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Lst>
  <p:sldSz cy="6858000" cx="12192000"/>
  <p:notesSz cx="6858000" cy="9144000"/>
  <p:embeddedFontLst>
    <p:embeddedFont>
      <p:font typeface="Dosis"/>
      <p:regular r:id="rId45"/>
      <p:bold r:id="rId46"/>
    </p:embeddedFont>
    <p:embeddedFont>
      <p:font typeface="Lato"/>
      <p:regular r:id="rId47"/>
      <p:bold r:id="rId48"/>
      <p:italic r:id="rId49"/>
      <p:boldItalic r:id="rId50"/>
    </p:embeddedFont>
    <p:embeddedFont>
      <p:font typeface="Anaheim"/>
      <p:regular r:id="rId51"/>
      <p:bold r:id="rId52"/>
    </p:embeddedFont>
    <p:embeddedFont>
      <p:font typeface="Corbel"/>
      <p:regular r:id="rId53"/>
      <p:bold r:id="rId54"/>
      <p:italic r:id="rId55"/>
      <p:boldItalic r:id="rId56"/>
    </p:embeddedFont>
    <p:embeddedFont>
      <p:font typeface="Fjalla One"/>
      <p:regular r:id="rId57"/>
    </p:embeddedFont>
    <p:embeddedFont>
      <p:font typeface="Abel"/>
      <p:regular r:id="rId58"/>
    </p:embeddedFont>
    <p:embeddedFont>
      <p:font typeface="DM Sans"/>
      <p:regular r:id="rId59"/>
      <p:bold r:id="rId60"/>
      <p:italic r:id="rId61"/>
      <p:boldItalic r:id="rId62"/>
    </p:embeddedFont>
    <p:embeddedFont>
      <p:font typeface="Open Sans"/>
      <p:regular r:id="rId63"/>
      <p:bold r:id="rId64"/>
      <p:italic r:id="rId65"/>
      <p:boldItalic r:id="rId66"/>
    </p:embeddedFont>
    <p:embeddedFont>
      <p:font typeface="Space Grotesk"/>
      <p:regular r:id="rId67"/>
      <p:bold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font" Target="fonts/Dosis-bold.fntdata"/><Relationship Id="rId45" Type="http://schemas.openxmlformats.org/officeDocument/2006/relationships/font" Target="fonts/Dosis-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Lato-bold.fntdata"/><Relationship Id="rId47" Type="http://schemas.openxmlformats.org/officeDocument/2006/relationships/font" Target="fonts/Lato-regular.fntdata"/><Relationship Id="rId49" Type="http://schemas.openxmlformats.org/officeDocument/2006/relationships/font" Target="fonts/Lato-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DMSans-boldItalic.fntdata"/><Relationship Id="rId61" Type="http://schemas.openxmlformats.org/officeDocument/2006/relationships/font" Target="fonts/DMSans-italic.fntdata"/><Relationship Id="rId20" Type="http://schemas.openxmlformats.org/officeDocument/2006/relationships/slide" Target="slides/slide16.xml"/><Relationship Id="rId64" Type="http://schemas.openxmlformats.org/officeDocument/2006/relationships/font" Target="fonts/OpenSans-bold.fntdata"/><Relationship Id="rId63" Type="http://schemas.openxmlformats.org/officeDocument/2006/relationships/font" Target="fonts/OpenSans-regular.fntdata"/><Relationship Id="rId22" Type="http://schemas.openxmlformats.org/officeDocument/2006/relationships/slide" Target="slides/slide18.xml"/><Relationship Id="rId66" Type="http://schemas.openxmlformats.org/officeDocument/2006/relationships/font" Target="fonts/OpenSans-boldItalic.fntdata"/><Relationship Id="rId21" Type="http://schemas.openxmlformats.org/officeDocument/2006/relationships/slide" Target="slides/slide17.xml"/><Relationship Id="rId65" Type="http://schemas.openxmlformats.org/officeDocument/2006/relationships/font" Target="fonts/OpenSans-italic.fntdata"/><Relationship Id="rId24" Type="http://schemas.openxmlformats.org/officeDocument/2006/relationships/slide" Target="slides/slide20.xml"/><Relationship Id="rId68" Type="http://schemas.openxmlformats.org/officeDocument/2006/relationships/font" Target="fonts/SpaceGrotesk-bold.fntdata"/><Relationship Id="rId23" Type="http://schemas.openxmlformats.org/officeDocument/2006/relationships/slide" Target="slides/slide19.xml"/><Relationship Id="rId67" Type="http://schemas.openxmlformats.org/officeDocument/2006/relationships/font" Target="fonts/SpaceGrotesk-regular.fntdata"/><Relationship Id="rId60" Type="http://schemas.openxmlformats.org/officeDocument/2006/relationships/font" Target="fonts/DMSans-bold.fntdata"/><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Anaheim-regular.fntdata"/><Relationship Id="rId50" Type="http://schemas.openxmlformats.org/officeDocument/2006/relationships/font" Target="fonts/Lato-boldItalic.fntdata"/><Relationship Id="rId53" Type="http://schemas.openxmlformats.org/officeDocument/2006/relationships/font" Target="fonts/Corbel-regular.fntdata"/><Relationship Id="rId52" Type="http://schemas.openxmlformats.org/officeDocument/2006/relationships/font" Target="fonts/Anaheim-bold.fntdata"/><Relationship Id="rId11" Type="http://schemas.openxmlformats.org/officeDocument/2006/relationships/slide" Target="slides/slide7.xml"/><Relationship Id="rId55" Type="http://schemas.openxmlformats.org/officeDocument/2006/relationships/font" Target="fonts/Corbel-italic.fntdata"/><Relationship Id="rId10" Type="http://schemas.openxmlformats.org/officeDocument/2006/relationships/slide" Target="slides/slide6.xml"/><Relationship Id="rId54" Type="http://schemas.openxmlformats.org/officeDocument/2006/relationships/font" Target="fonts/Corbel-bold.fntdata"/><Relationship Id="rId13" Type="http://schemas.openxmlformats.org/officeDocument/2006/relationships/slide" Target="slides/slide9.xml"/><Relationship Id="rId57" Type="http://schemas.openxmlformats.org/officeDocument/2006/relationships/font" Target="fonts/FjallaOne-regular.fntdata"/><Relationship Id="rId12" Type="http://schemas.openxmlformats.org/officeDocument/2006/relationships/slide" Target="slides/slide8.xml"/><Relationship Id="rId56" Type="http://schemas.openxmlformats.org/officeDocument/2006/relationships/font" Target="fonts/Corbel-boldItalic.fntdata"/><Relationship Id="rId15" Type="http://schemas.openxmlformats.org/officeDocument/2006/relationships/slide" Target="slides/slide11.xml"/><Relationship Id="rId59" Type="http://schemas.openxmlformats.org/officeDocument/2006/relationships/font" Target="fonts/DMSans-regular.fntdata"/><Relationship Id="rId14" Type="http://schemas.openxmlformats.org/officeDocument/2006/relationships/slide" Target="slides/slide10.xml"/><Relationship Id="rId58" Type="http://schemas.openxmlformats.org/officeDocument/2006/relationships/font" Target="fonts/Abel-regular.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 name="Google Shape;6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e3936ac490_0_1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e3936ac490_0_16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g2e3936ac490_0_16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e3936ac490_0_2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e3936ac490_0_26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Basic monitoring experience for a service  involves the knowledge that </a:t>
            </a:r>
            <a:endParaRPr/>
          </a:p>
          <a:p>
            <a:pPr indent="0" lvl="0" marL="0" rtl="0" algn="l">
              <a:spcBef>
                <a:spcPts val="0"/>
              </a:spcBef>
              <a:spcAft>
                <a:spcPts val="0"/>
              </a:spcAft>
              <a:buNone/>
            </a:pPr>
            <a:r>
              <a:rPr lang="en"/>
              <a:t>it is actually in action. That is up and running, that users can interact with the service.</a:t>
            </a:r>
            <a:endParaRPr/>
          </a:p>
        </p:txBody>
      </p:sp>
      <p:sp>
        <p:nvSpPr>
          <p:cNvPr id="176" name="Google Shape;176;g2e3936ac490_0_26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e3936ac490_0_2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e3936ac490_0_27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Is your service turned on? Monitoring whether your service is working as seen from the outside.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Each organization has its own monitoring but this is a free monitoring tool from another country / region / datacenter that can also check is everything is working smoothly and as expected.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Everything might look fine at your backend servers from inside your network, but a broken load balancer or misconfigured internet routing could stop users from getting that far. Thus, it’s wise to have some basic monitoring from outside your network confirming that traffic can get in. It’s also useful to look for sudden dips in traffic to detect issues with users getting to your services, although this tends to be difficult to tune for a good signal-to-noise ratio.</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86" name="Google Shape;186;g2e3936ac490_0_27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e3936ac490_0_3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e3936ac490_0_30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Depending on the type of the service , different basic check results , processed by the EOSC Monitoring Service, </a:t>
            </a:r>
            <a:endParaRPr/>
          </a:p>
          <a:p>
            <a:pPr indent="0" lvl="0" marL="0" rtl="0" algn="l">
              <a:spcBef>
                <a:spcPts val="0"/>
              </a:spcBef>
              <a:spcAft>
                <a:spcPts val="0"/>
              </a:spcAft>
              <a:buNone/>
            </a:pPr>
            <a:r>
              <a:rPr lang="en"/>
              <a:t> will decide it’s status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checks can be like: </a:t>
            </a:r>
            <a:endParaRPr/>
          </a:p>
          <a:p>
            <a:pPr indent="0" lvl="0" marL="0" rtl="0" algn="l">
              <a:spcBef>
                <a:spcPts val="0"/>
              </a:spcBef>
              <a:spcAft>
                <a:spcPts val="0"/>
              </a:spcAft>
              <a:buNone/>
            </a:pPr>
            <a:r>
              <a:rPr lang="en"/>
              <a:t>host checks to decide if the host is up</a:t>
            </a:r>
            <a:endParaRPr/>
          </a:p>
          <a:p>
            <a:pPr indent="0" lvl="0" marL="0" rtl="0" algn="l">
              <a:spcBef>
                <a:spcPts val="0"/>
              </a:spcBef>
              <a:spcAft>
                <a:spcPts val="0"/>
              </a:spcAft>
              <a:buNone/>
            </a:pPr>
            <a:r>
              <a:rPr lang="en"/>
              <a:t>http checks to decide if the service frontend are reachable</a:t>
            </a:r>
            <a:endParaRPr/>
          </a:p>
          <a:p>
            <a:pPr indent="0" lvl="0" marL="0" rtl="0" algn="l">
              <a:spcBef>
                <a:spcPts val="0"/>
              </a:spcBef>
              <a:spcAft>
                <a:spcPts val="0"/>
              </a:spcAft>
              <a:buNone/>
            </a:pPr>
            <a:r>
              <a:rPr lang="en"/>
              <a:t>certificate checks to decide upon expired or missing certificates</a:t>
            </a:r>
            <a:endParaRPr/>
          </a:p>
          <a:p>
            <a:pPr indent="0" lvl="0" marL="0" rtl="0" algn="l">
              <a:spcBef>
                <a:spcPts val="0"/>
              </a:spcBef>
              <a:spcAft>
                <a:spcPts val="0"/>
              </a:spcAft>
              <a:buNone/>
            </a:pPr>
            <a:r>
              <a:rPr lang="en"/>
              <a:t>port checks to decide that the ports are available  @themis check here if correct please</a:t>
            </a:r>
            <a:endParaRPr/>
          </a:p>
          <a:p>
            <a:pPr indent="0" lvl="0" marL="0" rtl="0" algn="l">
              <a:spcBef>
                <a:spcPts val="0"/>
              </a:spcBef>
              <a:spcAft>
                <a:spcPts val="0"/>
              </a:spcAft>
              <a:buNone/>
            </a:pPr>
            <a:r>
              <a:rPr lang="en"/>
              <a:t>api checks to decide that the service apis operate @themis check here if correct please</a:t>
            </a:r>
            <a:endParaRPr/>
          </a:p>
        </p:txBody>
      </p:sp>
      <p:sp>
        <p:nvSpPr>
          <p:cNvPr id="216" name="Google Shape;216;g2e3936ac490_0_30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e3936ac490_0_3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e3936ac490_0_3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For example, a service such us EOSC Messaging Service API , </a:t>
            </a:r>
            <a:endParaRPr/>
          </a:p>
          <a:p>
            <a:pPr indent="0" lvl="0" marL="0" rtl="0" algn="l">
              <a:spcBef>
                <a:spcPts val="0"/>
              </a:spcBef>
              <a:spcAft>
                <a:spcPts val="0"/>
              </a:spcAft>
              <a:buNone/>
            </a:pPr>
            <a:r>
              <a:rPr lang="en"/>
              <a:t>that allows  publish -consume of messages, operates well if  valid certificates exist,  to permit secure message exchange</a:t>
            </a:r>
            <a:endParaRPr/>
          </a:p>
          <a:p>
            <a:pPr indent="0" lvl="0" marL="0" rtl="0" algn="l">
              <a:spcBef>
                <a:spcPts val="0"/>
              </a:spcBef>
              <a:spcAft>
                <a:spcPts val="0"/>
              </a:spcAft>
              <a:buNone/>
            </a:pPr>
            <a:r>
              <a:rPr lang="en"/>
              <a:t>and the http connection on the messaging host succeeds and is secure.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we need to check that these requirements are satisfied and checks should run to decide so.</a:t>
            </a:r>
            <a:endParaRPr/>
          </a:p>
          <a:p>
            <a:pPr indent="0" lvl="0" marL="0" rtl="0" algn="l">
              <a:spcBef>
                <a:spcPts val="0"/>
              </a:spcBef>
              <a:spcAft>
                <a:spcPts val="0"/>
              </a:spcAft>
              <a:buNone/>
            </a:pPr>
            <a:r>
              <a:rPr lang="en"/>
              <a:t>The results of these checks are computed to result in the general status of the messaging service</a:t>
            </a:r>
            <a:endParaRPr/>
          </a:p>
          <a:p>
            <a:pPr indent="0" lvl="0" marL="0" rtl="0" algn="l">
              <a:spcBef>
                <a:spcPts val="0"/>
              </a:spcBef>
              <a:spcAft>
                <a:spcPts val="0"/>
              </a:spcAft>
              <a:buNone/>
            </a:pPr>
            <a:r>
              <a:t/>
            </a:r>
            <a:endParaRPr/>
          </a:p>
        </p:txBody>
      </p:sp>
      <p:sp>
        <p:nvSpPr>
          <p:cNvPr id="244" name="Google Shape;244;g2e3936ac490_0_3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e3936ac490_0_3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e3936ac490_0_3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EOSC Monitoring Service extends the monitoring experience beyond of monitoring the basic operation of the </a:t>
            </a:r>
            <a:endParaRPr/>
          </a:p>
          <a:p>
            <a:pPr indent="0" lvl="0" marL="0" rtl="0" algn="l">
              <a:spcBef>
                <a:spcPts val="0"/>
              </a:spcBef>
              <a:spcAft>
                <a:spcPts val="0"/>
              </a:spcAft>
              <a:buNone/>
            </a:pPr>
            <a:r>
              <a:rPr lang="en"/>
              <a:t>service but also to the user’s actions on the service.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user would like to know if he can rely on all the operation the service is supposed to provide. </a:t>
            </a:r>
            <a:endParaRPr/>
          </a:p>
          <a:p>
            <a:pPr indent="0" lvl="0" marL="0" rtl="0" algn="l">
              <a:spcBef>
                <a:spcPts val="0"/>
              </a:spcBef>
              <a:spcAft>
                <a:spcPts val="0"/>
              </a:spcAft>
              <a:buNone/>
            </a:pPr>
            <a:r>
              <a:rPr lang="en"/>
              <a:t>Checks can simulate use’s actions and when monitored, user issues can be spotted to be solved efficiently.</a:t>
            </a:r>
            <a:endParaRPr/>
          </a:p>
        </p:txBody>
      </p:sp>
      <p:sp>
        <p:nvSpPr>
          <p:cNvPr id="262" name="Google Shape;262;g2e3936ac490_0_35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e3936ac490_0_3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e3936ac490_0_36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For example a user in life can login in a service, upload or delete a file, run a job and ask for results.</a:t>
            </a:r>
            <a:endParaRPr/>
          </a:p>
          <a:p>
            <a:pPr indent="0" lvl="0" marL="0" rtl="0" algn="l">
              <a:spcBef>
                <a:spcPts val="0"/>
              </a:spcBef>
              <a:spcAft>
                <a:spcPts val="0"/>
              </a:spcAft>
              <a:buNone/>
            </a:pPr>
            <a:r>
              <a:rPr lang="en"/>
              <a:t>These user interactions with the service can be simulated by the checks and be monitored for </a:t>
            </a:r>
            <a:endParaRPr/>
          </a:p>
          <a:p>
            <a:pPr indent="0" lvl="0" marL="0" rtl="0" algn="l">
              <a:spcBef>
                <a:spcPts val="0"/>
              </a:spcBef>
              <a:spcAft>
                <a:spcPts val="0"/>
              </a:spcAft>
              <a:buNone/>
            </a:pPr>
            <a:r>
              <a:rPr lang="en"/>
              <a:t>malfunctions.</a:t>
            </a:r>
            <a:endParaRPr/>
          </a:p>
          <a:p>
            <a:pPr indent="0" lvl="0" marL="0" rtl="0" algn="l">
              <a:spcBef>
                <a:spcPts val="0"/>
              </a:spcBef>
              <a:spcAft>
                <a:spcPts val="0"/>
              </a:spcAft>
              <a:buNone/>
            </a:pPr>
            <a:r>
              <a:t/>
            </a:r>
            <a:endParaRPr/>
          </a:p>
        </p:txBody>
      </p:sp>
      <p:sp>
        <p:nvSpPr>
          <p:cNvPr id="273" name="Google Shape;273;g2e3936ac490_0_36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e3936ac490_0_3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2e3936ac490_0_38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In our former example of EOSC Messaging Service API </a:t>
            </a:r>
            <a:endParaRPr/>
          </a:p>
          <a:p>
            <a:pPr indent="0" lvl="0" marL="0" rtl="0" algn="l">
              <a:spcBef>
                <a:spcPts val="0"/>
              </a:spcBef>
              <a:spcAft>
                <a:spcPts val="0"/>
              </a:spcAft>
              <a:buNone/>
            </a:pPr>
            <a:r>
              <a:rPr lang="en"/>
              <a:t>a user would interact with the service by publishing or consuming messages.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messaging service developers developed checks to simulate this action </a:t>
            </a:r>
            <a:endParaRPr/>
          </a:p>
          <a:p>
            <a:pPr indent="0" lvl="0" marL="0" rtl="0" algn="l">
              <a:spcBef>
                <a:spcPts val="0"/>
              </a:spcBef>
              <a:spcAft>
                <a:spcPts val="0"/>
              </a:spcAft>
              <a:buNone/>
            </a:pPr>
            <a:r>
              <a:rPr lang="en"/>
              <a:t>and the results of this check are collected and calculated to </a:t>
            </a:r>
            <a:endParaRPr/>
          </a:p>
          <a:p>
            <a:pPr indent="0" lvl="0" marL="0" rtl="0" algn="l">
              <a:spcBef>
                <a:spcPts val="0"/>
              </a:spcBef>
              <a:spcAft>
                <a:spcPts val="0"/>
              </a:spcAft>
              <a:buNone/>
            </a:pPr>
            <a:r>
              <a:rPr lang="en"/>
              <a:t>add information , along with the previous base checks , about the service status</a:t>
            </a:r>
            <a:endParaRPr/>
          </a:p>
          <a:p>
            <a:pPr indent="0" lvl="0" marL="0" rtl="0" algn="l">
              <a:spcBef>
                <a:spcPts val="0"/>
              </a:spcBef>
              <a:spcAft>
                <a:spcPts val="0"/>
              </a:spcAft>
              <a:buNone/>
            </a:pPr>
            <a:r>
              <a:t/>
            </a:r>
            <a:endParaRPr/>
          </a:p>
        </p:txBody>
      </p:sp>
      <p:sp>
        <p:nvSpPr>
          <p:cNvPr id="298" name="Google Shape;298;g2e3936ac490_0_38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e3936ac490_0_4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e3936ac490_0_40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sz="1500"/>
              <a:t>Monitoring experience can be extended to conclude how services perform. </a:t>
            </a:r>
            <a:endParaRPr sz="1500"/>
          </a:p>
          <a:p>
            <a:pPr indent="0" lvl="0" marL="0" rtl="0" algn="l">
              <a:spcBef>
                <a:spcPts val="0"/>
              </a:spcBef>
              <a:spcAft>
                <a:spcPts val="0"/>
              </a:spcAft>
              <a:buNone/>
            </a:pPr>
            <a:r>
              <a:rPr lang="en" sz="1500"/>
              <a:t>This is a very useful information, as users can now have knowledge, not only</a:t>
            </a:r>
            <a:endParaRPr sz="1500"/>
          </a:p>
          <a:p>
            <a:pPr indent="0" lvl="0" marL="0" rtl="0" algn="l">
              <a:spcBef>
                <a:spcPts val="0"/>
              </a:spcBef>
              <a:spcAft>
                <a:spcPts val="0"/>
              </a:spcAft>
              <a:buNone/>
            </a:pPr>
            <a:r>
              <a:rPr lang="en" sz="1500"/>
              <a:t>about the general behavior of the service but also more specific behaviour </a:t>
            </a:r>
            <a:endParaRPr sz="1500"/>
          </a:p>
          <a:p>
            <a:pPr indent="0" lvl="0" marL="0" rtl="0" algn="l">
              <a:spcBef>
                <a:spcPts val="0"/>
              </a:spcBef>
              <a:spcAft>
                <a:spcPts val="0"/>
              </a:spcAft>
              <a:buNone/>
            </a:pPr>
            <a:r>
              <a:rPr lang="en" sz="1500"/>
              <a:t>regarding it’s performance. </a:t>
            </a:r>
            <a:endParaRPr sz="1500"/>
          </a:p>
          <a:p>
            <a:pPr indent="0" lvl="0" marL="0" rtl="0" algn="l">
              <a:spcBef>
                <a:spcPts val="0"/>
              </a:spcBef>
              <a:spcAft>
                <a:spcPts val="0"/>
              </a:spcAft>
              <a:buNone/>
            </a:pPr>
            <a:r>
              <a:rPr lang="en" sz="1500"/>
              <a:t>EOSC Monitoring service can enrich the experience with this insight. </a:t>
            </a:r>
            <a:endParaRPr sz="1500"/>
          </a:p>
          <a:p>
            <a:pPr indent="0" lvl="0" marL="0" rtl="0" algn="l">
              <a:spcBef>
                <a:spcPts val="0"/>
              </a:spcBef>
              <a:spcAft>
                <a:spcPts val="0"/>
              </a:spcAft>
              <a:buNone/>
            </a:pPr>
            <a:r>
              <a:rPr lang="en" sz="1500"/>
              <a:t>It can retrieve information about how fast  a service responds or how many resources it consumes</a:t>
            </a:r>
            <a:endParaRPr sz="1500"/>
          </a:p>
          <a:p>
            <a:pPr indent="0" lvl="0" marL="0" rtl="0" algn="l">
              <a:spcBef>
                <a:spcPts val="0"/>
              </a:spcBef>
              <a:spcAft>
                <a:spcPts val="0"/>
              </a:spcAft>
              <a:buNone/>
            </a:pPr>
            <a:r>
              <a:rPr lang="en" sz="1500"/>
              <a:t>or how much memory or disk  it uses or any  other metrics that indicates performance and</a:t>
            </a:r>
            <a:endParaRPr sz="1500"/>
          </a:p>
          <a:p>
            <a:pPr indent="0" lvl="0" marL="0" rtl="0" algn="l">
              <a:spcBef>
                <a:spcPts val="0"/>
              </a:spcBef>
              <a:spcAft>
                <a:spcPts val="0"/>
              </a:spcAft>
              <a:buNone/>
            </a:pPr>
            <a:r>
              <a:rPr lang="en" sz="1500"/>
              <a:t>conclude if the service performs satisfactorily.</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EOSC Monitoring , provides graphs on performance data so users can observe the service performance easily and instantly.</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t/>
            </a:r>
            <a:endParaRPr sz="1500"/>
          </a:p>
        </p:txBody>
      </p:sp>
      <p:sp>
        <p:nvSpPr>
          <p:cNvPr id="318" name="Google Shape;318;g2e3936ac490_0_40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e3936ac490_0_4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2e3936ac490_0_4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Collection information about how  much CPU does a service use, or how much memory or how much time </a:t>
            </a:r>
            <a:endParaRPr/>
          </a:p>
          <a:p>
            <a:pPr indent="0" lvl="0" marL="0" rtl="0" algn="l">
              <a:spcBef>
                <a:spcPts val="0"/>
              </a:spcBef>
              <a:spcAft>
                <a:spcPts val="0"/>
              </a:spcAft>
              <a:buNone/>
            </a:pPr>
            <a:r>
              <a:rPr lang="en"/>
              <a:t>does it take to connect , can help us conclude if the service performs well.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the example we present the collected time response performance data for messaging service</a:t>
            </a:r>
            <a:endParaRPr/>
          </a:p>
        </p:txBody>
      </p:sp>
      <p:sp>
        <p:nvSpPr>
          <p:cNvPr id="329" name="Google Shape;329;g2e3936ac490_0_4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e3936ac490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4" name="Google Shape;74;g2e3936ac490_0_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 name="Google Shape;75;g2e3936ac490_0_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e3936ac490_0_4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2e3936ac490_0_4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In the example we can view how  the EOSC Messaging Service, is monitored for it’s performance.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One of the checks that decides if the messaging service is operating well,  is the argo.ams.publish-consume. It provides</a:t>
            </a:r>
            <a:endParaRPr/>
          </a:p>
          <a:p>
            <a:pPr indent="0" lvl="0" marL="0" rtl="0" algn="l">
              <a:spcBef>
                <a:spcPts val="0"/>
              </a:spcBef>
              <a:spcAft>
                <a:spcPts val="0"/>
              </a:spcAft>
              <a:buNone/>
            </a:pPr>
            <a:r>
              <a:rPr lang="en"/>
              <a:t>the status of  main functionalities of the service such as publish, subscribe, send, delete, acknowledge.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Beyond status information, the check can offer insight on the time response of these operations, as part of the performance data</a:t>
            </a:r>
            <a:endParaRPr/>
          </a:p>
          <a:p>
            <a:pPr indent="0" lvl="0" marL="0" rtl="0" algn="l">
              <a:spcBef>
                <a:spcPts val="0"/>
              </a:spcBef>
              <a:spcAft>
                <a:spcPts val="0"/>
              </a:spcAft>
              <a:buNone/>
            </a:pPr>
            <a:r>
              <a:rPr lang="en"/>
              <a:t>added to the check results. The check carries information about concluding </a:t>
            </a:r>
            <a:endParaRPr/>
          </a:p>
          <a:p>
            <a:pPr indent="0" lvl="0" marL="0" rtl="0" algn="l">
              <a:spcBef>
                <a:spcPts val="0"/>
              </a:spcBef>
              <a:spcAft>
                <a:spcPts val="0"/>
              </a:spcAft>
              <a:buNone/>
            </a:pPr>
            <a:r>
              <a:rPr lang="en"/>
              <a:t>both the status of the service  as well as it’s performance.</a:t>
            </a:r>
            <a:endParaRPr/>
          </a:p>
          <a:p>
            <a:pPr indent="0" lvl="0" marL="0" rtl="0" algn="l">
              <a:spcBef>
                <a:spcPts val="0"/>
              </a:spcBef>
              <a:spcAft>
                <a:spcPts val="0"/>
              </a:spcAft>
              <a:buNone/>
            </a:pPr>
            <a:r>
              <a:t/>
            </a:r>
            <a:endParaRPr/>
          </a:p>
        </p:txBody>
      </p:sp>
      <p:sp>
        <p:nvSpPr>
          <p:cNvPr id="339" name="Google Shape;339;g2e3936ac490_0_42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e3936ac490_0_5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2e3936ac490_0_59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So how does the magic work?</a:t>
            </a:r>
            <a:endParaRPr/>
          </a:p>
        </p:txBody>
      </p:sp>
      <p:sp>
        <p:nvSpPr>
          <p:cNvPr id="359" name="Google Shape;359;g2e3936ac490_0_59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2e3936ac490_0_5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2e3936ac490_0_59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User needs to  define information about the monitored infrastructure. Which items in the infrastructure need to be monitored, which checks decide the status of the service, etc.</a:t>
            </a:r>
            <a:endParaRPr/>
          </a:p>
          <a:p>
            <a:pPr indent="0" lvl="0" marL="0" rtl="0" algn="l">
              <a:spcBef>
                <a:spcPts val="0"/>
              </a:spcBef>
              <a:spcAft>
                <a:spcPts val="0"/>
              </a:spcAft>
              <a:buNone/>
            </a:pPr>
            <a:r>
              <a:rPr lang="en"/>
              <a:t> User can use various sources to define the topology information and , such as GOCDB or others .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information, necessary for the EOSC Monitoring Service calculations, can reach the service, through the topology connector . </a:t>
            </a:r>
            <a:endParaRPr/>
          </a:p>
          <a:p>
            <a:pPr indent="0" lvl="0" marL="0" rtl="0" algn="l">
              <a:spcBef>
                <a:spcPts val="0"/>
              </a:spcBef>
              <a:spcAft>
                <a:spcPts val="0"/>
              </a:spcAft>
              <a:buNone/>
            </a:pPr>
            <a:r>
              <a:rPr lang="en"/>
              <a:t>The connector reaches the external sources and serves the information in the argo platform in a structured format.</a:t>
            </a:r>
            <a:endParaRPr/>
          </a:p>
          <a:p>
            <a:pPr indent="0" lvl="0" marL="0" rtl="0" algn="l">
              <a:spcBef>
                <a:spcPts val="0"/>
              </a:spcBef>
              <a:spcAft>
                <a:spcPts val="0"/>
              </a:spcAft>
              <a:buNone/>
            </a:pPr>
            <a:r>
              <a:rPr lang="en"/>
              <a:t>Then the information will be used by the compute engine of the EOSC Monitoring Service, to conclude to calculations.</a:t>
            </a:r>
            <a:endParaRPr/>
          </a:p>
        </p:txBody>
      </p:sp>
      <p:sp>
        <p:nvSpPr>
          <p:cNvPr id="366" name="Google Shape;366;g2e3936ac490_0_59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2e3936ac490_0_6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2e3936ac490_0_69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As the monitoring starts , the EOSC Monitoring Service monitors the service endpoints.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compute engine , collects the results of the checks, that decide the status of the service endpoints and analyze them.</a:t>
            </a:r>
            <a:endParaRPr/>
          </a:p>
          <a:p>
            <a:pPr indent="0" lvl="0" marL="0" rtl="0" algn="l">
              <a:spcBef>
                <a:spcPts val="0"/>
              </a:spcBef>
              <a:spcAft>
                <a:spcPts val="0"/>
              </a:spcAft>
              <a:buNone/>
            </a:pPr>
            <a:r>
              <a:rPr lang="en"/>
              <a:t>The results comes as messages to the compute engine, structured into a schema-based format.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order for EOSC Monitoring Service, to provide reliable and accurate reports and alerts, the service -endpoints are monitored in regular timestamps.</a:t>
            </a:r>
            <a:endParaRPr/>
          </a:p>
          <a:p>
            <a:pPr indent="0" lvl="0" marL="0" rtl="0" algn="l">
              <a:spcBef>
                <a:spcPts val="0"/>
              </a:spcBef>
              <a:spcAft>
                <a:spcPts val="0"/>
              </a:spcAft>
              <a:buNone/>
            </a:pPr>
            <a:r>
              <a:rPr lang="en"/>
              <a:t>producing real-time massive result datasets, that need EOSC Monitoring Service compute engine to apply big data analysis calculation, on them.</a:t>
            </a:r>
            <a:endParaRPr/>
          </a:p>
        </p:txBody>
      </p:sp>
      <p:sp>
        <p:nvSpPr>
          <p:cNvPr id="464" name="Google Shape;464;g2e3936ac490_0_69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2e3936ac490_0_7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32" name="Google Shape;532;g2e3936ac490_0_76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So how does the EOSC Monitoring Service works in a glance.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services to be monitored are defined and checks run on them to decide their operation status.</a:t>
            </a:r>
            <a:endParaRPr/>
          </a:p>
          <a:p>
            <a:pPr indent="0" lvl="0" marL="0" rtl="0" algn="l">
              <a:spcBef>
                <a:spcPts val="0"/>
              </a:spcBef>
              <a:spcAft>
                <a:spcPts val="0"/>
              </a:spcAft>
              <a:buNone/>
            </a:pPr>
            <a:r>
              <a:rPr lang="en"/>
              <a:t>These checks run repeatedly and collect real-time results.</a:t>
            </a:r>
            <a:endParaRPr/>
          </a:p>
          <a:p>
            <a:pPr indent="0" lvl="0" marL="0" rtl="0" algn="l">
              <a:spcBef>
                <a:spcPts val="0"/>
              </a:spcBef>
              <a:spcAft>
                <a:spcPts val="0"/>
              </a:spcAft>
              <a:buNone/>
            </a:pPr>
            <a:r>
              <a:rPr lang="en"/>
              <a:t>These results are processed and generate alerts, to notify for problematic cases.</a:t>
            </a:r>
            <a:endParaRPr/>
          </a:p>
          <a:p>
            <a:pPr indent="0" lvl="0" marL="0" rtl="0" algn="l">
              <a:spcBef>
                <a:spcPts val="0"/>
              </a:spcBef>
              <a:spcAft>
                <a:spcPts val="0"/>
              </a:spcAft>
              <a:buNone/>
            </a:pPr>
            <a:r>
              <a:rPr lang="en"/>
              <a:t>Also the results are processed to produce reports about status and calculate statistics, </a:t>
            </a:r>
            <a:endParaRPr/>
          </a:p>
          <a:p>
            <a:pPr indent="0" lvl="0" marL="0" rtl="0" algn="l">
              <a:spcBef>
                <a:spcPts val="0"/>
              </a:spcBef>
              <a:spcAft>
                <a:spcPts val="0"/>
              </a:spcAft>
              <a:buNone/>
            </a:pPr>
            <a:r>
              <a:rPr lang="en"/>
              <a:t>that help the user have a thorough knowledge for the service behaviour through time. </a:t>
            </a:r>
            <a:endParaRPr/>
          </a:p>
          <a:p>
            <a:pPr indent="0" lvl="0" marL="0" rtl="0" algn="l">
              <a:spcBef>
                <a:spcPts val="0"/>
              </a:spcBef>
              <a:spcAft>
                <a:spcPts val="0"/>
              </a:spcAft>
              <a:buNone/>
            </a:pPr>
            <a:r>
              <a:t/>
            </a:r>
            <a:endParaRPr/>
          </a:p>
        </p:txBody>
      </p:sp>
      <p:sp>
        <p:nvSpPr>
          <p:cNvPr id="533" name="Google Shape;533;g2e3936ac490_0_76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2e3936ac490_0_7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2e3936ac490_0_77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2000"/>
              </a:spcBef>
              <a:spcAft>
                <a:spcPts val="0"/>
              </a:spcAft>
              <a:buNone/>
            </a:pPr>
            <a:r>
              <a:rPr lang="en" sz="1400">
                <a:latin typeface="Abel"/>
                <a:ea typeface="Abel"/>
                <a:cs typeface="Abel"/>
                <a:sym typeface="Abel"/>
              </a:rPr>
              <a:t>EOSC Monitoring Service provides user with the ability to export through reports, information about the monitored services, in the timelines of interest.</a:t>
            </a:r>
            <a:endParaRPr sz="1400">
              <a:latin typeface="Abel"/>
              <a:ea typeface="Abel"/>
              <a:cs typeface="Abel"/>
              <a:sym typeface="Abel"/>
            </a:endParaRPr>
          </a:p>
          <a:p>
            <a:pPr indent="0" lvl="0" marL="0" rtl="0" algn="l">
              <a:lnSpc>
                <a:spcPct val="115000"/>
              </a:lnSpc>
              <a:spcBef>
                <a:spcPts val="2000"/>
              </a:spcBef>
              <a:spcAft>
                <a:spcPts val="0"/>
              </a:spcAft>
              <a:buNone/>
            </a:pPr>
            <a:r>
              <a:rPr lang="en" sz="1400">
                <a:latin typeface="Abel"/>
                <a:ea typeface="Abel"/>
                <a:cs typeface="Abel"/>
                <a:sym typeface="Abel"/>
              </a:rPr>
              <a:t>Reports are an optical, quick and visualized way to receive this information. </a:t>
            </a:r>
            <a:endParaRPr sz="1400">
              <a:latin typeface="Abel"/>
              <a:ea typeface="Abel"/>
              <a:cs typeface="Abel"/>
              <a:sym typeface="Abel"/>
            </a:endParaRPr>
          </a:p>
          <a:p>
            <a:pPr indent="0" lvl="0" marL="0" rtl="0" algn="l">
              <a:lnSpc>
                <a:spcPct val="115000"/>
              </a:lnSpc>
              <a:spcBef>
                <a:spcPts val="2000"/>
              </a:spcBef>
              <a:spcAft>
                <a:spcPts val="0"/>
              </a:spcAft>
              <a:buNone/>
            </a:pPr>
            <a:r>
              <a:rPr lang="en" sz="1400">
                <a:latin typeface="Abel"/>
                <a:ea typeface="Abel"/>
                <a:cs typeface="Abel"/>
                <a:sym typeface="Abel"/>
              </a:rPr>
              <a:t>Through status reports, the user can check the condition of each service’s functionality, in a specific chosen timeline</a:t>
            </a:r>
            <a:r>
              <a:rPr lang="en" sz="1100">
                <a:latin typeface="Arial"/>
                <a:ea typeface="Arial"/>
                <a:cs typeface="Arial"/>
                <a:sym typeface="Arial"/>
              </a:rPr>
              <a:t>. </a:t>
            </a:r>
            <a:endParaRPr sz="1100">
              <a:latin typeface="Arial"/>
              <a:ea typeface="Arial"/>
              <a:cs typeface="Arial"/>
              <a:sym typeface="Arial"/>
            </a:endParaRPr>
          </a:p>
          <a:p>
            <a:pPr indent="0" lvl="0" marL="0" rtl="0" algn="l">
              <a:lnSpc>
                <a:spcPct val="115000"/>
              </a:lnSpc>
              <a:spcBef>
                <a:spcPts val="2000"/>
              </a:spcBef>
              <a:spcAft>
                <a:spcPts val="0"/>
              </a:spcAft>
              <a:buNone/>
            </a:pPr>
            <a:r>
              <a:rPr lang="en" sz="1100">
                <a:latin typeface="Arial"/>
                <a:ea typeface="Arial"/>
                <a:cs typeface="Arial"/>
                <a:sym typeface="Arial"/>
              </a:rPr>
              <a:t>What is reported is the status of each check on the various service functionalities or operations, on the timestamp it is monitored</a:t>
            </a:r>
            <a:endParaRPr sz="1100">
              <a:latin typeface="Arial"/>
              <a:ea typeface="Arial"/>
              <a:cs typeface="Arial"/>
              <a:sym typeface="Arial"/>
            </a:endParaRPr>
          </a:p>
          <a:p>
            <a:pPr indent="0" lvl="0" marL="0" rtl="0" algn="l">
              <a:lnSpc>
                <a:spcPct val="115000"/>
              </a:lnSpc>
              <a:spcBef>
                <a:spcPts val="2000"/>
              </a:spcBef>
              <a:spcAft>
                <a:spcPts val="0"/>
              </a:spcAft>
              <a:buNone/>
            </a:pPr>
            <a:r>
              <a:rPr lang="en" sz="1100">
                <a:latin typeface="Arial"/>
                <a:ea typeface="Arial"/>
                <a:cs typeface="Arial"/>
                <a:sym typeface="Arial"/>
              </a:rPr>
              <a:t>and In this way the user can be informed about services that do not function or malfunction. The report helps the user to acknowledge the</a:t>
            </a:r>
            <a:endParaRPr sz="1100">
              <a:latin typeface="Arial"/>
              <a:ea typeface="Arial"/>
              <a:cs typeface="Arial"/>
              <a:sym typeface="Arial"/>
            </a:endParaRPr>
          </a:p>
          <a:p>
            <a:pPr indent="0" lvl="0" marL="0" rtl="0" algn="l">
              <a:lnSpc>
                <a:spcPct val="115000"/>
              </a:lnSpc>
              <a:spcBef>
                <a:spcPts val="2000"/>
              </a:spcBef>
              <a:spcAft>
                <a:spcPts val="600"/>
              </a:spcAft>
              <a:buNone/>
            </a:pPr>
            <a:r>
              <a:rPr lang="en" sz="1100">
                <a:latin typeface="Arial"/>
                <a:ea typeface="Arial"/>
                <a:cs typeface="Arial"/>
                <a:sym typeface="Arial"/>
              </a:rPr>
              <a:t>problematic cases and take actions. </a:t>
            </a:r>
            <a:endParaRPr sz="1100">
              <a:latin typeface="Arial"/>
              <a:ea typeface="Arial"/>
              <a:cs typeface="Arial"/>
              <a:sym typeface="Arial"/>
            </a:endParaRPr>
          </a:p>
        </p:txBody>
      </p:sp>
      <p:sp>
        <p:nvSpPr>
          <p:cNvPr id="541" name="Google Shape;541;g2e3936ac490_0_77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2e3936ac490_0_7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49" name="Google Shape;549;g2e3936ac490_0_77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 sz="1100">
                <a:latin typeface="Arial"/>
                <a:ea typeface="Arial"/>
                <a:cs typeface="Arial"/>
                <a:sym typeface="Arial"/>
              </a:rPr>
              <a:t>Availability/Reliability reports provide information whether a service is available and reliable.</a:t>
            </a:r>
            <a:endParaRPr sz="1100">
              <a:latin typeface="Arial"/>
              <a:ea typeface="Arial"/>
              <a:cs typeface="Arial"/>
              <a:sym typeface="Arial"/>
            </a:endParaRPr>
          </a:p>
          <a:p>
            <a:pPr indent="0" lvl="0" marL="0" rtl="0" algn="l">
              <a:lnSpc>
                <a:spcPct val="115000"/>
              </a:lnSpc>
              <a:spcBef>
                <a:spcPts val="0"/>
              </a:spcBef>
              <a:spcAft>
                <a:spcPts val="0"/>
              </a:spcAft>
              <a:buNone/>
            </a:pPr>
            <a:r>
              <a:rPr lang="en" sz="1100">
                <a:latin typeface="Arial"/>
                <a:ea typeface="Arial"/>
                <a:cs typeface="Arial"/>
                <a:sym typeface="Arial"/>
              </a:rPr>
              <a:t>Availability indicates whether users can even access the service. The report provides a percentage that calculates how much of the monitored time the service is accessible to the users.</a:t>
            </a:r>
            <a:endParaRPr sz="1100">
              <a:latin typeface="Arial"/>
              <a:ea typeface="Arial"/>
              <a:cs typeface="Arial"/>
              <a:sym typeface="Arial"/>
            </a:endParaRPr>
          </a:p>
          <a:p>
            <a:pPr indent="0" lvl="0" marL="0" rtl="0" algn="l">
              <a:lnSpc>
                <a:spcPct val="115000"/>
              </a:lnSpc>
              <a:spcBef>
                <a:spcPts val="0"/>
              </a:spcBef>
              <a:spcAft>
                <a:spcPts val="0"/>
              </a:spcAft>
              <a:buNone/>
            </a:pPr>
            <a:r>
              <a:rPr lang="en" sz="1100">
                <a:latin typeface="Arial"/>
                <a:ea typeface="Arial"/>
                <a:cs typeface="Arial"/>
                <a:sym typeface="Arial"/>
              </a:rPr>
              <a:t>Reliability indicated whether users can operate well with the service. The report provides a percentage that calculates how much of the time that is the service is defined to operate well  it actually does so.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 sz="1100">
                <a:latin typeface="Arial"/>
                <a:ea typeface="Arial"/>
                <a:cs typeface="Arial"/>
                <a:sym typeface="Arial"/>
              </a:rPr>
              <a:t>In other words, if the service operates as expected.</a:t>
            </a:r>
            <a:endParaRPr sz="1100">
              <a:latin typeface="Arial"/>
              <a:ea typeface="Arial"/>
              <a:cs typeface="Arial"/>
              <a:sym typeface="Arial"/>
            </a:endParaRPr>
          </a:p>
          <a:p>
            <a:pPr indent="0" lvl="0" marL="0" rtl="0" algn="l">
              <a:spcBef>
                <a:spcPts val="0"/>
              </a:spcBef>
              <a:spcAft>
                <a:spcPts val="0"/>
              </a:spcAft>
              <a:buNone/>
            </a:pPr>
            <a:r>
              <a:t/>
            </a:r>
            <a:endParaRPr/>
          </a:p>
        </p:txBody>
      </p:sp>
      <p:sp>
        <p:nvSpPr>
          <p:cNvPr id="550" name="Google Shape;550;g2e3936ac490_0_77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2e3936ac490_0_7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58" name="Google Shape;558;g2e3936ac490_0_78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 sz="1100">
                <a:latin typeface="Arial"/>
                <a:ea typeface="Arial"/>
                <a:cs typeface="Arial"/>
                <a:sym typeface="Arial"/>
              </a:rPr>
              <a:t>EOSC Monitoring offers more information through reports, such as statistics of the service, the so called trends.</a:t>
            </a:r>
            <a:endParaRPr sz="1100">
              <a:latin typeface="Arial"/>
              <a:ea typeface="Arial"/>
              <a:cs typeface="Arial"/>
              <a:sym typeface="Arial"/>
            </a:endParaRPr>
          </a:p>
          <a:p>
            <a:pPr indent="0" lvl="0" marL="0" rtl="0" algn="l">
              <a:lnSpc>
                <a:spcPct val="115000"/>
              </a:lnSpc>
              <a:spcBef>
                <a:spcPts val="0"/>
              </a:spcBef>
              <a:spcAft>
                <a:spcPts val="0"/>
              </a:spcAft>
              <a:buNone/>
            </a:pPr>
            <a:r>
              <a:rPr lang="en" sz="1100">
                <a:latin typeface="Arial"/>
                <a:ea typeface="Arial"/>
                <a:cs typeface="Arial"/>
                <a:sym typeface="Arial"/>
              </a:rPr>
              <a:t>One example is the flapping trend. This statistic provides insights about the services which status switch too often. This can indicate problems during the</a:t>
            </a:r>
            <a:endParaRPr sz="1100">
              <a:latin typeface="Arial"/>
              <a:ea typeface="Arial"/>
              <a:cs typeface="Arial"/>
              <a:sym typeface="Arial"/>
            </a:endParaRPr>
          </a:p>
          <a:p>
            <a:pPr indent="0" lvl="0" marL="0" rtl="0" algn="l">
              <a:lnSpc>
                <a:spcPct val="115000"/>
              </a:lnSpc>
              <a:spcBef>
                <a:spcPts val="0"/>
              </a:spcBef>
              <a:spcAft>
                <a:spcPts val="0"/>
              </a:spcAft>
              <a:buNone/>
            </a:pPr>
            <a:r>
              <a:rPr lang="en" sz="1100">
                <a:latin typeface="Arial"/>
                <a:ea typeface="Arial"/>
                <a:cs typeface="Arial"/>
                <a:sym typeface="Arial"/>
              </a:rPr>
              <a:t>service initialisation, problems of network connection or any other problems that need to be spotted and solved.</a:t>
            </a:r>
            <a:endParaRPr sz="1100">
              <a:latin typeface="Arial"/>
              <a:ea typeface="Arial"/>
              <a:cs typeface="Arial"/>
              <a:sym typeface="Arial"/>
            </a:endParaRPr>
          </a:p>
          <a:p>
            <a:pPr indent="0" lvl="0" marL="0" rtl="0" algn="l">
              <a:lnSpc>
                <a:spcPct val="115000"/>
              </a:lnSpc>
              <a:spcBef>
                <a:spcPts val="0"/>
              </a:spcBef>
              <a:spcAft>
                <a:spcPts val="0"/>
              </a:spcAft>
              <a:buNone/>
            </a:pPr>
            <a:r>
              <a:rPr lang="en" sz="1100">
                <a:latin typeface="Arial"/>
                <a:ea typeface="Arial"/>
                <a:cs typeface="Arial"/>
                <a:sym typeface="Arial"/>
              </a:rPr>
              <a:t>Also EOSC Monitoring Service, provides the ability this trend to be categorized based on the categories of the spotted problem. For example the user can easily be informed about services switching status , caused by network problems</a:t>
            </a:r>
            <a:endParaRPr sz="1100">
              <a:latin typeface="Arial"/>
              <a:ea typeface="Arial"/>
              <a:cs typeface="Arial"/>
              <a:sym typeface="Arial"/>
            </a:endParaRPr>
          </a:p>
          <a:p>
            <a:pPr indent="0" lvl="0" marL="0" rtl="0" algn="l">
              <a:lnSpc>
                <a:spcPct val="115000"/>
              </a:lnSpc>
              <a:spcBef>
                <a:spcPts val="0"/>
              </a:spcBef>
              <a:spcAft>
                <a:spcPts val="0"/>
              </a:spcAft>
              <a:buNone/>
            </a:pPr>
            <a:r>
              <a:rPr lang="en" sz="1100">
                <a:latin typeface="Arial"/>
                <a:ea typeface="Arial"/>
                <a:cs typeface="Arial"/>
                <a:sym typeface="Arial"/>
              </a:rPr>
              <a:t> </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p:txBody>
      </p:sp>
      <p:sp>
        <p:nvSpPr>
          <p:cNvPr id="559" name="Google Shape;559;g2e3936ac490_0_78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2e3936ac490_0_7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67" name="Google Shape;567;g2e3936ac490_0_79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 sz="1100">
                <a:latin typeface="Arial"/>
                <a:ea typeface="Arial"/>
                <a:cs typeface="Arial"/>
                <a:sym typeface="Arial"/>
              </a:rPr>
              <a:t>Another trend reported is the one providing the user with the ability to acknowledge the services that presents problematic behaviour more often.</a:t>
            </a:r>
            <a:endParaRPr sz="1100">
              <a:latin typeface="Arial"/>
              <a:ea typeface="Arial"/>
              <a:cs typeface="Arial"/>
              <a:sym typeface="Arial"/>
            </a:endParaRPr>
          </a:p>
          <a:p>
            <a:pPr indent="0" lvl="0" marL="0" rtl="0" algn="l">
              <a:lnSpc>
                <a:spcPct val="115000"/>
              </a:lnSpc>
              <a:spcBef>
                <a:spcPts val="0"/>
              </a:spcBef>
              <a:spcAft>
                <a:spcPts val="0"/>
              </a:spcAft>
              <a:buNone/>
            </a:pPr>
            <a:r>
              <a:rPr lang="en" sz="1100">
                <a:latin typeface="Arial"/>
                <a:ea typeface="Arial"/>
                <a:cs typeface="Arial"/>
                <a:sym typeface="Arial"/>
              </a:rPr>
              <a:t>This trend can be categorised , based on the level of the  malfunction. For example a service can not function at all while another one can function but with delays</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 sz="1100">
                <a:latin typeface="Arial"/>
                <a:ea typeface="Arial"/>
                <a:cs typeface="Arial"/>
                <a:sym typeface="Arial"/>
              </a:rPr>
              <a:t>User can easily spot the services that are in these states, the longest.</a:t>
            </a:r>
            <a:endParaRPr sz="1100">
              <a:latin typeface="Arial"/>
              <a:ea typeface="Arial"/>
              <a:cs typeface="Arial"/>
              <a:sym typeface="Arial"/>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trend also can be categorized </a:t>
            </a:r>
            <a:r>
              <a:rPr lang="en" sz="1100">
                <a:latin typeface="Arial"/>
                <a:ea typeface="Arial"/>
                <a:cs typeface="Arial"/>
                <a:sym typeface="Arial"/>
              </a:rPr>
              <a:t>based on the categories of the spotted problem. </a:t>
            </a:r>
            <a:endParaRPr/>
          </a:p>
        </p:txBody>
      </p:sp>
      <p:sp>
        <p:nvSpPr>
          <p:cNvPr id="568" name="Google Shape;568;g2e3936ac490_0_79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76" name="Google Shape;576;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Clr>
                <a:schemeClr val="dk1"/>
              </a:buClr>
              <a:buSzPts val="1400"/>
              <a:buFont typeface="Calibri"/>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e3936ac490_0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3" name="Google Shape;83;g2e3936ac490_0_4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EOSC Future is the project that is responsible to improve and enhance the entry point to EOSC and the capabilities behind it. A dedicated workpackage has been created to describe the entry point, the different types of consumers (users, researchers, providers,)  and how they can interact with EOSC.  </a:t>
            </a:r>
            <a:endParaRPr/>
          </a:p>
          <a:p>
            <a:pPr indent="0" lvl="0" marL="0" rtl="0" algn="l">
              <a:spcBef>
                <a:spcPts val="0"/>
              </a:spcBef>
              <a:spcAft>
                <a:spcPts val="0"/>
              </a:spcAft>
              <a:buNone/>
            </a:pPr>
            <a:r>
              <a:rPr lang="en"/>
              <a:t>The scope of this workpackage is to  enhance the EOSC architecture, as well as the interoperability guidelines and frameworks needed for the EOSC-Core and EOSC MVE capabilities  to offer an integration layer for Research Infrastructures (RIs), providers (operating in the research sector as well as commercial) and researchers. The architecture also refers to the integration of core services.  With all these in mind they  have  currently resulted in a clear and accepted EOSC Architecture that can be used as a solid foundation to build upon. This architecture highlights functionalities and components, and we can have a look to build upon it. </a:t>
            </a:r>
            <a:endParaRPr/>
          </a:p>
          <a:p>
            <a:pPr indent="0" lvl="0" marL="0" rtl="0" algn="l">
              <a:spcBef>
                <a:spcPts val="0"/>
              </a:spcBef>
              <a:spcAft>
                <a:spcPts val="0"/>
              </a:spcAft>
              <a:buNone/>
            </a:pPr>
            <a:r>
              <a:t/>
            </a:r>
            <a:endParaRPr/>
          </a:p>
        </p:txBody>
      </p:sp>
      <p:sp>
        <p:nvSpPr>
          <p:cNvPr id="84" name="Google Shape;84;g2e3936ac490_0_4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82" name="Google Shape;582;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Clr>
                <a:schemeClr val="dk1"/>
              </a:buClr>
              <a:buSzPts val="1400"/>
              <a:buFont typeface="Calibri"/>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04" name="Google Shape;604;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Clr>
                <a:schemeClr val="dk1"/>
              </a:buClr>
              <a:buSzPts val="1400"/>
              <a:buFont typeface="Calibri"/>
              <a:buNone/>
            </a:pPr>
            <a:r>
              <a:rPr lang="en"/>
              <a:t>its internal hierarchy is based on projects, which intern have Topics that may have on or more subscription to it.</a:t>
            </a:r>
            <a:endParaRPr/>
          </a:p>
          <a:p>
            <a:pPr indent="0" lvl="0" marL="0" rtl="0" algn="l">
              <a:lnSpc>
                <a:spcPct val="117999"/>
              </a:lnSpc>
              <a:spcBef>
                <a:spcPts val="0"/>
              </a:spcBef>
              <a:spcAft>
                <a:spcPts val="0"/>
              </a:spcAft>
              <a:buClr>
                <a:schemeClr val="dk1"/>
              </a:buClr>
              <a:buSzPts val="1400"/>
              <a:buFont typeface="Calibri"/>
              <a:buNone/>
            </a:pPr>
            <a:r>
              <a:rPr lang="en"/>
              <a:t>You can see here additional information for each resource type.</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46" name="Google Shape;646;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85750" lvl="0" marL="457200" rtl="0" algn="just">
              <a:lnSpc>
                <a:spcPct val="150000"/>
              </a:lnSpc>
              <a:spcBef>
                <a:spcPts val="0"/>
              </a:spcBef>
              <a:spcAft>
                <a:spcPts val="0"/>
              </a:spcAft>
              <a:buClr>
                <a:schemeClr val="dk1"/>
              </a:buClr>
              <a:buSzPts val="900"/>
              <a:buFont typeface="Open Sans"/>
              <a:buChar char="●"/>
            </a:pPr>
            <a:r>
              <a:rPr b="1" lang="en" sz="900">
                <a:solidFill>
                  <a:schemeClr val="dk1"/>
                </a:solidFill>
                <a:latin typeface="Open Sans"/>
                <a:ea typeface="Open Sans"/>
                <a:cs typeface="Open Sans"/>
                <a:sym typeface="Open Sans"/>
              </a:rPr>
              <a:t>At-Least-Once delivery: </a:t>
            </a:r>
            <a:r>
              <a:rPr lang="en" sz="900">
                <a:solidFill>
                  <a:schemeClr val="dk1"/>
                </a:solidFill>
                <a:latin typeface="Open Sans"/>
                <a:ea typeface="Open Sans"/>
                <a:cs typeface="Open Sans"/>
                <a:sym typeface="Open Sans"/>
              </a:rPr>
              <a:t>delivers each published message at least once for every subscription</a:t>
            </a:r>
            <a:endParaRPr sz="900">
              <a:solidFill>
                <a:schemeClr val="dk1"/>
              </a:solidFill>
              <a:latin typeface="Open Sans"/>
              <a:ea typeface="Open Sans"/>
              <a:cs typeface="Open Sans"/>
              <a:sym typeface="Open Sans"/>
            </a:endParaRPr>
          </a:p>
          <a:p>
            <a:pPr indent="-285750" lvl="0" marL="457200" rtl="0" algn="just">
              <a:lnSpc>
                <a:spcPct val="150000"/>
              </a:lnSpc>
              <a:spcBef>
                <a:spcPts val="0"/>
              </a:spcBef>
              <a:spcAft>
                <a:spcPts val="0"/>
              </a:spcAft>
              <a:buClr>
                <a:schemeClr val="dk1"/>
              </a:buClr>
              <a:buSzPts val="900"/>
              <a:buFont typeface="Open Sans"/>
              <a:buChar char="●"/>
            </a:pPr>
            <a:r>
              <a:rPr b="1" lang="en" sz="900">
                <a:solidFill>
                  <a:schemeClr val="dk1"/>
                </a:solidFill>
                <a:latin typeface="Open Sans"/>
                <a:ea typeface="Open Sans"/>
                <a:cs typeface="Open Sans"/>
                <a:sym typeface="Open Sans"/>
              </a:rPr>
              <a:t>Support of message attribute: </a:t>
            </a:r>
            <a:r>
              <a:rPr lang="en" sz="900">
                <a:solidFill>
                  <a:schemeClr val="dk1"/>
                </a:solidFill>
                <a:latin typeface="Open Sans"/>
                <a:ea typeface="Open Sans"/>
                <a:cs typeface="Open Sans"/>
                <a:sym typeface="Open Sans"/>
              </a:rPr>
              <a:t>A key-value pair that a publisher can define for a message.</a:t>
            </a:r>
            <a:endParaRPr sz="900">
              <a:solidFill>
                <a:schemeClr val="dk1"/>
              </a:solidFill>
              <a:latin typeface="Open Sans"/>
              <a:ea typeface="Open Sans"/>
              <a:cs typeface="Open Sans"/>
              <a:sym typeface="Open Sans"/>
            </a:endParaRPr>
          </a:p>
          <a:p>
            <a:pPr indent="-285750" lvl="0" marL="457200" rtl="0" algn="just">
              <a:lnSpc>
                <a:spcPct val="150000"/>
              </a:lnSpc>
              <a:spcBef>
                <a:spcPts val="0"/>
              </a:spcBef>
              <a:spcAft>
                <a:spcPts val="0"/>
              </a:spcAft>
              <a:buClr>
                <a:schemeClr val="dk1"/>
              </a:buClr>
              <a:buSzPts val="900"/>
              <a:buFont typeface="Open Sans"/>
              <a:buChar char="●"/>
            </a:pPr>
            <a:r>
              <a:rPr b="1" lang="en" sz="900">
                <a:solidFill>
                  <a:schemeClr val="dk1"/>
                </a:solidFill>
                <a:latin typeface="Open Sans"/>
                <a:ea typeface="Open Sans"/>
                <a:cs typeface="Open Sans"/>
                <a:sym typeface="Open Sans"/>
              </a:rPr>
              <a:t>Support of multiple subscriptions per topic</a:t>
            </a:r>
            <a:r>
              <a:rPr lang="en" sz="900">
                <a:solidFill>
                  <a:schemeClr val="dk1"/>
                </a:solidFill>
                <a:latin typeface="Open Sans"/>
                <a:ea typeface="Open Sans"/>
                <a:cs typeface="Open Sans"/>
                <a:sym typeface="Open Sans"/>
              </a:rPr>
              <a:t>: topics and subscriptions provide a one-to-many form of communication, in a publish/subscribe pattern. Useful for scaling to very large numbers of recipients, each published message is made available to each subscription registered with the topic. Messages are sent to a topic and delivered to one or more associated subscriptions.</a:t>
            </a:r>
            <a:endParaRPr sz="900">
              <a:solidFill>
                <a:schemeClr val="dk1"/>
              </a:solidFill>
              <a:latin typeface="Open Sans"/>
              <a:ea typeface="Open Sans"/>
              <a:cs typeface="Open Sans"/>
              <a:sym typeface="Open Sans"/>
            </a:endParaRPr>
          </a:p>
          <a:p>
            <a:pPr indent="-285750" lvl="0" marL="457200" rtl="0" algn="just">
              <a:lnSpc>
                <a:spcPct val="150000"/>
              </a:lnSpc>
              <a:spcBef>
                <a:spcPts val="0"/>
              </a:spcBef>
              <a:spcAft>
                <a:spcPts val="0"/>
              </a:spcAft>
              <a:buClr>
                <a:schemeClr val="dk1"/>
              </a:buClr>
              <a:buSzPts val="900"/>
              <a:buFont typeface="Open Sans"/>
              <a:buChar char="●"/>
            </a:pPr>
            <a:r>
              <a:rPr b="1" lang="en" sz="900">
                <a:solidFill>
                  <a:schemeClr val="dk1"/>
                </a:solidFill>
                <a:latin typeface="Open Sans"/>
                <a:ea typeface="Open Sans"/>
                <a:cs typeface="Open Sans"/>
                <a:sym typeface="Open Sans"/>
              </a:rPr>
              <a:t>Replay messages</a:t>
            </a:r>
            <a:r>
              <a:rPr lang="en" sz="900">
                <a:solidFill>
                  <a:schemeClr val="dk1"/>
                </a:solidFill>
                <a:latin typeface="Open Sans"/>
                <a:ea typeface="Open Sans"/>
                <a:cs typeface="Open Sans"/>
                <a:sym typeface="Open Sans"/>
              </a:rPr>
              <a:t>: replay messages that have been acknowledged by seeking to a timestamp. </a:t>
            </a:r>
            <a:endParaRPr sz="900">
              <a:solidFill>
                <a:schemeClr val="dk1"/>
              </a:solidFill>
              <a:latin typeface="Open Sans"/>
              <a:ea typeface="Open Sans"/>
              <a:cs typeface="Open Sans"/>
              <a:sym typeface="Open Sans"/>
            </a:endParaRPr>
          </a:p>
          <a:p>
            <a:pPr indent="-285750" lvl="0" marL="457200" rtl="0" algn="just">
              <a:lnSpc>
                <a:spcPct val="150000"/>
              </a:lnSpc>
              <a:spcBef>
                <a:spcPts val="0"/>
              </a:spcBef>
              <a:spcAft>
                <a:spcPts val="0"/>
              </a:spcAft>
              <a:buClr>
                <a:schemeClr val="dk1"/>
              </a:buClr>
              <a:buSzPts val="900"/>
              <a:buFont typeface="Open Sans"/>
              <a:buChar char="●"/>
            </a:pPr>
            <a:r>
              <a:rPr b="1" lang="en" sz="900">
                <a:solidFill>
                  <a:schemeClr val="dk1"/>
                </a:solidFill>
                <a:latin typeface="Open Sans"/>
                <a:ea typeface="Open Sans"/>
                <a:cs typeface="Open Sans"/>
                <a:sym typeface="Open Sans"/>
              </a:rPr>
              <a:t>Replicate messages</a:t>
            </a:r>
            <a:r>
              <a:rPr lang="en" sz="900">
                <a:solidFill>
                  <a:schemeClr val="dk1"/>
                </a:solidFill>
                <a:latin typeface="Open Sans"/>
                <a:ea typeface="Open Sans"/>
                <a:cs typeface="Open Sans"/>
                <a:sym typeface="Open Sans"/>
              </a:rPr>
              <a:t> on multiple topics: Republisher script that consumes and publishes messages for specific topics (ex. SITES) </a:t>
            </a:r>
            <a:endParaRPr sz="900">
              <a:solidFill>
                <a:schemeClr val="dk1"/>
              </a:solidFill>
              <a:latin typeface="Open Sans"/>
              <a:ea typeface="Open Sans"/>
              <a:cs typeface="Open Sans"/>
              <a:sym typeface="Open Sans"/>
            </a:endParaRPr>
          </a:p>
          <a:p>
            <a:pPr indent="-298450" lvl="0" marL="457200" rtl="0" algn="just">
              <a:lnSpc>
                <a:spcPct val="150000"/>
              </a:lnSpc>
              <a:spcBef>
                <a:spcPts val="0"/>
              </a:spcBef>
              <a:spcAft>
                <a:spcPts val="0"/>
              </a:spcAft>
              <a:buClr>
                <a:schemeClr val="dk1"/>
              </a:buClr>
              <a:buSzPts val="1100"/>
              <a:buFont typeface="Open Sans"/>
              <a:buChar char="●"/>
            </a:pPr>
            <a:r>
              <a:rPr b="1" lang="en" sz="900">
                <a:solidFill>
                  <a:schemeClr val="dk1"/>
                </a:solidFill>
                <a:latin typeface="Open Sans"/>
                <a:ea typeface="Open Sans"/>
                <a:cs typeface="Open Sans"/>
                <a:sym typeface="Open Sans"/>
              </a:rPr>
              <a:t>Schema Support:</a:t>
            </a:r>
            <a:r>
              <a:rPr lang="en" sz="900">
                <a:solidFill>
                  <a:schemeClr val="dk1"/>
                </a:solidFill>
                <a:latin typeface="Open Sans"/>
                <a:ea typeface="Open Sans"/>
                <a:cs typeface="Open Sans"/>
                <a:sym typeface="Open Sans"/>
              </a:rPr>
              <a:t> on demand mechanism that enables  the definition of the expected payload schema</a:t>
            </a:r>
            <a:endParaRPr>
              <a:solidFill>
                <a:schemeClr val="dk1"/>
              </a:solidFill>
            </a:endParaRPr>
          </a:p>
          <a:p>
            <a:pPr indent="0" lvl="0" marL="0" rtl="0" algn="l">
              <a:lnSpc>
                <a:spcPct val="117999"/>
              </a:lnSpc>
              <a:spcBef>
                <a:spcPts val="0"/>
              </a:spcBef>
              <a:spcAft>
                <a:spcPts val="0"/>
              </a:spcAft>
              <a:buClr>
                <a:schemeClr val="dk1"/>
              </a:buClr>
              <a:buSzPts val="1400"/>
              <a:buFont typeface="Calibri"/>
              <a:buNone/>
            </a:pPr>
            <a:r>
              <a:t/>
            </a:r>
            <a:endParaRPr sz="1200">
              <a:solidFill>
                <a:schemeClr val="dk1"/>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400"/>
              <a:buFont typeface="Calibri"/>
              <a:buNone/>
            </a:pPr>
            <a:r>
              <a:t/>
            </a:r>
            <a:endParaRPr sz="900">
              <a:solidFill>
                <a:schemeClr val="dk1"/>
              </a:solidFill>
              <a:latin typeface="Open Sans"/>
              <a:ea typeface="Open Sans"/>
              <a:cs typeface="Open Sans"/>
              <a:sym typeface="Open Sans"/>
            </a:endParaRPr>
          </a:p>
          <a:p>
            <a:pPr indent="0" lvl="0" marL="0" rtl="0" algn="l">
              <a:lnSpc>
                <a:spcPct val="117999"/>
              </a:lnSpc>
              <a:spcBef>
                <a:spcPts val="0"/>
              </a:spcBef>
              <a:spcAft>
                <a:spcPts val="0"/>
              </a:spcAft>
              <a:buClr>
                <a:schemeClr val="dk1"/>
              </a:buClr>
              <a:buSzPts val="1400"/>
              <a:buFont typeface="Calibri"/>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57" name="Google Shape;657;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just">
              <a:lnSpc>
                <a:spcPct val="150000"/>
              </a:lnSpc>
              <a:spcBef>
                <a:spcPts val="0"/>
              </a:spcBef>
              <a:spcAft>
                <a:spcPts val="0"/>
              </a:spcAft>
              <a:buClr>
                <a:schemeClr val="dk1"/>
              </a:buClr>
              <a:buSzPts val="1400"/>
              <a:buFont typeface="Open Sans"/>
              <a:buNone/>
            </a:pPr>
            <a:r>
              <a:rPr lang="en" sz="900">
                <a:solidFill>
                  <a:schemeClr val="dk1"/>
                </a:solidFill>
                <a:latin typeface="Open Sans"/>
                <a:ea typeface="Open Sans"/>
                <a:cs typeface="Open Sans"/>
                <a:sym typeface="Open Sans"/>
              </a:rPr>
              <a:t>EOSC Messaging  is currently in Use</a:t>
            </a:r>
            <a:endParaRPr sz="900">
              <a:solidFill>
                <a:schemeClr val="dk1"/>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400"/>
              <a:buFont typeface="Open Sans"/>
              <a:buNone/>
            </a:pPr>
            <a:r>
              <a:rPr lang="en" sz="900">
                <a:solidFill>
                  <a:schemeClr val="dk1"/>
                </a:solidFill>
                <a:latin typeface="Open Sans"/>
                <a:ea typeface="Open Sans"/>
                <a:cs typeface="Open Sans"/>
                <a:sym typeface="Open Sans"/>
              </a:rPr>
              <a:t>By EOSC monitoring as a transport layer between its internal components</a:t>
            </a:r>
            <a:endParaRPr sz="900">
              <a:solidFill>
                <a:schemeClr val="dk1"/>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400"/>
              <a:buFont typeface="Open Sans"/>
              <a:buNone/>
            </a:pPr>
            <a:r>
              <a:rPr lang="en" sz="900">
                <a:solidFill>
                  <a:schemeClr val="dk1"/>
                </a:solidFill>
                <a:latin typeface="Open Sans"/>
                <a:ea typeface="Open Sans"/>
                <a:cs typeface="Open Sans"/>
                <a:sym typeface="Open Sans"/>
              </a:rPr>
              <a:t>And offered as an Integration Option to EOSC accounting for EOSC Exchange services.</a:t>
            </a:r>
            <a:endParaRPr sz="900">
              <a:solidFill>
                <a:schemeClr val="dk1"/>
              </a:solidFill>
              <a:latin typeface="Open Sans"/>
              <a:ea typeface="Open Sans"/>
              <a:cs typeface="Open Sans"/>
              <a:sym typeface="Open Sans"/>
            </a:endParaRPr>
          </a:p>
          <a:p>
            <a:pPr indent="0" lvl="0" marL="0" rtl="0" algn="just">
              <a:lnSpc>
                <a:spcPct val="150000"/>
              </a:lnSpc>
              <a:spcBef>
                <a:spcPts val="0"/>
              </a:spcBef>
              <a:spcAft>
                <a:spcPts val="0"/>
              </a:spcAft>
              <a:buClr>
                <a:schemeClr val="dk1"/>
              </a:buClr>
              <a:buSzPts val="1400"/>
              <a:buFont typeface="Calibri"/>
              <a:buNone/>
            </a:pPr>
            <a:r>
              <a:t/>
            </a:r>
            <a:endParaRPr sz="900">
              <a:solidFill>
                <a:schemeClr val="dk1"/>
              </a:solidFill>
              <a:latin typeface="Open Sans"/>
              <a:ea typeface="Open Sans"/>
              <a:cs typeface="Open Sans"/>
              <a:sym typeface="Open Sans"/>
            </a:endParaRPr>
          </a:p>
          <a:p>
            <a:pPr indent="0" lvl="0" marL="0" rtl="0" algn="l">
              <a:lnSpc>
                <a:spcPct val="117999"/>
              </a:lnSpc>
              <a:spcBef>
                <a:spcPts val="0"/>
              </a:spcBef>
              <a:spcAft>
                <a:spcPts val="0"/>
              </a:spcAft>
              <a:buClr>
                <a:schemeClr val="dk1"/>
              </a:buClr>
              <a:buSzPts val="1400"/>
              <a:buFont typeface="Calibri"/>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65" name="Google Shape;665;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Clr>
                <a:schemeClr val="dk1"/>
              </a:buClr>
              <a:buSzPts val="1400"/>
              <a:buFont typeface="Calibri"/>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71" name="Google Shape;671;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Clr>
                <a:schemeClr val="dk1"/>
              </a:buClr>
              <a:buSzPts val="1400"/>
              <a:buFont typeface="Calibri"/>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81" name="Google Shape;681;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Clr>
                <a:schemeClr val="dk1"/>
              </a:buClr>
              <a:buSzPts val="1400"/>
              <a:buFont typeface="Calibri"/>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92" name="Google Shape;692;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Clr>
                <a:schemeClr val="dk1"/>
              </a:buClr>
              <a:buSzPts val="1400"/>
              <a:buFont typeface="Calibri"/>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g2e38b8f3f7d_0_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09" name="Google Shape;709;g2e38b8f3f7d_0_6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Clr>
                <a:schemeClr val="dk1"/>
              </a:buClr>
              <a:buSzPts val="1400"/>
              <a:buFont typeface="Calibri"/>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g2e3936ac490_0_8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26" name="Google Shape;726;g2e3936ac490_0_80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7" name="Google Shape;727;g2e3936ac490_0_80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Clr>
                <a:schemeClr val="dk1"/>
              </a:buClr>
              <a:buSzPts val="1400"/>
              <a:buFont typeface="Calibri"/>
              <a:buNone/>
            </a:pPr>
            <a:r>
              <a:t/>
            </a:r>
            <a:endParaRPr/>
          </a:p>
        </p:txBody>
      </p:sp>
      <p:sp>
        <p:nvSpPr>
          <p:cNvPr id="91" name="Google Shape;9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g2e3936ac49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37" name="Google Shape;737;g2e3936ac490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8" name="Google Shape;738;g2e3936ac490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e3936ac490_0_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7" name="Google Shape;97;g2e3936ac490_0_8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g2e3936ac490_0_8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e3936ac490_0_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e3936ac490_0_9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g2e3936ac490_0_9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e3936ac490_0_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e3936ac490_0_10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g2e3936ac490_0_10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e3936ac490_0_1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e3936ac490_0_1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g2e3936ac490_0_1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e3936ac490_0_1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e3936ac490_0_14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g2e3936ac490_0_14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b="0" l="0" r="6524" t="0"/>
          <a:stretch/>
        </p:blipFill>
        <p:spPr>
          <a:xfrm>
            <a:off x="0" y="3589333"/>
            <a:ext cx="12192000" cy="3268667"/>
          </a:xfrm>
          <a:prstGeom prst="rect">
            <a:avLst/>
          </a:prstGeom>
          <a:noFill/>
          <a:ln>
            <a:noFill/>
          </a:ln>
        </p:spPr>
      </p:pic>
      <p:sp>
        <p:nvSpPr>
          <p:cNvPr id="17" name="Google Shape;17;p2"/>
          <p:cNvSpPr txBox="1"/>
          <p:nvPr>
            <p:ph type="ctrTitle"/>
          </p:nvPr>
        </p:nvSpPr>
        <p:spPr>
          <a:xfrm>
            <a:off x="3801167" y="1937767"/>
            <a:ext cx="8339700" cy="1546500"/>
          </a:xfrm>
          <a:prstGeom prst="rect">
            <a:avLst/>
          </a:prstGeom>
        </p:spPr>
        <p:txBody>
          <a:bodyPr anchorCtr="0" anchor="t" bIns="121900" lIns="121900" spcFirstLastPara="1" rIns="121900" wrap="square" tIns="121900">
            <a:noAutofit/>
          </a:bodyPr>
          <a:lstStyle>
            <a:lvl1pPr lvl="0" algn="r">
              <a:spcBef>
                <a:spcPts val="0"/>
              </a:spcBef>
              <a:spcAft>
                <a:spcPts val="0"/>
              </a:spcAft>
              <a:buClr>
                <a:srgbClr val="666666"/>
              </a:buClr>
              <a:buSzPts val="3700"/>
              <a:buFont typeface="Open Sans"/>
              <a:buNone/>
              <a:defRPr b="0" sz="3700">
                <a:solidFill>
                  <a:srgbClr val="666666"/>
                </a:solidFill>
                <a:latin typeface="Open Sans"/>
                <a:ea typeface="Open Sans"/>
                <a:cs typeface="Open Sans"/>
                <a:sym typeface="Open Sans"/>
              </a:defRPr>
            </a:lvl1pPr>
            <a:lvl2pPr lvl="1" algn="ctr">
              <a:spcBef>
                <a:spcPts val="0"/>
              </a:spcBef>
              <a:spcAft>
                <a:spcPts val="0"/>
              </a:spcAft>
              <a:buSzPts val="3700"/>
              <a:buNone/>
              <a:defRPr sz="3700"/>
            </a:lvl2pPr>
            <a:lvl3pPr lvl="2" algn="ctr">
              <a:spcBef>
                <a:spcPts val="0"/>
              </a:spcBef>
              <a:spcAft>
                <a:spcPts val="0"/>
              </a:spcAft>
              <a:buSzPts val="3700"/>
              <a:buNone/>
              <a:defRPr sz="3700"/>
            </a:lvl3pPr>
            <a:lvl4pPr lvl="3" algn="ctr">
              <a:spcBef>
                <a:spcPts val="0"/>
              </a:spcBef>
              <a:spcAft>
                <a:spcPts val="0"/>
              </a:spcAft>
              <a:buSzPts val="3700"/>
              <a:buNone/>
              <a:defRPr sz="3700"/>
            </a:lvl4pPr>
            <a:lvl5pPr lvl="4" algn="ctr">
              <a:spcBef>
                <a:spcPts val="0"/>
              </a:spcBef>
              <a:spcAft>
                <a:spcPts val="0"/>
              </a:spcAft>
              <a:buSzPts val="3700"/>
              <a:buNone/>
              <a:defRPr sz="3700"/>
            </a:lvl5pPr>
            <a:lvl6pPr lvl="5" algn="ctr">
              <a:spcBef>
                <a:spcPts val="0"/>
              </a:spcBef>
              <a:spcAft>
                <a:spcPts val="0"/>
              </a:spcAft>
              <a:buSzPts val="3700"/>
              <a:buNone/>
              <a:defRPr sz="3700"/>
            </a:lvl6pPr>
            <a:lvl7pPr lvl="6" algn="ctr">
              <a:spcBef>
                <a:spcPts val="0"/>
              </a:spcBef>
              <a:spcAft>
                <a:spcPts val="0"/>
              </a:spcAft>
              <a:buSzPts val="3700"/>
              <a:buNone/>
              <a:defRPr sz="3700"/>
            </a:lvl7pPr>
            <a:lvl8pPr lvl="7" algn="ctr">
              <a:spcBef>
                <a:spcPts val="0"/>
              </a:spcBef>
              <a:spcAft>
                <a:spcPts val="0"/>
              </a:spcAft>
              <a:buSzPts val="3700"/>
              <a:buNone/>
              <a:defRPr sz="3700"/>
            </a:lvl8pPr>
            <a:lvl9pPr lvl="8" algn="ctr">
              <a:spcBef>
                <a:spcPts val="0"/>
              </a:spcBef>
              <a:spcAft>
                <a:spcPts val="0"/>
              </a:spcAft>
              <a:buSzPts val="3700"/>
              <a:buNone/>
              <a:defRPr sz="3700"/>
            </a:lvl9pPr>
          </a:lstStyle>
          <a:p/>
        </p:txBody>
      </p:sp>
      <p:sp>
        <p:nvSpPr>
          <p:cNvPr id="18" name="Google Shape;18;p2"/>
          <p:cNvSpPr txBox="1"/>
          <p:nvPr>
            <p:ph idx="1" type="subTitle"/>
          </p:nvPr>
        </p:nvSpPr>
        <p:spPr>
          <a:xfrm>
            <a:off x="5927067" y="4754867"/>
            <a:ext cx="6213600" cy="1297200"/>
          </a:xfrm>
          <a:prstGeom prst="rect">
            <a:avLst/>
          </a:prstGeom>
        </p:spPr>
        <p:txBody>
          <a:bodyPr anchorCtr="0" anchor="t" bIns="121900" lIns="121900" spcFirstLastPara="1" rIns="121900" wrap="square" tIns="121900">
            <a:noAutofit/>
          </a:bodyPr>
          <a:lstStyle>
            <a:lvl1pPr lvl="0" algn="r">
              <a:spcBef>
                <a:spcPts val="0"/>
              </a:spcBef>
              <a:spcAft>
                <a:spcPts val="0"/>
              </a:spcAft>
              <a:buClr>
                <a:srgbClr val="FFFFFF"/>
              </a:buClr>
              <a:buSzPts val="3200"/>
              <a:buFont typeface="Open Sans"/>
              <a:buNone/>
              <a:defRPr sz="3200">
                <a:solidFill>
                  <a:srgbClr val="FFFFFF"/>
                </a:solidFill>
                <a:latin typeface="Open Sans"/>
                <a:ea typeface="Open Sans"/>
                <a:cs typeface="Open Sans"/>
                <a:sym typeface="Open Sans"/>
              </a:defRPr>
            </a:lvl1pPr>
            <a:lvl2pPr lvl="1" algn="ctr">
              <a:spcBef>
                <a:spcPts val="0"/>
              </a:spcBef>
              <a:spcAft>
                <a:spcPts val="0"/>
              </a:spcAft>
              <a:buClr>
                <a:schemeClr val="dk2"/>
              </a:buClr>
              <a:buSzPts val="4000"/>
              <a:buNone/>
              <a:defRPr sz="4000">
                <a:solidFill>
                  <a:schemeClr val="dk2"/>
                </a:solidFill>
              </a:defRPr>
            </a:lvl2pPr>
            <a:lvl3pPr lvl="2" algn="ctr">
              <a:spcBef>
                <a:spcPts val="0"/>
              </a:spcBef>
              <a:spcAft>
                <a:spcPts val="0"/>
              </a:spcAft>
              <a:buClr>
                <a:schemeClr val="dk2"/>
              </a:buClr>
              <a:buSzPts val="4000"/>
              <a:buNone/>
              <a:defRPr sz="4000">
                <a:solidFill>
                  <a:schemeClr val="dk2"/>
                </a:solidFill>
              </a:defRPr>
            </a:lvl3pPr>
            <a:lvl4pPr lvl="3" algn="ctr">
              <a:spcBef>
                <a:spcPts val="0"/>
              </a:spcBef>
              <a:spcAft>
                <a:spcPts val="0"/>
              </a:spcAft>
              <a:buClr>
                <a:schemeClr val="dk2"/>
              </a:buClr>
              <a:buSzPts val="4000"/>
              <a:buNone/>
              <a:defRPr sz="4000">
                <a:solidFill>
                  <a:schemeClr val="dk2"/>
                </a:solidFill>
              </a:defRPr>
            </a:lvl4pPr>
            <a:lvl5pPr lvl="4" algn="ctr">
              <a:spcBef>
                <a:spcPts val="0"/>
              </a:spcBef>
              <a:spcAft>
                <a:spcPts val="0"/>
              </a:spcAft>
              <a:buClr>
                <a:schemeClr val="dk2"/>
              </a:buClr>
              <a:buSzPts val="4000"/>
              <a:buNone/>
              <a:defRPr sz="4000">
                <a:solidFill>
                  <a:schemeClr val="dk2"/>
                </a:solidFill>
              </a:defRPr>
            </a:lvl5pPr>
            <a:lvl6pPr lvl="5" algn="ctr">
              <a:spcBef>
                <a:spcPts val="0"/>
              </a:spcBef>
              <a:spcAft>
                <a:spcPts val="0"/>
              </a:spcAft>
              <a:buClr>
                <a:schemeClr val="dk2"/>
              </a:buClr>
              <a:buSzPts val="4000"/>
              <a:buNone/>
              <a:defRPr sz="4000">
                <a:solidFill>
                  <a:schemeClr val="dk2"/>
                </a:solidFill>
              </a:defRPr>
            </a:lvl6pPr>
            <a:lvl7pPr lvl="6" algn="ctr">
              <a:spcBef>
                <a:spcPts val="0"/>
              </a:spcBef>
              <a:spcAft>
                <a:spcPts val="0"/>
              </a:spcAft>
              <a:buClr>
                <a:schemeClr val="dk2"/>
              </a:buClr>
              <a:buSzPts val="4000"/>
              <a:buNone/>
              <a:defRPr sz="4000">
                <a:solidFill>
                  <a:schemeClr val="dk2"/>
                </a:solidFill>
              </a:defRPr>
            </a:lvl7pPr>
            <a:lvl8pPr lvl="7" algn="ctr">
              <a:spcBef>
                <a:spcPts val="0"/>
              </a:spcBef>
              <a:spcAft>
                <a:spcPts val="0"/>
              </a:spcAft>
              <a:buClr>
                <a:schemeClr val="dk2"/>
              </a:buClr>
              <a:buSzPts val="4000"/>
              <a:buNone/>
              <a:defRPr sz="4000">
                <a:solidFill>
                  <a:schemeClr val="dk2"/>
                </a:solidFill>
              </a:defRPr>
            </a:lvl8pPr>
            <a:lvl9pPr lvl="8" algn="ctr">
              <a:spcBef>
                <a:spcPts val="0"/>
              </a:spcBef>
              <a:spcAft>
                <a:spcPts val="0"/>
              </a:spcAft>
              <a:buClr>
                <a:schemeClr val="dk2"/>
              </a:buClr>
              <a:buSzPts val="4000"/>
              <a:buNone/>
              <a:defRPr sz="4000">
                <a:solidFill>
                  <a:schemeClr val="dk2"/>
                </a:solidFill>
              </a:defRPr>
            </a:lvl9pPr>
          </a:lstStyle>
          <a:p/>
        </p:txBody>
      </p:sp>
      <p:pic>
        <p:nvPicPr>
          <p:cNvPr id="19" name="Google Shape;19;p2"/>
          <p:cNvPicPr preferRelativeResize="0"/>
          <p:nvPr/>
        </p:nvPicPr>
        <p:blipFill rotWithShape="1">
          <a:blip r:embed="rId3">
            <a:alphaModFix/>
          </a:blip>
          <a:srcRect b="0" l="0" r="0" t="45881"/>
          <a:stretch/>
        </p:blipFill>
        <p:spPr>
          <a:xfrm>
            <a:off x="1247433" y="2883233"/>
            <a:ext cx="2148634" cy="94116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52" name="Shape 52"/>
        <p:cNvGrpSpPr/>
        <p:nvPr/>
      </p:nvGrpSpPr>
      <p:grpSpPr>
        <a:xfrm>
          <a:off x="0" y="0"/>
          <a:ext cx="0" cy="0"/>
          <a:chOff x="0" y="0"/>
          <a:chExt cx="0" cy="0"/>
        </a:xfrm>
      </p:grpSpPr>
      <p:sp>
        <p:nvSpPr>
          <p:cNvPr id="53" name="Google Shape;53;p11"/>
          <p:cNvSpPr txBox="1"/>
          <p:nvPr>
            <p:ph type="title"/>
          </p:nvPr>
        </p:nvSpPr>
        <p:spPr>
          <a:xfrm>
            <a:off x="838200" y="156481"/>
            <a:ext cx="11191200" cy="1084500"/>
          </a:xfrm>
          <a:prstGeom prst="rect">
            <a:avLst/>
          </a:prstGeom>
          <a:noFill/>
          <a:ln>
            <a:noFill/>
          </a:ln>
        </p:spPr>
        <p:txBody>
          <a:bodyPr anchorCtr="0" anchor="ctr" bIns="91400" lIns="182875" spcFirstLastPara="1" rIns="182875" wrap="square" tIns="91400">
            <a:normAutofit/>
          </a:bodyPr>
          <a:lstStyle>
            <a:lvl1pPr lvl="0" rtl="0" algn="l">
              <a:lnSpc>
                <a:spcPct val="90000"/>
              </a:lnSpc>
              <a:spcBef>
                <a:spcPts val="0"/>
              </a:spcBef>
              <a:spcAft>
                <a:spcPts val="0"/>
              </a:spcAft>
              <a:buClr>
                <a:schemeClr val="dk2"/>
              </a:buClr>
              <a:buSzPts val="3700"/>
              <a:buFont typeface="Calibri"/>
              <a:buNone/>
              <a:defRPr/>
            </a:lvl1pPr>
            <a:lvl2pPr lvl="1" rtl="0" algn="l">
              <a:lnSpc>
                <a:spcPct val="100000"/>
              </a:lnSpc>
              <a:spcBef>
                <a:spcPts val="0"/>
              </a:spcBef>
              <a:spcAft>
                <a:spcPts val="0"/>
              </a:spcAft>
              <a:buSzPts val="2900"/>
              <a:buNone/>
              <a:defRPr/>
            </a:lvl2pPr>
            <a:lvl3pPr lvl="2" rtl="0" algn="l">
              <a:lnSpc>
                <a:spcPct val="100000"/>
              </a:lnSpc>
              <a:spcBef>
                <a:spcPts val="0"/>
              </a:spcBef>
              <a:spcAft>
                <a:spcPts val="0"/>
              </a:spcAft>
              <a:buSzPts val="2900"/>
              <a:buNone/>
              <a:defRPr/>
            </a:lvl3pPr>
            <a:lvl4pPr lvl="3" rtl="0" algn="l">
              <a:lnSpc>
                <a:spcPct val="100000"/>
              </a:lnSpc>
              <a:spcBef>
                <a:spcPts val="0"/>
              </a:spcBef>
              <a:spcAft>
                <a:spcPts val="0"/>
              </a:spcAft>
              <a:buSzPts val="2900"/>
              <a:buNone/>
              <a:defRPr/>
            </a:lvl4pPr>
            <a:lvl5pPr lvl="4" rtl="0" algn="l">
              <a:lnSpc>
                <a:spcPct val="100000"/>
              </a:lnSpc>
              <a:spcBef>
                <a:spcPts val="0"/>
              </a:spcBef>
              <a:spcAft>
                <a:spcPts val="0"/>
              </a:spcAft>
              <a:buSzPts val="2900"/>
              <a:buNone/>
              <a:defRPr/>
            </a:lvl5pPr>
            <a:lvl6pPr lvl="5" rtl="0" algn="l">
              <a:lnSpc>
                <a:spcPct val="100000"/>
              </a:lnSpc>
              <a:spcBef>
                <a:spcPts val="0"/>
              </a:spcBef>
              <a:spcAft>
                <a:spcPts val="0"/>
              </a:spcAft>
              <a:buSzPts val="2900"/>
              <a:buNone/>
              <a:defRPr/>
            </a:lvl6pPr>
            <a:lvl7pPr lvl="6" rtl="0" algn="l">
              <a:lnSpc>
                <a:spcPct val="100000"/>
              </a:lnSpc>
              <a:spcBef>
                <a:spcPts val="0"/>
              </a:spcBef>
              <a:spcAft>
                <a:spcPts val="0"/>
              </a:spcAft>
              <a:buSzPts val="2900"/>
              <a:buNone/>
              <a:defRPr/>
            </a:lvl7pPr>
            <a:lvl8pPr lvl="7" rtl="0" algn="l">
              <a:lnSpc>
                <a:spcPct val="100000"/>
              </a:lnSpc>
              <a:spcBef>
                <a:spcPts val="0"/>
              </a:spcBef>
              <a:spcAft>
                <a:spcPts val="0"/>
              </a:spcAft>
              <a:buSzPts val="2900"/>
              <a:buNone/>
              <a:defRPr/>
            </a:lvl8pPr>
            <a:lvl9pPr lvl="8" rtl="0" algn="l">
              <a:lnSpc>
                <a:spcPct val="100000"/>
              </a:lnSpc>
              <a:spcBef>
                <a:spcPts val="0"/>
              </a:spcBef>
              <a:spcAft>
                <a:spcPts val="0"/>
              </a:spcAft>
              <a:buSzPts val="2900"/>
              <a:buNone/>
              <a:defRPr/>
            </a:lvl9pPr>
          </a:lstStyle>
          <a:p/>
        </p:txBody>
      </p:sp>
      <p:sp>
        <p:nvSpPr>
          <p:cNvPr id="54" name="Google Shape;54;p11"/>
          <p:cNvSpPr txBox="1"/>
          <p:nvPr>
            <p:ph idx="1" type="body"/>
          </p:nvPr>
        </p:nvSpPr>
        <p:spPr>
          <a:xfrm>
            <a:off x="838200" y="1251246"/>
            <a:ext cx="11191200" cy="5004000"/>
          </a:xfrm>
          <a:prstGeom prst="rect">
            <a:avLst/>
          </a:prstGeom>
          <a:noFill/>
          <a:ln>
            <a:noFill/>
          </a:ln>
        </p:spPr>
        <p:txBody>
          <a:bodyPr anchorCtr="0" anchor="t" bIns="91400" lIns="182875" spcFirstLastPara="1" rIns="182875" wrap="square" tIns="91400">
            <a:normAutofit/>
          </a:bodyPr>
          <a:lstStyle>
            <a:lvl1pPr indent="-584200" lvl="0" marL="457200" marR="0" rtl="0" algn="l">
              <a:lnSpc>
                <a:spcPct val="100000"/>
              </a:lnSpc>
              <a:spcBef>
                <a:spcPts val="1050"/>
              </a:spcBef>
              <a:spcAft>
                <a:spcPts val="0"/>
              </a:spcAft>
              <a:buClr>
                <a:schemeClr val="dk2"/>
              </a:buClr>
              <a:buSzPts val="5600"/>
              <a:buFont typeface="Corbel"/>
              <a:buAutoNum type="arabicPeriod"/>
              <a:defRPr b="0" i="0" sz="1850" u="none" cap="none" strike="noStrike">
                <a:solidFill>
                  <a:srgbClr val="000000"/>
                </a:solidFill>
                <a:latin typeface="Arial"/>
                <a:ea typeface="Arial"/>
                <a:cs typeface="Arial"/>
                <a:sym typeface="Arial"/>
              </a:defRPr>
            </a:lvl1pPr>
            <a:lvl2pPr indent="-463550" lvl="1" marL="914400" marR="0" rtl="0" algn="l">
              <a:lnSpc>
                <a:spcPct val="100000"/>
              </a:lnSpc>
              <a:spcBef>
                <a:spcPts val="550"/>
              </a:spcBef>
              <a:spcAft>
                <a:spcPts val="0"/>
              </a:spcAft>
              <a:buClr>
                <a:schemeClr val="accent2"/>
              </a:buClr>
              <a:buSzPts val="3700"/>
              <a:buFont typeface="Corbel"/>
              <a:buAutoNum type="alphaLcPeriod"/>
              <a:defRPr b="0" i="0" sz="1850" u="none" cap="none" strike="noStrike">
                <a:solidFill>
                  <a:srgbClr val="000000"/>
                </a:solidFill>
                <a:latin typeface="Arial"/>
                <a:ea typeface="Arial"/>
                <a:cs typeface="Arial"/>
                <a:sym typeface="Arial"/>
              </a:defRPr>
            </a:lvl2pPr>
            <a:lvl3pPr indent="-482600" lvl="2" marL="1371600" marR="0" rtl="0" algn="l">
              <a:lnSpc>
                <a:spcPct val="100000"/>
              </a:lnSpc>
              <a:spcBef>
                <a:spcPts val="550"/>
              </a:spcBef>
              <a:spcAft>
                <a:spcPts val="0"/>
              </a:spcAft>
              <a:buClr>
                <a:schemeClr val="accent3"/>
              </a:buClr>
              <a:buSzPts val="4000"/>
              <a:buFont typeface="Corbel"/>
              <a:buAutoNum type="romanLcPeriod"/>
              <a:defRPr b="0" i="0" sz="1850" u="none" cap="none" strike="noStrike">
                <a:solidFill>
                  <a:srgbClr val="000000"/>
                </a:solidFill>
                <a:latin typeface="Arial"/>
                <a:ea typeface="Arial"/>
                <a:cs typeface="Arial"/>
                <a:sym typeface="Arial"/>
              </a:defRPr>
            </a:lvl3pPr>
            <a:lvl4pPr indent="-431800" lvl="3" marL="1828800" marR="0" rtl="0" algn="l">
              <a:lnSpc>
                <a:spcPct val="100000"/>
              </a:lnSpc>
              <a:spcBef>
                <a:spcPts val="550"/>
              </a:spcBef>
              <a:spcAft>
                <a:spcPts val="0"/>
              </a:spcAft>
              <a:buClr>
                <a:schemeClr val="dk2"/>
              </a:buClr>
              <a:buSzPts val="3200"/>
              <a:buFont typeface="Corbel"/>
              <a:buAutoNum type="arabicPeriod"/>
              <a:defRPr b="0" i="0" sz="1850" u="none" cap="none" strike="noStrike">
                <a:solidFill>
                  <a:srgbClr val="000000"/>
                </a:solidFill>
                <a:latin typeface="Arial"/>
                <a:ea typeface="Arial"/>
                <a:cs typeface="Arial"/>
                <a:sym typeface="Arial"/>
              </a:defRPr>
            </a:lvl4pPr>
            <a:lvl5pPr indent="-349250" lvl="4" marL="2286000" marR="0" rtl="0" algn="l">
              <a:lnSpc>
                <a:spcPct val="100000"/>
              </a:lnSpc>
              <a:spcBef>
                <a:spcPts val="550"/>
              </a:spcBef>
              <a:spcAft>
                <a:spcPts val="0"/>
              </a:spcAft>
              <a:buClr>
                <a:schemeClr val="accent2"/>
              </a:buClr>
              <a:buSzPts val="1900"/>
              <a:buFont typeface="Corbel"/>
              <a:buAutoNum type="alphaLcPeriod"/>
              <a:defRPr b="0" i="0" sz="1850" u="none" cap="none" strike="noStrike">
                <a:solidFill>
                  <a:srgbClr val="000000"/>
                </a:solidFill>
                <a:latin typeface="Arial"/>
                <a:ea typeface="Arial"/>
                <a:cs typeface="Arial"/>
                <a:sym typeface="Arial"/>
              </a:defRPr>
            </a:lvl5pPr>
            <a:lvl6pPr indent="-463550" lvl="5" marL="2743200" marR="0" rtl="0" algn="l">
              <a:lnSpc>
                <a:spcPct val="90000"/>
              </a:lnSpc>
              <a:spcBef>
                <a:spcPts val="550"/>
              </a:spcBef>
              <a:spcAft>
                <a:spcPts val="0"/>
              </a:spcAft>
              <a:buClr>
                <a:schemeClr val="dk1"/>
              </a:buClr>
              <a:buSzPts val="3700"/>
              <a:buFont typeface="Arial"/>
              <a:buChar char="•"/>
              <a:defRPr b="0" i="0" sz="1850" u="none" cap="none" strike="noStrike">
                <a:solidFill>
                  <a:srgbClr val="000000"/>
                </a:solidFill>
                <a:latin typeface="Arial"/>
                <a:ea typeface="Arial"/>
                <a:cs typeface="Arial"/>
                <a:sym typeface="Arial"/>
              </a:defRPr>
            </a:lvl6pPr>
            <a:lvl7pPr indent="-463550" lvl="6" marL="3200400" marR="0" rtl="0" algn="l">
              <a:lnSpc>
                <a:spcPct val="90000"/>
              </a:lnSpc>
              <a:spcBef>
                <a:spcPts val="550"/>
              </a:spcBef>
              <a:spcAft>
                <a:spcPts val="0"/>
              </a:spcAft>
              <a:buClr>
                <a:schemeClr val="dk1"/>
              </a:buClr>
              <a:buSzPts val="3700"/>
              <a:buFont typeface="Arial"/>
              <a:buChar char="•"/>
              <a:defRPr b="0" i="0" sz="1850" u="none" cap="none" strike="noStrike">
                <a:solidFill>
                  <a:srgbClr val="000000"/>
                </a:solidFill>
                <a:latin typeface="Arial"/>
                <a:ea typeface="Arial"/>
                <a:cs typeface="Arial"/>
                <a:sym typeface="Arial"/>
              </a:defRPr>
            </a:lvl7pPr>
            <a:lvl8pPr indent="-463550" lvl="7" marL="3657600" marR="0" rtl="0" algn="l">
              <a:lnSpc>
                <a:spcPct val="90000"/>
              </a:lnSpc>
              <a:spcBef>
                <a:spcPts val="550"/>
              </a:spcBef>
              <a:spcAft>
                <a:spcPts val="0"/>
              </a:spcAft>
              <a:buClr>
                <a:schemeClr val="dk1"/>
              </a:buClr>
              <a:buSzPts val="3700"/>
              <a:buFont typeface="Arial"/>
              <a:buChar char="•"/>
              <a:defRPr b="0" i="0" sz="1850" u="none" cap="none" strike="noStrike">
                <a:solidFill>
                  <a:srgbClr val="000000"/>
                </a:solidFill>
                <a:latin typeface="Arial"/>
                <a:ea typeface="Arial"/>
                <a:cs typeface="Arial"/>
                <a:sym typeface="Arial"/>
              </a:defRPr>
            </a:lvl8pPr>
            <a:lvl9pPr indent="-463550" lvl="8" marL="4114800" marR="0" rtl="0" algn="l">
              <a:lnSpc>
                <a:spcPct val="90000"/>
              </a:lnSpc>
              <a:spcBef>
                <a:spcPts val="550"/>
              </a:spcBef>
              <a:spcAft>
                <a:spcPts val="0"/>
              </a:spcAft>
              <a:buClr>
                <a:schemeClr val="dk1"/>
              </a:buClr>
              <a:buSzPts val="3700"/>
              <a:buFont typeface="Arial"/>
              <a:buChar char="•"/>
              <a:defRPr b="0" i="0" sz="185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Big title">
    <p:spTree>
      <p:nvGrpSpPr>
        <p:cNvPr id="55" name="Shape 55"/>
        <p:cNvGrpSpPr/>
        <p:nvPr/>
      </p:nvGrpSpPr>
      <p:grpSpPr>
        <a:xfrm>
          <a:off x="0" y="0"/>
          <a:ext cx="0" cy="0"/>
          <a:chOff x="0" y="0"/>
          <a:chExt cx="0" cy="0"/>
        </a:xfrm>
      </p:grpSpPr>
      <p:sp>
        <p:nvSpPr>
          <p:cNvPr id="56" name="Google Shape;56;p12"/>
          <p:cNvSpPr txBox="1"/>
          <p:nvPr>
            <p:ph idx="1" type="body"/>
          </p:nvPr>
        </p:nvSpPr>
        <p:spPr>
          <a:xfrm>
            <a:off x="624469" y="1527717"/>
            <a:ext cx="10724400" cy="4020300"/>
          </a:xfrm>
          <a:prstGeom prst="rect">
            <a:avLst/>
          </a:prstGeom>
          <a:noFill/>
          <a:ln>
            <a:noFill/>
          </a:ln>
        </p:spPr>
        <p:txBody>
          <a:bodyPr anchorCtr="0" anchor="t" bIns="45700" lIns="91425" spcFirstLastPara="1" rIns="91425" wrap="square" tIns="45700">
            <a:normAutofit/>
          </a:bodyPr>
          <a:lstStyle>
            <a:lvl1pPr indent="-350520" lvl="0" marL="457200" rtl="0" algn="l">
              <a:lnSpc>
                <a:spcPct val="90000"/>
              </a:lnSpc>
              <a:spcBef>
                <a:spcPts val="1000"/>
              </a:spcBef>
              <a:spcAft>
                <a:spcPts val="0"/>
              </a:spcAft>
              <a:buClr>
                <a:schemeClr val="dk1"/>
              </a:buClr>
              <a:buSzPts val="1920"/>
              <a:buFont typeface="Calibri"/>
              <a:buChar char="●"/>
              <a:defRPr sz="2400"/>
            </a:lvl1pPr>
            <a:lvl2pPr indent="-320040" lvl="1" marL="914400" rtl="0" algn="l">
              <a:lnSpc>
                <a:spcPct val="90000"/>
              </a:lnSpc>
              <a:spcBef>
                <a:spcPts val="500"/>
              </a:spcBef>
              <a:spcAft>
                <a:spcPts val="0"/>
              </a:spcAft>
              <a:buClr>
                <a:schemeClr val="dk1"/>
              </a:buClr>
              <a:buSzPts val="1440"/>
              <a:buChar char="○"/>
              <a:defRPr/>
            </a:lvl2pPr>
            <a:lvl3pPr indent="-320039" lvl="2" marL="1371600" rtl="0" algn="l">
              <a:lnSpc>
                <a:spcPct val="90000"/>
              </a:lnSpc>
              <a:spcBef>
                <a:spcPts val="500"/>
              </a:spcBef>
              <a:spcAft>
                <a:spcPts val="0"/>
              </a:spcAft>
              <a:buClr>
                <a:schemeClr val="dk1"/>
              </a:buClr>
              <a:buSzPts val="1440"/>
              <a:buChar char="■"/>
              <a:defRPr/>
            </a:lvl3pPr>
            <a:lvl4pPr indent="-320039" lvl="3" marL="1828800" rtl="0" algn="l">
              <a:lnSpc>
                <a:spcPct val="90000"/>
              </a:lnSpc>
              <a:spcBef>
                <a:spcPts val="500"/>
              </a:spcBef>
              <a:spcAft>
                <a:spcPts val="0"/>
              </a:spcAft>
              <a:buClr>
                <a:schemeClr val="dk1"/>
              </a:buClr>
              <a:buSzPts val="1440"/>
              <a:buChar char="●"/>
              <a:defRPr/>
            </a:lvl4pPr>
            <a:lvl5pPr indent="-320039" lvl="4" marL="2286000" rtl="0" algn="l">
              <a:lnSpc>
                <a:spcPct val="90000"/>
              </a:lnSpc>
              <a:spcBef>
                <a:spcPts val="500"/>
              </a:spcBef>
              <a:spcAft>
                <a:spcPts val="0"/>
              </a:spcAft>
              <a:buClr>
                <a:schemeClr val="dk1"/>
              </a:buClr>
              <a:buSzPts val="144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7" name="Google Shape;57;p12"/>
          <p:cNvSpPr txBox="1"/>
          <p:nvPr>
            <p:ph idx="10" type="dt"/>
          </p:nvPr>
        </p:nvSpPr>
        <p:spPr>
          <a:xfrm>
            <a:off x="10785287" y="6392392"/>
            <a:ext cx="1127100" cy="3378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solidFill>
                  <a:srgbClr val="1F3864"/>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8" name="Google Shape;58;p12"/>
          <p:cNvSpPr txBox="1"/>
          <p:nvPr>
            <p:ph idx="12" type="sldNum"/>
          </p:nvPr>
        </p:nvSpPr>
        <p:spPr>
          <a:xfrm>
            <a:off x="1103476" y="6392392"/>
            <a:ext cx="981900" cy="3378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b="0" i="0" sz="1200" u="none" cap="none" strike="noStrike">
                <a:solidFill>
                  <a:srgbClr val="1F3864"/>
                </a:solidFill>
                <a:latin typeface="Calibri"/>
                <a:ea typeface="Calibri"/>
                <a:cs typeface="Calibri"/>
                <a:sym typeface="Calibri"/>
              </a:defRPr>
            </a:lvl1pPr>
            <a:lvl2pPr indent="0" lvl="1" marL="0" rtl="0" algn="l">
              <a:spcBef>
                <a:spcPts val="0"/>
              </a:spcBef>
              <a:buNone/>
              <a:defRPr b="0" i="0" sz="1200" u="none" cap="none" strike="noStrike">
                <a:solidFill>
                  <a:srgbClr val="1F3864"/>
                </a:solidFill>
                <a:latin typeface="Calibri"/>
                <a:ea typeface="Calibri"/>
                <a:cs typeface="Calibri"/>
                <a:sym typeface="Calibri"/>
              </a:defRPr>
            </a:lvl2pPr>
            <a:lvl3pPr indent="0" lvl="2" marL="0" rtl="0" algn="l">
              <a:spcBef>
                <a:spcPts val="0"/>
              </a:spcBef>
              <a:buNone/>
              <a:defRPr b="0" i="0" sz="1200" u="none" cap="none" strike="noStrike">
                <a:solidFill>
                  <a:srgbClr val="1F3864"/>
                </a:solidFill>
                <a:latin typeface="Calibri"/>
                <a:ea typeface="Calibri"/>
                <a:cs typeface="Calibri"/>
                <a:sym typeface="Calibri"/>
              </a:defRPr>
            </a:lvl3pPr>
            <a:lvl4pPr indent="0" lvl="3" marL="0" rtl="0" algn="l">
              <a:spcBef>
                <a:spcPts val="0"/>
              </a:spcBef>
              <a:buNone/>
              <a:defRPr b="0" i="0" sz="1200" u="none" cap="none" strike="noStrike">
                <a:solidFill>
                  <a:srgbClr val="1F3864"/>
                </a:solidFill>
                <a:latin typeface="Calibri"/>
                <a:ea typeface="Calibri"/>
                <a:cs typeface="Calibri"/>
                <a:sym typeface="Calibri"/>
              </a:defRPr>
            </a:lvl4pPr>
            <a:lvl5pPr indent="0" lvl="4" marL="0" rtl="0" algn="l">
              <a:spcBef>
                <a:spcPts val="0"/>
              </a:spcBef>
              <a:buNone/>
              <a:defRPr b="0" i="0" sz="1200" u="none" cap="none" strike="noStrike">
                <a:solidFill>
                  <a:srgbClr val="1F3864"/>
                </a:solidFill>
                <a:latin typeface="Calibri"/>
                <a:ea typeface="Calibri"/>
                <a:cs typeface="Calibri"/>
                <a:sym typeface="Calibri"/>
              </a:defRPr>
            </a:lvl5pPr>
            <a:lvl6pPr indent="0" lvl="5" marL="0" rtl="0" algn="l">
              <a:spcBef>
                <a:spcPts val="0"/>
              </a:spcBef>
              <a:buNone/>
              <a:defRPr b="0" i="0" sz="1200" u="none" cap="none" strike="noStrike">
                <a:solidFill>
                  <a:srgbClr val="1F3864"/>
                </a:solidFill>
                <a:latin typeface="Calibri"/>
                <a:ea typeface="Calibri"/>
                <a:cs typeface="Calibri"/>
                <a:sym typeface="Calibri"/>
              </a:defRPr>
            </a:lvl6pPr>
            <a:lvl7pPr indent="0" lvl="6" marL="0" rtl="0" algn="l">
              <a:spcBef>
                <a:spcPts val="0"/>
              </a:spcBef>
              <a:buNone/>
              <a:defRPr b="0" i="0" sz="1200" u="none" cap="none" strike="noStrike">
                <a:solidFill>
                  <a:srgbClr val="1F3864"/>
                </a:solidFill>
                <a:latin typeface="Calibri"/>
                <a:ea typeface="Calibri"/>
                <a:cs typeface="Calibri"/>
                <a:sym typeface="Calibri"/>
              </a:defRPr>
            </a:lvl7pPr>
            <a:lvl8pPr indent="0" lvl="7" marL="0" rtl="0" algn="l">
              <a:spcBef>
                <a:spcPts val="0"/>
              </a:spcBef>
              <a:buNone/>
              <a:defRPr b="0" i="0" sz="1200" u="none" cap="none" strike="noStrike">
                <a:solidFill>
                  <a:srgbClr val="1F3864"/>
                </a:solidFill>
                <a:latin typeface="Calibri"/>
                <a:ea typeface="Calibri"/>
                <a:cs typeface="Calibri"/>
                <a:sym typeface="Calibri"/>
              </a:defRPr>
            </a:lvl8pPr>
            <a:lvl9pPr indent="0" lvl="8" marL="0" rtl="0" algn="l">
              <a:spcBef>
                <a:spcPts val="0"/>
              </a:spcBef>
              <a:buNone/>
              <a:defRPr b="0" i="0" sz="1200" u="none" cap="none" strike="noStrike">
                <a:solidFill>
                  <a:srgbClr val="1F3864"/>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
        <p:nvSpPr>
          <p:cNvPr id="59" name="Google Shape;59;p12"/>
          <p:cNvSpPr txBox="1"/>
          <p:nvPr>
            <p:ph type="title"/>
          </p:nvPr>
        </p:nvSpPr>
        <p:spPr>
          <a:xfrm>
            <a:off x="149575" y="194627"/>
            <a:ext cx="10515600" cy="6441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accent2"/>
              </a:buClr>
              <a:buSzPts val="2800"/>
              <a:buFont typeface="Calibri"/>
              <a:buNone/>
              <a:defRPr sz="2800">
                <a:solidFill>
                  <a:schemeClr val="accent2"/>
                </a:solidFill>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uble content">
  <p:cSld name="Double content">
    <p:spTree>
      <p:nvGrpSpPr>
        <p:cNvPr id="60" name="Shape 60"/>
        <p:cNvGrpSpPr/>
        <p:nvPr/>
      </p:nvGrpSpPr>
      <p:grpSpPr>
        <a:xfrm>
          <a:off x="0" y="0"/>
          <a:ext cx="0" cy="0"/>
          <a:chOff x="0" y="0"/>
          <a:chExt cx="0" cy="0"/>
        </a:xfrm>
      </p:grpSpPr>
      <p:sp>
        <p:nvSpPr>
          <p:cNvPr id="61" name="Google Shape;61;p13"/>
          <p:cNvSpPr txBox="1"/>
          <p:nvPr>
            <p:ph type="title"/>
          </p:nvPr>
        </p:nvSpPr>
        <p:spPr>
          <a:xfrm>
            <a:off x="141839" y="197757"/>
            <a:ext cx="10515600" cy="5160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1"/>
              </a:buClr>
              <a:buSzPts val="1800"/>
              <a:buFont typeface="Calibri"/>
              <a:buNone/>
              <a:defRPr sz="1800">
                <a:solidFill>
                  <a:schemeClr val="lt1"/>
                </a:solidFill>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p:txBody>
      </p:sp>
      <p:sp>
        <p:nvSpPr>
          <p:cNvPr id="62" name="Google Shape;62;p13"/>
          <p:cNvSpPr txBox="1"/>
          <p:nvPr>
            <p:ph idx="1" type="body"/>
          </p:nvPr>
        </p:nvSpPr>
        <p:spPr>
          <a:xfrm>
            <a:off x="843185" y="1390949"/>
            <a:ext cx="5104800" cy="4076100"/>
          </a:xfrm>
          <a:prstGeom prst="rect">
            <a:avLst/>
          </a:prstGeom>
          <a:noFill/>
          <a:ln>
            <a:noFill/>
          </a:ln>
        </p:spPr>
        <p:txBody>
          <a:bodyPr anchorCtr="0" anchor="t" bIns="45700" lIns="91425" spcFirstLastPara="1" rIns="91425" wrap="square" tIns="45700">
            <a:normAutofit/>
          </a:bodyPr>
          <a:lstStyle>
            <a:lvl1pPr indent="-350520" lvl="0" marL="457200" rtl="0" algn="l">
              <a:lnSpc>
                <a:spcPct val="90000"/>
              </a:lnSpc>
              <a:spcBef>
                <a:spcPts val="1000"/>
              </a:spcBef>
              <a:spcAft>
                <a:spcPts val="0"/>
              </a:spcAft>
              <a:buClr>
                <a:schemeClr val="dk1"/>
              </a:buClr>
              <a:buSzPts val="1920"/>
              <a:buFont typeface="Calibri"/>
              <a:buChar char="●"/>
              <a:defRPr sz="2400"/>
            </a:lvl1pPr>
            <a:lvl2pPr indent="-320040" lvl="1" marL="914400" rtl="0" algn="l">
              <a:lnSpc>
                <a:spcPct val="90000"/>
              </a:lnSpc>
              <a:spcBef>
                <a:spcPts val="500"/>
              </a:spcBef>
              <a:spcAft>
                <a:spcPts val="0"/>
              </a:spcAft>
              <a:buClr>
                <a:schemeClr val="dk1"/>
              </a:buClr>
              <a:buSzPts val="1440"/>
              <a:buChar char="○"/>
              <a:defRPr/>
            </a:lvl2pPr>
            <a:lvl3pPr indent="-320039" lvl="2" marL="1371600" rtl="0" algn="l">
              <a:lnSpc>
                <a:spcPct val="90000"/>
              </a:lnSpc>
              <a:spcBef>
                <a:spcPts val="500"/>
              </a:spcBef>
              <a:spcAft>
                <a:spcPts val="0"/>
              </a:spcAft>
              <a:buClr>
                <a:schemeClr val="dk1"/>
              </a:buClr>
              <a:buSzPts val="1440"/>
              <a:buChar char="■"/>
              <a:defRPr/>
            </a:lvl3pPr>
            <a:lvl4pPr indent="-320039" lvl="3" marL="1828800" rtl="0" algn="l">
              <a:lnSpc>
                <a:spcPct val="90000"/>
              </a:lnSpc>
              <a:spcBef>
                <a:spcPts val="500"/>
              </a:spcBef>
              <a:spcAft>
                <a:spcPts val="0"/>
              </a:spcAft>
              <a:buClr>
                <a:schemeClr val="dk1"/>
              </a:buClr>
              <a:buSzPts val="1440"/>
              <a:buChar char="●"/>
              <a:defRPr/>
            </a:lvl4pPr>
            <a:lvl5pPr indent="-320039" lvl="4" marL="2286000" rtl="0" algn="l">
              <a:lnSpc>
                <a:spcPct val="90000"/>
              </a:lnSpc>
              <a:spcBef>
                <a:spcPts val="500"/>
              </a:spcBef>
              <a:spcAft>
                <a:spcPts val="0"/>
              </a:spcAft>
              <a:buClr>
                <a:schemeClr val="dk1"/>
              </a:buClr>
              <a:buSzPts val="144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63" name="Google Shape;63;p13"/>
          <p:cNvSpPr txBox="1"/>
          <p:nvPr>
            <p:ph idx="2" type="body"/>
          </p:nvPr>
        </p:nvSpPr>
        <p:spPr>
          <a:xfrm>
            <a:off x="6102410" y="1471961"/>
            <a:ext cx="5246400" cy="4076100"/>
          </a:xfrm>
          <a:prstGeom prst="rect">
            <a:avLst/>
          </a:prstGeom>
          <a:noFill/>
          <a:ln>
            <a:noFill/>
          </a:ln>
        </p:spPr>
        <p:txBody>
          <a:bodyPr anchorCtr="0" anchor="t" bIns="45700" lIns="91425" spcFirstLastPara="1" rIns="91425" wrap="square" tIns="45700">
            <a:normAutofit/>
          </a:bodyPr>
          <a:lstStyle>
            <a:lvl1pPr indent="-350520" lvl="0" marL="457200" rtl="0" algn="l">
              <a:lnSpc>
                <a:spcPct val="90000"/>
              </a:lnSpc>
              <a:spcBef>
                <a:spcPts val="1000"/>
              </a:spcBef>
              <a:spcAft>
                <a:spcPts val="0"/>
              </a:spcAft>
              <a:buClr>
                <a:schemeClr val="dk1"/>
              </a:buClr>
              <a:buSzPts val="1920"/>
              <a:buFont typeface="Calibri"/>
              <a:buChar char="●"/>
              <a:defRPr sz="2400"/>
            </a:lvl1pPr>
            <a:lvl2pPr indent="-320040" lvl="1" marL="914400" rtl="0" algn="l">
              <a:lnSpc>
                <a:spcPct val="90000"/>
              </a:lnSpc>
              <a:spcBef>
                <a:spcPts val="500"/>
              </a:spcBef>
              <a:spcAft>
                <a:spcPts val="0"/>
              </a:spcAft>
              <a:buClr>
                <a:schemeClr val="dk1"/>
              </a:buClr>
              <a:buSzPts val="1440"/>
              <a:buChar char="○"/>
              <a:defRPr/>
            </a:lvl2pPr>
            <a:lvl3pPr indent="-320039" lvl="2" marL="1371600" rtl="0" algn="l">
              <a:lnSpc>
                <a:spcPct val="90000"/>
              </a:lnSpc>
              <a:spcBef>
                <a:spcPts val="500"/>
              </a:spcBef>
              <a:spcAft>
                <a:spcPts val="0"/>
              </a:spcAft>
              <a:buClr>
                <a:schemeClr val="dk1"/>
              </a:buClr>
              <a:buSzPts val="1440"/>
              <a:buChar char="■"/>
              <a:defRPr/>
            </a:lvl3pPr>
            <a:lvl4pPr indent="-320039" lvl="3" marL="1828800" rtl="0" algn="l">
              <a:lnSpc>
                <a:spcPct val="90000"/>
              </a:lnSpc>
              <a:spcBef>
                <a:spcPts val="500"/>
              </a:spcBef>
              <a:spcAft>
                <a:spcPts val="0"/>
              </a:spcAft>
              <a:buClr>
                <a:schemeClr val="dk1"/>
              </a:buClr>
              <a:buSzPts val="1440"/>
              <a:buChar char="●"/>
              <a:defRPr/>
            </a:lvl4pPr>
            <a:lvl5pPr indent="-320039" lvl="4" marL="2286000" rtl="0" algn="l">
              <a:lnSpc>
                <a:spcPct val="90000"/>
              </a:lnSpc>
              <a:spcBef>
                <a:spcPts val="500"/>
              </a:spcBef>
              <a:spcAft>
                <a:spcPts val="0"/>
              </a:spcAft>
              <a:buClr>
                <a:schemeClr val="dk1"/>
              </a:buClr>
              <a:buSzPts val="144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64" name="Google Shape;64;p13"/>
          <p:cNvSpPr txBox="1"/>
          <p:nvPr>
            <p:ph idx="10" type="dt"/>
          </p:nvPr>
        </p:nvSpPr>
        <p:spPr>
          <a:xfrm>
            <a:off x="10785287" y="6392392"/>
            <a:ext cx="1127100" cy="3378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solidFill>
                  <a:srgbClr val="1F3864"/>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5" name="Google Shape;65;p13"/>
          <p:cNvSpPr txBox="1"/>
          <p:nvPr>
            <p:ph idx="12" type="sldNum"/>
          </p:nvPr>
        </p:nvSpPr>
        <p:spPr>
          <a:xfrm>
            <a:off x="1103476" y="6392392"/>
            <a:ext cx="981900" cy="337800"/>
          </a:xfrm>
          <a:prstGeom prst="rect">
            <a:avLst/>
          </a:prstGeom>
          <a:noFill/>
          <a:ln>
            <a:noFill/>
          </a:ln>
        </p:spPr>
        <p:txBody>
          <a:bodyPr anchorCtr="0" anchor="ctr" bIns="45700" lIns="91425" spcFirstLastPara="1" rIns="91425" wrap="square" tIns="45700">
            <a:noAutofit/>
          </a:bodyPr>
          <a:lstStyle>
            <a:lvl1pPr indent="0" lvl="0" marL="0" rtl="0" algn="l">
              <a:spcBef>
                <a:spcPts val="0"/>
              </a:spcBef>
              <a:buNone/>
              <a:defRPr b="0" i="0" sz="1200" u="none" cap="none" strike="noStrike">
                <a:solidFill>
                  <a:srgbClr val="1F3864"/>
                </a:solidFill>
                <a:latin typeface="Calibri"/>
                <a:ea typeface="Calibri"/>
                <a:cs typeface="Calibri"/>
                <a:sym typeface="Calibri"/>
              </a:defRPr>
            </a:lvl1pPr>
            <a:lvl2pPr indent="0" lvl="1" marL="0" rtl="0" algn="l">
              <a:spcBef>
                <a:spcPts val="0"/>
              </a:spcBef>
              <a:buNone/>
              <a:defRPr b="0" i="0" sz="1200" u="none" cap="none" strike="noStrike">
                <a:solidFill>
                  <a:srgbClr val="1F3864"/>
                </a:solidFill>
                <a:latin typeface="Calibri"/>
                <a:ea typeface="Calibri"/>
                <a:cs typeface="Calibri"/>
                <a:sym typeface="Calibri"/>
              </a:defRPr>
            </a:lvl2pPr>
            <a:lvl3pPr indent="0" lvl="2" marL="0" rtl="0" algn="l">
              <a:spcBef>
                <a:spcPts val="0"/>
              </a:spcBef>
              <a:buNone/>
              <a:defRPr b="0" i="0" sz="1200" u="none" cap="none" strike="noStrike">
                <a:solidFill>
                  <a:srgbClr val="1F3864"/>
                </a:solidFill>
                <a:latin typeface="Calibri"/>
                <a:ea typeface="Calibri"/>
                <a:cs typeface="Calibri"/>
                <a:sym typeface="Calibri"/>
              </a:defRPr>
            </a:lvl3pPr>
            <a:lvl4pPr indent="0" lvl="3" marL="0" rtl="0" algn="l">
              <a:spcBef>
                <a:spcPts val="0"/>
              </a:spcBef>
              <a:buNone/>
              <a:defRPr b="0" i="0" sz="1200" u="none" cap="none" strike="noStrike">
                <a:solidFill>
                  <a:srgbClr val="1F3864"/>
                </a:solidFill>
                <a:latin typeface="Calibri"/>
                <a:ea typeface="Calibri"/>
                <a:cs typeface="Calibri"/>
                <a:sym typeface="Calibri"/>
              </a:defRPr>
            </a:lvl4pPr>
            <a:lvl5pPr indent="0" lvl="4" marL="0" rtl="0" algn="l">
              <a:spcBef>
                <a:spcPts val="0"/>
              </a:spcBef>
              <a:buNone/>
              <a:defRPr b="0" i="0" sz="1200" u="none" cap="none" strike="noStrike">
                <a:solidFill>
                  <a:srgbClr val="1F3864"/>
                </a:solidFill>
                <a:latin typeface="Calibri"/>
                <a:ea typeface="Calibri"/>
                <a:cs typeface="Calibri"/>
                <a:sym typeface="Calibri"/>
              </a:defRPr>
            </a:lvl5pPr>
            <a:lvl6pPr indent="0" lvl="5" marL="0" rtl="0" algn="l">
              <a:spcBef>
                <a:spcPts val="0"/>
              </a:spcBef>
              <a:buNone/>
              <a:defRPr b="0" i="0" sz="1200" u="none" cap="none" strike="noStrike">
                <a:solidFill>
                  <a:srgbClr val="1F3864"/>
                </a:solidFill>
                <a:latin typeface="Calibri"/>
                <a:ea typeface="Calibri"/>
                <a:cs typeface="Calibri"/>
                <a:sym typeface="Calibri"/>
              </a:defRPr>
            </a:lvl6pPr>
            <a:lvl7pPr indent="0" lvl="6" marL="0" rtl="0" algn="l">
              <a:spcBef>
                <a:spcPts val="0"/>
              </a:spcBef>
              <a:buNone/>
              <a:defRPr b="0" i="0" sz="1200" u="none" cap="none" strike="noStrike">
                <a:solidFill>
                  <a:srgbClr val="1F3864"/>
                </a:solidFill>
                <a:latin typeface="Calibri"/>
                <a:ea typeface="Calibri"/>
                <a:cs typeface="Calibri"/>
                <a:sym typeface="Calibri"/>
              </a:defRPr>
            </a:lvl7pPr>
            <a:lvl8pPr indent="0" lvl="7" marL="0" rtl="0" algn="l">
              <a:spcBef>
                <a:spcPts val="0"/>
              </a:spcBef>
              <a:buNone/>
              <a:defRPr b="0" i="0" sz="1200" u="none" cap="none" strike="noStrike">
                <a:solidFill>
                  <a:srgbClr val="1F3864"/>
                </a:solidFill>
                <a:latin typeface="Calibri"/>
                <a:ea typeface="Calibri"/>
                <a:cs typeface="Calibri"/>
                <a:sym typeface="Calibri"/>
              </a:defRPr>
            </a:lvl8pPr>
            <a:lvl9pPr indent="0" lvl="8" marL="0" rtl="0" algn="l">
              <a:spcBef>
                <a:spcPts val="0"/>
              </a:spcBef>
              <a:buNone/>
              <a:defRPr b="0" i="0" sz="1200" u="none" cap="none" strike="noStrike">
                <a:solidFill>
                  <a:srgbClr val="1F3864"/>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3"/>
          <p:cNvSpPr txBox="1"/>
          <p:nvPr>
            <p:ph type="title"/>
          </p:nvPr>
        </p:nvSpPr>
        <p:spPr>
          <a:xfrm>
            <a:off x="1709733" y="0"/>
            <a:ext cx="9872700" cy="1143300"/>
          </a:xfrm>
          <a:prstGeom prst="rect">
            <a:avLst/>
          </a:prstGeom>
        </p:spPr>
        <p:txBody>
          <a:bodyPr anchorCtr="0" anchor="t" bIns="121900" lIns="121900" spcFirstLastPara="1" rIns="121900" wrap="square" tIns="121900">
            <a:noAutofit/>
          </a:bodyPr>
          <a:lstStyle>
            <a:lvl1pPr lvl="0">
              <a:spcBef>
                <a:spcPts val="0"/>
              </a:spcBef>
              <a:spcAft>
                <a:spcPts val="0"/>
              </a:spcAft>
              <a:buSzPts val="4000"/>
              <a:buFont typeface="Open Sans"/>
              <a:buNone/>
              <a:defRPr b="0">
                <a:latin typeface="Open Sans"/>
                <a:ea typeface="Open Sans"/>
                <a:cs typeface="Open Sans"/>
                <a:sym typeface="Open Sans"/>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22" name="Google Shape;22;p3"/>
          <p:cNvSpPr txBox="1"/>
          <p:nvPr>
            <p:ph idx="1" type="body"/>
          </p:nvPr>
        </p:nvSpPr>
        <p:spPr>
          <a:xfrm>
            <a:off x="609600" y="1600200"/>
            <a:ext cx="10972800" cy="4026300"/>
          </a:xfrm>
          <a:prstGeom prst="rect">
            <a:avLst/>
          </a:prstGeom>
        </p:spPr>
        <p:txBody>
          <a:bodyPr anchorCtr="0" anchor="t" bIns="121900" lIns="121900" spcFirstLastPara="1" rIns="121900" wrap="square" tIns="121900">
            <a:noAutofit/>
          </a:bodyPr>
          <a:lstStyle>
            <a:lvl1pPr indent="-482600" lvl="0" marL="457200">
              <a:spcBef>
                <a:spcPts val="800"/>
              </a:spcBef>
              <a:spcAft>
                <a:spcPts val="0"/>
              </a:spcAft>
              <a:buClr>
                <a:srgbClr val="6FA8DC"/>
              </a:buClr>
              <a:buSzPts val="4000"/>
              <a:buFont typeface="Open Sans"/>
              <a:buChar char="●"/>
              <a:defRPr>
                <a:latin typeface="Open Sans"/>
                <a:ea typeface="Open Sans"/>
                <a:cs typeface="Open Sans"/>
                <a:sym typeface="Open Sans"/>
              </a:defRPr>
            </a:lvl1pPr>
            <a:lvl2pPr indent="-431800" lvl="1" marL="914400">
              <a:spcBef>
                <a:spcPts val="0"/>
              </a:spcBef>
              <a:spcAft>
                <a:spcPts val="0"/>
              </a:spcAft>
              <a:buSzPts val="3200"/>
              <a:buFont typeface="Open Sans"/>
              <a:buChar char="○"/>
              <a:defRPr>
                <a:latin typeface="Open Sans"/>
                <a:ea typeface="Open Sans"/>
                <a:cs typeface="Open Sans"/>
                <a:sym typeface="Open Sans"/>
              </a:defRPr>
            </a:lvl2pPr>
            <a:lvl3pPr indent="-431800" lvl="2" marL="1371600">
              <a:spcBef>
                <a:spcPts val="0"/>
              </a:spcBef>
              <a:spcAft>
                <a:spcPts val="0"/>
              </a:spcAft>
              <a:buSzPts val="3200"/>
              <a:buFont typeface="Open Sans"/>
              <a:buChar char="■"/>
              <a:defRPr>
                <a:latin typeface="Open Sans"/>
                <a:ea typeface="Open Sans"/>
                <a:cs typeface="Open Sans"/>
                <a:sym typeface="Open Sans"/>
              </a:defRPr>
            </a:lvl3pPr>
            <a:lvl4pPr indent="-381000" lvl="3" marL="1828800">
              <a:spcBef>
                <a:spcPts val="0"/>
              </a:spcBef>
              <a:spcAft>
                <a:spcPts val="0"/>
              </a:spcAft>
              <a:buSzPts val="2400"/>
              <a:buFont typeface="Open Sans"/>
              <a:buChar char="●"/>
              <a:defRPr>
                <a:latin typeface="Open Sans"/>
                <a:ea typeface="Open Sans"/>
                <a:cs typeface="Open Sans"/>
                <a:sym typeface="Open Sans"/>
              </a:defRPr>
            </a:lvl4pPr>
            <a:lvl5pPr indent="-381000" lvl="4" marL="2286000">
              <a:spcBef>
                <a:spcPts val="0"/>
              </a:spcBef>
              <a:spcAft>
                <a:spcPts val="0"/>
              </a:spcAft>
              <a:buSzPts val="2400"/>
              <a:buFont typeface="Open Sans"/>
              <a:buChar char="○"/>
              <a:defRPr>
                <a:latin typeface="Open Sans"/>
                <a:ea typeface="Open Sans"/>
                <a:cs typeface="Open Sans"/>
                <a:sym typeface="Open Sans"/>
              </a:defRPr>
            </a:lvl5pPr>
            <a:lvl6pPr indent="-381000" lvl="5" marL="2743200">
              <a:spcBef>
                <a:spcPts val="0"/>
              </a:spcBef>
              <a:spcAft>
                <a:spcPts val="0"/>
              </a:spcAft>
              <a:buSzPts val="2400"/>
              <a:buFont typeface="Open Sans"/>
              <a:buChar char="■"/>
              <a:defRPr>
                <a:latin typeface="Open Sans"/>
                <a:ea typeface="Open Sans"/>
                <a:cs typeface="Open Sans"/>
                <a:sym typeface="Open Sans"/>
              </a:defRPr>
            </a:lvl6pPr>
            <a:lvl7pPr indent="-381000" lvl="6" marL="3200400">
              <a:spcBef>
                <a:spcPts val="0"/>
              </a:spcBef>
              <a:spcAft>
                <a:spcPts val="0"/>
              </a:spcAft>
              <a:buSzPts val="2400"/>
              <a:buFont typeface="Open Sans"/>
              <a:buChar char="●"/>
              <a:defRPr>
                <a:latin typeface="Open Sans"/>
                <a:ea typeface="Open Sans"/>
                <a:cs typeface="Open Sans"/>
                <a:sym typeface="Open Sans"/>
              </a:defRPr>
            </a:lvl7pPr>
            <a:lvl8pPr indent="-381000" lvl="7" marL="3657600">
              <a:spcBef>
                <a:spcPts val="0"/>
              </a:spcBef>
              <a:spcAft>
                <a:spcPts val="0"/>
              </a:spcAft>
              <a:buSzPts val="2400"/>
              <a:buFont typeface="Open Sans"/>
              <a:buChar char="○"/>
              <a:defRPr>
                <a:latin typeface="Open Sans"/>
                <a:ea typeface="Open Sans"/>
                <a:cs typeface="Open Sans"/>
                <a:sym typeface="Open Sans"/>
              </a:defRPr>
            </a:lvl8pPr>
            <a:lvl9pPr indent="-381000" lvl="8" marL="4114800">
              <a:spcBef>
                <a:spcPts val="0"/>
              </a:spcBef>
              <a:spcAft>
                <a:spcPts val="0"/>
              </a:spcAft>
              <a:buSzPts val="2400"/>
              <a:buFont typeface="Open Sans"/>
              <a:buChar char="■"/>
              <a:defRPr>
                <a:latin typeface="Open Sans"/>
                <a:ea typeface="Open Sans"/>
                <a:cs typeface="Open Sans"/>
                <a:sym typeface="Open Sans"/>
              </a:defRPr>
            </a:lvl9pPr>
          </a:lstStyle>
          <a:p/>
        </p:txBody>
      </p:sp>
      <p:sp>
        <p:nvSpPr>
          <p:cNvPr id="23" name="Google Shape;23;p3"/>
          <p:cNvSpPr txBox="1"/>
          <p:nvPr>
            <p:ph idx="12" type="sldNum"/>
          </p:nvPr>
        </p:nvSpPr>
        <p:spPr>
          <a:xfrm>
            <a:off x="11269733" y="6354933"/>
            <a:ext cx="360900" cy="331200"/>
          </a:xfrm>
          <a:prstGeom prst="rect">
            <a:avLst/>
          </a:prstGeom>
        </p:spPr>
        <p:txBody>
          <a:bodyPr anchorCtr="0" anchor="ctr" bIns="121900" lIns="121900" spcFirstLastPara="1" rIns="121900" wrap="square" tIns="121900">
            <a:noAutofit/>
          </a:bodyPr>
          <a:lstStyle>
            <a:lvl1pPr lvl="0" rtl="0">
              <a:buNone/>
              <a:defRPr sz="1300">
                <a:solidFill>
                  <a:srgbClr val="FFFFFF"/>
                </a:solidFill>
              </a:defRPr>
            </a:lvl1pPr>
            <a:lvl2pPr lvl="1" rtl="0">
              <a:buNone/>
              <a:defRPr sz="1300">
                <a:solidFill>
                  <a:srgbClr val="FFFFFF"/>
                </a:solidFill>
              </a:defRPr>
            </a:lvl2pPr>
            <a:lvl3pPr lvl="2" rtl="0">
              <a:buNone/>
              <a:defRPr sz="1300">
                <a:solidFill>
                  <a:srgbClr val="FFFFFF"/>
                </a:solidFill>
              </a:defRPr>
            </a:lvl3pPr>
            <a:lvl4pPr lvl="3" rtl="0">
              <a:buNone/>
              <a:defRPr sz="1300">
                <a:solidFill>
                  <a:srgbClr val="FFFFFF"/>
                </a:solidFill>
              </a:defRPr>
            </a:lvl4pPr>
            <a:lvl5pPr lvl="4" rtl="0">
              <a:buNone/>
              <a:defRPr sz="1300">
                <a:solidFill>
                  <a:srgbClr val="FFFFFF"/>
                </a:solidFill>
              </a:defRPr>
            </a:lvl5pPr>
            <a:lvl6pPr lvl="5" rtl="0">
              <a:buNone/>
              <a:defRPr sz="1300">
                <a:solidFill>
                  <a:srgbClr val="FFFFFF"/>
                </a:solidFill>
              </a:defRPr>
            </a:lvl6pPr>
            <a:lvl7pPr lvl="6" rtl="0">
              <a:buNone/>
              <a:defRPr sz="1300">
                <a:solidFill>
                  <a:srgbClr val="FFFFFF"/>
                </a:solidFill>
              </a:defRPr>
            </a:lvl7pPr>
            <a:lvl8pPr lvl="7" rtl="0">
              <a:buNone/>
              <a:defRPr sz="1300">
                <a:solidFill>
                  <a:srgbClr val="FFFFFF"/>
                </a:solidFill>
              </a:defRPr>
            </a:lvl8pPr>
            <a:lvl9pPr lvl="8" rtl="0">
              <a:buNone/>
              <a:defRPr sz="1300">
                <a:solidFill>
                  <a:srgbClr val="FFFFFF"/>
                </a:solidFill>
              </a:defRPr>
            </a:lvl9pPr>
          </a:lstStyle>
          <a:p>
            <a:pPr indent="0" lvl="0" marL="0" rtl="0" algn="ctr">
              <a:spcBef>
                <a:spcPts val="0"/>
              </a:spcBef>
              <a:spcAft>
                <a:spcPts val="0"/>
              </a:spcAft>
              <a:buNone/>
            </a:pPr>
            <a:fld id="{00000000-1234-1234-1234-123412341234}" type="slidenum">
              <a:rPr lang="en"/>
              <a:t>‹#›</a:t>
            </a:fld>
            <a:endParaRPr sz="11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4"/>
          <p:cNvSpPr txBox="1"/>
          <p:nvPr>
            <p:ph type="title"/>
          </p:nvPr>
        </p:nvSpPr>
        <p:spPr>
          <a:xfrm>
            <a:off x="1709733" y="0"/>
            <a:ext cx="10437300" cy="1143300"/>
          </a:xfrm>
          <a:prstGeom prst="rect">
            <a:avLst/>
          </a:prstGeom>
        </p:spPr>
        <p:txBody>
          <a:bodyPr anchorCtr="0" anchor="t" bIns="121900" lIns="121900" spcFirstLastPara="1" rIns="121900" wrap="square" tIns="121900">
            <a:noAutofit/>
          </a:bodyPr>
          <a:lstStyle>
            <a:lvl1pPr lvl="0">
              <a:spcBef>
                <a:spcPts val="0"/>
              </a:spcBef>
              <a:spcAft>
                <a:spcPts val="0"/>
              </a:spcAft>
              <a:buSzPts val="40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26" name="Google Shape;26;p4"/>
          <p:cNvSpPr txBox="1"/>
          <p:nvPr>
            <p:ph idx="1" type="body"/>
          </p:nvPr>
        </p:nvSpPr>
        <p:spPr>
          <a:xfrm>
            <a:off x="609600" y="1600200"/>
            <a:ext cx="5325900" cy="4967700"/>
          </a:xfrm>
          <a:prstGeom prst="rect">
            <a:avLst/>
          </a:prstGeom>
        </p:spPr>
        <p:txBody>
          <a:bodyPr anchorCtr="0" anchor="t" bIns="121900" lIns="121900" spcFirstLastPara="1" rIns="121900" wrap="square" tIns="121900">
            <a:noAutofit/>
          </a:bodyPr>
          <a:lstStyle>
            <a:lvl1pPr indent="-482600" lvl="0" marL="457200">
              <a:spcBef>
                <a:spcPts val="800"/>
              </a:spcBef>
              <a:spcAft>
                <a:spcPts val="0"/>
              </a:spcAft>
              <a:buSzPts val="4000"/>
              <a:buChar char="●"/>
              <a:defRPr/>
            </a:lvl1pPr>
            <a:lvl2pPr indent="-431800" lvl="1" marL="914400">
              <a:spcBef>
                <a:spcPts val="0"/>
              </a:spcBef>
              <a:spcAft>
                <a:spcPts val="0"/>
              </a:spcAft>
              <a:buSzPts val="3200"/>
              <a:buChar char="○"/>
              <a:defRPr/>
            </a:lvl2pPr>
            <a:lvl3pPr indent="-431800" lvl="2" marL="1371600">
              <a:spcBef>
                <a:spcPts val="0"/>
              </a:spcBef>
              <a:spcAft>
                <a:spcPts val="0"/>
              </a:spcAft>
              <a:buSzPts val="3200"/>
              <a:buChar char="■"/>
              <a:defRPr/>
            </a:lvl3pPr>
            <a:lvl4pPr indent="-381000" lvl="3" marL="1828800">
              <a:spcBef>
                <a:spcPts val="0"/>
              </a:spcBef>
              <a:spcAft>
                <a:spcPts val="0"/>
              </a:spcAft>
              <a:buSzPts val="2400"/>
              <a:buChar char="●"/>
              <a:defRPr/>
            </a:lvl4pPr>
            <a:lvl5pPr indent="-381000" lvl="4" marL="2286000">
              <a:spcBef>
                <a:spcPts val="0"/>
              </a:spcBef>
              <a:spcAft>
                <a:spcPts val="0"/>
              </a:spcAft>
              <a:buSzPts val="2400"/>
              <a:buChar char="○"/>
              <a:defRPr/>
            </a:lvl5pPr>
            <a:lvl6pPr indent="-381000" lvl="5" marL="2743200">
              <a:spcBef>
                <a:spcPts val="0"/>
              </a:spcBef>
              <a:spcAft>
                <a:spcPts val="0"/>
              </a:spcAft>
              <a:buSzPts val="2400"/>
              <a:buChar char="■"/>
              <a:defRPr/>
            </a:lvl6pPr>
            <a:lvl7pPr indent="-381000" lvl="6" marL="3200400">
              <a:spcBef>
                <a:spcPts val="0"/>
              </a:spcBef>
              <a:spcAft>
                <a:spcPts val="0"/>
              </a:spcAft>
              <a:buSzPts val="2400"/>
              <a:buChar char="●"/>
              <a:defRPr/>
            </a:lvl7pPr>
            <a:lvl8pPr indent="-381000" lvl="7" marL="3657600">
              <a:spcBef>
                <a:spcPts val="0"/>
              </a:spcBef>
              <a:spcAft>
                <a:spcPts val="0"/>
              </a:spcAft>
              <a:buSzPts val="2400"/>
              <a:buChar char="○"/>
              <a:defRPr/>
            </a:lvl8pPr>
            <a:lvl9pPr indent="-381000" lvl="8" marL="4114800">
              <a:spcBef>
                <a:spcPts val="0"/>
              </a:spcBef>
              <a:spcAft>
                <a:spcPts val="0"/>
              </a:spcAft>
              <a:buSzPts val="2400"/>
              <a:buChar char="■"/>
              <a:defRPr/>
            </a:lvl9pPr>
          </a:lstStyle>
          <a:p/>
        </p:txBody>
      </p:sp>
      <p:sp>
        <p:nvSpPr>
          <p:cNvPr id="27" name="Google Shape;27;p4"/>
          <p:cNvSpPr txBox="1"/>
          <p:nvPr>
            <p:ph idx="2" type="body"/>
          </p:nvPr>
        </p:nvSpPr>
        <p:spPr>
          <a:xfrm>
            <a:off x="6256365" y="1600200"/>
            <a:ext cx="5325900" cy="4967700"/>
          </a:xfrm>
          <a:prstGeom prst="rect">
            <a:avLst/>
          </a:prstGeom>
        </p:spPr>
        <p:txBody>
          <a:bodyPr anchorCtr="0" anchor="t" bIns="121900" lIns="121900" spcFirstLastPara="1" rIns="121900" wrap="square" tIns="121900">
            <a:noAutofit/>
          </a:bodyPr>
          <a:lstStyle>
            <a:lvl1pPr indent="-482600" lvl="0" marL="457200">
              <a:spcBef>
                <a:spcPts val="800"/>
              </a:spcBef>
              <a:spcAft>
                <a:spcPts val="0"/>
              </a:spcAft>
              <a:buSzPts val="4000"/>
              <a:buChar char="●"/>
              <a:defRPr/>
            </a:lvl1pPr>
            <a:lvl2pPr indent="-431800" lvl="1" marL="914400">
              <a:spcBef>
                <a:spcPts val="0"/>
              </a:spcBef>
              <a:spcAft>
                <a:spcPts val="0"/>
              </a:spcAft>
              <a:buSzPts val="3200"/>
              <a:buChar char="○"/>
              <a:defRPr/>
            </a:lvl2pPr>
            <a:lvl3pPr indent="-431800" lvl="2" marL="1371600">
              <a:spcBef>
                <a:spcPts val="0"/>
              </a:spcBef>
              <a:spcAft>
                <a:spcPts val="0"/>
              </a:spcAft>
              <a:buSzPts val="3200"/>
              <a:buChar char="■"/>
              <a:defRPr/>
            </a:lvl3pPr>
            <a:lvl4pPr indent="-381000" lvl="3" marL="1828800">
              <a:spcBef>
                <a:spcPts val="0"/>
              </a:spcBef>
              <a:spcAft>
                <a:spcPts val="0"/>
              </a:spcAft>
              <a:buSzPts val="2400"/>
              <a:buChar char="●"/>
              <a:defRPr/>
            </a:lvl4pPr>
            <a:lvl5pPr indent="-381000" lvl="4" marL="2286000">
              <a:spcBef>
                <a:spcPts val="0"/>
              </a:spcBef>
              <a:spcAft>
                <a:spcPts val="0"/>
              </a:spcAft>
              <a:buSzPts val="2400"/>
              <a:buChar char="○"/>
              <a:defRPr/>
            </a:lvl5pPr>
            <a:lvl6pPr indent="-381000" lvl="5" marL="2743200">
              <a:spcBef>
                <a:spcPts val="0"/>
              </a:spcBef>
              <a:spcAft>
                <a:spcPts val="0"/>
              </a:spcAft>
              <a:buSzPts val="2400"/>
              <a:buChar char="■"/>
              <a:defRPr/>
            </a:lvl6pPr>
            <a:lvl7pPr indent="-381000" lvl="6" marL="3200400">
              <a:spcBef>
                <a:spcPts val="0"/>
              </a:spcBef>
              <a:spcAft>
                <a:spcPts val="0"/>
              </a:spcAft>
              <a:buSzPts val="2400"/>
              <a:buChar char="●"/>
              <a:defRPr/>
            </a:lvl7pPr>
            <a:lvl8pPr indent="-381000" lvl="7" marL="3657600">
              <a:spcBef>
                <a:spcPts val="0"/>
              </a:spcBef>
              <a:spcAft>
                <a:spcPts val="0"/>
              </a:spcAft>
              <a:buSzPts val="2400"/>
              <a:buChar char="○"/>
              <a:defRPr/>
            </a:lvl8pPr>
            <a:lvl9pPr indent="-381000" lvl="8" marL="4114800">
              <a:spcBef>
                <a:spcPts val="0"/>
              </a:spcBef>
              <a:spcAft>
                <a:spcPts val="0"/>
              </a:spcAft>
              <a:buSzPts val="2400"/>
              <a:buChar char="■"/>
              <a:defRPr/>
            </a:lvl9pPr>
          </a:lstStyle>
          <a:p/>
        </p:txBody>
      </p:sp>
      <p:sp>
        <p:nvSpPr>
          <p:cNvPr id="28" name="Google Shape;28;p4"/>
          <p:cNvSpPr txBox="1"/>
          <p:nvPr>
            <p:ph idx="12" type="sldNum"/>
          </p:nvPr>
        </p:nvSpPr>
        <p:spPr>
          <a:xfrm>
            <a:off x="11236067" y="6425498"/>
            <a:ext cx="466500" cy="2463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5"/>
          <p:cNvSpPr txBox="1"/>
          <p:nvPr>
            <p:ph type="title"/>
          </p:nvPr>
        </p:nvSpPr>
        <p:spPr>
          <a:xfrm>
            <a:off x="1709733" y="0"/>
            <a:ext cx="10437300" cy="1143300"/>
          </a:xfrm>
          <a:prstGeom prst="rect">
            <a:avLst/>
          </a:prstGeom>
        </p:spPr>
        <p:txBody>
          <a:bodyPr anchorCtr="0" anchor="t" bIns="121900" lIns="121900" spcFirstLastPara="1" rIns="121900" wrap="square" tIns="121900">
            <a:noAutofit/>
          </a:bodyPr>
          <a:lstStyle>
            <a:lvl1pPr lvl="0">
              <a:spcBef>
                <a:spcPts val="0"/>
              </a:spcBef>
              <a:spcAft>
                <a:spcPts val="0"/>
              </a:spcAft>
              <a:buSzPts val="40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31" name="Google Shape;31;p5"/>
          <p:cNvSpPr txBox="1"/>
          <p:nvPr>
            <p:ph idx="12" type="sldNum"/>
          </p:nvPr>
        </p:nvSpPr>
        <p:spPr>
          <a:xfrm>
            <a:off x="11236067" y="6425498"/>
            <a:ext cx="466500" cy="2463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2" name="Shape 32"/>
        <p:cNvGrpSpPr/>
        <p:nvPr/>
      </p:nvGrpSpPr>
      <p:grpSpPr>
        <a:xfrm>
          <a:off x="0" y="0"/>
          <a:ext cx="0" cy="0"/>
          <a:chOff x="0" y="0"/>
          <a:chExt cx="0" cy="0"/>
        </a:xfrm>
      </p:grpSpPr>
      <p:sp>
        <p:nvSpPr>
          <p:cNvPr id="33" name="Google Shape;33;p6"/>
          <p:cNvSpPr txBox="1"/>
          <p:nvPr>
            <p:ph idx="1" type="body"/>
          </p:nvPr>
        </p:nvSpPr>
        <p:spPr>
          <a:xfrm>
            <a:off x="609600" y="5875079"/>
            <a:ext cx="10972800" cy="692700"/>
          </a:xfrm>
          <a:prstGeom prst="rect">
            <a:avLst/>
          </a:prstGeom>
        </p:spPr>
        <p:txBody>
          <a:bodyPr anchorCtr="0" anchor="t" bIns="121900" lIns="121900" spcFirstLastPara="1" rIns="121900" wrap="square" tIns="121900">
            <a:noAutofit/>
          </a:bodyPr>
          <a:lstStyle>
            <a:lvl1pPr indent="-228600" lvl="0" marL="457200" algn="ctr">
              <a:spcBef>
                <a:spcPts val="500"/>
              </a:spcBef>
              <a:spcAft>
                <a:spcPts val="0"/>
              </a:spcAft>
              <a:buSzPts val="2400"/>
              <a:buNone/>
              <a:defRPr sz="2400"/>
            </a:lvl1pPr>
          </a:lstStyle>
          <a:p/>
        </p:txBody>
      </p:sp>
      <p:sp>
        <p:nvSpPr>
          <p:cNvPr id="34" name="Google Shape;34;p6"/>
          <p:cNvSpPr txBox="1"/>
          <p:nvPr>
            <p:ph idx="12" type="sldNum"/>
          </p:nvPr>
        </p:nvSpPr>
        <p:spPr>
          <a:xfrm>
            <a:off x="11236067" y="6425498"/>
            <a:ext cx="466500" cy="2463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 name="Shape 35"/>
        <p:cNvGrpSpPr/>
        <p:nvPr/>
      </p:nvGrpSpPr>
      <p:grpSpPr>
        <a:xfrm>
          <a:off x="0" y="0"/>
          <a:ext cx="0" cy="0"/>
          <a:chOff x="0" y="0"/>
          <a:chExt cx="0" cy="0"/>
        </a:xfrm>
      </p:grpSpPr>
      <p:sp>
        <p:nvSpPr>
          <p:cNvPr id="36" name="Google Shape;36;p7"/>
          <p:cNvSpPr txBox="1"/>
          <p:nvPr>
            <p:ph idx="12" type="sldNum"/>
          </p:nvPr>
        </p:nvSpPr>
        <p:spPr>
          <a:xfrm>
            <a:off x="11236067" y="6425498"/>
            <a:ext cx="466500" cy="2463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Title and Content 2">
    <p:spTree>
      <p:nvGrpSpPr>
        <p:cNvPr id="37" name="Shape 37"/>
        <p:cNvGrpSpPr/>
        <p:nvPr/>
      </p:nvGrpSpPr>
      <p:grpSpPr>
        <a:xfrm>
          <a:off x="0" y="0"/>
          <a:ext cx="0" cy="0"/>
          <a:chOff x="0" y="0"/>
          <a:chExt cx="0" cy="0"/>
        </a:xfrm>
      </p:grpSpPr>
      <p:sp>
        <p:nvSpPr>
          <p:cNvPr id="38" name="Google Shape;38;p8"/>
          <p:cNvSpPr txBox="1"/>
          <p:nvPr>
            <p:ph type="title"/>
          </p:nvPr>
        </p:nvSpPr>
        <p:spPr>
          <a:xfrm>
            <a:off x="1144450" y="365125"/>
            <a:ext cx="9125400" cy="1325700"/>
          </a:xfrm>
          <a:prstGeom prst="rect">
            <a:avLst/>
          </a:prstGeom>
          <a:noFill/>
          <a:ln>
            <a:noFill/>
          </a:ln>
        </p:spPr>
        <p:txBody>
          <a:bodyPr anchorCtr="0" anchor="ctr" bIns="91400" lIns="182875" spcFirstLastPara="1" rIns="182875" wrap="square" tIns="91400">
            <a:normAutofit/>
          </a:bodyPr>
          <a:lstStyle>
            <a:lvl1pPr lvl="0" rtl="0" algn="l">
              <a:lnSpc>
                <a:spcPct val="90000"/>
              </a:lnSpc>
              <a:spcBef>
                <a:spcPts val="0"/>
              </a:spcBef>
              <a:spcAft>
                <a:spcPts val="0"/>
              </a:spcAft>
              <a:buClr>
                <a:schemeClr val="dk2"/>
              </a:buClr>
              <a:buSzPts val="3700"/>
              <a:buFont typeface="Corbel"/>
              <a:buNone/>
              <a:defRPr/>
            </a:lvl1pPr>
            <a:lvl2pPr lvl="1" rtl="0" algn="l">
              <a:lnSpc>
                <a:spcPct val="100000"/>
              </a:lnSpc>
              <a:spcBef>
                <a:spcPts val="0"/>
              </a:spcBef>
              <a:spcAft>
                <a:spcPts val="0"/>
              </a:spcAft>
              <a:buSzPts val="2900"/>
              <a:buNone/>
              <a:defRPr/>
            </a:lvl2pPr>
            <a:lvl3pPr lvl="2" rtl="0" algn="l">
              <a:lnSpc>
                <a:spcPct val="100000"/>
              </a:lnSpc>
              <a:spcBef>
                <a:spcPts val="0"/>
              </a:spcBef>
              <a:spcAft>
                <a:spcPts val="0"/>
              </a:spcAft>
              <a:buSzPts val="2900"/>
              <a:buNone/>
              <a:defRPr/>
            </a:lvl3pPr>
            <a:lvl4pPr lvl="3" rtl="0" algn="l">
              <a:lnSpc>
                <a:spcPct val="100000"/>
              </a:lnSpc>
              <a:spcBef>
                <a:spcPts val="0"/>
              </a:spcBef>
              <a:spcAft>
                <a:spcPts val="0"/>
              </a:spcAft>
              <a:buSzPts val="2900"/>
              <a:buNone/>
              <a:defRPr/>
            </a:lvl4pPr>
            <a:lvl5pPr lvl="4" rtl="0" algn="l">
              <a:lnSpc>
                <a:spcPct val="100000"/>
              </a:lnSpc>
              <a:spcBef>
                <a:spcPts val="0"/>
              </a:spcBef>
              <a:spcAft>
                <a:spcPts val="0"/>
              </a:spcAft>
              <a:buSzPts val="2900"/>
              <a:buNone/>
              <a:defRPr/>
            </a:lvl5pPr>
            <a:lvl6pPr lvl="5" rtl="0" algn="l">
              <a:lnSpc>
                <a:spcPct val="100000"/>
              </a:lnSpc>
              <a:spcBef>
                <a:spcPts val="0"/>
              </a:spcBef>
              <a:spcAft>
                <a:spcPts val="0"/>
              </a:spcAft>
              <a:buSzPts val="2900"/>
              <a:buNone/>
              <a:defRPr/>
            </a:lvl6pPr>
            <a:lvl7pPr lvl="6" rtl="0" algn="l">
              <a:lnSpc>
                <a:spcPct val="100000"/>
              </a:lnSpc>
              <a:spcBef>
                <a:spcPts val="0"/>
              </a:spcBef>
              <a:spcAft>
                <a:spcPts val="0"/>
              </a:spcAft>
              <a:buSzPts val="2900"/>
              <a:buNone/>
              <a:defRPr/>
            </a:lvl7pPr>
            <a:lvl8pPr lvl="7" rtl="0" algn="l">
              <a:lnSpc>
                <a:spcPct val="100000"/>
              </a:lnSpc>
              <a:spcBef>
                <a:spcPts val="0"/>
              </a:spcBef>
              <a:spcAft>
                <a:spcPts val="0"/>
              </a:spcAft>
              <a:buSzPts val="2900"/>
              <a:buNone/>
              <a:defRPr/>
            </a:lvl8pPr>
            <a:lvl9pPr lvl="8" rtl="0" algn="l">
              <a:lnSpc>
                <a:spcPct val="100000"/>
              </a:lnSpc>
              <a:spcBef>
                <a:spcPts val="0"/>
              </a:spcBef>
              <a:spcAft>
                <a:spcPts val="0"/>
              </a:spcAft>
              <a:buSzPts val="2900"/>
              <a:buNone/>
              <a:defRPr/>
            </a:lvl9pPr>
          </a:lstStyle>
          <a:p/>
        </p:txBody>
      </p:sp>
      <p:sp>
        <p:nvSpPr>
          <p:cNvPr id="39" name="Google Shape;39;p8"/>
          <p:cNvSpPr txBox="1"/>
          <p:nvPr>
            <p:ph idx="1" type="body"/>
          </p:nvPr>
        </p:nvSpPr>
        <p:spPr>
          <a:xfrm>
            <a:off x="838200" y="1825625"/>
            <a:ext cx="10515600" cy="4351200"/>
          </a:xfrm>
          <a:prstGeom prst="rect">
            <a:avLst/>
          </a:prstGeom>
          <a:noFill/>
          <a:ln>
            <a:noFill/>
          </a:ln>
        </p:spPr>
        <p:txBody>
          <a:bodyPr anchorCtr="0" anchor="t" bIns="91400" lIns="182875" spcFirstLastPara="1" rIns="182875" wrap="square" tIns="91400">
            <a:normAutofit/>
          </a:bodyPr>
          <a:lstStyle>
            <a:lvl1pPr indent="-584200" lvl="0" marL="457200" marR="0" rtl="0" algn="l">
              <a:lnSpc>
                <a:spcPct val="100000"/>
              </a:lnSpc>
              <a:spcBef>
                <a:spcPts val="1050"/>
              </a:spcBef>
              <a:spcAft>
                <a:spcPts val="0"/>
              </a:spcAft>
              <a:buClr>
                <a:schemeClr val="accent3"/>
              </a:buClr>
              <a:buSzPts val="5600"/>
              <a:buFont typeface="Arial"/>
              <a:buChar char="•"/>
              <a:defRPr b="0" i="0" sz="1850" u="none" cap="none" strike="noStrike">
                <a:solidFill>
                  <a:srgbClr val="000000"/>
                </a:solidFill>
                <a:latin typeface="Arial"/>
                <a:ea typeface="Arial"/>
                <a:cs typeface="Arial"/>
                <a:sym typeface="Arial"/>
              </a:defRPr>
            </a:lvl1pPr>
            <a:lvl2pPr indent="-463550" lvl="1" marL="914400" marR="0" rtl="0" algn="l">
              <a:lnSpc>
                <a:spcPct val="100000"/>
              </a:lnSpc>
              <a:spcBef>
                <a:spcPts val="550"/>
              </a:spcBef>
              <a:spcAft>
                <a:spcPts val="0"/>
              </a:spcAft>
              <a:buClr>
                <a:schemeClr val="accent4"/>
              </a:buClr>
              <a:buSzPts val="3700"/>
              <a:buFont typeface="Arial"/>
              <a:buChar char="o"/>
              <a:defRPr b="0" i="0" sz="1850" u="none" cap="none" strike="noStrike">
                <a:solidFill>
                  <a:srgbClr val="000000"/>
                </a:solidFill>
                <a:latin typeface="Arial"/>
                <a:ea typeface="Arial"/>
                <a:cs typeface="Arial"/>
                <a:sym typeface="Arial"/>
              </a:defRPr>
            </a:lvl2pPr>
            <a:lvl3pPr indent="-482600" lvl="2" marL="1371600" marR="0" rtl="0" algn="l">
              <a:lnSpc>
                <a:spcPct val="100000"/>
              </a:lnSpc>
              <a:spcBef>
                <a:spcPts val="550"/>
              </a:spcBef>
              <a:spcAft>
                <a:spcPts val="0"/>
              </a:spcAft>
              <a:buClr>
                <a:schemeClr val="accent2"/>
              </a:buClr>
              <a:buSzPts val="4000"/>
              <a:buFont typeface="Arial"/>
              <a:buChar char="▪"/>
              <a:defRPr b="0" i="0" sz="1850" u="none" cap="none" strike="noStrike">
                <a:solidFill>
                  <a:srgbClr val="000000"/>
                </a:solidFill>
                <a:latin typeface="Arial"/>
                <a:ea typeface="Arial"/>
                <a:cs typeface="Arial"/>
                <a:sym typeface="Arial"/>
              </a:defRPr>
            </a:lvl3pPr>
            <a:lvl4pPr indent="-431800" lvl="3" marL="1828800" marR="0" rtl="0" algn="l">
              <a:lnSpc>
                <a:spcPct val="100000"/>
              </a:lnSpc>
              <a:spcBef>
                <a:spcPts val="550"/>
              </a:spcBef>
              <a:spcAft>
                <a:spcPts val="0"/>
              </a:spcAft>
              <a:buClr>
                <a:schemeClr val="accent3"/>
              </a:buClr>
              <a:buSzPts val="3200"/>
              <a:buFont typeface="Arial"/>
              <a:buChar char="•"/>
              <a:defRPr b="0" i="0" sz="1850" u="none" cap="none" strike="noStrike">
                <a:solidFill>
                  <a:srgbClr val="000000"/>
                </a:solidFill>
                <a:latin typeface="Arial"/>
                <a:ea typeface="Arial"/>
                <a:cs typeface="Arial"/>
                <a:sym typeface="Arial"/>
              </a:defRPr>
            </a:lvl4pPr>
            <a:lvl5pPr indent="-349250" lvl="4" marL="2286000" marR="0" rtl="0" algn="l">
              <a:lnSpc>
                <a:spcPct val="100000"/>
              </a:lnSpc>
              <a:spcBef>
                <a:spcPts val="550"/>
              </a:spcBef>
              <a:spcAft>
                <a:spcPts val="0"/>
              </a:spcAft>
              <a:buClr>
                <a:schemeClr val="accent4"/>
              </a:buClr>
              <a:buSzPts val="1900"/>
              <a:buFont typeface="Arial"/>
              <a:buChar char="o"/>
              <a:defRPr b="0" i="0" sz="1850" u="none" cap="none" strike="noStrike">
                <a:solidFill>
                  <a:srgbClr val="000000"/>
                </a:solidFill>
                <a:latin typeface="Arial"/>
                <a:ea typeface="Arial"/>
                <a:cs typeface="Arial"/>
                <a:sym typeface="Arial"/>
              </a:defRPr>
            </a:lvl5pPr>
            <a:lvl6pPr indent="-463550" lvl="5" marL="2743200" marR="0" rtl="0" algn="l">
              <a:lnSpc>
                <a:spcPct val="100000"/>
              </a:lnSpc>
              <a:spcBef>
                <a:spcPts val="550"/>
              </a:spcBef>
              <a:spcAft>
                <a:spcPts val="0"/>
              </a:spcAft>
              <a:buClr>
                <a:schemeClr val="dk1"/>
              </a:buClr>
              <a:buSzPts val="3700"/>
              <a:buFont typeface="Arial"/>
              <a:buChar char="•"/>
              <a:defRPr b="0" i="0" sz="1850" u="none" cap="none" strike="noStrike">
                <a:solidFill>
                  <a:srgbClr val="000000"/>
                </a:solidFill>
                <a:latin typeface="Arial"/>
                <a:ea typeface="Arial"/>
                <a:cs typeface="Arial"/>
                <a:sym typeface="Arial"/>
              </a:defRPr>
            </a:lvl6pPr>
            <a:lvl7pPr indent="-463550" lvl="6" marL="3200400" marR="0" rtl="0" algn="l">
              <a:lnSpc>
                <a:spcPct val="100000"/>
              </a:lnSpc>
              <a:spcBef>
                <a:spcPts val="550"/>
              </a:spcBef>
              <a:spcAft>
                <a:spcPts val="0"/>
              </a:spcAft>
              <a:buClr>
                <a:schemeClr val="dk1"/>
              </a:buClr>
              <a:buSzPts val="3700"/>
              <a:buFont typeface="Arial"/>
              <a:buChar char="•"/>
              <a:defRPr b="0" i="0" sz="1850" u="none" cap="none" strike="noStrike">
                <a:solidFill>
                  <a:srgbClr val="000000"/>
                </a:solidFill>
                <a:latin typeface="Arial"/>
                <a:ea typeface="Arial"/>
                <a:cs typeface="Arial"/>
                <a:sym typeface="Arial"/>
              </a:defRPr>
            </a:lvl7pPr>
            <a:lvl8pPr indent="-463550" lvl="7" marL="3657600" marR="0" rtl="0" algn="l">
              <a:lnSpc>
                <a:spcPct val="100000"/>
              </a:lnSpc>
              <a:spcBef>
                <a:spcPts val="550"/>
              </a:spcBef>
              <a:spcAft>
                <a:spcPts val="0"/>
              </a:spcAft>
              <a:buClr>
                <a:schemeClr val="dk1"/>
              </a:buClr>
              <a:buSzPts val="3700"/>
              <a:buFont typeface="Arial"/>
              <a:buChar char="•"/>
              <a:defRPr b="0" i="0" sz="1850" u="none" cap="none" strike="noStrike">
                <a:solidFill>
                  <a:srgbClr val="000000"/>
                </a:solidFill>
                <a:latin typeface="Arial"/>
                <a:ea typeface="Arial"/>
                <a:cs typeface="Arial"/>
                <a:sym typeface="Arial"/>
              </a:defRPr>
            </a:lvl8pPr>
            <a:lvl9pPr indent="-463550" lvl="8" marL="4114800" marR="0" rtl="0" algn="l">
              <a:lnSpc>
                <a:spcPct val="100000"/>
              </a:lnSpc>
              <a:spcBef>
                <a:spcPts val="550"/>
              </a:spcBef>
              <a:spcAft>
                <a:spcPts val="0"/>
              </a:spcAft>
              <a:buClr>
                <a:schemeClr val="dk1"/>
              </a:buClr>
              <a:buSzPts val="3700"/>
              <a:buFont typeface="Arial"/>
              <a:buChar char="•"/>
              <a:defRPr b="0" i="0" sz="1850" u="none" cap="none" strike="noStrike">
                <a:solidFill>
                  <a:srgbClr val="000000"/>
                </a:solidFill>
                <a:latin typeface="Arial"/>
                <a:ea typeface="Arial"/>
                <a:cs typeface="Arial"/>
                <a:sym typeface="Arial"/>
              </a:defRPr>
            </a:lvl9pPr>
          </a:lstStyle>
          <a:p/>
        </p:txBody>
      </p:sp>
      <p:sp>
        <p:nvSpPr>
          <p:cNvPr id="40" name="Google Shape;40;p8"/>
          <p:cNvSpPr txBox="1"/>
          <p:nvPr>
            <p:ph idx="10" type="dt"/>
          </p:nvPr>
        </p:nvSpPr>
        <p:spPr>
          <a:xfrm>
            <a:off x="838200" y="6356350"/>
            <a:ext cx="2743200" cy="365400"/>
          </a:xfrm>
          <a:prstGeom prst="rect">
            <a:avLst/>
          </a:prstGeom>
          <a:noFill/>
          <a:ln>
            <a:noFill/>
          </a:ln>
        </p:spPr>
        <p:txBody>
          <a:bodyPr anchorCtr="0" anchor="ctr" bIns="91400" lIns="182875" spcFirstLastPara="1" rIns="182875" wrap="square" tIns="91400">
            <a:noAutofit/>
          </a:bodyPr>
          <a:lstStyle>
            <a:lvl1pPr lvl="0" marR="0" rtl="0" algn="l">
              <a:lnSpc>
                <a:spcPct val="100000"/>
              </a:lnSpc>
              <a:spcBef>
                <a:spcPts val="0"/>
              </a:spcBef>
              <a:spcAft>
                <a:spcPts val="0"/>
              </a:spcAft>
              <a:buClr>
                <a:schemeClr val="accent2"/>
              </a:buClr>
              <a:buSzPts val="2900"/>
              <a:buFont typeface="Corbel"/>
              <a:buNone/>
              <a:defRPr b="0" i="0" sz="145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chemeClr val="dk1"/>
              </a:buClr>
              <a:buSzPts val="2900"/>
              <a:buFont typeface="Corbel"/>
              <a:buNone/>
              <a:defRPr b="0" i="0" sz="145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chemeClr val="dk1"/>
              </a:buClr>
              <a:buSzPts val="2900"/>
              <a:buFont typeface="Corbel"/>
              <a:buNone/>
              <a:defRPr b="0" i="0" sz="145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chemeClr val="dk1"/>
              </a:buClr>
              <a:buSzPts val="2900"/>
              <a:buFont typeface="Corbel"/>
              <a:buNone/>
              <a:defRPr b="0" i="0" sz="145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chemeClr val="dk1"/>
              </a:buClr>
              <a:buSzPts val="2900"/>
              <a:buFont typeface="Corbel"/>
              <a:buNone/>
              <a:defRPr b="0" i="0" sz="145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chemeClr val="dk1"/>
              </a:buClr>
              <a:buSzPts val="2900"/>
              <a:buFont typeface="Corbel"/>
              <a:buNone/>
              <a:defRPr b="0" i="0" sz="145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chemeClr val="dk1"/>
              </a:buClr>
              <a:buSzPts val="2900"/>
              <a:buFont typeface="Corbel"/>
              <a:buNone/>
              <a:defRPr b="0" i="0" sz="145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chemeClr val="dk1"/>
              </a:buClr>
              <a:buSzPts val="2900"/>
              <a:buFont typeface="Corbel"/>
              <a:buNone/>
              <a:defRPr b="0" i="0" sz="145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chemeClr val="dk1"/>
              </a:buClr>
              <a:buSzPts val="2900"/>
              <a:buFont typeface="Corbel"/>
              <a:buNone/>
              <a:defRPr b="0" i="0" sz="1450" u="none" cap="none" strike="noStrike">
                <a:solidFill>
                  <a:srgbClr val="000000"/>
                </a:solidFill>
                <a:latin typeface="Arial"/>
                <a:ea typeface="Arial"/>
                <a:cs typeface="Arial"/>
                <a:sym typeface="Arial"/>
              </a:defRPr>
            </a:lvl9pPr>
          </a:lstStyle>
          <a:p/>
        </p:txBody>
      </p:sp>
      <p:sp>
        <p:nvSpPr>
          <p:cNvPr id="41" name="Google Shape;41;p8"/>
          <p:cNvSpPr txBox="1"/>
          <p:nvPr>
            <p:ph idx="12" type="sldNum"/>
          </p:nvPr>
        </p:nvSpPr>
        <p:spPr>
          <a:xfrm>
            <a:off x="10873408" y="6356350"/>
            <a:ext cx="480300" cy="365400"/>
          </a:xfrm>
          <a:prstGeom prst="rect">
            <a:avLst/>
          </a:prstGeom>
          <a:noFill/>
          <a:ln>
            <a:noFill/>
          </a:ln>
        </p:spPr>
        <p:txBody>
          <a:bodyPr anchorCtr="0" anchor="ctr" bIns="91400" lIns="182875" spcFirstLastPara="1" rIns="182875" wrap="square" tIns="91400">
            <a:noAutofit/>
          </a:bodyPr>
          <a:lstStyle>
            <a:lvl1pPr indent="0" lvl="0" marL="0" marR="0" rtl="0" algn="r">
              <a:lnSpc>
                <a:spcPct val="100000"/>
              </a:lnSpc>
              <a:spcBef>
                <a:spcPts val="0"/>
              </a:spcBef>
              <a:spcAft>
                <a:spcPts val="0"/>
              </a:spcAft>
              <a:buClr>
                <a:schemeClr val="accent2"/>
              </a:buClr>
              <a:buSzPts val="2400"/>
              <a:buFont typeface="Corbel"/>
              <a:buNone/>
              <a:defRPr b="0" i="0" sz="1200" u="none" cap="none" strike="noStrike">
                <a:solidFill>
                  <a:schemeClr val="accent2"/>
                </a:solidFill>
                <a:latin typeface="Corbel"/>
                <a:ea typeface="Corbel"/>
                <a:cs typeface="Corbel"/>
                <a:sym typeface="Corbel"/>
              </a:defRPr>
            </a:lvl1pPr>
            <a:lvl2pPr indent="0" lvl="1" marL="0" marR="0" rtl="0" algn="r">
              <a:lnSpc>
                <a:spcPct val="100000"/>
              </a:lnSpc>
              <a:spcBef>
                <a:spcPts val="0"/>
              </a:spcBef>
              <a:spcAft>
                <a:spcPts val="0"/>
              </a:spcAft>
              <a:buClr>
                <a:schemeClr val="accent2"/>
              </a:buClr>
              <a:buSzPts val="2400"/>
              <a:buFont typeface="Corbel"/>
              <a:buNone/>
              <a:defRPr b="0" i="0" sz="1200" u="none" cap="none" strike="noStrike">
                <a:solidFill>
                  <a:schemeClr val="accent2"/>
                </a:solidFill>
                <a:latin typeface="Corbel"/>
                <a:ea typeface="Corbel"/>
                <a:cs typeface="Corbel"/>
                <a:sym typeface="Corbel"/>
              </a:defRPr>
            </a:lvl2pPr>
            <a:lvl3pPr indent="0" lvl="2" marL="0" marR="0" rtl="0" algn="r">
              <a:lnSpc>
                <a:spcPct val="100000"/>
              </a:lnSpc>
              <a:spcBef>
                <a:spcPts val="0"/>
              </a:spcBef>
              <a:spcAft>
                <a:spcPts val="0"/>
              </a:spcAft>
              <a:buClr>
                <a:schemeClr val="accent2"/>
              </a:buClr>
              <a:buSzPts val="2400"/>
              <a:buFont typeface="Corbel"/>
              <a:buNone/>
              <a:defRPr b="0" i="0" sz="1200" u="none" cap="none" strike="noStrike">
                <a:solidFill>
                  <a:schemeClr val="accent2"/>
                </a:solidFill>
                <a:latin typeface="Corbel"/>
                <a:ea typeface="Corbel"/>
                <a:cs typeface="Corbel"/>
                <a:sym typeface="Corbel"/>
              </a:defRPr>
            </a:lvl3pPr>
            <a:lvl4pPr indent="0" lvl="3" marL="0" marR="0" rtl="0" algn="r">
              <a:lnSpc>
                <a:spcPct val="100000"/>
              </a:lnSpc>
              <a:spcBef>
                <a:spcPts val="0"/>
              </a:spcBef>
              <a:spcAft>
                <a:spcPts val="0"/>
              </a:spcAft>
              <a:buClr>
                <a:schemeClr val="accent2"/>
              </a:buClr>
              <a:buSzPts val="2400"/>
              <a:buFont typeface="Corbel"/>
              <a:buNone/>
              <a:defRPr b="0" i="0" sz="1200" u="none" cap="none" strike="noStrike">
                <a:solidFill>
                  <a:schemeClr val="accent2"/>
                </a:solidFill>
                <a:latin typeface="Corbel"/>
                <a:ea typeface="Corbel"/>
                <a:cs typeface="Corbel"/>
                <a:sym typeface="Corbel"/>
              </a:defRPr>
            </a:lvl4pPr>
            <a:lvl5pPr indent="0" lvl="4" marL="0" marR="0" rtl="0" algn="r">
              <a:lnSpc>
                <a:spcPct val="100000"/>
              </a:lnSpc>
              <a:spcBef>
                <a:spcPts val="0"/>
              </a:spcBef>
              <a:spcAft>
                <a:spcPts val="0"/>
              </a:spcAft>
              <a:buClr>
                <a:schemeClr val="accent2"/>
              </a:buClr>
              <a:buSzPts val="2400"/>
              <a:buFont typeface="Corbel"/>
              <a:buNone/>
              <a:defRPr b="0" i="0" sz="1200" u="none" cap="none" strike="noStrike">
                <a:solidFill>
                  <a:schemeClr val="accent2"/>
                </a:solidFill>
                <a:latin typeface="Corbel"/>
                <a:ea typeface="Corbel"/>
                <a:cs typeface="Corbel"/>
                <a:sym typeface="Corbel"/>
              </a:defRPr>
            </a:lvl5pPr>
            <a:lvl6pPr indent="0" lvl="5" marL="0" marR="0" rtl="0" algn="r">
              <a:lnSpc>
                <a:spcPct val="100000"/>
              </a:lnSpc>
              <a:spcBef>
                <a:spcPts val="0"/>
              </a:spcBef>
              <a:spcAft>
                <a:spcPts val="0"/>
              </a:spcAft>
              <a:buClr>
                <a:schemeClr val="accent2"/>
              </a:buClr>
              <a:buSzPts val="2400"/>
              <a:buFont typeface="Corbel"/>
              <a:buNone/>
              <a:defRPr b="0" i="0" sz="1200" u="none" cap="none" strike="noStrike">
                <a:solidFill>
                  <a:schemeClr val="accent2"/>
                </a:solidFill>
                <a:latin typeface="Corbel"/>
                <a:ea typeface="Corbel"/>
                <a:cs typeface="Corbel"/>
                <a:sym typeface="Corbel"/>
              </a:defRPr>
            </a:lvl6pPr>
            <a:lvl7pPr indent="0" lvl="6" marL="0" marR="0" rtl="0" algn="r">
              <a:lnSpc>
                <a:spcPct val="100000"/>
              </a:lnSpc>
              <a:spcBef>
                <a:spcPts val="0"/>
              </a:spcBef>
              <a:spcAft>
                <a:spcPts val="0"/>
              </a:spcAft>
              <a:buClr>
                <a:schemeClr val="accent2"/>
              </a:buClr>
              <a:buSzPts val="2400"/>
              <a:buFont typeface="Corbel"/>
              <a:buNone/>
              <a:defRPr b="0" i="0" sz="1200" u="none" cap="none" strike="noStrike">
                <a:solidFill>
                  <a:schemeClr val="accent2"/>
                </a:solidFill>
                <a:latin typeface="Corbel"/>
                <a:ea typeface="Corbel"/>
                <a:cs typeface="Corbel"/>
                <a:sym typeface="Corbel"/>
              </a:defRPr>
            </a:lvl7pPr>
            <a:lvl8pPr indent="0" lvl="7" marL="0" marR="0" rtl="0" algn="r">
              <a:lnSpc>
                <a:spcPct val="100000"/>
              </a:lnSpc>
              <a:spcBef>
                <a:spcPts val="0"/>
              </a:spcBef>
              <a:spcAft>
                <a:spcPts val="0"/>
              </a:spcAft>
              <a:buClr>
                <a:schemeClr val="accent2"/>
              </a:buClr>
              <a:buSzPts val="2400"/>
              <a:buFont typeface="Corbel"/>
              <a:buNone/>
              <a:defRPr b="0" i="0" sz="1200" u="none" cap="none" strike="noStrike">
                <a:solidFill>
                  <a:schemeClr val="accent2"/>
                </a:solidFill>
                <a:latin typeface="Corbel"/>
                <a:ea typeface="Corbel"/>
                <a:cs typeface="Corbel"/>
                <a:sym typeface="Corbel"/>
              </a:defRPr>
            </a:lvl8pPr>
            <a:lvl9pPr indent="0" lvl="8" marL="0" marR="0" rtl="0" algn="r">
              <a:lnSpc>
                <a:spcPct val="100000"/>
              </a:lnSpc>
              <a:spcBef>
                <a:spcPts val="0"/>
              </a:spcBef>
              <a:spcAft>
                <a:spcPts val="0"/>
              </a:spcAft>
              <a:buClr>
                <a:schemeClr val="accent2"/>
              </a:buClr>
              <a:buSzPts val="2400"/>
              <a:buFont typeface="Corbel"/>
              <a:buNone/>
              <a:defRPr b="0" i="0" sz="1200" u="none" cap="none" strike="noStrike">
                <a:solidFill>
                  <a:schemeClr val="accent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2">
  <p:cSld name="TITLE_AND_BODY_2">
    <p:spTree>
      <p:nvGrpSpPr>
        <p:cNvPr id="42" name="Shape 42"/>
        <p:cNvGrpSpPr/>
        <p:nvPr/>
      </p:nvGrpSpPr>
      <p:grpSpPr>
        <a:xfrm>
          <a:off x="0" y="0"/>
          <a:ext cx="0" cy="0"/>
          <a:chOff x="0" y="0"/>
          <a:chExt cx="0" cy="0"/>
        </a:xfrm>
      </p:grpSpPr>
      <p:sp>
        <p:nvSpPr>
          <p:cNvPr id="43" name="Google Shape;43;p9"/>
          <p:cNvSpPr txBox="1"/>
          <p:nvPr>
            <p:ph type="title"/>
          </p:nvPr>
        </p:nvSpPr>
        <p:spPr>
          <a:xfrm>
            <a:off x="415600" y="636638"/>
            <a:ext cx="11361000" cy="677100"/>
          </a:xfrm>
          <a:prstGeom prst="rect">
            <a:avLst/>
          </a:prstGeom>
          <a:noFill/>
          <a:ln>
            <a:noFill/>
          </a:ln>
        </p:spPr>
        <p:txBody>
          <a:bodyPr anchorCtr="0" anchor="ctr" bIns="0" lIns="0" spcFirstLastPara="1" rIns="0" wrap="square" tIns="0">
            <a:spAutoFit/>
          </a:bodyPr>
          <a:lstStyle>
            <a:lvl1pPr lvl="0" rtl="0" algn="l">
              <a:lnSpc>
                <a:spcPct val="100000"/>
              </a:lnSpc>
              <a:spcBef>
                <a:spcPts val="0"/>
              </a:spcBef>
              <a:spcAft>
                <a:spcPts val="0"/>
              </a:spcAft>
              <a:buClr>
                <a:schemeClr val="lt1"/>
              </a:buClr>
              <a:buSzPts val="5400"/>
              <a:buFont typeface="Calibri"/>
              <a:buNone/>
              <a:defRPr/>
            </a:lvl1pPr>
            <a:lvl2pPr lvl="1" rtl="0" algn="l">
              <a:lnSpc>
                <a:spcPct val="100000"/>
              </a:lnSpc>
              <a:spcBef>
                <a:spcPts val="0"/>
              </a:spcBef>
              <a:spcAft>
                <a:spcPts val="0"/>
              </a:spcAft>
              <a:buSzPts val="5400"/>
              <a:buNone/>
              <a:defRPr/>
            </a:lvl2pPr>
            <a:lvl3pPr lvl="2" rtl="0" algn="l">
              <a:lnSpc>
                <a:spcPct val="100000"/>
              </a:lnSpc>
              <a:spcBef>
                <a:spcPts val="0"/>
              </a:spcBef>
              <a:spcAft>
                <a:spcPts val="0"/>
              </a:spcAft>
              <a:buSzPts val="5400"/>
              <a:buNone/>
              <a:defRPr/>
            </a:lvl3pPr>
            <a:lvl4pPr lvl="3" rtl="0" algn="l">
              <a:lnSpc>
                <a:spcPct val="100000"/>
              </a:lnSpc>
              <a:spcBef>
                <a:spcPts val="0"/>
              </a:spcBef>
              <a:spcAft>
                <a:spcPts val="0"/>
              </a:spcAft>
              <a:buSzPts val="5400"/>
              <a:buNone/>
              <a:defRPr/>
            </a:lvl4pPr>
            <a:lvl5pPr lvl="4" rtl="0" algn="l">
              <a:lnSpc>
                <a:spcPct val="100000"/>
              </a:lnSpc>
              <a:spcBef>
                <a:spcPts val="0"/>
              </a:spcBef>
              <a:spcAft>
                <a:spcPts val="0"/>
              </a:spcAft>
              <a:buSzPts val="5400"/>
              <a:buNone/>
              <a:defRPr/>
            </a:lvl5pPr>
            <a:lvl6pPr lvl="5" rtl="0" algn="l">
              <a:lnSpc>
                <a:spcPct val="100000"/>
              </a:lnSpc>
              <a:spcBef>
                <a:spcPts val="0"/>
              </a:spcBef>
              <a:spcAft>
                <a:spcPts val="0"/>
              </a:spcAft>
              <a:buSzPts val="5400"/>
              <a:buNone/>
              <a:defRPr/>
            </a:lvl6pPr>
            <a:lvl7pPr lvl="6" rtl="0" algn="l">
              <a:lnSpc>
                <a:spcPct val="100000"/>
              </a:lnSpc>
              <a:spcBef>
                <a:spcPts val="0"/>
              </a:spcBef>
              <a:spcAft>
                <a:spcPts val="0"/>
              </a:spcAft>
              <a:buSzPts val="5400"/>
              <a:buNone/>
              <a:defRPr/>
            </a:lvl7pPr>
            <a:lvl8pPr lvl="7" rtl="0" algn="l">
              <a:lnSpc>
                <a:spcPct val="100000"/>
              </a:lnSpc>
              <a:spcBef>
                <a:spcPts val="0"/>
              </a:spcBef>
              <a:spcAft>
                <a:spcPts val="0"/>
              </a:spcAft>
              <a:buSzPts val="5400"/>
              <a:buNone/>
              <a:defRPr/>
            </a:lvl8pPr>
            <a:lvl9pPr lvl="8" rtl="0" algn="l">
              <a:lnSpc>
                <a:spcPct val="100000"/>
              </a:lnSpc>
              <a:spcBef>
                <a:spcPts val="0"/>
              </a:spcBef>
              <a:spcAft>
                <a:spcPts val="0"/>
              </a:spcAft>
              <a:buSzPts val="5400"/>
              <a:buNone/>
              <a:defRPr/>
            </a:lvl9pPr>
          </a:lstStyle>
          <a:p/>
        </p:txBody>
      </p:sp>
      <p:sp>
        <p:nvSpPr>
          <p:cNvPr id="44" name="Google Shape;44;p9"/>
          <p:cNvSpPr txBox="1"/>
          <p:nvPr>
            <p:ph idx="1" type="body"/>
          </p:nvPr>
        </p:nvSpPr>
        <p:spPr>
          <a:xfrm>
            <a:off x="415600" y="1536634"/>
            <a:ext cx="11361000" cy="4555200"/>
          </a:xfrm>
          <a:prstGeom prst="rect">
            <a:avLst/>
          </a:prstGeom>
          <a:noFill/>
          <a:ln>
            <a:noFill/>
          </a:ln>
        </p:spPr>
        <p:txBody>
          <a:bodyPr anchorCtr="0" anchor="ctr" bIns="243800" lIns="243800" spcFirstLastPara="1" rIns="243800" wrap="square" tIns="243800">
            <a:noAutofit/>
          </a:bodyPr>
          <a:lstStyle>
            <a:lvl1pPr indent="-463550" lvl="0" marL="457200" marR="0" rtl="0" algn="l">
              <a:lnSpc>
                <a:spcPct val="100000"/>
              </a:lnSpc>
              <a:spcBef>
                <a:spcPts val="0"/>
              </a:spcBef>
              <a:spcAft>
                <a:spcPts val="0"/>
              </a:spcAft>
              <a:buClr>
                <a:srgbClr val="000000"/>
              </a:buClr>
              <a:buSzPts val="3700"/>
              <a:buFont typeface="Arial"/>
              <a:buChar char="●"/>
              <a:defRPr b="0" i="0" sz="1850" u="none" cap="none" strike="noStrike">
                <a:solidFill>
                  <a:srgbClr val="000000"/>
                </a:solidFill>
                <a:latin typeface="Arial"/>
                <a:ea typeface="Arial"/>
                <a:cs typeface="Arial"/>
                <a:sym typeface="Arial"/>
              </a:defRPr>
            </a:lvl1pPr>
            <a:lvl2pPr indent="-463550" lvl="1" marL="914400" marR="0" rtl="0" algn="l">
              <a:lnSpc>
                <a:spcPct val="100000"/>
              </a:lnSpc>
              <a:spcBef>
                <a:spcPts val="0"/>
              </a:spcBef>
              <a:spcAft>
                <a:spcPts val="0"/>
              </a:spcAft>
              <a:buClr>
                <a:srgbClr val="000000"/>
              </a:buClr>
              <a:buSzPts val="3700"/>
              <a:buFont typeface="Arial"/>
              <a:buChar char="○"/>
              <a:defRPr b="0" i="0" sz="1850" u="none" cap="none" strike="noStrike">
                <a:solidFill>
                  <a:srgbClr val="000000"/>
                </a:solidFill>
                <a:latin typeface="Arial"/>
                <a:ea typeface="Arial"/>
                <a:cs typeface="Arial"/>
                <a:sym typeface="Arial"/>
              </a:defRPr>
            </a:lvl2pPr>
            <a:lvl3pPr indent="-463550" lvl="2" marL="1371600" marR="0" rtl="0" algn="l">
              <a:lnSpc>
                <a:spcPct val="100000"/>
              </a:lnSpc>
              <a:spcBef>
                <a:spcPts val="0"/>
              </a:spcBef>
              <a:spcAft>
                <a:spcPts val="0"/>
              </a:spcAft>
              <a:buClr>
                <a:srgbClr val="000000"/>
              </a:buClr>
              <a:buSzPts val="3700"/>
              <a:buFont typeface="Arial"/>
              <a:buChar char="■"/>
              <a:defRPr b="0" i="0" sz="1850" u="none" cap="none" strike="noStrike">
                <a:solidFill>
                  <a:srgbClr val="000000"/>
                </a:solidFill>
                <a:latin typeface="Arial"/>
                <a:ea typeface="Arial"/>
                <a:cs typeface="Arial"/>
                <a:sym typeface="Arial"/>
              </a:defRPr>
            </a:lvl3pPr>
            <a:lvl4pPr indent="-463550" lvl="3" marL="1828800" marR="0" rtl="0" algn="l">
              <a:lnSpc>
                <a:spcPct val="100000"/>
              </a:lnSpc>
              <a:spcBef>
                <a:spcPts val="0"/>
              </a:spcBef>
              <a:spcAft>
                <a:spcPts val="0"/>
              </a:spcAft>
              <a:buClr>
                <a:srgbClr val="000000"/>
              </a:buClr>
              <a:buSzPts val="3700"/>
              <a:buFont typeface="Arial"/>
              <a:buChar char="●"/>
              <a:defRPr b="0" i="0" sz="1850" u="none" cap="none" strike="noStrike">
                <a:solidFill>
                  <a:srgbClr val="000000"/>
                </a:solidFill>
                <a:latin typeface="Arial"/>
                <a:ea typeface="Arial"/>
                <a:cs typeface="Arial"/>
                <a:sym typeface="Arial"/>
              </a:defRPr>
            </a:lvl4pPr>
            <a:lvl5pPr indent="-463550" lvl="4" marL="2286000" marR="0" rtl="0" algn="l">
              <a:lnSpc>
                <a:spcPct val="100000"/>
              </a:lnSpc>
              <a:spcBef>
                <a:spcPts val="0"/>
              </a:spcBef>
              <a:spcAft>
                <a:spcPts val="0"/>
              </a:spcAft>
              <a:buClr>
                <a:srgbClr val="000000"/>
              </a:buClr>
              <a:buSzPts val="3700"/>
              <a:buFont typeface="Arial"/>
              <a:buChar char="○"/>
              <a:defRPr b="0" i="0" sz="1850" u="none" cap="none" strike="noStrike">
                <a:solidFill>
                  <a:srgbClr val="000000"/>
                </a:solidFill>
                <a:latin typeface="Arial"/>
                <a:ea typeface="Arial"/>
                <a:cs typeface="Arial"/>
                <a:sym typeface="Arial"/>
              </a:defRPr>
            </a:lvl5pPr>
            <a:lvl6pPr indent="-463550" lvl="5" marL="2743200" marR="0" rtl="0" algn="l">
              <a:lnSpc>
                <a:spcPct val="100000"/>
              </a:lnSpc>
              <a:spcBef>
                <a:spcPts val="0"/>
              </a:spcBef>
              <a:spcAft>
                <a:spcPts val="0"/>
              </a:spcAft>
              <a:buClr>
                <a:srgbClr val="000000"/>
              </a:buClr>
              <a:buSzPts val="3700"/>
              <a:buFont typeface="Arial"/>
              <a:buChar char="■"/>
              <a:defRPr b="0" i="0" sz="1850" u="none" cap="none" strike="noStrike">
                <a:solidFill>
                  <a:srgbClr val="000000"/>
                </a:solidFill>
                <a:latin typeface="Arial"/>
                <a:ea typeface="Arial"/>
                <a:cs typeface="Arial"/>
                <a:sym typeface="Arial"/>
              </a:defRPr>
            </a:lvl6pPr>
            <a:lvl7pPr indent="-463550" lvl="6" marL="3200400" marR="0" rtl="0" algn="l">
              <a:lnSpc>
                <a:spcPct val="100000"/>
              </a:lnSpc>
              <a:spcBef>
                <a:spcPts val="0"/>
              </a:spcBef>
              <a:spcAft>
                <a:spcPts val="0"/>
              </a:spcAft>
              <a:buClr>
                <a:srgbClr val="000000"/>
              </a:buClr>
              <a:buSzPts val="3700"/>
              <a:buFont typeface="Arial"/>
              <a:buChar char="●"/>
              <a:defRPr b="0" i="0" sz="1850" u="none" cap="none" strike="noStrike">
                <a:solidFill>
                  <a:srgbClr val="000000"/>
                </a:solidFill>
                <a:latin typeface="Arial"/>
                <a:ea typeface="Arial"/>
                <a:cs typeface="Arial"/>
                <a:sym typeface="Arial"/>
              </a:defRPr>
            </a:lvl7pPr>
            <a:lvl8pPr indent="-463550" lvl="7" marL="3657600" marR="0" rtl="0" algn="l">
              <a:lnSpc>
                <a:spcPct val="100000"/>
              </a:lnSpc>
              <a:spcBef>
                <a:spcPts val="0"/>
              </a:spcBef>
              <a:spcAft>
                <a:spcPts val="0"/>
              </a:spcAft>
              <a:buClr>
                <a:srgbClr val="000000"/>
              </a:buClr>
              <a:buSzPts val="3700"/>
              <a:buFont typeface="Arial"/>
              <a:buChar char="○"/>
              <a:defRPr b="0" i="0" sz="1850" u="none" cap="none" strike="noStrike">
                <a:solidFill>
                  <a:srgbClr val="000000"/>
                </a:solidFill>
                <a:latin typeface="Arial"/>
                <a:ea typeface="Arial"/>
                <a:cs typeface="Arial"/>
                <a:sym typeface="Arial"/>
              </a:defRPr>
            </a:lvl8pPr>
            <a:lvl9pPr indent="-463550" lvl="8" marL="4114800" marR="0" rtl="0" algn="l">
              <a:lnSpc>
                <a:spcPct val="100000"/>
              </a:lnSpc>
              <a:spcBef>
                <a:spcPts val="0"/>
              </a:spcBef>
              <a:spcAft>
                <a:spcPts val="0"/>
              </a:spcAft>
              <a:buClr>
                <a:srgbClr val="000000"/>
              </a:buClr>
              <a:buSzPts val="3700"/>
              <a:buFont typeface="Arial"/>
              <a:buChar char="■"/>
              <a:defRPr b="0" i="0" sz="1850" u="none" cap="none" strike="noStrike">
                <a:solidFill>
                  <a:srgbClr val="000000"/>
                </a:solidFill>
                <a:latin typeface="Arial"/>
                <a:ea typeface="Arial"/>
                <a:cs typeface="Arial"/>
                <a:sym typeface="Arial"/>
              </a:defRPr>
            </a:lvl9pPr>
          </a:lstStyle>
          <a:p/>
        </p:txBody>
      </p:sp>
      <p:sp>
        <p:nvSpPr>
          <p:cNvPr id="45" name="Google Shape;45;p9"/>
          <p:cNvSpPr txBox="1"/>
          <p:nvPr>
            <p:ph idx="12" type="sldNum"/>
          </p:nvPr>
        </p:nvSpPr>
        <p:spPr>
          <a:xfrm>
            <a:off x="11296611" y="6194552"/>
            <a:ext cx="731700" cy="230700"/>
          </a:xfrm>
          <a:prstGeom prst="rect">
            <a:avLst/>
          </a:prstGeom>
          <a:noFill/>
          <a:ln>
            <a:noFill/>
          </a:ln>
        </p:spPr>
        <p:txBody>
          <a:bodyPr anchorCtr="0" anchor="ctr" bIns="45700" lIns="91425" spcFirstLastPara="1" rIns="91425" wrap="square" tIns="45700">
            <a:spAutoFit/>
          </a:bodyPr>
          <a:lstStyle>
            <a:lvl1pPr indent="0" lvl="0" marL="0" marR="0" rtl="0" algn="r">
              <a:lnSpc>
                <a:spcPct val="100000"/>
              </a:lnSpc>
              <a:spcBef>
                <a:spcPts val="0"/>
              </a:spcBef>
              <a:spcAft>
                <a:spcPts val="0"/>
              </a:spcAft>
              <a:buClr>
                <a:srgbClr val="999999"/>
              </a:buClr>
              <a:buSzPts val="1800"/>
              <a:buFont typeface="DM Sans"/>
              <a:buNone/>
              <a:defRPr b="0" i="0" sz="900" u="none" cap="none" strike="noStrike">
                <a:solidFill>
                  <a:srgbClr val="999999"/>
                </a:solidFill>
                <a:latin typeface="DM Sans"/>
                <a:ea typeface="DM Sans"/>
                <a:cs typeface="DM Sans"/>
                <a:sym typeface="DM Sans"/>
              </a:defRPr>
            </a:lvl1pPr>
            <a:lvl2pPr indent="0" lvl="1" marL="0" marR="0" rtl="0" algn="r">
              <a:lnSpc>
                <a:spcPct val="100000"/>
              </a:lnSpc>
              <a:spcBef>
                <a:spcPts val="0"/>
              </a:spcBef>
              <a:spcAft>
                <a:spcPts val="0"/>
              </a:spcAft>
              <a:buClr>
                <a:srgbClr val="999999"/>
              </a:buClr>
              <a:buSzPts val="1800"/>
              <a:buFont typeface="DM Sans"/>
              <a:buNone/>
              <a:defRPr b="0" i="0" sz="900" u="none" cap="none" strike="noStrike">
                <a:solidFill>
                  <a:srgbClr val="999999"/>
                </a:solidFill>
                <a:latin typeface="DM Sans"/>
                <a:ea typeface="DM Sans"/>
                <a:cs typeface="DM Sans"/>
                <a:sym typeface="DM Sans"/>
              </a:defRPr>
            </a:lvl2pPr>
            <a:lvl3pPr indent="0" lvl="2" marL="0" marR="0" rtl="0" algn="r">
              <a:lnSpc>
                <a:spcPct val="100000"/>
              </a:lnSpc>
              <a:spcBef>
                <a:spcPts val="0"/>
              </a:spcBef>
              <a:spcAft>
                <a:spcPts val="0"/>
              </a:spcAft>
              <a:buClr>
                <a:srgbClr val="999999"/>
              </a:buClr>
              <a:buSzPts val="1800"/>
              <a:buFont typeface="DM Sans"/>
              <a:buNone/>
              <a:defRPr b="0" i="0" sz="900" u="none" cap="none" strike="noStrike">
                <a:solidFill>
                  <a:srgbClr val="999999"/>
                </a:solidFill>
                <a:latin typeface="DM Sans"/>
                <a:ea typeface="DM Sans"/>
                <a:cs typeface="DM Sans"/>
                <a:sym typeface="DM Sans"/>
              </a:defRPr>
            </a:lvl3pPr>
            <a:lvl4pPr indent="0" lvl="3" marL="0" marR="0" rtl="0" algn="r">
              <a:lnSpc>
                <a:spcPct val="100000"/>
              </a:lnSpc>
              <a:spcBef>
                <a:spcPts val="0"/>
              </a:spcBef>
              <a:spcAft>
                <a:spcPts val="0"/>
              </a:spcAft>
              <a:buClr>
                <a:srgbClr val="999999"/>
              </a:buClr>
              <a:buSzPts val="1800"/>
              <a:buFont typeface="DM Sans"/>
              <a:buNone/>
              <a:defRPr b="0" i="0" sz="900" u="none" cap="none" strike="noStrike">
                <a:solidFill>
                  <a:srgbClr val="999999"/>
                </a:solidFill>
                <a:latin typeface="DM Sans"/>
                <a:ea typeface="DM Sans"/>
                <a:cs typeface="DM Sans"/>
                <a:sym typeface="DM Sans"/>
              </a:defRPr>
            </a:lvl4pPr>
            <a:lvl5pPr indent="0" lvl="4" marL="0" marR="0" rtl="0" algn="r">
              <a:lnSpc>
                <a:spcPct val="100000"/>
              </a:lnSpc>
              <a:spcBef>
                <a:spcPts val="0"/>
              </a:spcBef>
              <a:spcAft>
                <a:spcPts val="0"/>
              </a:spcAft>
              <a:buClr>
                <a:srgbClr val="999999"/>
              </a:buClr>
              <a:buSzPts val="1800"/>
              <a:buFont typeface="DM Sans"/>
              <a:buNone/>
              <a:defRPr b="0" i="0" sz="900" u="none" cap="none" strike="noStrike">
                <a:solidFill>
                  <a:srgbClr val="999999"/>
                </a:solidFill>
                <a:latin typeface="DM Sans"/>
                <a:ea typeface="DM Sans"/>
                <a:cs typeface="DM Sans"/>
                <a:sym typeface="DM Sans"/>
              </a:defRPr>
            </a:lvl5pPr>
            <a:lvl6pPr indent="0" lvl="5" marL="0" marR="0" rtl="0" algn="r">
              <a:lnSpc>
                <a:spcPct val="100000"/>
              </a:lnSpc>
              <a:spcBef>
                <a:spcPts val="0"/>
              </a:spcBef>
              <a:spcAft>
                <a:spcPts val="0"/>
              </a:spcAft>
              <a:buClr>
                <a:srgbClr val="999999"/>
              </a:buClr>
              <a:buSzPts val="1800"/>
              <a:buFont typeface="DM Sans"/>
              <a:buNone/>
              <a:defRPr b="0" i="0" sz="900" u="none" cap="none" strike="noStrike">
                <a:solidFill>
                  <a:srgbClr val="999999"/>
                </a:solidFill>
                <a:latin typeface="DM Sans"/>
                <a:ea typeface="DM Sans"/>
                <a:cs typeface="DM Sans"/>
                <a:sym typeface="DM Sans"/>
              </a:defRPr>
            </a:lvl6pPr>
            <a:lvl7pPr indent="0" lvl="6" marL="0" marR="0" rtl="0" algn="r">
              <a:lnSpc>
                <a:spcPct val="100000"/>
              </a:lnSpc>
              <a:spcBef>
                <a:spcPts val="0"/>
              </a:spcBef>
              <a:spcAft>
                <a:spcPts val="0"/>
              </a:spcAft>
              <a:buClr>
                <a:srgbClr val="999999"/>
              </a:buClr>
              <a:buSzPts val="1800"/>
              <a:buFont typeface="DM Sans"/>
              <a:buNone/>
              <a:defRPr b="0" i="0" sz="900" u="none" cap="none" strike="noStrike">
                <a:solidFill>
                  <a:srgbClr val="999999"/>
                </a:solidFill>
                <a:latin typeface="DM Sans"/>
                <a:ea typeface="DM Sans"/>
                <a:cs typeface="DM Sans"/>
                <a:sym typeface="DM Sans"/>
              </a:defRPr>
            </a:lvl7pPr>
            <a:lvl8pPr indent="0" lvl="7" marL="0" marR="0" rtl="0" algn="r">
              <a:lnSpc>
                <a:spcPct val="100000"/>
              </a:lnSpc>
              <a:spcBef>
                <a:spcPts val="0"/>
              </a:spcBef>
              <a:spcAft>
                <a:spcPts val="0"/>
              </a:spcAft>
              <a:buClr>
                <a:srgbClr val="999999"/>
              </a:buClr>
              <a:buSzPts val="1800"/>
              <a:buFont typeface="DM Sans"/>
              <a:buNone/>
              <a:defRPr b="0" i="0" sz="900" u="none" cap="none" strike="noStrike">
                <a:solidFill>
                  <a:srgbClr val="999999"/>
                </a:solidFill>
                <a:latin typeface="DM Sans"/>
                <a:ea typeface="DM Sans"/>
                <a:cs typeface="DM Sans"/>
                <a:sym typeface="DM Sans"/>
              </a:defRPr>
            </a:lvl8pPr>
            <a:lvl9pPr indent="0" lvl="8" marL="0" marR="0" rtl="0" algn="r">
              <a:lnSpc>
                <a:spcPct val="100000"/>
              </a:lnSpc>
              <a:spcBef>
                <a:spcPts val="0"/>
              </a:spcBef>
              <a:spcAft>
                <a:spcPts val="0"/>
              </a:spcAft>
              <a:buClr>
                <a:srgbClr val="999999"/>
              </a:buClr>
              <a:buSzPts val="1800"/>
              <a:buFont typeface="DM Sans"/>
              <a:buNone/>
              <a:defRPr b="0" i="0" sz="900" u="none" cap="none" strike="noStrike">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6" name="Shape 46"/>
        <p:cNvGrpSpPr/>
        <p:nvPr/>
      </p:nvGrpSpPr>
      <p:grpSpPr>
        <a:xfrm>
          <a:off x="0" y="0"/>
          <a:ext cx="0" cy="0"/>
          <a:chOff x="0" y="0"/>
          <a:chExt cx="0" cy="0"/>
        </a:xfrm>
      </p:grpSpPr>
      <p:sp>
        <p:nvSpPr>
          <p:cNvPr id="47" name="Google Shape;47;p10"/>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lt1"/>
              </a:buClr>
              <a:buSzPts val="6000"/>
              <a:buFont typeface="Calibri"/>
              <a:buNone/>
              <a:defRPr sz="6000"/>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p:txBody>
      </p:sp>
      <p:sp>
        <p:nvSpPr>
          <p:cNvPr id="48" name="Google Shape;48;p10"/>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49" name="Google Shape;49;p1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0" name="Google Shape;50;p1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1" name="Google Shape;51;p1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8.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1.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9" name="Shape 9"/>
        <p:cNvGrpSpPr/>
        <p:nvPr/>
      </p:nvGrpSpPr>
      <p:grpSpPr>
        <a:xfrm>
          <a:off x="0" y="0"/>
          <a:ext cx="0" cy="0"/>
          <a:chOff x="0" y="0"/>
          <a:chExt cx="0" cy="0"/>
        </a:xfrm>
      </p:grpSpPr>
      <p:pic>
        <p:nvPicPr>
          <p:cNvPr id="10" name="Google Shape;10;p1"/>
          <p:cNvPicPr preferRelativeResize="0"/>
          <p:nvPr/>
        </p:nvPicPr>
        <p:blipFill rotWithShape="1">
          <a:blip r:embed="rId1">
            <a:alphaModFix/>
          </a:blip>
          <a:srcRect b="0" l="0" r="0" t="45881"/>
          <a:stretch/>
        </p:blipFill>
        <p:spPr>
          <a:xfrm>
            <a:off x="10791567" y="6205267"/>
            <a:ext cx="1355400" cy="593733"/>
          </a:xfrm>
          <a:prstGeom prst="rect">
            <a:avLst/>
          </a:prstGeom>
          <a:noFill/>
          <a:ln>
            <a:noFill/>
          </a:ln>
        </p:spPr>
      </p:pic>
      <p:sp>
        <p:nvSpPr>
          <p:cNvPr id="11" name="Google Shape;11;p1"/>
          <p:cNvSpPr txBox="1"/>
          <p:nvPr>
            <p:ph type="title"/>
          </p:nvPr>
        </p:nvSpPr>
        <p:spPr>
          <a:xfrm>
            <a:off x="1709733" y="0"/>
            <a:ext cx="10437300" cy="11433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dk1"/>
              </a:buClr>
              <a:buSzPts val="4000"/>
              <a:buFont typeface="Open Sans"/>
              <a:buNone/>
              <a:defRPr sz="4000">
                <a:solidFill>
                  <a:schemeClr val="dk1"/>
                </a:solidFill>
                <a:latin typeface="Open Sans"/>
                <a:ea typeface="Open Sans"/>
                <a:cs typeface="Open Sans"/>
                <a:sym typeface="Open Sans"/>
              </a:defRPr>
            </a:lvl1pPr>
            <a:lvl2pPr lvl="1">
              <a:spcBef>
                <a:spcPts val="0"/>
              </a:spcBef>
              <a:spcAft>
                <a:spcPts val="0"/>
              </a:spcAft>
              <a:buClr>
                <a:schemeClr val="dk1"/>
              </a:buClr>
              <a:buSzPts val="4800"/>
              <a:buNone/>
              <a:defRPr b="1" sz="4800">
                <a:solidFill>
                  <a:schemeClr val="dk1"/>
                </a:solidFill>
              </a:defRPr>
            </a:lvl2pPr>
            <a:lvl3pPr lvl="2">
              <a:spcBef>
                <a:spcPts val="0"/>
              </a:spcBef>
              <a:spcAft>
                <a:spcPts val="0"/>
              </a:spcAft>
              <a:buClr>
                <a:schemeClr val="dk1"/>
              </a:buClr>
              <a:buSzPts val="4800"/>
              <a:buNone/>
              <a:defRPr b="1" sz="4800">
                <a:solidFill>
                  <a:schemeClr val="dk1"/>
                </a:solidFill>
              </a:defRPr>
            </a:lvl3pPr>
            <a:lvl4pPr lvl="3">
              <a:spcBef>
                <a:spcPts val="0"/>
              </a:spcBef>
              <a:spcAft>
                <a:spcPts val="0"/>
              </a:spcAft>
              <a:buClr>
                <a:schemeClr val="dk1"/>
              </a:buClr>
              <a:buSzPts val="4800"/>
              <a:buNone/>
              <a:defRPr b="1" sz="4800">
                <a:solidFill>
                  <a:schemeClr val="dk1"/>
                </a:solidFill>
              </a:defRPr>
            </a:lvl4pPr>
            <a:lvl5pPr lvl="4">
              <a:spcBef>
                <a:spcPts val="0"/>
              </a:spcBef>
              <a:spcAft>
                <a:spcPts val="0"/>
              </a:spcAft>
              <a:buClr>
                <a:schemeClr val="dk1"/>
              </a:buClr>
              <a:buSzPts val="4800"/>
              <a:buNone/>
              <a:defRPr b="1" sz="4800">
                <a:solidFill>
                  <a:schemeClr val="dk1"/>
                </a:solidFill>
              </a:defRPr>
            </a:lvl5pPr>
            <a:lvl6pPr lvl="5">
              <a:spcBef>
                <a:spcPts val="0"/>
              </a:spcBef>
              <a:spcAft>
                <a:spcPts val="0"/>
              </a:spcAft>
              <a:buClr>
                <a:schemeClr val="dk1"/>
              </a:buClr>
              <a:buSzPts val="4800"/>
              <a:buNone/>
              <a:defRPr b="1" sz="4800">
                <a:solidFill>
                  <a:schemeClr val="dk1"/>
                </a:solidFill>
              </a:defRPr>
            </a:lvl6pPr>
            <a:lvl7pPr lvl="6">
              <a:spcBef>
                <a:spcPts val="0"/>
              </a:spcBef>
              <a:spcAft>
                <a:spcPts val="0"/>
              </a:spcAft>
              <a:buClr>
                <a:schemeClr val="dk1"/>
              </a:buClr>
              <a:buSzPts val="4800"/>
              <a:buNone/>
              <a:defRPr b="1" sz="4800">
                <a:solidFill>
                  <a:schemeClr val="dk1"/>
                </a:solidFill>
              </a:defRPr>
            </a:lvl7pPr>
            <a:lvl8pPr lvl="7">
              <a:spcBef>
                <a:spcPts val="0"/>
              </a:spcBef>
              <a:spcAft>
                <a:spcPts val="0"/>
              </a:spcAft>
              <a:buClr>
                <a:schemeClr val="dk1"/>
              </a:buClr>
              <a:buSzPts val="4800"/>
              <a:buNone/>
              <a:defRPr b="1" sz="4800">
                <a:solidFill>
                  <a:schemeClr val="dk1"/>
                </a:solidFill>
              </a:defRPr>
            </a:lvl8pPr>
            <a:lvl9pPr lvl="8">
              <a:spcBef>
                <a:spcPts val="0"/>
              </a:spcBef>
              <a:spcAft>
                <a:spcPts val="0"/>
              </a:spcAft>
              <a:buClr>
                <a:schemeClr val="dk1"/>
              </a:buClr>
              <a:buSzPts val="4800"/>
              <a:buNone/>
              <a:defRPr b="1" sz="4800">
                <a:solidFill>
                  <a:schemeClr val="dk1"/>
                </a:solidFill>
              </a:defRPr>
            </a:lvl9pPr>
          </a:lstStyle>
          <a:p/>
        </p:txBody>
      </p:sp>
      <p:sp>
        <p:nvSpPr>
          <p:cNvPr id="12" name="Google Shape;12;p1"/>
          <p:cNvSpPr txBox="1"/>
          <p:nvPr>
            <p:ph idx="1" type="body"/>
          </p:nvPr>
        </p:nvSpPr>
        <p:spPr>
          <a:xfrm>
            <a:off x="609600" y="1600200"/>
            <a:ext cx="10972800" cy="4967700"/>
          </a:xfrm>
          <a:prstGeom prst="rect">
            <a:avLst/>
          </a:prstGeom>
          <a:noFill/>
          <a:ln>
            <a:noFill/>
          </a:ln>
        </p:spPr>
        <p:txBody>
          <a:bodyPr anchorCtr="0" anchor="t" bIns="121900" lIns="121900" spcFirstLastPara="1" rIns="121900" wrap="square" tIns="121900">
            <a:noAutofit/>
          </a:bodyPr>
          <a:lstStyle>
            <a:lvl1pPr indent="-482600" lvl="0" marL="457200">
              <a:spcBef>
                <a:spcPts val="800"/>
              </a:spcBef>
              <a:spcAft>
                <a:spcPts val="0"/>
              </a:spcAft>
              <a:buClr>
                <a:srgbClr val="6FA8DC"/>
              </a:buClr>
              <a:buSzPts val="4000"/>
              <a:buFont typeface="Open Sans"/>
              <a:buChar char="●"/>
              <a:defRPr sz="4000">
                <a:solidFill>
                  <a:schemeClr val="dk1"/>
                </a:solidFill>
                <a:latin typeface="Open Sans"/>
                <a:ea typeface="Open Sans"/>
                <a:cs typeface="Open Sans"/>
                <a:sym typeface="Open Sans"/>
              </a:defRPr>
            </a:lvl1pPr>
            <a:lvl2pPr indent="-431800" lvl="1" marL="914400">
              <a:spcBef>
                <a:spcPts val="0"/>
              </a:spcBef>
              <a:spcAft>
                <a:spcPts val="0"/>
              </a:spcAft>
              <a:buClr>
                <a:srgbClr val="6FA8DC"/>
              </a:buClr>
              <a:buSzPts val="3200"/>
              <a:buFont typeface="Open Sans"/>
              <a:buChar char="○"/>
              <a:defRPr sz="3200">
                <a:solidFill>
                  <a:schemeClr val="dk1"/>
                </a:solidFill>
                <a:latin typeface="Open Sans"/>
                <a:ea typeface="Open Sans"/>
                <a:cs typeface="Open Sans"/>
                <a:sym typeface="Open Sans"/>
              </a:defRPr>
            </a:lvl2pPr>
            <a:lvl3pPr indent="-431800" lvl="2" marL="1371600">
              <a:spcBef>
                <a:spcPts val="0"/>
              </a:spcBef>
              <a:spcAft>
                <a:spcPts val="0"/>
              </a:spcAft>
              <a:buClr>
                <a:srgbClr val="6FA8DC"/>
              </a:buClr>
              <a:buSzPts val="3200"/>
              <a:buFont typeface="Open Sans"/>
              <a:buChar char="■"/>
              <a:defRPr sz="3200">
                <a:solidFill>
                  <a:schemeClr val="dk1"/>
                </a:solidFill>
                <a:latin typeface="Open Sans"/>
                <a:ea typeface="Open Sans"/>
                <a:cs typeface="Open Sans"/>
                <a:sym typeface="Open Sans"/>
              </a:defRPr>
            </a:lvl3pPr>
            <a:lvl4pPr indent="-381000" lvl="3" marL="1828800">
              <a:spcBef>
                <a:spcPts val="0"/>
              </a:spcBef>
              <a:spcAft>
                <a:spcPts val="0"/>
              </a:spcAft>
              <a:buClr>
                <a:srgbClr val="6FA8DC"/>
              </a:buClr>
              <a:buSzPts val="2400"/>
              <a:buFont typeface="Open Sans"/>
              <a:buChar char="●"/>
              <a:defRPr sz="2400">
                <a:solidFill>
                  <a:schemeClr val="dk1"/>
                </a:solidFill>
                <a:latin typeface="Open Sans"/>
                <a:ea typeface="Open Sans"/>
                <a:cs typeface="Open Sans"/>
                <a:sym typeface="Open Sans"/>
              </a:defRPr>
            </a:lvl4pPr>
            <a:lvl5pPr indent="-381000" lvl="4" marL="2286000">
              <a:spcBef>
                <a:spcPts val="0"/>
              </a:spcBef>
              <a:spcAft>
                <a:spcPts val="0"/>
              </a:spcAft>
              <a:buClr>
                <a:schemeClr val="dk1"/>
              </a:buClr>
              <a:buSzPts val="2400"/>
              <a:buFont typeface="Open Sans"/>
              <a:buChar char="○"/>
              <a:defRPr sz="2400">
                <a:solidFill>
                  <a:schemeClr val="dk1"/>
                </a:solidFill>
                <a:latin typeface="Open Sans"/>
                <a:ea typeface="Open Sans"/>
                <a:cs typeface="Open Sans"/>
                <a:sym typeface="Open Sans"/>
              </a:defRPr>
            </a:lvl5pPr>
            <a:lvl6pPr indent="-381000" lvl="5" marL="2743200">
              <a:spcBef>
                <a:spcPts val="0"/>
              </a:spcBef>
              <a:spcAft>
                <a:spcPts val="0"/>
              </a:spcAft>
              <a:buClr>
                <a:schemeClr val="dk1"/>
              </a:buClr>
              <a:buSzPts val="2400"/>
              <a:buFont typeface="Open Sans"/>
              <a:buChar char="■"/>
              <a:defRPr sz="2400">
                <a:solidFill>
                  <a:schemeClr val="dk1"/>
                </a:solidFill>
                <a:latin typeface="Open Sans"/>
                <a:ea typeface="Open Sans"/>
                <a:cs typeface="Open Sans"/>
                <a:sym typeface="Open Sans"/>
              </a:defRPr>
            </a:lvl6pPr>
            <a:lvl7pPr indent="-381000" lvl="6" marL="3200400">
              <a:spcBef>
                <a:spcPts val="0"/>
              </a:spcBef>
              <a:spcAft>
                <a:spcPts val="0"/>
              </a:spcAft>
              <a:buClr>
                <a:schemeClr val="dk1"/>
              </a:buClr>
              <a:buSzPts val="2400"/>
              <a:buFont typeface="Open Sans"/>
              <a:buChar char="●"/>
              <a:defRPr sz="2400">
                <a:solidFill>
                  <a:schemeClr val="dk1"/>
                </a:solidFill>
                <a:latin typeface="Open Sans"/>
                <a:ea typeface="Open Sans"/>
                <a:cs typeface="Open Sans"/>
                <a:sym typeface="Open Sans"/>
              </a:defRPr>
            </a:lvl7pPr>
            <a:lvl8pPr indent="-381000" lvl="7" marL="3657600">
              <a:spcBef>
                <a:spcPts val="0"/>
              </a:spcBef>
              <a:spcAft>
                <a:spcPts val="0"/>
              </a:spcAft>
              <a:buClr>
                <a:schemeClr val="dk1"/>
              </a:buClr>
              <a:buSzPts val="2400"/>
              <a:buFont typeface="Open Sans"/>
              <a:buChar char="○"/>
              <a:defRPr sz="2400">
                <a:solidFill>
                  <a:schemeClr val="dk1"/>
                </a:solidFill>
                <a:latin typeface="Open Sans"/>
                <a:ea typeface="Open Sans"/>
                <a:cs typeface="Open Sans"/>
                <a:sym typeface="Open Sans"/>
              </a:defRPr>
            </a:lvl8pPr>
            <a:lvl9pPr indent="-381000" lvl="8" marL="4114800">
              <a:spcBef>
                <a:spcPts val="0"/>
              </a:spcBef>
              <a:spcAft>
                <a:spcPts val="0"/>
              </a:spcAft>
              <a:buClr>
                <a:schemeClr val="dk1"/>
              </a:buClr>
              <a:buSzPts val="2400"/>
              <a:buFont typeface="Open Sans"/>
              <a:buChar char="■"/>
              <a:defRPr sz="2400">
                <a:solidFill>
                  <a:schemeClr val="dk1"/>
                </a:solidFill>
                <a:latin typeface="Open Sans"/>
                <a:ea typeface="Open Sans"/>
                <a:cs typeface="Open Sans"/>
                <a:sym typeface="Open Sans"/>
              </a:defRPr>
            </a:lvl9pPr>
          </a:lstStyle>
          <a:p/>
        </p:txBody>
      </p:sp>
      <p:sp>
        <p:nvSpPr>
          <p:cNvPr id="13" name="Google Shape;13;p1"/>
          <p:cNvSpPr txBox="1"/>
          <p:nvPr>
            <p:ph idx="12" type="sldNum"/>
          </p:nvPr>
        </p:nvSpPr>
        <p:spPr>
          <a:xfrm>
            <a:off x="11236067" y="6425498"/>
            <a:ext cx="466500" cy="246300"/>
          </a:xfrm>
          <a:prstGeom prst="rect">
            <a:avLst/>
          </a:prstGeom>
          <a:noFill/>
          <a:ln>
            <a:noFill/>
          </a:ln>
        </p:spPr>
        <p:txBody>
          <a:bodyPr anchorCtr="0" anchor="ctr" bIns="121900" lIns="121900" spcFirstLastPara="1" rIns="121900" wrap="square" tIns="121900">
            <a:noAutofit/>
          </a:bodyPr>
          <a:lstStyle>
            <a:lvl1pPr lvl="0" algn="ctr">
              <a:buNone/>
              <a:defRPr sz="1100">
                <a:solidFill>
                  <a:srgbClr val="FFFFFF"/>
                </a:solidFill>
              </a:defRPr>
            </a:lvl1pPr>
            <a:lvl2pPr lvl="1" algn="ctr">
              <a:buNone/>
              <a:defRPr sz="1100">
                <a:solidFill>
                  <a:srgbClr val="FFFFFF"/>
                </a:solidFill>
              </a:defRPr>
            </a:lvl2pPr>
            <a:lvl3pPr lvl="2" algn="ctr">
              <a:buNone/>
              <a:defRPr sz="1100">
                <a:solidFill>
                  <a:srgbClr val="FFFFFF"/>
                </a:solidFill>
              </a:defRPr>
            </a:lvl3pPr>
            <a:lvl4pPr lvl="3" algn="ctr">
              <a:buNone/>
              <a:defRPr sz="1100">
                <a:solidFill>
                  <a:srgbClr val="FFFFFF"/>
                </a:solidFill>
              </a:defRPr>
            </a:lvl4pPr>
            <a:lvl5pPr lvl="4" algn="ctr">
              <a:buNone/>
              <a:defRPr sz="1100">
                <a:solidFill>
                  <a:srgbClr val="FFFFFF"/>
                </a:solidFill>
              </a:defRPr>
            </a:lvl5pPr>
            <a:lvl6pPr lvl="5" algn="ctr">
              <a:buNone/>
              <a:defRPr sz="1100">
                <a:solidFill>
                  <a:srgbClr val="FFFFFF"/>
                </a:solidFill>
              </a:defRPr>
            </a:lvl6pPr>
            <a:lvl7pPr lvl="6" algn="ctr">
              <a:buNone/>
              <a:defRPr sz="1100">
                <a:solidFill>
                  <a:srgbClr val="FFFFFF"/>
                </a:solidFill>
              </a:defRPr>
            </a:lvl7pPr>
            <a:lvl8pPr lvl="7" algn="ctr">
              <a:buNone/>
              <a:defRPr sz="1100">
                <a:solidFill>
                  <a:srgbClr val="FFFFFF"/>
                </a:solidFill>
              </a:defRPr>
            </a:lvl8pPr>
            <a:lvl9pPr lvl="8" algn="ctr">
              <a:buNone/>
              <a:defRPr sz="1100">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pic>
        <p:nvPicPr>
          <p:cNvPr id="14" name="Google Shape;14;p1"/>
          <p:cNvPicPr preferRelativeResize="0"/>
          <p:nvPr/>
        </p:nvPicPr>
        <p:blipFill>
          <a:blip r:embed="rId2">
            <a:alphaModFix/>
          </a:blip>
          <a:stretch>
            <a:fillRect/>
          </a:stretch>
        </p:blipFill>
        <p:spPr>
          <a:xfrm>
            <a:off x="10380667" y="101600"/>
            <a:ext cx="1709733" cy="78533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1" Type="http://schemas.openxmlformats.org/officeDocument/2006/relationships/image" Target="../media/image19.png"/><Relationship Id="rId10" Type="http://schemas.openxmlformats.org/officeDocument/2006/relationships/image" Target="../media/image22.png"/><Relationship Id="rId13" Type="http://schemas.openxmlformats.org/officeDocument/2006/relationships/image" Target="../media/image28.png"/><Relationship Id="rId12" Type="http://schemas.openxmlformats.org/officeDocument/2006/relationships/image" Target="../media/image20.png"/><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31.png"/><Relationship Id="rId4" Type="http://schemas.openxmlformats.org/officeDocument/2006/relationships/image" Target="../media/image21.png"/><Relationship Id="rId9" Type="http://schemas.openxmlformats.org/officeDocument/2006/relationships/image" Target="../media/image23.png"/><Relationship Id="rId15" Type="http://schemas.openxmlformats.org/officeDocument/2006/relationships/image" Target="../media/image29.png"/><Relationship Id="rId14" Type="http://schemas.openxmlformats.org/officeDocument/2006/relationships/image" Target="../media/image24.png"/><Relationship Id="rId5" Type="http://schemas.openxmlformats.org/officeDocument/2006/relationships/image" Target="../media/image30.png"/><Relationship Id="rId6" Type="http://schemas.openxmlformats.org/officeDocument/2006/relationships/image" Target="../media/image26.png"/><Relationship Id="rId7" Type="http://schemas.openxmlformats.org/officeDocument/2006/relationships/image" Target="../media/image11.png"/><Relationship Id="rId8"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35.png"/><Relationship Id="rId6" Type="http://schemas.openxmlformats.org/officeDocument/2006/relationships/image" Target="../media/image40.png"/><Relationship Id="rId7" Type="http://schemas.openxmlformats.org/officeDocument/2006/relationships/image" Target="../media/image37.png"/><Relationship Id="rId8"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35.png"/><Relationship Id="rId4" Type="http://schemas.openxmlformats.org/officeDocument/2006/relationships/image" Target="../media/image32.png"/><Relationship Id="rId5" Type="http://schemas.openxmlformats.org/officeDocument/2006/relationships/image" Target="../media/image43.png"/><Relationship Id="rId6" Type="http://schemas.openxmlformats.org/officeDocument/2006/relationships/image" Target="../media/image27.png"/><Relationship Id="rId7" Type="http://schemas.openxmlformats.org/officeDocument/2006/relationships/image" Target="../media/image3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33.png"/><Relationship Id="rId4" Type="http://schemas.openxmlformats.org/officeDocument/2006/relationships/image" Target="../media/image35.png"/><Relationship Id="rId5" Type="http://schemas.openxmlformats.org/officeDocument/2006/relationships/image" Target="../media/image38.png"/><Relationship Id="rId6" Type="http://schemas.openxmlformats.org/officeDocument/2006/relationships/image" Target="../media/image4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4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62.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35.png"/><Relationship Id="rId4" Type="http://schemas.openxmlformats.org/officeDocument/2006/relationships/image" Target="../media/image38.png"/><Relationship Id="rId5" Type="http://schemas.openxmlformats.org/officeDocument/2006/relationships/image" Target="../media/image5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5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6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6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6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47.png"/></Relationships>
</file>

<file path=ppt/slides/_rels/slide31.xml.rels><?xml version="1.0" encoding="UTF-8" standalone="yes"?><Relationships xmlns="http://schemas.openxmlformats.org/package/2006/relationships"><Relationship Id="rId11" Type="http://schemas.openxmlformats.org/officeDocument/2006/relationships/image" Target="../media/image61.png"/><Relationship Id="rId10" Type="http://schemas.openxmlformats.org/officeDocument/2006/relationships/image" Target="../media/image63.png"/><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image" Target="../media/image45.png"/><Relationship Id="rId4" Type="http://schemas.openxmlformats.org/officeDocument/2006/relationships/image" Target="../media/image54.png"/><Relationship Id="rId9" Type="http://schemas.openxmlformats.org/officeDocument/2006/relationships/image" Target="../media/image64.png"/><Relationship Id="rId5" Type="http://schemas.openxmlformats.org/officeDocument/2006/relationships/image" Target="../media/image49.png"/><Relationship Id="rId6" Type="http://schemas.openxmlformats.org/officeDocument/2006/relationships/image" Target="../media/image50.png"/><Relationship Id="rId7" Type="http://schemas.openxmlformats.org/officeDocument/2006/relationships/image" Target="../media/image52.png"/><Relationship Id="rId8" Type="http://schemas.openxmlformats.org/officeDocument/2006/relationships/image" Target="../media/image5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 Id="rId3" Type="http://schemas.openxmlformats.org/officeDocument/2006/relationships/image" Target="../media/image5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 Id="rId3" Type="http://schemas.openxmlformats.org/officeDocument/2006/relationships/image" Target="../media/image57.png"/><Relationship Id="rId4" Type="http://schemas.openxmlformats.org/officeDocument/2006/relationships/image" Target="../media/image68.png"/><Relationship Id="rId5" Type="http://schemas.openxmlformats.org/officeDocument/2006/relationships/image" Target="../media/image53.png"/><Relationship Id="rId6" Type="http://schemas.openxmlformats.org/officeDocument/2006/relationships/image" Target="../media/image6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 Id="rId3" Type="http://schemas.openxmlformats.org/officeDocument/2006/relationships/image" Target="../media/image56.png"/><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8.xml"/><Relationship Id="rId3" Type="http://schemas.openxmlformats.org/officeDocument/2006/relationships/image" Target="../media/image56.png"/><Relationship Id="rId4" Type="http://schemas.openxmlformats.org/officeDocument/2006/relationships/image" Target="../media/image6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9.xml"/><Relationship Id="rId3" Type="http://schemas.openxmlformats.org/officeDocument/2006/relationships/hyperlink" Target="https://argoeu.github.io/argo-monitoring/docs/intro" TargetMode="External"/><Relationship Id="rId4" Type="http://schemas.openxmlformats.org/officeDocument/2006/relationships/hyperlink" Target="https://argoeu.github.io/argo-monitoring/docs/intro" TargetMode="External"/><Relationship Id="rId9" Type="http://schemas.openxmlformats.org/officeDocument/2006/relationships/hyperlink" Target="https://argoeu.github.io/argo-accounting/" TargetMode="External"/><Relationship Id="rId5" Type="http://schemas.openxmlformats.org/officeDocument/2006/relationships/hyperlink" Target="https://argoeu.github.io/argo-monitoring/docs/intro" TargetMode="External"/><Relationship Id="rId6" Type="http://schemas.openxmlformats.org/officeDocument/2006/relationships/hyperlink" Target="https://zenodo.org/doi/10.5281/zenodo.7118590" TargetMode="External"/><Relationship Id="rId7" Type="http://schemas.openxmlformats.org/officeDocument/2006/relationships/hyperlink" Target="https://argoeu.github.io/argo-monitoring/docs/monitoring/SP_guide" TargetMode="External"/><Relationship Id="rId8" Type="http://schemas.openxmlformats.org/officeDocument/2006/relationships/hyperlink" Target="https://argoeu.github.io/argo-messagin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5.png"/><Relationship Id="rId5" Type="http://schemas.openxmlformats.org/officeDocument/2006/relationships/image" Target="../media/image9.png"/><Relationship Id="rId6"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46.png"/><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7.png"/><Relationship Id="rId6" Type="http://schemas.openxmlformats.org/officeDocument/2006/relationships/hyperlink" Target="https://doi.org/10.5281/zenodo.711859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ph type="ctrTitle"/>
          </p:nvPr>
        </p:nvSpPr>
        <p:spPr>
          <a:xfrm>
            <a:off x="3801167" y="1937767"/>
            <a:ext cx="8339700" cy="15465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Space Grotesk"/>
              <a:buNone/>
            </a:pPr>
            <a:r>
              <a:rPr lang="en" sz="4600">
                <a:solidFill>
                  <a:schemeClr val="accent2"/>
                </a:solidFill>
                <a:latin typeface="Fjalla One"/>
                <a:ea typeface="Fjalla One"/>
                <a:cs typeface="Fjalla One"/>
                <a:sym typeface="Fjalla One"/>
              </a:rPr>
              <a:t>Towards an Interoperable EOSC Core</a:t>
            </a:r>
            <a:endParaRPr sz="4600">
              <a:solidFill>
                <a:schemeClr val="accent2"/>
              </a:solidFill>
              <a:latin typeface="Fjalla One"/>
              <a:ea typeface="Fjalla One"/>
              <a:cs typeface="Fjalla One"/>
              <a:sym typeface="Fjalla One"/>
            </a:endParaRPr>
          </a:p>
        </p:txBody>
      </p:sp>
      <p:sp>
        <p:nvSpPr>
          <p:cNvPr id="71" name="Google Shape;71;p14"/>
          <p:cNvSpPr txBox="1"/>
          <p:nvPr>
            <p:ph idx="1" type="subTitle"/>
          </p:nvPr>
        </p:nvSpPr>
        <p:spPr>
          <a:xfrm>
            <a:off x="419875" y="4914350"/>
            <a:ext cx="11721000" cy="17010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solidFill>
                  <a:schemeClr val="lt1"/>
                </a:solidFill>
                <a:latin typeface="Fjalla One"/>
                <a:ea typeface="Fjalla One"/>
                <a:cs typeface="Fjalla One"/>
                <a:sym typeface="Fjalla One"/>
              </a:rPr>
              <a:t>How ARGO Services were used for the implementation of EOSC Monitoring, Messaging and Accounting and their corresponding Integration Options.</a:t>
            </a:r>
            <a:endParaRPr>
              <a:solidFill>
                <a:schemeClr val="lt1"/>
              </a:solidFill>
              <a:latin typeface="Fjalla One"/>
              <a:ea typeface="Fjalla One"/>
              <a:cs typeface="Fjalla One"/>
              <a:sym typeface="Fjalla On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3"/>
          <p:cNvSpPr txBox="1"/>
          <p:nvPr>
            <p:ph idx="12" type="sldNum"/>
          </p:nvPr>
        </p:nvSpPr>
        <p:spPr>
          <a:xfrm>
            <a:off x="1103476" y="6392392"/>
            <a:ext cx="981900" cy="337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
              <a:t>‹#›</a:t>
            </a:fld>
            <a:endParaRPr/>
          </a:p>
        </p:txBody>
      </p:sp>
      <p:sp>
        <p:nvSpPr>
          <p:cNvPr id="171" name="Google Shape;171;p23"/>
          <p:cNvSpPr txBox="1"/>
          <p:nvPr>
            <p:ph type="title"/>
          </p:nvPr>
        </p:nvSpPr>
        <p:spPr>
          <a:xfrm>
            <a:off x="149575" y="194627"/>
            <a:ext cx="10515600" cy="644100"/>
          </a:xfrm>
          <a:prstGeom prst="rect">
            <a:avLst/>
          </a:prstGeom>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rPr b="1" lang="en" sz="1600">
                <a:solidFill>
                  <a:srgbClr val="F1C232"/>
                </a:solidFill>
                <a:latin typeface="Fjalla One"/>
                <a:ea typeface="Fjalla One"/>
                <a:cs typeface="Fjalla One"/>
                <a:sym typeface="Fjalla One"/>
              </a:rPr>
              <a:t>WHY SHOULD WE CARE FOR MONITORING  </a:t>
            </a:r>
            <a:endParaRPr/>
          </a:p>
        </p:txBody>
      </p:sp>
      <p:pic>
        <p:nvPicPr>
          <p:cNvPr id="172" name="Google Shape;172;p23"/>
          <p:cNvPicPr preferRelativeResize="0"/>
          <p:nvPr/>
        </p:nvPicPr>
        <p:blipFill>
          <a:blip r:embed="rId3">
            <a:alphaModFix/>
          </a:blip>
          <a:stretch>
            <a:fillRect/>
          </a:stretch>
        </p:blipFill>
        <p:spPr>
          <a:xfrm>
            <a:off x="2237775" y="844124"/>
            <a:ext cx="7661025" cy="53626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4"/>
          <p:cNvSpPr txBox="1"/>
          <p:nvPr>
            <p:ph idx="12" type="sldNum"/>
          </p:nvPr>
        </p:nvSpPr>
        <p:spPr>
          <a:xfrm>
            <a:off x="1103476" y="6392392"/>
            <a:ext cx="981900" cy="337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pic>
        <p:nvPicPr>
          <p:cNvPr id="179" name="Google Shape;179;p24"/>
          <p:cNvPicPr preferRelativeResize="0"/>
          <p:nvPr/>
        </p:nvPicPr>
        <p:blipFill>
          <a:blip r:embed="rId3">
            <a:alphaModFix/>
          </a:blip>
          <a:stretch>
            <a:fillRect/>
          </a:stretch>
        </p:blipFill>
        <p:spPr>
          <a:xfrm>
            <a:off x="0" y="1209667"/>
            <a:ext cx="6667500" cy="4438650"/>
          </a:xfrm>
          <a:prstGeom prst="rect">
            <a:avLst/>
          </a:prstGeom>
          <a:noFill/>
          <a:ln>
            <a:noFill/>
          </a:ln>
        </p:spPr>
      </p:pic>
      <p:sp>
        <p:nvSpPr>
          <p:cNvPr id="180" name="Google Shape;180;p24"/>
          <p:cNvSpPr txBox="1"/>
          <p:nvPr>
            <p:ph type="title"/>
          </p:nvPr>
        </p:nvSpPr>
        <p:spPr>
          <a:xfrm>
            <a:off x="149585" y="194617"/>
            <a:ext cx="10515600" cy="497100"/>
          </a:xfrm>
          <a:prstGeom prst="rect">
            <a:avLst/>
          </a:prstGeom>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rPr b="1" lang="en" sz="1600">
                <a:solidFill>
                  <a:srgbClr val="F1C232"/>
                </a:solidFill>
                <a:latin typeface="Fjalla One"/>
                <a:ea typeface="Fjalla One"/>
                <a:cs typeface="Fjalla One"/>
                <a:sym typeface="Fjalla One"/>
              </a:rPr>
              <a:t>EOSC  MONITORING / Part 1: Base Monitoring </a:t>
            </a:r>
            <a:endParaRPr/>
          </a:p>
        </p:txBody>
      </p:sp>
      <p:sp>
        <p:nvSpPr>
          <p:cNvPr id="181" name="Google Shape;181;p24"/>
          <p:cNvSpPr txBox="1"/>
          <p:nvPr/>
        </p:nvSpPr>
        <p:spPr>
          <a:xfrm>
            <a:off x="6503650" y="1977375"/>
            <a:ext cx="55437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solidFill>
                  <a:schemeClr val="dk1"/>
                </a:solidFill>
                <a:latin typeface="Abel"/>
                <a:ea typeface="Abel"/>
                <a:cs typeface="Abel"/>
                <a:sym typeface="Abel"/>
              </a:rPr>
              <a:t>Base monitoring involves the process of checking your service. The first checks.  Check if your service is up and running</a:t>
            </a:r>
            <a:endParaRPr sz="2800">
              <a:solidFill>
                <a:schemeClr val="dk1"/>
              </a:solidFill>
              <a:latin typeface="Abel"/>
              <a:ea typeface="Abel"/>
              <a:cs typeface="Abel"/>
              <a:sym typeface="Abel"/>
            </a:endParaRPr>
          </a:p>
        </p:txBody>
      </p:sp>
      <p:sp>
        <p:nvSpPr>
          <p:cNvPr id="182" name="Google Shape;182;p24"/>
          <p:cNvSpPr/>
          <p:nvPr/>
        </p:nvSpPr>
        <p:spPr>
          <a:xfrm>
            <a:off x="6617950" y="1409700"/>
            <a:ext cx="5410200" cy="445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100">
                <a:solidFill>
                  <a:schemeClr val="lt1"/>
                </a:solidFill>
                <a:latin typeface="Abel"/>
                <a:ea typeface="Abel"/>
                <a:cs typeface="Abel"/>
                <a:sym typeface="Abel"/>
              </a:rPr>
              <a:t>Base Monitoring </a:t>
            </a:r>
            <a:endParaRPr b="1" sz="2100">
              <a:solidFill>
                <a:schemeClr val="lt1"/>
              </a:solidFill>
              <a:latin typeface="Abel"/>
              <a:ea typeface="Abel"/>
              <a:cs typeface="Abel"/>
              <a:sym typeface="Abe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5"/>
          <p:cNvSpPr/>
          <p:nvPr/>
        </p:nvSpPr>
        <p:spPr>
          <a:xfrm>
            <a:off x="4881275" y="3920575"/>
            <a:ext cx="5557800" cy="49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189" name="Google Shape;189;p25"/>
          <p:cNvPicPr preferRelativeResize="0"/>
          <p:nvPr/>
        </p:nvPicPr>
        <p:blipFill>
          <a:blip r:embed="rId3">
            <a:alphaModFix/>
          </a:blip>
          <a:stretch>
            <a:fillRect/>
          </a:stretch>
        </p:blipFill>
        <p:spPr>
          <a:xfrm>
            <a:off x="0" y="2066225"/>
            <a:ext cx="3336650" cy="3095225"/>
          </a:xfrm>
          <a:prstGeom prst="rect">
            <a:avLst/>
          </a:prstGeom>
          <a:noFill/>
          <a:ln>
            <a:noFill/>
          </a:ln>
        </p:spPr>
      </p:pic>
      <p:sp>
        <p:nvSpPr>
          <p:cNvPr id="190" name="Google Shape;190;p25"/>
          <p:cNvSpPr txBox="1"/>
          <p:nvPr>
            <p:ph idx="12" type="sldNum"/>
          </p:nvPr>
        </p:nvSpPr>
        <p:spPr>
          <a:xfrm>
            <a:off x="1103476" y="6392392"/>
            <a:ext cx="981900" cy="337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
              <a:t>‹#›</a:t>
            </a:fld>
            <a:endParaRPr/>
          </a:p>
        </p:txBody>
      </p:sp>
      <p:sp>
        <p:nvSpPr>
          <p:cNvPr id="191" name="Google Shape;191;p25"/>
          <p:cNvSpPr txBox="1"/>
          <p:nvPr/>
        </p:nvSpPr>
        <p:spPr>
          <a:xfrm>
            <a:off x="4813125" y="4448975"/>
            <a:ext cx="6179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u="sng">
                <a:latin typeface="Lato"/>
                <a:ea typeface="Lato"/>
                <a:cs typeface="Lato"/>
                <a:sym typeface="Lato"/>
              </a:rPr>
              <a:t>generic.http.check</a:t>
            </a:r>
            <a:r>
              <a:rPr lang="en">
                <a:latin typeface="Lato"/>
                <a:ea typeface="Lato"/>
                <a:cs typeface="Lato"/>
                <a:sym typeface="Lato"/>
              </a:rPr>
              <a:t>: Does the service responds when someone is visiting </a:t>
            </a:r>
            <a:endParaRPr>
              <a:latin typeface="Lato"/>
              <a:ea typeface="Lato"/>
              <a:cs typeface="Lato"/>
              <a:sym typeface="Lato"/>
            </a:endParaRPr>
          </a:p>
        </p:txBody>
      </p:sp>
      <p:sp>
        <p:nvSpPr>
          <p:cNvPr id="192" name="Google Shape;192;p25"/>
          <p:cNvSpPr txBox="1"/>
          <p:nvPr/>
        </p:nvSpPr>
        <p:spPr>
          <a:xfrm>
            <a:off x="4813125" y="4753775"/>
            <a:ext cx="5557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u="sng">
                <a:latin typeface="Lato"/>
                <a:ea typeface="Lato"/>
                <a:cs typeface="Lato"/>
                <a:sym typeface="Lato"/>
              </a:rPr>
              <a:t>generic.certificate.check</a:t>
            </a:r>
            <a:r>
              <a:rPr lang="en">
                <a:latin typeface="Lato"/>
                <a:ea typeface="Lato"/>
                <a:cs typeface="Lato"/>
                <a:sym typeface="Lato"/>
              </a:rPr>
              <a:t>: Is the certificate of your service valid </a:t>
            </a:r>
            <a:endParaRPr>
              <a:latin typeface="Lato"/>
              <a:ea typeface="Lato"/>
              <a:cs typeface="Lato"/>
              <a:sym typeface="Lato"/>
            </a:endParaRPr>
          </a:p>
        </p:txBody>
      </p:sp>
      <p:sp>
        <p:nvSpPr>
          <p:cNvPr id="193" name="Google Shape;193;p25"/>
          <p:cNvSpPr txBox="1"/>
          <p:nvPr/>
        </p:nvSpPr>
        <p:spPr>
          <a:xfrm>
            <a:off x="4813125" y="5173400"/>
            <a:ext cx="36177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EB5600"/>
                </a:solidFill>
                <a:latin typeface="Fjalla One"/>
                <a:ea typeface="Fjalla One"/>
                <a:cs typeface="Fjalla One"/>
                <a:sym typeface="Fjalla One"/>
              </a:rPr>
              <a:t>These 2 basic checks can give us the basic information about the status of the service.  </a:t>
            </a:r>
            <a:endParaRPr sz="1800">
              <a:solidFill>
                <a:srgbClr val="EB5600"/>
              </a:solidFill>
              <a:latin typeface="Fjalla One"/>
              <a:ea typeface="Fjalla One"/>
              <a:cs typeface="Fjalla One"/>
              <a:sym typeface="Fjalla One"/>
            </a:endParaRPr>
          </a:p>
        </p:txBody>
      </p:sp>
      <p:sp>
        <p:nvSpPr>
          <p:cNvPr id="194" name="Google Shape;194;p25"/>
          <p:cNvSpPr/>
          <p:nvPr/>
        </p:nvSpPr>
        <p:spPr>
          <a:xfrm>
            <a:off x="8430825" y="5153975"/>
            <a:ext cx="1153500" cy="275700"/>
          </a:xfrm>
          <a:prstGeom prst="rect">
            <a:avLst/>
          </a:prstGeom>
          <a:solidFill>
            <a:srgbClr val="6AA8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FFFF"/>
                </a:solidFill>
                <a:latin typeface="Fjalla One"/>
                <a:ea typeface="Fjalla One"/>
                <a:cs typeface="Fjalla One"/>
                <a:sym typeface="Fjalla One"/>
              </a:rPr>
              <a:t>OK</a:t>
            </a:r>
            <a:endParaRPr b="1" sz="1200">
              <a:solidFill>
                <a:srgbClr val="FFFFFF"/>
              </a:solidFill>
              <a:latin typeface="Fjalla One"/>
              <a:ea typeface="Fjalla One"/>
              <a:cs typeface="Fjalla One"/>
              <a:sym typeface="Fjalla One"/>
            </a:endParaRPr>
          </a:p>
        </p:txBody>
      </p:sp>
      <p:sp>
        <p:nvSpPr>
          <p:cNvPr id="195" name="Google Shape;195;p25"/>
          <p:cNvSpPr/>
          <p:nvPr/>
        </p:nvSpPr>
        <p:spPr>
          <a:xfrm>
            <a:off x="8430825" y="5870250"/>
            <a:ext cx="1153500" cy="275700"/>
          </a:xfrm>
          <a:prstGeom prst="rect">
            <a:avLst/>
          </a:prstGeom>
          <a:solidFill>
            <a:srgbClr val="CC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FFFF"/>
                </a:solidFill>
                <a:latin typeface="Fjalla One"/>
                <a:ea typeface="Fjalla One"/>
                <a:cs typeface="Fjalla One"/>
                <a:sym typeface="Fjalla One"/>
              </a:rPr>
              <a:t>CRITICAL</a:t>
            </a:r>
            <a:endParaRPr b="1" sz="1200">
              <a:solidFill>
                <a:srgbClr val="FFFFFF"/>
              </a:solidFill>
              <a:latin typeface="Fjalla One"/>
              <a:ea typeface="Fjalla One"/>
              <a:cs typeface="Fjalla One"/>
              <a:sym typeface="Fjalla One"/>
            </a:endParaRPr>
          </a:p>
        </p:txBody>
      </p:sp>
      <p:sp>
        <p:nvSpPr>
          <p:cNvPr id="196" name="Google Shape;196;p25"/>
          <p:cNvSpPr/>
          <p:nvPr/>
        </p:nvSpPr>
        <p:spPr>
          <a:xfrm>
            <a:off x="8430825" y="5511991"/>
            <a:ext cx="1153500" cy="275700"/>
          </a:xfrm>
          <a:prstGeom prst="rect">
            <a:avLst/>
          </a:prstGeom>
          <a:solidFill>
            <a:srgbClr val="E46F4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FFFF"/>
                </a:solidFill>
                <a:latin typeface="Fjalla One"/>
                <a:ea typeface="Fjalla One"/>
                <a:cs typeface="Fjalla One"/>
                <a:sym typeface="Fjalla One"/>
              </a:rPr>
              <a:t>WARNING</a:t>
            </a:r>
            <a:endParaRPr b="1" sz="1200">
              <a:solidFill>
                <a:srgbClr val="FFFFFF"/>
              </a:solidFill>
              <a:latin typeface="Fjalla One"/>
              <a:ea typeface="Fjalla One"/>
              <a:cs typeface="Fjalla One"/>
              <a:sym typeface="Fjalla One"/>
            </a:endParaRPr>
          </a:p>
        </p:txBody>
      </p:sp>
      <p:sp>
        <p:nvSpPr>
          <p:cNvPr id="197" name="Google Shape;197;p25"/>
          <p:cNvSpPr txBox="1"/>
          <p:nvPr/>
        </p:nvSpPr>
        <p:spPr>
          <a:xfrm>
            <a:off x="0" y="1071175"/>
            <a:ext cx="7092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solidFill>
                  <a:schemeClr val="dk1"/>
                </a:solidFill>
                <a:latin typeface="Calibri"/>
                <a:ea typeface="Calibri"/>
                <a:cs typeface="Calibri"/>
                <a:sym typeface="Calibri"/>
              </a:rPr>
              <a:t>Is your service on or off?</a:t>
            </a:r>
            <a:endParaRPr sz="2800">
              <a:solidFill>
                <a:schemeClr val="dk1"/>
              </a:solidFill>
              <a:latin typeface="Calibri"/>
              <a:ea typeface="Calibri"/>
              <a:cs typeface="Calibri"/>
              <a:sym typeface="Calibri"/>
            </a:endParaRPr>
          </a:p>
        </p:txBody>
      </p:sp>
      <p:pic>
        <p:nvPicPr>
          <p:cNvPr id="198" name="Google Shape;198;p25"/>
          <p:cNvPicPr preferRelativeResize="0"/>
          <p:nvPr/>
        </p:nvPicPr>
        <p:blipFill>
          <a:blip r:embed="rId4">
            <a:alphaModFix/>
          </a:blip>
          <a:stretch>
            <a:fillRect/>
          </a:stretch>
        </p:blipFill>
        <p:spPr>
          <a:xfrm>
            <a:off x="0" y="2066225"/>
            <a:ext cx="3336650" cy="3095225"/>
          </a:xfrm>
          <a:prstGeom prst="rect">
            <a:avLst/>
          </a:prstGeom>
          <a:noFill/>
          <a:ln>
            <a:noFill/>
          </a:ln>
        </p:spPr>
      </p:pic>
      <p:sp>
        <p:nvSpPr>
          <p:cNvPr id="199" name="Google Shape;199;p25"/>
          <p:cNvSpPr txBox="1"/>
          <p:nvPr/>
        </p:nvSpPr>
        <p:spPr>
          <a:xfrm>
            <a:off x="4890800" y="3987275"/>
            <a:ext cx="3617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1"/>
                </a:solidFill>
                <a:latin typeface="Fjalla One"/>
                <a:ea typeface="Fjalla One"/>
                <a:cs typeface="Fjalla One"/>
                <a:sym typeface="Fjalla One"/>
              </a:rPr>
              <a:t>Checks set by default</a:t>
            </a:r>
            <a:endParaRPr sz="1800">
              <a:solidFill>
                <a:schemeClr val="lt1"/>
              </a:solidFill>
              <a:latin typeface="Fjalla One"/>
              <a:ea typeface="Fjalla One"/>
              <a:cs typeface="Fjalla One"/>
              <a:sym typeface="Fjalla One"/>
            </a:endParaRPr>
          </a:p>
        </p:txBody>
      </p:sp>
      <p:pic>
        <p:nvPicPr>
          <p:cNvPr id="200" name="Google Shape;200;p25"/>
          <p:cNvPicPr preferRelativeResize="0"/>
          <p:nvPr/>
        </p:nvPicPr>
        <p:blipFill>
          <a:blip r:embed="rId5">
            <a:alphaModFix/>
          </a:blip>
          <a:stretch>
            <a:fillRect/>
          </a:stretch>
        </p:blipFill>
        <p:spPr>
          <a:xfrm>
            <a:off x="4420500" y="965217"/>
            <a:ext cx="3031207" cy="2619258"/>
          </a:xfrm>
          <a:prstGeom prst="rect">
            <a:avLst/>
          </a:prstGeom>
          <a:noFill/>
          <a:ln>
            <a:noFill/>
          </a:ln>
        </p:spPr>
      </p:pic>
      <p:grpSp>
        <p:nvGrpSpPr>
          <p:cNvPr id="201" name="Google Shape;201;p25"/>
          <p:cNvGrpSpPr/>
          <p:nvPr/>
        </p:nvGrpSpPr>
        <p:grpSpPr>
          <a:xfrm>
            <a:off x="7287825" y="1069404"/>
            <a:ext cx="2605200" cy="2342125"/>
            <a:chOff x="7287825" y="1069405"/>
            <a:chExt cx="2605200" cy="2342125"/>
          </a:xfrm>
        </p:grpSpPr>
        <p:pic>
          <p:nvPicPr>
            <p:cNvPr id="202" name="Google Shape;202;p25"/>
            <p:cNvPicPr preferRelativeResize="0"/>
            <p:nvPr/>
          </p:nvPicPr>
          <p:blipFill>
            <a:blip r:embed="rId6">
              <a:alphaModFix/>
            </a:blip>
            <a:stretch>
              <a:fillRect/>
            </a:stretch>
          </p:blipFill>
          <p:spPr>
            <a:xfrm>
              <a:off x="7439207" y="1544067"/>
              <a:ext cx="609600" cy="619125"/>
            </a:xfrm>
            <a:prstGeom prst="rect">
              <a:avLst/>
            </a:prstGeom>
            <a:noFill/>
            <a:ln>
              <a:noFill/>
            </a:ln>
          </p:spPr>
        </p:pic>
        <p:pic>
          <p:nvPicPr>
            <p:cNvPr id="203" name="Google Shape;203;p25"/>
            <p:cNvPicPr preferRelativeResize="0"/>
            <p:nvPr/>
          </p:nvPicPr>
          <p:blipFill>
            <a:blip r:embed="rId7">
              <a:alphaModFix/>
            </a:blip>
            <a:stretch>
              <a:fillRect/>
            </a:stretch>
          </p:blipFill>
          <p:spPr>
            <a:xfrm>
              <a:off x="8048807" y="1069405"/>
              <a:ext cx="609600" cy="619125"/>
            </a:xfrm>
            <a:prstGeom prst="rect">
              <a:avLst/>
            </a:prstGeom>
            <a:noFill/>
            <a:ln>
              <a:noFill/>
            </a:ln>
          </p:spPr>
        </p:pic>
        <p:pic>
          <p:nvPicPr>
            <p:cNvPr id="204" name="Google Shape;204;p25"/>
            <p:cNvPicPr preferRelativeResize="0"/>
            <p:nvPr/>
          </p:nvPicPr>
          <p:blipFill>
            <a:blip r:embed="rId8">
              <a:alphaModFix/>
            </a:blip>
            <a:stretch>
              <a:fillRect/>
            </a:stretch>
          </p:blipFill>
          <p:spPr>
            <a:xfrm>
              <a:off x="7287825" y="2260792"/>
              <a:ext cx="609600" cy="619125"/>
            </a:xfrm>
            <a:prstGeom prst="rect">
              <a:avLst/>
            </a:prstGeom>
            <a:noFill/>
            <a:ln>
              <a:noFill/>
            </a:ln>
          </p:spPr>
        </p:pic>
        <p:pic>
          <p:nvPicPr>
            <p:cNvPr id="205" name="Google Shape;205;p25"/>
            <p:cNvPicPr preferRelativeResize="0"/>
            <p:nvPr/>
          </p:nvPicPr>
          <p:blipFill>
            <a:blip r:embed="rId9">
              <a:alphaModFix/>
            </a:blip>
            <a:stretch>
              <a:fillRect/>
            </a:stretch>
          </p:blipFill>
          <p:spPr>
            <a:xfrm>
              <a:off x="8788400" y="1285730"/>
              <a:ext cx="609600" cy="619125"/>
            </a:xfrm>
            <a:prstGeom prst="rect">
              <a:avLst/>
            </a:prstGeom>
            <a:noFill/>
            <a:ln>
              <a:noFill/>
            </a:ln>
          </p:spPr>
        </p:pic>
        <p:pic>
          <p:nvPicPr>
            <p:cNvPr id="206" name="Google Shape;206;p25"/>
            <p:cNvPicPr preferRelativeResize="0"/>
            <p:nvPr/>
          </p:nvPicPr>
          <p:blipFill>
            <a:blip r:embed="rId10">
              <a:alphaModFix/>
            </a:blip>
            <a:stretch>
              <a:fillRect/>
            </a:stretch>
          </p:blipFill>
          <p:spPr>
            <a:xfrm>
              <a:off x="8285625" y="1902317"/>
              <a:ext cx="609600" cy="619125"/>
            </a:xfrm>
            <a:prstGeom prst="rect">
              <a:avLst/>
            </a:prstGeom>
            <a:noFill/>
            <a:ln>
              <a:noFill/>
            </a:ln>
          </p:spPr>
        </p:pic>
        <p:pic>
          <p:nvPicPr>
            <p:cNvPr id="207" name="Google Shape;207;p25"/>
            <p:cNvPicPr preferRelativeResize="0"/>
            <p:nvPr/>
          </p:nvPicPr>
          <p:blipFill>
            <a:blip r:embed="rId11">
              <a:alphaModFix/>
            </a:blip>
            <a:stretch>
              <a:fillRect/>
            </a:stretch>
          </p:blipFill>
          <p:spPr>
            <a:xfrm>
              <a:off x="7897425" y="2792405"/>
              <a:ext cx="609600" cy="619125"/>
            </a:xfrm>
            <a:prstGeom prst="rect">
              <a:avLst/>
            </a:prstGeom>
            <a:noFill/>
            <a:ln>
              <a:noFill/>
            </a:ln>
          </p:spPr>
        </p:pic>
        <p:pic>
          <p:nvPicPr>
            <p:cNvPr id="208" name="Google Shape;208;p25"/>
            <p:cNvPicPr preferRelativeResize="0"/>
            <p:nvPr/>
          </p:nvPicPr>
          <p:blipFill>
            <a:blip r:embed="rId12">
              <a:alphaModFix/>
            </a:blip>
            <a:stretch>
              <a:fillRect/>
            </a:stretch>
          </p:blipFill>
          <p:spPr>
            <a:xfrm>
              <a:off x="9283425" y="1844192"/>
              <a:ext cx="609600" cy="619125"/>
            </a:xfrm>
            <a:prstGeom prst="rect">
              <a:avLst/>
            </a:prstGeom>
            <a:noFill/>
            <a:ln>
              <a:noFill/>
            </a:ln>
          </p:spPr>
        </p:pic>
        <p:pic>
          <p:nvPicPr>
            <p:cNvPr id="209" name="Google Shape;209;p25"/>
            <p:cNvPicPr preferRelativeResize="0"/>
            <p:nvPr/>
          </p:nvPicPr>
          <p:blipFill>
            <a:blip r:embed="rId13">
              <a:alphaModFix/>
            </a:blip>
            <a:stretch>
              <a:fillRect/>
            </a:stretch>
          </p:blipFill>
          <p:spPr>
            <a:xfrm>
              <a:off x="9132050" y="2498880"/>
              <a:ext cx="609600" cy="619125"/>
            </a:xfrm>
            <a:prstGeom prst="rect">
              <a:avLst/>
            </a:prstGeom>
            <a:noFill/>
            <a:ln>
              <a:noFill/>
            </a:ln>
          </p:spPr>
        </p:pic>
        <p:pic>
          <p:nvPicPr>
            <p:cNvPr id="210" name="Google Shape;210;p25"/>
            <p:cNvPicPr preferRelativeResize="0"/>
            <p:nvPr/>
          </p:nvPicPr>
          <p:blipFill>
            <a:blip r:embed="rId14">
              <a:alphaModFix/>
            </a:blip>
            <a:stretch>
              <a:fillRect/>
            </a:stretch>
          </p:blipFill>
          <p:spPr>
            <a:xfrm>
              <a:off x="8596675" y="2759042"/>
              <a:ext cx="609600" cy="619125"/>
            </a:xfrm>
            <a:prstGeom prst="rect">
              <a:avLst/>
            </a:prstGeom>
            <a:noFill/>
            <a:ln>
              <a:noFill/>
            </a:ln>
          </p:spPr>
        </p:pic>
      </p:grpSp>
      <p:pic>
        <p:nvPicPr>
          <p:cNvPr id="211" name="Google Shape;211;p25"/>
          <p:cNvPicPr preferRelativeResize="0"/>
          <p:nvPr/>
        </p:nvPicPr>
        <p:blipFill>
          <a:blip r:embed="rId15">
            <a:alphaModFix/>
          </a:blip>
          <a:stretch>
            <a:fillRect/>
          </a:stretch>
        </p:blipFill>
        <p:spPr>
          <a:xfrm>
            <a:off x="4675075" y="3199231"/>
            <a:ext cx="461700" cy="461700"/>
          </a:xfrm>
          <a:prstGeom prst="rect">
            <a:avLst/>
          </a:prstGeom>
          <a:noFill/>
          <a:ln>
            <a:noFill/>
          </a:ln>
        </p:spPr>
      </p:pic>
      <p:sp>
        <p:nvSpPr>
          <p:cNvPr id="212" name="Google Shape;212;p25"/>
          <p:cNvSpPr txBox="1"/>
          <p:nvPr>
            <p:ph type="title"/>
          </p:nvPr>
        </p:nvSpPr>
        <p:spPr>
          <a:xfrm>
            <a:off x="149575" y="194627"/>
            <a:ext cx="10515600" cy="644100"/>
          </a:xfrm>
          <a:prstGeom prst="rect">
            <a:avLst/>
          </a:prstGeom>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rPr b="1" lang="en" sz="1600">
                <a:solidFill>
                  <a:srgbClr val="F1C232"/>
                </a:solidFill>
                <a:latin typeface="Fjalla One"/>
                <a:ea typeface="Fjalla One"/>
                <a:cs typeface="Fjalla One"/>
                <a:sym typeface="Fjalla One"/>
              </a:rPr>
              <a:t>EOSC  MONITORING / Part 1: Base Monitoring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6"/>
          <p:cNvSpPr/>
          <p:nvPr/>
        </p:nvSpPr>
        <p:spPr>
          <a:xfrm>
            <a:off x="11425" y="3638550"/>
            <a:ext cx="12192000" cy="177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19" name="Google Shape;219;p26"/>
          <p:cNvSpPr txBox="1"/>
          <p:nvPr>
            <p:ph idx="12" type="sldNum"/>
          </p:nvPr>
        </p:nvSpPr>
        <p:spPr>
          <a:xfrm>
            <a:off x="1103476" y="6392392"/>
            <a:ext cx="981900" cy="337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
              <a:t>‹#›</a:t>
            </a:fld>
            <a:endParaRPr/>
          </a:p>
        </p:txBody>
      </p:sp>
      <p:sp>
        <p:nvSpPr>
          <p:cNvPr id="220" name="Google Shape;220;p26"/>
          <p:cNvSpPr txBox="1"/>
          <p:nvPr/>
        </p:nvSpPr>
        <p:spPr>
          <a:xfrm>
            <a:off x="361951" y="2716030"/>
            <a:ext cx="1527600" cy="44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dk1"/>
                </a:solidFill>
                <a:latin typeface="Abel"/>
                <a:ea typeface="Abel"/>
                <a:cs typeface="Abel"/>
                <a:sym typeface="Abel"/>
              </a:rPr>
              <a:t>Host</a:t>
            </a:r>
            <a:endParaRPr b="1" sz="2800">
              <a:solidFill>
                <a:schemeClr val="dk1"/>
              </a:solidFill>
              <a:latin typeface="Abel"/>
              <a:ea typeface="Abel"/>
              <a:cs typeface="Abel"/>
              <a:sym typeface="Abel"/>
            </a:endParaRPr>
          </a:p>
        </p:txBody>
      </p:sp>
      <p:sp>
        <p:nvSpPr>
          <p:cNvPr id="221" name="Google Shape;221;p26"/>
          <p:cNvSpPr txBox="1"/>
          <p:nvPr/>
        </p:nvSpPr>
        <p:spPr>
          <a:xfrm>
            <a:off x="2667579" y="2716030"/>
            <a:ext cx="1527600" cy="44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dk1"/>
                </a:solidFill>
                <a:latin typeface="Abel"/>
                <a:ea typeface="Abel"/>
                <a:cs typeface="Abel"/>
                <a:sym typeface="Abel"/>
              </a:rPr>
              <a:t>Http/s</a:t>
            </a:r>
            <a:endParaRPr b="1" sz="2800">
              <a:solidFill>
                <a:schemeClr val="dk1"/>
              </a:solidFill>
              <a:latin typeface="Abel"/>
              <a:ea typeface="Abel"/>
              <a:cs typeface="Abel"/>
              <a:sym typeface="Abel"/>
            </a:endParaRPr>
          </a:p>
        </p:txBody>
      </p:sp>
      <p:sp>
        <p:nvSpPr>
          <p:cNvPr id="222" name="Google Shape;222;p26"/>
          <p:cNvSpPr txBox="1"/>
          <p:nvPr/>
        </p:nvSpPr>
        <p:spPr>
          <a:xfrm>
            <a:off x="5000619" y="2716025"/>
            <a:ext cx="1894200" cy="44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dk1"/>
                </a:solidFill>
                <a:latin typeface="Abel"/>
                <a:ea typeface="Abel"/>
                <a:cs typeface="Abel"/>
                <a:sym typeface="Abel"/>
              </a:rPr>
              <a:t>Certificates</a:t>
            </a:r>
            <a:endParaRPr b="1" sz="2400">
              <a:solidFill>
                <a:schemeClr val="dk1"/>
              </a:solidFill>
              <a:latin typeface="Abel"/>
              <a:ea typeface="Abel"/>
              <a:cs typeface="Abel"/>
              <a:sym typeface="Abel"/>
            </a:endParaRPr>
          </a:p>
        </p:txBody>
      </p:sp>
      <p:sp>
        <p:nvSpPr>
          <p:cNvPr id="223" name="Google Shape;223;p26"/>
          <p:cNvSpPr txBox="1"/>
          <p:nvPr/>
        </p:nvSpPr>
        <p:spPr>
          <a:xfrm>
            <a:off x="7530022" y="2716030"/>
            <a:ext cx="1527600" cy="44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dk1"/>
                </a:solidFill>
                <a:latin typeface="Abel"/>
                <a:ea typeface="Abel"/>
                <a:cs typeface="Abel"/>
                <a:sym typeface="Abel"/>
              </a:rPr>
              <a:t>Port</a:t>
            </a:r>
            <a:endParaRPr b="1" sz="2800">
              <a:solidFill>
                <a:schemeClr val="dk1"/>
              </a:solidFill>
              <a:latin typeface="Abel"/>
              <a:ea typeface="Abel"/>
              <a:cs typeface="Abel"/>
              <a:sym typeface="Abel"/>
            </a:endParaRPr>
          </a:p>
        </p:txBody>
      </p:sp>
      <p:sp>
        <p:nvSpPr>
          <p:cNvPr id="224" name="Google Shape;224;p26"/>
          <p:cNvSpPr txBox="1"/>
          <p:nvPr/>
        </p:nvSpPr>
        <p:spPr>
          <a:xfrm>
            <a:off x="10190437" y="2716030"/>
            <a:ext cx="1527600" cy="44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dk1"/>
                </a:solidFill>
                <a:latin typeface="Abel"/>
                <a:ea typeface="Abel"/>
                <a:cs typeface="Abel"/>
                <a:sym typeface="Abel"/>
              </a:rPr>
              <a:t>API</a:t>
            </a:r>
            <a:br>
              <a:rPr b="1" lang="en" sz="2800">
                <a:solidFill>
                  <a:schemeClr val="dk1"/>
                </a:solidFill>
                <a:latin typeface="Abel"/>
                <a:ea typeface="Abel"/>
                <a:cs typeface="Abel"/>
                <a:sym typeface="Abel"/>
              </a:rPr>
            </a:br>
            <a:r>
              <a:rPr b="1" lang="en" sz="2400">
                <a:solidFill>
                  <a:schemeClr val="dk1"/>
                </a:solidFill>
                <a:latin typeface="Abel"/>
                <a:ea typeface="Abel"/>
                <a:cs typeface="Abel"/>
                <a:sym typeface="Abel"/>
              </a:rPr>
              <a:t>(JSON)</a:t>
            </a:r>
            <a:endParaRPr b="1" sz="2400">
              <a:solidFill>
                <a:schemeClr val="dk1"/>
              </a:solidFill>
              <a:latin typeface="Abel"/>
              <a:ea typeface="Abel"/>
              <a:cs typeface="Abel"/>
              <a:sym typeface="Abel"/>
            </a:endParaRPr>
          </a:p>
        </p:txBody>
      </p:sp>
      <p:pic>
        <p:nvPicPr>
          <p:cNvPr id="225" name="Google Shape;225;p26"/>
          <p:cNvPicPr preferRelativeResize="0"/>
          <p:nvPr/>
        </p:nvPicPr>
        <p:blipFill>
          <a:blip r:embed="rId3">
            <a:alphaModFix/>
          </a:blip>
          <a:stretch>
            <a:fillRect/>
          </a:stretch>
        </p:blipFill>
        <p:spPr>
          <a:xfrm>
            <a:off x="295265" y="1204624"/>
            <a:ext cx="1660985" cy="1524274"/>
          </a:xfrm>
          <a:prstGeom prst="rect">
            <a:avLst/>
          </a:prstGeom>
          <a:noFill/>
          <a:ln>
            <a:noFill/>
          </a:ln>
        </p:spPr>
      </p:pic>
      <p:pic>
        <p:nvPicPr>
          <p:cNvPr id="226" name="Google Shape;226;p26"/>
          <p:cNvPicPr preferRelativeResize="0"/>
          <p:nvPr/>
        </p:nvPicPr>
        <p:blipFill>
          <a:blip r:embed="rId4">
            <a:alphaModFix/>
          </a:blip>
          <a:stretch>
            <a:fillRect/>
          </a:stretch>
        </p:blipFill>
        <p:spPr>
          <a:xfrm>
            <a:off x="2484275" y="1106391"/>
            <a:ext cx="1894200" cy="1720735"/>
          </a:xfrm>
          <a:prstGeom prst="rect">
            <a:avLst/>
          </a:prstGeom>
          <a:noFill/>
          <a:ln>
            <a:noFill/>
          </a:ln>
        </p:spPr>
      </p:pic>
      <p:pic>
        <p:nvPicPr>
          <p:cNvPr id="227" name="Google Shape;227;p26"/>
          <p:cNvPicPr preferRelativeResize="0"/>
          <p:nvPr/>
        </p:nvPicPr>
        <p:blipFill>
          <a:blip r:embed="rId5">
            <a:alphaModFix/>
          </a:blip>
          <a:stretch>
            <a:fillRect/>
          </a:stretch>
        </p:blipFill>
        <p:spPr>
          <a:xfrm>
            <a:off x="5035513" y="1139300"/>
            <a:ext cx="1824434" cy="1720725"/>
          </a:xfrm>
          <a:prstGeom prst="rect">
            <a:avLst/>
          </a:prstGeom>
          <a:noFill/>
          <a:ln>
            <a:noFill/>
          </a:ln>
        </p:spPr>
      </p:pic>
      <p:pic>
        <p:nvPicPr>
          <p:cNvPr id="228" name="Google Shape;228;p26"/>
          <p:cNvPicPr preferRelativeResize="0"/>
          <p:nvPr/>
        </p:nvPicPr>
        <p:blipFill>
          <a:blip r:embed="rId6">
            <a:alphaModFix/>
          </a:blip>
          <a:stretch>
            <a:fillRect/>
          </a:stretch>
        </p:blipFill>
        <p:spPr>
          <a:xfrm>
            <a:off x="7381602" y="1195168"/>
            <a:ext cx="1824424" cy="1608982"/>
          </a:xfrm>
          <a:prstGeom prst="rect">
            <a:avLst/>
          </a:prstGeom>
          <a:noFill/>
          <a:ln>
            <a:noFill/>
          </a:ln>
        </p:spPr>
      </p:pic>
      <p:pic>
        <p:nvPicPr>
          <p:cNvPr id="229" name="Google Shape;229;p26"/>
          <p:cNvPicPr preferRelativeResize="0"/>
          <p:nvPr/>
        </p:nvPicPr>
        <p:blipFill>
          <a:blip r:embed="rId7">
            <a:alphaModFix/>
          </a:blip>
          <a:stretch>
            <a:fillRect/>
          </a:stretch>
        </p:blipFill>
        <p:spPr>
          <a:xfrm>
            <a:off x="10020615" y="1141433"/>
            <a:ext cx="1824425" cy="1650666"/>
          </a:xfrm>
          <a:prstGeom prst="rect">
            <a:avLst/>
          </a:prstGeom>
          <a:noFill/>
          <a:ln>
            <a:noFill/>
          </a:ln>
        </p:spPr>
      </p:pic>
      <p:cxnSp>
        <p:nvCxnSpPr>
          <p:cNvPr id="230" name="Google Shape;230;p26"/>
          <p:cNvCxnSpPr/>
          <p:nvPr/>
        </p:nvCxnSpPr>
        <p:spPr>
          <a:xfrm>
            <a:off x="2209250" y="1178300"/>
            <a:ext cx="0" cy="4872000"/>
          </a:xfrm>
          <a:prstGeom prst="straightConnector1">
            <a:avLst/>
          </a:prstGeom>
          <a:noFill/>
          <a:ln cap="flat" cmpd="sng" w="19050">
            <a:solidFill>
              <a:srgbClr val="B7B7B7"/>
            </a:solidFill>
            <a:prstDash val="solid"/>
            <a:round/>
            <a:headEnd len="med" w="med" type="none"/>
            <a:tailEnd len="med" w="med" type="none"/>
          </a:ln>
        </p:spPr>
      </p:cxnSp>
      <p:cxnSp>
        <p:nvCxnSpPr>
          <p:cNvPr id="231" name="Google Shape;231;p26"/>
          <p:cNvCxnSpPr/>
          <p:nvPr/>
        </p:nvCxnSpPr>
        <p:spPr>
          <a:xfrm>
            <a:off x="4653500" y="1106400"/>
            <a:ext cx="0" cy="4872000"/>
          </a:xfrm>
          <a:prstGeom prst="straightConnector1">
            <a:avLst/>
          </a:prstGeom>
          <a:noFill/>
          <a:ln cap="flat" cmpd="sng" w="19050">
            <a:solidFill>
              <a:srgbClr val="B7B7B7"/>
            </a:solidFill>
            <a:prstDash val="solid"/>
            <a:round/>
            <a:headEnd len="med" w="med" type="none"/>
            <a:tailEnd len="med" w="med" type="none"/>
          </a:ln>
        </p:spPr>
      </p:cxnSp>
      <p:cxnSp>
        <p:nvCxnSpPr>
          <p:cNvPr id="232" name="Google Shape;232;p26"/>
          <p:cNvCxnSpPr/>
          <p:nvPr/>
        </p:nvCxnSpPr>
        <p:spPr>
          <a:xfrm>
            <a:off x="7028150" y="1106400"/>
            <a:ext cx="0" cy="4872000"/>
          </a:xfrm>
          <a:prstGeom prst="straightConnector1">
            <a:avLst/>
          </a:prstGeom>
          <a:noFill/>
          <a:ln cap="flat" cmpd="sng" w="19050">
            <a:solidFill>
              <a:srgbClr val="B7B7B7"/>
            </a:solidFill>
            <a:prstDash val="solid"/>
            <a:round/>
            <a:headEnd len="med" w="med" type="none"/>
            <a:tailEnd len="med" w="med" type="none"/>
          </a:ln>
        </p:spPr>
      </p:cxnSp>
      <p:cxnSp>
        <p:nvCxnSpPr>
          <p:cNvPr id="233" name="Google Shape;233;p26"/>
          <p:cNvCxnSpPr/>
          <p:nvPr/>
        </p:nvCxnSpPr>
        <p:spPr>
          <a:xfrm>
            <a:off x="9539125" y="1178300"/>
            <a:ext cx="0" cy="4872000"/>
          </a:xfrm>
          <a:prstGeom prst="straightConnector1">
            <a:avLst/>
          </a:prstGeom>
          <a:noFill/>
          <a:ln cap="flat" cmpd="sng" w="19050">
            <a:solidFill>
              <a:srgbClr val="B7B7B7"/>
            </a:solidFill>
            <a:prstDash val="solid"/>
            <a:round/>
            <a:headEnd len="med" w="med" type="none"/>
            <a:tailEnd len="med" w="med" type="none"/>
          </a:ln>
        </p:spPr>
      </p:cxnSp>
      <p:sp>
        <p:nvSpPr>
          <p:cNvPr id="234" name="Google Shape;234;p26"/>
          <p:cNvSpPr txBox="1"/>
          <p:nvPr/>
        </p:nvSpPr>
        <p:spPr>
          <a:xfrm>
            <a:off x="9830400" y="3653800"/>
            <a:ext cx="21846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1"/>
                </a:solidFill>
                <a:latin typeface="Abel"/>
                <a:ea typeface="Abel"/>
                <a:cs typeface="Abel"/>
                <a:sym typeface="Abel"/>
              </a:rPr>
              <a:t>ideal for web services backends and apis</a:t>
            </a:r>
            <a:endParaRPr sz="2000">
              <a:solidFill>
                <a:schemeClr val="dk1"/>
              </a:solidFill>
              <a:latin typeface="Abel"/>
              <a:ea typeface="Abel"/>
              <a:cs typeface="Abel"/>
              <a:sym typeface="Abel"/>
            </a:endParaRPr>
          </a:p>
        </p:txBody>
      </p:sp>
      <p:sp>
        <p:nvSpPr>
          <p:cNvPr id="235" name="Google Shape;235;p26"/>
          <p:cNvSpPr txBox="1"/>
          <p:nvPr/>
        </p:nvSpPr>
        <p:spPr>
          <a:xfrm>
            <a:off x="7191325" y="3653800"/>
            <a:ext cx="21846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1"/>
                </a:solidFill>
                <a:latin typeface="Abel"/>
                <a:ea typeface="Abel"/>
                <a:cs typeface="Abel"/>
                <a:sym typeface="Abel"/>
              </a:rPr>
              <a:t>ideal for backend services running on specific ports</a:t>
            </a:r>
            <a:endParaRPr sz="2000">
              <a:solidFill>
                <a:schemeClr val="dk1"/>
              </a:solidFill>
              <a:latin typeface="Abel"/>
              <a:ea typeface="Abel"/>
              <a:cs typeface="Abel"/>
              <a:sym typeface="Abel"/>
            </a:endParaRPr>
          </a:p>
          <a:p>
            <a:pPr indent="0" lvl="0" marL="0" rtl="0" algn="l">
              <a:spcBef>
                <a:spcPts val="0"/>
              </a:spcBef>
              <a:spcAft>
                <a:spcPts val="0"/>
              </a:spcAft>
              <a:buNone/>
            </a:pPr>
            <a:r>
              <a:rPr b="1" i="1" lang="en" sz="2000">
                <a:solidFill>
                  <a:schemeClr val="dk1"/>
                </a:solidFill>
                <a:latin typeface="Abel"/>
                <a:ea typeface="Abel"/>
                <a:cs typeface="Abel"/>
                <a:sym typeface="Abel"/>
              </a:rPr>
              <a:t>e.g. db server</a:t>
            </a:r>
            <a:endParaRPr b="1" i="1" sz="2000">
              <a:solidFill>
                <a:schemeClr val="dk1"/>
              </a:solidFill>
              <a:latin typeface="Abel"/>
              <a:ea typeface="Abel"/>
              <a:cs typeface="Abel"/>
              <a:sym typeface="Abel"/>
            </a:endParaRPr>
          </a:p>
        </p:txBody>
      </p:sp>
      <p:sp>
        <p:nvSpPr>
          <p:cNvPr id="236" name="Google Shape;236;p26"/>
          <p:cNvSpPr txBox="1"/>
          <p:nvPr/>
        </p:nvSpPr>
        <p:spPr>
          <a:xfrm>
            <a:off x="4748525" y="3653800"/>
            <a:ext cx="21846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1"/>
                </a:solidFill>
                <a:latin typeface="Abel"/>
                <a:ea typeface="Abel"/>
                <a:cs typeface="Abel"/>
                <a:sym typeface="Abel"/>
              </a:rPr>
              <a:t>ideal for checking your host certificates</a:t>
            </a:r>
            <a:endParaRPr sz="2000">
              <a:solidFill>
                <a:schemeClr val="dk1"/>
              </a:solidFill>
              <a:latin typeface="Abel"/>
              <a:ea typeface="Abel"/>
              <a:cs typeface="Abel"/>
              <a:sym typeface="Abel"/>
            </a:endParaRPr>
          </a:p>
        </p:txBody>
      </p:sp>
      <p:sp>
        <p:nvSpPr>
          <p:cNvPr id="237" name="Google Shape;237;p26"/>
          <p:cNvSpPr txBox="1"/>
          <p:nvPr/>
        </p:nvSpPr>
        <p:spPr>
          <a:xfrm>
            <a:off x="2373863" y="3653800"/>
            <a:ext cx="21846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1"/>
                </a:solidFill>
                <a:latin typeface="Abel"/>
                <a:ea typeface="Abel"/>
                <a:cs typeface="Abel"/>
                <a:sym typeface="Abel"/>
              </a:rPr>
              <a:t>ideal for checking your websites &amp; web service frontends</a:t>
            </a:r>
            <a:endParaRPr sz="2000">
              <a:solidFill>
                <a:schemeClr val="dk1"/>
              </a:solidFill>
              <a:latin typeface="Abel"/>
              <a:ea typeface="Abel"/>
              <a:cs typeface="Abel"/>
              <a:sym typeface="Abel"/>
            </a:endParaRPr>
          </a:p>
        </p:txBody>
      </p:sp>
      <p:sp>
        <p:nvSpPr>
          <p:cNvPr id="238" name="Google Shape;238;p26"/>
          <p:cNvSpPr txBox="1"/>
          <p:nvPr/>
        </p:nvSpPr>
        <p:spPr>
          <a:xfrm>
            <a:off x="94238" y="3653800"/>
            <a:ext cx="21846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1"/>
                </a:solidFill>
                <a:latin typeface="Abel"/>
                <a:ea typeface="Abel"/>
                <a:cs typeface="Abel"/>
                <a:sym typeface="Abel"/>
              </a:rPr>
              <a:t>ideal for checking if your host is up/down</a:t>
            </a:r>
            <a:endParaRPr sz="2000">
              <a:solidFill>
                <a:schemeClr val="dk1"/>
              </a:solidFill>
              <a:latin typeface="Abel"/>
              <a:ea typeface="Abel"/>
              <a:cs typeface="Abel"/>
              <a:sym typeface="Abel"/>
            </a:endParaRPr>
          </a:p>
        </p:txBody>
      </p:sp>
      <p:sp>
        <p:nvSpPr>
          <p:cNvPr id="239" name="Google Shape;239;p26"/>
          <p:cNvSpPr txBox="1"/>
          <p:nvPr>
            <p:ph type="title"/>
          </p:nvPr>
        </p:nvSpPr>
        <p:spPr>
          <a:xfrm>
            <a:off x="149575" y="194627"/>
            <a:ext cx="10515600" cy="644100"/>
          </a:xfrm>
          <a:prstGeom prst="rect">
            <a:avLst/>
          </a:prstGeom>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rPr b="1" lang="en" sz="1600">
                <a:solidFill>
                  <a:srgbClr val="F1C232"/>
                </a:solidFill>
                <a:latin typeface="Fjalla One"/>
                <a:ea typeface="Fjalla One"/>
                <a:cs typeface="Fjalla One"/>
                <a:sym typeface="Fjalla One"/>
              </a:rPr>
              <a:t>EOSC  MONITORING / Part 1: Base Monitoring / What checks you get from the get go</a:t>
            </a:r>
            <a:endParaRPr b="1" sz="1600">
              <a:solidFill>
                <a:srgbClr val="F1C232"/>
              </a:solidFill>
              <a:latin typeface="Fjalla One"/>
              <a:ea typeface="Fjalla One"/>
              <a:cs typeface="Fjalla One"/>
              <a:sym typeface="Fjalla One"/>
            </a:endParaRPr>
          </a:p>
        </p:txBody>
      </p:sp>
      <p:pic>
        <p:nvPicPr>
          <p:cNvPr id="240" name="Google Shape;240;p26"/>
          <p:cNvPicPr preferRelativeResize="0"/>
          <p:nvPr/>
        </p:nvPicPr>
        <p:blipFill>
          <a:blip r:embed="rId8">
            <a:alphaModFix/>
          </a:blip>
          <a:stretch>
            <a:fillRect/>
          </a:stretch>
        </p:blipFill>
        <p:spPr>
          <a:xfrm>
            <a:off x="11254725" y="4461650"/>
            <a:ext cx="948700" cy="948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id="246" name="Google Shape;246;p27"/>
          <p:cNvPicPr preferRelativeResize="0"/>
          <p:nvPr/>
        </p:nvPicPr>
        <p:blipFill>
          <a:blip r:embed="rId3">
            <a:alphaModFix/>
          </a:blip>
          <a:stretch>
            <a:fillRect/>
          </a:stretch>
        </p:blipFill>
        <p:spPr>
          <a:xfrm>
            <a:off x="6655300" y="1376618"/>
            <a:ext cx="981900" cy="926082"/>
          </a:xfrm>
          <a:prstGeom prst="rect">
            <a:avLst/>
          </a:prstGeom>
          <a:noFill/>
          <a:ln>
            <a:noFill/>
          </a:ln>
        </p:spPr>
      </p:pic>
      <p:sp>
        <p:nvSpPr>
          <p:cNvPr id="247" name="Google Shape;247;p27"/>
          <p:cNvSpPr txBox="1"/>
          <p:nvPr/>
        </p:nvSpPr>
        <p:spPr>
          <a:xfrm>
            <a:off x="8035285" y="1539475"/>
            <a:ext cx="3931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212529"/>
                </a:solidFill>
                <a:highlight>
                  <a:srgbClr val="FFFFFF"/>
                </a:highlight>
                <a:latin typeface="Abel"/>
                <a:ea typeface="Abel"/>
                <a:cs typeface="Abel"/>
                <a:sym typeface="Abel"/>
              </a:rPr>
              <a:t>generic.certificate.validity</a:t>
            </a:r>
            <a:br>
              <a:rPr b="1" lang="en">
                <a:solidFill>
                  <a:srgbClr val="212529"/>
                </a:solidFill>
                <a:highlight>
                  <a:srgbClr val="FFFFFF"/>
                </a:highlight>
                <a:latin typeface="Abel"/>
                <a:ea typeface="Abel"/>
                <a:cs typeface="Abel"/>
                <a:sym typeface="Abel"/>
              </a:rPr>
            </a:br>
            <a:r>
              <a:rPr lang="en">
                <a:latin typeface="Abel"/>
                <a:ea typeface="Abel"/>
                <a:cs typeface="Abel"/>
                <a:sym typeface="Abel"/>
              </a:rPr>
              <a:t>check certificate validity</a:t>
            </a:r>
            <a:endParaRPr b="1">
              <a:solidFill>
                <a:schemeClr val="dk1"/>
              </a:solidFill>
              <a:latin typeface="Abel"/>
              <a:ea typeface="Abel"/>
              <a:cs typeface="Abel"/>
              <a:sym typeface="Abel"/>
            </a:endParaRPr>
          </a:p>
        </p:txBody>
      </p:sp>
      <p:sp>
        <p:nvSpPr>
          <p:cNvPr id="248" name="Google Shape;248;p27"/>
          <p:cNvSpPr txBox="1"/>
          <p:nvPr>
            <p:ph idx="12" type="sldNum"/>
          </p:nvPr>
        </p:nvSpPr>
        <p:spPr>
          <a:xfrm>
            <a:off x="1103476" y="6392392"/>
            <a:ext cx="981900" cy="337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
              <a:t>‹#›</a:t>
            </a:fld>
            <a:endParaRPr/>
          </a:p>
        </p:txBody>
      </p:sp>
      <p:sp>
        <p:nvSpPr>
          <p:cNvPr id="249" name="Google Shape;249;p27"/>
          <p:cNvSpPr txBox="1"/>
          <p:nvPr>
            <p:ph type="title"/>
          </p:nvPr>
        </p:nvSpPr>
        <p:spPr>
          <a:xfrm>
            <a:off x="149575" y="194627"/>
            <a:ext cx="10515600" cy="644100"/>
          </a:xfrm>
          <a:prstGeom prst="rect">
            <a:avLst/>
          </a:prstGeom>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rPr b="1" lang="en" sz="1600">
                <a:solidFill>
                  <a:srgbClr val="F1C232"/>
                </a:solidFill>
                <a:latin typeface="Fjalla One"/>
                <a:ea typeface="Fjalla One"/>
                <a:cs typeface="Fjalla One"/>
                <a:sym typeface="Fjalla One"/>
              </a:rPr>
              <a:t>EOSC  MONITORING / Part 1: Base Monitoring / EOSC Messaging </a:t>
            </a:r>
            <a:endParaRPr b="1" sz="1600">
              <a:solidFill>
                <a:srgbClr val="F1C232"/>
              </a:solidFill>
              <a:latin typeface="Fjalla One"/>
              <a:ea typeface="Fjalla One"/>
              <a:cs typeface="Fjalla One"/>
              <a:sym typeface="Fjalla One"/>
            </a:endParaRPr>
          </a:p>
        </p:txBody>
      </p:sp>
      <p:pic>
        <p:nvPicPr>
          <p:cNvPr id="250" name="Google Shape;250;p27"/>
          <p:cNvPicPr preferRelativeResize="0"/>
          <p:nvPr/>
        </p:nvPicPr>
        <p:blipFill rotWithShape="1">
          <a:blip r:embed="rId4">
            <a:alphaModFix/>
          </a:blip>
          <a:srcRect b="0" l="0" r="51667" t="0"/>
          <a:stretch/>
        </p:blipFill>
        <p:spPr>
          <a:xfrm>
            <a:off x="722473" y="5160275"/>
            <a:ext cx="8409626" cy="917550"/>
          </a:xfrm>
          <a:prstGeom prst="rect">
            <a:avLst/>
          </a:prstGeom>
          <a:noFill/>
          <a:ln>
            <a:noFill/>
          </a:ln>
        </p:spPr>
      </p:pic>
      <p:sp>
        <p:nvSpPr>
          <p:cNvPr id="251" name="Google Shape;251;p27"/>
          <p:cNvSpPr txBox="1"/>
          <p:nvPr/>
        </p:nvSpPr>
        <p:spPr>
          <a:xfrm>
            <a:off x="331475" y="1252450"/>
            <a:ext cx="58293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2400">
                <a:solidFill>
                  <a:schemeClr val="dk1"/>
                </a:solidFill>
                <a:latin typeface="Abel"/>
                <a:ea typeface="Abel"/>
                <a:cs typeface="Abel"/>
                <a:sym typeface="Abel"/>
              </a:rPr>
              <a:t>The EOSC Messaging Service API Allows users to Publish and Consume Messages</a:t>
            </a:r>
            <a:endParaRPr sz="2400">
              <a:solidFill>
                <a:schemeClr val="dk1"/>
              </a:solidFill>
              <a:latin typeface="Abel"/>
              <a:ea typeface="Abel"/>
              <a:cs typeface="Abel"/>
              <a:sym typeface="Abel"/>
            </a:endParaRPr>
          </a:p>
          <a:p>
            <a:pPr indent="0" lvl="0" marL="0" rtl="0" algn="l">
              <a:spcBef>
                <a:spcPts val="0"/>
              </a:spcBef>
              <a:spcAft>
                <a:spcPts val="0"/>
              </a:spcAft>
              <a:buClr>
                <a:schemeClr val="dk1"/>
              </a:buClr>
              <a:buSzPts val="1100"/>
              <a:buFont typeface="Arial"/>
              <a:buNone/>
            </a:pPr>
            <a:r>
              <a:t/>
            </a:r>
            <a:endParaRPr sz="2400">
              <a:solidFill>
                <a:schemeClr val="dk1"/>
              </a:solidFill>
              <a:latin typeface="Abel"/>
              <a:ea typeface="Abel"/>
              <a:cs typeface="Abel"/>
              <a:sym typeface="Abel"/>
            </a:endParaRPr>
          </a:p>
          <a:p>
            <a:pPr indent="0" lvl="0" marL="0" rtl="0" algn="l">
              <a:spcBef>
                <a:spcPts val="0"/>
              </a:spcBef>
              <a:spcAft>
                <a:spcPts val="0"/>
              </a:spcAft>
              <a:buClr>
                <a:schemeClr val="dk1"/>
              </a:buClr>
              <a:buSzPts val="1100"/>
              <a:buFont typeface="Arial"/>
              <a:buNone/>
            </a:pPr>
            <a:r>
              <a:rPr lang="en" sz="2400">
                <a:solidFill>
                  <a:schemeClr val="dk1"/>
                </a:solidFill>
                <a:latin typeface="Abel"/>
                <a:ea typeface="Abel"/>
                <a:cs typeface="Abel"/>
                <a:sym typeface="Abel"/>
              </a:rPr>
              <a:t>https://msg.argo.grnet.gr/api/projects/METHOD</a:t>
            </a:r>
            <a:endParaRPr sz="2400">
              <a:solidFill>
                <a:schemeClr val="dk1"/>
              </a:solidFill>
              <a:latin typeface="Abel"/>
              <a:ea typeface="Abel"/>
              <a:cs typeface="Abel"/>
              <a:sym typeface="Abel"/>
            </a:endParaRPr>
          </a:p>
          <a:p>
            <a:pPr indent="0" lvl="0" marL="0" rtl="0" algn="l">
              <a:spcBef>
                <a:spcPts val="0"/>
              </a:spcBef>
              <a:spcAft>
                <a:spcPts val="0"/>
              </a:spcAft>
              <a:buNone/>
            </a:pPr>
            <a:r>
              <a:rPr lang="en" sz="2400">
                <a:solidFill>
                  <a:schemeClr val="dk1"/>
                </a:solidFill>
                <a:latin typeface="Abel"/>
                <a:ea typeface="Abel"/>
                <a:cs typeface="Abel"/>
                <a:sym typeface="Abel"/>
              </a:rPr>
              <a:t>All methods are called using HTTPS.</a:t>
            </a:r>
            <a:endParaRPr sz="2400">
              <a:solidFill>
                <a:schemeClr val="dk1"/>
              </a:solidFill>
              <a:latin typeface="Abel"/>
              <a:ea typeface="Abel"/>
              <a:cs typeface="Abel"/>
              <a:sym typeface="Abel"/>
            </a:endParaRPr>
          </a:p>
        </p:txBody>
      </p:sp>
      <p:cxnSp>
        <p:nvCxnSpPr>
          <p:cNvPr id="252" name="Google Shape;252;p27"/>
          <p:cNvCxnSpPr>
            <a:stCxn id="246" idx="3"/>
            <a:endCxn id="247" idx="1"/>
          </p:cNvCxnSpPr>
          <p:nvPr/>
        </p:nvCxnSpPr>
        <p:spPr>
          <a:xfrm>
            <a:off x="7637200" y="1839658"/>
            <a:ext cx="398100" cy="7500"/>
          </a:xfrm>
          <a:prstGeom prst="straightConnector1">
            <a:avLst/>
          </a:prstGeom>
          <a:noFill/>
          <a:ln cap="flat" cmpd="sng" w="9525">
            <a:solidFill>
              <a:schemeClr val="dk2"/>
            </a:solidFill>
            <a:prstDash val="solid"/>
            <a:round/>
            <a:headEnd len="med" w="med" type="none"/>
            <a:tailEnd len="med" w="med" type="triangle"/>
          </a:ln>
        </p:spPr>
      </p:cxnSp>
      <p:cxnSp>
        <p:nvCxnSpPr>
          <p:cNvPr id="253" name="Google Shape;253;p27"/>
          <p:cNvCxnSpPr>
            <a:stCxn id="251" idx="3"/>
            <a:endCxn id="246" idx="1"/>
          </p:cNvCxnSpPr>
          <p:nvPr/>
        </p:nvCxnSpPr>
        <p:spPr>
          <a:xfrm flipH="1" rot="10800000">
            <a:off x="6160775" y="1839700"/>
            <a:ext cx="494400" cy="798000"/>
          </a:xfrm>
          <a:prstGeom prst="straightConnector1">
            <a:avLst/>
          </a:prstGeom>
          <a:noFill/>
          <a:ln cap="flat" cmpd="sng" w="9525">
            <a:solidFill>
              <a:schemeClr val="dk2"/>
            </a:solidFill>
            <a:prstDash val="solid"/>
            <a:round/>
            <a:headEnd len="med" w="med" type="none"/>
            <a:tailEnd len="med" w="med" type="triangle"/>
          </a:ln>
        </p:spPr>
      </p:cxnSp>
      <p:sp>
        <p:nvSpPr>
          <p:cNvPr id="254" name="Google Shape;254;p27"/>
          <p:cNvSpPr txBox="1"/>
          <p:nvPr/>
        </p:nvSpPr>
        <p:spPr>
          <a:xfrm>
            <a:off x="8035300" y="3453650"/>
            <a:ext cx="40761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Abel"/>
                <a:ea typeface="Abel"/>
                <a:cs typeface="Abel"/>
                <a:sym typeface="Abel"/>
              </a:rPr>
              <a:t>generic.http.connect-messaging</a:t>
            </a:r>
            <a:endParaRPr b="1">
              <a:latin typeface="Abel"/>
              <a:ea typeface="Abel"/>
              <a:cs typeface="Abel"/>
              <a:sym typeface="Abel"/>
            </a:endParaRPr>
          </a:p>
          <a:p>
            <a:pPr indent="0" lvl="0" marL="0" rtl="0" algn="l">
              <a:spcBef>
                <a:spcPts val="0"/>
              </a:spcBef>
              <a:spcAft>
                <a:spcPts val="0"/>
              </a:spcAft>
              <a:buNone/>
            </a:pPr>
            <a:r>
              <a:rPr lang="en">
                <a:latin typeface="Abel"/>
                <a:ea typeface="Abel"/>
                <a:cs typeface="Abel"/>
                <a:sym typeface="Abel"/>
              </a:rPr>
              <a:t>This metric checks the HTTP service on the messaging host. It can test normal (http) and secure (https) servers, follow redirects.</a:t>
            </a:r>
            <a:endParaRPr>
              <a:latin typeface="Abel"/>
              <a:ea typeface="Abel"/>
              <a:cs typeface="Abel"/>
              <a:sym typeface="Abel"/>
            </a:endParaRPr>
          </a:p>
        </p:txBody>
      </p:sp>
      <p:pic>
        <p:nvPicPr>
          <p:cNvPr id="255" name="Google Shape;255;p27"/>
          <p:cNvPicPr preferRelativeResize="0"/>
          <p:nvPr/>
        </p:nvPicPr>
        <p:blipFill>
          <a:blip r:embed="rId5">
            <a:alphaModFix/>
          </a:blip>
          <a:stretch>
            <a:fillRect/>
          </a:stretch>
        </p:blipFill>
        <p:spPr>
          <a:xfrm>
            <a:off x="6607088" y="3583572"/>
            <a:ext cx="981900" cy="891951"/>
          </a:xfrm>
          <a:prstGeom prst="rect">
            <a:avLst/>
          </a:prstGeom>
          <a:noFill/>
          <a:ln>
            <a:noFill/>
          </a:ln>
        </p:spPr>
      </p:pic>
      <p:cxnSp>
        <p:nvCxnSpPr>
          <p:cNvPr id="256" name="Google Shape;256;p27"/>
          <p:cNvCxnSpPr>
            <a:stCxn id="251" idx="3"/>
            <a:endCxn id="255" idx="0"/>
          </p:cNvCxnSpPr>
          <p:nvPr/>
        </p:nvCxnSpPr>
        <p:spPr>
          <a:xfrm>
            <a:off x="6160775" y="2637700"/>
            <a:ext cx="937200" cy="945900"/>
          </a:xfrm>
          <a:prstGeom prst="straightConnector1">
            <a:avLst/>
          </a:prstGeom>
          <a:noFill/>
          <a:ln cap="flat" cmpd="sng" w="9525">
            <a:solidFill>
              <a:schemeClr val="dk2"/>
            </a:solidFill>
            <a:prstDash val="solid"/>
            <a:round/>
            <a:headEnd len="med" w="med" type="none"/>
            <a:tailEnd len="med" w="med" type="triangle"/>
          </a:ln>
        </p:spPr>
      </p:cxnSp>
      <p:pic>
        <p:nvPicPr>
          <p:cNvPr id="257" name="Google Shape;257;p27"/>
          <p:cNvPicPr preferRelativeResize="0"/>
          <p:nvPr/>
        </p:nvPicPr>
        <p:blipFill rotWithShape="1">
          <a:blip r:embed="rId6">
            <a:alphaModFix/>
          </a:blip>
          <a:srcRect b="28931" l="0" r="3920" t="0"/>
          <a:stretch/>
        </p:blipFill>
        <p:spPr>
          <a:xfrm>
            <a:off x="7149100" y="2251950"/>
            <a:ext cx="4891023" cy="1234750"/>
          </a:xfrm>
          <a:prstGeom prst="rect">
            <a:avLst/>
          </a:prstGeom>
          <a:noFill/>
          <a:ln>
            <a:noFill/>
          </a:ln>
        </p:spPr>
      </p:pic>
      <p:pic>
        <p:nvPicPr>
          <p:cNvPr id="258" name="Google Shape;258;p27"/>
          <p:cNvPicPr preferRelativeResize="0"/>
          <p:nvPr/>
        </p:nvPicPr>
        <p:blipFill>
          <a:blip r:embed="rId7">
            <a:alphaModFix/>
          </a:blip>
          <a:stretch>
            <a:fillRect/>
          </a:stretch>
        </p:blipFill>
        <p:spPr>
          <a:xfrm>
            <a:off x="7076025" y="4522849"/>
            <a:ext cx="5115976" cy="497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8"/>
          <p:cNvSpPr txBox="1"/>
          <p:nvPr>
            <p:ph idx="1" type="body"/>
          </p:nvPr>
        </p:nvSpPr>
        <p:spPr>
          <a:xfrm>
            <a:off x="624475" y="1527725"/>
            <a:ext cx="4827600" cy="4020300"/>
          </a:xfrm>
          <a:prstGeom prst="rect">
            <a:avLst/>
          </a:prstGeom>
        </p:spPr>
        <p:txBody>
          <a:bodyPr anchorCtr="0" anchor="t" bIns="45700" lIns="91425" spcFirstLastPara="1" rIns="91425" wrap="square" tIns="45700">
            <a:normAutofit fontScale="85000" lnSpcReduction="20000"/>
          </a:bodyPr>
          <a:lstStyle/>
          <a:p>
            <a:pPr indent="0" lvl="0" marL="0" rtl="0" algn="l">
              <a:lnSpc>
                <a:spcPct val="115000"/>
              </a:lnSpc>
              <a:spcBef>
                <a:spcPts val="1000"/>
              </a:spcBef>
              <a:spcAft>
                <a:spcPts val="0"/>
              </a:spcAft>
              <a:buNone/>
            </a:pPr>
            <a:r>
              <a:rPr lang="en">
                <a:latin typeface="Abel"/>
                <a:ea typeface="Abel"/>
                <a:cs typeface="Abel"/>
                <a:sym typeface="Abel"/>
              </a:rPr>
              <a:t>User Perspective Monitoring is the process of monitoring the performance and effectiveness of the service operations from the end user’s perspective. </a:t>
            </a:r>
            <a:endParaRPr>
              <a:latin typeface="Abel"/>
              <a:ea typeface="Abel"/>
              <a:cs typeface="Abel"/>
              <a:sym typeface="Abel"/>
            </a:endParaRPr>
          </a:p>
          <a:p>
            <a:pPr indent="0" lvl="0" marL="0" rtl="0" algn="l">
              <a:lnSpc>
                <a:spcPct val="115000"/>
              </a:lnSpc>
              <a:spcBef>
                <a:spcPts val="1000"/>
              </a:spcBef>
              <a:spcAft>
                <a:spcPts val="0"/>
              </a:spcAft>
              <a:buNone/>
            </a:pPr>
            <a:r>
              <a:t/>
            </a:r>
            <a:endParaRPr>
              <a:latin typeface="Abel"/>
              <a:ea typeface="Abel"/>
              <a:cs typeface="Abel"/>
              <a:sym typeface="Abel"/>
            </a:endParaRPr>
          </a:p>
          <a:p>
            <a:pPr indent="0" lvl="0" marL="0" rtl="0" algn="l">
              <a:lnSpc>
                <a:spcPct val="115000"/>
              </a:lnSpc>
              <a:spcBef>
                <a:spcPts val="1000"/>
              </a:spcBef>
              <a:spcAft>
                <a:spcPts val="0"/>
              </a:spcAft>
              <a:buNone/>
            </a:pPr>
            <a:r>
              <a:rPr lang="en">
                <a:latin typeface="Abel"/>
                <a:ea typeface="Abel"/>
                <a:cs typeface="Abel"/>
                <a:sym typeface="Abel"/>
              </a:rPr>
              <a:t>User Perspective Monitoring provides the data and insight service teams need to improve it and quickly solve user issues, making applications more reliable and efficient and providing a better user experience.  </a:t>
            </a:r>
            <a:endParaRPr>
              <a:latin typeface="Abel"/>
              <a:ea typeface="Abel"/>
              <a:cs typeface="Abel"/>
              <a:sym typeface="Abel"/>
            </a:endParaRPr>
          </a:p>
        </p:txBody>
      </p:sp>
      <p:sp>
        <p:nvSpPr>
          <p:cNvPr id="265" name="Google Shape;265;p28"/>
          <p:cNvSpPr txBox="1"/>
          <p:nvPr>
            <p:ph idx="12" type="sldNum"/>
          </p:nvPr>
        </p:nvSpPr>
        <p:spPr>
          <a:xfrm>
            <a:off x="1103476" y="6392392"/>
            <a:ext cx="981900" cy="337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
              <a:t>‹#›</a:t>
            </a:fld>
            <a:endParaRPr/>
          </a:p>
        </p:txBody>
      </p:sp>
      <p:sp>
        <p:nvSpPr>
          <p:cNvPr id="266" name="Google Shape;266;p28"/>
          <p:cNvSpPr txBox="1"/>
          <p:nvPr>
            <p:ph type="title"/>
          </p:nvPr>
        </p:nvSpPr>
        <p:spPr>
          <a:xfrm>
            <a:off x="149575" y="194627"/>
            <a:ext cx="10515600" cy="644100"/>
          </a:xfrm>
          <a:prstGeom prst="rect">
            <a:avLst/>
          </a:prstGeom>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rPr b="1" lang="en" sz="1600">
                <a:solidFill>
                  <a:srgbClr val="F1C232"/>
                </a:solidFill>
                <a:latin typeface="Fjalla One"/>
                <a:ea typeface="Fjalla One"/>
                <a:cs typeface="Fjalla One"/>
                <a:sym typeface="Fjalla One"/>
              </a:rPr>
              <a:t>EOSC  MONITORING / Part 2: USER PERSPECTIVE MONITORING</a:t>
            </a:r>
            <a:endParaRPr/>
          </a:p>
        </p:txBody>
      </p:sp>
      <p:pic>
        <p:nvPicPr>
          <p:cNvPr id="267" name="Google Shape;267;p28"/>
          <p:cNvPicPr preferRelativeResize="0"/>
          <p:nvPr/>
        </p:nvPicPr>
        <p:blipFill>
          <a:blip r:embed="rId3">
            <a:alphaModFix/>
          </a:blip>
          <a:stretch>
            <a:fillRect/>
          </a:stretch>
        </p:blipFill>
        <p:spPr>
          <a:xfrm>
            <a:off x="5692925" y="1892300"/>
            <a:ext cx="6499075" cy="3655724"/>
          </a:xfrm>
          <a:prstGeom prst="rect">
            <a:avLst/>
          </a:prstGeom>
          <a:noFill/>
          <a:ln>
            <a:noFill/>
          </a:ln>
        </p:spPr>
      </p:pic>
      <p:sp>
        <p:nvSpPr>
          <p:cNvPr id="268" name="Google Shape;268;p28"/>
          <p:cNvSpPr/>
          <p:nvPr/>
        </p:nvSpPr>
        <p:spPr>
          <a:xfrm>
            <a:off x="0" y="1615450"/>
            <a:ext cx="685800" cy="194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69" name="Google Shape;269;p28"/>
          <p:cNvSpPr/>
          <p:nvPr/>
        </p:nvSpPr>
        <p:spPr>
          <a:xfrm>
            <a:off x="0" y="3505190"/>
            <a:ext cx="685800" cy="194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9"/>
          <p:cNvSpPr txBox="1"/>
          <p:nvPr>
            <p:ph idx="12" type="sldNum"/>
          </p:nvPr>
        </p:nvSpPr>
        <p:spPr>
          <a:xfrm>
            <a:off x="1103476" y="6392392"/>
            <a:ext cx="981900" cy="337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
              <a:t>‹#›</a:t>
            </a:fld>
            <a:endParaRPr/>
          </a:p>
        </p:txBody>
      </p:sp>
      <p:sp>
        <p:nvSpPr>
          <p:cNvPr id="276" name="Google Shape;276;p29"/>
          <p:cNvSpPr txBox="1"/>
          <p:nvPr>
            <p:ph type="title"/>
          </p:nvPr>
        </p:nvSpPr>
        <p:spPr>
          <a:xfrm>
            <a:off x="149575" y="194627"/>
            <a:ext cx="10515600" cy="644100"/>
          </a:xfrm>
          <a:prstGeom prst="rect">
            <a:avLst/>
          </a:prstGeom>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b="1" lang="en" sz="1600">
                <a:solidFill>
                  <a:srgbClr val="F1C232"/>
                </a:solidFill>
                <a:latin typeface="Fjalla One"/>
                <a:ea typeface="Fjalla One"/>
                <a:cs typeface="Fjalla One"/>
                <a:sym typeface="Fjalla One"/>
              </a:rPr>
              <a:t>EOSC  MONITORING / Part 2: USER PERSPECTIVE MONITORING</a:t>
            </a:r>
            <a:endParaRPr b="1" sz="1600">
              <a:solidFill>
                <a:srgbClr val="F1C232"/>
              </a:solidFill>
              <a:latin typeface="Fjalla One"/>
              <a:ea typeface="Fjalla One"/>
              <a:cs typeface="Fjalla One"/>
              <a:sym typeface="Fjalla One"/>
            </a:endParaRPr>
          </a:p>
        </p:txBody>
      </p:sp>
      <p:grpSp>
        <p:nvGrpSpPr>
          <p:cNvPr id="277" name="Google Shape;277;p29"/>
          <p:cNvGrpSpPr/>
          <p:nvPr/>
        </p:nvGrpSpPr>
        <p:grpSpPr>
          <a:xfrm>
            <a:off x="9600796" y="930272"/>
            <a:ext cx="2073349" cy="2383112"/>
            <a:chOff x="1438350" y="2685513"/>
            <a:chExt cx="1542900" cy="1781100"/>
          </a:xfrm>
        </p:grpSpPr>
        <p:sp>
          <p:nvSpPr>
            <p:cNvPr id="278" name="Google Shape;278;p29"/>
            <p:cNvSpPr/>
            <p:nvPr/>
          </p:nvSpPr>
          <p:spPr>
            <a:xfrm rot="-5400000">
              <a:off x="1319250" y="2804613"/>
              <a:ext cx="1781100" cy="1542900"/>
            </a:xfrm>
            <a:prstGeom prst="hexagon">
              <a:avLst>
                <a:gd fmla="val 25000" name="adj"/>
                <a:gd fmla="val 115470" name="vf"/>
              </a:avLst>
            </a:prstGeom>
            <a:solidFill>
              <a:srgbClr val="4A66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9"/>
            <p:cNvSpPr/>
            <p:nvPr/>
          </p:nvSpPr>
          <p:spPr>
            <a:xfrm>
              <a:off x="1827188" y="3285475"/>
              <a:ext cx="637619" cy="707349"/>
            </a:xfrm>
            <a:custGeom>
              <a:rect b="b" l="l" r="r" t="t"/>
              <a:pathLst>
                <a:path extrusionOk="0" h="6976" w="6288">
                  <a:moveTo>
                    <a:pt x="6287" y="5792"/>
                  </a:moveTo>
                  <a:lnTo>
                    <a:pt x="6287" y="5928"/>
                  </a:lnTo>
                  <a:lnTo>
                    <a:pt x="6268" y="6064"/>
                  </a:lnTo>
                  <a:lnTo>
                    <a:pt x="6239" y="6180"/>
                  </a:lnTo>
                  <a:lnTo>
                    <a:pt x="6210" y="6287"/>
                  </a:lnTo>
                  <a:lnTo>
                    <a:pt x="6161" y="6394"/>
                  </a:lnTo>
                  <a:lnTo>
                    <a:pt x="6103" y="6481"/>
                  </a:lnTo>
                  <a:lnTo>
                    <a:pt x="6045" y="6578"/>
                  </a:lnTo>
                  <a:lnTo>
                    <a:pt x="5958" y="6656"/>
                  </a:lnTo>
                  <a:lnTo>
                    <a:pt x="5880" y="6733"/>
                  </a:lnTo>
                  <a:lnTo>
                    <a:pt x="5783" y="6792"/>
                  </a:lnTo>
                  <a:lnTo>
                    <a:pt x="5686" y="6850"/>
                  </a:lnTo>
                  <a:lnTo>
                    <a:pt x="5579" y="6898"/>
                  </a:lnTo>
                  <a:lnTo>
                    <a:pt x="5472" y="6927"/>
                  </a:lnTo>
                  <a:lnTo>
                    <a:pt x="5356" y="6957"/>
                  </a:lnTo>
                  <a:lnTo>
                    <a:pt x="5230" y="6966"/>
                  </a:lnTo>
                  <a:lnTo>
                    <a:pt x="5094" y="6976"/>
                  </a:lnTo>
                  <a:lnTo>
                    <a:pt x="1194" y="6976"/>
                  </a:lnTo>
                  <a:lnTo>
                    <a:pt x="1058" y="6966"/>
                  </a:lnTo>
                  <a:lnTo>
                    <a:pt x="932" y="6957"/>
                  </a:lnTo>
                  <a:lnTo>
                    <a:pt x="816" y="6927"/>
                  </a:lnTo>
                  <a:lnTo>
                    <a:pt x="709" y="6898"/>
                  </a:lnTo>
                  <a:lnTo>
                    <a:pt x="593" y="6850"/>
                  </a:lnTo>
                  <a:lnTo>
                    <a:pt x="505" y="6792"/>
                  </a:lnTo>
                  <a:lnTo>
                    <a:pt x="418" y="6733"/>
                  </a:lnTo>
                  <a:lnTo>
                    <a:pt x="321" y="6656"/>
                  </a:lnTo>
                  <a:lnTo>
                    <a:pt x="253" y="6578"/>
                  </a:lnTo>
                  <a:lnTo>
                    <a:pt x="185" y="6481"/>
                  </a:lnTo>
                  <a:lnTo>
                    <a:pt x="127" y="6394"/>
                  </a:lnTo>
                  <a:lnTo>
                    <a:pt x="88" y="6287"/>
                  </a:lnTo>
                  <a:lnTo>
                    <a:pt x="49" y="6180"/>
                  </a:lnTo>
                  <a:lnTo>
                    <a:pt x="20" y="6064"/>
                  </a:lnTo>
                  <a:lnTo>
                    <a:pt x="1" y="5928"/>
                  </a:lnTo>
                  <a:lnTo>
                    <a:pt x="1" y="5792"/>
                  </a:lnTo>
                  <a:lnTo>
                    <a:pt x="1" y="5560"/>
                  </a:lnTo>
                  <a:lnTo>
                    <a:pt x="11" y="5327"/>
                  </a:lnTo>
                  <a:lnTo>
                    <a:pt x="40" y="5094"/>
                  </a:lnTo>
                  <a:lnTo>
                    <a:pt x="59" y="4968"/>
                  </a:lnTo>
                  <a:lnTo>
                    <a:pt x="78" y="4832"/>
                  </a:lnTo>
                  <a:lnTo>
                    <a:pt x="127" y="4580"/>
                  </a:lnTo>
                  <a:lnTo>
                    <a:pt x="195" y="4347"/>
                  </a:lnTo>
                  <a:lnTo>
                    <a:pt x="234" y="4231"/>
                  </a:lnTo>
                  <a:lnTo>
                    <a:pt x="272" y="4114"/>
                  </a:lnTo>
                  <a:lnTo>
                    <a:pt x="331" y="4007"/>
                  </a:lnTo>
                  <a:lnTo>
                    <a:pt x="389" y="3901"/>
                  </a:lnTo>
                  <a:lnTo>
                    <a:pt x="447" y="3794"/>
                  </a:lnTo>
                  <a:lnTo>
                    <a:pt x="515" y="3707"/>
                  </a:lnTo>
                  <a:lnTo>
                    <a:pt x="583" y="3610"/>
                  </a:lnTo>
                  <a:lnTo>
                    <a:pt x="661" y="3532"/>
                  </a:lnTo>
                  <a:lnTo>
                    <a:pt x="748" y="3454"/>
                  </a:lnTo>
                  <a:lnTo>
                    <a:pt x="835" y="3396"/>
                  </a:lnTo>
                  <a:lnTo>
                    <a:pt x="932" y="3338"/>
                  </a:lnTo>
                  <a:lnTo>
                    <a:pt x="1049" y="3289"/>
                  </a:lnTo>
                  <a:lnTo>
                    <a:pt x="1165" y="3251"/>
                  </a:lnTo>
                  <a:lnTo>
                    <a:pt x="1281" y="3222"/>
                  </a:lnTo>
                  <a:lnTo>
                    <a:pt x="1417" y="3202"/>
                  </a:lnTo>
                  <a:lnTo>
                    <a:pt x="1543" y="3202"/>
                  </a:lnTo>
                  <a:lnTo>
                    <a:pt x="1572" y="3202"/>
                  </a:lnTo>
                  <a:lnTo>
                    <a:pt x="1611" y="3222"/>
                  </a:lnTo>
                  <a:lnTo>
                    <a:pt x="1669" y="3260"/>
                  </a:lnTo>
                  <a:lnTo>
                    <a:pt x="1737" y="3289"/>
                  </a:lnTo>
                  <a:lnTo>
                    <a:pt x="1893" y="3406"/>
                  </a:lnTo>
                  <a:lnTo>
                    <a:pt x="2067" y="3513"/>
                  </a:lnTo>
                  <a:lnTo>
                    <a:pt x="2164" y="3581"/>
                  </a:lnTo>
                  <a:lnTo>
                    <a:pt x="2281" y="3629"/>
                  </a:lnTo>
                  <a:lnTo>
                    <a:pt x="2407" y="3678"/>
                  </a:lnTo>
                  <a:lnTo>
                    <a:pt x="2552" y="3736"/>
                  </a:lnTo>
                  <a:lnTo>
                    <a:pt x="2698" y="3775"/>
                  </a:lnTo>
                  <a:lnTo>
                    <a:pt x="2843" y="3804"/>
                  </a:lnTo>
                  <a:lnTo>
                    <a:pt x="2999" y="3823"/>
                  </a:lnTo>
                  <a:lnTo>
                    <a:pt x="3144" y="3833"/>
                  </a:lnTo>
                  <a:lnTo>
                    <a:pt x="3290" y="3823"/>
                  </a:lnTo>
                  <a:lnTo>
                    <a:pt x="3435" y="3804"/>
                  </a:lnTo>
                  <a:lnTo>
                    <a:pt x="3590" y="3775"/>
                  </a:lnTo>
                  <a:lnTo>
                    <a:pt x="3746" y="3736"/>
                  </a:lnTo>
                  <a:lnTo>
                    <a:pt x="3881" y="3678"/>
                  </a:lnTo>
                  <a:lnTo>
                    <a:pt x="4008" y="3629"/>
                  </a:lnTo>
                  <a:lnTo>
                    <a:pt x="4124" y="3581"/>
                  </a:lnTo>
                  <a:lnTo>
                    <a:pt x="4231" y="3513"/>
                  </a:lnTo>
                  <a:lnTo>
                    <a:pt x="4405" y="3406"/>
                  </a:lnTo>
                  <a:lnTo>
                    <a:pt x="4561" y="3289"/>
                  </a:lnTo>
                  <a:lnTo>
                    <a:pt x="4619" y="3260"/>
                  </a:lnTo>
                  <a:lnTo>
                    <a:pt x="4677" y="3222"/>
                  </a:lnTo>
                  <a:lnTo>
                    <a:pt x="4716" y="3202"/>
                  </a:lnTo>
                  <a:lnTo>
                    <a:pt x="4745" y="3202"/>
                  </a:lnTo>
                  <a:lnTo>
                    <a:pt x="4881" y="3202"/>
                  </a:lnTo>
                  <a:lnTo>
                    <a:pt x="5007" y="3222"/>
                  </a:lnTo>
                  <a:lnTo>
                    <a:pt x="5123" y="3251"/>
                  </a:lnTo>
                  <a:lnTo>
                    <a:pt x="5240" y="3289"/>
                  </a:lnTo>
                  <a:lnTo>
                    <a:pt x="5356" y="3338"/>
                  </a:lnTo>
                  <a:lnTo>
                    <a:pt x="5453" y="3396"/>
                  </a:lnTo>
                  <a:lnTo>
                    <a:pt x="5540" y="3454"/>
                  </a:lnTo>
                  <a:lnTo>
                    <a:pt x="5618" y="3532"/>
                  </a:lnTo>
                  <a:lnTo>
                    <a:pt x="5705" y="3610"/>
                  </a:lnTo>
                  <a:lnTo>
                    <a:pt x="5763" y="3707"/>
                  </a:lnTo>
                  <a:lnTo>
                    <a:pt x="5841" y="3794"/>
                  </a:lnTo>
                  <a:lnTo>
                    <a:pt x="5909" y="3901"/>
                  </a:lnTo>
                  <a:lnTo>
                    <a:pt x="6006" y="4114"/>
                  </a:lnTo>
                  <a:lnTo>
                    <a:pt x="6093" y="4347"/>
                  </a:lnTo>
                  <a:lnTo>
                    <a:pt x="6161" y="4580"/>
                  </a:lnTo>
                  <a:lnTo>
                    <a:pt x="6190" y="4706"/>
                  </a:lnTo>
                  <a:lnTo>
                    <a:pt x="6219" y="4832"/>
                  </a:lnTo>
                  <a:lnTo>
                    <a:pt x="6249" y="5094"/>
                  </a:lnTo>
                  <a:lnTo>
                    <a:pt x="6258" y="5220"/>
                  </a:lnTo>
                  <a:lnTo>
                    <a:pt x="6268" y="5327"/>
                  </a:lnTo>
                  <a:lnTo>
                    <a:pt x="6287" y="5560"/>
                  </a:lnTo>
                  <a:close/>
                  <a:moveTo>
                    <a:pt x="4357" y="515"/>
                  </a:moveTo>
                  <a:lnTo>
                    <a:pt x="4473" y="641"/>
                  </a:lnTo>
                  <a:lnTo>
                    <a:pt x="4580" y="777"/>
                  </a:lnTo>
                  <a:lnTo>
                    <a:pt x="4667" y="932"/>
                  </a:lnTo>
                  <a:lnTo>
                    <a:pt x="4735" y="1078"/>
                  </a:lnTo>
                  <a:lnTo>
                    <a:pt x="4784" y="1242"/>
                  </a:lnTo>
                  <a:lnTo>
                    <a:pt x="4832" y="1398"/>
                  </a:lnTo>
                  <a:lnTo>
                    <a:pt x="4852" y="1572"/>
                  </a:lnTo>
                  <a:lnTo>
                    <a:pt x="4861" y="1747"/>
                  </a:lnTo>
                  <a:lnTo>
                    <a:pt x="4852" y="1931"/>
                  </a:lnTo>
                  <a:lnTo>
                    <a:pt x="4832" y="2096"/>
                  </a:lnTo>
                  <a:lnTo>
                    <a:pt x="4784" y="2261"/>
                  </a:lnTo>
                  <a:lnTo>
                    <a:pt x="4735" y="2416"/>
                  </a:lnTo>
                  <a:lnTo>
                    <a:pt x="4667" y="2572"/>
                  </a:lnTo>
                  <a:lnTo>
                    <a:pt x="4580" y="2717"/>
                  </a:lnTo>
                  <a:lnTo>
                    <a:pt x="4473" y="2853"/>
                  </a:lnTo>
                  <a:lnTo>
                    <a:pt x="4357" y="2979"/>
                  </a:lnTo>
                  <a:lnTo>
                    <a:pt x="4231" y="3105"/>
                  </a:lnTo>
                  <a:lnTo>
                    <a:pt x="4085" y="3202"/>
                  </a:lnTo>
                  <a:lnTo>
                    <a:pt x="3949" y="3289"/>
                  </a:lnTo>
                  <a:lnTo>
                    <a:pt x="3804" y="3357"/>
                  </a:lnTo>
                  <a:lnTo>
                    <a:pt x="3649" y="3416"/>
                  </a:lnTo>
                  <a:lnTo>
                    <a:pt x="3484" y="3454"/>
                  </a:lnTo>
                  <a:lnTo>
                    <a:pt x="3319" y="3474"/>
                  </a:lnTo>
                  <a:lnTo>
                    <a:pt x="3144" y="3484"/>
                  </a:lnTo>
                  <a:lnTo>
                    <a:pt x="2969" y="3474"/>
                  </a:lnTo>
                  <a:lnTo>
                    <a:pt x="2805" y="3454"/>
                  </a:lnTo>
                  <a:lnTo>
                    <a:pt x="2640" y="3416"/>
                  </a:lnTo>
                  <a:lnTo>
                    <a:pt x="2484" y="3357"/>
                  </a:lnTo>
                  <a:lnTo>
                    <a:pt x="2339" y="3289"/>
                  </a:lnTo>
                  <a:lnTo>
                    <a:pt x="2203" y="3202"/>
                  </a:lnTo>
                  <a:lnTo>
                    <a:pt x="2067" y="3105"/>
                  </a:lnTo>
                  <a:lnTo>
                    <a:pt x="1931" y="2979"/>
                  </a:lnTo>
                  <a:lnTo>
                    <a:pt x="1815" y="2853"/>
                  </a:lnTo>
                  <a:lnTo>
                    <a:pt x="1718" y="2717"/>
                  </a:lnTo>
                  <a:lnTo>
                    <a:pt x="1621" y="2572"/>
                  </a:lnTo>
                  <a:lnTo>
                    <a:pt x="1563" y="2416"/>
                  </a:lnTo>
                  <a:lnTo>
                    <a:pt x="1505" y="2261"/>
                  </a:lnTo>
                  <a:lnTo>
                    <a:pt x="1456" y="2096"/>
                  </a:lnTo>
                  <a:lnTo>
                    <a:pt x="1437" y="1931"/>
                  </a:lnTo>
                  <a:lnTo>
                    <a:pt x="1427" y="1747"/>
                  </a:lnTo>
                  <a:lnTo>
                    <a:pt x="1437" y="1572"/>
                  </a:lnTo>
                  <a:lnTo>
                    <a:pt x="1456" y="1398"/>
                  </a:lnTo>
                  <a:lnTo>
                    <a:pt x="1505" y="1242"/>
                  </a:lnTo>
                  <a:lnTo>
                    <a:pt x="1563" y="1078"/>
                  </a:lnTo>
                  <a:lnTo>
                    <a:pt x="1621" y="932"/>
                  </a:lnTo>
                  <a:lnTo>
                    <a:pt x="1718" y="777"/>
                  </a:lnTo>
                  <a:lnTo>
                    <a:pt x="1815" y="641"/>
                  </a:lnTo>
                  <a:lnTo>
                    <a:pt x="1931" y="515"/>
                  </a:lnTo>
                  <a:lnTo>
                    <a:pt x="2067" y="398"/>
                  </a:lnTo>
                  <a:lnTo>
                    <a:pt x="2203" y="292"/>
                  </a:lnTo>
                  <a:lnTo>
                    <a:pt x="2339" y="204"/>
                  </a:lnTo>
                  <a:lnTo>
                    <a:pt x="2484" y="127"/>
                  </a:lnTo>
                  <a:lnTo>
                    <a:pt x="2640" y="78"/>
                  </a:lnTo>
                  <a:lnTo>
                    <a:pt x="2805" y="40"/>
                  </a:lnTo>
                  <a:lnTo>
                    <a:pt x="2969" y="10"/>
                  </a:lnTo>
                  <a:lnTo>
                    <a:pt x="3144" y="1"/>
                  </a:lnTo>
                  <a:lnTo>
                    <a:pt x="3319" y="10"/>
                  </a:lnTo>
                  <a:lnTo>
                    <a:pt x="3484" y="40"/>
                  </a:lnTo>
                  <a:lnTo>
                    <a:pt x="3649" y="78"/>
                  </a:lnTo>
                  <a:lnTo>
                    <a:pt x="3804" y="127"/>
                  </a:lnTo>
                  <a:lnTo>
                    <a:pt x="3949" y="204"/>
                  </a:lnTo>
                  <a:lnTo>
                    <a:pt x="4085" y="292"/>
                  </a:lnTo>
                  <a:lnTo>
                    <a:pt x="4231" y="39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9"/>
            <p:cNvSpPr/>
            <p:nvPr/>
          </p:nvSpPr>
          <p:spPr>
            <a:xfrm>
              <a:off x="2297225" y="3137224"/>
              <a:ext cx="231385" cy="201399"/>
            </a:xfrm>
            <a:custGeom>
              <a:rect b="b" l="l" r="r" t="t"/>
              <a:pathLst>
                <a:path extrusionOk="0" h="6967" w="8005">
                  <a:moveTo>
                    <a:pt x="4192" y="6889"/>
                  </a:moveTo>
                  <a:lnTo>
                    <a:pt x="4153" y="6928"/>
                  </a:lnTo>
                  <a:lnTo>
                    <a:pt x="4105" y="6947"/>
                  </a:lnTo>
                  <a:lnTo>
                    <a:pt x="4056" y="6967"/>
                  </a:lnTo>
                  <a:lnTo>
                    <a:pt x="4008" y="6967"/>
                  </a:lnTo>
                  <a:lnTo>
                    <a:pt x="3949" y="6967"/>
                  </a:lnTo>
                  <a:lnTo>
                    <a:pt x="3891" y="6947"/>
                  </a:lnTo>
                  <a:lnTo>
                    <a:pt x="3852" y="6928"/>
                  </a:lnTo>
                  <a:lnTo>
                    <a:pt x="3804" y="6889"/>
                  </a:lnTo>
                  <a:lnTo>
                    <a:pt x="1020" y="4153"/>
                  </a:lnTo>
                  <a:lnTo>
                    <a:pt x="990" y="4134"/>
                  </a:lnTo>
                  <a:lnTo>
                    <a:pt x="961" y="4114"/>
                  </a:lnTo>
                  <a:lnTo>
                    <a:pt x="923" y="4076"/>
                  </a:lnTo>
                  <a:lnTo>
                    <a:pt x="884" y="4037"/>
                  </a:lnTo>
                  <a:lnTo>
                    <a:pt x="845" y="3988"/>
                  </a:lnTo>
                  <a:lnTo>
                    <a:pt x="787" y="3930"/>
                  </a:lnTo>
                  <a:lnTo>
                    <a:pt x="719" y="3843"/>
                  </a:lnTo>
                  <a:lnTo>
                    <a:pt x="641" y="3746"/>
                  </a:lnTo>
                  <a:lnTo>
                    <a:pt x="486" y="3523"/>
                  </a:lnTo>
                  <a:lnTo>
                    <a:pt x="340" y="3299"/>
                  </a:lnTo>
                  <a:lnTo>
                    <a:pt x="273" y="3183"/>
                  </a:lnTo>
                  <a:lnTo>
                    <a:pt x="214" y="3047"/>
                  </a:lnTo>
                  <a:lnTo>
                    <a:pt x="156" y="2911"/>
                  </a:lnTo>
                  <a:lnTo>
                    <a:pt x="98" y="2756"/>
                  </a:lnTo>
                  <a:lnTo>
                    <a:pt x="49" y="2591"/>
                  </a:lnTo>
                  <a:lnTo>
                    <a:pt x="30" y="2436"/>
                  </a:lnTo>
                  <a:lnTo>
                    <a:pt x="1" y="2281"/>
                  </a:lnTo>
                  <a:lnTo>
                    <a:pt x="1" y="2126"/>
                  </a:lnTo>
                  <a:lnTo>
                    <a:pt x="11" y="1883"/>
                  </a:lnTo>
                  <a:lnTo>
                    <a:pt x="30" y="1650"/>
                  </a:lnTo>
                  <a:lnTo>
                    <a:pt x="69" y="1437"/>
                  </a:lnTo>
                  <a:lnTo>
                    <a:pt x="137" y="1233"/>
                  </a:lnTo>
                  <a:lnTo>
                    <a:pt x="214" y="1049"/>
                  </a:lnTo>
                  <a:lnTo>
                    <a:pt x="321" y="874"/>
                  </a:lnTo>
                  <a:lnTo>
                    <a:pt x="428" y="709"/>
                  </a:lnTo>
                  <a:lnTo>
                    <a:pt x="564" y="564"/>
                  </a:lnTo>
                  <a:lnTo>
                    <a:pt x="709" y="438"/>
                  </a:lnTo>
                  <a:lnTo>
                    <a:pt x="874" y="311"/>
                  </a:lnTo>
                  <a:lnTo>
                    <a:pt x="1049" y="224"/>
                  </a:lnTo>
                  <a:lnTo>
                    <a:pt x="1233" y="137"/>
                  </a:lnTo>
                  <a:lnTo>
                    <a:pt x="1437" y="79"/>
                  </a:lnTo>
                  <a:lnTo>
                    <a:pt x="1660" y="40"/>
                  </a:lnTo>
                  <a:lnTo>
                    <a:pt x="1883" y="11"/>
                  </a:lnTo>
                  <a:lnTo>
                    <a:pt x="2135" y="1"/>
                  </a:lnTo>
                  <a:lnTo>
                    <a:pt x="2271" y="1"/>
                  </a:lnTo>
                  <a:lnTo>
                    <a:pt x="2407" y="20"/>
                  </a:lnTo>
                  <a:lnTo>
                    <a:pt x="2552" y="59"/>
                  </a:lnTo>
                  <a:lnTo>
                    <a:pt x="2698" y="98"/>
                  </a:lnTo>
                  <a:lnTo>
                    <a:pt x="2843" y="147"/>
                  </a:lnTo>
                  <a:lnTo>
                    <a:pt x="2979" y="214"/>
                  </a:lnTo>
                  <a:lnTo>
                    <a:pt x="3105" y="292"/>
                  </a:lnTo>
                  <a:lnTo>
                    <a:pt x="3231" y="360"/>
                  </a:lnTo>
                  <a:lnTo>
                    <a:pt x="3358" y="447"/>
                  </a:lnTo>
                  <a:lnTo>
                    <a:pt x="3464" y="525"/>
                  </a:lnTo>
                  <a:lnTo>
                    <a:pt x="3561" y="602"/>
                  </a:lnTo>
                  <a:lnTo>
                    <a:pt x="3658" y="670"/>
                  </a:lnTo>
                  <a:lnTo>
                    <a:pt x="3833" y="816"/>
                  </a:lnTo>
                  <a:lnTo>
                    <a:pt x="4008" y="981"/>
                  </a:lnTo>
                  <a:lnTo>
                    <a:pt x="4173" y="816"/>
                  </a:lnTo>
                  <a:lnTo>
                    <a:pt x="4347" y="670"/>
                  </a:lnTo>
                  <a:lnTo>
                    <a:pt x="4434" y="602"/>
                  </a:lnTo>
                  <a:lnTo>
                    <a:pt x="4531" y="525"/>
                  </a:lnTo>
                  <a:lnTo>
                    <a:pt x="4648" y="447"/>
                  </a:lnTo>
                  <a:lnTo>
                    <a:pt x="4764" y="360"/>
                  </a:lnTo>
                  <a:lnTo>
                    <a:pt x="4890" y="292"/>
                  </a:lnTo>
                  <a:lnTo>
                    <a:pt x="5026" y="214"/>
                  </a:lnTo>
                  <a:lnTo>
                    <a:pt x="5162" y="147"/>
                  </a:lnTo>
                  <a:lnTo>
                    <a:pt x="5308" y="98"/>
                  </a:lnTo>
                  <a:lnTo>
                    <a:pt x="5443" y="59"/>
                  </a:lnTo>
                  <a:lnTo>
                    <a:pt x="5589" y="20"/>
                  </a:lnTo>
                  <a:lnTo>
                    <a:pt x="5725" y="1"/>
                  </a:lnTo>
                  <a:lnTo>
                    <a:pt x="5861" y="1"/>
                  </a:lnTo>
                  <a:lnTo>
                    <a:pt x="6113" y="11"/>
                  </a:lnTo>
                  <a:lnTo>
                    <a:pt x="6346" y="40"/>
                  </a:lnTo>
                  <a:lnTo>
                    <a:pt x="6559" y="79"/>
                  </a:lnTo>
                  <a:lnTo>
                    <a:pt x="6763" y="137"/>
                  </a:lnTo>
                  <a:lnTo>
                    <a:pt x="6947" y="224"/>
                  </a:lnTo>
                  <a:lnTo>
                    <a:pt x="7131" y="311"/>
                  </a:lnTo>
                  <a:lnTo>
                    <a:pt x="7287" y="438"/>
                  </a:lnTo>
                  <a:lnTo>
                    <a:pt x="7432" y="564"/>
                  </a:lnTo>
                  <a:lnTo>
                    <a:pt x="7568" y="709"/>
                  </a:lnTo>
                  <a:lnTo>
                    <a:pt x="7684" y="874"/>
                  </a:lnTo>
                  <a:lnTo>
                    <a:pt x="7781" y="1049"/>
                  </a:lnTo>
                  <a:lnTo>
                    <a:pt x="7859" y="1233"/>
                  </a:lnTo>
                  <a:lnTo>
                    <a:pt x="7927" y="1437"/>
                  </a:lnTo>
                  <a:lnTo>
                    <a:pt x="7966" y="1650"/>
                  </a:lnTo>
                  <a:lnTo>
                    <a:pt x="7995" y="1883"/>
                  </a:lnTo>
                  <a:lnTo>
                    <a:pt x="8005" y="2126"/>
                  </a:lnTo>
                  <a:lnTo>
                    <a:pt x="8005" y="2252"/>
                  </a:lnTo>
                  <a:lnTo>
                    <a:pt x="7995" y="2378"/>
                  </a:lnTo>
                  <a:lnTo>
                    <a:pt x="7966" y="2494"/>
                  </a:lnTo>
                  <a:lnTo>
                    <a:pt x="7937" y="2630"/>
                  </a:lnTo>
                  <a:lnTo>
                    <a:pt x="7898" y="2756"/>
                  </a:lnTo>
                  <a:lnTo>
                    <a:pt x="7859" y="2882"/>
                  </a:lnTo>
                  <a:lnTo>
                    <a:pt x="7811" y="3008"/>
                  </a:lnTo>
                  <a:lnTo>
                    <a:pt x="7743" y="3135"/>
                  </a:lnTo>
                  <a:lnTo>
                    <a:pt x="7684" y="3270"/>
                  </a:lnTo>
                  <a:lnTo>
                    <a:pt x="7607" y="3396"/>
                  </a:lnTo>
                  <a:lnTo>
                    <a:pt x="7520" y="3523"/>
                  </a:lnTo>
                  <a:lnTo>
                    <a:pt x="7432" y="3649"/>
                  </a:lnTo>
                  <a:lnTo>
                    <a:pt x="7335" y="3785"/>
                  </a:lnTo>
                  <a:lnTo>
                    <a:pt x="7219" y="3911"/>
                  </a:lnTo>
                  <a:lnTo>
                    <a:pt x="7102" y="4037"/>
                  </a:lnTo>
                  <a:lnTo>
                    <a:pt x="6986" y="4163"/>
                  </a:lnTo>
                  <a:lnTo>
                    <a:pt x="4192" y="6889"/>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grpSp>
      <p:grpSp>
        <p:nvGrpSpPr>
          <p:cNvPr id="281" name="Google Shape;281;p29"/>
          <p:cNvGrpSpPr/>
          <p:nvPr/>
        </p:nvGrpSpPr>
        <p:grpSpPr>
          <a:xfrm>
            <a:off x="6922600" y="3938275"/>
            <a:ext cx="1722600" cy="510300"/>
            <a:chOff x="6687875" y="3072825"/>
            <a:chExt cx="1722600" cy="510300"/>
          </a:xfrm>
        </p:grpSpPr>
        <p:sp>
          <p:nvSpPr>
            <p:cNvPr id="282" name="Google Shape;282;p29"/>
            <p:cNvSpPr/>
            <p:nvPr/>
          </p:nvSpPr>
          <p:spPr>
            <a:xfrm>
              <a:off x="6687875" y="3072825"/>
              <a:ext cx="1722600" cy="510300"/>
            </a:xfrm>
            <a:prstGeom prst="roundRect">
              <a:avLst>
                <a:gd fmla="val 16667" name="adj"/>
              </a:avLst>
            </a:prstGeom>
            <a:solidFill>
              <a:srgbClr val="CCCCCC"/>
            </a:solidFill>
            <a:ln cap="flat" cmpd="sng" w="2857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9"/>
            <p:cNvSpPr/>
            <p:nvPr/>
          </p:nvSpPr>
          <p:spPr>
            <a:xfrm>
              <a:off x="6847375" y="3274875"/>
              <a:ext cx="106200" cy="106200"/>
            </a:xfrm>
            <a:prstGeom prst="ellipse">
              <a:avLst/>
            </a:prstGeom>
            <a:solidFill>
              <a:srgbClr val="00FF00"/>
            </a:solidFill>
            <a:ln cap="flat" cmpd="sng" w="2857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4" name="Google Shape;284;p29"/>
            <p:cNvCxnSpPr/>
            <p:nvPr/>
          </p:nvCxnSpPr>
          <p:spPr>
            <a:xfrm>
              <a:off x="7141475" y="3429000"/>
              <a:ext cx="989100" cy="0"/>
            </a:xfrm>
            <a:prstGeom prst="straightConnector1">
              <a:avLst/>
            </a:prstGeom>
            <a:noFill/>
            <a:ln cap="flat" cmpd="sng" w="28575">
              <a:solidFill>
                <a:srgbClr val="999999"/>
              </a:solidFill>
              <a:prstDash val="solid"/>
              <a:round/>
              <a:headEnd len="med" w="med" type="none"/>
              <a:tailEnd len="med" w="med" type="none"/>
            </a:ln>
          </p:spPr>
        </p:cxnSp>
      </p:grpSp>
      <p:cxnSp>
        <p:nvCxnSpPr>
          <p:cNvPr id="285" name="Google Shape;285;p29"/>
          <p:cNvCxnSpPr/>
          <p:nvPr/>
        </p:nvCxnSpPr>
        <p:spPr>
          <a:xfrm rot="10800000">
            <a:off x="6442450" y="4337375"/>
            <a:ext cx="351000" cy="0"/>
          </a:xfrm>
          <a:prstGeom prst="straightConnector1">
            <a:avLst/>
          </a:prstGeom>
          <a:noFill/>
          <a:ln cap="flat" cmpd="sng" w="9525">
            <a:solidFill>
              <a:srgbClr val="242852"/>
            </a:solidFill>
            <a:prstDash val="solid"/>
            <a:round/>
            <a:headEnd len="med" w="med" type="none"/>
            <a:tailEnd len="med" w="med" type="triangle"/>
          </a:ln>
        </p:spPr>
      </p:cxnSp>
      <p:sp>
        <p:nvSpPr>
          <p:cNvPr id="286" name="Google Shape;286;p29"/>
          <p:cNvSpPr txBox="1"/>
          <p:nvPr/>
        </p:nvSpPr>
        <p:spPr>
          <a:xfrm>
            <a:off x="391925" y="1167533"/>
            <a:ext cx="10946100" cy="4713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lang="en" sz="2400">
                <a:solidFill>
                  <a:srgbClr val="000000"/>
                </a:solidFill>
                <a:latin typeface="Abel"/>
                <a:ea typeface="Abel"/>
                <a:cs typeface="Abel"/>
                <a:sym typeface="Abel"/>
              </a:rPr>
              <a:t>                       </a:t>
            </a:r>
            <a:br>
              <a:rPr lang="en" sz="2400">
                <a:solidFill>
                  <a:srgbClr val="000000"/>
                </a:solidFill>
                <a:latin typeface="Abel"/>
                <a:ea typeface="Abel"/>
                <a:cs typeface="Abel"/>
                <a:sym typeface="Abel"/>
              </a:rPr>
            </a:br>
            <a:br>
              <a:rPr lang="en" sz="2400">
                <a:solidFill>
                  <a:srgbClr val="000000"/>
                </a:solidFill>
                <a:latin typeface="Abel"/>
                <a:ea typeface="Abel"/>
                <a:cs typeface="Abel"/>
                <a:sym typeface="Abel"/>
              </a:rPr>
            </a:br>
            <a:endParaRPr sz="2400">
              <a:solidFill>
                <a:srgbClr val="000000"/>
              </a:solidFill>
              <a:latin typeface="Abel"/>
              <a:ea typeface="Abel"/>
              <a:cs typeface="Abel"/>
              <a:sym typeface="Abel"/>
            </a:endParaRPr>
          </a:p>
          <a:p>
            <a:pPr indent="-342900" lvl="1" marL="914400" rtl="0" algn="l">
              <a:lnSpc>
                <a:spcPct val="90000"/>
              </a:lnSpc>
              <a:spcBef>
                <a:spcPts val="0"/>
              </a:spcBef>
              <a:spcAft>
                <a:spcPts val="0"/>
              </a:spcAft>
              <a:buClr>
                <a:srgbClr val="000000"/>
              </a:buClr>
              <a:buSzPts val="1800"/>
              <a:buFont typeface="Dosis"/>
              <a:buChar char="•"/>
            </a:pPr>
            <a:r>
              <a:rPr b="1" lang="en" sz="2400">
                <a:latin typeface="Abel"/>
                <a:ea typeface="Abel"/>
                <a:cs typeface="Abel"/>
                <a:sym typeface="Abel"/>
              </a:rPr>
              <a:t>User perspective </a:t>
            </a:r>
            <a:r>
              <a:rPr lang="en" sz="2400">
                <a:solidFill>
                  <a:srgbClr val="000000"/>
                </a:solidFill>
                <a:latin typeface="Abel"/>
                <a:ea typeface="Abel"/>
                <a:cs typeface="Abel"/>
                <a:sym typeface="Abel"/>
              </a:rPr>
              <a:t> monitoring:</a:t>
            </a:r>
            <a:br>
              <a:rPr lang="en" sz="2400">
                <a:solidFill>
                  <a:srgbClr val="000000"/>
                </a:solidFill>
                <a:latin typeface="Abel"/>
                <a:ea typeface="Abel"/>
                <a:cs typeface="Abel"/>
                <a:sym typeface="Abel"/>
              </a:rPr>
            </a:br>
            <a:r>
              <a:rPr lang="en" sz="2400">
                <a:solidFill>
                  <a:srgbClr val="000000"/>
                </a:solidFill>
                <a:latin typeface="Abel"/>
                <a:ea typeface="Abel"/>
                <a:cs typeface="Abel"/>
                <a:sym typeface="Abel"/>
              </a:rPr>
              <a:t>Simulate </a:t>
            </a:r>
            <a:r>
              <a:rPr b="1" lang="en" sz="2400">
                <a:solidFill>
                  <a:srgbClr val="000000"/>
                </a:solidFill>
                <a:latin typeface="Abel"/>
                <a:ea typeface="Abel"/>
                <a:cs typeface="Abel"/>
                <a:sym typeface="Abel"/>
              </a:rPr>
              <a:t>User</a:t>
            </a:r>
            <a:r>
              <a:rPr lang="en" sz="2400">
                <a:solidFill>
                  <a:srgbClr val="000000"/>
                </a:solidFill>
                <a:latin typeface="Abel"/>
                <a:ea typeface="Abel"/>
                <a:cs typeface="Abel"/>
                <a:sym typeface="Abel"/>
              </a:rPr>
              <a:t> interactions with the service</a:t>
            </a:r>
            <a:endParaRPr sz="2400">
              <a:solidFill>
                <a:srgbClr val="000000"/>
              </a:solidFill>
              <a:latin typeface="Abel"/>
              <a:ea typeface="Abel"/>
              <a:cs typeface="Abel"/>
              <a:sym typeface="Abel"/>
            </a:endParaRPr>
          </a:p>
          <a:p>
            <a:pPr indent="0" lvl="0" marL="0" rtl="0" algn="l">
              <a:lnSpc>
                <a:spcPct val="90000"/>
              </a:lnSpc>
              <a:spcBef>
                <a:spcPts val="0"/>
              </a:spcBef>
              <a:spcAft>
                <a:spcPts val="0"/>
              </a:spcAft>
              <a:buNone/>
            </a:pPr>
            <a:r>
              <a:t/>
            </a:r>
            <a:endParaRPr sz="2800">
              <a:solidFill>
                <a:srgbClr val="000000"/>
              </a:solidFill>
              <a:latin typeface="Abel"/>
              <a:ea typeface="Abel"/>
              <a:cs typeface="Abel"/>
              <a:sym typeface="Abel"/>
            </a:endParaRPr>
          </a:p>
          <a:p>
            <a:pPr indent="0" lvl="0" marL="457200" rtl="0" algn="l">
              <a:lnSpc>
                <a:spcPct val="90000"/>
              </a:lnSpc>
              <a:spcBef>
                <a:spcPts val="0"/>
              </a:spcBef>
              <a:spcAft>
                <a:spcPts val="0"/>
              </a:spcAft>
              <a:buNone/>
            </a:pPr>
            <a:r>
              <a:t/>
            </a:r>
            <a:endParaRPr sz="2800">
              <a:solidFill>
                <a:srgbClr val="000000"/>
              </a:solidFill>
              <a:latin typeface="Abel"/>
              <a:ea typeface="Abel"/>
              <a:cs typeface="Abel"/>
              <a:sym typeface="Abel"/>
            </a:endParaRPr>
          </a:p>
          <a:p>
            <a:pPr indent="0" lvl="0" marL="457200" rtl="0" algn="l">
              <a:lnSpc>
                <a:spcPct val="90000"/>
              </a:lnSpc>
              <a:spcBef>
                <a:spcPts val="0"/>
              </a:spcBef>
              <a:spcAft>
                <a:spcPts val="0"/>
              </a:spcAft>
              <a:buNone/>
            </a:pPr>
            <a:r>
              <a:t/>
            </a:r>
            <a:endParaRPr sz="2800">
              <a:solidFill>
                <a:srgbClr val="000000"/>
              </a:solidFill>
              <a:latin typeface="Abel"/>
              <a:ea typeface="Abel"/>
              <a:cs typeface="Abel"/>
              <a:sym typeface="Abel"/>
            </a:endParaRPr>
          </a:p>
        </p:txBody>
      </p:sp>
      <p:sp>
        <p:nvSpPr>
          <p:cNvPr id="287" name="Google Shape;287;p29"/>
          <p:cNvSpPr/>
          <p:nvPr/>
        </p:nvSpPr>
        <p:spPr>
          <a:xfrm>
            <a:off x="2721925" y="3734350"/>
            <a:ext cx="788700" cy="361500"/>
          </a:xfrm>
          <a:prstGeom prst="roundRect">
            <a:avLst>
              <a:gd fmla="val 16667" name="adj"/>
            </a:avLst>
          </a:prstGeom>
          <a:solidFill>
            <a:srgbClr val="3D85C6"/>
          </a:solid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Dosis"/>
                <a:ea typeface="Dosis"/>
                <a:cs typeface="Dosis"/>
                <a:sym typeface="Dosis"/>
              </a:rPr>
              <a:t>login</a:t>
            </a:r>
            <a:endParaRPr b="1">
              <a:solidFill>
                <a:srgbClr val="FFFFFF"/>
              </a:solidFill>
              <a:latin typeface="Dosis"/>
              <a:ea typeface="Dosis"/>
              <a:cs typeface="Dosis"/>
              <a:sym typeface="Dosis"/>
            </a:endParaRPr>
          </a:p>
        </p:txBody>
      </p:sp>
      <p:sp>
        <p:nvSpPr>
          <p:cNvPr id="288" name="Google Shape;288;p29"/>
          <p:cNvSpPr txBox="1"/>
          <p:nvPr/>
        </p:nvSpPr>
        <p:spPr>
          <a:xfrm>
            <a:off x="7231000" y="3938275"/>
            <a:ext cx="1414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666666"/>
                </a:solidFill>
                <a:latin typeface="Dosis"/>
                <a:ea typeface="Dosis"/>
                <a:cs typeface="Dosis"/>
                <a:sym typeface="Dosis"/>
              </a:rPr>
              <a:t>SERVICE </a:t>
            </a:r>
            <a:endParaRPr b="1">
              <a:solidFill>
                <a:srgbClr val="666666"/>
              </a:solidFill>
              <a:latin typeface="Dosis"/>
              <a:ea typeface="Dosis"/>
              <a:cs typeface="Dosis"/>
              <a:sym typeface="Dosis"/>
            </a:endParaRPr>
          </a:p>
        </p:txBody>
      </p:sp>
      <p:sp>
        <p:nvSpPr>
          <p:cNvPr id="289" name="Google Shape;289;p29"/>
          <p:cNvSpPr/>
          <p:nvPr/>
        </p:nvSpPr>
        <p:spPr>
          <a:xfrm>
            <a:off x="3587325" y="3734338"/>
            <a:ext cx="1340100" cy="361500"/>
          </a:xfrm>
          <a:prstGeom prst="roundRect">
            <a:avLst>
              <a:gd fmla="val 16667" name="adj"/>
            </a:avLst>
          </a:prstGeom>
          <a:solidFill>
            <a:srgbClr val="3D85C6"/>
          </a:solid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Dosis"/>
                <a:ea typeface="Dosis"/>
                <a:cs typeface="Dosis"/>
                <a:sym typeface="Dosis"/>
              </a:rPr>
              <a:t>upload a file</a:t>
            </a:r>
            <a:endParaRPr b="1">
              <a:solidFill>
                <a:srgbClr val="FFFFFF"/>
              </a:solidFill>
              <a:latin typeface="Dosis"/>
              <a:ea typeface="Dosis"/>
              <a:cs typeface="Dosis"/>
              <a:sym typeface="Dosis"/>
            </a:endParaRPr>
          </a:p>
        </p:txBody>
      </p:sp>
      <p:sp>
        <p:nvSpPr>
          <p:cNvPr id="290" name="Google Shape;290;p29"/>
          <p:cNvSpPr/>
          <p:nvPr/>
        </p:nvSpPr>
        <p:spPr>
          <a:xfrm>
            <a:off x="3185450" y="4232713"/>
            <a:ext cx="1340100" cy="361500"/>
          </a:xfrm>
          <a:prstGeom prst="roundRect">
            <a:avLst>
              <a:gd fmla="val 16667" name="adj"/>
            </a:avLst>
          </a:prstGeom>
          <a:solidFill>
            <a:srgbClr val="3D85C6"/>
          </a:solid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Dosis"/>
                <a:ea typeface="Dosis"/>
                <a:cs typeface="Dosis"/>
                <a:sym typeface="Dosis"/>
              </a:rPr>
              <a:t>run job</a:t>
            </a:r>
            <a:endParaRPr b="1">
              <a:solidFill>
                <a:srgbClr val="FFFFFF"/>
              </a:solidFill>
              <a:latin typeface="Dosis"/>
              <a:ea typeface="Dosis"/>
              <a:cs typeface="Dosis"/>
              <a:sym typeface="Dosis"/>
            </a:endParaRPr>
          </a:p>
        </p:txBody>
      </p:sp>
      <p:sp>
        <p:nvSpPr>
          <p:cNvPr id="291" name="Google Shape;291;p29"/>
          <p:cNvSpPr/>
          <p:nvPr/>
        </p:nvSpPr>
        <p:spPr>
          <a:xfrm>
            <a:off x="3793125" y="4731100"/>
            <a:ext cx="1629000" cy="361500"/>
          </a:xfrm>
          <a:prstGeom prst="roundRect">
            <a:avLst>
              <a:gd fmla="val 16667" name="adj"/>
            </a:avLst>
          </a:prstGeom>
          <a:solidFill>
            <a:srgbClr val="3D85C6"/>
          </a:solid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Dosis"/>
                <a:ea typeface="Dosis"/>
                <a:cs typeface="Dosis"/>
                <a:sym typeface="Dosis"/>
              </a:rPr>
              <a:t>retrieve results</a:t>
            </a:r>
            <a:endParaRPr b="1">
              <a:solidFill>
                <a:srgbClr val="FFFFFF"/>
              </a:solidFill>
              <a:latin typeface="Dosis"/>
              <a:ea typeface="Dosis"/>
              <a:cs typeface="Dosis"/>
              <a:sym typeface="Dosis"/>
            </a:endParaRPr>
          </a:p>
        </p:txBody>
      </p:sp>
      <p:sp>
        <p:nvSpPr>
          <p:cNvPr id="292" name="Google Shape;292;p29"/>
          <p:cNvSpPr/>
          <p:nvPr/>
        </p:nvSpPr>
        <p:spPr>
          <a:xfrm>
            <a:off x="4611725" y="4232713"/>
            <a:ext cx="1210500" cy="361500"/>
          </a:xfrm>
          <a:prstGeom prst="roundRect">
            <a:avLst>
              <a:gd fmla="val 16667" name="adj"/>
            </a:avLst>
          </a:prstGeom>
          <a:solidFill>
            <a:srgbClr val="3D85C6"/>
          </a:solid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Dosis"/>
                <a:ea typeface="Dosis"/>
                <a:cs typeface="Dosis"/>
                <a:sym typeface="Dosis"/>
              </a:rPr>
              <a:t>delete file</a:t>
            </a:r>
            <a:endParaRPr b="1">
              <a:solidFill>
                <a:srgbClr val="FFFFFF"/>
              </a:solidFill>
              <a:latin typeface="Dosis"/>
              <a:ea typeface="Dosis"/>
              <a:cs typeface="Dosis"/>
              <a:sym typeface="Dosis"/>
            </a:endParaRPr>
          </a:p>
        </p:txBody>
      </p:sp>
      <p:sp>
        <p:nvSpPr>
          <p:cNvPr id="293" name="Google Shape;293;p29"/>
          <p:cNvSpPr/>
          <p:nvPr/>
        </p:nvSpPr>
        <p:spPr>
          <a:xfrm>
            <a:off x="6041900" y="3497375"/>
            <a:ext cx="351000" cy="1680000"/>
          </a:xfrm>
          <a:prstGeom prst="rightBrace">
            <a:avLst>
              <a:gd fmla="val 50000" name="adj1"/>
              <a:gd fmla="val 50000" name="adj2"/>
            </a:avLst>
          </a:prstGeom>
          <a:noFill/>
          <a:ln cap="flat" cmpd="sng" w="9525">
            <a:solidFill>
              <a:srgbClr val="24285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9"/>
          <p:cNvSpPr/>
          <p:nvPr/>
        </p:nvSpPr>
        <p:spPr>
          <a:xfrm>
            <a:off x="1781723" y="4048440"/>
            <a:ext cx="691130" cy="730073"/>
          </a:xfrm>
          <a:custGeom>
            <a:rect b="b" l="l" r="r" t="t"/>
            <a:pathLst>
              <a:path extrusionOk="0" h="6976" w="6288">
                <a:moveTo>
                  <a:pt x="6287" y="5792"/>
                </a:moveTo>
                <a:lnTo>
                  <a:pt x="6287" y="5928"/>
                </a:lnTo>
                <a:lnTo>
                  <a:pt x="6268" y="6064"/>
                </a:lnTo>
                <a:lnTo>
                  <a:pt x="6239" y="6180"/>
                </a:lnTo>
                <a:lnTo>
                  <a:pt x="6210" y="6287"/>
                </a:lnTo>
                <a:lnTo>
                  <a:pt x="6161" y="6394"/>
                </a:lnTo>
                <a:lnTo>
                  <a:pt x="6103" y="6481"/>
                </a:lnTo>
                <a:lnTo>
                  <a:pt x="6045" y="6578"/>
                </a:lnTo>
                <a:lnTo>
                  <a:pt x="5958" y="6656"/>
                </a:lnTo>
                <a:lnTo>
                  <a:pt x="5880" y="6733"/>
                </a:lnTo>
                <a:lnTo>
                  <a:pt x="5783" y="6792"/>
                </a:lnTo>
                <a:lnTo>
                  <a:pt x="5686" y="6850"/>
                </a:lnTo>
                <a:lnTo>
                  <a:pt x="5579" y="6898"/>
                </a:lnTo>
                <a:lnTo>
                  <a:pt x="5472" y="6927"/>
                </a:lnTo>
                <a:lnTo>
                  <a:pt x="5356" y="6957"/>
                </a:lnTo>
                <a:lnTo>
                  <a:pt x="5230" y="6966"/>
                </a:lnTo>
                <a:lnTo>
                  <a:pt x="5094" y="6976"/>
                </a:lnTo>
                <a:lnTo>
                  <a:pt x="1194" y="6976"/>
                </a:lnTo>
                <a:lnTo>
                  <a:pt x="1058" y="6966"/>
                </a:lnTo>
                <a:lnTo>
                  <a:pt x="932" y="6957"/>
                </a:lnTo>
                <a:lnTo>
                  <a:pt x="816" y="6927"/>
                </a:lnTo>
                <a:lnTo>
                  <a:pt x="709" y="6898"/>
                </a:lnTo>
                <a:lnTo>
                  <a:pt x="593" y="6850"/>
                </a:lnTo>
                <a:lnTo>
                  <a:pt x="505" y="6792"/>
                </a:lnTo>
                <a:lnTo>
                  <a:pt x="418" y="6733"/>
                </a:lnTo>
                <a:lnTo>
                  <a:pt x="321" y="6656"/>
                </a:lnTo>
                <a:lnTo>
                  <a:pt x="253" y="6578"/>
                </a:lnTo>
                <a:lnTo>
                  <a:pt x="185" y="6481"/>
                </a:lnTo>
                <a:lnTo>
                  <a:pt x="127" y="6394"/>
                </a:lnTo>
                <a:lnTo>
                  <a:pt x="88" y="6287"/>
                </a:lnTo>
                <a:lnTo>
                  <a:pt x="49" y="6180"/>
                </a:lnTo>
                <a:lnTo>
                  <a:pt x="20" y="6064"/>
                </a:lnTo>
                <a:lnTo>
                  <a:pt x="1" y="5928"/>
                </a:lnTo>
                <a:lnTo>
                  <a:pt x="1" y="5792"/>
                </a:lnTo>
                <a:lnTo>
                  <a:pt x="1" y="5560"/>
                </a:lnTo>
                <a:lnTo>
                  <a:pt x="11" y="5327"/>
                </a:lnTo>
                <a:lnTo>
                  <a:pt x="40" y="5094"/>
                </a:lnTo>
                <a:lnTo>
                  <a:pt x="59" y="4968"/>
                </a:lnTo>
                <a:lnTo>
                  <a:pt x="78" y="4832"/>
                </a:lnTo>
                <a:lnTo>
                  <a:pt x="127" y="4580"/>
                </a:lnTo>
                <a:lnTo>
                  <a:pt x="195" y="4347"/>
                </a:lnTo>
                <a:lnTo>
                  <a:pt x="234" y="4231"/>
                </a:lnTo>
                <a:lnTo>
                  <a:pt x="272" y="4114"/>
                </a:lnTo>
                <a:lnTo>
                  <a:pt x="331" y="4007"/>
                </a:lnTo>
                <a:lnTo>
                  <a:pt x="389" y="3901"/>
                </a:lnTo>
                <a:lnTo>
                  <a:pt x="447" y="3794"/>
                </a:lnTo>
                <a:lnTo>
                  <a:pt x="515" y="3707"/>
                </a:lnTo>
                <a:lnTo>
                  <a:pt x="583" y="3610"/>
                </a:lnTo>
                <a:lnTo>
                  <a:pt x="661" y="3532"/>
                </a:lnTo>
                <a:lnTo>
                  <a:pt x="748" y="3454"/>
                </a:lnTo>
                <a:lnTo>
                  <a:pt x="835" y="3396"/>
                </a:lnTo>
                <a:lnTo>
                  <a:pt x="932" y="3338"/>
                </a:lnTo>
                <a:lnTo>
                  <a:pt x="1049" y="3289"/>
                </a:lnTo>
                <a:lnTo>
                  <a:pt x="1165" y="3251"/>
                </a:lnTo>
                <a:lnTo>
                  <a:pt x="1281" y="3222"/>
                </a:lnTo>
                <a:lnTo>
                  <a:pt x="1417" y="3202"/>
                </a:lnTo>
                <a:lnTo>
                  <a:pt x="1543" y="3202"/>
                </a:lnTo>
                <a:lnTo>
                  <a:pt x="1572" y="3202"/>
                </a:lnTo>
                <a:lnTo>
                  <a:pt x="1611" y="3222"/>
                </a:lnTo>
                <a:lnTo>
                  <a:pt x="1669" y="3260"/>
                </a:lnTo>
                <a:lnTo>
                  <a:pt x="1737" y="3289"/>
                </a:lnTo>
                <a:lnTo>
                  <a:pt x="1893" y="3406"/>
                </a:lnTo>
                <a:lnTo>
                  <a:pt x="2067" y="3513"/>
                </a:lnTo>
                <a:lnTo>
                  <a:pt x="2164" y="3581"/>
                </a:lnTo>
                <a:lnTo>
                  <a:pt x="2281" y="3629"/>
                </a:lnTo>
                <a:lnTo>
                  <a:pt x="2407" y="3678"/>
                </a:lnTo>
                <a:lnTo>
                  <a:pt x="2552" y="3736"/>
                </a:lnTo>
                <a:lnTo>
                  <a:pt x="2698" y="3775"/>
                </a:lnTo>
                <a:lnTo>
                  <a:pt x="2843" y="3804"/>
                </a:lnTo>
                <a:lnTo>
                  <a:pt x="2999" y="3823"/>
                </a:lnTo>
                <a:lnTo>
                  <a:pt x="3144" y="3833"/>
                </a:lnTo>
                <a:lnTo>
                  <a:pt x="3290" y="3823"/>
                </a:lnTo>
                <a:lnTo>
                  <a:pt x="3435" y="3804"/>
                </a:lnTo>
                <a:lnTo>
                  <a:pt x="3590" y="3775"/>
                </a:lnTo>
                <a:lnTo>
                  <a:pt x="3746" y="3736"/>
                </a:lnTo>
                <a:lnTo>
                  <a:pt x="3881" y="3678"/>
                </a:lnTo>
                <a:lnTo>
                  <a:pt x="4008" y="3629"/>
                </a:lnTo>
                <a:lnTo>
                  <a:pt x="4124" y="3581"/>
                </a:lnTo>
                <a:lnTo>
                  <a:pt x="4231" y="3513"/>
                </a:lnTo>
                <a:lnTo>
                  <a:pt x="4405" y="3406"/>
                </a:lnTo>
                <a:lnTo>
                  <a:pt x="4561" y="3289"/>
                </a:lnTo>
                <a:lnTo>
                  <a:pt x="4619" y="3260"/>
                </a:lnTo>
                <a:lnTo>
                  <a:pt x="4677" y="3222"/>
                </a:lnTo>
                <a:lnTo>
                  <a:pt x="4716" y="3202"/>
                </a:lnTo>
                <a:lnTo>
                  <a:pt x="4745" y="3202"/>
                </a:lnTo>
                <a:lnTo>
                  <a:pt x="4881" y="3202"/>
                </a:lnTo>
                <a:lnTo>
                  <a:pt x="5007" y="3222"/>
                </a:lnTo>
                <a:lnTo>
                  <a:pt x="5123" y="3251"/>
                </a:lnTo>
                <a:lnTo>
                  <a:pt x="5240" y="3289"/>
                </a:lnTo>
                <a:lnTo>
                  <a:pt x="5356" y="3338"/>
                </a:lnTo>
                <a:lnTo>
                  <a:pt x="5453" y="3396"/>
                </a:lnTo>
                <a:lnTo>
                  <a:pt x="5540" y="3454"/>
                </a:lnTo>
                <a:lnTo>
                  <a:pt x="5618" y="3532"/>
                </a:lnTo>
                <a:lnTo>
                  <a:pt x="5705" y="3610"/>
                </a:lnTo>
                <a:lnTo>
                  <a:pt x="5763" y="3707"/>
                </a:lnTo>
                <a:lnTo>
                  <a:pt x="5841" y="3794"/>
                </a:lnTo>
                <a:lnTo>
                  <a:pt x="5909" y="3901"/>
                </a:lnTo>
                <a:lnTo>
                  <a:pt x="6006" y="4114"/>
                </a:lnTo>
                <a:lnTo>
                  <a:pt x="6093" y="4347"/>
                </a:lnTo>
                <a:lnTo>
                  <a:pt x="6161" y="4580"/>
                </a:lnTo>
                <a:lnTo>
                  <a:pt x="6190" y="4706"/>
                </a:lnTo>
                <a:lnTo>
                  <a:pt x="6219" y="4832"/>
                </a:lnTo>
                <a:lnTo>
                  <a:pt x="6249" y="5094"/>
                </a:lnTo>
                <a:lnTo>
                  <a:pt x="6258" y="5220"/>
                </a:lnTo>
                <a:lnTo>
                  <a:pt x="6268" y="5327"/>
                </a:lnTo>
                <a:lnTo>
                  <a:pt x="6287" y="5560"/>
                </a:lnTo>
                <a:close/>
                <a:moveTo>
                  <a:pt x="4357" y="515"/>
                </a:moveTo>
                <a:lnTo>
                  <a:pt x="4473" y="641"/>
                </a:lnTo>
                <a:lnTo>
                  <a:pt x="4580" y="777"/>
                </a:lnTo>
                <a:lnTo>
                  <a:pt x="4667" y="932"/>
                </a:lnTo>
                <a:lnTo>
                  <a:pt x="4735" y="1078"/>
                </a:lnTo>
                <a:lnTo>
                  <a:pt x="4784" y="1242"/>
                </a:lnTo>
                <a:lnTo>
                  <a:pt x="4832" y="1398"/>
                </a:lnTo>
                <a:lnTo>
                  <a:pt x="4852" y="1572"/>
                </a:lnTo>
                <a:lnTo>
                  <a:pt x="4861" y="1747"/>
                </a:lnTo>
                <a:lnTo>
                  <a:pt x="4852" y="1931"/>
                </a:lnTo>
                <a:lnTo>
                  <a:pt x="4832" y="2096"/>
                </a:lnTo>
                <a:lnTo>
                  <a:pt x="4784" y="2261"/>
                </a:lnTo>
                <a:lnTo>
                  <a:pt x="4735" y="2416"/>
                </a:lnTo>
                <a:lnTo>
                  <a:pt x="4667" y="2572"/>
                </a:lnTo>
                <a:lnTo>
                  <a:pt x="4580" y="2717"/>
                </a:lnTo>
                <a:lnTo>
                  <a:pt x="4473" y="2853"/>
                </a:lnTo>
                <a:lnTo>
                  <a:pt x="4357" y="2979"/>
                </a:lnTo>
                <a:lnTo>
                  <a:pt x="4231" y="3105"/>
                </a:lnTo>
                <a:lnTo>
                  <a:pt x="4085" y="3202"/>
                </a:lnTo>
                <a:lnTo>
                  <a:pt x="3949" y="3289"/>
                </a:lnTo>
                <a:lnTo>
                  <a:pt x="3804" y="3357"/>
                </a:lnTo>
                <a:lnTo>
                  <a:pt x="3649" y="3416"/>
                </a:lnTo>
                <a:lnTo>
                  <a:pt x="3484" y="3454"/>
                </a:lnTo>
                <a:lnTo>
                  <a:pt x="3319" y="3474"/>
                </a:lnTo>
                <a:lnTo>
                  <a:pt x="3144" y="3484"/>
                </a:lnTo>
                <a:lnTo>
                  <a:pt x="2969" y="3474"/>
                </a:lnTo>
                <a:lnTo>
                  <a:pt x="2805" y="3454"/>
                </a:lnTo>
                <a:lnTo>
                  <a:pt x="2640" y="3416"/>
                </a:lnTo>
                <a:lnTo>
                  <a:pt x="2484" y="3357"/>
                </a:lnTo>
                <a:lnTo>
                  <a:pt x="2339" y="3289"/>
                </a:lnTo>
                <a:lnTo>
                  <a:pt x="2203" y="3202"/>
                </a:lnTo>
                <a:lnTo>
                  <a:pt x="2067" y="3105"/>
                </a:lnTo>
                <a:lnTo>
                  <a:pt x="1931" y="2979"/>
                </a:lnTo>
                <a:lnTo>
                  <a:pt x="1815" y="2853"/>
                </a:lnTo>
                <a:lnTo>
                  <a:pt x="1718" y="2717"/>
                </a:lnTo>
                <a:lnTo>
                  <a:pt x="1621" y="2572"/>
                </a:lnTo>
                <a:lnTo>
                  <a:pt x="1563" y="2416"/>
                </a:lnTo>
                <a:lnTo>
                  <a:pt x="1505" y="2261"/>
                </a:lnTo>
                <a:lnTo>
                  <a:pt x="1456" y="2096"/>
                </a:lnTo>
                <a:lnTo>
                  <a:pt x="1437" y="1931"/>
                </a:lnTo>
                <a:lnTo>
                  <a:pt x="1427" y="1747"/>
                </a:lnTo>
                <a:lnTo>
                  <a:pt x="1437" y="1572"/>
                </a:lnTo>
                <a:lnTo>
                  <a:pt x="1456" y="1398"/>
                </a:lnTo>
                <a:lnTo>
                  <a:pt x="1505" y="1242"/>
                </a:lnTo>
                <a:lnTo>
                  <a:pt x="1563" y="1078"/>
                </a:lnTo>
                <a:lnTo>
                  <a:pt x="1621" y="932"/>
                </a:lnTo>
                <a:lnTo>
                  <a:pt x="1718" y="777"/>
                </a:lnTo>
                <a:lnTo>
                  <a:pt x="1815" y="641"/>
                </a:lnTo>
                <a:lnTo>
                  <a:pt x="1931" y="515"/>
                </a:lnTo>
                <a:lnTo>
                  <a:pt x="2067" y="398"/>
                </a:lnTo>
                <a:lnTo>
                  <a:pt x="2203" y="292"/>
                </a:lnTo>
                <a:lnTo>
                  <a:pt x="2339" y="204"/>
                </a:lnTo>
                <a:lnTo>
                  <a:pt x="2484" y="127"/>
                </a:lnTo>
                <a:lnTo>
                  <a:pt x="2640" y="78"/>
                </a:lnTo>
                <a:lnTo>
                  <a:pt x="2805" y="40"/>
                </a:lnTo>
                <a:lnTo>
                  <a:pt x="2969" y="10"/>
                </a:lnTo>
                <a:lnTo>
                  <a:pt x="3144" y="1"/>
                </a:lnTo>
                <a:lnTo>
                  <a:pt x="3319" y="10"/>
                </a:lnTo>
                <a:lnTo>
                  <a:pt x="3484" y="40"/>
                </a:lnTo>
                <a:lnTo>
                  <a:pt x="3649" y="78"/>
                </a:lnTo>
                <a:lnTo>
                  <a:pt x="3804" y="127"/>
                </a:lnTo>
                <a:lnTo>
                  <a:pt x="3949" y="204"/>
                </a:lnTo>
                <a:lnTo>
                  <a:pt x="4085" y="292"/>
                </a:lnTo>
                <a:lnTo>
                  <a:pt x="4231" y="398"/>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0"/>
          <p:cNvSpPr txBox="1"/>
          <p:nvPr>
            <p:ph idx="12" type="sldNum"/>
          </p:nvPr>
        </p:nvSpPr>
        <p:spPr>
          <a:xfrm>
            <a:off x="1103476" y="6392392"/>
            <a:ext cx="981900" cy="337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
              <a:t>‹#›</a:t>
            </a:fld>
            <a:endParaRPr/>
          </a:p>
        </p:txBody>
      </p:sp>
      <p:sp>
        <p:nvSpPr>
          <p:cNvPr id="301" name="Google Shape;301;p30"/>
          <p:cNvSpPr txBox="1"/>
          <p:nvPr>
            <p:ph type="title"/>
          </p:nvPr>
        </p:nvSpPr>
        <p:spPr>
          <a:xfrm>
            <a:off x="149575" y="194627"/>
            <a:ext cx="10515600" cy="644100"/>
          </a:xfrm>
          <a:prstGeom prst="rect">
            <a:avLst/>
          </a:prstGeom>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rPr b="1" lang="en" sz="1600">
                <a:solidFill>
                  <a:srgbClr val="F1C232"/>
                </a:solidFill>
                <a:latin typeface="Fjalla One"/>
                <a:ea typeface="Fjalla One"/>
                <a:cs typeface="Fjalla One"/>
                <a:sym typeface="Fjalla One"/>
              </a:rPr>
              <a:t>EOSC  MONITORING / Part 2: USER PERSPECTIVE MONITORING / EOSC MESSAGING</a:t>
            </a:r>
            <a:endParaRPr/>
          </a:p>
        </p:txBody>
      </p:sp>
      <p:sp>
        <p:nvSpPr>
          <p:cNvPr id="302" name="Google Shape;302;p30"/>
          <p:cNvSpPr txBox="1"/>
          <p:nvPr/>
        </p:nvSpPr>
        <p:spPr>
          <a:xfrm>
            <a:off x="331475" y="1252450"/>
            <a:ext cx="58293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2400">
                <a:solidFill>
                  <a:schemeClr val="dk1"/>
                </a:solidFill>
                <a:latin typeface="Abel"/>
                <a:ea typeface="Abel"/>
                <a:cs typeface="Abel"/>
                <a:sym typeface="Abel"/>
              </a:rPr>
              <a:t>The EOSC Messaging Service API Allows users to Publish and Consume Messages</a:t>
            </a:r>
            <a:endParaRPr sz="2400">
              <a:solidFill>
                <a:schemeClr val="dk1"/>
              </a:solidFill>
              <a:latin typeface="Abel"/>
              <a:ea typeface="Abel"/>
              <a:cs typeface="Abel"/>
              <a:sym typeface="Abel"/>
            </a:endParaRPr>
          </a:p>
          <a:p>
            <a:pPr indent="0" lvl="0" marL="0" rtl="0" algn="l">
              <a:spcBef>
                <a:spcPts val="0"/>
              </a:spcBef>
              <a:spcAft>
                <a:spcPts val="0"/>
              </a:spcAft>
              <a:buClr>
                <a:schemeClr val="dk1"/>
              </a:buClr>
              <a:buSzPts val="1100"/>
              <a:buFont typeface="Arial"/>
              <a:buNone/>
            </a:pPr>
            <a:r>
              <a:t/>
            </a:r>
            <a:endParaRPr sz="2400">
              <a:solidFill>
                <a:schemeClr val="dk1"/>
              </a:solidFill>
              <a:latin typeface="Abel"/>
              <a:ea typeface="Abel"/>
              <a:cs typeface="Abel"/>
              <a:sym typeface="Abel"/>
            </a:endParaRPr>
          </a:p>
          <a:p>
            <a:pPr indent="0" lvl="0" marL="0" rtl="0" algn="l">
              <a:spcBef>
                <a:spcPts val="0"/>
              </a:spcBef>
              <a:spcAft>
                <a:spcPts val="0"/>
              </a:spcAft>
              <a:buClr>
                <a:schemeClr val="dk1"/>
              </a:buClr>
              <a:buSzPts val="1100"/>
              <a:buFont typeface="Arial"/>
              <a:buNone/>
            </a:pPr>
            <a:r>
              <a:rPr lang="en" sz="2400">
                <a:solidFill>
                  <a:schemeClr val="dk1"/>
                </a:solidFill>
                <a:latin typeface="Abel"/>
                <a:ea typeface="Abel"/>
                <a:cs typeface="Abel"/>
                <a:sym typeface="Abel"/>
              </a:rPr>
              <a:t>https://msg.argo.grnet.gr/api/projects/METHOD</a:t>
            </a:r>
            <a:endParaRPr sz="2400">
              <a:solidFill>
                <a:schemeClr val="dk1"/>
              </a:solidFill>
              <a:latin typeface="Abel"/>
              <a:ea typeface="Abel"/>
              <a:cs typeface="Abel"/>
              <a:sym typeface="Abel"/>
            </a:endParaRPr>
          </a:p>
          <a:p>
            <a:pPr indent="0" lvl="0" marL="0" rtl="0" algn="l">
              <a:spcBef>
                <a:spcPts val="0"/>
              </a:spcBef>
              <a:spcAft>
                <a:spcPts val="0"/>
              </a:spcAft>
              <a:buClr>
                <a:schemeClr val="dk1"/>
              </a:buClr>
              <a:buSzPts val="1100"/>
              <a:buFont typeface="Arial"/>
              <a:buNone/>
            </a:pPr>
            <a:r>
              <a:rPr lang="en" sz="2400">
                <a:solidFill>
                  <a:schemeClr val="dk1"/>
                </a:solidFill>
                <a:latin typeface="Abel"/>
                <a:ea typeface="Abel"/>
                <a:cs typeface="Abel"/>
                <a:sym typeface="Abel"/>
              </a:rPr>
              <a:t>All methods are called using HTTPS.</a:t>
            </a:r>
            <a:endParaRPr sz="2400">
              <a:solidFill>
                <a:schemeClr val="dk1"/>
              </a:solidFill>
              <a:latin typeface="Abel"/>
              <a:ea typeface="Abel"/>
              <a:cs typeface="Abel"/>
              <a:sym typeface="Abel"/>
            </a:endParaRPr>
          </a:p>
        </p:txBody>
      </p:sp>
      <p:sp>
        <p:nvSpPr>
          <p:cNvPr id="303" name="Google Shape;303;p30"/>
          <p:cNvSpPr txBox="1"/>
          <p:nvPr/>
        </p:nvSpPr>
        <p:spPr>
          <a:xfrm>
            <a:off x="765800" y="4011925"/>
            <a:ext cx="6583800" cy="8004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chemeClr val="dk1"/>
              </a:buClr>
              <a:buSzPts val="2000"/>
              <a:buFont typeface="Abel"/>
              <a:buChar char="●"/>
            </a:pPr>
            <a:r>
              <a:rPr lang="en" sz="2000">
                <a:solidFill>
                  <a:schemeClr val="dk1"/>
                </a:solidFill>
                <a:latin typeface="Abel"/>
                <a:ea typeface="Abel"/>
                <a:cs typeface="Abel"/>
                <a:sym typeface="Abel"/>
              </a:rPr>
              <a:t>the client can send messages to the service</a:t>
            </a:r>
            <a:endParaRPr sz="2000">
              <a:solidFill>
                <a:schemeClr val="dk1"/>
              </a:solidFill>
              <a:latin typeface="Abel"/>
              <a:ea typeface="Abel"/>
              <a:cs typeface="Abel"/>
              <a:sym typeface="Abel"/>
            </a:endParaRPr>
          </a:p>
          <a:p>
            <a:pPr indent="-355600" lvl="0" marL="457200" rtl="0" algn="l">
              <a:spcBef>
                <a:spcPts val="0"/>
              </a:spcBef>
              <a:spcAft>
                <a:spcPts val="0"/>
              </a:spcAft>
              <a:buClr>
                <a:schemeClr val="dk1"/>
              </a:buClr>
              <a:buSzPts val="2000"/>
              <a:buFont typeface="Abel"/>
              <a:buChar char="●"/>
            </a:pPr>
            <a:r>
              <a:rPr lang="en" sz="2000">
                <a:solidFill>
                  <a:schemeClr val="dk1"/>
                </a:solidFill>
                <a:latin typeface="Abel"/>
                <a:ea typeface="Abel"/>
                <a:cs typeface="Abel"/>
                <a:sym typeface="Abel"/>
              </a:rPr>
              <a:t>the client can consume messages from the service </a:t>
            </a:r>
            <a:endParaRPr sz="2000">
              <a:solidFill>
                <a:schemeClr val="dk1"/>
              </a:solidFill>
              <a:latin typeface="Abel"/>
              <a:ea typeface="Abel"/>
              <a:cs typeface="Abel"/>
              <a:sym typeface="Abel"/>
            </a:endParaRPr>
          </a:p>
        </p:txBody>
      </p:sp>
      <p:pic>
        <p:nvPicPr>
          <p:cNvPr id="304" name="Google Shape;304;p30"/>
          <p:cNvPicPr preferRelativeResize="0"/>
          <p:nvPr/>
        </p:nvPicPr>
        <p:blipFill>
          <a:blip r:embed="rId3">
            <a:alphaModFix/>
          </a:blip>
          <a:stretch>
            <a:fillRect/>
          </a:stretch>
        </p:blipFill>
        <p:spPr>
          <a:xfrm>
            <a:off x="552450" y="4999000"/>
            <a:ext cx="11300449" cy="993200"/>
          </a:xfrm>
          <a:prstGeom prst="rect">
            <a:avLst/>
          </a:prstGeom>
          <a:noFill/>
          <a:ln>
            <a:noFill/>
          </a:ln>
        </p:spPr>
      </p:pic>
      <p:sp>
        <p:nvSpPr>
          <p:cNvPr id="305" name="Google Shape;305;p30"/>
          <p:cNvSpPr txBox="1"/>
          <p:nvPr/>
        </p:nvSpPr>
        <p:spPr>
          <a:xfrm>
            <a:off x="8492475" y="1463045"/>
            <a:ext cx="30000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Abel"/>
                <a:ea typeface="Abel"/>
                <a:cs typeface="Abel"/>
                <a:sym typeface="Abel"/>
              </a:rPr>
              <a:t>argo.ams.publish-consume</a:t>
            </a:r>
            <a:endParaRPr b="1">
              <a:latin typeface="Abel"/>
              <a:ea typeface="Abel"/>
              <a:cs typeface="Abel"/>
              <a:sym typeface="Abel"/>
            </a:endParaRPr>
          </a:p>
          <a:p>
            <a:pPr indent="0" lvl="0" marL="0" rtl="0" algn="l">
              <a:spcBef>
                <a:spcPts val="0"/>
              </a:spcBef>
              <a:spcAft>
                <a:spcPts val="0"/>
              </a:spcAft>
              <a:buNone/>
            </a:pPr>
            <a:r>
              <a:rPr lang="en">
                <a:latin typeface="Abel"/>
                <a:ea typeface="Abel"/>
                <a:cs typeface="Abel"/>
                <a:sym typeface="Abel"/>
              </a:rPr>
              <a:t>It checks the main functionalities of the messaging service (publish, subscribe, send, delete, acknowledge) </a:t>
            </a:r>
            <a:endParaRPr>
              <a:latin typeface="Abel"/>
              <a:ea typeface="Abel"/>
              <a:cs typeface="Abel"/>
              <a:sym typeface="Abel"/>
            </a:endParaRPr>
          </a:p>
        </p:txBody>
      </p:sp>
      <p:grpSp>
        <p:nvGrpSpPr>
          <p:cNvPr id="306" name="Google Shape;306;p30"/>
          <p:cNvGrpSpPr/>
          <p:nvPr/>
        </p:nvGrpSpPr>
        <p:grpSpPr>
          <a:xfrm>
            <a:off x="6655300" y="1529017"/>
            <a:ext cx="981900" cy="926082"/>
            <a:chOff x="6655300" y="1986218"/>
            <a:chExt cx="981900" cy="926082"/>
          </a:xfrm>
        </p:grpSpPr>
        <p:pic>
          <p:nvPicPr>
            <p:cNvPr id="307" name="Google Shape;307;p30"/>
            <p:cNvPicPr preferRelativeResize="0"/>
            <p:nvPr/>
          </p:nvPicPr>
          <p:blipFill>
            <a:blip r:embed="rId4">
              <a:alphaModFix/>
            </a:blip>
            <a:stretch>
              <a:fillRect/>
            </a:stretch>
          </p:blipFill>
          <p:spPr>
            <a:xfrm>
              <a:off x="6655300" y="1986218"/>
              <a:ext cx="981900" cy="926082"/>
            </a:xfrm>
            <a:prstGeom prst="rect">
              <a:avLst/>
            </a:prstGeom>
            <a:noFill/>
            <a:ln>
              <a:noFill/>
            </a:ln>
          </p:spPr>
        </p:pic>
        <p:sp>
          <p:nvSpPr>
            <p:cNvPr id="308" name="Google Shape;308;p30"/>
            <p:cNvSpPr/>
            <p:nvPr/>
          </p:nvSpPr>
          <p:spPr>
            <a:xfrm>
              <a:off x="6880850" y="2217425"/>
              <a:ext cx="537300" cy="434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309" name="Google Shape;309;p30"/>
            <p:cNvPicPr preferRelativeResize="0"/>
            <p:nvPr/>
          </p:nvPicPr>
          <p:blipFill>
            <a:blip r:embed="rId5">
              <a:alphaModFix/>
            </a:blip>
            <a:stretch>
              <a:fillRect/>
            </a:stretch>
          </p:blipFill>
          <p:spPr>
            <a:xfrm>
              <a:off x="6798426" y="2119050"/>
              <a:ext cx="695650" cy="660425"/>
            </a:xfrm>
            <a:prstGeom prst="rect">
              <a:avLst/>
            </a:prstGeom>
            <a:noFill/>
            <a:ln>
              <a:noFill/>
            </a:ln>
          </p:spPr>
        </p:pic>
      </p:grpSp>
      <p:cxnSp>
        <p:nvCxnSpPr>
          <p:cNvPr id="310" name="Google Shape;310;p30"/>
          <p:cNvCxnSpPr>
            <a:stCxn id="302" idx="3"/>
            <a:endCxn id="307" idx="1"/>
          </p:cNvCxnSpPr>
          <p:nvPr/>
        </p:nvCxnSpPr>
        <p:spPr>
          <a:xfrm flipH="1" rot="10800000">
            <a:off x="6160775" y="1992100"/>
            <a:ext cx="494400" cy="645600"/>
          </a:xfrm>
          <a:prstGeom prst="bentConnector3">
            <a:avLst>
              <a:gd fmla="val 50013" name="adj1"/>
            </a:avLst>
          </a:prstGeom>
          <a:noFill/>
          <a:ln cap="flat" cmpd="sng" w="9525">
            <a:solidFill>
              <a:schemeClr val="dk2"/>
            </a:solidFill>
            <a:prstDash val="solid"/>
            <a:round/>
            <a:headEnd len="med" w="med" type="none"/>
            <a:tailEnd len="med" w="med" type="diamond"/>
          </a:ln>
        </p:spPr>
      </p:cxnSp>
      <p:cxnSp>
        <p:nvCxnSpPr>
          <p:cNvPr id="311" name="Google Shape;311;p30"/>
          <p:cNvCxnSpPr>
            <a:stCxn id="307" idx="3"/>
            <a:endCxn id="305" idx="1"/>
          </p:cNvCxnSpPr>
          <p:nvPr/>
        </p:nvCxnSpPr>
        <p:spPr>
          <a:xfrm>
            <a:off x="7637200" y="1992058"/>
            <a:ext cx="855300" cy="102000"/>
          </a:xfrm>
          <a:prstGeom prst="straightConnector1">
            <a:avLst/>
          </a:prstGeom>
          <a:noFill/>
          <a:ln cap="flat" cmpd="sng" w="9525">
            <a:solidFill>
              <a:schemeClr val="dk2"/>
            </a:solidFill>
            <a:prstDash val="solid"/>
            <a:round/>
            <a:headEnd len="med" w="med" type="none"/>
            <a:tailEnd len="med" w="med" type="diamond"/>
          </a:ln>
        </p:spPr>
      </p:cxnSp>
      <p:sp>
        <p:nvSpPr>
          <p:cNvPr id="312" name="Google Shape;312;p30"/>
          <p:cNvSpPr txBox="1"/>
          <p:nvPr/>
        </p:nvSpPr>
        <p:spPr>
          <a:xfrm>
            <a:off x="8457956" y="2714000"/>
            <a:ext cx="3062700" cy="8313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latin typeface="Anaheim"/>
                <a:ea typeface="Anaheim"/>
                <a:cs typeface="Anaheim"/>
                <a:sym typeface="Anaheim"/>
              </a:rPr>
              <a:t>dedicated checks developed by the messaging service developers using the api</a:t>
            </a:r>
            <a:endParaRPr b="1">
              <a:solidFill>
                <a:schemeClr val="dk1"/>
              </a:solidFill>
              <a:latin typeface="Anaheim"/>
              <a:ea typeface="Anaheim"/>
              <a:cs typeface="Anaheim"/>
              <a:sym typeface="Anaheim"/>
            </a:endParaRPr>
          </a:p>
        </p:txBody>
      </p:sp>
      <p:cxnSp>
        <p:nvCxnSpPr>
          <p:cNvPr id="313" name="Google Shape;313;p30"/>
          <p:cNvCxnSpPr>
            <a:stCxn id="305" idx="2"/>
            <a:endCxn id="312" idx="0"/>
          </p:cNvCxnSpPr>
          <p:nvPr/>
        </p:nvCxnSpPr>
        <p:spPr>
          <a:xfrm rot="10800000">
            <a:off x="9989175" y="2714045"/>
            <a:ext cx="3300" cy="11100"/>
          </a:xfrm>
          <a:prstGeom prst="straightConnector1">
            <a:avLst/>
          </a:prstGeom>
          <a:noFill/>
          <a:ln cap="flat" cmpd="sng" w="9525">
            <a:solidFill>
              <a:schemeClr val="dk2"/>
            </a:solidFill>
            <a:prstDash val="solid"/>
            <a:round/>
            <a:headEnd len="med" w="med" type="none"/>
            <a:tailEnd len="med" w="med" type="diamond"/>
          </a:ln>
        </p:spPr>
      </p:cxnSp>
      <p:pic>
        <p:nvPicPr>
          <p:cNvPr id="314" name="Google Shape;314;p30"/>
          <p:cNvPicPr preferRelativeResize="0"/>
          <p:nvPr/>
        </p:nvPicPr>
        <p:blipFill>
          <a:blip r:embed="rId6">
            <a:alphaModFix/>
          </a:blip>
          <a:stretch>
            <a:fillRect/>
          </a:stretch>
        </p:blipFill>
        <p:spPr>
          <a:xfrm>
            <a:off x="9001426" y="3545300"/>
            <a:ext cx="1826492" cy="12670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31"/>
          <p:cNvSpPr txBox="1"/>
          <p:nvPr>
            <p:ph idx="1" type="body"/>
          </p:nvPr>
        </p:nvSpPr>
        <p:spPr>
          <a:xfrm>
            <a:off x="624475" y="1527725"/>
            <a:ext cx="4827600" cy="3432900"/>
          </a:xfrm>
          <a:prstGeom prst="rect">
            <a:avLst/>
          </a:prstGeom>
        </p:spPr>
        <p:txBody>
          <a:bodyPr anchorCtr="0" anchor="t" bIns="45700" lIns="91425" spcFirstLastPara="1" rIns="91425" wrap="square" tIns="45700">
            <a:normAutofit fontScale="77500"/>
          </a:bodyPr>
          <a:lstStyle/>
          <a:p>
            <a:pPr indent="0" lvl="0" marL="0" rtl="0" algn="l">
              <a:lnSpc>
                <a:spcPct val="115000"/>
              </a:lnSpc>
              <a:spcBef>
                <a:spcPts val="1000"/>
              </a:spcBef>
              <a:spcAft>
                <a:spcPts val="0"/>
              </a:spcAft>
              <a:buNone/>
            </a:pPr>
            <a:r>
              <a:rPr lang="en">
                <a:latin typeface="Abel"/>
                <a:ea typeface="Abel"/>
                <a:cs typeface="Abel"/>
                <a:sym typeface="Abel"/>
              </a:rPr>
              <a:t>Performance Monitoring  provides insights on the performance of the services it monitors. It tracks resource consumption, response times, and other performance metrics as well as predict potential issues</a:t>
            </a:r>
            <a:endParaRPr>
              <a:latin typeface="Abel"/>
              <a:ea typeface="Abel"/>
              <a:cs typeface="Abel"/>
              <a:sym typeface="Abel"/>
            </a:endParaRPr>
          </a:p>
          <a:p>
            <a:pPr indent="0" lvl="0" marL="0" rtl="0" algn="l">
              <a:lnSpc>
                <a:spcPct val="115000"/>
              </a:lnSpc>
              <a:spcBef>
                <a:spcPts val="1000"/>
              </a:spcBef>
              <a:spcAft>
                <a:spcPts val="0"/>
              </a:spcAft>
              <a:buNone/>
            </a:pPr>
            <a:r>
              <a:t/>
            </a:r>
            <a:endParaRPr>
              <a:latin typeface="Abel"/>
              <a:ea typeface="Abel"/>
              <a:cs typeface="Abel"/>
              <a:sym typeface="Abel"/>
            </a:endParaRPr>
          </a:p>
          <a:p>
            <a:pPr indent="0" lvl="0" marL="0" rtl="0" algn="l">
              <a:lnSpc>
                <a:spcPct val="115000"/>
              </a:lnSpc>
              <a:spcBef>
                <a:spcPts val="1000"/>
              </a:spcBef>
              <a:spcAft>
                <a:spcPts val="0"/>
              </a:spcAft>
              <a:buNone/>
            </a:pPr>
            <a:r>
              <a:rPr lang="en">
                <a:latin typeface="Abel"/>
                <a:ea typeface="Abel"/>
                <a:cs typeface="Abel"/>
                <a:sym typeface="Abel"/>
              </a:rPr>
              <a:t>In Performance Monitoring, graphs and time series are used to provide observability and data visualization on the performance data</a:t>
            </a:r>
            <a:endParaRPr>
              <a:latin typeface="Abel"/>
              <a:ea typeface="Abel"/>
              <a:cs typeface="Abel"/>
              <a:sym typeface="Abel"/>
            </a:endParaRPr>
          </a:p>
        </p:txBody>
      </p:sp>
      <p:sp>
        <p:nvSpPr>
          <p:cNvPr id="321" name="Google Shape;321;p31"/>
          <p:cNvSpPr txBox="1"/>
          <p:nvPr>
            <p:ph idx="12" type="sldNum"/>
          </p:nvPr>
        </p:nvSpPr>
        <p:spPr>
          <a:xfrm>
            <a:off x="1103476" y="6392392"/>
            <a:ext cx="981900" cy="337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
              <a:t>‹#›</a:t>
            </a:fld>
            <a:endParaRPr/>
          </a:p>
        </p:txBody>
      </p:sp>
      <p:sp>
        <p:nvSpPr>
          <p:cNvPr id="322" name="Google Shape;322;p31"/>
          <p:cNvSpPr txBox="1"/>
          <p:nvPr>
            <p:ph type="title"/>
          </p:nvPr>
        </p:nvSpPr>
        <p:spPr>
          <a:xfrm>
            <a:off x="149575" y="194627"/>
            <a:ext cx="10515600" cy="644100"/>
          </a:xfrm>
          <a:prstGeom prst="rect">
            <a:avLst/>
          </a:prstGeom>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rPr b="1" lang="en" sz="1600">
                <a:solidFill>
                  <a:srgbClr val="F1C232"/>
                </a:solidFill>
                <a:latin typeface="Fjalla One"/>
                <a:ea typeface="Fjalla One"/>
                <a:cs typeface="Fjalla One"/>
                <a:sym typeface="Fjalla One"/>
              </a:rPr>
              <a:t>EOSC  MONITORING / Part 3: PERFORMANCE MONITORING</a:t>
            </a:r>
            <a:endParaRPr/>
          </a:p>
        </p:txBody>
      </p:sp>
      <p:sp>
        <p:nvSpPr>
          <p:cNvPr id="323" name="Google Shape;323;p31"/>
          <p:cNvSpPr/>
          <p:nvPr/>
        </p:nvSpPr>
        <p:spPr>
          <a:xfrm>
            <a:off x="0" y="1615450"/>
            <a:ext cx="685800" cy="194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24" name="Google Shape;324;p31"/>
          <p:cNvSpPr/>
          <p:nvPr/>
        </p:nvSpPr>
        <p:spPr>
          <a:xfrm>
            <a:off x="0" y="3848090"/>
            <a:ext cx="685800" cy="194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325" name="Google Shape;325;p31"/>
          <p:cNvPicPr preferRelativeResize="0"/>
          <p:nvPr/>
        </p:nvPicPr>
        <p:blipFill>
          <a:blip r:embed="rId3">
            <a:alphaModFix/>
          </a:blip>
          <a:stretch>
            <a:fillRect/>
          </a:stretch>
        </p:blipFill>
        <p:spPr>
          <a:xfrm>
            <a:off x="5756875" y="1615442"/>
            <a:ext cx="6435125" cy="334292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32"/>
          <p:cNvSpPr txBox="1"/>
          <p:nvPr>
            <p:ph idx="12" type="sldNum"/>
          </p:nvPr>
        </p:nvSpPr>
        <p:spPr>
          <a:xfrm>
            <a:off x="1103476" y="6392392"/>
            <a:ext cx="981900" cy="337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
              <a:t>‹#›</a:t>
            </a:fld>
            <a:endParaRPr/>
          </a:p>
        </p:txBody>
      </p:sp>
      <p:sp>
        <p:nvSpPr>
          <p:cNvPr id="332" name="Google Shape;332;p32"/>
          <p:cNvSpPr txBox="1"/>
          <p:nvPr>
            <p:ph type="title"/>
          </p:nvPr>
        </p:nvSpPr>
        <p:spPr>
          <a:xfrm>
            <a:off x="149575" y="194627"/>
            <a:ext cx="10515600" cy="644100"/>
          </a:xfrm>
          <a:prstGeom prst="rect">
            <a:avLst/>
          </a:prstGeom>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rPr b="1" lang="en" sz="1600">
                <a:solidFill>
                  <a:srgbClr val="F1C232"/>
                </a:solidFill>
                <a:latin typeface="Fjalla One"/>
                <a:ea typeface="Fjalla One"/>
                <a:cs typeface="Fjalla One"/>
                <a:sym typeface="Fjalla One"/>
              </a:rPr>
              <a:t>EOSC  MONITORING / Part 3: PERFORMANCE MONITORING</a:t>
            </a:r>
            <a:endParaRPr b="1" sz="1600">
              <a:solidFill>
                <a:srgbClr val="F1C232"/>
              </a:solidFill>
              <a:latin typeface="Fjalla One"/>
              <a:ea typeface="Fjalla One"/>
              <a:cs typeface="Fjalla One"/>
              <a:sym typeface="Fjalla One"/>
            </a:endParaRPr>
          </a:p>
        </p:txBody>
      </p:sp>
      <p:sp>
        <p:nvSpPr>
          <p:cNvPr id="333" name="Google Shape;333;p32"/>
          <p:cNvSpPr txBox="1"/>
          <p:nvPr/>
        </p:nvSpPr>
        <p:spPr>
          <a:xfrm>
            <a:off x="331475" y="1252450"/>
            <a:ext cx="58293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dk1"/>
                </a:solidFill>
                <a:latin typeface="Abel"/>
                <a:ea typeface="Abel"/>
                <a:cs typeface="Abel"/>
                <a:sym typeface="Abel"/>
              </a:rPr>
              <a:t>When referring to Performance data we are referring to service behaviour, such as  network connection time response, on CPU load, memory, processes and disk usage. </a:t>
            </a:r>
            <a:endParaRPr sz="2400">
              <a:solidFill>
                <a:schemeClr val="dk1"/>
              </a:solidFill>
              <a:latin typeface="Abel"/>
              <a:ea typeface="Abel"/>
              <a:cs typeface="Abel"/>
              <a:sym typeface="Abel"/>
            </a:endParaRPr>
          </a:p>
        </p:txBody>
      </p:sp>
      <p:pic>
        <p:nvPicPr>
          <p:cNvPr id="334" name="Google Shape;334;p32"/>
          <p:cNvPicPr preferRelativeResize="0"/>
          <p:nvPr/>
        </p:nvPicPr>
        <p:blipFill>
          <a:blip r:embed="rId3">
            <a:alphaModFix/>
          </a:blip>
          <a:stretch>
            <a:fillRect/>
          </a:stretch>
        </p:blipFill>
        <p:spPr>
          <a:xfrm>
            <a:off x="6205862" y="1274955"/>
            <a:ext cx="5764527" cy="1285175"/>
          </a:xfrm>
          <a:prstGeom prst="rect">
            <a:avLst/>
          </a:prstGeom>
          <a:noFill/>
          <a:ln>
            <a:noFill/>
          </a:ln>
        </p:spPr>
      </p:pic>
      <p:pic>
        <p:nvPicPr>
          <p:cNvPr id="335" name="Google Shape;335;p32"/>
          <p:cNvPicPr preferRelativeResize="0"/>
          <p:nvPr/>
        </p:nvPicPr>
        <p:blipFill>
          <a:blip r:embed="rId4">
            <a:alphaModFix/>
          </a:blip>
          <a:stretch>
            <a:fillRect/>
          </a:stretch>
        </p:blipFill>
        <p:spPr>
          <a:xfrm>
            <a:off x="2544600" y="2961350"/>
            <a:ext cx="7079949" cy="3261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5"/>
          <p:cNvSpPr txBox="1"/>
          <p:nvPr>
            <p:ph idx="1" type="body"/>
          </p:nvPr>
        </p:nvSpPr>
        <p:spPr>
          <a:xfrm>
            <a:off x="624475" y="1046675"/>
            <a:ext cx="6695700" cy="4983900"/>
          </a:xfrm>
          <a:prstGeom prst="rect">
            <a:avLst/>
          </a:prstGeom>
        </p:spPr>
        <p:txBody>
          <a:bodyPr anchorCtr="0" anchor="t" bIns="45700" lIns="91425" spcFirstLastPara="1" rIns="91425" wrap="square" tIns="45700">
            <a:normAutofit fontScale="85000" lnSpcReduction="20000"/>
          </a:bodyPr>
          <a:lstStyle/>
          <a:p>
            <a:pPr indent="0" lvl="0" marL="0" rtl="0" algn="l">
              <a:spcBef>
                <a:spcPts val="1000"/>
              </a:spcBef>
              <a:spcAft>
                <a:spcPts val="0"/>
              </a:spcAft>
              <a:buNone/>
            </a:pPr>
            <a:r>
              <a:rPr b="1" lang="en">
                <a:latin typeface="Abel"/>
                <a:ea typeface="Abel"/>
                <a:cs typeface="Abel"/>
                <a:sym typeface="Abel"/>
              </a:rPr>
              <a:t>EOSC-Core</a:t>
            </a:r>
            <a:r>
              <a:rPr lang="en">
                <a:latin typeface="Abel"/>
                <a:ea typeface="Abel"/>
                <a:cs typeface="Abel"/>
                <a:sym typeface="Abel"/>
              </a:rPr>
              <a:t> : The basic component of EOSC which provides the key internal capabilities - the 'glue' - to support the basic operations of EOSC. This predominantly consist of services and resources which face service providers and the people coordinating EOSC.</a:t>
            </a:r>
            <a:endParaRPr>
              <a:latin typeface="Abel"/>
              <a:ea typeface="Abel"/>
              <a:cs typeface="Abel"/>
              <a:sym typeface="Abel"/>
            </a:endParaRPr>
          </a:p>
          <a:p>
            <a:pPr indent="0" lvl="0" marL="0" rtl="0" algn="l">
              <a:spcBef>
                <a:spcPts val="1000"/>
              </a:spcBef>
              <a:spcAft>
                <a:spcPts val="0"/>
              </a:spcAft>
              <a:buClr>
                <a:schemeClr val="dk1"/>
              </a:buClr>
              <a:buSzPct val="45833"/>
              <a:buFont typeface="Arial"/>
              <a:buNone/>
            </a:pPr>
            <a:r>
              <a:rPr b="1" lang="en">
                <a:latin typeface="Abel"/>
                <a:ea typeface="Abel"/>
                <a:cs typeface="Abel"/>
                <a:sym typeface="Abel"/>
              </a:rPr>
              <a:t>EOSC-Exchange</a:t>
            </a:r>
            <a:r>
              <a:rPr lang="en">
                <a:latin typeface="Abel"/>
                <a:ea typeface="Abel"/>
                <a:cs typeface="Abel"/>
                <a:sym typeface="Abel"/>
              </a:rPr>
              <a:t>: The basic component of EOSC containing the researcher-facing resources from the EOSC community.</a:t>
            </a:r>
            <a:endParaRPr>
              <a:latin typeface="Abel"/>
              <a:ea typeface="Abel"/>
              <a:cs typeface="Abel"/>
              <a:sym typeface="Abel"/>
            </a:endParaRPr>
          </a:p>
          <a:p>
            <a:pPr indent="0" lvl="0" marL="0" rtl="0" algn="l">
              <a:spcBef>
                <a:spcPts val="1000"/>
              </a:spcBef>
              <a:spcAft>
                <a:spcPts val="0"/>
              </a:spcAft>
              <a:buNone/>
            </a:pPr>
            <a:r>
              <a:rPr b="1" lang="en">
                <a:latin typeface="Abel"/>
                <a:ea typeface="Abel"/>
                <a:cs typeface="Abel"/>
                <a:sym typeface="Abel"/>
              </a:rPr>
              <a:t>Horizontal Service</a:t>
            </a:r>
            <a:r>
              <a:rPr lang="en">
                <a:latin typeface="Abel"/>
                <a:ea typeface="Abel"/>
                <a:cs typeface="Abel"/>
                <a:sym typeface="Abel"/>
              </a:rPr>
              <a:t>: A generic service that may be used by multiple communities, rather than one that is focussed on one particular community</a:t>
            </a:r>
            <a:endParaRPr>
              <a:latin typeface="Abel"/>
              <a:ea typeface="Abel"/>
              <a:cs typeface="Abel"/>
              <a:sym typeface="Abel"/>
            </a:endParaRPr>
          </a:p>
          <a:p>
            <a:pPr indent="0" lvl="0" marL="0" rtl="0" algn="l">
              <a:spcBef>
                <a:spcPts val="1000"/>
              </a:spcBef>
              <a:spcAft>
                <a:spcPts val="0"/>
              </a:spcAft>
              <a:buNone/>
            </a:pPr>
            <a:r>
              <a:rPr b="1" lang="en">
                <a:latin typeface="Abel"/>
                <a:ea typeface="Abel"/>
                <a:cs typeface="Abel"/>
                <a:sym typeface="Abel"/>
              </a:rPr>
              <a:t>EOSC Platform</a:t>
            </a:r>
            <a:r>
              <a:rPr lang="en">
                <a:latin typeface="Abel"/>
                <a:ea typeface="Abel"/>
                <a:cs typeface="Abel"/>
                <a:sym typeface="Abel"/>
              </a:rPr>
              <a:t>: The EOSC-Core and EOSC-Exchange will form the technological backbone of the EOSC Platform</a:t>
            </a:r>
            <a:endParaRPr>
              <a:latin typeface="Abel"/>
              <a:ea typeface="Abel"/>
              <a:cs typeface="Abel"/>
              <a:sym typeface="Abel"/>
            </a:endParaRPr>
          </a:p>
          <a:p>
            <a:pPr indent="0" lvl="0" marL="0" rtl="0" algn="l">
              <a:spcBef>
                <a:spcPts val="1000"/>
              </a:spcBef>
              <a:spcAft>
                <a:spcPts val="0"/>
              </a:spcAft>
              <a:buClr>
                <a:schemeClr val="dk1"/>
              </a:buClr>
              <a:buSzPct val="45833"/>
              <a:buFont typeface="Arial"/>
              <a:buNone/>
            </a:pPr>
            <a:r>
              <a:rPr b="1" lang="en">
                <a:latin typeface="Abel"/>
                <a:ea typeface="Abel"/>
                <a:cs typeface="Abel"/>
                <a:sym typeface="Abel"/>
              </a:rPr>
              <a:t>EOSC Profile</a:t>
            </a:r>
            <a:r>
              <a:rPr lang="en">
                <a:latin typeface="Abel"/>
                <a:ea typeface="Abel"/>
                <a:cs typeface="Abel"/>
                <a:sym typeface="Abel"/>
              </a:rPr>
              <a:t>: A set of linked metadata formats to describe service providers, resources of various types and within the EOSC catalogues. </a:t>
            </a:r>
            <a:endParaRPr>
              <a:latin typeface="Abel"/>
              <a:ea typeface="Abel"/>
              <a:cs typeface="Abel"/>
              <a:sym typeface="Abel"/>
            </a:endParaRPr>
          </a:p>
          <a:p>
            <a:pPr indent="0" lvl="0" marL="0" rtl="0" algn="l">
              <a:spcBef>
                <a:spcPts val="1000"/>
              </a:spcBef>
              <a:spcAft>
                <a:spcPts val="0"/>
              </a:spcAft>
              <a:buNone/>
            </a:pPr>
            <a:r>
              <a:rPr b="1" lang="en">
                <a:latin typeface="Abel"/>
                <a:ea typeface="Abel"/>
                <a:cs typeface="Abel"/>
                <a:sym typeface="Abel"/>
              </a:rPr>
              <a:t>EOSC-Interoperability Framework: </a:t>
            </a:r>
            <a:r>
              <a:rPr lang="en">
                <a:latin typeface="Abel"/>
                <a:ea typeface="Abel"/>
                <a:cs typeface="Abel"/>
                <a:sym typeface="Abel"/>
              </a:rPr>
              <a:t>Provides guidelines and technical components using which interoperability may be achieved.</a:t>
            </a:r>
            <a:endParaRPr>
              <a:latin typeface="Abel"/>
              <a:ea typeface="Abel"/>
              <a:cs typeface="Abel"/>
              <a:sym typeface="Abel"/>
            </a:endParaRPr>
          </a:p>
          <a:p>
            <a:pPr indent="0" lvl="0" marL="0" rtl="0" algn="l">
              <a:spcBef>
                <a:spcPts val="1000"/>
              </a:spcBef>
              <a:spcAft>
                <a:spcPts val="0"/>
              </a:spcAft>
              <a:buNone/>
            </a:pPr>
            <a:r>
              <a:rPr b="1" lang="en">
                <a:latin typeface="Abel"/>
                <a:ea typeface="Abel"/>
                <a:cs typeface="Abel"/>
                <a:sym typeface="Abel"/>
              </a:rPr>
              <a:t>MVE</a:t>
            </a:r>
            <a:r>
              <a:rPr lang="en">
                <a:latin typeface="Abel"/>
                <a:ea typeface="Abel"/>
                <a:cs typeface="Abel"/>
                <a:sym typeface="Abel"/>
              </a:rPr>
              <a:t>: Minimum Viable EOSC</a:t>
            </a:r>
            <a:endParaRPr>
              <a:latin typeface="Abel"/>
              <a:ea typeface="Abel"/>
              <a:cs typeface="Abel"/>
              <a:sym typeface="Abel"/>
            </a:endParaRPr>
          </a:p>
        </p:txBody>
      </p:sp>
      <p:sp>
        <p:nvSpPr>
          <p:cNvPr id="78" name="Google Shape;78;p15"/>
          <p:cNvSpPr txBox="1"/>
          <p:nvPr>
            <p:ph idx="12" type="sldNum"/>
          </p:nvPr>
        </p:nvSpPr>
        <p:spPr>
          <a:xfrm>
            <a:off x="1103476" y="6392392"/>
            <a:ext cx="981900" cy="337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
              <a:t>‹#›</a:t>
            </a:fld>
            <a:endParaRPr/>
          </a:p>
        </p:txBody>
      </p:sp>
      <p:sp>
        <p:nvSpPr>
          <p:cNvPr id="79" name="Google Shape;79;p15"/>
          <p:cNvSpPr txBox="1"/>
          <p:nvPr>
            <p:ph type="title"/>
          </p:nvPr>
        </p:nvSpPr>
        <p:spPr>
          <a:xfrm>
            <a:off x="149575" y="194627"/>
            <a:ext cx="10515600" cy="644100"/>
          </a:xfrm>
          <a:prstGeom prst="rect">
            <a:avLst/>
          </a:prstGeom>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None/>
            </a:pPr>
            <a:r>
              <a:rPr b="1" lang="en" sz="1600">
                <a:solidFill>
                  <a:srgbClr val="F1C232"/>
                </a:solidFill>
                <a:latin typeface="Fjalla One"/>
                <a:ea typeface="Fjalla One"/>
                <a:cs typeface="Fjalla One"/>
                <a:sym typeface="Fjalla One"/>
              </a:rPr>
              <a:t>EOSC 101</a:t>
            </a:r>
            <a:endParaRPr b="1" sz="1600">
              <a:solidFill>
                <a:srgbClr val="F1C232"/>
              </a:solidFill>
              <a:latin typeface="Fjalla One"/>
              <a:ea typeface="Fjalla One"/>
              <a:cs typeface="Fjalla One"/>
              <a:sym typeface="Fjalla One"/>
            </a:endParaRPr>
          </a:p>
        </p:txBody>
      </p:sp>
      <p:pic>
        <p:nvPicPr>
          <p:cNvPr id="80" name="Google Shape;80;p15"/>
          <p:cNvPicPr preferRelativeResize="0"/>
          <p:nvPr/>
        </p:nvPicPr>
        <p:blipFill>
          <a:blip r:embed="rId3">
            <a:alphaModFix/>
          </a:blip>
          <a:stretch>
            <a:fillRect/>
          </a:stretch>
        </p:blipFill>
        <p:spPr>
          <a:xfrm>
            <a:off x="7320173" y="1527717"/>
            <a:ext cx="4567028" cy="297312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33"/>
          <p:cNvSpPr txBox="1"/>
          <p:nvPr>
            <p:ph idx="12" type="sldNum"/>
          </p:nvPr>
        </p:nvSpPr>
        <p:spPr>
          <a:xfrm>
            <a:off x="1103476" y="6392392"/>
            <a:ext cx="981900" cy="337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
              <a:t>‹#›</a:t>
            </a:fld>
            <a:endParaRPr/>
          </a:p>
        </p:txBody>
      </p:sp>
      <p:sp>
        <p:nvSpPr>
          <p:cNvPr id="342" name="Google Shape;342;p33"/>
          <p:cNvSpPr txBox="1"/>
          <p:nvPr>
            <p:ph type="title"/>
          </p:nvPr>
        </p:nvSpPr>
        <p:spPr>
          <a:xfrm>
            <a:off x="149575" y="194627"/>
            <a:ext cx="10515600" cy="644100"/>
          </a:xfrm>
          <a:prstGeom prst="rect">
            <a:avLst/>
          </a:prstGeom>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rPr b="1" lang="en" sz="1600">
                <a:solidFill>
                  <a:srgbClr val="F1C232"/>
                </a:solidFill>
                <a:latin typeface="Fjalla One"/>
                <a:ea typeface="Fjalla One"/>
                <a:cs typeface="Fjalla One"/>
                <a:sym typeface="Fjalla One"/>
              </a:rPr>
              <a:t>EOSC  MONITORING / Part 3: PERFORMANCE MONITORING / EOSC Messaging </a:t>
            </a:r>
            <a:endParaRPr b="1" sz="1600">
              <a:solidFill>
                <a:srgbClr val="F1C232"/>
              </a:solidFill>
              <a:latin typeface="Fjalla One"/>
              <a:ea typeface="Fjalla One"/>
              <a:cs typeface="Fjalla One"/>
              <a:sym typeface="Fjalla One"/>
            </a:endParaRPr>
          </a:p>
        </p:txBody>
      </p:sp>
      <p:sp>
        <p:nvSpPr>
          <p:cNvPr id="343" name="Google Shape;343;p33"/>
          <p:cNvSpPr txBox="1"/>
          <p:nvPr/>
        </p:nvSpPr>
        <p:spPr>
          <a:xfrm>
            <a:off x="331475" y="1252450"/>
            <a:ext cx="58293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dk1"/>
                </a:solidFill>
                <a:latin typeface="Abel"/>
                <a:ea typeface="Abel"/>
                <a:cs typeface="Abel"/>
                <a:sym typeface="Abel"/>
              </a:rPr>
              <a:t>The EOSC Messaging Service API Allows users to Publish and Consume Messages</a:t>
            </a:r>
            <a:endParaRPr sz="2400">
              <a:solidFill>
                <a:schemeClr val="dk1"/>
              </a:solidFill>
              <a:latin typeface="Abel"/>
              <a:ea typeface="Abel"/>
              <a:cs typeface="Abel"/>
              <a:sym typeface="Abel"/>
            </a:endParaRPr>
          </a:p>
          <a:p>
            <a:pPr indent="0" lvl="0" marL="0" rtl="0" algn="l">
              <a:spcBef>
                <a:spcPts val="0"/>
              </a:spcBef>
              <a:spcAft>
                <a:spcPts val="0"/>
              </a:spcAft>
              <a:buClr>
                <a:schemeClr val="dk1"/>
              </a:buClr>
              <a:buSzPts val="1100"/>
              <a:buFont typeface="Arial"/>
              <a:buNone/>
            </a:pPr>
            <a:r>
              <a:t/>
            </a:r>
            <a:endParaRPr sz="2400">
              <a:solidFill>
                <a:schemeClr val="dk1"/>
              </a:solidFill>
              <a:latin typeface="Abel"/>
              <a:ea typeface="Abel"/>
              <a:cs typeface="Abel"/>
              <a:sym typeface="Abel"/>
            </a:endParaRPr>
          </a:p>
          <a:p>
            <a:pPr indent="0" lvl="0" marL="0" rtl="0" algn="l">
              <a:spcBef>
                <a:spcPts val="0"/>
              </a:spcBef>
              <a:spcAft>
                <a:spcPts val="0"/>
              </a:spcAft>
              <a:buNone/>
            </a:pPr>
            <a:r>
              <a:rPr lang="en" sz="2400">
                <a:solidFill>
                  <a:schemeClr val="dk1"/>
                </a:solidFill>
                <a:latin typeface="Abel"/>
                <a:ea typeface="Abel"/>
                <a:cs typeface="Abel"/>
                <a:sym typeface="Abel"/>
              </a:rPr>
              <a:t>https://msg.argo.grnet.gr/api/projects/METHOD</a:t>
            </a:r>
            <a:endParaRPr sz="2400">
              <a:solidFill>
                <a:schemeClr val="dk1"/>
              </a:solidFill>
              <a:latin typeface="Abel"/>
              <a:ea typeface="Abel"/>
              <a:cs typeface="Abel"/>
              <a:sym typeface="Abel"/>
            </a:endParaRPr>
          </a:p>
          <a:p>
            <a:pPr indent="0" lvl="0" marL="0" rtl="0" algn="l">
              <a:spcBef>
                <a:spcPts val="0"/>
              </a:spcBef>
              <a:spcAft>
                <a:spcPts val="0"/>
              </a:spcAft>
              <a:buNone/>
            </a:pPr>
            <a:r>
              <a:rPr lang="en" sz="2400">
                <a:solidFill>
                  <a:schemeClr val="dk1"/>
                </a:solidFill>
                <a:latin typeface="Abel"/>
                <a:ea typeface="Abel"/>
                <a:cs typeface="Abel"/>
                <a:sym typeface="Abel"/>
              </a:rPr>
              <a:t>All methods are called using HTTPS.</a:t>
            </a:r>
            <a:endParaRPr sz="2400">
              <a:solidFill>
                <a:schemeClr val="dk1"/>
              </a:solidFill>
              <a:latin typeface="Abel"/>
              <a:ea typeface="Abel"/>
              <a:cs typeface="Abel"/>
              <a:sym typeface="Abel"/>
            </a:endParaRPr>
          </a:p>
        </p:txBody>
      </p:sp>
      <p:sp>
        <p:nvSpPr>
          <p:cNvPr id="344" name="Google Shape;344;p33"/>
          <p:cNvSpPr txBox="1"/>
          <p:nvPr/>
        </p:nvSpPr>
        <p:spPr>
          <a:xfrm>
            <a:off x="8492475" y="1920245"/>
            <a:ext cx="3000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Abel"/>
                <a:ea typeface="Abel"/>
                <a:cs typeface="Abel"/>
                <a:sym typeface="Abel"/>
              </a:rPr>
              <a:t>generic.http.connect-messaging</a:t>
            </a:r>
            <a:endParaRPr b="1">
              <a:latin typeface="Abel"/>
              <a:ea typeface="Abel"/>
              <a:cs typeface="Abel"/>
              <a:sym typeface="Abel"/>
            </a:endParaRPr>
          </a:p>
          <a:p>
            <a:pPr indent="0" lvl="0" marL="0" rtl="0" algn="l">
              <a:spcBef>
                <a:spcPts val="0"/>
              </a:spcBef>
              <a:spcAft>
                <a:spcPts val="0"/>
              </a:spcAft>
              <a:buNone/>
            </a:pPr>
            <a:r>
              <a:rPr lang="en">
                <a:latin typeface="Abel"/>
                <a:ea typeface="Abel"/>
                <a:cs typeface="Abel"/>
                <a:sym typeface="Abel"/>
              </a:rPr>
              <a:t>It checks the ability to connect to the service</a:t>
            </a:r>
            <a:endParaRPr>
              <a:latin typeface="Abel"/>
              <a:ea typeface="Abel"/>
              <a:cs typeface="Abel"/>
              <a:sym typeface="Abel"/>
            </a:endParaRPr>
          </a:p>
        </p:txBody>
      </p:sp>
      <p:grpSp>
        <p:nvGrpSpPr>
          <p:cNvPr id="345" name="Google Shape;345;p33"/>
          <p:cNvGrpSpPr/>
          <p:nvPr/>
        </p:nvGrpSpPr>
        <p:grpSpPr>
          <a:xfrm>
            <a:off x="6655175" y="1896530"/>
            <a:ext cx="981900" cy="926082"/>
            <a:chOff x="6655300" y="1986218"/>
            <a:chExt cx="981900" cy="926082"/>
          </a:xfrm>
        </p:grpSpPr>
        <p:pic>
          <p:nvPicPr>
            <p:cNvPr id="346" name="Google Shape;346;p33"/>
            <p:cNvPicPr preferRelativeResize="0"/>
            <p:nvPr/>
          </p:nvPicPr>
          <p:blipFill>
            <a:blip r:embed="rId3">
              <a:alphaModFix/>
            </a:blip>
            <a:stretch>
              <a:fillRect/>
            </a:stretch>
          </p:blipFill>
          <p:spPr>
            <a:xfrm>
              <a:off x="6655300" y="1986218"/>
              <a:ext cx="981900" cy="926082"/>
            </a:xfrm>
            <a:prstGeom prst="rect">
              <a:avLst/>
            </a:prstGeom>
            <a:noFill/>
            <a:ln>
              <a:noFill/>
            </a:ln>
          </p:spPr>
        </p:pic>
        <p:sp>
          <p:nvSpPr>
            <p:cNvPr id="347" name="Google Shape;347;p33"/>
            <p:cNvSpPr/>
            <p:nvPr/>
          </p:nvSpPr>
          <p:spPr>
            <a:xfrm>
              <a:off x="6880850" y="2217425"/>
              <a:ext cx="537300" cy="434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348" name="Google Shape;348;p33"/>
            <p:cNvPicPr preferRelativeResize="0"/>
            <p:nvPr/>
          </p:nvPicPr>
          <p:blipFill>
            <a:blip r:embed="rId4">
              <a:alphaModFix/>
            </a:blip>
            <a:stretch>
              <a:fillRect/>
            </a:stretch>
          </p:blipFill>
          <p:spPr>
            <a:xfrm>
              <a:off x="6798426" y="2119050"/>
              <a:ext cx="695650" cy="660425"/>
            </a:xfrm>
            <a:prstGeom prst="rect">
              <a:avLst/>
            </a:prstGeom>
            <a:noFill/>
            <a:ln>
              <a:noFill/>
            </a:ln>
          </p:spPr>
        </p:pic>
      </p:grpSp>
      <p:cxnSp>
        <p:nvCxnSpPr>
          <p:cNvPr id="349" name="Google Shape;349;p33"/>
          <p:cNvCxnSpPr>
            <a:stCxn id="343" idx="3"/>
            <a:endCxn id="346" idx="1"/>
          </p:cNvCxnSpPr>
          <p:nvPr/>
        </p:nvCxnSpPr>
        <p:spPr>
          <a:xfrm flipH="1" rot="10800000">
            <a:off x="6160775" y="2359600"/>
            <a:ext cx="494400" cy="278100"/>
          </a:xfrm>
          <a:prstGeom prst="bentConnector3">
            <a:avLst>
              <a:gd fmla="val 50000" name="adj1"/>
            </a:avLst>
          </a:prstGeom>
          <a:noFill/>
          <a:ln cap="flat" cmpd="sng" w="9525">
            <a:solidFill>
              <a:schemeClr val="dk2"/>
            </a:solidFill>
            <a:prstDash val="solid"/>
            <a:round/>
            <a:headEnd len="med" w="med" type="none"/>
            <a:tailEnd len="med" w="med" type="diamond"/>
          </a:ln>
        </p:spPr>
      </p:cxnSp>
      <p:cxnSp>
        <p:nvCxnSpPr>
          <p:cNvPr id="350" name="Google Shape;350;p33"/>
          <p:cNvCxnSpPr>
            <a:stCxn id="346" idx="3"/>
            <a:endCxn id="344" idx="1"/>
          </p:cNvCxnSpPr>
          <p:nvPr/>
        </p:nvCxnSpPr>
        <p:spPr>
          <a:xfrm flipH="1" rot="10800000">
            <a:off x="7637075" y="2335871"/>
            <a:ext cx="855300" cy="23700"/>
          </a:xfrm>
          <a:prstGeom prst="straightConnector1">
            <a:avLst/>
          </a:prstGeom>
          <a:noFill/>
          <a:ln cap="flat" cmpd="sng" w="9525">
            <a:solidFill>
              <a:schemeClr val="dk2"/>
            </a:solidFill>
            <a:prstDash val="solid"/>
            <a:round/>
            <a:headEnd len="med" w="med" type="none"/>
            <a:tailEnd len="med" w="med" type="diamond"/>
          </a:ln>
        </p:spPr>
      </p:cxnSp>
      <p:sp>
        <p:nvSpPr>
          <p:cNvPr id="351" name="Google Shape;351;p33"/>
          <p:cNvSpPr txBox="1"/>
          <p:nvPr/>
        </p:nvSpPr>
        <p:spPr>
          <a:xfrm>
            <a:off x="8457956" y="3323600"/>
            <a:ext cx="3062700" cy="6156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latin typeface="Anaheim"/>
                <a:ea typeface="Anaheim"/>
                <a:cs typeface="Anaheim"/>
                <a:sym typeface="Anaheim"/>
              </a:rPr>
              <a:t>dedicated checks developed by the messaging service developers . </a:t>
            </a:r>
            <a:endParaRPr b="1">
              <a:solidFill>
                <a:schemeClr val="dk1"/>
              </a:solidFill>
              <a:latin typeface="Anaheim"/>
              <a:ea typeface="Anaheim"/>
              <a:cs typeface="Anaheim"/>
              <a:sym typeface="Anaheim"/>
            </a:endParaRPr>
          </a:p>
        </p:txBody>
      </p:sp>
      <p:cxnSp>
        <p:nvCxnSpPr>
          <p:cNvPr id="352" name="Google Shape;352;p33"/>
          <p:cNvCxnSpPr>
            <a:stCxn id="344" idx="2"/>
            <a:endCxn id="351" idx="0"/>
          </p:cNvCxnSpPr>
          <p:nvPr/>
        </p:nvCxnSpPr>
        <p:spPr>
          <a:xfrm flipH="1">
            <a:off x="9989175" y="2751545"/>
            <a:ext cx="3300" cy="572100"/>
          </a:xfrm>
          <a:prstGeom prst="straightConnector1">
            <a:avLst/>
          </a:prstGeom>
          <a:noFill/>
          <a:ln cap="flat" cmpd="sng" w="9525">
            <a:solidFill>
              <a:schemeClr val="dk2"/>
            </a:solidFill>
            <a:prstDash val="solid"/>
            <a:round/>
            <a:headEnd len="med" w="med" type="none"/>
            <a:tailEnd len="med" w="med" type="diamond"/>
          </a:ln>
        </p:spPr>
      </p:cxnSp>
      <p:sp>
        <p:nvSpPr>
          <p:cNvPr id="353" name="Google Shape;353;p33"/>
          <p:cNvSpPr txBox="1"/>
          <p:nvPr/>
        </p:nvSpPr>
        <p:spPr>
          <a:xfrm>
            <a:off x="8457956" y="4390400"/>
            <a:ext cx="3062700" cy="6156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a:solidFill>
                  <a:schemeClr val="dk1"/>
                </a:solidFill>
                <a:latin typeface="Anaheim"/>
                <a:ea typeface="Anaheim"/>
                <a:cs typeface="Anaheim"/>
                <a:sym typeface="Anaheim"/>
              </a:rPr>
              <a:t>added performance data of service behaviour based on time response.</a:t>
            </a:r>
            <a:endParaRPr b="1">
              <a:solidFill>
                <a:schemeClr val="dk1"/>
              </a:solidFill>
              <a:latin typeface="Anaheim"/>
              <a:ea typeface="Anaheim"/>
              <a:cs typeface="Anaheim"/>
              <a:sym typeface="Anaheim"/>
            </a:endParaRPr>
          </a:p>
        </p:txBody>
      </p:sp>
      <p:cxnSp>
        <p:nvCxnSpPr>
          <p:cNvPr id="354" name="Google Shape;354;p33"/>
          <p:cNvCxnSpPr>
            <a:stCxn id="351" idx="2"/>
            <a:endCxn id="353" idx="0"/>
          </p:cNvCxnSpPr>
          <p:nvPr/>
        </p:nvCxnSpPr>
        <p:spPr>
          <a:xfrm>
            <a:off x="9989306" y="3939200"/>
            <a:ext cx="0" cy="451200"/>
          </a:xfrm>
          <a:prstGeom prst="straightConnector1">
            <a:avLst/>
          </a:prstGeom>
          <a:noFill/>
          <a:ln cap="flat" cmpd="sng" w="9525">
            <a:solidFill>
              <a:schemeClr val="dk2"/>
            </a:solidFill>
            <a:prstDash val="solid"/>
            <a:round/>
            <a:headEnd len="med" w="med" type="none"/>
            <a:tailEnd len="med" w="med" type="triangle"/>
          </a:ln>
        </p:spPr>
      </p:cxnSp>
      <p:pic>
        <p:nvPicPr>
          <p:cNvPr id="355" name="Google Shape;355;p33"/>
          <p:cNvPicPr preferRelativeResize="0"/>
          <p:nvPr/>
        </p:nvPicPr>
        <p:blipFill>
          <a:blip r:embed="rId5">
            <a:alphaModFix/>
          </a:blip>
          <a:stretch>
            <a:fillRect/>
          </a:stretch>
        </p:blipFill>
        <p:spPr>
          <a:xfrm>
            <a:off x="152400" y="3806050"/>
            <a:ext cx="8153155" cy="23089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34"/>
          <p:cNvSpPr txBox="1"/>
          <p:nvPr>
            <p:ph idx="12" type="sldNum"/>
          </p:nvPr>
        </p:nvSpPr>
        <p:spPr>
          <a:xfrm>
            <a:off x="1103476" y="6392392"/>
            <a:ext cx="981900" cy="337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
              <a:t>‹#›</a:t>
            </a:fld>
            <a:endParaRPr/>
          </a:p>
        </p:txBody>
      </p:sp>
      <p:sp>
        <p:nvSpPr>
          <p:cNvPr id="362" name="Google Shape;362;p34"/>
          <p:cNvSpPr txBox="1"/>
          <p:nvPr/>
        </p:nvSpPr>
        <p:spPr>
          <a:xfrm>
            <a:off x="2031900" y="2555900"/>
            <a:ext cx="6391800" cy="81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100">
                <a:latin typeface="Abel"/>
                <a:ea typeface="Abel"/>
                <a:cs typeface="Abel"/>
                <a:sym typeface="Abel"/>
              </a:rPr>
              <a:t>How it works?</a:t>
            </a:r>
            <a:endParaRPr sz="4100">
              <a:latin typeface="Abel"/>
              <a:ea typeface="Abel"/>
              <a:cs typeface="Abel"/>
              <a:sym typeface="Abe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35"/>
          <p:cNvSpPr txBox="1"/>
          <p:nvPr>
            <p:ph idx="12" type="sldNum"/>
          </p:nvPr>
        </p:nvSpPr>
        <p:spPr>
          <a:xfrm>
            <a:off x="1103476" y="6392392"/>
            <a:ext cx="981900" cy="337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
              <a:t>‹#›</a:t>
            </a:fld>
            <a:endParaRPr/>
          </a:p>
        </p:txBody>
      </p:sp>
      <p:sp>
        <p:nvSpPr>
          <p:cNvPr id="369" name="Google Shape;369;p35"/>
          <p:cNvSpPr txBox="1"/>
          <p:nvPr>
            <p:ph type="title"/>
          </p:nvPr>
        </p:nvSpPr>
        <p:spPr>
          <a:xfrm>
            <a:off x="2767913" y="320675"/>
            <a:ext cx="87711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884C1"/>
              </a:buClr>
              <a:buSzPts val="3600"/>
              <a:buFont typeface="Calibri"/>
              <a:buNone/>
            </a:pPr>
            <a:r>
              <a:rPr lang="en"/>
              <a:t>Simple &amp; Complex topologies</a:t>
            </a:r>
            <a:endParaRPr/>
          </a:p>
        </p:txBody>
      </p:sp>
      <p:sp>
        <p:nvSpPr>
          <p:cNvPr id="370" name="Google Shape;370;p35"/>
          <p:cNvSpPr txBox="1"/>
          <p:nvPr>
            <p:ph idx="1" type="body"/>
          </p:nvPr>
        </p:nvSpPr>
        <p:spPr>
          <a:xfrm>
            <a:off x="516625" y="1139963"/>
            <a:ext cx="10946100" cy="43512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00000"/>
              </a:lnSpc>
              <a:spcBef>
                <a:spcPts val="0"/>
              </a:spcBef>
              <a:spcAft>
                <a:spcPts val="0"/>
              </a:spcAft>
              <a:buNone/>
            </a:pPr>
            <a:r>
              <a:rPr lang="en">
                <a:latin typeface="Abel"/>
                <a:ea typeface="Abel"/>
                <a:cs typeface="Abel"/>
                <a:sym typeface="Abel"/>
              </a:rPr>
              <a:t>EOSC Monitoring  is configured to support simple (flat) and complex topologies of service endpoints:</a:t>
            </a:r>
            <a:endParaRPr>
              <a:latin typeface="Abel"/>
              <a:ea typeface="Abel"/>
              <a:cs typeface="Abel"/>
              <a:sym typeface="Abel"/>
            </a:endParaRPr>
          </a:p>
          <a:p>
            <a:pPr indent="0" lvl="0" marL="0" rtl="0" algn="l">
              <a:lnSpc>
                <a:spcPct val="90000"/>
              </a:lnSpc>
              <a:spcBef>
                <a:spcPts val="0"/>
              </a:spcBef>
              <a:spcAft>
                <a:spcPts val="0"/>
              </a:spcAft>
              <a:buNone/>
            </a:pPr>
            <a:r>
              <a:t/>
            </a:r>
            <a:endParaRPr>
              <a:latin typeface="Abel"/>
              <a:ea typeface="Abel"/>
              <a:cs typeface="Abel"/>
              <a:sym typeface="Abel"/>
            </a:endParaRPr>
          </a:p>
          <a:p>
            <a:pPr indent="-336035" lvl="0" marL="457200" rtl="0" algn="l">
              <a:lnSpc>
                <a:spcPct val="100000"/>
              </a:lnSpc>
              <a:spcBef>
                <a:spcPts val="0"/>
              </a:spcBef>
              <a:spcAft>
                <a:spcPts val="0"/>
              </a:spcAft>
              <a:buSzPts val="1692"/>
              <a:buChar char="●"/>
            </a:pPr>
            <a:r>
              <a:rPr lang="en" sz="2691">
                <a:latin typeface="Abel"/>
                <a:ea typeface="Abel"/>
                <a:cs typeface="Abel"/>
                <a:sym typeface="Abel"/>
              </a:rPr>
              <a:t>Topology items are easily </a:t>
            </a:r>
            <a:r>
              <a:rPr b="1" lang="en" sz="2691">
                <a:latin typeface="Abel"/>
                <a:ea typeface="Abel"/>
                <a:cs typeface="Abel"/>
                <a:sym typeface="Abel"/>
              </a:rPr>
              <a:t>imported</a:t>
            </a:r>
            <a:r>
              <a:rPr lang="en" sz="2691">
                <a:latin typeface="Abel"/>
                <a:ea typeface="Abel"/>
                <a:cs typeface="Abel"/>
                <a:sym typeface="Abel"/>
              </a:rPr>
              <a:t> from external sources</a:t>
            </a:r>
            <a:br>
              <a:rPr lang="en" sz="2691">
                <a:latin typeface="Abel"/>
                <a:ea typeface="Abel"/>
                <a:cs typeface="Abel"/>
                <a:sym typeface="Abel"/>
              </a:rPr>
            </a:br>
            <a:endParaRPr sz="2691">
              <a:latin typeface="Abel"/>
              <a:ea typeface="Abel"/>
              <a:cs typeface="Abel"/>
              <a:sym typeface="Abel"/>
            </a:endParaRPr>
          </a:p>
          <a:p>
            <a:pPr indent="-336035" lvl="0" marL="457200" rtl="0" algn="l">
              <a:lnSpc>
                <a:spcPct val="100000"/>
              </a:lnSpc>
              <a:spcBef>
                <a:spcPts val="0"/>
              </a:spcBef>
              <a:spcAft>
                <a:spcPts val="0"/>
              </a:spcAft>
              <a:buSzPts val="1692"/>
              <a:buChar char="●"/>
            </a:pPr>
            <a:r>
              <a:rPr b="1" lang="en" sz="2691">
                <a:latin typeface="Abel"/>
                <a:ea typeface="Abel"/>
                <a:cs typeface="Abel"/>
                <a:sym typeface="Abel"/>
              </a:rPr>
              <a:t>Hierarchies</a:t>
            </a:r>
            <a:r>
              <a:rPr lang="en" sz="2691">
                <a:latin typeface="Abel"/>
                <a:ea typeface="Abel"/>
                <a:cs typeface="Abel"/>
                <a:sym typeface="Abel"/>
              </a:rPr>
              <a:t> and </a:t>
            </a:r>
            <a:r>
              <a:rPr b="1" lang="en" sz="2691">
                <a:latin typeface="Abel"/>
                <a:ea typeface="Abel"/>
                <a:cs typeface="Abel"/>
                <a:sym typeface="Abel"/>
              </a:rPr>
              <a:t>Groupings</a:t>
            </a:r>
            <a:r>
              <a:rPr lang="en" sz="2691">
                <a:latin typeface="Abel"/>
                <a:ea typeface="Abel"/>
                <a:cs typeface="Abel"/>
                <a:sym typeface="Abel"/>
              </a:rPr>
              <a:t> of topology items are easily defined inside argo platform (</a:t>
            </a:r>
            <a:r>
              <a:rPr b="1" lang="en" sz="2691">
                <a:solidFill>
                  <a:srgbClr val="A64D79"/>
                </a:solidFill>
                <a:latin typeface="Abel"/>
                <a:ea typeface="Abel"/>
                <a:cs typeface="Abel"/>
                <a:sym typeface="Abel"/>
              </a:rPr>
              <a:t>web-api</a:t>
            </a:r>
            <a:r>
              <a:rPr lang="en" sz="2691">
                <a:latin typeface="Abel"/>
                <a:ea typeface="Abel"/>
                <a:cs typeface="Abel"/>
                <a:sym typeface="Abel"/>
              </a:rPr>
              <a:t> / </a:t>
            </a:r>
            <a:r>
              <a:rPr b="1" lang="en" sz="2691">
                <a:solidFill>
                  <a:srgbClr val="3D85C6"/>
                </a:solidFill>
                <a:latin typeface="Abel"/>
                <a:ea typeface="Abel"/>
                <a:cs typeface="Abel"/>
                <a:sym typeface="Abel"/>
              </a:rPr>
              <a:t>poemUI</a:t>
            </a:r>
            <a:r>
              <a:rPr lang="en" sz="2691">
                <a:latin typeface="Abel"/>
                <a:ea typeface="Abel"/>
                <a:cs typeface="Abel"/>
                <a:sym typeface="Abel"/>
              </a:rPr>
              <a:t>)</a:t>
            </a:r>
            <a:endParaRPr sz="2691">
              <a:latin typeface="Abel"/>
              <a:ea typeface="Abel"/>
              <a:cs typeface="Abel"/>
              <a:sym typeface="Abel"/>
            </a:endParaRPr>
          </a:p>
          <a:p>
            <a:pPr indent="0" lvl="0" marL="457200" rtl="0" algn="l">
              <a:lnSpc>
                <a:spcPct val="90000"/>
              </a:lnSpc>
              <a:spcBef>
                <a:spcPts val="0"/>
              </a:spcBef>
              <a:spcAft>
                <a:spcPts val="0"/>
              </a:spcAft>
              <a:buNone/>
            </a:pPr>
            <a:br>
              <a:rPr lang="en">
                <a:latin typeface="Abel"/>
                <a:ea typeface="Abel"/>
                <a:cs typeface="Abel"/>
                <a:sym typeface="Abel"/>
              </a:rPr>
            </a:br>
            <a:r>
              <a:rPr lang="en">
                <a:latin typeface="Abel"/>
                <a:ea typeface="Abel"/>
                <a:cs typeface="Abel"/>
                <a:sym typeface="Abel"/>
              </a:rPr>
              <a:t>                       </a:t>
            </a:r>
            <a:br>
              <a:rPr lang="en">
                <a:latin typeface="Abel"/>
                <a:ea typeface="Abel"/>
                <a:cs typeface="Abel"/>
                <a:sym typeface="Abel"/>
              </a:rPr>
            </a:br>
            <a:br>
              <a:rPr lang="en">
                <a:latin typeface="Abel"/>
                <a:ea typeface="Abel"/>
                <a:cs typeface="Abel"/>
                <a:sym typeface="Abel"/>
              </a:rPr>
            </a:br>
            <a:endParaRPr>
              <a:latin typeface="Abel"/>
              <a:ea typeface="Abel"/>
              <a:cs typeface="Abel"/>
              <a:sym typeface="Abel"/>
            </a:endParaRPr>
          </a:p>
          <a:p>
            <a:pPr indent="0" lvl="0" marL="0" rtl="0" algn="l">
              <a:lnSpc>
                <a:spcPct val="90000"/>
              </a:lnSpc>
              <a:spcBef>
                <a:spcPts val="0"/>
              </a:spcBef>
              <a:spcAft>
                <a:spcPts val="0"/>
              </a:spcAft>
              <a:buNone/>
            </a:pPr>
            <a:r>
              <a:t/>
            </a:r>
            <a:endParaRPr>
              <a:latin typeface="Abel"/>
              <a:ea typeface="Abel"/>
              <a:cs typeface="Abel"/>
              <a:sym typeface="Abel"/>
            </a:endParaRPr>
          </a:p>
          <a:p>
            <a:pPr indent="0" lvl="0" marL="0" rtl="0" algn="l">
              <a:lnSpc>
                <a:spcPct val="90000"/>
              </a:lnSpc>
              <a:spcBef>
                <a:spcPts val="0"/>
              </a:spcBef>
              <a:spcAft>
                <a:spcPts val="0"/>
              </a:spcAft>
              <a:buNone/>
            </a:pPr>
            <a:r>
              <a:t/>
            </a:r>
            <a:endParaRPr>
              <a:latin typeface="Abel"/>
              <a:ea typeface="Abel"/>
              <a:cs typeface="Abel"/>
              <a:sym typeface="Abel"/>
            </a:endParaRPr>
          </a:p>
          <a:p>
            <a:pPr indent="0" lvl="0" marL="457200" rtl="0" algn="l">
              <a:lnSpc>
                <a:spcPct val="90000"/>
              </a:lnSpc>
              <a:spcBef>
                <a:spcPts val="0"/>
              </a:spcBef>
              <a:spcAft>
                <a:spcPts val="0"/>
              </a:spcAft>
              <a:buNone/>
            </a:pPr>
            <a:r>
              <a:t/>
            </a:r>
            <a:endParaRPr>
              <a:latin typeface="Abel"/>
              <a:ea typeface="Abel"/>
              <a:cs typeface="Abel"/>
              <a:sym typeface="Abel"/>
            </a:endParaRPr>
          </a:p>
          <a:p>
            <a:pPr indent="0" lvl="0" marL="457200" rtl="0" algn="l">
              <a:lnSpc>
                <a:spcPct val="90000"/>
              </a:lnSpc>
              <a:spcBef>
                <a:spcPts val="0"/>
              </a:spcBef>
              <a:spcAft>
                <a:spcPts val="0"/>
              </a:spcAft>
              <a:buNone/>
            </a:pPr>
            <a:r>
              <a:t/>
            </a:r>
            <a:endParaRPr>
              <a:latin typeface="Abel"/>
              <a:ea typeface="Abel"/>
              <a:cs typeface="Abel"/>
              <a:sym typeface="Abel"/>
            </a:endParaRPr>
          </a:p>
        </p:txBody>
      </p:sp>
      <p:sp>
        <p:nvSpPr>
          <p:cNvPr id="371" name="Google Shape;371;p35"/>
          <p:cNvSpPr/>
          <p:nvPr/>
        </p:nvSpPr>
        <p:spPr>
          <a:xfrm>
            <a:off x="2647525" y="3629250"/>
            <a:ext cx="414600" cy="1573500"/>
          </a:xfrm>
          <a:prstGeom prst="rightBrace">
            <a:avLst>
              <a:gd fmla="val 50000" name="adj1"/>
              <a:gd fmla="val 50000" name="adj2"/>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5"/>
          <p:cNvSpPr/>
          <p:nvPr/>
        </p:nvSpPr>
        <p:spPr>
          <a:xfrm>
            <a:off x="3221650" y="4043925"/>
            <a:ext cx="1212000" cy="755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Abel"/>
                <a:ea typeface="Abel"/>
                <a:cs typeface="Abel"/>
                <a:sym typeface="Abel"/>
              </a:rPr>
              <a:t>argo topology connector</a:t>
            </a:r>
            <a:endParaRPr>
              <a:latin typeface="Abel"/>
              <a:ea typeface="Abel"/>
              <a:cs typeface="Abel"/>
              <a:sym typeface="Abel"/>
            </a:endParaRPr>
          </a:p>
        </p:txBody>
      </p:sp>
      <p:sp>
        <p:nvSpPr>
          <p:cNvPr id="373" name="Google Shape;373;p35"/>
          <p:cNvSpPr/>
          <p:nvPr/>
        </p:nvSpPr>
        <p:spPr>
          <a:xfrm>
            <a:off x="396725" y="3737275"/>
            <a:ext cx="2371200" cy="365100"/>
          </a:xfrm>
          <a:prstGeom prst="roundRect">
            <a:avLst>
              <a:gd fmla="val 16667" name="adj"/>
            </a:avLst>
          </a:prstGeom>
          <a:solidFill>
            <a:srgbClr val="EAD1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Abel"/>
                <a:ea typeface="Abel"/>
                <a:cs typeface="Abel"/>
                <a:sym typeface="Abel"/>
              </a:rPr>
              <a:t>external topology source</a:t>
            </a:r>
            <a:endParaRPr sz="1600">
              <a:latin typeface="Abel"/>
              <a:ea typeface="Abel"/>
              <a:cs typeface="Abel"/>
              <a:sym typeface="Abel"/>
            </a:endParaRPr>
          </a:p>
        </p:txBody>
      </p:sp>
      <p:sp>
        <p:nvSpPr>
          <p:cNvPr id="374" name="Google Shape;374;p35"/>
          <p:cNvSpPr/>
          <p:nvPr/>
        </p:nvSpPr>
        <p:spPr>
          <a:xfrm>
            <a:off x="396725" y="4187400"/>
            <a:ext cx="2371200" cy="365100"/>
          </a:xfrm>
          <a:prstGeom prst="roundRect">
            <a:avLst>
              <a:gd fmla="val 16667" name="adj"/>
            </a:avLst>
          </a:pr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Abel"/>
                <a:ea typeface="Abel"/>
                <a:cs typeface="Abel"/>
                <a:sym typeface="Abel"/>
              </a:rPr>
              <a:t>external topology source</a:t>
            </a:r>
            <a:endParaRPr sz="1600">
              <a:latin typeface="Abel"/>
              <a:ea typeface="Abel"/>
              <a:cs typeface="Abel"/>
              <a:sym typeface="Abel"/>
            </a:endParaRPr>
          </a:p>
        </p:txBody>
      </p:sp>
      <p:sp>
        <p:nvSpPr>
          <p:cNvPr id="375" name="Google Shape;375;p35"/>
          <p:cNvSpPr/>
          <p:nvPr/>
        </p:nvSpPr>
        <p:spPr>
          <a:xfrm>
            <a:off x="396725" y="4665813"/>
            <a:ext cx="2371200" cy="365100"/>
          </a:xfrm>
          <a:prstGeom prst="roundRect">
            <a:avLst>
              <a:gd fmla="val 16667" name="adj"/>
            </a:avLst>
          </a:prstGeom>
          <a:solidFill>
            <a:srgbClr val="FFF2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Abel"/>
                <a:ea typeface="Abel"/>
                <a:cs typeface="Abel"/>
                <a:sym typeface="Abel"/>
              </a:rPr>
              <a:t>external topology source</a:t>
            </a:r>
            <a:endParaRPr sz="1600">
              <a:latin typeface="Abel"/>
              <a:ea typeface="Abel"/>
              <a:cs typeface="Abel"/>
              <a:sym typeface="Abel"/>
            </a:endParaRPr>
          </a:p>
        </p:txBody>
      </p:sp>
      <p:cxnSp>
        <p:nvCxnSpPr>
          <p:cNvPr id="376" name="Google Shape;376;p35"/>
          <p:cNvCxnSpPr/>
          <p:nvPr/>
        </p:nvCxnSpPr>
        <p:spPr>
          <a:xfrm>
            <a:off x="4433650" y="4421475"/>
            <a:ext cx="489300" cy="0"/>
          </a:xfrm>
          <a:prstGeom prst="straightConnector1">
            <a:avLst/>
          </a:prstGeom>
          <a:noFill/>
          <a:ln cap="flat" cmpd="sng" w="9525">
            <a:solidFill>
              <a:schemeClr val="dk2"/>
            </a:solidFill>
            <a:prstDash val="solid"/>
            <a:round/>
            <a:headEnd len="med" w="med" type="none"/>
            <a:tailEnd len="med" w="med" type="triangle"/>
          </a:ln>
        </p:spPr>
      </p:cxnSp>
      <p:grpSp>
        <p:nvGrpSpPr>
          <p:cNvPr id="377" name="Google Shape;377;p35"/>
          <p:cNvGrpSpPr/>
          <p:nvPr/>
        </p:nvGrpSpPr>
        <p:grpSpPr>
          <a:xfrm>
            <a:off x="5167013" y="3866488"/>
            <a:ext cx="647100" cy="191700"/>
            <a:chOff x="5337550" y="4672675"/>
            <a:chExt cx="647100" cy="191700"/>
          </a:xfrm>
        </p:grpSpPr>
        <p:sp>
          <p:nvSpPr>
            <p:cNvPr id="378" name="Google Shape;378;p35"/>
            <p:cNvSpPr/>
            <p:nvPr/>
          </p:nvSpPr>
          <p:spPr>
            <a:xfrm>
              <a:off x="5337550" y="4672675"/>
              <a:ext cx="647100" cy="191700"/>
            </a:xfrm>
            <a:prstGeom prst="roundRect">
              <a:avLst>
                <a:gd fmla="val 16667" name="adj"/>
              </a:avLst>
            </a:prstGeom>
            <a:solidFill>
              <a:srgbClr val="CCCCCC"/>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5"/>
            <p:cNvSpPr/>
            <p:nvPr/>
          </p:nvSpPr>
          <p:spPr>
            <a:xfrm>
              <a:off x="5389478" y="4728848"/>
              <a:ext cx="79200" cy="79200"/>
            </a:xfrm>
            <a:prstGeom prst="ellipse">
              <a:avLst/>
            </a:prstGeom>
            <a:solidFill>
              <a:srgbClr val="00FF00"/>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0" name="Google Shape;380;p35"/>
            <p:cNvCxnSpPr/>
            <p:nvPr/>
          </p:nvCxnSpPr>
          <p:spPr>
            <a:xfrm>
              <a:off x="5507926" y="4806459"/>
              <a:ext cx="371400" cy="0"/>
            </a:xfrm>
            <a:prstGeom prst="straightConnector1">
              <a:avLst/>
            </a:prstGeom>
            <a:noFill/>
            <a:ln cap="flat" cmpd="sng" w="19050">
              <a:solidFill>
                <a:srgbClr val="999999"/>
              </a:solidFill>
              <a:prstDash val="solid"/>
              <a:round/>
              <a:headEnd len="med" w="med" type="none"/>
              <a:tailEnd len="med" w="med" type="none"/>
            </a:ln>
          </p:spPr>
        </p:cxnSp>
      </p:grpSp>
      <p:grpSp>
        <p:nvGrpSpPr>
          <p:cNvPr id="381" name="Google Shape;381;p35"/>
          <p:cNvGrpSpPr/>
          <p:nvPr/>
        </p:nvGrpSpPr>
        <p:grpSpPr>
          <a:xfrm>
            <a:off x="5360375" y="4187400"/>
            <a:ext cx="647100" cy="191700"/>
            <a:chOff x="5337550" y="4672675"/>
            <a:chExt cx="647100" cy="191700"/>
          </a:xfrm>
        </p:grpSpPr>
        <p:sp>
          <p:nvSpPr>
            <p:cNvPr id="382" name="Google Shape;382;p35"/>
            <p:cNvSpPr/>
            <p:nvPr/>
          </p:nvSpPr>
          <p:spPr>
            <a:xfrm>
              <a:off x="5337550" y="4672675"/>
              <a:ext cx="647100" cy="191700"/>
            </a:xfrm>
            <a:prstGeom prst="roundRect">
              <a:avLst>
                <a:gd fmla="val 16667" name="adj"/>
              </a:avLst>
            </a:prstGeom>
            <a:solidFill>
              <a:srgbClr val="CCCCCC"/>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5"/>
            <p:cNvSpPr/>
            <p:nvPr/>
          </p:nvSpPr>
          <p:spPr>
            <a:xfrm>
              <a:off x="5389478" y="4728848"/>
              <a:ext cx="79200" cy="79200"/>
            </a:xfrm>
            <a:prstGeom prst="ellipse">
              <a:avLst/>
            </a:prstGeom>
            <a:solidFill>
              <a:srgbClr val="00FF00"/>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4" name="Google Shape;384;p35"/>
            <p:cNvCxnSpPr/>
            <p:nvPr/>
          </p:nvCxnSpPr>
          <p:spPr>
            <a:xfrm>
              <a:off x="5507926" y="4806459"/>
              <a:ext cx="371400" cy="0"/>
            </a:xfrm>
            <a:prstGeom prst="straightConnector1">
              <a:avLst/>
            </a:prstGeom>
            <a:noFill/>
            <a:ln cap="flat" cmpd="sng" w="19050">
              <a:solidFill>
                <a:srgbClr val="999999"/>
              </a:solidFill>
              <a:prstDash val="solid"/>
              <a:round/>
              <a:headEnd len="med" w="med" type="none"/>
              <a:tailEnd len="med" w="med" type="none"/>
            </a:ln>
          </p:spPr>
        </p:cxnSp>
      </p:grpSp>
      <p:grpSp>
        <p:nvGrpSpPr>
          <p:cNvPr id="385" name="Google Shape;385;p35"/>
          <p:cNvGrpSpPr/>
          <p:nvPr/>
        </p:nvGrpSpPr>
        <p:grpSpPr>
          <a:xfrm>
            <a:off x="5225700" y="3545600"/>
            <a:ext cx="647100" cy="191700"/>
            <a:chOff x="5337550" y="4672675"/>
            <a:chExt cx="647100" cy="191700"/>
          </a:xfrm>
        </p:grpSpPr>
        <p:sp>
          <p:nvSpPr>
            <p:cNvPr id="386" name="Google Shape;386;p35"/>
            <p:cNvSpPr/>
            <p:nvPr/>
          </p:nvSpPr>
          <p:spPr>
            <a:xfrm>
              <a:off x="5337550" y="4672675"/>
              <a:ext cx="647100" cy="191700"/>
            </a:xfrm>
            <a:prstGeom prst="roundRect">
              <a:avLst>
                <a:gd fmla="val 16667" name="adj"/>
              </a:avLst>
            </a:prstGeom>
            <a:solidFill>
              <a:srgbClr val="CCCCCC"/>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5"/>
            <p:cNvSpPr/>
            <p:nvPr/>
          </p:nvSpPr>
          <p:spPr>
            <a:xfrm>
              <a:off x="5389478" y="4728848"/>
              <a:ext cx="79200" cy="79200"/>
            </a:xfrm>
            <a:prstGeom prst="ellipse">
              <a:avLst/>
            </a:prstGeom>
            <a:solidFill>
              <a:srgbClr val="00FF00"/>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8" name="Google Shape;388;p35"/>
            <p:cNvCxnSpPr/>
            <p:nvPr/>
          </p:nvCxnSpPr>
          <p:spPr>
            <a:xfrm>
              <a:off x="5507926" y="4806459"/>
              <a:ext cx="371400" cy="0"/>
            </a:xfrm>
            <a:prstGeom prst="straightConnector1">
              <a:avLst/>
            </a:prstGeom>
            <a:noFill/>
            <a:ln cap="flat" cmpd="sng" w="19050">
              <a:solidFill>
                <a:srgbClr val="999999"/>
              </a:solidFill>
              <a:prstDash val="solid"/>
              <a:round/>
              <a:headEnd len="med" w="med" type="none"/>
              <a:tailEnd len="med" w="med" type="none"/>
            </a:ln>
          </p:spPr>
        </p:cxnSp>
      </p:grpSp>
      <p:grpSp>
        <p:nvGrpSpPr>
          <p:cNvPr id="389" name="Google Shape;389;p35"/>
          <p:cNvGrpSpPr/>
          <p:nvPr/>
        </p:nvGrpSpPr>
        <p:grpSpPr>
          <a:xfrm>
            <a:off x="5167013" y="4508300"/>
            <a:ext cx="647100" cy="191700"/>
            <a:chOff x="5337550" y="4672675"/>
            <a:chExt cx="647100" cy="191700"/>
          </a:xfrm>
        </p:grpSpPr>
        <p:sp>
          <p:nvSpPr>
            <p:cNvPr id="390" name="Google Shape;390;p35"/>
            <p:cNvSpPr/>
            <p:nvPr/>
          </p:nvSpPr>
          <p:spPr>
            <a:xfrm>
              <a:off x="5337550" y="4672675"/>
              <a:ext cx="647100" cy="191700"/>
            </a:xfrm>
            <a:prstGeom prst="roundRect">
              <a:avLst>
                <a:gd fmla="val 16667" name="adj"/>
              </a:avLst>
            </a:prstGeom>
            <a:solidFill>
              <a:srgbClr val="CCCCCC"/>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5"/>
            <p:cNvSpPr/>
            <p:nvPr/>
          </p:nvSpPr>
          <p:spPr>
            <a:xfrm>
              <a:off x="5389478" y="4728848"/>
              <a:ext cx="79200" cy="79200"/>
            </a:xfrm>
            <a:prstGeom prst="ellipse">
              <a:avLst/>
            </a:prstGeom>
            <a:solidFill>
              <a:srgbClr val="00FF00"/>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2" name="Google Shape;392;p35"/>
            <p:cNvCxnSpPr/>
            <p:nvPr/>
          </p:nvCxnSpPr>
          <p:spPr>
            <a:xfrm>
              <a:off x="5507926" y="4806459"/>
              <a:ext cx="371400" cy="0"/>
            </a:xfrm>
            <a:prstGeom prst="straightConnector1">
              <a:avLst/>
            </a:prstGeom>
            <a:noFill/>
            <a:ln cap="flat" cmpd="sng" w="19050">
              <a:solidFill>
                <a:srgbClr val="999999"/>
              </a:solidFill>
              <a:prstDash val="solid"/>
              <a:round/>
              <a:headEnd len="med" w="med" type="none"/>
              <a:tailEnd len="med" w="med" type="none"/>
            </a:ln>
          </p:spPr>
        </p:cxnSp>
      </p:grpSp>
      <p:grpSp>
        <p:nvGrpSpPr>
          <p:cNvPr id="393" name="Google Shape;393;p35"/>
          <p:cNvGrpSpPr/>
          <p:nvPr/>
        </p:nvGrpSpPr>
        <p:grpSpPr>
          <a:xfrm>
            <a:off x="5167025" y="4890875"/>
            <a:ext cx="647100" cy="191700"/>
            <a:chOff x="5337550" y="4672675"/>
            <a:chExt cx="647100" cy="191700"/>
          </a:xfrm>
        </p:grpSpPr>
        <p:sp>
          <p:nvSpPr>
            <p:cNvPr id="394" name="Google Shape;394;p35"/>
            <p:cNvSpPr/>
            <p:nvPr/>
          </p:nvSpPr>
          <p:spPr>
            <a:xfrm>
              <a:off x="5337550" y="4672675"/>
              <a:ext cx="647100" cy="191700"/>
            </a:xfrm>
            <a:prstGeom prst="roundRect">
              <a:avLst>
                <a:gd fmla="val 16667" name="adj"/>
              </a:avLst>
            </a:prstGeom>
            <a:solidFill>
              <a:srgbClr val="CCCCCC"/>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5"/>
            <p:cNvSpPr/>
            <p:nvPr/>
          </p:nvSpPr>
          <p:spPr>
            <a:xfrm>
              <a:off x="5389478" y="4728848"/>
              <a:ext cx="79200" cy="79200"/>
            </a:xfrm>
            <a:prstGeom prst="ellipse">
              <a:avLst/>
            </a:prstGeom>
            <a:solidFill>
              <a:srgbClr val="00FF00"/>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6" name="Google Shape;396;p35"/>
            <p:cNvCxnSpPr/>
            <p:nvPr/>
          </p:nvCxnSpPr>
          <p:spPr>
            <a:xfrm>
              <a:off x="5507926" y="4806459"/>
              <a:ext cx="371400" cy="0"/>
            </a:xfrm>
            <a:prstGeom prst="straightConnector1">
              <a:avLst/>
            </a:prstGeom>
            <a:noFill/>
            <a:ln cap="flat" cmpd="sng" w="19050">
              <a:solidFill>
                <a:srgbClr val="999999"/>
              </a:solidFill>
              <a:prstDash val="solid"/>
              <a:round/>
              <a:headEnd len="med" w="med" type="none"/>
              <a:tailEnd len="med" w="med" type="none"/>
            </a:ln>
          </p:spPr>
        </p:cxnSp>
      </p:grpSp>
      <p:sp>
        <p:nvSpPr>
          <p:cNvPr id="397" name="Google Shape;397;p35"/>
          <p:cNvSpPr/>
          <p:nvPr/>
        </p:nvSpPr>
        <p:spPr>
          <a:xfrm>
            <a:off x="6547475" y="3992400"/>
            <a:ext cx="1212000" cy="755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Abel"/>
                <a:ea typeface="Abel"/>
                <a:cs typeface="Abel"/>
                <a:sym typeface="Abel"/>
              </a:rPr>
              <a:t>define profiles</a:t>
            </a:r>
            <a:endParaRPr>
              <a:latin typeface="Abel"/>
              <a:ea typeface="Abel"/>
              <a:cs typeface="Abel"/>
              <a:sym typeface="Abel"/>
            </a:endParaRPr>
          </a:p>
        </p:txBody>
      </p:sp>
      <p:cxnSp>
        <p:nvCxnSpPr>
          <p:cNvPr id="398" name="Google Shape;398;p35"/>
          <p:cNvCxnSpPr/>
          <p:nvPr/>
        </p:nvCxnSpPr>
        <p:spPr>
          <a:xfrm>
            <a:off x="6053350" y="4369950"/>
            <a:ext cx="489300" cy="0"/>
          </a:xfrm>
          <a:prstGeom prst="straightConnector1">
            <a:avLst/>
          </a:prstGeom>
          <a:noFill/>
          <a:ln cap="flat" cmpd="sng" w="9525">
            <a:solidFill>
              <a:schemeClr val="dk2"/>
            </a:solidFill>
            <a:prstDash val="solid"/>
            <a:round/>
            <a:headEnd len="med" w="med" type="none"/>
            <a:tailEnd len="med" w="med" type="triangle"/>
          </a:ln>
        </p:spPr>
      </p:cxnSp>
      <p:cxnSp>
        <p:nvCxnSpPr>
          <p:cNvPr id="399" name="Google Shape;399;p35"/>
          <p:cNvCxnSpPr/>
          <p:nvPr/>
        </p:nvCxnSpPr>
        <p:spPr>
          <a:xfrm>
            <a:off x="7832550" y="4369950"/>
            <a:ext cx="489300" cy="0"/>
          </a:xfrm>
          <a:prstGeom prst="straightConnector1">
            <a:avLst/>
          </a:prstGeom>
          <a:noFill/>
          <a:ln cap="flat" cmpd="sng" w="9525">
            <a:solidFill>
              <a:schemeClr val="dk2"/>
            </a:solidFill>
            <a:prstDash val="solid"/>
            <a:round/>
            <a:headEnd len="med" w="med" type="none"/>
            <a:tailEnd len="med" w="med" type="triangle"/>
          </a:ln>
        </p:spPr>
      </p:cxnSp>
      <p:sp>
        <p:nvSpPr>
          <p:cNvPr id="400" name="Google Shape;400;p35"/>
          <p:cNvSpPr/>
          <p:nvPr/>
        </p:nvSpPr>
        <p:spPr>
          <a:xfrm>
            <a:off x="8474150" y="3310275"/>
            <a:ext cx="1552500" cy="1892400"/>
          </a:xfrm>
          <a:prstGeom prst="foldedCorner">
            <a:avLst>
              <a:gd fmla="val 16667" name="adj"/>
            </a:avLst>
          </a:prstGeom>
          <a:solidFill>
            <a:srgbClr val="F3F3F3"/>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5"/>
          <p:cNvSpPr/>
          <p:nvPr/>
        </p:nvSpPr>
        <p:spPr>
          <a:xfrm>
            <a:off x="10274600" y="3337063"/>
            <a:ext cx="1552500" cy="1892400"/>
          </a:xfrm>
          <a:prstGeom prst="foldedCorner">
            <a:avLst>
              <a:gd fmla="val 16667" name="adj"/>
            </a:avLst>
          </a:prstGeom>
          <a:solidFill>
            <a:srgbClr val="F3F3F3"/>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2" name="Google Shape;402;p35"/>
          <p:cNvGrpSpPr/>
          <p:nvPr/>
        </p:nvGrpSpPr>
        <p:grpSpPr>
          <a:xfrm>
            <a:off x="8674175" y="3545553"/>
            <a:ext cx="414597" cy="122822"/>
            <a:chOff x="5337550" y="4672675"/>
            <a:chExt cx="647100" cy="191700"/>
          </a:xfrm>
        </p:grpSpPr>
        <p:sp>
          <p:nvSpPr>
            <p:cNvPr id="403" name="Google Shape;403;p35"/>
            <p:cNvSpPr/>
            <p:nvPr/>
          </p:nvSpPr>
          <p:spPr>
            <a:xfrm>
              <a:off x="5337550" y="4672675"/>
              <a:ext cx="647100" cy="191700"/>
            </a:xfrm>
            <a:prstGeom prst="roundRect">
              <a:avLst>
                <a:gd fmla="val 16667" name="adj"/>
              </a:avLst>
            </a:prstGeom>
            <a:solidFill>
              <a:srgbClr val="CCCCCC"/>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5"/>
            <p:cNvSpPr/>
            <p:nvPr/>
          </p:nvSpPr>
          <p:spPr>
            <a:xfrm>
              <a:off x="5389478" y="4728848"/>
              <a:ext cx="79200" cy="79200"/>
            </a:xfrm>
            <a:prstGeom prst="ellipse">
              <a:avLst/>
            </a:prstGeom>
            <a:solidFill>
              <a:srgbClr val="00FF00"/>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5" name="Google Shape;405;p35"/>
            <p:cNvCxnSpPr/>
            <p:nvPr/>
          </p:nvCxnSpPr>
          <p:spPr>
            <a:xfrm>
              <a:off x="5507926" y="4806459"/>
              <a:ext cx="371400" cy="0"/>
            </a:xfrm>
            <a:prstGeom prst="straightConnector1">
              <a:avLst/>
            </a:prstGeom>
            <a:noFill/>
            <a:ln cap="flat" cmpd="sng" w="19050">
              <a:solidFill>
                <a:srgbClr val="999999"/>
              </a:solidFill>
              <a:prstDash val="solid"/>
              <a:round/>
              <a:headEnd len="med" w="med" type="none"/>
              <a:tailEnd len="med" w="med" type="none"/>
            </a:ln>
          </p:spPr>
        </p:cxnSp>
      </p:grpSp>
      <p:grpSp>
        <p:nvGrpSpPr>
          <p:cNvPr id="406" name="Google Shape;406;p35"/>
          <p:cNvGrpSpPr/>
          <p:nvPr/>
        </p:nvGrpSpPr>
        <p:grpSpPr>
          <a:xfrm>
            <a:off x="9273150" y="3737278"/>
            <a:ext cx="414597" cy="122822"/>
            <a:chOff x="5337550" y="4672675"/>
            <a:chExt cx="647100" cy="191700"/>
          </a:xfrm>
        </p:grpSpPr>
        <p:sp>
          <p:nvSpPr>
            <p:cNvPr id="407" name="Google Shape;407;p35"/>
            <p:cNvSpPr/>
            <p:nvPr/>
          </p:nvSpPr>
          <p:spPr>
            <a:xfrm>
              <a:off x="5337550" y="4672675"/>
              <a:ext cx="647100" cy="191700"/>
            </a:xfrm>
            <a:prstGeom prst="roundRect">
              <a:avLst>
                <a:gd fmla="val 16667" name="adj"/>
              </a:avLst>
            </a:prstGeom>
            <a:solidFill>
              <a:srgbClr val="CCCCCC"/>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35"/>
            <p:cNvSpPr/>
            <p:nvPr/>
          </p:nvSpPr>
          <p:spPr>
            <a:xfrm>
              <a:off x="5389478" y="4728848"/>
              <a:ext cx="79200" cy="79200"/>
            </a:xfrm>
            <a:prstGeom prst="ellipse">
              <a:avLst/>
            </a:prstGeom>
            <a:solidFill>
              <a:srgbClr val="00FF00"/>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9" name="Google Shape;409;p35"/>
            <p:cNvCxnSpPr/>
            <p:nvPr/>
          </p:nvCxnSpPr>
          <p:spPr>
            <a:xfrm>
              <a:off x="5507926" y="4806459"/>
              <a:ext cx="371400" cy="0"/>
            </a:xfrm>
            <a:prstGeom prst="straightConnector1">
              <a:avLst/>
            </a:prstGeom>
            <a:noFill/>
            <a:ln cap="flat" cmpd="sng" w="19050">
              <a:solidFill>
                <a:srgbClr val="999999"/>
              </a:solidFill>
              <a:prstDash val="solid"/>
              <a:round/>
              <a:headEnd len="med" w="med" type="none"/>
              <a:tailEnd len="med" w="med" type="none"/>
            </a:ln>
          </p:spPr>
        </p:cxnSp>
      </p:grpSp>
      <p:grpSp>
        <p:nvGrpSpPr>
          <p:cNvPr id="410" name="Google Shape;410;p35"/>
          <p:cNvGrpSpPr/>
          <p:nvPr/>
        </p:nvGrpSpPr>
        <p:grpSpPr>
          <a:xfrm>
            <a:off x="8766325" y="3900941"/>
            <a:ext cx="414597" cy="122822"/>
            <a:chOff x="5337550" y="4672675"/>
            <a:chExt cx="647100" cy="191700"/>
          </a:xfrm>
        </p:grpSpPr>
        <p:sp>
          <p:nvSpPr>
            <p:cNvPr id="411" name="Google Shape;411;p35"/>
            <p:cNvSpPr/>
            <p:nvPr/>
          </p:nvSpPr>
          <p:spPr>
            <a:xfrm>
              <a:off x="5337550" y="4672675"/>
              <a:ext cx="647100" cy="191700"/>
            </a:xfrm>
            <a:prstGeom prst="roundRect">
              <a:avLst>
                <a:gd fmla="val 16667" name="adj"/>
              </a:avLst>
            </a:prstGeom>
            <a:solidFill>
              <a:srgbClr val="CCCCCC"/>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5"/>
            <p:cNvSpPr/>
            <p:nvPr/>
          </p:nvSpPr>
          <p:spPr>
            <a:xfrm>
              <a:off x="5389478" y="4728848"/>
              <a:ext cx="79200" cy="79200"/>
            </a:xfrm>
            <a:prstGeom prst="ellipse">
              <a:avLst/>
            </a:prstGeom>
            <a:solidFill>
              <a:srgbClr val="00FF00"/>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3" name="Google Shape;413;p35"/>
            <p:cNvCxnSpPr/>
            <p:nvPr/>
          </p:nvCxnSpPr>
          <p:spPr>
            <a:xfrm>
              <a:off x="5507926" y="4806459"/>
              <a:ext cx="371400" cy="0"/>
            </a:xfrm>
            <a:prstGeom prst="straightConnector1">
              <a:avLst/>
            </a:prstGeom>
            <a:noFill/>
            <a:ln cap="flat" cmpd="sng" w="19050">
              <a:solidFill>
                <a:srgbClr val="999999"/>
              </a:solidFill>
              <a:prstDash val="solid"/>
              <a:round/>
              <a:headEnd len="med" w="med" type="none"/>
              <a:tailEnd len="med" w="med" type="none"/>
            </a:ln>
          </p:spPr>
        </p:cxnSp>
      </p:grpSp>
      <p:grpSp>
        <p:nvGrpSpPr>
          <p:cNvPr id="414" name="Google Shape;414;p35"/>
          <p:cNvGrpSpPr/>
          <p:nvPr/>
        </p:nvGrpSpPr>
        <p:grpSpPr>
          <a:xfrm>
            <a:off x="8716725" y="4863641"/>
            <a:ext cx="414597" cy="122822"/>
            <a:chOff x="5337550" y="4672675"/>
            <a:chExt cx="647100" cy="191700"/>
          </a:xfrm>
        </p:grpSpPr>
        <p:sp>
          <p:nvSpPr>
            <p:cNvPr id="415" name="Google Shape;415;p35"/>
            <p:cNvSpPr/>
            <p:nvPr/>
          </p:nvSpPr>
          <p:spPr>
            <a:xfrm>
              <a:off x="5337550" y="4672675"/>
              <a:ext cx="647100" cy="191700"/>
            </a:xfrm>
            <a:prstGeom prst="roundRect">
              <a:avLst>
                <a:gd fmla="val 16667" name="adj"/>
              </a:avLst>
            </a:prstGeom>
            <a:solidFill>
              <a:srgbClr val="CCCCCC"/>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5"/>
            <p:cNvSpPr/>
            <p:nvPr/>
          </p:nvSpPr>
          <p:spPr>
            <a:xfrm>
              <a:off x="5389478" y="4728848"/>
              <a:ext cx="79200" cy="79200"/>
            </a:xfrm>
            <a:prstGeom prst="ellipse">
              <a:avLst/>
            </a:prstGeom>
            <a:solidFill>
              <a:srgbClr val="00FF00"/>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7" name="Google Shape;417;p35"/>
            <p:cNvCxnSpPr/>
            <p:nvPr/>
          </p:nvCxnSpPr>
          <p:spPr>
            <a:xfrm>
              <a:off x="5507926" y="4806459"/>
              <a:ext cx="371400" cy="0"/>
            </a:xfrm>
            <a:prstGeom prst="straightConnector1">
              <a:avLst/>
            </a:prstGeom>
            <a:noFill/>
            <a:ln cap="flat" cmpd="sng" w="19050">
              <a:solidFill>
                <a:srgbClr val="999999"/>
              </a:solidFill>
              <a:prstDash val="solid"/>
              <a:round/>
              <a:headEnd len="med" w="med" type="none"/>
              <a:tailEnd len="med" w="med" type="none"/>
            </a:ln>
          </p:spPr>
        </p:cxnSp>
      </p:grpSp>
      <p:grpSp>
        <p:nvGrpSpPr>
          <p:cNvPr id="418" name="Google Shape;418;p35"/>
          <p:cNvGrpSpPr/>
          <p:nvPr/>
        </p:nvGrpSpPr>
        <p:grpSpPr>
          <a:xfrm>
            <a:off x="9131325" y="4624666"/>
            <a:ext cx="414597" cy="122822"/>
            <a:chOff x="5337550" y="4672675"/>
            <a:chExt cx="647100" cy="191700"/>
          </a:xfrm>
        </p:grpSpPr>
        <p:sp>
          <p:nvSpPr>
            <p:cNvPr id="419" name="Google Shape;419;p35"/>
            <p:cNvSpPr/>
            <p:nvPr/>
          </p:nvSpPr>
          <p:spPr>
            <a:xfrm>
              <a:off x="5337550" y="4672675"/>
              <a:ext cx="647100" cy="191700"/>
            </a:xfrm>
            <a:prstGeom prst="roundRect">
              <a:avLst>
                <a:gd fmla="val 16667" name="adj"/>
              </a:avLst>
            </a:prstGeom>
            <a:solidFill>
              <a:srgbClr val="CCCCCC"/>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5"/>
            <p:cNvSpPr/>
            <p:nvPr/>
          </p:nvSpPr>
          <p:spPr>
            <a:xfrm>
              <a:off x="5389478" y="4728848"/>
              <a:ext cx="79200" cy="79200"/>
            </a:xfrm>
            <a:prstGeom prst="ellipse">
              <a:avLst/>
            </a:prstGeom>
            <a:solidFill>
              <a:srgbClr val="00FF00"/>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21" name="Google Shape;421;p35"/>
            <p:cNvCxnSpPr/>
            <p:nvPr/>
          </p:nvCxnSpPr>
          <p:spPr>
            <a:xfrm>
              <a:off x="5507926" y="4806459"/>
              <a:ext cx="371400" cy="0"/>
            </a:xfrm>
            <a:prstGeom prst="straightConnector1">
              <a:avLst/>
            </a:prstGeom>
            <a:noFill/>
            <a:ln cap="flat" cmpd="sng" w="19050">
              <a:solidFill>
                <a:srgbClr val="999999"/>
              </a:solidFill>
              <a:prstDash val="solid"/>
              <a:round/>
              <a:headEnd len="med" w="med" type="none"/>
              <a:tailEnd len="med" w="med" type="none"/>
            </a:ln>
          </p:spPr>
        </p:cxnSp>
      </p:grpSp>
      <p:sp>
        <p:nvSpPr>
          <p:cNvPr id="422" name="Google Shape;422;p35"/>
          <p:cNvSpPr/>
          <p:nvPr/>
        </p:nvSpPr>
        <p:spPr>
          <a:xfrm>
            <a:off x="8601750" y="3437850"/>
            <a:ext cx="1158900" cy="664500"/>
          </a:xfrm>
          <a:prstGeom prst="roundRect">
            <a:avLst>
              <a:gd fmla="val 16667" name="adj"/>
            </a:avLst>
          </a:prstGeom>
          <a:noFill/>
          <a:ln cap="flat" cmpd="sng" w="2857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5"/>
          <p:cNvSpPr/>
          <p:nvPr/>
        </p:nvSpPr>
        <p:spPr>
          <a:xfrm>
            <a:off x="8610600" y="4476825"/>
            <a:ext cx="1022400" cy="664500"/>
          </a:xfrm>
          <a:prstGeom prst="roundRect">
            <a:avLst>
              <a:gd fmla="val 16667" name="adj"/>
            </a:avLst>
          </a:prstGeom>
          <a:noFill/>
          <a:ln cap="flat" cmpd="sng" w="2857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4" name="Google Shape;424;p35"/>
          <p:cNvGrpSpPr/>
          <p:nvPr/>
        </p:nvGrpSpPr>
        <p:grpSpPr>
          <a:xfrm>
            <a:off x="10570300" y="4898055"/>
            <a:ext cx="414597" cy="122822"/>
            <a:chOff x="5337550" y="4672675"/>
            <a:chExt cx="647100" cy="191700"/>
          </a:xfrm>
        </p:grpSpPr>
        <p:sp>
          <p:nvSpPr>
            <p:cNvPr id="425" name="Google Shape;425;p35"/>
            <p:cNvSpPr/>
            <p:nvPr/>
          </p:nvSpPr>
          <p:spPr>
            <a:xfrm>
              <a:off x="5337550" y="4672675"/>
              <a:ext cx="647100" cy="191700"/>
            </a:xfrm>
            <a:prstGeom prst="roundRect">
              <a:avLst>
                <a:gd fmla="val 16667" name="adj"/>
              </a:avLst>
            </a:prstGeom>
            <a:solidFill>
              <a:srgbClr val="CCCCCC"/>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5"/>
            <p:cNvSpPr/>
            <p:nvPr/>
          </p:nvSpPr>
          <p:spPr>
            <a:xfrm>
              <a:off x="5389478" y="4728848"/>
              <a:ext cx="79200" cy="79200"/>
            </a:xfrm>
            <a:prstGeom prst="ellipse">
              <a:avLst/>
            </a:prstGeom>
            <a:solidFill>
              <a:srgbClr val="00FF00"/>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27" name="Google Shape;427;p35"/>
            <p:cNvCxnSpPr/>
            <p:nvPr/>
          </p:nvCxnSpPr>
          <p:spPr>
            <a:xfrm>
              <a:off x="5507926" y="4806459"/>
              <a:ext cx="371400" cy="0"/>
            </a:xfrm>
            <a:prstGeom prst="straightConnector1">
              <a:avLst/>
            </a:prstGeom>
            <a:noFill/>
            <a:ln cap="flat" cmpd="sng" w="19050">
              <a:solidFill>
                <a:srgbClr val="999999"/>
              </a:solidFill>
              <a:prstDash val="solid"/>
              <a:round/>
              <a:headEnd len="med" w="med" type="none"/>
              <a:tailEnd len="med" w="med" type="none"/>
            </a:ln>
          </p:spPr>
        </p:cxnSp>
      </p:grpSp>
      <p:grpSp>
        <p:nvGrpSpPr>
          <p:cNvPr id="428" name="Google Shape;428;p35"/>
          <p:cNvGrpSpPr/>
          <p:nvPr/>
        </p:nvGrpSpPr>
        <p:grpSpPr>
          <a:xfrm>
            <a:off x="11048125" y="4898055"/>
            <a:ext cx="414597" cy="122822"/>
            <a:chOff x="5337550" y="4672675"/>
            <a:chExt cx="647100" cy="191700"/>
          </a:xfrm>
        </p:grpSpPr>
        <p:sp>
          <p:nvSpPr>
            <p:cNvPr id="429" name="Google Shape;429;p35"/>
            <p:cNvSpPr/>
            <p:nvPr/>
          </p:nvSpPr>
          <p:spPr>
            <a:xfrm>
              <a:off x="5337550" y="4672675"/>
              <a:ext cx="647100" cy="191700"/>
            </a:xfrm>
            <a:prstGeom prst="roundRect">
              <a:avLst>
                <a:gd fmla="val 16667" name="adj"/>
              </a:avLst>
            </a:prstGeom>
            <a:solidFill>
              <a:srgbClr val="CCCCCC"/>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5"/>
            <p:cNvSpPr/>
            <p:nvPr/>
          </p:nvSpPr>
          <p:spPr>
            <a:xfrm>
              <a:off x="5389478" y="4728848"/>
              <a:ext cx="79200" cy="79200"/>
            </a:xfrm>
            <a:prstGeom prst="ellipse">
              <a:avLst/>
            </a:prstGeom>
            <a:solidFill>
              <a:srgbClr val="00FF00"/>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1" name="Google Shape;431;p35"/>
            <p:cNvCxnSpPr/>
            <p:nvPr/>
          </p:nvCxnSpPr>
          <p:spPr>
            <a:xfrm>
              <a:off x="5507926" y="4806459"/>
              <a:ext cx="371400" cy="0"/>
            </a:xfrm>
            <a:prstGeom prst="straightConnector1">
              <a:avLst/>
            </a:prstGeom>
            <a:noFill/>
            <a:ln cap="flat" cmpd="sng" w="19050">
              <a:solidFill>
                <a:srgbClr val="999999"/>
              </a:solidFill>
              <a:prstDash val="solid"/>
              <a:round/>
              <a:headEnd len="med" w="med" type="none"/>
              <a:tailEnd len="med" w="med" type="none"/>
            </a:ln>
          </p:spPr>
        </p:cxnSp>
      </p:grpSp>
      <p:grpSp>
        <p:nvGrpSpPr>
          <p:cNvPr id="432" name="Google Shape;432;p35"/>
          <p:cNvGrpSpPr/>
          <p:nvPr/>
        </p:nvGrpSpPr>
        <p:grpSpPr>
          <a:xfrm>
            <a:off x="11353800" y="4221843"/>
            <a:ext cx="414597" cy="122822"/>
            <a:chOff x="5337550" y="4672675"/>
            <a:chExt cx="647100" cy="191700"/>
          </a:xfrm>
        </p:grpSpPr>
        <p:sp>
          <p:nvSpPr>
            <p:cNvPr id="433" name="Google Shape;433;p35"/>
            <p:cNvSpPr/>
            <p:nvPr/>
          </p:nvSpPr>
          <p:spPr>
            <a:xfrm>
              <a:off x="5337550" y="4672675"/>
              <a:ext cx="647100" cy="191700"/>
            </a:xfrm>
            <a:prstGeom prst="roundRect">
              <a:avLst>
                <a:gd fmla="val 16667" name="adj"/>
              </a:avLst>
            </a:prstGeom>
            <a:solidFill>
              <a:srgbClr val="CCCCCC"/>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5"/>
            <p:cNvSpPr/>
            <p:nvPr/>
          </p:nvSpPr>
          <p:spPr>
            <a:xfrm>
              <a:off x="5389478" y="4728848"/>
              <a:ext cx="79200" cy="79200"/>
            </a:xfrm>
            <a:prstGeom prst="ellipse">
              <a:avLst/>
            </a:prstGeom>
            <a:solidFill>
              <a:srgbClr val="00FF00"/>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5" name="Google Shape;435;p35"/>
            <p:cNvCxnSpPr/>
            <p:nvPr/>
          </p:nvCxnSpPr>
          <p:spPr>
            <a:xfrm>
              <a:off x="5507926" y="4806459"/>
              <a:ext cx="371400" cy="0"/>
            </a:xfrm>
            <a:prstGeom prst="straightConnector1">
              <a:avLst/>
            </a:prstGeom>
            <a:noFill/>
            <a:ln cap="flat" cmpd="sng" w="19050">
              <a:solidFill>
                <a:srgbClr val="999999"/>
              </a:solidFill>
              <a:prstDash val="solid"/>
              <a:round/>
              <a:headEnd len="med" w="med" type="none"/>
              <a:tailEnd len="med" w="med" type="none"/>
            </a:ln>
          </p:spPr>
        </p:cxnSp>
      </p:grpSp>
      <p:grpSp>
        <p:nvGrpSpPr>
          <p:cNvPr id="436" name="Google Shape;436;p35"/>
          <p:cNvGrpSpPr/>
          <p:nvPr/>
        </p:nvGrpSpPr>
        <p:grpSpPr>
          <a:xfrm>
            <a:off x="10408900" y="3437855"/>
            <a:ext cx="414597" cy="122822"/>
            <a:chOff x="5337550" y="4672675"/>
            <a:chExt cx="647100" cy="191700"/>
          </a:xfrm>
        </p:grpSpPr>
        <p:sp>
          <p:nvSpPr>
            <p:cNvPr id="437" name="Google Shape;437;p35"/>
            <p:cNvSpPr/>
            <p:nvPr/>
          </p:nvSpPr>
          <p:spPr>
            <a:xfrm>
              <a:off x="5337550" y="4672675"/>
              <a:ext cx="647100" cy="191700"/>
            </a:xfrm>
            <a:prstGeom prst="roundRect">
              <a:avLst>
                <a:gd fmla="val 16667" name="adj"/>
              </a:avLst>
            </a:prstGeom>
            <a:solidFill>
              <a:srgbClr val="CCCCCC"/>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5"/>
            <p:cNvSpPr/>
            <p:nvPr/>
          </p:nvSpPr>
          <p:spPr>
            <a:xfrm>
              <a:off x="5389478" y="4728848"/>
              <a:ext cx="79200" cy="79200"/>
            </a:xfrm>
            <a:prstGeom prst="ellipse">
              <a:avLst/>
            </a:prstGeom>
            <a:solidFill>
              <a:srgbClr val="00FF00"/>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9" name="Google Shape;439;p35"/>
            <p:cNvCxnSpPr/>
            <p:nvPr/>
          </p:nvCxnSpPr>
          <p:spPr>
            <a:xfrm>
              <a:off x="5507926" y="4806459"/>
              <a:ext cx="371400" cy="0"/>
            </a:xfrm>
            <a:prstGeom prst="straightConnector1">
              <a:avLst/>
            </a:prstGeom>
            <a:noFill/>
            <a:ln cap="flat" cmpd="sng" w="19050">
              <a:solidFill>
                <a:srgbClr val="999999"/>
              </a:solidFill>
              <a:prstDash val="solid"/>
              <a:round/>
              <a:headEnd len="med" w="med" type="none"/>
              <a:tailEnd len="med" w="med" type="none"/>
            </a:ln>
          </p:spPr>
        </p:cxnSp>
      </p:grpSp>
      <p:grpSp>
        <p:nvGrpSpPr>
          <p:cNvPr id="440" name="Google Shape;440;p35"/>
          <p:cNvGrpSpPr/>
          <p:nvPr/>
        </p:nvGrpSpPr>
        <p:grpSpPr>
          <a:xfrm>
            <a:off x="10408900" y="3778105"/>
            <a:ext cx="414597" cy="122822"/>
            <a:chOff x="5337550" y="4672675"/>
            <a:chExt cx="647100" cy="191700"/>
          </a:xfrm>
        </p:grpSpPr>
        <p:sp>
          <p:nvSpPr>
            <p:cNvPr id="441" name="Google Shape;441;p35"/>
            <p:cNvSpPr/>
            <p:nvPr/>
          </p:nvSpPr>
          <p:spPr>
            <a:xfrm>
              <a:off x="5337550" y="4672675"/>
              <a:ext cx="647100" cy="191700"/>
            </a:xfrm>
            <a:prstGeom prst="roundRect">
              <a:avLst>
                <a:gd fmla="val 16667" name="adj"/>
              </a:avLst>
            </a:prstGeom>
            <a:solidFill>
              <a:srgbClr val="CCCCCC"/>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5"/>
            <p:cNvSpPr/>
            <p:nvPr/>
          </p:nvSpPr>
          <p:spPr>
            <a:xfrm>
              <a:off x="5389478" y="4728848"/>
              <a:ext cx="79200" cy="79200"/>
            </a:xfrm>
            <a:prstGeom prst="ellipse">
              <a:avLst/>
            </a:prstGeom>
            <a:solidFill>
              <a:srgbClr val="00FF00"/>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3" name="Google Shape;443;p35"/>
            <p:cNvCxnSpPr/>
            <p:nvPr/>
          </p:nvCxnSpPr>
          <p:spPr>
            <a:xfrm>
              <a:off x="5507926" y="4806459"/>
              <a:ext cx="371400" cy="0"/>
            </a:xfrm>
            <a:prstGeom prst="straightConnector1">
              <a:avLst/>
            </a:prstGeom>
            <a:noFill/>
            <a:ln cap="flat" cmpd="sng" w="19050">
              <a:solidFill>
                <a:srgbClr val="999999"/>
              </a:solidFill>
              <a:prstDash val="solid"/>
              <a:round/>
              <a:headEnd len="med" w="med" type="none"/>
              <a:tailEnd len="med" w="med" type="none"/>
            </a:ln>
          </p:spPr>
        </p:cxnSp>
      </p:grpSp>
      <p:grpSp>
        <p:nvGrpSpPr>
          <p:cNvPr id="444" name="Google Shape;444;p35"/>
          <p:cNvGrpSpPr/>
          <p:nvPr/>
        </p:nvGrpSpPr>
        <p:grpSpPr>
          <a:xfrm>
            <a:off x="10408900" y="3607980"/>
            <a:ext cx="414597" cy="122822"/>
            <a:chOff x="5337550" y="4672675"/>
            <a:chExt cx="647100" cy="191700"/>
          </a:xfrm>
        </p:grpSpPr>
        <p:sp>
          <p:nvSpPr>
            <p:cNvPr id="445" name="Google Shape;445;p35"/>
            <p:cNvSpPr/>
            <p:nvPr/>
          </p:nvSpPr>
          <p:spPr>
            <a:xfrm>
              <a:off x="5337550" y="4672675"/>
              <a:ext cx="647100" cy="191700"/>
            </a:xfrm>
            <a:prstGeom prst="roundRect">
              <a:avLst>
                <a:gd fmla="val 16667" name="adj"/>
              </a:avLst>
            </a:prstGeom>
            <a:solidFill>
              <a:srgbClr val="CCCCCC"/>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5"/>
            <p:cNvSpPr/>
            <p:nvPr/>
          </p:nvSpPr>
          <p:spPr>
            <a:xfrm>
              <a:off x="5389478" y="4728848"/>
              <a:ext cx="79200" cy="79200"/>
            </a:xfrm>
            <a:prstGeom prst="ellipse">
              <a:avLst/>
            </a:prstGeom>
            <a:solidFill>
              <a:srgbClr val="00FF00"/>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7" name="Google Shape;447;p35"/>
            <p:cNvCxnSpPr/>
            <p:nvPr/>
          </p:nvCxnSpPr>
          <p:spPr>
            <a:xfrm>
              <a:off x="5507926" y="4806459"/>
              <a:ext cx="371400" cy="0"/>
            </a:xfrm>
            <a:prstGeom prst="straightConnector1">
              <a:avLst/>
            </a:prstGeom>
            <a:noFill/>
            <a:ln cap="flat" cmpd="sng" w="19050">
              <a:solidFill>
                <a:srgbClr val="999999"/>
              </a:solidFill>
              <a:prstDash val="solid"/>
              <a:round/>
              <a:headEnd len="med" w="med" type="none"/>
              <a:tailEnd len="med" w="med" type="none"/>
            </a:ln>
          </p:spPr>
        </p:cxnSp>
      </p:grpSp>
      <p:grpSp>
        <p:nvGrpSpPr>
          <p:cNvPr id="448" name="Google Shape;448;p35"/>
          <p:cNvGrpSpPr/>
          <p:nvPr/>
        </p:nvGrpSpPr>
        <p:grpSpPr>
          <a:xfrm>
            <a:off x="11353800" y="4360055"/>
            <a:ext cx="414597" cy="122822"/>
            <a:chOff x="5337550" y="4672675"/>
            <a:chExt cx="647100" cy="191700"/>
          </a:xfrm>
        </p:grpSpPr>
        <p:sp>
          <p:nvSpPr>
            <p:cNvPr id="449" name="Google Shape;449;p35"/>
            <p:cNvSpPr/>
            <p:nvPr/>
          </p:nvSpPr>
          <p:spPr>
            <a:xfrm>
              <a:off x="5337550" y="4672675"/>
              <a:ext cx="647100" cy="191700"/>
            </a:xfrm>
            <a:prstGeom prst="roundRect">
              <a:avLst>
                <a:gd fmla="val 16667" name="adj"/>
              </a:avLst>
            </a:prstGeom>
            <a:solidFill>
              <a:srgbClr val="CCCCCC"/>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5"/>
            <p:cNvSpPr/>
            <p:nvPr/>
          </p:nvSpPr>
          <p:spPr>
            <a:xfrm>
              <a:off x="5389478" y="4728848"/>
              <a:ext cx="79200" cy="79200"/>
            </a:xfrm>
            <a:prstGeom prst="ellipse">
              <a:avLst/>
            </a:prstGeom>
            <a:solidFill>
              <a:srgbClr val="00FF00"/>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51" name="Google Shape;451;p35"/>
            <p:cNvCxnSpPr/>
            <p:nvPr/>
          </p:nvCxnSpPr>
          <p:spPr>
            <a:xfrm>
              <a:off x="5507926" y="4806459"/>
              <a:ext cx="371400" cy="0"/>
            </a:xfrm>
            <a:prstGeom prst="straightConnector1">
              <a:avLst/>
            </a:prstGeom>
            <a:noFill/>
            <a:ln cap="flat" cmpd="sng" w="19050">
              <a:solidFill>
                <a:srgbClr val="999999"/>
              </a:solidFill>
              <a:prstDash val="solid"/>
              <a:round/>
              <a:headEnd len="med" w="med" type="none"/>
              <a:tailEnd len="med" w="med" type="none"/>
            </a:ln>
          </p:spPr>
        </p:cxnSp>
      </p:grpSp>
      <p:cxnSp>
        <p:nvCxnSpPr>
          <p:cNvPr id="452" name="Google Shape;452;p35"/>
          <p:cNvCxnSpPr>
            <a:endCxn id="445" idx="3"/>
          </p:cNvCxnSpPr>
          <p:nvPr/>
        </p:nvCxnSpPr>
        <p:spPr>
          <a:xfrm flipH="1" rot="-5400000">
            <a:off x="10738147" y="3584041"/>
            <a:ext cx="170100" cy="600"/>
          </a:xfrm>
          <a:prstGeom prst="bentConnector4">
            <a:avLst>
              <a:gd fmla="val 31949" name="adj1"/>
              <a:gd fmla="val 39787500" name="adj2"/>
            </a:avLst>
          </a:prstGeom>
          <a:noFill/>
          <a:ln cap="flat" cmpd="sng" w="19050">
            <a:solidFill>
              <a:srgbClr val="999999"/>
            </a:solidFill>
            <a:prstDash val="solid"/>
            <a:round/>
            <a:headEnd len="med" w="med" type="none"/>
            <a:tailEnd len="med" w="med" type="none"/>
          </a:ln>
        </p:spPr>
      </p:cxnSp>
      <p:cxnSp>
        <p:nvCxnSpPr>
          <p:cNvPr id="453" name="Google Shape;453;p35"/>
          <p:cNvCxnSpPr>
            <a:stCxn id="445" idx="3"/>
            <a:endCxn id="441" idx="3"/>
          </p:cNvCxnSpPr>
          <p:nvPr/>
        </p:nvCxnSpPr>
        <p:spPr>
          <a:xfrm>
            <a:off x="10823497" y="3669391"/>
            <a:ext cx="600" cy="170100"/>
          </a:xfrm>
          <a:prstGeom prst="bentConnector3">
            <a:avLst>
              <a:gd fmla="val 39687500" name="adj1"/>
            </a:avLst>
          </a:prstGeom>
          <a:noFill/>
          <a:ln cap="flat" cmpd="sng" w="19050">
            <a:solidFill>
              <a:srgbClr val="999999"/>
            </a:solidFill>
            <a:prstDash val="solid"/>
            <a:round/>
            <a:headEnd len="med" w="med" type="none"/>
            <a:tailEnd len="med" w="med" type="none"/>
          </a:ln>
        </p:spPr>
      </p:cxnSp>
      <p:sp>
        <p:nvSpPr>
          <p:cNvPr id="454" name="Google Shape;454;p35"/>
          <p:cNvSpPr/>
          <p:nvPr/>
        </p:nvSpPr>
        <p:spPr>
          <a:xfrm>
            <a:off x="11301450" y="3616275"/>
            <a:ext cx="106200" cy="106200"/>
          </a:xfrm>
          <a:prstGeom prst="ellipse">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55" name="Google Shape;455;p35"/>
          <p:cNvCxnSpPr>
            <a:stCxn id="454" idx="2"/>
            <a:endCxn id="454" idx="2"/>
          </p:cNvCxnSpPr>
          <p:nvPr/>
        </p:nvCxnSpPr>
        <p:spPr>
          <a:xfrm>
            <a:off x="11301450" y="3669375"/>
            <a:ext cx="600" cy="600"/>
          </a:xfrm>
          <a:prstGeom prst="bentConnector3">
            <a:avLst>
              <a:gd fmla="val -39687500" name="adj1"/>
            </a:avLst>
          </a:prstGeom>
          <a:noFill/>
          <a:ln cap="flat" cmpd="sng" w="19050">
            <a:solidFill>
              <a:srgbClr val="999999"/>
            </a:solidFill>
            <a:prstDash val="solid"/>
            <a:round/>
            <a:headEnd len="med" w="med" type="none"/>
            <a:tailEnd len="med" w="med" type="none"/>
          </a:ln>
        </p:spPr>
      </p:cxnSp>
      <p:cxnSp>
        <p:nvCxnSpPr>
          <p:cNvPr id="456" name="Google Shape;456;p35"/>
          <p:cNvCxnSpPr>
            <a:stCxn id="454" idx="4"/>
            <a:endCxn id="433" idx="0"/>
          </p:cNvCxnSpPr>
          <p:nvPr/>
        </p:nvCxnSpPr>
        <p:spPr>
          <a:xfrm flipH="1" rot="-5400000">
            <a:off x="11208000" y="3869025"/>
            <a:ext cx="499500" cy="206400"/>
          </a:xfrm>
          <a:prstGeom prst="bentConnector3">
            <a:avLst>
              <a:gd fmla="val 49987" name="adj1"/>
            </a:avLst>
          </a:prstGeom>
          <a:noFill/>
          <a:ln cap="flat" cmpd="sng" w="19050">
            <a:solidFill>
              <a:srgbClr val="999999"/>
            </a:solidFill>
            <a:prstDash val="solid"/>
            <a:round/>
            <a:headEnd len="med" w="med" type="none"/>
            <a:tailEnd len="med" w="med" type="none"/>
          </a:ln>
        </p:spPr>
      </p:cxnSp>
      <p:sp>
        <p:nvSpPr>
          <p:cNvPr id="457" name="Google Shape;457;p35"/>
          <p:cNvSpPr/>
          <p:nvPr/>
        </p:nvSpPr>
        <p:spPr>
          <a:xfrm>
            <a:off x="10889463" y="4482875"/>
            <a:ext cx="106200" cy="106200"/>
          </a:xfrm>
          <a:prstGeom prst="ellipse">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58" name="Google Shape;458;p35"/>
          <p:cNvCxnSpPr>
            <a:stCxn id="425" idx="0"/>
            <a:endCxn id="457" idx="4"/>
          </p:cNvCxnSpPr>
          <p:nvPr/>
        </p:nvCxnSpPr>
        <p:spPr>
          <a:xfrm rot="-5400000">
            <a:off x="10705598" y="4661055"/>
            <a:ext cx="309000" cy="165000"/>
          </a:xfrm>
          <a:prstGeom prst="bentConnector3">
            <a:avLst>
              <a:gd fmla="val 49997" name="adj1"/>
            </a:avLst>
          </a:prstGeom>
          <a:noFill/>
          <a:ln cap="flat" cmpd="sng" w="19050">
            <a:solidFill>
              <a:srgbClr val="999999"/>
            </a:solidFill>
            <a:prstDash val="solid"/>
            <a:round/>
            <a:headEnd len="med" w="med" type="none"/>
            <a:tailEnd len="med" w="med" type="none"/>
          </a:ln>
        </p:spPr>
      </p:cxnSp>
      <p:cxnSp>
        <p:nvCxnSpPr>
          <p:cNvPr id="459" name="Google Shape;459;p35"/>
          <p:cNvCxnSpPr>
            <a:stCxn id="429" idx="0"/>
            <a:endCxn id="457" idx="4"/>
          </p:cNvCxnSpPr>
          <p:nvPr/>
        </p:nvCxnSpPr>
        <p:spPr>
          <a:xfrm flipH="1" rot="5400000">
            <a:off x="10944473" y="4587105"/>
            <a:ext cx="309000" cy="312900"/>
          </a:xfrm>
          <a:prstGeom prst="bentConnector3">
            <a:avLst>
              <a:gd fmla="val 49997" name="adj1"/>
            </a:avLst>
          </a:prstGeom>
          <a:noFill/>
          <a:ln cap="flat" cmpd="sng" w="19050">
            <a:solidFill>
              <a:srgbClr val="999999"/>
            </a:solidFill>
            <a:prstDash val="solid"/>
            <a:round/>
            <a:headEnd len="med" w="med" type="none"/>
            <a:tailEnd len="med" w="med" type="none"/>
          </a:ln>
        </p:spPr>
      </p:cxnSp>
      <p:sp>
        <p:nvSpPr>
          <p:cNvPr id="460" name="Google Shape;460;p35"/>
          <p:cNvSpPr txBox="1"/>
          <p:nvPr>
            <p:ph type="title"/>
          </p:nvPr>
        </p:nvSpPr>
        <p:spPr>
          <a:xfrm>
            <a:off x="149575" y="194627"/>
            <a:ext cx="10515600" cy="644100"/>
          </a:xfrm>
          <a:prstGeom prst="rect">
            <a:avLst/>
          </a:prstGeom>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rPr b="1" lang="en" sz="1600">
                <a:solidFill>
                  <a:srgbClr val="F1C232"/>
                </a:solidFill>
                <a:latin typeface="Fjalla One"/>
                <a:ea typeface="Fjalla One"/>
                <a:cs typeface="Fjalla One"/>
                <a:sym typeface="Fjalla One"/>
              </a:rPr>
              <a:t>EOSC  MONITORING / HOW DOES IT WORK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36"/>
          <p:cNvSpPr txBox="1"/>
          <p:nvPr>
            <p:ph idx="12" type="sldNum"/>
          </p:nvPr>
        </p:nvSpPr>
        <p:spPr>
          <a:xfrm>
            <a:off x="1103476" y="6392392"/>
            <a:ext cx="981900" cy="337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
              <a:t>‹#›</a:t>
            </a:fld>
            <a:endParaRPr/>
          </a:p>
        </p:txBody>
      </p:sp>
      <p:sp>
        <p:nvSpPr>
          <p:cNvPr id="467" name="Google Shape;467;p36"/>
          <p:cNvSpPr txBox="1"/>
          <p:nvPr>
            <p:ph idx="1" type="body"/>
          </p:nvPr>
        </p:nvSpPr>
        <p:spPr>
          <a:xfrm>
            <a:off x="516625" y="1063763"/>
            <a:ext cx="109461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b="1" lang="en" sz="2500">
                <a:latin typeface="Abel"/>
                <a:ea typeface="Abel"/>
                <a:cs typeface="Abel"/>
                <a:sym typeface="Abel"/>
              </a:rPr>
              <a:t>EOSC Monitoring Service</a:t>
            </a:r>
            <a:r>
              <a:rPr lang="en" sz="2500">
                <a:latin typeface="Abel"/>
                <a:ea typeface="Abel"/>
                <a:cs typeface="Abel"/>
                <a:sym typeface="Abel"/>
              </a:rPr>
              <a:t> monitors </a:t>
            </a:r>
            <a:r>
              <a:rPr b="1" lang="en" sz="2500">
                <a:latin typeface="Abel"/>
                <a:ea typeface="Abel"/>
                <a:cs typeface="Abel"/>
                <a:sym typeface="Abel"/>
              </a:rPr>
              <a:t>service endpoints</a:t>
            </a:r>
            <a:r>
              <a:rPr lang="en" sz="2500">
                <a:latin typeface="Abel"/>
                <a:ea typeface="Abel"/>
                <a:cs typeface="Abel"/>
                <a:sym typeface="Abel"/>
              </a:rPr>
              <a:t> and collects results as </a:t>
            </a:r>
            <a:br>
              <a:rPr lang="en" sz="2500">
                <a:latin typeface="Abel"/>
                <a:ea typeface="Abel"/>
                <a:cs typeface="Abel"/>
                <a:sym typeface="Abel"/>
              </a:rPr>
            </a:br>
            <a:r>
              <a:rPr lang="en" sz="2500">
                <a:latin typeface="Abel"/>
                <a:ea typeface="Abel"/>
                <a:cs typeface="Abel"/>
                <a:sym typeface="Abel"/>
              </a:rPr>
              <a:t>independent messages in self-contained </a:t>
            </a:r>
            <a:r>
              <a:rPr b="1" lang="en" sz="2500">
                <a:latin typeface="Abel"/>
                <a:ea typeface="Abel"/>
                <a:cs typeface="Abel"/>
                <a:sym typeface="Abel"/>
              </a:rPr>
              <a:t>schema-based</a:t>
            </a:r>
            <a:r>
              <a:rPr lang="en" sz="2500">
                <a:latin typeface="Abel"/>
                <a:ea typeface="Abel"/>
                <a:cs typeface="Abel"/>
                <a:sym typeface="Abel"/>
              </a:rPr>
              <a:t> format.</a:t>
            </a:r>
            <a:endParaRPr sz="2500">
              <a:latin typeface="Abel"/>
              <a:ea typeface="Abel"/>
              <a:cs typeface="Abel"/>
              <a:sym typeface="Abel"/>
            </a:endParaRPr>
          </a:p>
          <a:p>
            <a:pPr indent="0" lvl="0" marL="0" rtl="0" algn="l">
              <a:lnSpc>
                <a:spcPct val="90000"/>
              </a:lnSpc>
              <a:spcBef>
                <a:spcPts val="0"/>
              </a:spcBef>
              <a:spcAft>
                <a:spcPts val="0"/>
              </a:spcAft>
              <a:buNone/>
            </a:pPr>
            <a:r>
              <a:t/>
            </a:r>
            <a:endParaRPr sz="2500">
              <a:latin typeface="Abel"/>
              <a:ea typeface="Abel"/>
              <a:cs typeface="Abel"/>
              <a:sym typeface="Abel"/>
            </a:endParaRPr>
          </a:p>
          <a:p>
            <a:pPr indent="0" lvl="0" marL="0" rtl="0" algn="l">
              <a:lnSpc>
                <a:spcPct val="90000"/>
              </a:lnSpc>
              <a:spcBef>
                <a:spcPts val="0"/>
              </a:spcBef>
              <a:spcAft>
                <a:spcPts val="0"/>
              </a:spcAft>
              <a:buNone/>
            </a:pPr>
            <a:r>
              <a:rPr lang="en" sz="2500">
                <a:latin typeface="Abel"/>
                <a:ea typeface="Abel"/>
                <a:cs typeface="Abel"/>
                <a:sym typeface="Abel"/>
              </a:rPr>
              <a:t>Results are easily shipped through EOSC Messaging service to </a:t>
            </a:r>
            <a:endParaRPr sz="2500">
              <a:latin typeface="Abel"/>
              <a:ea typeface="Abel"/>
              <a:cs typeface="Abel"/>
              <a:sym typeface="Abel"/>
            </a:endParaRPr>
          </a:p>
          <a:p>
            <a:pPr indent="0" lvl="0" marL="0" rtl="0" algn="l">
              <a:lnSpc>
                <a:spcPct val="90000"/>
              </a:lnSpc>
              <a:spcBef>
                <a:spcPts val="0"/>
              </a:spcBef>
              <a:spcAft>
                <a:spcPts val="0"/>
              </a:spcAft>
              <a:buNone/>
            </a:pPr>
            <a:r>
              <a:rPr lang="en" sz="2500">
                <a:latin typeface="Abel"/>
                <a:ea typeface="Abel"/>
                <a:cs typeface="Abel"/>
                <a:sym typeface="Abel"/>
              </a:rPr>
              <a:t>EOSC analytics engine (based on </a:t>
            </a:r>
            <a:r>
              <a:rPr b="1" lang="en" sz="2500">
                <a:latin typeface="Abel"/>
                <a:ea typeface="Abel"/>
                <a:cs typeface="Abel"/>
                <a:sym typeface="Abel"/>
              </a:rPr>
              <a:t>Apache Flink</a:t>
            </a:r>
            <a:r>
              <a:rPr lang="en" sz="2500">
                <a:latin typeface="Abel"/>
                <a:ea typeface="Abel"/>
                <a:cs typeface="Abel"/>
                <a:sym typeface="Abel"/>
              </a:rPr>
              <a:t>) where </a:t>
            </a:r>
            <a:r>
              <a:rPr b="1" lang="en" sz="2500">
                <a:latin typeface="Abel"/>
                <a:ea typeface="Abel"/>
                <a:cs typeface="Abel"/>
                <a:sym typeface="Abel"/>
              </a:rPr>
              <a:t>big data </a:t>
            </a:r>
            <a:br>
              <a:rPr b="1" lang="en" sz="2500">
                <a:latin typeface="Abel"/>
                <a:ea typeface="Abel"/>
                <a:cs typeface="Abel"/>
                <a:sym typeface="Abel"/>
              </a:rPr>
            </a:br>
            <a:r>
              <a:rPr b="1" lang="en" sz="2500">
                <a:latin typeface="Abel"/>
                <a:ea typeface="Abel"/>
                <a:cs typeface="Abel"/>
                <a:sym typeface="Abel"/>
              </a:rPr>
              <a:t>computations </a:t>
            </a:r>
            <a:r>
              <a:rPr lang="en" sz="2500">
                <a:latin typeface="Abel"/>
                <a:ea typeface="Abel"/>
                <a:cs typeface="Abel"/>
                <a:sym typeface="Abel"/>
              </a:rPr>
              <a:t>take place</a:t>
            </a:r>
            <a:endParaRPr sz="2500">
              <a:latin typeface="Abel"/>
              <a:ea typeface="Abel"/>
              <a:cs typeface="Abel"/>
              <a:sym typeface="Abel"/>
            </a:endParaRPr>
          </a:p>
          <a:p>
            <a:pPr indent="0" lvl="0" marL="457200" rtl="0" algn="l">
              <a:lnSpc>
                <a:spcPct val="90000"/>
              </a:lnSpc>
              <a:spcBef>
                <a:spcPts val="0"/>
              </a:spcBef>
              <a:spcAft>
                <a:spcPts val="0"/>
              </a:spcAft>
              <a:buNone/>
            </a:pPr>
            <a:r>
              <a:t/>
            </a:r>
            <a:endParaRPr>
              <a:latin typeface="Abel"/>
              <a:ea typeface="Abel"/>
              <a:cs typeface="Abel"/>
              <a:sym typeface="Abel"/>
            </a:endParaRPr>
          </a:p>
        </p:txBody>
      </p:sp>
      <p:sp>
        <p:nvSpPr>
          <p:cNvPr id="468" name="Google Shape;468;p36"/>
          <p:cNvSpPr/>
          <p:nvPr/>
        </p:nvSpPr>
        <p:spPr>
          <a:xfrm>
            <a:off x="2889888" y="4302675"/>
            <a:ext cx="1278900" cy="435900"/>
          </a:xfrm>
          <a:prstGeom prst="roundRect">
            <a:avLst>
              <a:gd fmla="val 16667" name="adj"/>
            </a:avLst>
          </a:prstGeom>
          <a:solidFill>
            <a:srgbClr val="3D85C6"/>
          </a:solid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Abel"/>
                <a:ea typeface="Abel"/>
                <a:cs typeface="Abel"/>
                <a:sym typeface="Abel"/>
              </a:rPr>
              <a:t>EOSC Monitoring</a:t>
            </a:r>
            <a:endParaRPr b="1">
              <a:solidFill>
                <a:srgbClr val="FFFFFF"/>
              </a:solidFill>
              <a:latin typeface="Abel"/>
              <a:ea typeface="Abel"/>
              <a:cs typeface="Abel"/>
              <a:sym typeface="Abel"/>
            </a:endParaRPr>
          </a:p>
        </p:txBody>
      </p:sp>
      <p:grpSp>
        <p:nvGrpSpPr>
          <p:cNvPr id="469" name="Google Shape;469;p36"/>
          <p:cNvGrpSpPr/>
          <p:nvPr/>
        </p:nvGrpSpPr>
        <p:grpSpPr>
          <a:xfrm>
            <a:off x="1886238" y="3914163"/>
            <a:ext cx="647100" cy="191700"/>
            <a:chOff x="5337550" y="4672675"/>
            <a:chExt cx="647100" cy="191700"/>
          </a:xfrm>
        </p:grpSpPr>
        <p:sp>
          <p:nvSpPr>
            <p:cNvPr id="470" name="Google Shape;470;p36"/>
            <p:cNvSpPr/>
            <p:nvPr/>
          </p:nvSpPr>
          <p:spPr>
            <a:xfrm>
              <a:off x="5337550" y="4672675"/>
              <a:ext cx="647100" cy="191700"/>
            </a:xfrm>
            <a:prstGeom prst="roundRect">
              <a:avLst>
                <a:gd fmla="val 16667" name="adj"/>
              </a:avLst>
            </a:prstGeom>
            <a:solidFill>
              <a:srgbClr val="CCCCCC"/>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6"/>
            <p:cNvSpPr/>
            <p:nvPr/>
          </p:nvSpPr>
          <p:spPr>
            <a:xfrm>
              <a:off x="5389478" y="4728848"/>
              <a:ext cx="79200" cy="79200"/>
            </a:xfrm>
            <a:prstGeom prst="ellipse">
              <a:avLst/>
            </a:prstGeom>
            <a:solidFill>
              <a:srgbClr val="00FF00"/>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2" name="Google Shape;472;p36"/>
            <p:cNvCxnSpPr/>
            <p:nvPr/>
          </p:nvCxnSpPr>
          <p:spPr>
            <a:xfrm>
              <a:off x="5507926" y="4806459"/>
              <a:ext cx="371400" cy="0"/>
            </a:xfrm>
            <a:prstGeom prst="straightConnector1">
              <a:avLst/>
            </a:prstGeom>
            <a:noFill/>
            <a:ln cap="flat" cmpd="sng" w="19050">
              <a:solidFill>
                <a:srgbClr val="999999"/>
              </a:solidFill>
              <a:prstDash val="solid"/>
              <a:round/>
              <a:headEnd len="med" w="med" type="none"/>
              <a:tailEnd len="med" w="med" type="none"/>
            </a:ln>
          </p:spPr>
        </p:cxnSp>
      </p:grpSp>
      <p:grpSp>
        <p:nvGrpSpPr>
          <p:cNvPr id="473" name="Google Shape;473;p36"/>
          <p:cNvGrpSpPr/>
          <p:nvPr/>
        </p:nvGrpSpPr>
        <p:grpSpPr>
          <a:xfrm>
            <a:off x="394975" y="4660700"/>
            <a:ext cx="647100" cy="191700"/>
            <a:chOff x="5337550" y="4672675"/>
            <a:chExt cx="647100" cy="191700"/>
          </a:xfrm>
        </p:grpSpPr>
        <p:sp>
          <p:nvSpPr>
            <p:cNvPr id="474" name="Google Shape;474;p36"/>
            <p:cNvSpPr/>
            <p:nvPr/>
          </p:nvSpPr>
          <p:spPr>
            <a:xfrm>
              <a:off x="5337550" y="4672675"/>
              <a:ext cx="647100" cy="191700"/>
            </a:xfrm>
            <a:prstGeom prst="roundRect">
              <a:avLst>
                <a:gd fmla="val 16667" name="adj"/>
              </a:avLst>
            </a:prstGeom>
            <a:solidFill>
              <a:srgbClr val="CCCCCC"/>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6"/>
            <p:cNvSpPr/>
            <p:nvPr/>
          </p:nvSpPr>
          <p:spPr>
            <a:xfrm>
              <a:off x="5389478" y="4728848"/>
              <a:ext cx="79200" cy="79200"/>
            </a:xfrm>
            <a:prstGeom prst="ellipse">
              <a:avLst/>
            </a:prstGeom>
            <a:solidFill>
              <a:srgbClr val="00FF00"/>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6" name="Google Shape;476;p36"/>
            <p:cNvCxnSpPr/>
            <p:nvPr/>
          </p:nvCxnSpPr>
          <p:spPr>
            <a:xfrm>
              <a:off x="5507926" y="4806459"/>
              <a:ext cx="371400" cy="0"/>
            </a:xfrm>
            <a:prstGeom prst="straightConnector1">
              <a:avLst/>
            </a:prstGeom>
            <a:noFill/>
            <a:ln cap="flat" cmpd="sng" w="19050">
              <a:solidFill>
                <a:srgbClr val="999999"/>
              </a:solidFill>
              <a:prstDash val="solid"/>
              <a:round/>
              <a:headEnd len="med" w="med" type="none"/>
              <a:tailEnd len="med" w="med" type="none"/>
            </a:ln>
          </p:spPr>
        </p:cxnSp>
      </p:grpSp>
      <p:grpSp>
        <p:nvGrpSpPr>
          <p:cNvPr id="477" name="Google Shape;477;p36"/>
          <p:cNvGrpSpPr/>
          <p:nvPr/>
        </p:nvGrpSpPr>
        <p:grpSpPr>
          <a:xfrm>
            <a:off x="589925" y="3722475"/>
            <a:ext cx="647100" cy="191700"/>
            <a:chOff x="5337550" y="4672675"/>
            <a:chExt cx="647100" cy="191700"/>
          </a:xfrm>
        </p:grpSpPr>
        <p:sp>
          <p:nvSpPr>
            <p:cNvPr id="478" name="Google Shape;478;p36"/>
            <p:cNvSpPr/>
            <p:nvPr/>
          </p:nvSpPr>
          <p:spPr>
            <a:xfrm>
              <a:off x="5337550" y="4672675"/>
              <a:ext cx="647100" cy="191700"/>
            </a:xfrm>
            <a:prstGeom prst="roundRect">
              <a:avLst>
                <a:gd fmla="val 16667" name="adj"/>
              </a:avLst>
            </a:prstGeom>
            <a:solidFill>
              <a:srgbClr val="CCCCCC"/>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6"/>
            <p:cNvSpPr/>
            <p:nvPr/>
          </p:nvSpPr>
          <p:spPr>
            <a:xfrm>
              <a:off x="5389478" y="4728848"/>
              <a:ext cx="79200" cy="79200"/>
            </a:xfrm>
            <a:prstGeom prst="ellipse">
              <a:avLst/>
            </a:prstGeom>
            <a:solidFill>
              <a:srgbClr val="00FF00"/>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0" name="Google Shape;480;p36"/>
            <p:cNvCxnSpPr/>
            <p:nvPr/>
          </p:nvCxnSpPr>
          <p:spPr>
            <a:xfrm>
              <a:off x="5507926" y="4806459"/>
              <a:ext cx="371400" cy="0"/>
            </a:xfrm>
            <a:prstGeom prst="straightConnector1">
              <a:avLst/>
            </a:prstGeom>
            <a:noFill/>
            <a:ln cap="flat" cmpd="sng" w="19050">
              <a:solidFill>
                <a:srgbClr val="999999"/>
              </a:solidFill>
              <a:prstDash val="solid"/>
              <a:round/>
              <a:headEnd len="med" w="med" type="none"/>
              <a:tailEnd len="med" w="med" type="none"/>
            </a:ln>
          </p:spPr>
        </p:cxnSp>
      </p:grpSp>
      <p:grpSp>
        <p:nvGrpSpPr>
          <p:cNvPr id="481" name="Google Shape;481;p36"/>
          <p:cNvGrpSpPr/>
          <p:nvPr/>
        </p:nvGrpSpPr>
        <p:grpSpPr>
          <a:xfrm>
            <a:off x="956513" y="5309425"/>
            <a:ext cx="647100" cy="191700"/>
            <a:chOff x="5337550" y="4672675"/>
            <a:chExt cx="647100" cy="191700"/>
          </a:xfrm>
        </p:grpSpPr>
        <p:sp>
          <p:nvSpPr>
            <p:cNvPr id="482" name="Google Shape;482;p36"/>
            <p:cNvSpPr/>
            <p:nvPr/>
          </p:nvSpPr>
          <p:spPr>
            <a:xfrm>
              <a:off x="5337550" y="4672675"/>
              <a:ext cx="647100" cy="191700"/>
            </a:xfrm>
            <a:prstGeom prst="roundRect">
              <a:avLst>
                <a:gd fmla="val 16667" name="adj"/>
              </a:avLst>
            </a:prstGeom>
            <a:solidFill>
              <a:srgbClr val="CCCCCC"/>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6"/>
            <p:cNvSpPr/>
            <p:nvPr/>
          </p:nvSpPr>
          <p:spPr>
            <a:xfrm>
              <a:off x="5389478" y="4728848"/>
              <a:ext cx="79200" cy="79200"/>
            </a:xfrm>
            <a:prstGeom prst="ellipse">
              <a:avLst/>
            </a:prstGeom>
            <a:solidFill>
              <a:srgbClr val="00FF00"/>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4" name="Google Shape;484;p36"/>
            <p:cNvCxnSpPr/>
            <p:nvPr/>
          </p:nvCxnSpPr>
          <p:spPr>
            <a:xfrm>
              <a:off x="5507926" y="4806459"/>
              <a:ext cx="371400" cy="0"/>
            </a:xfrm>
            <a:prstGeom prst="straightConnector1">
              <a:avLst/>
            </a:prstGeom>
            <a:noFill/>
            <a:ln cap="flat" cmpd="sng" w="19050">
              <a:solidFill>
                <a:srgbClr val="999999"/>
              </a:solidFill>
              <a:prstDash val="solid"/>
              <a:round/>
              <a:headEnd len="med" w="med" type="none"/>
              <a:tailEnd len="med" w="med" type="none"/>
            </a:ln>
          </p:spPr>
        </p:cxnSp>
      </p:grpSp>
      <p:grpSp>
        <p:nvGrpSpPr>
          <p:cNvPr id="485" name="Google Shape;485;p36"/>
          <p:cNvGrpSpPr/>
          <p:nvPr/>
        </p:nvGrpSpPr>
        <p:grpSpPr>
          <a:xfrm>
            <a:off x="1955975" y="5117725"/>
            <a:ext cx="647100" cy="191700"/>
            <a:chOff x="5337550" y="4672675"/>
            <a:chExt cx="647100" cy="191700"/>
          </a:xfrm>
        </p:grpSpPr>
        <p:sp>
          <p:nvSpPr>
            <p:cNvPr id="486" name="Google Shape;486;p36"/>
            <p:cNvSpPr/>
            <p:nvPr/>
          </p:nvSpPr>
          <p:spPr>
            <a:xfrm>
              <a:off x="5337550" y="4672675"/>
              <a:ext cx="647100" cy="191700"/>
            </a:xfrm>
            <a:prstGeom prst="roundRect">
              <a:avLst>
                <a:gd fmla="val 16667" name="adj"/>
              </a:avLst>
            </a:prstGeom>
            <a:solidFill>
              <a:srgbClr val="CCCCCC"/>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6"/>
            <p:cNvSpPr/>
            <p:nvPr/>
          </p:nvSpPr>
          <p:spPr>
            <a:xfrm>
              <a:off x="5389478" y="4728848"/>
              <a:ext cx="79200" cy="79200"/>
            </a:xfrm>
            <a:prstGeom prst="ellipse">
              <a:avLst/>
            </a:prstGeom>
            <a:solidFill>
              <a:srgbClr val="00FF00"/>
            </a:solid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8" name="Google Shape;488;p36"/>
            <p:cNvCxnSpPr/>
            <p:nvPr/>
          </p:nvCxnSpPr>
          <p:spPr>
            <a:xfrm>
              <a:off x="5507926" y="4806459"/>
              <a:ext cx="371400" cy="0"/>
            </a:xfrm>
            <a:prstGeom prst="straightConnector1">
              <a:avLst/>
            </a:prstGeom>
            <a:noFill/>
            <a:ln cap="flat" cmpd="sng" w="19050">
              <a:solidFill>
                <a:srgbClr val="999999"/>
              </a:solidFill>
              <a:prstDash val="solid"/>
              <a:round/>
              <a:headEnd len="med" w="med" type="none"/>
              <a:tailEnd len="med" w="med" type="none"/>
            </a:ln>
          </p:spPr>
        </p:cxnSp>
      </p:grpSp>
      <p:cxnSp>
        <p:nvCxnSpPr>
          <p:cNvPr id="489" name="Google Shape;489;p36"/>
          <p:cNvCxnSpPr>
            <a:endCxn id="478" idx="2"/>
          </p:cNvCxnSpPr>
          <p:nvPr/>
        </p:nvCxnSpPr>
        <p:spPr>
          <a:xfrm rot="10800000">
            <a:off x="913475" y="3914175"/>
            <a:ext cx="1649100" cy="516000"/>
          </a:xfrm>
          <a:prstGeom prst="straightConnector1">
            <a:avLst/>
          </a:prstGeom>
          <a:noFill/>
          <a:ln cap="flat" cmpd="sng" w="9525">
            <a:solidFill>
              <a:schemeClr val="dk2"/>
            </a:solidFill>
            <a:prstDash val="solid"/>
            <a:round/>
            <a:headEnd len="med" w="med" type="none"/>
            <a:tailEnd len="med" w="med" type="oval"/>
          </a:ln>
        </p:spPr>
      </p:cxnSp>
      <p:cxnSp>
        <p:nvCxnSpPr>
          <p:cNvPr id="490" name="Google Shape;490;p36"/>
          <p:cNvCxnSpPr>
            <a:endCxn id="474" idx="3"/>
          </p:cNvCxnSpPr>
          <p:nvPr/>
        </p:nvCxnSpPr>
        <p:spPr>
          <a:xfrm flipH="1">
            <a:off x="1042075" y="4568450"/>
            <a:ext cx="1530900" cy="188100"/>
          </a:xfrm>
          <a:prstGeom prst="straightConnector1">
            <a:avLst/>
          </a:prstGeom>
          <a:noFill/>
          <a:ln cap="flat" cmpd="sng" w="9525">
            <a:solidFill>
              <a:schemeClr val="dk2"/>
            </a:solidFill>
            <a:prstDash val="solid"/>
            <a:round/>
            <a:headEnd len="med" w="med" type="none"/>
            <a:tailEnd len="med" w="med" type="oval"/>
          </a:ln>
        </p:spPr>
      </p:cxnSp>
      <p:cxnSp>
        <p:nvCxnSpPr>
          <p:cNvPr id="491" name="Google Shape;491;p36"/>
          <p:cNvCxnSpPr>
            <a:endCxn id="482" idx="0"/>
          </p:cNvCxnSpPr>
          <p:nvPr/>
        </p:nvCxnSpPr>
        <p:spPr>
          <a:xfrm flipH="1">
            <a:off x="1280063" y="4621525"/>
            <a:ext cx="1282500" cy="687900"/>
          </a:xfrm>
          <a:prstGeom prst="straightConnector1">
            <a:avLst/>
          </a:prstGeom>
          <a:noFill/>
          <a:ln cap="flat" cmpd="sng" w="9525">
            <a:solidFill>
              <a:schemeClr val="dk2"/>
            </a:solidFill>
            <a:prstDash val="solid"/>
            <a:round/>
            <a:headEnd len="med" w="med" type="none"/>
            <a:tailEnd len="med" w="med" type="oval"/>
          </a:ln>
        </p:spPr>
      </p:cxnSp>
      <p:cxnSp>
        <p:nvCxnSpPr>
          <p:cNvPr id="492" name="Google Shape;492;p36"/>
          <p:cNvCxnSpPr>
            <a:endCxn id="486" idx="0"/>
          </p:cNvCxnSpPr>
          <p:nvPr/>
        </p:nvCxnSpPr>
        <p:spPr>
          <a:xfrm flipH="1">
            <a:off x="2279525" y="4695925"/>
            <a:ext cx="368100" cy="421800"/>
          </a:xfrm>
          <a:prstGeom prst="straightConnector1">
            <a:avLst/>
          </a:prstGeom>
          <a:noFill/>
          <a:ln cap="flat" cmpd="sng" w="9525">
            <a:solidFill>
              <a:schemeClr val="dk2"/>
            </a:solidFill>
            <a:prstDash val="solid"/>
            <a:round/>
            <a:headEnd len="med" w="med" type="none"/>
            <a:tailEnd len="med" w="med" type="oval"/>
          </a:ln>
        </p:spPr>
      </p:cxnSp>
      <p:cxnSp>
        <p:nvCxnSpPr>
          <p:cNvPr id="493" name="Google Shape;493;p36"/>
          <p:cNvCxnSpPr>
            <a:endCxn id="470" idx="2"/>
          </p:cNvCxnSpPr>
          <p:nvPr/>
        </p:nvCxnSpPr>
        <p:spPr>
          <a:xfrm rot="10800000">
            <a:off x="2209788" y="4105863"/>
            <a:ext cx="405900" cy="281700"/>
          </a:xfrm>
          <a:prstGeom prst="straightConnector1">
            <a:avLst/>
          </a:prstGeom>
          <a:noFill/>
          <a:ln cap="flat" cmpd="sng" w="9525">
            <a:solidFill>
              <a:schemeClr val="dk2"/>
            </a:solidFill>
            <a:prstDash val="solid"/>
            <a:round/>
            <a:headEnd len="med" w="med" type="none"/>
            <a:tailEnd len="med" w="med" type="oval"/>
          </a:ln>
        </p:spPr>
      </p:cxnSp>
      <p:sp>
        <p:nvSpPr>
          <p:cNvPr id="494" name="Google Shape;494;p36"/>
          <p:cNvSpPr/>
          <p:nvPr/>
        </p:nvSpPr>
        <p:spPr>
          <a:xfrm>
            <a:off x="2602985" y="4419923"/>
            <a:ext cx="198007" cy="201391"/>
          </a:xfrm>
          <a:custGeom>
            <a:rect b="b" l="l" r="r" t="t"/>
            <a:pathLst>
              <a:path extrusionOk="0" h="7559" w="7432">
                <a:moveTo>
                  <a:pt x="4550" y="4628"/>
                </a:moveTo>
                <a:lnTo>
                  <a:pt x="4696" y="4483"/>
                </a:lnTo>
                <a:lnTo>
                  <a:pt x="4812" y="4318"/>
                </a:lnTo>
                <a:lnTo>
                  <a:pt x="4909" y="4153"/>
                </a:lnTo>
                <a:lnTo>
                  <a:pt x="4996" y="3978"/>
                </a:lnTo>
                <a:lnTo>
                  <a:pt x="5055" y="3794"/>
                </a:lnTo>
                <a:lnTo>
                  <a:pt x="5103" y="3600"/>
                </a:lnTo>
                <a:lnTo>
                  <a:pt x="5132" y="3406"/>
                </a:lnTo>
                <a:lnTo>
                  <a:pt x="5142" y="3202"/>
                </a:lnTo>
                <a:lnTo>
                  <a:pt x="5132" y="2989"/>
                </a:lnTo>
                <a:lnTo>
                  <a:pt x="5103" y="2795"/>
                </a:lnTo>
                <a:lnTo>
                  <a:pt x="5055" y="2601"/>
                </a:lnTo>
                <a:lnTo>
                  <a:pt x="4996" y="2426"/>
                </a:lnTo>
                <a:lnTo>
                  <a:pt x="4909" y="2251"/>
                </a:lnTo>
                <a:lnTo>
                  <a:pt x="4812" y="2077"/>
                </a:lnTo>
                <a:lnTo>
                  <a:pt x="4696" y="1922"/>
                </a:lnTo>
                <a:lnTo>
                  <a:pt x="4550" y="1766"/>
                </a:lnTo>
                <a:lnTo>
                  <a:pt x="4405" y="1621"/>
                </a:lnTo>
                <a:lnTo>
                  <a:pt x="4240" y="1504"/>
                </a:lnTo>
                <a:lnTo>
                  <a:pt x="4075" y="1407"/>
                </a:lnTo>
                <a:lnTo>
                  <a:pt x="3910" y="1310"/>
                </a:lnTo>
                <a:lnTo>
                  <a:pt x="3726" y="1252"/>
                </a:lnTo>
                <a:lnTo>
                  <a:pt x="3541" y="1204"/>
                </a:lnTo>
                <a:lnTo>
                  <a:pt x="3347" y="1175"/>
                </a:lnTo>
                <a:lnTo>
                  <a:pt x="3143" y="1165"/>
                </a:lnTo>
                <a:lnTo>
                  <a:pt x="2940" y="1175"/>
                </a:lnTo>
                <a:lnTo>
                  <a:pt x="2736" y="1204"/>
                </a:lnTo>
                <a:lnTo>
                  <a:pt x="2561" y="1252"/>
                </a:lnTo>
                <a:lnTo>
                  <a:pt x="2377" y="1310"/>
                </a:lnTo>
                <a:lnTo>
                  <a:pt x="2202" y="1407"/>
                </a:lnTo>
                <a:lnTo>
                  <a:pt x="2038" y="1504"/>
                </a:lnTo>
                <a:lnTo>
                  <a:pt x="1882" y="1621"/>
                </a:lnTo>
                <a:lnTo>
                  <a:pt x="1727" y="1766"/>
                </a:lnTo>
                <a:lnTo>
                  <a:pt x="1591" y="1922"/>
                </a:lnTo>
                <a:lnTo>
                  <a:pt x="1475" y="2077"/>
                </a:lnTo>
                <a:lnTo>
                  <a:pt x="1378" y="2251"/>
                </a:lnTo>
                <a:lnTo>
                  <a:pt x="1291" y="2426"/>
                </a:lnTo>
                <a:lnTo>
                  <a:pt x="1232" y="2601"/>
                </a:lnTo>
                <a:lnTo>
                  <a:pt x="1184" y="2795"/>
                </a:lnTo>
                <a:lnTo>
                  <a:pt x="1155" y="2989"/>
                </a:lnTo>
                <a:lnTo>
                  <a:pt x="1145" y="3202"/>
                </a:lnTo>
                <a:lnTo>
                  <a:pt x="1155" y="3406"/>
                </a:lnTo>
                <a:lnTo>
                  <a:pt x="1184" y="3600"/>
                </a:lnTo>
                <a:lnTo>
                  <a:pt x="1232" y="3794"/>
                </a:lnTo>
                <a:lnTo>
                  <a:pt x="1291" y="3978"/>
                </a:lnTo>
                <a:lnTo>
                  <a:pt x="1378" y="4153"/>
                </a:lnTo>
                <a:lnTo>
                  <a:pt x="1475" y="4318"/>
                </a:lnTo>
                <a:lnTo>
                  <a:pt x="1591" y="4483"/>
                </a:lnTo>
                <a:lnTo>
                  <a:pt x="1727" y="4628"/>
                </a:lnTo>
                <a:lnTo>
                  <a:pt x="1882" y="4774"/>
                </a:lnTo>
                <a:lnTo>
                  <a:pt x="2038" y="4900"/>
                </a:lnTo>
                <a:lnTo>
                  <a:pt x="2202" y="4997"/>
                </a:lnTo>
                <a:lnTo>
                  <a:pt x="2377" y="5084"/>
                </a:lnTo>
                <a:lnTo>
                  <a:pt x="2561" y="5142"/>
                </a:lnTo>
                <a:lnTo>
                  <a:pt x="2736" y="5201"/>
                </a:lnTo>
                <a:lnTo>
                  <a:pt x="2940" y="5230"/>
                </a:lnTo>
                <a:lnTo>
                  <a:pt x="3143" y="5239"/>
                </a:lnTo>
                <a:lnTo>
                  <a:pt x="3347" y="5230"/>
                </a:lnTo>
                <a:lnTo>
                  <a:pt x="3541" y="5201"/>
                </a:lnTo>
                <a:lnTo>
                  <a:pt x="3726" y="5142"/>
                </a:lnTo>
                <a:lnTo>
                  <a:pt x="3910" y="5084"/>
                </a:lnTo>
                <a:lnTo>
                  <a:pt x="4075" y="4997"/>
                </a:lnTo>
                <a:lnTo>
                  <a:pt x="4240" y="4900"/>
                </a:lnTo>
                <a:lnTo>
                  <a:pt x="4405" y="4774"/>
                </a:lnTo>
                <a:close/>
                <a:moveTo>
                  <a:pt x="7432" y="6976"/>
                </a:moveTo>
                <a:lnTo>
                  <a:pt x="7422" y="7092"/>
                </a:lnTo>
                <a:lnTo>
                  <a:pt x="7383" y="7199"/>
                </a:lnTo>
                <a:lnTo>
                  <a:pt x="7334" y="7286"/>
                </a:lnTo>
                <a:lnTo>
                  <a:pt x="7257" y="7383"/>
                </a:lnTo>
                <a:lnTo>
                  <a:pt x="7170" y="7451"/>
                </a:lnTo>
                <a:lnTo>
                  <a:pt x="7073" y="7510"/>
                </a:lnTo>
                <a:lnTo>
                  <a:pt x="6976" y="7548"/>
                </a:lnTo>
                <a:lnTo>
                  <a:pt x="6859" y="7558"/>
                </a:lnTo>
                <a:lnTo>
                  <a:pt x="6743" y="7548"/>
                </a:lnTo>
                <a:lnTo>
                  <a:pt x="6636" y="7510"/>
                </a:lnTo>
                <a:lnTo>
                  <a:pt x="6549" y="7451"/>
                </a:lnTo>
                <a:lnTo>
                  <a:pt x="6461" y="7383"/>
                </a:lnTo>
                <a:lnTo>
                  <a:pt x="4919" y="5831"/>
                </a:lnTo>
                <a:lnTo>
                  <a:pt x="4725" y="5957"/>
                </a:lnTo>
                <a:lnTo>
                  <a:pt x="4511" y="6083"/>
                </a:lnTo>
                <a:lnTo>
                  <a:pt x="4298" y="6171"/>
                </a:lnTo>
                <a:lnTo>
                  <a:pt x="4075" y="6258"/>
                </a:lnTo>
                <a:lnTo>
                  <a:pt x="3852" y="6316"/>
                </a:lnTo>
                <a:lnTo>
                  <a:pt x="3619" y="6355"/>
                </a:lnTo>
                <a:lnTo>
                  <a:pt x="3386" y="6384"/>
                </a:lnTo>
                <a:lnTo>
                  <a:pt x="3143" y="6394"/>
                </a:lnTo>
                <a:lnTo>
                  <a:pt x="2979" y="6394"/>
                </a:lnTo>
                <a:lnTo>
                  <a:pt x="2823" y="6384"/>
                </a:lnTo>
                <a:lnTo>
                  <a:pt x="2668" y="6355"/>
                </a:lnTo>
                <a:lnTo>
                  <a:pt x="2523" y="6326"/>
                </a:lnTo>
                <a:lnTo>
                  <a:pt x="2367" y="6297"/>
                </a:lnTo>
                <a:lnTo>
                  <a:pt x="2222" y="6258"/>
                </a:lnTo>
                <a:lnTo>
                  <a:pt x="2067" y="6200"/>
                </a:lnTo>
                <a:lnTo>
                  <a:pt x="1921" y="6142"/>
                </a:lnTo>
                <a:lnTo>
                  <a:pt x="1776" y="6083"/>
                </a:lnTo>
                <a:lnTo>
                  <a:pt x="1640" y="6006"/>
                </a:lnTo>
                <a:lnTo>
                  <a:pt x="1504" y="5928"/>
                </a:lnTo>
                <a:lnTo>
                  <a:pt x="1378" y="5841"/>
                </a:lnTo>
                <a:lnTo>
                  <a:pt x="1252" y="5763"/>
                </a:lnTo>
                <a:lnTo>
                  <a:pt x="1135" y="5666"/>
                </a:lnTo>
                <a:lnTo>
                  <a:pt x="1029" y="5569"/>
                </a:lnTo>
                <a:lnTo>
                  <a:pt x="912" y="5463"/>
                </a:lnTo>
                <a:lnTo>
                  <a:pt x="815" y="5356"/>
                </a:lnTo>
                <a:lnTo>
                  <a:pt x="718" y="5239"/>
                </a:lnTo>
                <a:lnTo>
                  <a:pt x="621" y="5113"/>
                </a:lnTo>
                <a:lnTo>
                  <a:pt x="544" y="4987"/>
                </a:lnTo>
                <a:lnTo>
                  <a:pt x="456" y="4861"/>
                </a:lnTo>
                <a:lnTo>
                  <a:pt x="379" y="4725"/>
                </a:lnTo>
                <a:lnTo>
                  <a:pt x="311" y="4589"/>
                </a:lnTo>
                <a:lnTo>
                  <a:pt x="243" y="4434"/>
                </a:lnTo>
                <a:lnTo>
                  <a:pt x="185" y="4289"/>
                </a:lnTo>
                <a:lnTo>
                  <a:pt x="136" y="4143"/>
                </a:lnTo>
                <a:lnTo>
                  <a:pt x="88" y="3988"/>
                </a:lnTo>
                <a:lnTo>
                  <a:pt x="68" y="3833"/>
                </a:lnTo>
                <a:lnTo>
                  <a:pt x="39" y="3678"/>
                </a:lnTo>
                <a:lnTo>
                  <a:pt x="10" y="3522"/>
                </a:lnTo>
                <a:lnTo>
                  <a:pt x="0" y="3357"/>
                </a:lnTo>
                <a:lnTo>
                  <a:pt x="0" y="3202"/>
                </a:lnTo>
                <a:lnTo>
                  <a:pt x="0" y="3037"/>
                </a:lnTo>
                <a:lnTo>
                  <a:pt x="10" y="2882"/>
                </a:lnTo>
                <a:lnTo>
                  <a:pt x="39" y="2727"/>
                </a:lnTo>
                <a:lnTo>
                  <a:pt x="68" y="2572"/>
                </a:lnTo>
                <a:lnTo>
                  <a:pt x="88" y="2416"/>
                </a:lnTo>
                <a:lnTo>
                  <a:pt x="136" y="2261"/>
                </a:lnTo>
                <a:lnTo>
                  <a:pt x="185" y="2106"/>
                </a:lnTo>
                <a:lnTo>
                  <a:pt x="243" y="1951"/>
                </a:lnTo>
                <a:lnTo>
                  <a:pt x="311" y="1805"/>
                </a:lnTo>
                <a:lnTo>
                  <a:pt x="379" y="1669"/>
                </a:lnTo>
                <a:lnTo>
                  <a:pt x="456" y="1534"/>
                </a:lnTo>
                <a:lnTo>
                  <a:pt x="544" y="1407"/>
                </a:lnTo>
                <a:lnTo>
                  <a:pt x="621" y="1281"/>
                </a:lnTo>
                <a:lnTo>
                  <a:pt x="718" y="1165"/>
                </a:lnTo>
                <a:lnTo>
                  <a:pt x="815" y="1048"/>
                </a:lnTo>
                <a:lnTo>
                  <a:pt x="912" y="942"/>
                </a:lnTo>
                <a:lnTo>
                  <a:pt x="1029" y="835"/>
                </a:lnTo>
                <a:lnTo>
                  <a:pt x="1135" y="738"/>
                </a:lnTo>
                <a:lnTo>
                  <a:pt x="1252" y="641"/>
                </a:lnTo>
                <a:lnTo>
                  <a:pt x="1378" y="554"/>
                </a:lnTo>
                <a:lnTo>
                  <a:pt x="1504" y="466"/>
                </a:lnTo>
                <a:lnTo>
                  <a:pt x="1640" y="398"/>
                </a:lnTo>
                <a:lnTo>
                  <a:pt x="1776" y="321"/>
                </a:lnTo>
                <a:lnTo>
                  <a:pt x="1921" y="263"/>
                </a:lnTo>
                <a:lnTo>
                  <a:pt x="2067" y="195"/>
                </a:lnTo>
                <a:lnTo>
                  <a:pt x="2222" y="146"/>
                </a:lnTo>
                <a:lnTo>
                  <a:pt x="2367" y="107"/>
                </a:lnTo>
                <a:lnTo>
                  <a:pt x="2523" y="69"/>
                </a:lnTo>
                <a:lnTo>
                  <a:pt x="2668" y="40"/>
                </a:lnTo>
                <a:lnTo>
                  <a:pt x="2823" y="20"/>
                </a:lnTo>
                <a:lnTo>
                  <a:pt x="2979" y="10"/>
                </a:lnTo>
                <a:lnTo>
                  <a:pt x="3143" y="1"/>
                </a:lnTo>
                <a:lnTo>
                  <a:pt x="3299" y="10"/>
                </a:lnTo>
                <a:lnTo>
                  <a:pt x="3454" y="20"/>
                </a:lnTo>
                <a:lnTo>
                  <a:pt x="3609" y="40"/>
                </a:lnTo>
                <a:lnTo>
                  <a:pt x="3764" y="69"/>
                </a:lnTo>
                <a:lnTo>
                  <a:pt x="3920" y="107"/>
                </a:lnTo>
                <a:lnTo>
                  <a:pt x="4065" y="146"/>
                </a:lnTo>
                <a:lnTo>
                  <a:pt x="4220" y="195"/>
                </a:lnTo>
                <a:lnTo>
                  <a:pt x="4366" y="263"/>
                </a:lnTo>
                <a:lnTo>
                  <a:pt x="4511" y="321"/>
                </a:lnTo>
                <a:lnTo>
                  <a:pt x="4647" y="398"/>
                </a:lnTo>
                <a:lnTo>
                  <a:pt x="4783" y="466"/>
                </a:lnTo>
                <a:lnTo>
                  <a:pt x="4909" y="554"/>
                </a:lnTo>
                <a:lnTo>
                  <a:pt x="5035" y="641"/>
                </a:lnTo>
                <a:lnTo>
                  <a:pt x="5152" y="738"/>
                </a:lnTo>
                <a:lnTo>
                  <a:pt x="5258" y="835"/>
                </a:lnTo>
                <a:lnTo>
                  <a:pt x="5375" y="942"/>
                </a:lnTo>
                <a:lnTo>
                  <a:pt x="5472" y="1048"/>
                </a:lnTo>
                <a:lnTo>
                  <a:pt x="5569" y="1165"/>
                </a:lnTo>
                <a:lnTo>
                  <a:pt x="5666" y="1281"/>
                </a:lnTo>
                <a:lnTo>
                  <a:pt x="5743" y="1407"/>
                </a:lnTo>
                <a:lnTo>
                  <a:pt x="5831" y="1534"/>
                </a:lnTo>
                <a:lnTo>
                  <a:pt x="5899" y="1669"/>
                </a:lnTo>
                <a:lnTo>
                  <a:pt x="5976" y="1805"/>
                </a:lnTo>
                <a:lnTo>
                  <a:pt x="6044" y="1951"/>
                </a:lnTo>
                <a:lnTo>
                  <a:pt x="6102" y="2106"/>
                </a:lnTo>
                <a:lnTo>
                  <a:pt x="6151" y="2261"/>
                </a:lnTo>
                <a:lnTo>
                  <a:pt x="6199" y="2416"/>
                </a:lnTo>
                <a:lnTo>
                  <a:pt x="6229" y="2572"/>
                </a:lnTo>
                <a:lnTo>
                  <a:pt x="6248" y="2727"/>
                </a:lnTo>
                <a:lnTo>
                  <a:pt x="6277" y="2882"/>
                </a:lnTo>
                <a:lnTo>
                  <a:pt x="6287" y="3037"/>
                </a:lnTo>
                <a:lnTo>
                  <a:pt x="6287" y="3202"/>
                </a:lnTo>
                <a:lnTo>
                  <a:pt x="6277" y="3445"/>
                </a:lnTo>
                <a:lnTo>
                  <a:pt x="6248" y="3687"/>
                </a:lnTo>
                <a:lnTo>
                  <a:pt x="6219" y="3930"/>
                </a:lnTo>
                <a:lnTo>
                  <a:pt x="6151" y="4153"/>
                </a:lnTo>
                <a:lnTo>
                  <a:pt x="6064" y="4376"/>
                </a:lnTo>
                <a:lnTo>
                  <a:pt x="5976" y="4599"/>
                </a:lnTo>
                <a:lnTo>
                  <a:pt x="5870" y="4803"/>
                </a:lnTo>
                <a:lnTo>
                  <a:pt x="5734" y="5007"/>
                </a:lnTo>
                <a:lnTo>
                  <a:pt x="7267" y="6569"/>
                </a:lnTo>
                <a:lnTo>
                  <a:pt x="7344" y="6656"/>
                </a:lnTo>
                <a:lnTo>
                  <a:pt x="7383" y="6753"/>
                </a:lnTo>
                <a:lnTo>
                  <a:pt x="7422" y="686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Dosis"/>
              <a:ea typeface="Dosis"/>
              <a:cs typeface="Dosis"/>
              <a:sym typeface="Dosis"/>
            </a:endParaRPr>
          </a:p>
        </p:txBody>
      </p:sp>
      <p:sp>
        <p:nvSpPr>
          <p:cNvPr id="495" name="Google Shape;495;p36"/>
          <p:cNvSpPr/>
          <p:nvPr/>
        </p:nvSpPr>
        <p:spPr>
          <a:xfrm>
            <a:off x="4195788" y="4451500"/>
            <a:ext cx="198000" cy="191700"/>
          </a:xfrm>
          <a:prstGeom prst="rightArrow">
            <a:avLst>
              <a:gd fmla="val 50000" name="adj1"/>
              <a:gd fmla="val 5000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Dosis"/>
              <a:ea typeface="Dosis"/>
              <a:cs typeface="Dosis"/>
              <a:sym typeface="Dosis"/>
            </a:endParaRPr>
          </a:p>
        </p:txBody>
      </p:sp>
      <p:sp>
        <p:nvSpPr>
          <p:cNvPr id="496" name="Google Shape;496;p36"/>
          <p:cNvSpPr/>
          <p:nvPr/>
        </p:nvSpPr>
        <p:spPr>
          <a:xfrm>
            <a:off x="4444470" y="4448833"/>
            <a:ext cx="198000" cy="230400"/>
          </a:xfrm>
          <a:prstGeom prst="foldedCorner">
            <a:avLst>
              <a:gd fmla="val 35556" name="adj"/>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Dosis"/>
              <a:ea typeface="Dosis"/>
              <a:cs typeface="Dosis"/>
              <a:sym typeface="Dosis"/>
            </a:endParaRPr>
          </a:p>
        </p:txBody>
      </p:sp>
      <p:sp>
        <p:nvSpPr>
          <p:cNvPr id="497" name="Google Shape;497;p36"/>
          <p:cNvSpPr/>
          <p:nvPr/>
        </p:nvSpPr>
        <p:spPr>
          <a:xfrm>
            <a:off x="4713820" y="4448833"/>
            <a:ext cx="198000" cy="230400"/>
          </a:xfrm>
          <a:prstGeom prst="foldedCorner">
            <a:avLst>
              <a:gd fmla="val 35556"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Dosis"/>
              <a:ea typeface="Dosis"/>
              <a:cs typeface="Dosis"/>
              <a:sym typeface="Dosis"/>
            </a:endParaRPr>
          </a:p>
        </p:txBody>
      </p:sp>
      <p:sp>
        <p:nvSpPr>
          <p:cNvPr id="498" name="Google Shape;498;p36"/>
          <p:cNvSpPr/>
          <p:nvPr/>
        </p:nvSpPr>
        <p:spPr>
          <a:xfrm>
            <a:off x="4967907" y="4448833"/>
            <a:ext cx="198000" cy="230400"/>
          </a:xfrm>
          <a:prstGeom prst="foldedCorner">
            <a:avLst>
              <a:gd fmla="val 35556" name="adj"/>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Dosis"/>
              <a:ea typeface="Dosis"/>
              <a:cs typeface="Dosis"/>
              <a:sym typeface="Dosis"/>
            </a:endParaRPr>
          </a:p>
        </p:txBody>
      </p:sp>
      <p:sp>
        <p:nvSpPr>
          <p:cNvPr id="499" name="Google Shape;499;p36"/>
          <p:cNvSpPr/>
          <p:nvPr/>
        </p:nvSpPr>
        <p:spPr>
          <a:xfrm>
            <a:off x="5240870" y="4448833"/>
            <a:ext cx="198000" cy="230400"/>
          </a:xfrm>
          <a:prstGeom prst="foldedCorner">
            <a:avLst>
              <a:gd fmla="val 35556" name="adj"/>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Dosis"/>
              <a:ea typeface="Dosis"/>
              <a:cs typeface="Dosis"/>
              <a:sym typeface="Dosis"/>
            </a:endParaRPr>
          </a:p>
        </p:txBody>
      </p:sp>
      <p:sp>
        <p:nvSpPr>
          <p:cNvPr id="500" name="Google Shape;500;p36"/>
          <p:cNvSpPr/>
          <p:nvPr/>
        </p:nvSpPr>
        <p:spPr>
          <a:xfrm>
            <a:off x="5499882" y="4448833"/>
            <a:ext cx="198000" cy="230400"/>
          </a:xfrm>
          <a:prstGeom prst="foldedCorner">
            <a:avLst>
              <a:gd fmla="val 35556" name="adj"/>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Dosis"/>
              <a:ea typeface="Dosis"/>
              <a:cs typeface="Dosis"/>
              <a:sym typeface="Dosis"/>
            </a:endParaRPr>
          </a:p>
        </p:txBody>
      </p:sp>
      <p:sp>
        <p:nvSpPr>
          <p:cNvPr id="501" name="Google Shape;501;p36"/>
          <p:cNvSpPr/>
          <p:nvPr/>
        </p:nvSpPr>
        <p:spPr>
          <a:xfrm>
            <a:off x="6030950" y="4236250"/>
            <a:ext cx="1249500" cy="622200"/>
          </a:xfrm>
          <a:prstGeom prst="roundRect">
            <a:avLst>
              <a:gd fmla="val 16667" name="adj"/>
            </a:avLst>
          </a:prstGeom>
          <a:solidFill>
            <a:srgbClr val="3D85C6"/>
          </a:solid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Abel"/>
                <a:ea typeface="Abel"/>
                <a:cs typeface="Abel"/>
                <a:sym typeface="Abel"/>
              </a:rPr>
              <a:t>EOSC Messaging</a:t>
            </a:r>
            <a:endParaRPr b="1">
              <a:solidFill>
                <a:srgbClr val="FFFFFF"/>
              </a:solidFill>
              <a:latin typeface="Abel"/>
              <a:ea typeface="Abel"/>
              <a:cs typeface="Abel"/>
              <a:sym typeface="Abel"/>
            </a:endParaRPr>
          </a:p>
        </p:txBody>
      </p:sp>
      <p:sp>
        <p:nvSpPr>
          <p:cNvPr id="502" name="Google Shape;502;p36"/>
          <p:cNvSpPr/>
          <p:nvPr/>
        </p:nvSpPr>
        <p:spPr>
          <a:xfrm>
            <a:off x="5769238" y="4451500"/>
            <a:ext cx="198000" cy="191700"/>
          </a:xfrm>
          <a:prstGeom prst="rightArrow">
            <a:avLst>
              <a:gd fmla="val 50000" name="adj1"/>
              <a:gd fmla="val 5000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Dosis"/>
              <a:ea typeface="Dosis"/>
              <a:cs typeface="Dosis"/>
              <a:sym typeface="Dosis"/>
            </a:endParaRPr>
          </a:p>
        </p:txBody>
      </p:sp>
      <p:sp>
        <p:nvSpPr>
          <p:cNvPr id="503" name="Google Shape;503;p36"/>
          <p:cNvSpPr/>
          <p:nvPr/>
        </p:nvSpPr>
        <p:spPr>
          <a:xfrm>
            <a:off x="7565176" y="4457125"/>
            <a:ext cx="267093" cy="201395"/>
          </a:xfrm>
          <a:custGeom>
            <a:rect b="b" l="l" r="r" t="t"/>
            <a:pathLst>
              <a:path extrusionOk="0" h="6394" w="8004">
                <a:moveTo>
                  <a:pt x="8004" y="2067"/>
                </a:moveTo>
                <a:lnTo>
                  <a:pt x="8004" y="5666"/>
                </a:lnTo>
                <a:lnTo>
                  <a:pt x="8004" y="5744"/>
                </a:lnTo>
                <a:lnTo>
                  <a:pt x="7994" y="5811"/>
                </a:lnTo>
                <a:lnTo>
                  <a:pt x="7975" y="5879"/>
                </a:lnTo>
                <a:lnTo>
                  <a:pt x="7955" y="5938"/>
                </a:lnTo>
                <a:lnTo>
                  <a:pt x="7916" y="6005"/>
                </a:lnTo>
                <a:lnTo>
                  <a:pt x="7887" y="6073"/>
                </a:lnTo>
                <a:lnTo>
                  <a:pt x="7849" y="6122"/>
                </a:lnTo>
                <a:lnTo>
                  <a:pt x="7790" y="6180"/>
                </a:lnTo>
                <a:lnTo>
                  <a:pt x="7732" y="6229"/>
                </a:lnTo>
                <a:lnTo>
                  <a:pt x="7684" y="6267"/>
                </a:lnTo>
                <a:lnTo>
                  <a:pt x="7625" y="6306"/>
                </a:lnTo>
                <a:lnTo>
                  <a:pt x="7557" y="6335"/>
                </a:lnTo>
                <a:lnTo>
                  <a:pt x="7499" y="6364"/>
                </a:lnTo>
                <a:lnTo>
                  <a:pt x="7431" y="6384"/>
                </a:lnTo>
                <a:lnTo>
                  <a:pt x="7363" y="6394"/>
                </a:lnTo>
                <a:lnTo>
                  <a:pt x="7286" y="6394"/>
                </a:lnTo>
                <a:lnTo>
                  <a:pt x="718" y="6394"/>
                </a:lnTo>
                <a:lnTo>
                  <a:pt x="640" y="6394"/>
                </a:lnTo>
                <a:lnTo>
                  <a:pt x="572" y="6384"/>
                </a:lnTo>
                <a:lnTo>
                  <a:pt x="505" y="6364"/>
                </a:lnTo>
                <a:lnTo>
                  <a:pt x="437" y="6335"/>
                </a:lnTo>
                <a:lnTo>
                  <a:pt x="378" y="6306"/>
                </a:lnTo>
                <a:lnTo>
                  <a:pt x="320" y="6267"/>
                </a:lnTo>
                <a:lnTo>
                  <a:pt x="262" y="6229"/>
                </a:lnTo>
                <a:lnTo>
                  <a:pt x="214" y="6180"/>
                </a:lnTo>
                <a:lnTo>
                  <a:pt x="155" y="6122"/>
                </a:lnTo>
                <a:lnTo>
                  <a:pt x="117" y="6073"/>
                </a:lnTo>
                <a:lnTo>
                  <a:pt x="78" y="6005"/>
                </a:lnTo>
                <a:lnTo>
                  <a:pt x="49" y="5938"/>
                </a:lnTo>
                <a:lnTo>
                  <a:pt x="29" y="5879"/>
                </a:lnTo>
                <a:lnTo>
                  <a:pt x="10" y="5811"/>
                </a:lnTo>
                <a:lnTo>
                  <a:pt x="0" y="5744"/>
                </a:lnTo>
                <a:lnTo>
                  <a:pt x="0" y="5666"/>
                </a:lnTo>
                <a:lnTo>
                  <a:pt x="0" y="2067"/>
                </a:lnTo>
                <a:lnTo>
                  <a:pt x="97" y="2173"/>
                </a:lnTo>
                <a:lnTo>
                  <a:pt x="214" y="2270"/>
                </a:lnTo>
                <a:lnTo>
                  <a:pt x="320" y="2367"/>
                </a:lnTo>
                <a:lnTo>
                  <a:pt x="446" y="2455"/>
                </a:lnTo>
                <a:lnTo>
                  <a:pt x="640" y="2591"/>
                </a:lnTo>
                <a:lnTo>
                  <a:pt x="834" y="2726"/>
                </a:lnTo>
                <a:lnTo>
                  <a:pt x="1019" y="2853"/>
                </a:lnTo>
                <a:lnTo>
                  <a:pt x="1193" y="2969"/>
                </a:lnTo>
                <a:lnTo>
                  <a:pt x="1358" y="3085"/>
                </a:lnTo>
                <a:lnTo>
                  <a:pt x="1523" y="3202"/>
                </a:lnTo>
                <a:lnTo>
                  <a:pt x="1669" y="3308"/>
                </a:lnTo>
                <a:lnTo>
                  <a:pt x="1814" y="3415"/>
                </a:lnTo>
                <a:lnTo>
                  <a:pt x="1940" y="3503"/>
                </a:lnTo>
                <a:lnTo>
                  <a:pt x="2067" y="3590"/>
                </a:lnTo>
                <a:lnTo>
                  <a:pt x="2193" y="3677"/>
                </a:lnTo>
                <a:lnTo>
                  <a:pt x="2299" y="3755"/>
                </a:lnTo>
                <a:lnTo>
                  <a:pt x="2406" y="3832"/>
                </a:lnTo>
                <a:lnTo>
                  <a:pt x="2503" y="3900"/>
                </a:lnTo>
                <a:lnTo>
                  <a:pt x="2590" y="3958"/>
                </a:lnTo>
                <a:lnTo>
                  <a:pt x="2668" y="4026"/>
                </a:lnTo>
                <a:lnTo>
                  <a:pt x="2784" y="4114"/>
                </a:lnTo>
                <a:lnTo>
                  <a:pt x="2901" y="4191"/>
                </a:lnTo>
                <a:lnTo>
                  <a:pt x="2998" y="4259"/>
                </a:lnTo>
                <a:lnTo>
                  <a:pt x="3075" y="4317"/>
                </a:lnTo>
                <a:lnTo>
                  <a:pt x="3172" y="4376"/>
                </a:lnTo>
                <a:lnTo>
                  <a:pt x="3260" y="4424"/>
                </a:lnTo>
                <a:lnTo>
                  <a:pt x="3386" y="4482"/>
                </a:lnTo>
                <a:lnTo>
                  <a:pt x="3502" y="4541"/>
                </a:lnTo>
                <a:lnTo>
                  <a:pt x="3638" y="4589"/>
                </a:lnTo>
                <a:lnTo>
                  <a:pt x="3755" y="4618"/>
                </a:lnTo>
                <a:lnTo>
                  <a:pt x="3881" y="4638"/>
                </a:lnTo>
                <a:lnTo>
                  <a:pt x="3997" y="4647"/>
                </a:lnTo>
                <a:lnTo>
                  <a:pt x="4007" y="4647"/>
                </a:lnTo>
                <a:lnTo>
                  <a:pt x="4007" y="4647"/>
                </a:lnTo>
                <a:lnTo>
                  <a:pt x="4123" y="4638"/>
                </a:lnTo>
                <a:lnTo>
                  <a:pt x="4240" y="4618"/>
                </a:lnTo>
                <a:lnTo>
                  <a:pt x="4366" y="4589"/>
                </a:lnTo>
                <a:lnTo>
                  <a:pt x="4502" y="4541"/>
                </a:lnTo>
                <a:lnTo>
                  <a:pt x="4618" y="4482"/>
                </a:lnTo>
                <a:lnTo>
                  <a:pt x="4734" y="4424"/>
                </a:lnTo>
                <a:lnTo>
                  <a:pt x="4831" y="4376"/>
                </a:lnTo>
                <a:lnTo>
                  <a:pt x="4919" y="4317"/>
                </a:lnTo>
                <a:lnTo>
                  <a:pt x="5006" y="4259"/>
                </a:lnTo>
                <a:lnTo>
                  <a:pt x="5103" y="4191"/>
                </a:lnTo>
                <a:lnTo>
                  <a:pt x="5219" y="4114"/>
                </a:lnTo>
                <a:lnTo>
                  <a:pt x="5336" y="4026"/>
                </a:lnTo>
                <a:lnTo>
                  <a:pt x="5540" y="3881"/>
                </a:lnTo>
                <a:lnTo>
                  <a:pt x="5753" y="3716"/>
                </a:lnTo>
                <a:lnTo>
                  <a:pt x="6005" y="3541"/>
                </a:lnTo>
                <a:lnTo>
                  <a:pt x="6267" y="3357"/>
                </a:lnTo>
                <a:lnTo>
                  <a:pt x="6558" y="3144"/>
                </a:lnTo>
                <a:lnTo>
                  <a:pt x="6869" y="2930"/>
                </a:lnTo>
                <a:lnTo>
                  <a:pt x="7208" y="2707"/>
                </a:lnTo>
                <a:lnTo>
                  <a:pt x="7557" y="2455"/>
                </a:lnTo>
                <a:lnTo>
                  <a:pt x="7684" y="2367"/>
                </a:lnTo>
                <a:lnTo>
                  <a:pt x="7800" y="2270"/>
                </a:lnTo>
                <a:lnTo>
                  <a:pt x="7897" y="2164"/>
                </a:lnTo>
                <a:close/>
                <a:moveTo>
                  <a:pt x="8004" y="728"/>
                </a:moveTo>
                <a:lnTo>
                  <a:pt x="8004" y="815"/>
                </a:lnTo>
                <a:lnTo>
                  <a:pt x="7994" y="912"/>
                </a:lnTo>
                <a:lnTo>
                  <a:pt x="7975" y="990"/>
                </a:lnTo>
                <a:lnTo>
                  <a:pt x="7946" y="1087"/>
                </a:lnTo>
                <a:lnTo>
                  <a:pt x="7916" y="1164"/>
                </a:lnTo>
                <a:lnTo>
                  <a:pt x="7887" y="1252"/>
                </a:lnTo>
                <a:lnTo>
                  <a:pt x="7839" y="1329"/>
                </a:lnTo>
                <a:lnTo>
                  <a:pt x="7781" y="1417"/>
                </a:lnTo>
                <a:lnTo>
                  <a:pt x="7674" y="1572"/>
                </a:lnTo>
                <a:lnTo>
                  <a:pt x="7548" y="1717"/>
                </a:lnTo>
                <a:lnTo>
                  <a:pt x="7393" y="1853"/>
                </a:lnTo>
                <a:lnTo>
                  <a:pt x="7237" y="1970"/>
                </a:lnTo>
                <a:lnTo>
                  <a:pt x="7034" y="2115"/>
                </a:lnTo>
                <a:lnTo>
                  <a:pt x="6840" y="2261"/>
                </a:lnTo>
                <a:lnTo>
                  <a:pt x="6655" y="2387"/>
                </a:lnTo>
                <a:lnTo>
                  <a:pt x="6481" y="2503"/>
                </a:lnTo>
                <a:lnTo>
                  <a:pt x="6316" y="2620"/>
                </a:lnTo>
                <a:lnTo>
                  <a:pt x="6160" y="2736"/>
                </a:lnTo>
                <a:lnTo>
                  <a:pt x="6015" y="2833"/>
                </a:lnTo>
                <a:lnTo>
                  <a:pt x="5879" y="2930"/>
                </a:lnTo>
                <a:lnTo>
                  <a:pt x="5753" y="3017"/>
                </a:lnTo>
                <a:lnTo>
                  <a:pt x="5637" y="3095"/>
                </a:lnTo>
                <a:lnTo>
                  <a:pt x="5530" y="3182"/>
                </a:lnTo>
                <a:lnTo>
                  <a:pt x="5433" y="3250"/>
                </a:lnTo>
                <a:lnTo>
                  <a:pt x="5346" y="3308"/>
                </a:lnTo>
                <a:lnTo>
                  <a:pt x="5268" y="3357"/>
                </a:lnTo>
                <a:lnTo>
                  <a:pt x="5210" y="3406"/>
                </a:lnTo>
                <a:lnTo>
                  <a:pt x="5152" y="3444"/>
                </a:lnTo>
                <a:lnTo>
                  <a:pt x="5122" y="3464"/>
                </a:lnTo>
                <a:lnTo>
                  <a:pt x="5074" y="3493"/>
                </a:lnTo>
                <a:lnTo>
                  <a:pt x="5025" y="3541"/>
                </a:lnTo>
                <a:lnTo>
                  <a:pt x="4958" y="3590"/>
                </a:lnTo>
                <a:lnTo>
                  <a:pt x="4890" y="3629"/>
                </a:lnTo>
                <a:lnTo>
                  <a:pt x="4831" y="3677"/>
                </a:lnTo>
                <a:lnTo>
                  <a:pt x="4763" y="3726"/>
                </a:lnTo>
                <a:lnTo>
                  <a:pt x="4725" y="3755"/>
                </a:lnTo>
                <a:lnTo>
                  <a:pt x="4608" y="3823"/>
                </a:lnTo>
                <a:lnTo>
                  <a:pt x="4482" y="3910"/>
                </a:lnTo>
                <a:lnTo>
                  <a:pt x="4356" y="3978"/>
                </a:lnTo>
                <a:lnTo>
                  <a:pt x="4230" y="4026"/>
                </a:lnTo>
                <a:lnTo>
                  <a:pt x="4114" y="4065"/>
                </a:lnTo>
                <a:lnTo>
                  <a:pt x="4007" y="4075"/>
                </a:lnTo>
                <a:lnTo>
                  <a:pt x="4007" y="4075"/>
                </a:lnTo>
                <a:lnTo>
                  <a:pt x="3997" y="4075"/>
                </a:lnTo>
                <a:lnTo>
                  <a:pt x="3890" y="4065"/>
                </a:lnTo>
                <a:lnTo>
                  <a:pt x="3774" y="4026"/>
                </a:lnTo>
                <a:lnTo>
                  <a:pt x="3648" y="3978"/>
                </a:lnTo>
                <a:lnTo>
                  <a:pt x="3522" y="3910"/>
                </a:lnTo>
                <a:lnTo>
                  <a:pt x="3396" y="3823"/>
                </a:lnTo>
                <a:lnTo>
                  <a:pt x="3279" y="3755"/>
                </a:lnTo>
                <a:lnTo>
                  <a:pt x="3231" y="3726"/>
                </a:lnTo>
                <a:lnTo>
                  <a:pt x="3182" y="3677"/>
                </a:lnTo>
                <a:lnTo>
                  <a:pt x="3114" y="3629"/>
                </a:lnTo>
                <a:lnTo>
                  <a:pt x="3046" y="3590"/>
                </a:lnTo>
                <a:lnTo>
                  <a:pt x="2978" y="3541"/>
                </a:lnTo>
                <a:lnTo>
                  <a:pt x="2920" y="3493"/>
                </a:lnTo>
                <a:lnTo>
                  <a:pt x="2881" y="3464"/>
                </a:lnTo>
                <a:lnTo>
                  <a:pt x="2852" y="3444"/>
                </a:lnTo>
                <a:lnTo>
                  <a:pt x="2746" y="3367"/>
                </a:lnTo>
                <a:lnTo>
                  <a:pt x="2629" y="3279"/>
                </a:lnTo>
                <a:lnTo>
                  <a:pt x="2503" y="3192"/>
                </a:lnTo>
                <a:lnTo>
                  <a:pt x="2358" y="3095"/>
                </a:lnTo>
                <a:lnTo>
                  <a:pt x="2212" y="2988"/>
                </a:lnTo>
                <a:lnTo>
                  <a:pt x="2047" y="2872"/>
                </a:lnTo>
                <a:lnTo>
                  <a:pt x="1872" y="2756"/>
                </a:lnTo>
                <a:lnTo>
                  <a:pt x="1688" y="2620"/>
                </a:lnTo>
                <a:lnTo>
                  <a:pt x="1504" y="2494"/>
                </a:lnTo>
                <a:lnTo>
                  <a:pt x="1339" y="2377"/>
                </a:lnTo>
                <a:lnTo>
                  <a:pt x="1193" y="2270"/>
                </a:lnTo>
                <a:lnTo>
                  <a:pt x="1067" y="2183"/>
                </a:lnTo>
                <a:lnTo>
                  <a:pt x="961" y="2106"/>
                </a:lnTo>
                <a:lnTo>
                  <a:pt x="883" y="2057"/>
                </a:lnTo>
                <a:lnTo>
                  <a:pt x="815" y="1999"/>
                </a:lnTo>
                <a:lnTo>
                  <a:pt x="767" y="1970"/>
                </a:lnTo>
                <a:lnTo>
                  <a:pt x="631" y="1873"/>
                </a:lnTo>
                <a:lnTo>
                  <a:pt x="495" y="1747"/>
                </a:lnTo>
                <a:lnTo>
                  <a:pt x="369" y="1601"/>
                </a:lnTo>
                <a:lnTo>
                  <a:pt x="243" y="1446"/>
                </a:lnTo>
                <a:lnTo>
                  <a:pt x="184" y="1368"/>
                </a:lnTo>
                <a:lnTo>
                  <a:pt x="136" y="1281"/>
                </a:lnTo>
                <a:lnTo>
                  <a:pt x="87" y="1203"/>
                </a:lnTo>
                <a:lnTo>
                  <a:pt x="68" y="1126"/>
                </a:lnTo>
                <a:lnTo>
                  <a:pt x="39" y="1058"/>
                </a:lnTo>
                <a:lnTo>
                  <a:pt x="10" y="970"/>
                </a:lnTo>
                <a:lnTo>
                  <a:pt x="0" y="903"/>
                </a:lnTo>
                <a:lnTo>
                  <a:pt x="0" y="825"/>
                </a:lnTo>
                <a:lnTo>
                  <a:pt x="10" y="660"/>
                </a:lnTo>
                <a:lnTo>
                  <a:pt x="49" y="505"/>
                </a:lnTo>
                <a:lnTo>
                  <a:pt x="97" y="369"/>
                </a:lnTo>
                <a:lnTo>
                  <a:pt x="136" y="301"/>
                </a:lnTo>
                <a:lnTo>
                  <a:pt x="184" y="243"/>
                </a:lnTo>
                <a:lnTo>
                  <a:pt x="233" y="185"/>
                </a:lnTo>
                <a:lnTo>
                  <a:pt x="281" y="136"/>
                </a:lnTo>
                <a:lnTo>
                  <a:pt x="340" y="97"/>
                </a:lnTo>
                <a:lnTo>
                  <a:pt x="408" y="68"/>
                </a:lnTo>
                <a:lnTo>
                  <a:pt x="475" y="39"/>
                </a:lnTo>
                <a:lnTo>
                  <a:pt x="553" y="20"/>
                </a:lnTo>
                <a:lnTo>
                  <a:pt x="631" y="10"/>
                </a:lnTo>
                <a:lnTo>
                  <a:pt x="718" y="0"/>
                </a:lnTo>
                <a:lnTo>
                  <a:pt x="7286" y="0"/>
                </a:lnTo>
                <a:lnTo>
                  <a:pt x="7363" y="10"/>
                </a:lnTo>
                <a:lnTo>
                  <a:pt x="7431" y="20"/>
                </a:lnTo>
                <a:lnTo>
                  <a:pt x="7499" y="29"/>
                </a:lnTo>
                <a:lnTo>
                  <a:pt x="7557" y="59"/>
                </a:lnTo>
                <a:lnTo>
                  <a:pt x="7625" y="88"/>
                </a:lnTo>
                <a:lnTo>
                  <a:pt x="7684" y="117"/>
                </a:lnTo>
                <a:lnTo>
                  <a:pt x="7732" y="165"/>
                </a:lnTo>
                <a:lnTo>
                  <a:pt x="7790" y="214"/>
                </a:lnTo>
                <a:lnTo>
                  <a:pt x="7849" y="262"/>
                </a:lnTo>
                <a:lnTo>
                  <a:pt x="7887" y="330"/>
                </a:lnTo>
                <a:lnTo>
                  <a:pt x="7916" y="388"/>
                </a:lnTo>
                <a:lnTo>
                  <a:pt x="7955" y="447"/>
                </a:lnTo>
                <a:lnTo>
                  <a:pt x="7975" y="514"/>
                </a:lnTo>
                <a:lnTo>
                  <a:pt x="7994" y="592"/>
                </a:lnTo>
                <a:lnTo>
                  <a:pt x="8004" y="650"/>
                </a:lnTo>
                <a:close/>
              </a:path>
            </a:pathLst>
          </a:cu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Dosis"/>
              <a:ea typeface="Dosis"/>
              <a:cs typeface="Dosis"/>
              <a:sym typeface="Dosis"/>
            </a:endParaRPr>
          </a:p>
        </p:txBody>
      </p:sp>
      <p:sp>
        <p:nvSpPr>
          <p:cNvPr id="504" name="Google Shape;504;p36"/>
          <p:cNvSpPr/>
          <p:nvPr/>
        </p:nvSpPr>
        <p:spPr>
          <a:xfrm>
            <a:off x="7335538" y="4461975"/>
            <a:ext cx="198000" cy="191700"/>
          </a:xfrm>
          <a:prstGeom prst="rightArrow">
            <a:avLst>
              <a:gd fmla="val 50000" name="adj1"/>
              <a:gd fmla="val 5000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Dosis"/>
              <a:ea typeface="Dosis"/>
              <a:cs typeface="Dosis"/>
              <a:sym typeface="Dosis"/>
            </a:endParaRPr>
          </a:p>
        </p:txBody>
      </p:sp>
      <p:sp>
        <p:nvSpPr>
          <p:cNvPr id="505" name="Google Shape;505;p36"/>
          <p:cNvSpPr/>
          <p:nvPr/>
        </p:nvSpPr>
        <p:spPr>
          <a:xfrm>
            <a:off x="7903626" y="4457125"/>
            <a:ext cx="267093" cy="201395"/>
          </a:xfrm>
          <a:custGeom>
            <a:rect b="b" l="l" r="r" t="t"/>
            <a:pathLst>
              <a:path extrusionOk="0" h="6394" w="8004">
                <a:moveTo>
                  <a:pt x="8004" y="2067"/>
                </a:moveTo>
                <a:lnTo>
                  <a:pt x="8004" y="5666"/>
                </a:lnTo>
                <a:lnTo>
                  <a:pt x="8004" y="5744"/>
                </a:lnTo>
                <a:lnTo>
                  <a:pt x="7994" y="5811"/>
                </a:lnTo>
                <a:lnTo>
                  <a:pt x="7975" y="5879"/>
                </a:lnTo>
                <a:lnTo>
                  <a:pt x="7955" y="5938"/>
                </a:lnTo>
                <a:lnTo>
                  <a:pt x="7916" y="6005"/>
                </a:lnTo>
                <a:lnTo>
                  <a:pt x="7887" y="6073"/>
                </a:lnTo>
                <a:lnTo>
                  <a:pt x="7849" y="6122"/>
                </a:lnTo>
                <a:lnTo>
                  <a:pt x="7790" y="6180"/>
                </a:lnTo>
                <a:lnTo>
                  <a:pt x="7732" y="6229"/>
                </a:lnTo>
                <a:lnTo>
                  <a:pt x="7684" y="6267"/>
                </a:lnTo>
                <a:lnTo>
                  <a:pt x="7625" y="6306"/>
                </a:lnTo>
                <a:lnTo>
                  <a:pt x="7557" y="6335"/>
                </a:lnTo>
                <a:lnTo>
                  <a:pt x="7499" y="6364"/>
                </a:lnTo>
                <a:lnTo>
                  <a:pt x="7431" y="6384"/>
                </a:lnTo>
                <a:lnTo>
                  <a:pt x="7363" y="6394"/>
                </a:lnTo>
                <a:lnTo>
                  <a:pt x="7286" y="6394"/>
                </a:lnTo>
                <a:lnTo>
                  <a:pt x="718" y="6394"/>
                </a:lnTo>
                <a:lnTo>
                  <a:pt x="640" y="6394"/>
                </a:lnTo>
                <a:lnTo>
                  <a:pt x="572" y="6384"/>
                </a:lnTo>
                <a:lnTo>
                  <a:pt x="505" y="6364"/>
                </a:lnTo>
                <a:lnTo>
                  <a:pt x="437" y="6335"/>
                </a:lnTo>
                <a:lnTo>
                  <a:pt x="378" y="6306"/>
                </a:lnTo>
                <a:lnTo>
                  <a:pt x="320" y="6267"/>
                </a:lnTo>
                <a:lnTo>
                  <a:pt x="262" y="6229"/>
                </a:lnTo>
                <a:lnTo>
                  <a:pt x="214" y="6180"/>
                </a:lnTo>
                <a:lnTo>
                  <a:pt x="155" y="6122"/>
                </a:lnTo>
                <a:lnTo>
                  <a:pt x="117" y="6073"/>
                </a:lnTo>
                <a:lnTo>
                  <a:pt x="78" y="6005"/>
                </a:lnTo>
                <a:lnTo>
                  <a:pt x="49" y="5938"/>
                </a:lnTo>
                <a:lnTo>
                  <a:pt x="29" y="5879"/>
                </a:lnTo>
                <a:lnTo>
                  <a:pt x="10" y="5811"/>
                </a:lnTo>
                <a:lnTo>
                  <a:pt x="0" y="5744"/>
                </a:lnTo>
                <a:lnTo>
                  <a:pt x="0" y="5666"/>
                </a:lnTo>
                <a:lnTo>
                  <a:pt x="0" y="2067"/>
                </a:lnTo>
                <a:lnTo>
                  <a:pt x="97" y="2173"/>
                </a:lnTo>
                <a:lnTo>
                  <a:pt x="214" y="2270"/>
                </a:lnTo>
                <a:lnTo>
                  <a:pt x="320" y="2367"/>
                </a:lnTo>
                <a:lnTo>
                  <a:pt x="446" y="2455"/>
                </a:lnTo>
                <a:lnTo>
                  <a:pt x="640" y="2591"/>
                </a:lnTo>
                <a:lnTo>
                  <a:pt x="834" y="2726"/>
                </a:lnTo>
                <a:lnTo>
                  <a:pt x="1019" y="2853"/>
                </a:lnTo>
                <a:lnTo>
                  <a:pt x="1193" y="2969"/>
                </a:lnTo>
                <a:lnTo>
                  <a:pt x="1358" y="3085"/>
                </a:lnTo>
                <a:lnTo>
                  <a:pt x="1523" y="3202"/>
                </a:lnTo>
                <a:lnTo>
                  <a:pt x="1669" y="3308"/>
                </a:lnTo>
                <a:lnTo>
                  <a:pt x="1814" y="3415"/>
                </a:lnTo>
                <a:lnTo>
                  <a:pt x="1940" y="3503"/>
                </a:lnTo>
                <a:lnTo>
                  <a:pt x="2067" y="3590"/>
                </a:lnTo>
                <a:lnTo>
                  <a:pt x="2193" y="3677"/>
                </a:lnTo>
                <a:lnTo>
                  <a:pt x="2299" y="3755"/>
                </a:lnTo>
                <a:lnTo>
                  <a:pt x="2406" y="3832"/>
                </a:lnTo>
                <a:lnTo>
                  <a:pt x="2503" y="3900"/>
                </a:lnTo>
                <a:lnTo>
                  <a:pt x="2590" y="3958"/>
                </a:lnTo>
                <a:lnTo>
                  <a:pt x="2668" y="4026"/>
                </a:lnTo>
                <a:lnTo>
                  <a:pt x="2784" y="4114"/>
                </a:lnTo>
                <a:lnTo>
                  <a:pt x="2901" y="4191"/>
                </a:lnTo>
                <a:lnTo>
                  <a:pt x="2998" y="4259"/>
                </a:lnTo>
                <a:lnTo>
                  <a:pt x="3075" y="4317"/>
                </a:lnTo>
                <a:lnTo>
                  <a:pt x="3172" y="4376"/>
                </a:lnTo>
                <a:lnTo>
                  <a:pt x="3260" y="4424"/>
                </a:lnTo>
                <a:lnTo>
                  <a:pt x="3386" y="4482"/>
                </a:lnTo>
                <a:lnTo>
                  <a:pt x="3502" y="4541"/>
                </a:lnTo>
                <a:lnTo>
                  <a:pt x="3638" y="4589"/>
                </a:lnTo>
                <a:lnTo>
                  <a:pt x="3755" y="4618"/>
                </a:lnTo>
                <a:lnTo>
                  <a:pt x="3881" y="4638"/>
                </a:lnTo>
                <a:lnTo>
                  <a:pt x="3997" y="4647"/>
                </a:lnTo>
                <a:lnTo>
                  <a:pt x="4007" y="4647"/>
                </a:lnTo>
                <a:lnTo>
                  <a:pt x="4007" y="4647"/>
                </a:lnTo>
                <a:lnTo>
                  <a:pt x="4123" y="4638"/>
                </a:lnTo>
                <a:lnTo>
                  <a:pt x="4240" y="4618"/>
                </a:lnTo>
                <a:lnTo>
                  <a:pt x="4366" y="4589"/>
                </a:lnTo>
                <a:lnTo>
                  <a:pt x="4502" y="4541"/>
                </a:lnTo>
                <a:lnTo>
                  <a:pt x="4618" y="4482"/>
                </a:lnTo>
                <a:lnTo>
                  <a:pt x="4734" y="4424"/>
                </a:lnTo>
                <a:lnTo>
                  <a:pt x="4831" y="4376"/>
                </a:lnTo>
                <a:lnTo>
                  <a:pt x="4919" y="4317"/>
                </a:lnTo>
                <a:lnTo>
                  <a:pt x="5006" y="4259"/>
                </a:lnTo>
                <a:lnTo>
                  <a:pt x="5103" y="4191"/>
                </a:lnTo>
                <a:lnTo>
                  <a:pt x="5219" y="4114"/>
                </a:lnTo>
                <a:lnTo>
                  <a:pt x="5336" y="4026"/>
                </a:lnTo>
                <a:lnTo>
                  <a:pt x="5540" y="3881"/>
                </a:lnTo>
                <a:lnTo>
                  <a:pt x="5753" y="3716"/>
                </a:lnTo>
                <a:lnTo>
                  <a:pt x="6005" y="3541"/>
                </a:lnTo>
                <a:lnTo>
                  <a:pt x="6267" y="3357"/>
                </a:lnTo>
                <a:lnTo>
                  <a:pt x="6558" y="3144"/>
                </a:lnTo>
                <a:lnTo>
                  <a:pt x="6869" y="2930"/>
                </a:lnTo>
                <a:lnTo>
                  <a:pt x="7208" y="2707"/>
                </a:lnTo>
                <a:lnTo>
                  <a:pt x="7557" y="2455"/>
                </a:lnTo>
                <a:lnTo>
                  <a:pt x="7684" y="2367"/>
                </a:lnTo>
                <a:lnTo>
                  <a:pt x="7800" y="2270"/>
                </a:lnTo>
                <a:lnTo>
                  <a:pt x="7897" y="2164"/>
                </a:lnTo>
                <a:close/>
                <a:moveTo>
                  <a:pt x="8004" y="728"/>
                </a:moveTo>
                <a:lnTo>
                  <a:pt x="8004" y="815"/>
                </a:lnTo>
                <a:lnTo>
                  <a:pt x="7994" y="912"/>
                </a:lnTo>
                <a:lnTo>
                  <a:pt x="7975" y="990"/>
                </a:lnTo>
                <a:lnTo>
                  <a:pt x="7946" y="1087"/>
                </a:lnTo>
                <a:lnTo>
                  <a:pt x="7916" y="1164"/>
                </a:lnTo>
                <a:lnTo>
                  <a:pt x="7887" y="1252"/>
                </a:lnTo>
                <a:lnTo>
                  <a:pt x="7839" y="1329"/>
                </a:lnTo>
                <a:lnTo>
                  <a:pt x="7781" y="1417"/>
                </a:lnTo>
                <a:lnTo>
                  <a:pt x="7674" y="1572"/>
                </a:lnTo>
                <a:lnTo>
                  <a:pt x="7548" y="1717"/>
                </a:lnTo>
                <a:lnTo>
                  <a:pt x="7393" y="1853"/>
                </a:lnTo>
                <a:lnTo>
                  <a:pt x="7237" y="1970"/>
                </a:lnTo>
                <a:lnTo>
                  <a:pt x="7034" y="2115"/>
                </a:lnTo>
                <a:lnTo>
                  <a:pt x="6840" y="2261"/>
                </a:lnTo>
                <a:lnTo>
                  <a:pt x="6655" y="2387"/>
                </a:lnTo>
                <a:lnTo>
                  <a:pt x="6481" y="2503"/>
                </a:lnTo>
                <a:lnTo>
                  <a:pt x="6316" y="2620"/>
                </a:lnTo>
                <a:lnTo>
                  <a:pt x="6160" y="2736"/>
                </a:lnTo>
                <a:lnTo>
                  <a:pt x="6015" y="2833"/>
                </a:lnTo>
                <a:lnTo>
                  <a:pt x="5879" y="2930"/>
                </a:lnTo>
                <a:lnTo>
                  <a:pt x="5753" y="3017"/>
                </a:lnTo>
                <a:lnTo>
                  <a:pt x="5637" y="3095"/>
                </a:lnTo>
                <a:lnTo>
                  <a:pt x="5530" y="3182"/>
                </a:lnTo>
                <a:lnTo>
                  <a:pt x="5433" y="3250"/>
                </a:lnTo>
                <a:lnTo>
                  <a:pt x="5346" y="3308"/>
                </a:lnTo>
                <a:lnTo>
                  <a:pt x="5268" y="3357"/>
                </a:lnTo>
                <a:lnTo>
                  <a:pt x="5210" y="3406"/>
                </a:lnTo>
                <a:lnTo>
                  <a:pt x="5152" y="3444"/>
                </a:lnTo>
                <a:lnTo>
                  <a:pt x="5122" y="3464"/>
                </a:lnTo>
                <a:lnTo>
                  <a:pt x="5074" y="3493"/>
                </a:lnTo>
                <a:lnTo>
                  <a:pt x="5025" y="3541"/>
                </a:lnTo>
                <a:lnTo>
                  <a:pt x="4958" y="3590"/>
                </a:lnTo>
                <a:lnTo>
                  <a:pt x="4890" y="3629"/>
                </a:lnTo>
                <a:lnTo>
                  <a:pt x="4831" y="3677"/>
                </a:lnTo>
                <a:lnTo>
                  <a:pt x="4763" y="3726"/>
                </a:lnTo>
                <a:lnTo>
                  <a:pt x="4725" y="3755"/>
                </a:lnTo>
                <a:lnTo>
                  <a:pt x="4608" y="3823"/>
                </a:lnTo>
                <a:lnTo>
                  <a:pt x="4482" y="3910"/>
                </a:lnTo>
                <a:lnTo>
                  <a:pt x="4356" y="3978"/>
                </a:lnTo>
                <a:lnTo>
                  <a:pt x="4230" y="4026"/>
                </a:lnTo>
                <a:lnTo>
                  <a:pt x="4114" y="4065"/>
                </a:lnTo>
                <a:lnTo>
                  <a:pt x="4007" y="4075"/>
                </a:lnTo>
                <a:lnTo>
                  <a:pt x="4007" y="4075"/>
                </a:lnTo>
                <a:lnTo>
                  <a:pt x="3997" y="4075"/>
                </a:lnTo>
                <a:lnTo>
                  <a:pt x="3890" y="4065"/>
                </a:lnTo>
                <a:lnTo>
                  <a:pt x="3774" y="4026"/>
                </a:lnTo>
                <a:lnTo>
                  <a:pt x="3648" y="3978"/>
                </a:lnTo>
                <a:lnTo>
                  <a:pt x="3522" y="3910"/>
                </a:lnTo>
                <a:lnTo>
                  <a:pt x="3396" y="3823"/>
                </a:lnTo>
                <a:lnTo>
                  <a:pt x="3279" y="3755"/>
                </a:lnTo>
                <a:lnTo>
                  <a:pt x="3231" y="3726"/>
                </a:lnTo>
                <a:lnTo>
                  <a:pt x="3182" y="3677"/>
                </a:lnTo>
                <a:lnTo>
                  <a:pt x="3114" y="3629"/>
                </a:lnTo>
                <a:lnTo>
                  <a:pt x="3046" y="3590"/>
                </a:lnTo>
                <a:lnTo>
                  <a:pt x="2978" y="3541"/>
                </a:lnTo>
                <a:lnTo>
                  <a:pt x="2920" y="3493"/>
                </a:lnTo>
                <a:lnTo>
                  <a:pt x="2881" y="3464"/>
                </a:lnTo>
                <a:lnTo>
                  <a:pt x="2852" y="3444"/>
                </a:lnTo>
                <a:lnTo>
                  <a:pt x="2746" y="3367"/>
                </a:lnTo>
                <a:lnTo>
                  <a:pt x="2629" y="3279"/>
                </a:lnTo>
                <a:lnTo>
                  <a:pt x="2503" y="3192"/>
                </a:lnTo>
                <a:lnTo>
                  <a:pt x="2358" y="3095"/>
                </a:lnTo>
                <a:lnTo>
                  <a:pt x="2212" y="2988"/>
                </a:lnTo>
                <a:lnTo>
                  <a:pt x="2047" y="2872"/>
                </a:lnTo>
                <a:lnTo>
                  <a:pt x="1872" y="2756"/>
                </a:lnTo>
                <a:lnTo>
                  <a:pt x="1688" y="2620"/>
                </a:lnTo>
                <a:lnTo>
                  <a:pt x="1504" y="2494"/>
                </a:lnTo>
                <a:lnTo>
                  <a:pt x="1339" y="2377"/>
                </a:lnTo>
                <a:lnTo>
                  <a:pt x="1193" y="2270"/>
                </a:lnTo>
                <a:lnTo>
                  <a:pt x="1067" y="2183"/>
                </a:lnTo>
                <a:lnTo>
                  <a:pt x="961" y="2106"/>
                </a:lnTo>
                <a:lnTo>
                  <a:pt x="883" y="2057"/>
                </a:lnTo>
                <a:lnTo>
                  <a:pt x="815" y="1999"/>
                </a:lnTo>
                <a:lnTo>
                  <a:pt x="767" y="1970"/>
                </a:lnTo>
                <a:lnTo>
                  <a:pt x="631" y="1873"/>
                </a:lnTo>
                <a:lnTo>
                  <a:pt x="495" y="1747"/>
                </a:lnTo>
                <a:lnTo>
                  <a:pt x="369" y="1601"/>
                </a:lnTo>
                <a:lnTo>
                  <a:pt x="243" y="1446"/>
                </a:lnTo>
                <a:lnTo>
                  <a:pt x="184" y="1368"/>
                </a:lnTo>
                <a:lnTo>
                  <a:pt x="136" y="1281"/>
                </a:lnTo>
                <a:lnTo>
                  <a:pt x="87" y="1203"/>
                </a:lnTo>
                <a:lnTo>
                  <a:pt x="68" y="1126"/>
                </a:lnTo>
                <a:lnTo>
                  <a:pt x="39" y="1058"/>
                </a:lnTo>
                <a:lnTo>
                  <a:pt x="10" y="970"/>
                </a:lnTo>
                <a:lnTo>
                  <a:pt x="0" y="903"/>
                </a:lnTo>
                <a:lnTo>
                  <a:pt x="0" y="825"/>
                </a:lnTo>
                <a:lnTo>
                  <a:pt x="10" y="660"/>
                </a:lnTo>
                <a:lnTo>
                  <a:pt x="49" y="505"/>
                </a:lnTo>
                <a:lnTo>
                  <a:pt x="97" y="369"/>
                </a:lnTo>
                <a:lnTo>
                  <a:pt x="136" y="301"/>
                </a:lnTo>
                <a:lnTo>
                  <a:pt x="184" y="243"/>
                </a:lnTo>
                <a:lnTo>
                  <a:pt x="233" y="185"/>
                </a:lnTo>
                <a:lnTo>
                  <a:pt x="281" y="136"/>
                </a:lnTo>
                <a:lnTo>
                  <a:pt x="340" y="97"/>
                </a:lnTo>
                <a:lnTo>
                  <a:pt x="408" y="68"/>
                </a:lnTo>
                <a:lnTo>
                  <a:pt x="475" y="39"/>
                </a:lnTo>
                <a:lnTo>
                  <a:pt x="553" y="20"/>
                </a:lnTo>
                <a:lnTo>
                  <a:pt x="631" y="10"/>
                </a:lnTo>
                <a:lnTo>
                  <a:pt x="718" y="0"/>
                </a:lnTo>
                <a:lnTo>
                  <a:pt x="7286" y="0"/>
                </a:lnTo>
                <a:lnTo>
                  <a:pt x="7363" y="10"/>
                </a:lnTo>
                <a:lnTo>
                  <a:pt x="7431" y="20"/>
                </a:lnTo>
                <a:lnTo>
                  <a:pt x="7499" y="29"/>
                </a:lnTo>
                <a:lnTo>
                  <a:pt x="7557" y="59"/>
                </a:lnTo>
                <a:lnTo>
                  <a:pt x="7625" y="88"/>
                </a:lnTo>
                <a:lnTo>
                  <a:pt x="7684" y="117"/>
                </a:lnTo>
                <a:lnTo>
                  <a:pt x="7732" y="165"/>
                </a:lnTo>
                <a:lnTo>
                  <a:pt x="7790" y="214"/>
                </a:lnTo>
                <a:lnTo>
                  <a:pt x="7849" y="262"/>
                </a:lnTo>
                <a:lnTo>
                  <a:pt x="7887" y="330"/>
                </a:lnTo>
                <a:lnTo>
                  <a:pt x="7916" y="388"/>
                </a:lnTo>
                <a:lnTo>
                  <a:pt x="7955" y="447"/>
                </a:lnTo>
                <a:lnTo>
                  <a:pt x="7975" y="514"/>
                </a:lnTo>
                <a:lnTo>
                  <a:pt x="7994" y="592"/>
                </a:lnTo>
                <a:lnTo>
                  <a:pt x="8004" y="65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Dosis"/>
              <a:ea typeface="Dosis"/>
              <a:cs typeface="Dosis"/>
              <a:sym typeface="Dosis"/>
            </a:endParaRPr>
          </a:p>
        </p:txBody>
      </p:sp>
      <p:sp>
        <p:nvSpPr>
          <p:cNvPr id="506" name="Google Shape;506;p36"/>
          <p:cNvSpPr/>
          <p:nvPr/>
        </p:nvSpPr>
        <p:spPr>
          <a:xfrm>
            <a:off x="8221776" y="4457125"/>
            <a:ext cx="267093" cy="201395"/>
          </a:xfrm>
          <a:custGeom>
            <a:rect b="b" l="l" r="r" t="t"/>
            <a:pathLst>
              <a:path extrusionOk="0" h="6394" w="8004">
                <a:moveTo>
                  <a:pt x="8004" y="2067"/>
                </a:moveTo>
                <a:lnTo>
                  <a:pt x="8004" y="5666"/>
                </a:lnTo>
                <a:lnTo>
                  <a:pt x="8004" y="5744"/>
                </a:lnTo>
                <a:lnTo>
                  <a:pt x="7994" y="5811"/>
                </a:lnTo>
                <a:lnTo>
                  <a:pt x="7975" y="5879"/>
                </a:lnTo>
                <a:lnTo>
                  <a:pt x="7955" y="5938"/>
                </a:lnTo>
                <a:lnTo>
                  <a:pt x="7916" y="6005"/>
                </a:lnTo>
                <a:lnTo>
                  <a:pt x="7887" y="6073"/>
                </a:lnTo>
                <a:lnTo>
                  <a:pt x="7849" y="6122"/>
                </a:lnTo>
                <a:lnTo>
                  <a:pt x="7790" y="6180"/>
                </a:lnTo>
                <a:lnTo>
                  <a:pt x="7732" y="6229"/>
                </a:lnTo>
                <a:lnTo>
                  <a:pt x="7684" y="6267"/>
                </a:lnTo>
                <a:lnTo>
                  <a:pt x="7625" y="6306"/>
                </a:lnTo>
                <a:lnTo>
                  <a:pt x="7557" y="6335"/>
                </a:lnTo>
                <a:lnTo>
                  <a:pt x="7499" y="6364"/>
                </a:lnTo>
                <a:lnTo>
                  <a:pt x="7431" y="6384"/>
                </a:lnTo>
                <a:lnTo>
                  <a:pt x="7363" y="6394"/>
                </a:lnTo>
                <a:lnTo>
                  <a:pt x="7286" y="6394"/>
                </a:lnTo>
                <a:lnTo>
                  <a:pt x="718" y="6394"/>
                </a:lnTo>
                <a:lnTo>
                  <a:pt x="640" y="6394"/>
                </a:lnTo>
                <a:lnTo>
                  <a:pt x="572" y="6384"/>
                </a:lnTo>
                <a:lnTo>
                  <a:pt x="505" y="6364"/>
                </a:lnTo>
                <a:lnTo>
                  <a:pt x="437" y="6335"/>
                </a:lnTo>
                <a:lnTo>
                  <a:pt x="378" y="6306"/>
                </a:lnTo>
                <a:lnTo>
                  <a:pt x="320" y="6267"/>
                </a:lnTo>
                <a:lnTo>
                  <a:pt x="262" y="6229"/>
                </a:lnTo>
                <a:lnTo>
                  <a:pt x="214" y="6180"/>
                </a:lnTo>
                <a:lnTo>
                  <a:pt x="155" y="6122"/>
                </a:lnTo>
                <a:lnTo>
                  <a:pt x="117" y="6073"/>
                </a:lnTo>
                <a:lnTo>
                  <a:pt x="78" y="6005"/>
                </a:lnTo>
                <a:lnTo>
                  <a:pt x="49" y="5938"/>
                </a:lnTo>
                <a:lnTo>
                  <a:pt x="29" y="5879"/>
                </a:lnTo>
                <a:lnTo>
                  <a:pt x="10" y="5811"/>
                </a:lnTo>
                <a:lnTo>
                  <a:pt x="0" y="5744"/>
                </a:lnTo>
                <a:lnTo>
                  <a:pt x="0" y="5666"/>
                </a:lnTo>
                <a:lnTo>
                  <a:pt x="0" y="2067"/>
                </a:lnTo>
                <a:lnTo>
                  <a:pt x="97" y="2173"/>
                </a:lnTo>
                <a:lnTo>
                  <a:pt x="214" y="2270"/>
                </a:lnTo>
                <a:lnTo>
                  <a:pt x="320" y="2367"/>
                </a:lnTo>
                <a:lnTo>
                  <a:pt x="446" y="2455"/>
                </a:lnTo>
                <a:lnTo>
                  <a:pt x="640" y="2591"/>
                </a:lnTo>
                <a:lnTo>
                  <a:pt x="834" y="2726"/>
                </a:lnTo>
                <a:lnTo>
                  <a:pt x="1019" y="2853"/>
                </a:lnTo>
                <a:lnTo>
                  <a:pt x="1193" y="2969"/>
                </a:lnTo>
                <a:lnTo>
                  <a:pt x="1358" y="3085"/>
                </a:lnTo>
                <a:lnTo>
                  <a:pt x="1523" y="3202"/>
                </a:lnTo>
                <a:lnTo>
                  <a:pt x="1669" y="3308"/>
                </a:lnTo>
                <a:lnTo>
                  <a:pt x="1814" y="3415"/>
                </a:lnTo>
                <a:lnTo>
                  <a:pt x="1940" y="3503"/>
                </a:lnTo>
                <a:lnTo>
                  <a:pt x="2067" y="3590"/>
                </a:lnTo>
                <a:lnTo>
                  <a:pt x="2193" y="3677"/>
                </a:lnTo>
                <a:lnTo>
                  <a:pt x="2299" y="3755"/>
                </a:lnTo>
                <a:lnTo>
                  <a:pt x="2406" y="3832"/>
                </a:lnTo>
                <a:lnTo>
                  <a:pt x="2503" y="3900"/>
                </a:lnTo>
                <a:lnTo>
                  <a:pt x="2590" y="3958"/>
                </a:lnTo>
                <a:lnTo>
                  <a:pt x="2668" y="4026"/>
                </a:lnTo>
                <a:lnTo>
                  <a:pt x="2784" y="4114"/>
                </a:lnTo>
                <a:lnTo>
                  <a:pt x="2901" y="4191"/>
                </a:lnTo>
                <a:lnTo>
                  <a:pt x="2998" y="4259"/>
                </a:lnTo>
                <a:lnTo>
                  <a:pt x="3075" y="4317"/>
                </a:lnTo>
                <a:lnTo>
                  <a:pt x="3172" y="4376"/>
                </a:lnTo>
                <a:lnTo>
                  <a:pt x="3260" y="4424"/>
                </a:lnTo>
                <a:lnTo>
                  <a:pt x="3386" y="4482"/>
                </a:lnTo>
                <a:lnTo>
                  <a:pt x="3502" y="4541"/>
                </a:lnTo>
                <a:lnTo>
                  <a:pt x="3638" y="4589"/>
                </a:lnTo>
                <a:lnTo>
                  <a:pt x="3755" y="4618"/>
                </a:lnTo>
                <a:lnTo>
                  <a:pt x="3881" y="4638"/>
                </a:lnTo>
                <a:lnTo>
                  <a:pt x="3997" y="4647"/>
                </a:lnTo>
                <a:lnTo>
                  <a:pt x="4007" y="4647"/>
                </a:lnTo>
                <a:lnTo>
                  <a:pt x="4007" y="4647"/>
                </a:lnTo>
                <a:lnTo>
                  <a:pt x="4123" y="4638"/>
                </a:lnTo>
                <a:lnTo>
                  <a:pt x="4240" y="4618"/>
                </a:lnTo>
                <a:lnTo>
                  <a:pt x="4366" y="4589"/>
                </a:lnTo>
                <a:lnTo>
                  <a:pt x="4502" y="4541"/>
                </a:lnTo>
                <a:lnTo>
                  <a:pt x="4618" y="4482"/>
                </a:lnTo>
                <a:lnTo>
                  <a:pt x="4734" y="4424"/>
                </a:lnTo>
                <a:lnTo>
                  <a:pt x="4831" y="4376"/>
                </a:lnTo>
                <a:lnTo>
                  <a:pt x="4919" y="4317"/>
                </a:lnTo>
                <a:lnTo>
                  <a:pt x="5006" y="4259"/>
                </a:lnTo>
                <a:lnTo>
                  <a:pt x="5103" y="4191"/>
                </a:lnTo>
                <a:lnTo>
                  <a:pt x="5219" y="4114"/>
                </a:lnTo>
                <a:lnTo>
                  <a:pt x="5336" y="4026"/>
                </a:lnTo>
                <a:lnTo>
                  <a:pt x="5540" y="3881"/>
                </a:lnTo>
                <a:lnTo>
                  <a:pt x="5753" y="3716"/>
                </a:lnTo>
                <a:lnTo>
                  <a:pt x="6005" y="3541"/>
                </a:lnTo>
                <a:lnTo>
                  <a:pt x="6267" y="3357"/>
                </a:lnTo>
                <a:lnTo>
                  <a:pt x="6558" y="3144"/>
                </a:lnTo>
                <a:lnTo>
                  <a:pt x="6869" y="2930"/>
                </a:lnTo>
                <a:lnTo>
                  <a:pt x="7208" y="2707"/>
                </a:lnTo>
                <a:lnTo>
                  <a:pt x="7557" y="2455"/>
                </a:lnTo>
                <a:lnTo>
                  <a:pt x="7684" y="2367"/>
                </a:lnTo>
                <a:lnTo>
                  <a:pt x="7800" y="2270"/>
                </a:lnTo>
                <a:lnTo>
                  <a:pt x="7897" y="2164"/>
                </a:lnTo>
                <a:close/>
                <a:moveTo>
                  <a:pt x="8004" y="728"/>
                </a:moveTo>
                <a:lnTo>
                  <a:pt x="8004" y="815"/>
                </a:lnTo>
                <a:lnTo>
                  <a:pt x="7994" y="912"/>
                </a:lnTo>
                <a:lnTo>
                  <a:pt x="7975" y="990"/>
                </a:lnTo>
                <a:lnTo>
                  <a:pt x="7946" y="1087"/>
                </a:lnTo>
                <a:lnTo>
                  <a:pt x="7916" y="1164"/>
                </a:lnTo>
                <a:lnTo>
                  <a:pt x="7887" y="1252"/>
                </a:lnTo>
                <a:lnTo>
                  <a:pt x="7839" y="1329"/>
                </a:lnTo>
                <a:lnTo>
                  <a:pt x="7781" y="1417"/>
                </a:lnTo>
                <a:lnTo>
                  <a:pt x="7674" y="1572"/>
                </a:lnTo>
                <a:lnTo>
                  <a:pt x="7548" y="1717"/>
                </a:lnTo>
                <a:lnTo>
                  <a:pt x="7393" y="1853"/>
                </a:lnTo>
                <a:lnTo>
                  <a:pt x="7237" y="1970"/>
                </a:lnTo>
                <a:lnTo>
                  <a:pt x="7034" y="2115"/>
                </a:lnTo>
                <a:lnTo>
                  <a:pt x="6840" y="2261"/>
                </a:lnTo>
                <a:lnTo>
                  <a:pt x="6655" y="2387"/>
                </a:lnTo>
                <a:lnTo>
                  <a:pt x="6481" y="2503"/>
                </a:lnTo>
                <a:lnTo>
                  <a:pt x="6316" y="2620"/>
                </a:lnTo>
                <a:lnTo>
                  <a:pt x="6160" y="2736"/>
                </a:lnTo>
                <a:lnTo>
                  <a:pt x="6015" y="2833"/>
                </a:lnTo>
                <a:lnTo>
                  <a:pt x="5879" y="2930"/>
                </a:lnTo>
                <a:lnTo>
                  <a:pt x="5753" y="3017"/>
                </a:lnTo>
                <a:lnTo>
                  <a:pt x="5637" y="3095"/>
                </a:lnTo>
                <a:lnTo>
                  <a:pt x="5530" y="3182"/>
                </a:lnTo>
                <a:lnTo>
                  <a:pt x="5433" y="3250"/>
                </a:lnTo>
                <a:lnTo>
                  <a:pt x="5346" y="3308"/>
                </a:lnTo>
                <a:lnTo>
                  <a:pt x="5268" y="3357"/>
                </a:lnTo>
                <a:lnTo>
                  <a:pt x="5210" y="3406"/>
                </a:lnTo>
                <a:lnTo>
                  <a:pt x="5152" y="3444"/>
                </a:lnTo>
                <a:lnTo>
                  <a:pt x="5122" y="3464"/>
                </a:lnTo>
                <a:lnTo>
                  <a:pt x="5074" y="3493"/>
                </a:lnTo>
                <a:lnTo>
                  <a:pt x="5025" y="3541"/>
                </a:lnTo>
                <a:lnTo>
                  <a:pt x="4958" y="3590"/>
                </a:lnTo>
                <a:lnTo>
                  <a:pt x="4890" y="3629"/>
                </a:lnTo>
                <a:lnTo>
                  <a:pt x="4831" y="3677"/>
                </a:lnTo>
                <a:lnTo>
                  <a:pt x="4763" y="3726"/>
                </a:lnTo>
                <a:lnTo>
                  <a:pt x="4725" y="3755"/>
                </a:lnTo>
                <a:lnTo>
                  <a:pt x="4608" y="3823"/>
                </a:lnTo>
                <a:lnTo>
                  <a:pt x="4482" y="3910"/>
                </a:lnTo>
                <a:lnTo>
                  <a:pt x="4356" y="3978"/>
                </a:lnTo>
                <a:lnTo>
                  <a:pt x="4230" y="4026"/>
                </a:lnTo>
                <a:lnTo>
                  <a:pt x="4114" y="4065"/>
                </a:lnTo>
                <a:lnTo>
                  <a:pt x="4007" y="4075"/>
                </a:lnTo>
                <a:lnTo>
                  <a:pt x="4007" y="4075"/>
                </a:lnTo>
                <a:lnTo>
                  <a:pt x="3997" y="4075"/>
                </a:lnTo>
                <a:lnTo>
                  <a:pt x="3890" y="4065"/>
                </a:lnTo>
                <a:lnTo>
                  <a:pt x="3774" y="4026"/>
                </a:lnTo>
                <a:lnTo>
                  <a:pt x="3648" y="3978"/>
                </a:lnTo>
                <a:lnTo>
                  <a:pt x="3522" y="3910"/>
                </a:lnTo>
                <a:lnTo>
                  <a:pt x="3396" y="3823"/>
                </a:lnTo>
                <a:lnTo>
                  <a:pt x="3279" y="3755"/>
                </a:lnTo>
                <a:lnTo>
                  <a:pt x="3231" y="3726"/>
                </a:lnTo>
                <a:lnTo>
                  <a:pt x="3182" y="3677"/>
                </a:lnTo>
                <a:lnTo>
                  <a:pt x="3114" y="3629"/>
                </a:lnTo>
                <a:lnTo>
                  <a:pt x="3046" y="3590"/>
                </a:lnTo>
                <a:lnTo>
                  <a:pt x="2978" y="3541"/>
                </a:lnTo>
                <a:lnTo>
                  <a:pt x="2920" y="3493"/>
                </a:lnTo>
                <a:lnTo>
                  <a:pt x="2881" y="3464"/>
                </a:lnTo>
                <a:lnTo>
                  <a:pt x="2852" y="3444"/>
                </a:lnTo>
                <a:lnTo>
                  <a:pt x="2746" y="3367"/>
                </a:lnTo>
                <a:lnTo>
                  <a:pt x="2629" y="3279"/>
                </a:lnTo>
                <a:lnTo>
                  <a:pt x="2503" y="3192"/>
                </a:lnTo>
                <a:lnTo>
                  <a:pt x="2358" y="3095"/>
                </a:lnTo>
                <a:lnTo>
                  <a:pt x="2212" y="2988"/>
                </a:lnTo>
                <a:lnTo>
                  <a:pt x="2047" y="2872"/>
                </a:lnTo>
                <a:lnTo>
                  <a:pt x="1872" y="2756"/>
                </a:lnTo>
                <a:lnTo>
                  <a:pt x="1688" y="2620"/>
                </a:lnTo>
                <a:lnTo>
                  <a:pt x="1504" y="2494"/>
                </a:lnTo>
                <a:lnTo>
                  <a:pt x="1339" y="2377"/>
                </a:lnTo>
                <a:lnTo>
                  <a:pt x="1193" y="2270"/>
                </a:lnTo>
                <a:lnTo>
                  <a:pt x="1067" y="2183"/>
                </a:lnTo>
                <a:lnTo>
                  <a:pt x="961" y="2106"/>
                </a:lnTo>
                <a:lnTo>
                  <a:pt x="883" y="2057"/>
                </a:lnTo>
                <a:lnTo>
                  <a:pt x="815" y="1999"/>
                </a:lnTo>
                <a:lnTo>
                  <a:pt x="767" y="1970"/>
                </a:lnTo>
                <a:lnTo>
                  <a:pt x="631" y="1873"/>
                </a:lnTo>
                <a:lnTo>
                  <a:pt x="495" y="1747"/>
                </a:lnTo>
                <a:lnTo>
                  <a:pt x="369" y="1601"/>
                </a:lnTo>
                <a:lnTo>
                  <a:pt x="243" y="1446"/>
                </a:lnTo>
                <a:lnTo>
                  <a:pt x="184" y="1368"/>
                </a:lnTo>
                <a:lnTo>
                  <a:pt x="136" y="1281"/>
                </a:lnTo>
                <a:lnTo>
                  <a:pt x="87" y="1203"/>
                </a:lnTo>
                <a:lnTo>
                  <a:pt x="68" y="1126"/>
                </a:lnTo>
                <a:lnTo>
                  <a:pt x="39" y="1058"/>
                </a:lnTo>
                <a:lnTo>
                  <a:pt x="10" y="970"/>
                </a:lnTo>
                <a:lnTo>
                  <a:pt x="0" y="903"/>
                </a:lnTo>
                <a:lnTo>
                  <a:pt x="0" y="825"/>
                </a:lnTo>
                <a:lnTo>
                  <a:pt x="10" y="660"/>
                </a:lnTo>
                <a:lnTo>
                  <a:pt x="49" y="505"/>
                </a:lnTo>
                <a:lnTo>
                  <a:pt x="97" y="369"/>
                </a:lnTo>
                <a:lnTo>
                  <a:pt x="136" y="301"/>
                </a:lnTo>
                <a:lnTo>
                  <a:pt x="184" y="243"/>
                </a:lnTo>
                <a:lnTo>
                  <a:pt x="233" y="185"/>
                </a:lnTo>
                <a:lnTo>
                  <a:pt x="281" y="136"/>
                </a:lnTo>
                <a:lnTo>
                  <a:pt x="340" y="97"/>
                </a:lnTo>
                <a:lnTo>
                  <a:pt x="408" y="68"/>
                </a:lnTo>
                <a:lnTo>
                  <a:pt x="475" y="39"/>
                </a:lnTo>
                <a:lnTo>
                  <a:pt x="553" y="20"/>
                </a:lnTo>
                <a:lnTo>
                  <a:pt x="631" y="10"/>
                </a:lnTo>
                <a:lnTo>
                  <a:pt x="718" y="0"/>
                </a:lnTo>
                <a:lnTo>
                  <a:pt x="7286" y="0"/>
                </a:lnTo>
                <a:lnTo>
                  <a:pt x="7363" y="10"/>
                </a:lnTo>
                <a:lnTo>
                  <a:pt x="7431" y="20"/>
                </a:lnTo>
                <a:lnTo>
                  <a:pt x="7499" y="29"/>
                </a:lnTo>
                <a:lnTo>
                  <a:pt x="7557" y="59"/>
                </a:lnTo>
                <a:lnTo>
                  <a:pt x="7625" y="88"/>
                </a:lnTo>
                <a:lnTo>
                  <a:pt x="7684" y="117"/>
                </a:lnTo>
                <a:lnTo>
                  <a:pt x="7732" y="165"/>
                </a:lnTo>
                <a:lnTo>
                  <a:pt x="7790" y="214"/>
                </a:lnTo>
                <a:lnTo>
                  <a:pt x="7849" y="262"/>
                </a:lnTo>
                <a:lnTo>
                  <a:pt x="7887" y="330"/>
                </a:lnTo>
                <a:lnTo>
                  <a:pt x="7916" y="388"/>
                </a:lnTo>
                <a:lnTo>
                  <a:pt x="7955" y="447"/>
                </a:lnTo>
                <a:lnTo>
                  <a:pt x="7975" y="514"/>
                </a:lnTo>
                <a:lnTo>
                  <a:pt x="7994" y="592"/>
                </a:lnTo>
                <a:lnTo>
                  <a:pt x="8004" y="650"/>
                </a:lnTo>
                <a:close/>
              </a:path>
            </a:pathLst>
          </a:cu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Dosis"/>
              <a:ea typeface="Dosis"/>
              <a:cs typeface="Dosis"/>
              <a:sym typeface="Dosis"/>
            </a:endParaRPr>
          </a:p>
        </p:txBody>
      </p:sp>
      <p:sp>
        <p:nvSpPr>
          <p:cNvPr id="507" name="Google Shape;507;p36"/>
          <p:cNvSpPr/>
          <p:nvPr/>
        </p:nvSpPr>
        <p:spPr>
          <a:xfrm>
            <a:off x="8560226" y="4463325"/>
            <a:ext cx="267093" cy="201395"/>
          </a:xfrm>
          <a:custGeom>
            <a:rect b="b" l="l" r="r" t="t"/>
            <a:pathLst>
              <a:path extrusionOk="0" h="6394" w="8004">
                <a:moveTo>
                  <a:pt x="8004" y="2067"/>
                </a:moveTo>
                <a:lnTo>
                  <a:pt x="8004" y="5666"/>
                </a:lnTo>
                <a:lnTo>
                  <a:pt x="8004" y="5744"/>
                </a:lnTo>
                <a:lnTo>
                  <a:pt x="7994" y="5811"/>
                </a:lnTo>
                <a:lnTo>
                  <a:pt x="7975" y="5879"/>
                </a:lnTo>
                <a:lnTo>
                  <a:pt x="7955" y="5938"/>
                </a:lnTo>
                <a:lnTo>
                  <a:pt x="7916" y="6005"/>
                </a:lnTo>
                <a:lnTo>
                  <a:pt x="7887" y="6073"/>
                </a:lnTo>
                <a:lnTo>
                  <a:pt x="7849" y="6122"/>
                </a:lnTo>
                <a:lnTo>
                  <a:pt x="7790" y="6180"/>
                </a:lnTo>
                <a:lnTo>
                  <a:pt x="7732" y="6229"/>
                </a:lnTo>
                <a:lnTo>
                  <a:pt x="7684" y="6267"/>
                </a:lnTo>
                <a:lnTo>
                  <a:pt x="7625" y="6306"/>
                </a:lnTo>
                <a:lnTo>
                  <a:pt x="7557" y="6335"/>
                </a:lnTo>
                <a:lnTo>
                  <a:pt x="7499" y="6364"/>
                </a:lnTo>
                <a:lnTo>
                  <a:pt x="7431" y="6384"/>
                </a:lnTo>
                <a:lnTo>
                  <a:pt x="7363" y="6394"/>
                </a:lnTo>
                <a:lnTo>
                  <a:pt x="7286" y="6394"/>
                </a:lnTo>
                <a:lnTo>
                  <a:pt x="718" y="6394"/>
                </a:lnTo>
                <a:lnTo>
                  <a:pt x="640" y="6394"/>
                </a:lnTo>
                <a:lnTo>
                  <a:pt x="572" y="6384"/>
                </a:lnTo>
                <a:lnTo>
                  <a:pt x="505" y="6364"/>
                </a:lnTo>
                <a:lnTo>
                  <a:pt x="437" y="6335"/>
                </a:lnTo>
                <a:lnTo>
                  <a:pt x="378" y="6306"/>
                </a:lnTo>
                <a:lnTo>
                  <a:pt x="320" y="6267"/>
                </a:lnTo>
                <a:lnTo>
                  <a:pt x="262" y="6229"/>
                </a:lnTo>
                <a:lnTo>
                  <a:pt x="214" y="6180"/>
                </a:lnTo>
                <a:lnTo>
                  <a:pt x="155" y="6122"/>
                </a:lnTo>
                <a:lnTo>
                  <a:pt x="117" y="6073"/>
                </a:lnTo>
                <a:lnTo>
                  <a:pt x="78" y="6005"/>
                </a:lnTo>
                <a:lnTo>
                  <a:pt x="49" y="5938"/>
                </a:lnTo>
                <a:lnTo>
                  <a:pt x="29" y="5879"/>
                </a:lnTo>
                <a:lnTo>
                  <a:pt x="10" y="5811"/>
                </a:lnTo>
                <a:lnTo>
                  <a:pt x="0" y="5744"/>
                </a:lnTo>
                <a:lnTo>
                  <a:pt x="0" y="5666"/>
                </a:lnTo>
                <a:lnTo>
                  <a:pt x="0" y="2067"/>
                </a:lnTo>
                <a:lnTo>
                  <a:pt x="97" y="2173"/>
                </a:lnTo>
                <a:lnTo>
                  <a:pt x="214" y="2270"/>
                </a:lnTo>
                <a:lnTo>
                  <a:pt x="320" y="2367"/>
                </a:lnTo>
                <a:lnTo>
                  <a:pt x="446" y="2455"/>
                </a:lnTo>
                <a:lnTo>
                  <a:pt x="640" y="2591"/>
                </a:lnTo>
                <a:lnTo>
                  <a:pt x="834" y="2726"/>
                </a:lnTo>
                <a:lnTo>
                  <a:pt x="1019" y="2853"/>
                </a:lnTo>
                <a:lnTo>
                  <a:pt x="1193" y="2969"/>
                </a:lnTo>
                <a:lnTo>
                  <a:pt x="1358" y="3085"/>
                </a:lnTo>
                <a:lnTo>
                  <a:pt x="1523" y="3202"/>
                </a:lnTo>
                <a:lnTo>
                  <a:pt x="1669" y="3308"/>
                </a:lnTo>
                <a:lnTo>
                  <a:pt x="1814" y="3415"/>
                </a:lnTo>
                <a:lnTo>
                  <a:pt x="1940" y="3503"/>
                </a:lnTo>
                <a:lnTo>
                  <a:pt x="2067" y="3590"/>
                </a:lnTo>
                <a:lnTo>
                  <a:pt x="2193" y="3677"/>
                </a:lnTo>
                <a:lnTo>
                  <a:pt x="2299" y="3755"/>
                </a:lnTo>
                <a:lnTo>
                  <a:pt x="2406" y="3832"/>
                </a:lnTo>
                <a:lnTo>
                  <a:pt x="2503" y="3900"/>
                </a:lnTo>
                <a:lnTo>
                  <a:pt x="2590" y="3958"/>
                </a:lnTo>
                <a:lnTo>
                  <a:pt x="2668" y="4026"/>
                </a:lnTo>
                <a:lnTo>
                  <a:pt x="2784" y="4114"/>
                </a:lnTo>
                <a:lnTo>
                  <a:pt x="2901" y="4191"/>
                </a:lnTo>
                <a:lnTo>
                  <a:pt x="2998" y="4259"/>
                </a:lnTo>
                <a:lnTo>
                  <a:pt x="3075" y="4317"/>
                </a:lnTo>
                <a:lnTo>
                  <a:pt x="3172" y="4376"/>
                </a:lnTo>
                <a:lnTo>
                  <a:pt x="3260" y="4424"/>
                </a:lnTo>
                <a:lnTo>
                  <a:pt x="3386" y="4482"/>
                </a:lnTo>
                <a:lnTo>
                  <a:pt x="3502" y="4541"/>
                </a:lnTo>
                <a:lnTo>
                  <a:pt x="3638" y="4589"/>
                </a:lnTo>
                <a:lnTo>
                  <a:pt x="3755" y="4618"/>
                </a:lnTo>
                <a:lnTo>
                  <a:pt x="3881" y="4638"/>
                </a:lnTo>
                <a:lnTo>
                  <a:pt x="3997" y="4647"/>
                </a:lnTo>
                <a:lnTo>
                  <a:pt x="4007" y="4647"/>
                </a:lnTo>
                <a:lnTo>
                  <a:pt x="4007" y="4647"/>
                </a:lnTo>
                <a:lnTo>
                  <a:pt x="4123" y="4638"/>
                </a:lnTo>
                <a:lnTo>
                  <a:pt x="4240" y="4618"/>
                </a:lnTo>
                <a:lnTo>
                  <a:pt x="4366" y="4589"/>
                </a:lnTo>
                <a:lnTo>
                  <a:pt x="4502" y="4541"/>
                </a:lnTo>
                <a:lnTo>
                  <a:pt x="4618" y="4482"/>
                </a:lnTo>
                <a:lnTo>
                  <a:pt x="4734" y="4424"/>
                </a:lnTo>
                <a:lnTo>
                  <a:pt x="4831" y="4376"/>
                </a:lnTo>
                <a:lnTo>
                  <a:pt x="4919" y="4317"/>
                </a:lnTo>
                <a:lnTo>
                  <a:pt x="5006" y="4259"/>
                </a:lnTo>
                <a:lnTo>
                  <a:pt x="5103" y="4191"/>
                </a:lnTo>
                <a:lnTo>
                  <a:pt x="5219" y="4114"/>
                </a:lnTo>
                <a:lnTo>
                  <a:pt x="5336" y="4026"/>
                </a:lnTo>
                <a:lnTo>
                  <a:pt x="5540" y="3881"/>
                </a:lnTo>
                <a:lnTo>
                  <a:pt x="5753" y="3716"/>
                </a:lnTo>
                <a:lnTo>
                  <a:pt x="6005" y="3541"/>
                </a:lnTo>
                <a:lnTo>
                  <a:pt x="6267" y="3357"/>
                </a:lnTo>
                <a:lnTo>
                  <a:pt x="6558" y="3144"/>
                </a:lnTo>
                <a:lnTo>
                  <a:pt x="6869" y="2930"/>
                </a:lnTo>
                <a:lnTo>
                  <a:pt x="7208" y="2707"/>
                </a:lnTo>
                <a:lnTo>
                  <a:pt x="7557" y="2455"/>
                </a:lnTo>
                <a:lnTo>
                  <a:pt x="7684" y="2367"/>
                </a:lnTo>
                <a:lnTo>
                  <a:pt x="7800" y="2270"/>
                </a:lnTo>
                <a:lnTo>
                  <a:pt x="7897" y="2164"/>
                </a:lnTo>
                <a:close/>
                <a:moveTo>
                  <a:pt x="8004" y="728"/>
                </a:moveTo>
                <a:lnTo>
                  <a:pt x="8004" y="815"/>
                </a:lnTo>
                <a:lnTo>
                  <a:pt x="7994" y="912"/>
                </a:lnTo>
                <a:lnTo>
                  <a:pt x="7975" y="990"/>
                </a:lnTo>
                <a:lnTo>
                  <a:pt x="7946" y="1087"/>
                </a:lnTo>
                <a:lnTo>
                  <a:pt x="7916" y="1164"/>
                </a:lnTo>
                <a:lnTo>
                  <a:pt x="7887" y="1252"/>
                </a:lnTo>
                <a:lnTo>
                  <a:pt x="7839" y="1329"/>
                </a:lnTo>
                <a:lnTo>
                  <a:pt x="7781" y="1417"/>
                </a:lnTo>
                <a:lnTo>
                  <a:pt x="7674" y="1572"/>
                </a:lnTo>
                <a:lnTo>
                  <a:pt x="7548" y="1717"/>
                </a:lnTo>
                <a:lnTo>
                  <a:pt x="7393" y="1853"/>
                </a:lnTo>
                <a:lnTo>
                  <a:pt x="7237" y="1970"/>
                </a:lnTo>
                <a:lnTo>
                  <a:pt x="7034" y="2115"/>
                </a:lnTo>
                <a:lnTo>
                  <a:pt x="6840" y="2261"/>
                </a:lnTo>
                <a:lnTo>
                  <a:pt x="6655" y="2387"/>
                </a:lnTo>
                <a:lnTo>
                  <a:pt x="6481" y="2503"/>
                </a:lnTo>
                <a:lnTo>
                  <a:pt x="6316" y="2620"/>
                </a:lnTo>
                <a:lnTo>
                  <a:pt x="6160" y="2736"/>
                </a:lnTo>
                <a:lnTo>
                  <a:pt x="6015" y="2833"/>
                </a:lnTo>
                <a:lnTo>
                  <a:pt x="5879" y="2930"/>
                </a:lnTo>
                <a:lnTo>
                  <a:pt x="5753" y="3017"/>
                </a:lnTo>
                <a:lnTo>
                  <a:pt x="5637" y="3095"/>
                </a:lnTo>
                <a:lnTo>
                  <a:pt x="5530" y="3182"/>
                </a:lnTo>
                <a:lnTo>
                  <a:pt x="5433" y="3250"/>
                </a:lnTo>
                <a:lnTo>
                  <a:pt x="5346" y="3308"/>
                </a:lnTo>
                <a:lnTo>
                  <a:pt x="5268" y="3357"/>
                </a:lnTo>
                <a:lnTo>
                  <a:pt x="5210" y="3406"/>
                </a:lnTo>
                <a:lnTo>
                  <a:pt x="5152" y="3444"/>
                </a:lnTo>
                <a:lnTo>
                  <a:pt x="5122" y="3464"/>
                </a:lnTo>
                <a:lnTo>
                  <a:pt x="5074" y="3493"/>
                </a:lnTo>
                <a:lnTo>
                  <a:pt x="5025" y="3541"/>
                </a:lnTo>
                <a:lnTo>
                  <a:pt x="4958" y="3590"/>
                </a:lnTo>
                <a:lnTo>
                  <a:pt x="4890" y="3629"/>
                </a:lnTo>
                <a:lnTo>
                  <a:pt x="4831" y="3677"/>
                </a:lnTo>
                <a:lnTo>
                  <a:pt x="4763" y="3726"/>
                </a:lnTo>
                <a:lnTo>
                  <a:pt x="4725" y="3755"/>
                </a:lnTo>
                <a:lnTo>
                  <a:pt x="4608" y="3823"/>
                </a:lnTo>
                <a:lnTo>
                  <a:pt x="4482" y="3910"/>
                </a:lnTo>
                <a:lnTo>
                  <a:pt x="4356" y="3978"/>
                </a:lnTo>
                <a:lnTo>
                  <a:pt x="4230" y="4026"/>
                </a:lnTo>
                <a:lnTo>
                  <a:pt x="4114" y="4065"/>
                </a:lnTo>
                <a:lnTo>
                  <a:pt x="4007" y="4075"/>
                </a:lnTo>
                <a:lnTo>
                  <a:pt x="4007" y="4075"/>
                </a:lnTo>
                <a:lnTo>
                  <a:pt x="3997" y="4075"/>
                </a:lnTo>
                <a:lnTo>
                  <a:pt x="3890" y="4065"/>
                </a:lnTo>
                <a:lnTo>
                  <a:pt x="3774" y="4026"/>
                </a:lnTo>
                <a:lnTo>
                  <a:pt x="3648" y="3978"/>
                </a:lnTo>
                <a:lnTo>
                  <a:pt x="3522" y="3910"/>
                </a:lnTo>
                <a:lnTo>
                  <a:pt x="3396" y="3823"/>
                </a:lnTo>
                <a:lnTo>
                  <a:pt x="3279" y="3755"/>
                </a:lnTo>
                <a:lnTo>
                  <a:pt x="3231" y="3726"/>
                </a:lnTo>
                <a:lnTo>
                  <a:pt x="3182" y="3677"/>
                </a:lnTo>
                <a:lnTo>
                  <a:pt x="3114" y="3629"/>
                </a:lnTo>
                <a:lnTo>
                  <a:pt x="3046" y="3590"/>
                </a:lnTo>
                <a:lnTo>
                  <a:pt x="2978" y="3541"/>
                </a:lnTo>
                <a:lnTo>
                  <a:pt x="2920" y="3493"/>
                </a:lnTo>
                <a:lnTo>
                  <a:pt x="2881" y="3464"/>
                </a:lnTo>
                <a:lnTo>
                  <a:pt x="2852" y="3444"/>
                </a:lnTo>
                <a:lnTo>
                  <a:pt x="2746" y="3367"/>
                </a:lnTo>
                <a:lnTo>
                  <a:pt x="2629" y="3279"/>
                </a:lnTo>
                <a:lnTo>
                  <a:pt x="2503" y="3192"/>
                </a:lnTo>
                <a:lnTo>
                  <a:pt x="2358" y="3095"/>
                </a:lnTo>
                <a:lnTo>
                  <a:pt x="2212" y="2988"/>
                </a:lnTo>
                <a:lnTo>
                  <a:pt x="2047" y="2872"/>
                </a:lnTo>
                <a:lnTo>
                  <a:pt x="1872" y="2756"/>
                </a:lnTo>
                <a:lnTo>
                  <a:pt x="1688" y="2620"/>
                </a:lnTo>
                <a:lnTo>
                  <a:pt x="1504" y="2494"/>
                </a:lnTo>
                <a:lnTo>
                  <a:pt x="1339" y="2377"/>
                </a:lnTo>
                <a:lnTo>
                  <a:pt x="1193" y="2270"/>
                </a:lnTo>
                <a:lnTo>
                  <a:pt x="1067" y="2183"/>
                </a:lnTo>
                <a:lnTo>
                  <a:pt x="961" y="2106"/>
                </a:lnTo>
                <a:lnTo>
                  <a:pt x="883" y="2057"/>
                </a:lnTo>
                <a:lnTo>
                  <a:pt x="815" y="1999"/>
                </a:lnTo>
                <a:lnTo>
                  <a:pt x="767" y="1970"/>
                </a:lnTo>
                <a:lnTo>
                  <a:pt x="631" y="1873"/>
                </a:lnTo>
                <a:lnTo>
                  <a:pt x="495" y="1747"/>
                </a:lnTo>
                <a:lnTo>
                  <a:pt x="369" y="1601"/>
                </a:lnTo>
                <a:lnTo>
                  <a:pt x="243" y="1446"/>
                </a:lnTo>
                <a:lnTo>
                  <a:pt x="184" y="1368"/>
                </a:lnTo>
                <a:lnTo>
                  <a:pt x="136" y="1281"/>
                </a:lnTo>
                <a:lnTo>
                  <a:pt x="87" y="1203"/>
                </a:lnTo>
                <a:lnTo>
                  <a:pt x="68" y="1126"/>
                </a:lnTo>
                <a:lnTo>
                  <a:pt x="39" y="1058"/>
                </a:lnTo>
                <a:lnTo>
                  <a:pt x="10" y="970"/>
                </a:lnTo>
                <a:lnTo>
                  <a:pt x="0" y="903"/>
                </a:lnTo>
                <a:lnTo>
                  <a:pt x="0" y="825"/>
                </a:lnTo>
                <a:lnTo>
                  <a:pt x="10" y="660"/>
                </a:lnTo>
                <a:lnTo>
                  <a:pt x="49" y="505"/>
                </a:lnTo>
                <a:lnTo>
                  <a:pt x="97" y="369"/>
                </a:lnTo>
                <a:lnTo>
                  <a:pt x="136" y="301"/>
                </a:lnTo>
                <a:lnTo>
                  <a:pt x="184" y="243"/>
                </a:lnTo>
                <a:lnTo>
                  <a:pt x="233" y="185"/>
                </a:lnTo>
                <a:lnTo>
                  <a:pt x="281" y="136"/>
                </a:lnTo>
                <a:lnTo>
                  <a:pt x="340" y="97"/>
                </a:lnTo>
                <a:lnTo>
                  <a:pt x="408" y="68"/>
                </a:lnTo>
                <a:lnTo>
                  <a:pt x="475" y="39"/>
                </a:lnTo>
                <a:lnTo>
                  <a:pt x="553" y="20"/>
                </a:lnTo>
                <a:lnTo>
                  <a:pt x="631" y="10"/>
                </a:lnTo>
                <a:lnTo>
                  <a:pt x="718" y="0"/>
                </a:lnTo>
                <a:lnTo>
                  <a:pt x="7286" y="0"/>
                </a:lnTo>
                <a:lnTo>
                  <a:pt x="7363" y="10"/>
                </a:lnTo>
                <a:lnTo>
                  <a:pt x="7431" y="20"/>
                </a:lnTo>
                <a:lnTo>
                  <a:pt x="7499" y="29"/>
                </a:lnTo>
                <a:lnTo>
                  <a:pt x="7557" y="59"/>
                </a:lnTo>
                <a:lnTo>
                  <a:pt x="7625" y="88"/>
                </a:lnTo>
                <a:lnTo>
                  <a:pt x="7684" y="117"/>
                </a:lnTo>
                <a:lnTo>
                  <a:pt x="7732" y="165"/>
                </a:lnTo>
                <a:lnTo>
                  <a:pt x="7790" y="214"/>
                </a:lnTo>
                <a:lnTo>
                  <a:pt x="7849" y="262"/>
                </a:lnTo>
                <a:lnTo>
                  <a:pt x="7887" y="330"/>
                </a:lnTo>
                <a:lnTo>
                  <a:pt x="7916" y="388"/>
                </a:lnTo>
                <a:lnTo>
                  <a:pt x="7955" y="447"/>
                </a:lnTo>
                <a:lnTo>
                  <a:pt x="7975" y="514"/>
                </a:lnTo>
                <a:lnTo>
                  <a:pt x="7994" y="592"/>
                </a:lnTo>
                <a:lnTo>
                  <a:pt x="8004" y="650"/>
                </a:lnTo>
                <a:close/>
              </a:path>
            </a:pathLst>
          </a:cu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Dosis"/>
              <a:ea typeface="Dosis"/>
              <a:cs typeface="Dosis"/>
              <a:sym typeface="Dosis"/>
            </a:endParaRPr>
          </a:p>
        </p:txBody>
      </p:sp>
      <p:sp>
        <p:nvSpPr>
          <p:cNvPr id="508" name="Google Shape;508;p36"/>
          <p:cNvSpPr/>
          <p:nvPr/>
        </p:nvSpPr>
        <p:spPr>
          <a:xfrm>
            <a:off x="8898664" y="4463325"/>
            <a:ext cx="267093" cy="201395"/>
          </a:xfrm>
          <a:custGeom>
            <a:rect b="b" l="l" r="r" t="t"/>
            <a:pathLst>
              <a:path extrusionOk="0" h="6394" w="8004">
                <a:moveTo>
                  <a:pt x="8004" y="2067"/>
                </a:moveTo>
                <a:lnTo>
                  <a:pt x="8004" y="5666"/>
                </a:lnTo>
                <a:lnTo>
                  <a:pt x="8004" y="5744"/>
                </a:lnTo>
                <a:lnTo>
                  <a:pt x="7994" y="5811"/>
                </a:lnTo>
                <a:lnTo>
                  <a:pt x="7975" y="5879"/>
                </a:lnTo>
                <a:lnTo>
                  <a:pt x="7955" y="5938"/>
                </a:lnTo>
                <a:lnTo>
                  <a:pt x="7916" y="6005"/>
                </a:lnTo>
                <a:lnTo>
                  <a:pt x="7887" y="6073"/>
                </a:lnTo>
                <a:lnTo>
                  <a:pt x="7849" y="6122"/>
                </a:lnTo>
                <a:lnTo>
                  <a:pt x="7790" y="6180"/>
                </a:lnTo>
                <a:lnTo>
                  <a:pt x="7732" y="6229"/>
                </a:lnTo>
                <a:lnTo>
                  <a:pt x="7684" y="6267"/>
                </a:lnTo>
                <a:lnTo>
                  <a:pt x="7625" y="6306"/>
                </a:lnTo>
                <a:lnTo>
                  <a:pt x="7557" y="6335"/>
                </a:lnTo>
                <a:lnTo>
                  <a:pt x="7499" y="6364"/>
                </a:lnTo>
                <a:lnTo>
                  <a:pt x="7431" y="6384"/>
                </a:lnTo>
                <a:lnTo>
                  <a:pt x="7363" y="6394"/>
                </a:lnTo>
                <a:lnTo>
                  <a:pt x="7286" y="6394"/>
                </a:lnTo>
                <a:lnTo>
                  <a:pt x="718" y="6394"/>
                </a:lnTo>
                <a:lnTo>
                  <a:pt x="640" y="6394"/>
                </a:lnTo>
                <a:lnTo>
                  <a:pt x="572" y="6384"/>
                </a:lnTo>
                <a:lnTo>
                  <a:pt x="505" y="6364"/>
                </a:lnTo>
                <a:lnTo>
                  <a:pt x="437" y="6335"/>
                </a:lnTo>
                <a:lnTo>
                  <a:pt x="378" y="6306"/>
                </a:lnTo>
                <a:lnTo>
                  <a:pt x="320" y="6267"/>
                </a:lnTo>
                <a:lnTo>
                  <a:pt x="262" y="6229"/>
                </a:lnTo>
                <a:lnTo>
                  <a:pt x="214" y="6180"/>
                </a:lnTo>
                <a:lnTo>
                  <a:pt x="155" y="6122"/>
                </a:lnTo>
                <a:lnTo>
                  <a:pt x="117" y="6073"/>
                </a:lnTo>
                <a:lnTo>
                  <a:pt x="78" y="6005"/>
                </a:lnTo>
                <a:lnTo>
                  <a:pt x="49" y="5938"/>
                </a:lnTo>
                <a:lnTo>
                  <a:pt x="29" y="5879"/>
                </a:lnTo>
                <a:lnTo>
                  <a:pt x="10" y="5811"/>
                </a:lnTo>
                <a:lnTo>
                  <a:pt x="0" y="5744"/>
                </a:lnTo>
                <a:lnTo>
                  <a:pt x="0" y="5666"/>
                </a:lnTo>
                <a:lnTo>
                  <a:pt x="0" y="2067"/>
                </a:lnTo>
                <a:lnTo>
                  <a:pt x="97" y="2173"/>
                </a:lnTo>
                <a:lnTo>
                  <a:pt x="214" y="2270"/>
                </a:lnTo>
                <a:lnTo>
                  <a:pt x="320" y="2367"/>
                </a:lnTo>
                <a:lnTo>
                  <a:pt x="446" y="2455"/>
                </a:lnTo>
                <a:lnTo>
                  <a:pt x="640" y="2591"/>
                </a:lnTo>
                <a:lnTo>
                  <a:pt x="834" y="2726"/>
                </a:lnTo>
                <a:lnTo>
                  <a:pt x="1019" y="2853"/>
                </a:lnTo>
                <a:lnTo>
                  <a:pt x="1193" y="2969"/>
                </a:lnTo>
                <a:lnTo>
                  <a:pt x="1358" y="3085"/>
                </a:lnTo>
                <a:lnTo>
                  <a:pt x="1523" y="3202"/>
                </a:lnTo>
                <a:lnTo>
                  <a:pt x="1669" y="3308"/>
                </a:lnTo>
                <a:lnTo>
                  <a:pt x="1814" y="3415"/>
                </a:lnTo>
                <a:lnTo>
                  <a:pt x="1940" y="3503"/>
                </a:lnTo>
                <a:lnTo>
                  <a:pt x="2067" y="3590"/>
                </a:lnTo>
                <a:lnTo>
                  <a:pt x="2193" y="3677"/>
                </a:lnTo>
                <a:lnTo>
                  <a:pt x="2299" y="3755"/>
                </a:lnTo>
                <a:lnTo>
                  <a:pt x="2406" y="3832"/>
                </a:lnTo>
                <a:lnTo>
                  <a:pt x="2503" y="3900"/>
                </a:lnTo>
                <a:lnTo>
                  <a:pt x="2590" y="3958"/>
                </a:lnTo>
                <a:lnTo>
                  <a:pt x="2668" y="4026"/>
                </a:lnTo>
                <a:lnTo>
                  <a:pt x="2784" y="4114"/>
                </a:lnTo>
                <a:lnTo>
                  <a:pt x="2901" y="4191"/>
                </a:lnTo>
                <a:lnTo>
                  <a:pt x="2998" y="4259"/>
                </a:lnTo>
                <a:lnTo>
                  <a:pt x="3075" y="4317"/>
                </a:lnTo>
                <a:lnTo>
                  <a:pt x="3172" y="4376"/>
                </a:lnTo>
                <a:lnTo>
                  <a:pt x="3260" y="4424"/>
                </a:lnTo>
                <a:lnTo>
                  <a:pt x="3386" y="4482"/>
                </a:lnTo>
                <a:lnTo>
                  <a:pt x="3502" y="4541"/>
                </a:lnTo>
                <a:lnTo>
                  <a:pt x="3638" y="4589"/>
                </a:lnTo>
                <a:lnTo>
                  <a:pt x="3755" y="4618"/>
                </a:lnTo>
                <a:lnTo>
                  <a:pt x="3881" y="4638"/>
                </a:lnTo>
                <a:lnTo>
                  <a:pt x="3997" y="4647"/>
                </a:lnTo>
                <a:lnTo>
                  <a:pt x="4007" y="4647"/>
                </a:lnTo>
                <a:lnTo>
                  <a:pt x="4007" y="4647"/>
                </a:lnTo>
                <a:lnTo>
                  <a:pt x="4123" y="4638"/>
                </a:lnTo>
                <a:lnTo>
                  <a:pt x="4240" y="4618"/>
                </a:lnTo>
                <a:lnTo>
                  <a:pt x="4366" y="4589"/>
                </a:lnTo>
                <a:lnTo>
                  <a:pt x="4502" y="4541"/>
                </a:lnTo>
                <a:lnTo>
                  <a:pt x="4618" y="4482"/>
                </a:lnTo>
                <a:lnTo>
                  <a:pt x="4734" y="4424"/>
                </a:lnTo>
                <a:lnTo>
                  <a:pt x="4831" y="4376"/>
                </a:lnTo>
                <a:lnTo>
                  <a:pt x="4919" y="4317"/>
                </a:lnTo>
                <a:lnTo>
                  <a:pt x="5006" y="4259"/>
                </a:lnTo>
                <a:lnTo>
                  <a:pt x="5103" y="4191"/>
                </a:lnTo>
                <a:lnTo>
                  <a:pt x="5219" y="4114"/>
                </a:lnTo>
                <a:lnTo>
                  <a:pt x="5336" y="4026"/>
                </a:lnTo>
                <a:lnTo>
                  <a:pt x="5540" y="3881"/>
                </a:lnTo>
                <a:lnTo>
                  <a:pt x="5753" y="3716"/>
                </a:lnTo>
                <a:lnTo>
                  <a:pt x="6005" y="3541"/>
                </a:lnTo>
                <a:lnTo>
                  <a:pt x="6267" y="3357"/>
                </a:lnTo>
                <a:lnTo>
                  <a:pt x="6558" y="3144"/>
                </a:lnTo>
                <a:lnTo>
                  <a:pt x="6869" y="2930"/>
                </a:lnTo>
                <a:lnTo>
                  <a:pt x="7208" y="2707"/>
                </a:lnTo>
                <a:lnTo>
                  <a:pt x="7557" y="2455"/>
                </a:lnTo>
                <a:lnTo>
                  <a:pt x="7684" y="2367"/>
                </a:lnTo>
                <a:lnTo>
                  <a:pt x="7800" y="2270"/>
                </a:lnTo>
                <a:lnTo>
                  <a:pt x="7897" y="2164"/>
                </a:lnTo>
                <a:close/>
                <a:moveTo>
                  <a:pt x="8004" y="728"/>
                </a:moveTo>
                <a:lnTo>
                  <a:pt x="8004" y="815"/>
                </a:lnTo>
                <a:lnTo>
                  <a:pt x="7994" y="912"/>
                </a:lnTo>
                <a:lnTo>
                  <a:pt x="7975" y="990"/>
                </a:lnTo>
                <a:lnTo>
                  <a:pt x="7946" y="1087"/>
                </a:lnTo>
                <a:lnTo>
                  <a:pt x="7916" y="1164"/>
                </a:lnTo>
                <a:lnTo>
                  <a:pt x="7887" y="1252"/>
                </a:lnTo>
                <a:lnTo>
                  <a:pt x="7839" y="1329"/>
                </a:lnTo>
                <a:lnTo>
                  <a:pt x="7781" y="1417"/>
                </a:lnTo>
                <a:lnTo>
                  <a:pt x="7674" y="1572"/>
                </a:lnTo>
                <a:lnTo>
                  <a:pt x="7548" y="1717"/>
                </a:lnTo>
                <a:lnTo>
                  <a:pt x="7393" y="1853"/>
                </a:lnTo>
                <a:lnTo>
                  <a:pt x="7237" y="1970"/>
                </a:lnTo>
                <a:lnTo>
                  <a:pt x="7034" y="2115"/>
                </a:lnTo>
                <a:lnTo>
                  <a:pt x="6840" y="2261"/>
                </a:lnTo>
                <a:lnTo>
                  <a:pt x="6655" y="2387"/>
                </a:lnTo>
                <a:lnTo>
                  <a:pt x="6481" y="2503"/>
                </a:lnTo>
                <a:lnTo>
                  <a:pt x="6316" y="2620"/>
                </a:lnTo>
                <a:lnTo>
                  <a:pt x="6160" y="2736"/>
                </a:lnTo>
                <a:lnTo>
                  <a:pt x="6015" y="2833"/>
                </a:lnTo>
                <a:lnTo>
                  <a:pt x="5879" y="2930"/>
                </a:lnTo>
                <a:lnTo>
                  <a:pt x="5753" y="3017"/>
                </a:lnTo>
                <a:lnTo>
                  <a:pt x="5637" y="3095"/>
                </a:lnTo>
                <a:lnTo>
                  <a:pt x="5530" y="3182"/>
                </a:lnTo>
                <a:lnTo>
                  <a:pt x="5433" y="3250"/>
                </a:lnTo>
                <a:lnTo>
                  <a:pt x="5346" y="3308"/>
                </a:lnTo>
                <a:lnTo>
                  <a:pt x="5268" y="3357"/>
                </a:lnTo>
                <a:lnTo>
                  <a:pt x="5210" y="3406"/>
                </a:lnTo>
                <a:lnTo>
                  <a:pt x="5152" y="3444"/>
                </a:lnTo>
                <a:lnTo>
                  <a:pt x="5122" y="3464"/>
                </a:lnTo>
                <a:lnTo>
                  <a:pt x="5074" y="3493"/>
                </a:lnTo>
                <a:lnTo>
                  <a:pt x="5025" y="3541"/>
                </a:lnTo>
                <a:lnTo>
                  <a:pt x="4958" y="3590"/>
                </a:lnTo>
                <a:lnTo>
                  <a:pt x="4890" y="3629"/>
                </a:lnTo>
                <a:lnTo>
                  <a:pt x="4831" y="3677"/>
                </a:lnTo>
                <a:lnTo>
                  <a:pt x="4763" y="3726"/>
                </a:lnTo>
                <a:lnTo>
                  <a:pt x="4725" y="3755"/>
                </a:lnTo>
                <a:lnTo>
                  <a:pt x="4608" y="3823"/>
                </a:lnTo>
                <a:lnTo>
                  <a:pt x="4482" y="3910"/>
                </a:lnTo>
                <a:lnTo>
                  <a:pt x="4356" y="3978"/>
                </a:lnTo>
                <a:lnTo>
                  <a:pt x="4230" y="4026"/>
                </a:lnTo>
                <a:lnTo>
                  <a:pt x="4114" y="4065"/>
                </a:lnTo>
                <a:lnTo>
                  <a:pt x="4007" y="4075"/>
                </a:lnTo>
                <a:lnTo>
                  <a:pt x="4007" y="4075"/>
                </a:lnTo>
                <a:lnTo>
                  <a:pt x="3997" y="4075"/>
                </a:lnTo>
                <a:lnTo>
                  <a:pt x="3890" y="4065"/>
                </a:lnTo>
                <a:lnTo>
                  <a:pt x="3774" y="4026"/>
                </a:lnTo>
                <a:lnTo>
                  <a:pt x="3648" y="3978"/>
                </a:lnTo>
                <a:lnTo>
                  <a:pt x="3522" y="3910"/>
                </a:lnTo>
                <a:lnTo>
                  <a:pt x="3396" y="3823"/>
                </a:lnTo>
                <a:lnTo>
                  <a:pt x="3279" y="3755"/>
                </a:lnTo>
                <a:lnTo>
                  <a:pt x="3231" y="3726"/>
                </a:lnTo>
                <a:lnTo>
                  <a:pt x="3182" y="3677"/>
                </a:lnTo>
                <a:lnTo>
                  <a:pt x="3114" y="3629"/>
                </a:lnTo>
                <a:lnTo>
                  <a:pt x="3046" y="3590"/>
                </a:lnTo>
                <a:lnTo>
                  <a:pt x="2978" y="3541"/>
                </a:lnTo>
                <a:lnTo>
                  <a:pt x="2920" y="3493"/>
                </a:lnTo>
                <a:lnTo>
                  <a:pt x="2881" y="3464"/>
                </a:lnTo>
                <a:lnTo>
                  <a:pt x="2852" y="3444"/>
                </a:lnTo>
                <a:lnTo>
                  <a:pt x="2746" y="3367"/>
                </a:lnTo>
                <a:lnTo>
                  <a:pt x="2629" y="3279"/>
                </a:lnTo>
                <a:lnTo>
                  <a:pt x="2503" y="3192"/>
                </a:lnTo>
                <a:lnTo>
                  <a:pt x="2358" y="3095"/>
                </a:lnTo>
                <a:lnTo>
                  <a:pt x="2212" y="2988"/>
                </a:lnTo>
                <a:lnTo>
                  <a:pt x="2047" y="2872"/>
                </a:lnTo>
                <a:lnTo>
                  <a:pt x="1872" y="2756"/>
                </a:lnTo>
                <a:lnTo>
                  <a:pt x="1688" y="2620"/>
                </a:lnTo>
                <a:lnTo>
                  <a:pt x="1504" y="2494"/>
                </a:lnTo>
                <a:lnTo>
                  <a:pt x="1339" y="2377"/>
                </a:lnTo>
                <a:lnTo>
                  <a:pt x="1193" y="2270"/>
                </a:lnTo>
                <a:lnTo>
                  <a:pt x="1067" y="2183"/>
                </a:lnTo>
                <a:lnTo>
                  <a:pt x="961" y="2106"/>
                </a:lnTo>
                <a:lnTo>
                  <a:pt x="883" y="2057"/>
                </a:lnTo>
                <a:lnTo>
                  <a:pt x="815" y="1999"/>
                </a:lnTo>
                <a:lnTo>
                  <a:pt x="767" y="1970"/>
                </a:lnTo>
                <a:lnTo>
                  <a:pt x="631" y="1873"/>
                </a:lnTo>
                <a:lnTo>
                  <a:pt x="495" y="1747"/>
                </a:lnTo>
                <a:lnTo>
                  <a:pt x="369" y="1601"/>
                </a:lnTo>
                <a:lnTo>
                  <a:pt x="243" y="1446"/>
                </a:lnTo>
                <a:lnTo>
                  <a:pt x="184" y="1368"/>
                </a:lnTo>
                <a:lnTo>
                  <a:pt x="136" y="1281"/>
                </a:lnTo>
                <a:lnTo>
                  <a:pt x="87" y="1203"/>
                </a:lnTo>
                <a:lnTo>
                  <a:pt x="68" y="1126"/>
                </a:lnTo>
                <a:lnTo>
                  <a:pt x="39" y="1058"/>
                </a:lnTo>
                <a:lnTo>
                  <a:pt x="10" y="970"/>
                </a:lnTo>
                <a:lnTo>
                  <a:pt x="0" y="903"/>
                </a:lnTo>
                <a:lnTo>
                  <a:pt x="0" y="825"/>
                </a:lnTo>
                <a:lnTo>
                  <a:pt x="10" y="660"/>
                </a:lnTo>
                <a:lnTo>
                  <a:pt x="49" y="505"/>
                </a:lnTo>
                <a:lnTo>
                  <a:pt x="97" y="369"/>
                </a:lnTo>
                <a:lnTo>
                  <a:pt x="136" y="301"/>
                </a:lnTo>
                <a:lnTo>
                  <a:pt x="184" y="243"/>
                </a:lnTo>
                <a:lnTo>
                  <a:pt x="233" y="185"/>
                </a:lnTo>
                <a:lnTo>
                  <a:pt x="281" y="136"/>
                </a:lnTo>
                <a:lnTo>
                  <a:pt x="340" y="97"/>
                </a:lnTo>
                <a:lnTo>
                  <a:pt x="408" y="68"/>
                </a:lnTo>
                <a:lnTo>
                  <a:pt x="475" y="39"/>
                </a:lnTo>
                <a:lnTo>
                  <a:pt x="553" y="20"/>
                </a:lnTo>
                <a:lnTo>
                  <a:pt x="631" y="10"/>
                </a:lnTo>
                <a:lnTo>
                  <a:pt x="718" y="0"/>
                </a:lnTo>
                <a:lnTo>
                  <a:pt x="7286" y="0"/>
                </a:lnTo>
                <a:lnTo>
                  <a:pt x="7363" y="10"/>
                </a:lnTo>
                <a:lnTo>
                  <a:pt x="7431" y="20"/>
                </a:lnTo>
                <a:lnTo>
                  <a:pt x="7499" y="29"/>
                </a:lnTo>
                <a:lnTo>
                  <a:pt x="7557" y="59"/>
                </a:lnTo>
                <a:lnTo>
                  <a:pt x="7625" y="88"/>
                </a:lnTo>
                <a:lnTo>
                  <a:pt x="7684" y="117"/>
                </a:lnTo>
                <a:lnTo>
                  <a:pt x="7732" y="165"/>
                </a:lnTo>
                <a:lnTo>
                  <a:pt x="7790" y="214"/>
                </a:lnTo>
                <a:lnTo>
                  <a:pt x="7849" y="262"/>
                </a:lnTo>
                <a:lnTo>
                  <a:pt x="7887" y="330"/>
                </a:lnTo>
                <a:lnTo>
                  <a:pt x="7916" y="388"/>
                </a:lnTo>
                <a:lnTo>
                  <a:pt x="7955" y="447"/>
                </a:lnTo>
                <a:lnTo>
                  <a:pt x="7975" y="514"/>
                </a:lnTo>
                <a:lnTo>
                  <a:pt x="7994" y="592"/>
                </a:lnTo>
                <a:lnTo>
                  <a:pt x="8004" y="650"/>
                </a:lnTo>
                <a:close/>
              </a:path>
            </a:pathLst>
          </a:cu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Dosis"/>
              <a:ea typeface="Dosis"/>
              <a:cs typeface="Dosis"/>
              <a:sym typeface="Dosis"/>
            </a:endParaRPr>
          </a:p>
        </p:txBody>
      </p:sp>
      <p:sp>
        <p:nvSpPr>
          <p:cNvPr id="509" name="Google Shape;509;p36"/>
          <p:cNvSpPr/>
          <p:nvPr/>
        </p:nvSpPr>
        <p:spPr>
          <a:xfrm>
            <a:off x="9237100" y="4468175"/>
            <a:ext cx="198000" cy="191700"/>
          </a:xfrm>
          <a:prstGeom prst="rightArrow">
            <a:avLst>
              <a:gd fmla="val 50000" name="adj1"/>
              <a:gd fmla="val 5000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Dosis"/>
              <a:ea typeface="Dosis"/>
              <a:cs typeface="Dosis"/>
              <a:sym typeface="Dosis"/>
            </a:endParaRPr>
          </a:p>
        </p:txBody>
      </p:sp>
      <p:sp>
        <p:nvSpPr>
          <p:cNvPr id="510" name="Google Shape;510;p36"/>
          <p:cNvSpPr/>
          <p:nvPr/>
        </p:nvSpPr>
        <p:spPr>
          <a:xfrm>
            <a:off x="9165750" y="5051375"/>
            <a:ext cx="1893900" cy="516000"/>
          </a:xfrm>
          <a:prstGeom prst="roundRect">
            <a:avLst>
              <a:gd fmla="val 16667" name="adj"/>
            </a:avLst>
          </a:prstGeom>
          <a:solidFill>
            <a:srgbClr val="3D85C6"/>
          </a:solid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Abel"/>
                <a:ea typeface="Abel"/>
                <a:cs typeface="Abel"/>
                <a:sym typeface="Abel"/>
              </a:rPr>
              <a:t>Analytics Engine</a:t>
            </a:r>
            <a:br>
              <a:rPr b="1" lang="en">
                <a:solidFill>
                  <a:srgbClr val="FFFFFF"/>
                </a:solidFill>
                <a:latin typeface="Abel"/>
                <a:ea typeface="Abel"/>
                <a:cs typeface="Abel"/>
                <a:sym typeface="Abel"/>
              </a:rPr>
            </a:br>
            <a:r>
              <a:rPr lang="en">
                <a:solidFill>
                  <a:srgbClr val="FFFFFF"/>
                </a:solidFill>
                <a:latin typeface="Abel"/>
                <a:ea typeface="Abel"/>
                <a:cs typeface="Abel"/>
                <a:sym typeface="Abel"/>
              </a:rPr>
              <a:t>Big Data Platform</a:t>
            </a:r>
            <a:endParaRPr>
              <a:solidFill>
                <a:srgbClr val="FFFFFF"/>
              </a:solidFill>
              <a:latin typeface="Abel"/>
              <a:ea typeface="Abel"/>
              <a:cs typeface="Abel"/>
              <a:sym typeface="Abel"/>
            </a:endParaRPr>
          </a:p>
        </p:txBody>
      </p:sp>
      <p:sp>
        <p:nvSpPr>
          <p:cNvPr id="511" name="Google Shape;511;p36"/>
          <p:cNvSpPr/>
          <p:nvPr/>
        </p:nvSpPr>
        <p:spPr>
          <a:xfrm>
            <a:off x="9575562" y="4302681"/>
            <a:ext cx="183034" cy="216630"/>
          </a:xfrm>
          <a:custGeom>
            <a:rect b="b" l="l" r="r" t="t"/>
            <a:pathLst>
              <a:path extrusionOk="0" h="8131" w="6870">
                <a:moveTo>
                  <a:pt x="1466" y="3290"/>
                </a:moveTo>
                <a:lnTo>
                  <a:pt x="1689" y="3338"/>
                </a:lnTo>
                <a:lnTo>
                  <a:pt x="1931" y="3367"/>
                </a:lnTo>
                <a:lnTo>
                  <a:pt x="2164" y="3406"/>
                </a:lnTo>
                <a:lnTo>
                  <a:pt x="2417" y="3435"/>
                </a:lnTo>
                <a:lnTo>
                  <a:pt x="2659" y="3455"/>
                </a:lnTo>
                <a:lnTo>
                  <a:pt x="2921" y="3474"/>
                </a:lnTo>
                <a:lnTo>
                  <a:pt x="3173" y="3484"/>
                </a:lnTo>
                <a:lnTo>
                  <a:pt x="3445" y="3484"/>
                </a:lnTo>
                <a:lnTo>
                  <a:pt x="3697" y="3484"/>
                </a:lnTo>
                <a:lnTo>
                  <a:pt x="3969" y="3474"/>
                </a:lnTo>
                <a:lnTo>
                  <a:pt x="4211" y="3455"/>
                </a:lnTo>
                <a:lnTo>
                  <a:pt x="4473" y="3435"/>
                </a:lnTo>
                <a:lnTo>
                  <a:pt x="4706" y="3406"/>
                </a:lnTo>
                <a:lnTo>
                  <a:pt x="4958" y="3367"/>
                </a:lnTo>
                <a:lnTo>
                  <a:pt x="5181" y="3338"/>
                </a:lnTo>
                <a:lnTo>
                  <a:pt x="5424" y="3290"/>
                </a:lnTo>
                <a:lnTo>
                  <a:pt x="5647" y="3232"/>
                </a:lnTo>
                <a:lnTo>
                  <a:pt x="5851" y="3183"/>
                </a:lnTo>
                <a:lnTo>
                  <a:pt x="6055" y="3115"/>
                </a:lnTo>
                <a:lnTo>
                  <a:pt x="6239" y="3047"/>
                </a:lnTo>
                <a:lnTo>
                  <a:pt x="6413" y="2970"/>
                </a:lnTo>
                <a:lnTo>
                  <a:pt x="6578" y="2882"/>
                </a:lnTo>
                <a:lnTo>
                  <a:pt x="6734" y="2805"/>
                </a:lnTo>
                <a:lnTo>
                  <a:pt x="6869" y="2708"/>
                </a:lnTo>
                <a:lnTo>
                  <a:pt x="6869" y="3484"/>
                </a:lnTo>
                <a:lnTo>
                  <a:pt x="6860" y="3561"/>
                </a:lnTo>
                <a:lnTo>
                  <a:pt x="6840" y="3639"/>
                </a:lnTo>
                <a:lnTo>
                  <a:pt x="6811" y="3707"/>
                </a:lnTo>
                <a:lnTo>
                  <a:pt x="6753" y="3785"/>
                </a:lnTo>
                <a:lnTo>
                  <a:pt x="6685" y="3852"/>
                </a:lnTo>
                <a:lnTo>
                  <a:pt x="6617" y="3920"/>
                </a:lnTo>
                <a:lnTo>
                  <a:pt x="6520" y="3998"/>
                </a:lnTo>
                <a:lnTo>
                  <a:pt x="6413" y="4056"/>
                </a:lnTo>
                <a:lnTo>
                  <a:pt x="6297" y="4124"/>
                </a:lnTo>
                <a:lnTo>
                  <a:pt x="6152" y="4182"/>
                </a:lnTo>
                <a:lnTo>
                  <a:pt x="6016" y="4250"/>
                </a:lnTo>
                <a:lnTo>
                  <a:pt x="5870" y="4308"/>
                </a:lnTo>
                <a:lnTo>
                  <a:pt x="5705" y="4347"/>
                </a:lnTo>
                <a:lnTo>
                  <a:pt x="5531" y="4396"/>
                </a:lnTo>
                <a:lnTo>
                  <a:pt x="5346" y="4444"/>
                </a:lnTo>
                <a:lnTo>
                  <a:pt x="5152" y="4493"/>
                </a:lnTo>
                <a:lnTo>
                  <a:pt x="4755" y="4551"/>
                </a:lnTo>
                <a:lnTo>
                  <a:pt x="4328" y="4609"/>
                </a:lnTo>
                <a:lnTo>
                  <a:pt x="3891" y="4638"/>
                </a:lnTo>
                <a:lnTo>
                  <a:pt x="3445" y="4648"/>
                </a:lnTo>
                <a:lnTo>
                  <a:pt x="2989" y="4638"/>
                </a:lnTo>
                <a:lnTo>
                  <a:pt x="2543" y="4609"/>
                </a:lnTo>
                <a:lnTo>
                  <a:pt x="2125" y="4551"/>
                </a:lnTo>
                <a:lnTo>
                  <a:pt x="1922" y="4522"/>
                </a:lnTo>
                <a:lnTo>
                  <a:pt x="1718" y="4493"/>
                </a:lnTo>
                <a:lnTo>
                  <a:pt x="1524" y="4444"/>
                </a:lnTo>
                <a:lnTo>
                  <a:pt x="1340" y="4396"/>
                </a:lnTo>
                <a:lnTo>
                  <a:pt x="1165" y="4347"/>
                </a:lnTo>
                <a:lnTo>
                  <a:pt x="1010" y="4308"/>
                </a:lnTo>
                <a:lnTo>
                  <a:pt x="855" y="4250"/>
                </a:lnTo>
                <a:lnTo>
                  <a:pt x="719" y="4182"/>
                </a:lnTo>
                <a:lnTo>
                  <a:pt x="583" y="4124"/>
                </a:lnTo>
                <a:lnTo>
                  <a:pt x="467" y="4056"/>
                </a:lnTo>
                <a:lnTo>
                  <a:pt x="350" y="3998"/>
                </a:lnTo>
                <a:lnTo>
                  <a:pt x="263" y="3920"/>
                </a:lnTo>
                <a:lnTo>
                  <a:pt x="185" y="3852"/>
                </a:lnTo>
                <a:lnTo>
                  <a:pt x="127" y="3785"/>
                </a:lnTo>
                <a:lnTo>
                  <a:pt x="69" y="3707"/>
                </a:lnTo>
                <a:lnTo>
                  <a:pt x="30" y="3639"/>
                </a:lnTo>
                <a:lnTo>
                  <a:pt x="11" y="3561"/>
                </a:lnTo>
                <a:lnTo>
                  <a:pt x="1" y="3484"/>
                </a:lnTo>
                <a:lnTo>
                  <a:pt x="1" y="2708"/>
                </a:lnTo>
                <a:lnTo>
                  <a:pt x="146" y="2805"/>
                </a:lnTo>
                <a:lnTo>
                  <a:pt x="302" y="2882"/>
                </a:lnTo>
                <a:lnTo>
                  <a:pt x="467" y="2970"/>
                </a:lnTo>
                <a:lnTo>
                  <a:pt x="641" y="3047"/>
                </a:lnTo>
                <a:lnTo>
                  <a:pt x="825" y="3115"/>
                </a:lnTo>
                <a:lnTo>
                  <a:pt x="1020" y="3183"/>
                </a:lnTo>
                <a:lnTo>
                  <a:pt x="1233" y="3232"/>
                </a:lnTo>
                <a:close/>
                <a:moveTo>
                  <a:pt x="1466" y="6773"/>
                </a:moveTo>
                <a:lnTo>
                  <a:pt x="1689" y="6821"/>
                </a:lnTo>
                <a:lnTo>
                  <a:pt x="1931" y="6850"/>
                </a:lnTo>
                <a:lnTo>
                  <a:pt x="2164" y="6889"/>
                </a:lnTo>
                <a:lnTo>
                  <a:pt x="2417" y="6918"/>
                </a:lnTo>
                <a:lnTo>
                  <a:pt x="2659" y="6937"/>
                </a:lnTo>
                <a:lnTo>
                  <a:pt x="2921" y="6957"/>
                </a:lnTo>
                <a:lnTo>
                  <a:pt x="3173" y="6967"/>
                </a:lnTo>
                <a:lnTo>
                  <a:pt x="3445" y="6967"/>
                </a:lnTo>
                <a:lnTo>
                  <a:pt x="3697" y="6967"/>
                </a:lnTo>
                <a:lnTo>
                  <a:pt x="3969" y="6957"/>
                </a:lnTo>
                <a:lnTo>
                  <a:pt x="4211" y="6937"/>
                </a:lnTo>
                <a:lnTo>
                  <a:pt x="4473" y="6918"/>
                </a:lnTo>
                <a:lnTo>
                  <a:pt x="4706" y="6889"/>
                </a:lnTo>
                <a:lnTo>
                  <a:pt x="4958" y="6850"/>
                </a:lnTo>
                <a:lnTo>
                  <a:pt x="5181" y="6821"/>
                </a:lnTo>
                <a:lnTo>
                  <a:pt x="5424" y="6773"/>
                </a:lnTo>
                <a:lnTo>
                  <a:pt x="5647" y="6714"/>
                </a:lnTo>
                <a:lnTo>
                  <a:pt x="5851" y="6666"/>
                </a:lnTo>
                <a:lnTo>
                  <a:pt x="6055" y="6598"/>
                </a:lnTo>
                <a:lnTo>
                  <a:pt x="6239" y="6530"/>
                </a:lnTo>
                <a:lnTo>
                  <a:pt x="6413" y="6452"/>
                </a:lnTo>
                <a:lnTo>
                  <a:pt x="6578" y="6375"/>
                </a:lnTo>
                <a:lnTo>
                  <a:pt x="6734" y="6287"/>
                </a:lnTo>
                <a:lnTo>
                  <a:pt x="6869" y="6190"/>
                </a:lnTo>
                <a:lnTo>
                  <a:pt x="6869" y="6967"/>
                </a:lnTo>
                <a:lnTo>
                  <a:pt x="6860" y="7044"/>
                </a:lnTo>
                <a:lnTo>
                  <a:pt x="6840" y="7122"/>
                </a:lnTo>
                <a:lnTo>
                  <a:pt x="6811" y="7190"/>
                </a:lnTo>
                <a:lnTo>
                  <a:pt x="6753" y="7267"/>
                </a:lnTo>
                <a:lnTo>
                  <a:pt x="6685" y="7345"/>
                </a:lnTo>
                <a:lnTo>
                  <a:pt x="6617" y="7413"/>
                </a:lnTo>
                <a:lnTo>
                  <a:pt x="6520" y="7481"/>
                </a:lnTo>
                <a:lnTo>
                  <a:pt x="6413" y="7549"/>
                </a:lnTo>
                <a:lnTo>
                  <a:pt x="6297" y="7617"/>
                </a:lnTo>
                <a:lnTo>
                  <a:pt x="6152" y="7675"/>
                </a:lnTo>
                <a:lnTo>
                  <a:pt x="6016" y="7733"/>
                </a:lnTo>
                <a:lnTo>
                  <a:pt x="5870" y="7791"/>
                </a:lnTo>
                <a:lnTo>
                  <a:pt x="5705" y="7840"/>
                </a:lnTo>
                <a:lnTo>
                  <a:pt x="5531" y="7888"/>
                </a:lnTo>
                <a:lnTo>
                  <a:pt x="5346" y="7927"/>
                </a:lnTo>
                <a:lnTo>
                  <a:pt x="5152" y="7976"/>
                </a:lnTo>
                <a:lnTo>
                  <a:pt x="4755" y="8034"/>
                </a:lnTo>
                <a:lnTo>
                  <a:pt x="4328" y="8092"/>
                </a:lnTo>
                <a:lnTo>
                  <a:pt x="3891" y="8121"/>
                </a:lnTo>
                <a:lnTo>
                  <a:pt x="3445" y="8131"/>
                </a:lnTo>
                <a:lnTo>
                  <a:pt x="2989" y="8121"/>
                </a:lnTo>
                <a:lnTo>
                  <a:pt x="2543" y="8092"/>
                </a:lnTo>
                <a:lnTo>
                  <a:pt x="2125" y="8034"/>
                </a:lnTo>
                <a:lnTo>
                  <a:pt x="1922" y="8014"/>
                </a:lnTo>
                <a:lnTo>
                  <a:pt x="1718" y="7976"/>
                </a:lnTo>
                <a:lnTo>
                  <a:pt x="1524" y="7927"/>
                </a:lnTo>
                <a:lnTo>
                  <a:pt x="1340" y="7888"/>
                </a:lnTo>
                <a:lnTo>
                  <a:pt x="1165" y="7840"/>
                </a:lnTo>
                <a:lnTo>
                  <a:pt x="1010" y="7791"/>
                </a:lnTo>
                <a:lnTo>
                  <a:pt x="855" y="7733"/>
                </a:lnTo>
                <a:lnTo>
                  <a:pt x="719" y="7675"/>
                </a:lnTo>
                <a:lnTo>
                  <a:pt x="583" y="7617"/>
                </a:lnTo>
                <a:lnTo>
                  <a:pt x="467" y="7549"/>
                </a:lnTo>
                <a:lnTo>
                  <a:pt x="350" y="7481"/>
                </a:lnTo>
                <a:lnTo>
                  <a:pt x="263" y="7413"/>
                </a:lnTo>
                <a:lnTo>
                  <a:pt x="185" y="7345"/>
                </a:lnTo>
                <a:lnTo>
                  <a:pt x="127" y="7267"/>
                </a:lnTo>
                <a:lnTo>
                  <a:pt x="69" y="7190"/>
                </a:lnTo>
                <a:lnTo>
                  <a:pt x="30" y="7122"/>
                </a:lnTo>
                <a:lnTo>
                  <a:pt x="11" y="7044"/>
                </a:lnTo>
                <a:lnTo>
                  <a:pt x="1" y="6967"/>
                </a:lnTo>
                <a:lnTo>
                  <a:pt x="1" y="6190"/>
                </a:lnTo>
                <a:lnTo>
                  <a:pt x="146" y="6287"/>
                </a:lnTo>
                <a:lnTo>
                  <a:pt x="302" y="6375"/>
                </a:lnTo>
                <a:lnTo>
                  <a:pt x="467" y="6452"/>
                </a:lnTo>
                <a:lnTo>
                  <a:pt x="641" y="6530"/>
                </a:lnTo>
                <a:lnTo>
                  <a:pt x="825" y="6598"/>
                </a:lnTo>
                <a:lnTo>
                  <a:pt x="1020" y="6666"/>
                </a:lnTo>
                <a:lnTo>
                  <a:pt x="1233" y="6714"/>
                </a:lnTo>
                <a:close/>
                <a:moveTo>
                  <a:pt x="1466" y="5026"/>
                </a:moveTo>
                <a:lnTo>
                  <a:pt x="1689" y="5075"/>
                </a:lnTo>
                <a:lnTo>
                  <a:pt x="1931" y="5114"/>
                </a:lnTo>
                <a:lnTo>
                  <a:pt x="2164" y="5152"/>
                </a:lnTo>
                <a:lnTo>
                  <a:pt x="2417" y="5182"/>
                </a:lnTo>
                <a:lnTo>
                  <a:pt x="2659" y="5191"/>
                </a:lnTo>
                <a:lnTo>
                  <a:pt x="2921" y="5211"/>
                </a:lnTo>
                <a:lnTo>
                  <a:pt x="3173" y="5220"/>
                </a:lnTo>
                <a:lnTo>
                  <a:pt x="3445" y="5220"/>
                </a:lnTo>
                <a:lnTo>
                  <a:pt x="3697" y="5220"/>
                </a:lnTo>
                <a:lnTo>
                  <a:pt x="3969" y="5211"/>
                </a:lnTo>
                <a:lnTo>
                  <a:pt x="4211" y="5191"/>
                </a:lnTo>
                <a:lnTo>
                  <a:pt x="4473" y="5182"/>
                </a:lnTo>
                <a:lnTo>
                  <a:pt x="4706" y="5152"/>
                </a:lnTo>
                <a:lnTo>
                  <a:pt x="4958" y="5114"/>
                </a:lnTo>
                <a:lnTo>
                  <a:pt x="5181" y="5075"/>
                </a:lnTo>
                <a:lnTo>
                  <a:pt x="5424" y="5026"/>
                </a:lnTo>
                <a:lnTo>
                  <a:pt x="5647" y="4978"/>
                </a:lnTo>
                <a:lnTo>
                  <a:pt x="5851" y="4920"/>
                </a:lnTo>
                <a:lnTo>
                  <a:pt x="6055" y="4852"/>
                </a:lnTo>
                <a:lnTo>
                  <a:pt x="6239" y="4793"/>
                </a:lnTo>
                <a:lnTo>
                  <a:pt x="6413" y="4706"/>
                </a:lnTo>
                <a:lnTo>
                  <a:pt x="6578" y="4638"/>
                </a:lnTo>
                <a:lnTo>
                  <a:pt x="6734" y="4541"/>
                </a:lnTo>
                <a:lnTo>
                  <a:pt x="6869" y="4454"/>
                </a:lnTo>
                <a:lnTo>
                  <a:pt x="6869" y="5220"/>
                </a:lnTo>
                <a:lnTo>
                  <a:pt x="6860" y="5308"/>
                </a:lnTo>
                <a:lnTo>
                  <a:pt x="6840" y="5376"/>
                </a:lnTo>
                <a:lnTo>
                  <a:pt x="6811" y="5453"/>
                </a:lnTo>
                <a:lnTo>
                  <a:pt x="6753" y="5521"/>
                </a:lnTo>
                <a:lnTo>
                  <a:pt x="6685" y="5599"/>
                </a:lnTo>
                <a:lnTo>
                  <a:pt x="6617" y="5676"/>
                </a:lnTo>
                <a:lnTo>
                  <a:pt x="6520" y="5734"/>
                </a:lnTo>
                <a:lnTo>
                  <a:pt x="6413" y="5812"/>
                </a:lnTo>
                <a:lnTo>
                  <a:pt x="6297" y="5870"/>
                </a:lnTo>
                <a:lnTo>
                  <a:pt x="6152" y="5938"/>
                </a:lnTo>
                <a:lnTo>
                  <a:pt x="6016" y="5996"/>
                </a:lnTo>
                <a:lnTo>
                  <a:pt x="5870" y="6045"/>
                </a:lnTo>
                <a:lnTo>
                  <a:pt x="5705" y="6093"/>
                </a:lnTo>
                <a:lnTo>
                  <a:pt x="5531" y="6142"/>
                </a:lnTo>
                <a:lnTo>
                  <a:pt x="5346" y="6181"/>
                </a:lnTo>
                <a:lnTo>
                  <a:pt x="5152" y="6229"/>
                </a:lnTo>
                <a:lnTo>
                  <a:pt x="4755" y="6297"/>
                </a:lnTo>
                <a:lnTo>
                  <a:pt x="4328" y="6346"/>
                </a:lnTo>
                <a:lnTo>
                  <a:pt x="3891" y="6375"/>
                </a:lnTo>
                <a:lnTo>
                  <a:pt x="3445" y="6384"/>
                </a:lnTo>
                <a:lnTo>
                  <a:pt x="2989" y="6375"/>
                </a:lnTo>
                <a:lnTo>
                  <a:pt x="2543" y="6346"/>
                </a:lnTo>
                <a:lnTo>
                  <a:pt x="2125" y="6297"/>
                </a:lnTo>
                <a:lnTo>
                  <a:pt x="1922" y="6268"/>
                </a:lnTo>
                <a:lnTo>
                  <a:pt x="1718" y="6229"/>
                </a:lnTo>
                <a:lnTo>
                  <a:pt x="1524" y="6181"/>
                </a:lnTo>
                <a:lnTo>
                  <a:pt x="1340" y="6142"/>
                </a:lnTo>
                <a:lnTo>
                  <a:pt x="1165" y="6093"/>
                </a:lnTo>
                <a:lnTo>
                  <a:pt x="1010" y="6045"/>
                </a:lnTo>
                <a:lnTo>
                  <a:pt x="855" y="5996"/>
                </a:lnTo>
                <a:lnTo>
                  <a:pt x="719" y="5938"/>
                </a:lnTo>
                <a:lnTo>
                  <a:pt x="583" y="5870"/>
                </a:lnTo>
                <a:lnTo>
                  <a:pt x="467" y="5812"/>
                </a:lnTo>
                <a:lnTo>
                  <a:pt x="350" y="5734"/>
                </a:lnTo>
                <a:lnTo>
                  <a:pt x="263" y="5676"/>
                </a:lnTo>
                <a:lnTo>
                  <a:pt x="185" y="5599"/>
                </a:lnTo>
                <a:lnTo>
                  <a:pt x="127" y="5521"/>
                </a:lnTo>
                <a:lnTo>
                  <a:pt x="69" y="5453"/>
                </a:lnTo>
                <a:lnTo>
                  <a:pt x="30" y="5376"/>
                </a:lnTo>
                <a:lnTo>
                  <a:pt x="11" y="5308"/>
                </a:lnTo>
                <a:lnTo>
                  <a:pt x="1" y="5220"/>
                </a:lnTo>
                <a:lnTo>
                  <a:pt x="1" y="4454"/>
                </a:lnTo>
                <a:lnTo>
                  <a:pt x="146" y="4541"/>
                </a:lnTo>
                <a:lnTo>
                  <a:pt x="302" y="4638"/>
                </a:lnTo>
                <a:lnTo>
                  <a:pt x="467" y="4706"/>
                </a:lnTo>
                <a:lnTo>
                  <a:pt x="641" y="4793"/>
                </a:lnTo>
                <a:lnTo>
                  <a:pt x="825" y="4852"/>
                </a:lnTo>
                <a:lnTo>
                  <a:pt x="1020" y="4920"/>
                </a:lnTo>
                <a:lnTo>
                  <a:pt x="1233" y="4978"/>
                </a:lnTo>
                <a:close/>
                <a:moveTo>
                  <a:pt x="1718" y="156"/>
                </a:moveTo>
                <a:lnTo>
                  <a:pt x="2125" y="88"/>
                </a:lnTo>
                <a:lnTo>
                  <a:pt x="2543" y="30"/>
                </a:lnTo>
                <a:lnTo>
                  <a:pt x="2989" y="11"/>
                </a:lnTo>
                <a:lnTo>
                  <a:pt x="3445" y="1"/>
                </a:lnTo>
                <a:lnTo>
                  <a:pt x="3891" y="11"/>
                </a:lnTo>
                <a:lnTo>
                  <a:pt x="4328" y="30"/>
                </a:lnTo>
                <a:lnTo>
                  <a:pt x="4755" y="88"/>
                </a:lnTo>
                <a:lnTo>
                  <a:pt x="5152" y="156"/>
                </a:lnTo>
                <a:lnTo>
                  <a:pt x="5346" y="195"/>
                </a:lnTo>
                <a:lnTo>
                  <a:pt x="5531" y="234"/>
                </a:lnTo>
                <a:lnTo>
                  <a:pt x="5705" y="282"/>
                </a:lnTo>
                <a:lnTo>
                  <a:pt x="5870" y="341"/>
                </a:lnTo>
                <a:lnTo>
                  <a:pt x="6016" y="389"/>
                </a:lnTo>
                <a:lnTo>
                  <a:pt x="6152" y="447"/>
                </a:lnTo>
                <a:lnTo>
                  <a:pt x="6297" y="515"/>
                </a:lnTo>
                <a:lnTo>
                  <a:pt x="6413" y="573"/>
                </a:lnTo>
                <a:lnTo>
                  <a:pt x="6520" y="651"/>
                </a:lnTo>
                <a:lnTo>
                  <a:pt x="6617" y="709"/>
                </a:lnTo>
                <a:lnTo>
                  <a:pt x="6685" y="787"/>
                </a:lnTo>
                <a:lnTo>
                  <a:pt x="6753" y="855"/>
                </a:lnTo>
                <a:lnTo>
                  <a:pt x="6811" y="932"/>
                </a:lnTo>
                <a:lnTo>
                  <a:pt x="6840" y="1010"/>
                </a:lnTo>
                <a:lnTo>
                  <a:pt x="6860" y="1078"/>
                </a:lnTo>
                <a:lnTo>
                  <a:pt x="6869" y="1165"/>
                </a:lnTo>
                <a:lnTo>
                  <a:pt x="6869" y="1738"/>
                </a:lnTo>
                <a:lnTo>
                  <a:pt x="6860" y="1825"/>
                </a:lnTo>
                <a:lnTo>
                  <a:pt x="6840" y="1893"/>
                </a:lnTo>
                <a:lnTo>
                  <a:pt x="6811" y="1970"/>
                </a:lnTo>
                <a:lnTo>
                  <a:pt x="6753" y="2038"/>
                </a:lnTo>
                <a:lnTo>
                  <a:pt x="6685" y="2116"/>
                </a:lnTo>
                <a:lnTo>
                  <a:pt x="6617" y="2184"/>
                </a:lnTo>
                <a:lnTo>
                  <a:pt x="6520" y="2252"/>
                </a:lnTo>
                <a:lnTo>
                  <a:pt x="6413" y="2320"/>
                </a:lnTo>
                <a:lnTo>
                  <a:pt x="6297" y="2378"/>
                </a:lnTo>
                <a:lnTo>
                  <a:pt x="6152" y="2446"/>
                </a:lnTo>
                <a:lnTo>
                  <a:pt x="6016" y="2514"/>
                </a:lnTo>
                <a:lnTo>
                  <a:pt x="5870" y="2562"/>
                </a:lnTo>
                <a:lnTo>
                  <a:pt x="5705" y="2611"/>
                </a:lnTo>
                <a:lnTo>
                  <a:pt x="5531" y="2659"/>
                </a:lnTo>
                <a:lnTo>
                  <a:pt x="5346" y="2698"/>
                </a:lnTo>
                <a:lnTo>
                  <a:pt x="5152" y="2746"/>
                </a:lnTo>
                <a:lnTo>
                  <a:pt x="4755" y="2814"/>
                </a:lnTo>
                <a:lnTo>
                  <a:pt x="4328" y="2863"/>
                </a:lnTo>
                <a:lnTo>
                  <a:pt x="3891" y="2892"/>
                </a:lnTo>
                <a:lnTo>
                  <a:pt x="3445" y="2902"/>
                </a:lnTo>
                <a:lnTo>
                  <a:pt x="2989" y="2892"/>
                </a:lnTo>
                <a:lnTo>
                  <a:pt x="2543" y="2863"/>
                </a:lnTo>
                <a:lnTo>
                  <a:pt x="2125" y="2814"/>
                </a:lnTo>
                <a:lnTo>
                  <a:pt x="1922" y="2785"/>
                </a:lnTo>
                <a:lnTo>
                  <a:pt x="1718" y="2746"/>
                </a:lnTo>
                <a:lnTo>
                  <a:pt x="1524" y="2698"/>
                </a:lnTo>
                <a:lnTo>
                  <a:pt x="1340" y="2659"/>
                </a:lnTo>
                <a:lnTo>
                  <a:pt x="1165" y="2611"/>
                </a:lnTo>
                <a:lnTo>
                  <a:pt x="1010" y="2562"/>
                </a:lnTo>
                <a:lnTo>
                  <a:pt x="855" y="2514"/>
                </a:lnTo>
                <a:lnTo>
                  <a:pt x="719" y="2446"/>
                </a:lnTo>
                <a:lnTo>
                  <a:pt x="583" y="2378"/>
                </a:lnTo>
                <a:lnTo>
                  <a:pt x="467" y="2320"/>
                </a:lnTo>
                <a:lnTo>
                  <a:pt x="350" y="2252"/>
                </a:lnTo>
                <a:lnTo>
                  <a:pt x="263" y="2184"/>
                </a:lnTo>
                <a:lnTo>
                  <a:pt x="185" y="2116"/>
                </a:lnTo>
                <a:lnTo>
                  <a:pt x="127" y="2038"/>
                </a:lnTo>
                <a:lnTo>
                  <a:pt x="69" y="1970"/>
                </a:lnTo>
                <a:lnTo>
                  <a:pt x="30" y="1893"/>
                </a:lnTo>
                <a:lnTo>
                  <a:pt x="11" y="1825"/>
                </a:lnTo>
                <a:lnTo>
                  <a:pt x="1" y="1738"/>
                </a:lnTo>
                <a:lnTo>
                  <a:pt x="1" y="1165"/>
                </a:lnTo>
                <a:lnTo>
                  <a:pt x="11" y="1078"/>
                </a:lnTo>
                <a:lnTo>
                  <a:pt x="30" y="1010"/>
                </a:lnTo>
                <a:lnTo>
                  <a:pt x="69" y="932"/>
                </a:lnTo>
                <a:lnTo>
                  <a:pt x="127" y="855"/>
                </a:lnTo>
                <a:lnTo>
                  <a:pt x="185" y="787"/>
                </a:lnTo>
                <a:lnTo>
                  <a:pt x="263" y="709"/>
                </a:lnTo>
                <a:lnTo>
                  <a:pt x="350" y="651"/>
                </a:lnTo>
                <a:lnTo>
                  <a:pt x="467" y="573"/>
                </a:lnTo>
                <a:lnTo>
                  <a:pt x="583" y="515"/>
                </a:lnTo>
                <a:lnTo>
                  <a:pt x="719" y="447"/>
                </a:lnTo>
                <a:lnTo>
                  <a:pt x="855" y="389"/>
                </a:lnTo>
                <a:lnTo>
                  <a:pt x="1010" y="341"/>
                </a:lnTo>
                <a:lnTo>
                  <a:pt x="1165" y="282"/>
                </a:lnTo>
                <a:lnTo>
                  <a:pt x="1340" y="234"/>
                </a:lnTo>
                <a:lnTo>
                  <a:pt x="1524" y="195"/>
                </a:lnTo>
                <a:close/>
              </a:path>
            </a:pathLst>
          </a:custGeom>
          <a:solidFill>
            <a:srgbClr val="E69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Dosis"/>
              <a:ea typeface="Dosis"/>
              <a:cs typeface="Dosis"/>
              <a:sym typeface="Dosis"/>
            </a:endParaRPr>
          </a:p>
        </p:txBody>
      </p:sp>
      <p:sp>
        <p:nvSpPr>
          <p:cNvPr id="512" name="Google Shape;512;p36"/>
          <p:cNvSpPr/>
          <p:nvPr/>
        </p:nvSpPr>
        <p:spPr>
          <a:xfrm>
            <a:off x="9844887" y="4302681"/>
            <a:ext cx="183034" cy="216630"/>
          </a:xfrm>
          <a:custGeom>
            <a:rect b="b" l="l" r="r" t="t"/>
            <a:pathLst>
              <a:path extrusionOk="0" h="8131" w="6870">
                <a:moveTo>
                  <a:pt x="1466" y="3290"/>
                </a:moveTo>
                <a:lnTo>
                  <a:pt x="1689" y="3338"/>
                </a:lnTo>
                <a:lnTo>
                  <a:pt x="1931" y="3367"/>
                </a:lnTo>
                <a:lnTo>
                  <a:pt x="2164" y="3406"/>
                </a:lnTo>
                <a:lnTo>
                  <a:pt x="2417" y="3435"/>
                </a:lnTo>
                <a:lnTo>
                  <a:pt x="2659" y="3455"/>
                </a:lnTo>
                <a:lnTo>
                  <a:pt x="2921" y="3474"/>
                </a:lnTo>
                <a:lnTo>
                  <a:pt x="3173" y="3484"/>
                </a:lnTo>
                <a:lnTo>
                  <a:pt x="3445" y="3484"/>
                </a:lnTo>
                <a:lnTo>
                  <a:pt x="3697" y="3484"/>
                </a:lnTo>
                <a:lnTo>
                  <a:pt x="3969" y="3474"/>
                </a:lnTo>
                <a:lnTo>
                  <a:pt x="4211" y="3455"/>
                </a:lnTo>
                <a:lnTo>
                  <a:pt x="4473" y="3435"/>
                </a:lnTo>
                <a:lnTo>
                  <a:pt x="4706" y="3406"/>
                </a:lnTo>
                <a:lnTo>
                  <a:pt x="4958" y="3367"/>
                </a:lnTo>
                <a:lnTo>
                  <a:pt x="5181" y="3338"/>
                </a:lnTo>
                <a:lnTo>
                  <a:pt x="5424" y="3290"/>
                </a:lnTo>
                <a:lnTo>
                  <a:pt x="5647" y="3232"/>
                </a:lnTo>
                <a:lnTo>
                  <a:pt x="5851" y="3183"/>
                </a:lnTo>
                <a:lnTo>
                  <a:pt x="6055" y="3115"/>
                </a:lnTo>
                <a:lnTo>
                  <a:pt x="6239" y="3047"/>
                </a:lnTo>
                <a:lnTo>
                  <a:pt x="6413" y="2970"/>
                </a:lnTo>
                <a:lnTo>
                  <a:pt x="6578" y="2882"/>
                </a:lnTo>
                <a:lnTo>
                  <a:pt x="6734" y="2805"/>
                </a:lnTo>
                <a:lnTo>
                  <a:pt x="6869" y="2708"/>
                </a:lnTo>
                <a:lnTo>
                  <a:pt x="6869" y="3484"/>
                </a:lnTo>
                <a:lnTo>
                  <a:pt x="6860" y="3561"/>
                </a:lnTo>
                <a:lnTo>
                  <a:pt x="6840" y="3639"/>
                </a:lnTo>
                <a:lnTo>
                  <a:pt x="6811" y="3707"/>
                </a:lnTo>
                <a:lnTo>
                  <a:pt x="6753" y="3785"/>
                </a:lnTo>
                <a:lnTo>
                  <a:pt x="6685" y="3852"/>
                </a:lnTo>
                <a:lnTo>
                  <a:pt x="6617" y="3920"/>
                </a:lnTo>
                <a:lnTo>
                  <a:pt x="6520" y="3998"/>
                </a:lnTo>
                <a:lnTo>
                  <a:pt x="6413" y="4056"/>
                </a:lnTo>
                <a:lnTo>
                  <a:pt x="6297" y="4124"/>
                </a:lnTo>
                <a:lnTo>
                  <a:pt x="6152" y="4182"/>
                </a:lnTo>
                <a:lnTo>
                  <a:pt x="6016" y="4250"/>
                </a:lnTo>
                <a:lnTo>
                  <a:pt x="5870" y="4308"/>
                </a:lnTo>
                <a:lnTo>
                  <a:pt x="5705" y="4347"/>
                </a:lnTo>
                <a:lnTo>
                  <a:pt x="5531" y="4396"/>
                </a:lnTo>
                <a:lnTo>
                  <a:pt x="5346" y="4444"/>
                </a:lnTo>
                <a:lnTo>
                  <a:pt x="5152" y="4493"/>
                </a:lnTo>
                <a:lnTo>
                  <a:pt x="4755" y="4551"/>
                </a:lnTo>
                <a:lnTo>
                  <a:pt x="4328" y="4609"/>
                </a:lnTo>
                <a:lnTo>
                  <a:pt x="3891" y="4638"/>
                </a:lnTo>
                <a:lnTo>
                  <a:pt x="3445" y="4648"/>
                </a:lnTo>
                <a:lnTo>
                  <a:pt x="2989" y="4638"/>
                </a:lnTo>
                <a:lnTo>
                  <a:pt x="2543" y="4609"/>
                </a:lnTo>
                <a:lnTo>
                  <a:pt x="2125" y="4551"/>
                </a:lnTo>
                <a:lnTo>
                  <a:pt x="1922" y="4522"/>
                </a:lnTo>
                <a:lnTo>
                  <a:pt x="1718" y="4493"/>
                </a:lnTo>
                <a:lnTo>
                  <a:pt x="1524" y="4444"/>
                </a:lnTo>
                <a:lnTo>
                  <a:pt x="1340" y="4396"/>
                </a:lnTo>
                <a:lnTo>
                  <a:pt x="1165" y="4347"/>
                </a:lnTo>
                <a:lnTo>
                  <a:pt x="1010" y="4308"/>
                </a:lnTo>
                <a:lnTo>
                  <a:pt x="855" y="4250"/>
                </a:lnTo>
                <a:lnTo>
                  <a:pt x="719" y="4182"/>
                </a:lnTo>
                <a:lnTo>
                  <a:pt x="583" y="4124"/>
                </a:lnTo>
                <a:lnTo>
                  <a:pt x="467" y="4056"/>
                </a:lnTo>
                <a:lnTo>
                  <a:pt x="350" y="3998"/>
                </a:lnTo>
                <a:lnTo>
                  <a:pt x="263" y="3920"/>
                </a:lnTo>
                <a:lnTo>
                  <a:pt x="185" y="3852"/>
                </a:lnTo>
                <a:lnTo>
                  <a:pt x="127" y="3785"/>
                </a:lnTo>
                <a:lnTo>
                  <a:pt x="69" y="3707"/>
                </a:lnTo>
                <a:lnTo>
                  <a:pt x="30" y="3639"/>
                </a:lnTo>
                <a:lnTo>
                  <a:pt x="11" y="3561"/>
                </a:lnTo>
                <a:lnTo>
                  <a:pt x="1" y="3484"/>
                </a:lnTo>
                <a:lnTo>
                  <a:pt x="1" y="2708"/>
                </a:lnTo>
                <a:lnTo>
                  <a:pt x="146" y="2805"/>
                </a:lnTo>
                <a:lnTo>
                  <a:pt x="302" y="2882"/>
                </a:lnTo>
                <a:lnTo>
                  <a:pt x="467" y="2970"/>
                </a:lnTo>
                <a:lnTo>
                  <a:pt x="641" y="3047"/>
                </a:lnTo>
                <a:lnTo>
                  <a:pt x="825" y="3115"/>
                </a:lnTo>
                <a:lnTo>
                  <a:pt x="1020" y="3183"/>
                </a:lnTo>
                <a:lnTo>
                  <a:pt x="1233" y="3232"/>
                </a:lnTo>
                <a:close/>
                <a:moveTo>
                  <a:pt x="1466" y="6773"/>
                </a:moveTo>
                <a:lnTo>
                  <a:pt x="1689" y="6821"/>
                </a:lnTo>
                <a:lnTo>
                  <a:pt x="1931" y="6850"/>
                </a:lnTo>
                <a:lnTo>
                  <a:pt x="2164" y="6889"/>
                </a:lnTo>
                <a:lnTo>
                  <a:pt x="2417" y="6918"/>
                </a:lnTo>
                <a:lnTo>
                  <a:pt x="2659" y="6937"/>
                </a:lnTo>
                <a:lnTo>
                  <a:pt x="2921" y="6957"/>
                </a:lnTo>
                <a:lnTo>
                  <a:pt x="3173" y="6967"/>
                </a:lnTo>
                <a:lnTo>
                  <a:pt x="3445" y="6967"/>
                </a:lnTo>
                <a:lnTo>
                  <a:pt x="3697" y="6967"/>
                </a:lnTo>
                <a:lnTo>
                  <a:pt x="3969" y="6957"/>
                </a:lnTo>
                <a:lnTo>
                  <a:pt x="4211" y="6937"/>
                </a:lnTo>
                <a:lnTo>
                  <a:pt x="4473" y="6918"/>
                </a:lnTo>
                <a:lnTo>
                  <a:pt x="4706" y="6889"/>
                </a:lnTo>
                <a:lnTo>
                  <a:pt x="4958" y="6850"/>
                </a:lnTo>
                <a:lnTo>
                  <a:pt x="5181" y="6821"/>
                </a:lnTo>
                <a:lnTo>
                  <a:pt x="5424" y="6773"/>
                </a:lnTo>
                <a:lnTo>
                  <a:pt x="5647" y="6714"/>
                </a:lnTo>
                <a:lnTo>
                  <a:pt x="5851" y="6666"/>
                </a:lnTo>
                <a:lnTo>
                  <a:pt x="6055" y="6598"/>
                </a:lnTo>
                <a:lnTo>
                  <a:pt x="6239" y="6530"/>
                </a:lnTo>
                <a:lnTo>
                  <a:pt x="6413" y="6452"/>
                </a:lnTo>
                <a:lnTo>
                  <a:pt x="6578" y="6375"/>
                </a:lnTo>
                <a:lnTo>
                  <a:pt x="6734" y="6287"/>
                </a:lnTo>
                <a:lnTo>
                  <a:pt x="6869" y="6190"/>
                </a:lnTo>
                <a:lnTo>
                  <a:pt x="6869" y="6967"/>
                </a:lnTo>
                <a:lnTo>
                  <a:pt x="6860" y="7044"/>
                </a:lnTo>
                <a:lnTo>
                  <a:pt x="6840" y="7122"/>
                </a:lnTo>
                <a:lnTo>
                  <a:pt x="6811" y="7190"/>
                </a:lnTo>
                <a:lnTo>
                  <a:pt x="6753" y="7267"/>
                </a:lnTo>
                <a:lnTo>
                  <a:pt x="6685" y="7345"/>
                </a:lnTo>
                <a:lnTo>
                  <a:pt x="6617" y="7413"/>
                </a:lnTo>
                <a:lnTo>
                  <a:pt x="6520" y="7481"/>
                </a:lnTo>
                <a:lnTo>
                  <a:pt x="6413" y="7549"/>
                </a:lnTo>
                <a:lnTo>
                  <a:pt x="6297" y="7617"/>
                </a:lnTo>
                <a:lnTo>
                  <a:pt x="6152" y="7675"/>
                </a:lnTo>
                <a:lnTo>
                  <a:pt x="6016" y="7733"/>
                </a:lnTo>
                <a:lnTo>
                  <a:pt x="5870" y="7791"/>
                </a:lnTo>
                <a:lnTo>
                  <a:pt x="5705" y="7840"/>
                </a:lnTo>
                <a:lnTo>
                  <a:pt x="5531" y="7888"/>
                </a:lnTo>
                <a:lnTo>
                  <a:pt x="5346" y="7927"/>
                </a:lnTo>
                <a:lnTo>
                  <a:pt x="5152" y="7976"/>
                </a:lnTo>
                <a:lnTo>
                  <a:pt x="4755" y="8034"/>
                </a:lnTo>
                <a:lnTo>
                  <a:pt x="4328" y="8092"/>
                </a:lnTo>
                <a:lnTo>
                  <a:pt x="3891" y="8121"/>
                </a:lnTo>
                <a:lnTo>
                  <a:pt x="3445" y="8131"/>
                </a:lnTo>
                <a:lnTo>
                  <a:pt x="2989" y="8121"/>
                </a:lnTo>
                <a:lnTo>
                  <a:pt x="2543" y="8092"/>
                </a:lnTo>
                <a:lnTo>
                  <a:pt x="2125" y="8034"/>
                </a:lnTo>
                <a:lnTo>
                  <a:pt x="1922" y="8014"/>
                </a:lnTo>
                <a:lnTo>
                  <a:pt x="1718" y="7976"/>
                </a:lnTo>
                <a:lnTo>
                  <a:pt x="1524" y="7927"/>
                </a:lnTo>
                <a:lnTo>
                  <a:pt x="1340" y="7888"/>
                </a:lnTo>
                <a:lnTo>
                  <a:pt x="1165" y="7840"/>
                </a:lnTo>
                <a:lnTo>
                  <a:pt x="1010" y="7791"/>
                </a:lnTo>
                <a:lnTo>
                  <a:pt x="855" y="7733"/>
                </a:lnTo>
                <a:lnTo>
                  <a:pt x="719" y="7675"/>
                </a:lnTo>
                <a:lnTo>
                  <a:pt x="583" y="7617"/>
                </a:lnTo>
                <a:lnTo>
                  <a:pt x="467" y="7549"/>
                </a:lnTo>
                <a:lnTo>
                  <a:pt x="350" y="7481"/>
                </a:lnTo>
                <a:lnTo>
                  <a:pt x="263" y="7413"/>
                </a:lnTo>
                <a:lnTo>
                  <a:pt x="185" y="7345"/>
                </a:lnTo>
                <a:lnTo>
                  <a:pt x="127" y="7267"/>
                </a:lnTo>
                <a:lnTo>
                  <a:pt x="69" y="7190"/>
                </a:lnTo>
                <a:lnTo>
                  <a:pt x="30" y="7122"/>
                </a:lnTo>
                <a:lnTo>
                  <a:pt x="11" y="7044"/>
                </a:lnTo>
                <a:lnTo>
                  <a:pt x="1" y="6967"/>
                </a:lnTo>
                <a:lnTo>
                  <a:pt x="1" y="6190"/>
                </a:lnTo>
                <a:lnTo>
                  <a:pt x="146" y="6287"/>
                </a:lnTo>
                <a:lnTo>
                  <a:pt x="302" y="6375"/>
                </a:lnTo>
                <a:lnTo>
                  <a:pt x="467" y="6452"/>
                </a:lnTo>
                <a:lnTo>
                  <a:pt x="641" y="6530"/>
                </a:lnTo>
                <a:lnTo>
                  <a:pt x="825" y="6598"/>
                </a:lnTo>
                <a:lnTo>
                  <a:pt x="1020" y="6666"/>
                </a:lnTo>
                <a:lnTo>
                  <a:pt x="1233" y="6714"/>
                </a:lnTo>
                <a:close/>
                <a:moveTo>
                  <a:pt x="1466" y="5026"/>
                </a:moveTo>
                <a:lnTo>
                  <a:pt x="1689" y="5075"/>
                </a:lnTo>
                <a:lnTo>
                  <a:pt x="1931" y="5114"/>
                </a:lnTo>
                <a:lnTo>
                  <a:pt x="2164" y="5152"/>
                </a:lnTo>
                <a:lnTo>
                  <a:pt x="2417" y="5182"/>
                </a:lnTo>
                <a:lnTo>
                  <a:pt x="2659" y="5191"/>
                </a:lnTo>
                <a:lnTo>
                  <a:pt x="2921" y="5211"/>
                </a:lnTo>
                <a:lnTo>
                  <a:pt x="3173" y="5220"/>
                </a:lnTo>
                <a:lnTo>
                  <a:pt x="3445" y="5220"/>
                </a:lnTo>
                <a:lnTo>
                  <a:pt x="3697" y="5220"/>
                </a:lnTo>
                <a:lnTo>
                  <a:pt x="3969" y="5211"/>
                </a:lnTo>
                <a:lnTo>
                  <a:pt x="4211" y="5191"/>
                </a:lnTo>
                <a:lnTo>
                  <a:pt x="4473" y="5182"/>
                </a:lnTo>
                <a:lnTo>
                  <a:pt x="4706" y="5152"/>
                </a:lnTo>
                <a:lnTo>
                  <a:pt x="4958" y="5114"/>
                </a:lnTo>
                <a:lnTo>
                  <a:pt x="5181" y="5075"/>
                </a:lnTo>
                <a:lnTo>
                  <a:pt x="5424" y="5026"/>
                </a:lnTo>
                <a:lnTo>
                  <a:pt x="5647" y="4978"/>
                </a:lnTo>
                <a:lnTo>
                  <a:pt x="5851" y="4920"/>
                </a:lnTo>
                <a:lnTo>
                  <a:pt x="6055" y="4852"/>
                </a:lnTo>
                <a:lnTo>
                  <a:pt x="6239" y="4793"/>
                </a:lnTo>
                <a:lnTo>
                  <a:pt x="6413" y="4706"/>
                </a:lnTo>
                <a:lnTo>
                  <a:pt x="6578" y="4638"/>
                </a:lnTo>
                <a:lnTo>
                  <a:pt x="6734" y="4541"/>
                </a:lnTo>
                <a:lnTo>
                  <a:pt x="6869" y="4454"/>
                </a:lnTo>
                <a:lnTo>
                  <a:pt x="6869" y="5220"/>
                </a:lnTo>
                <a:lnTo>
                  <a:pt x="6860" y="5308"/>
                </a:lnTo>
                <a:lnTo>
                  <a:pt x="6840" y="5376"/>
                </a:lnTo>
                <a:lnTo>
                  <a:pt x="6811" y="5453"/>
                </a:lnTo>
                <a:lnTo>
                  <a:pt x="6753" y="5521"/>
                </a:lnTo>
                <a:lnTo>
                  <a:pt x="6685" y="5599"/>
                </a:lnTo>
                <a:lnTo>
                  <a:pt x="6617" y="5676"/>
                </a:lnTo>
                <a:lnTo>
                  <a:pt x="6520" y="5734"/>
                </a:lnTo>
                <a:lnTo>
                  <a:pt x="6413" y="5812"/>
                </a:lnTo>
                <a:lnTo>
                  <a:pt x="6297" y="5870"/>
                </a:lnTo>
                <a:lnTo>
                  <a:pt x="6152" y="5938"/>
                </a:lnTo>
                <a:lnTo>
                  <a:pt x="6016" y="5996"/>
                </a:lnTo>
                <a:lnTo>
                  <a:pt x="5870" y="6045"/>
                </a:lnTo>
                <a:lnTo>
                  <a:pt x="5705" y="6093"/>
                </a:lnTo>
                <a:lnTo>
                  <a:pt x="5531" y="6142"/>
                </a:lnTo>
                <a:lnTo>
                  <a:pt x="5346" y="6181"/>
                </a:lnTo>
                <a:lnTo>
                  <a:pt x="5152" y="6229"/>
                </a:lnTo>
                <a:lnTo>
                  <a:pt x="4755" y="6297"/>
                </a:lnTo>
                <a:lnTo>
                  <a:pt x="4328" y="6346"/>
                </a:lnTo>
                <a:lnTo>
                  <a:pt x="3891" y="6375"/>
                </a:lnTo>
                <a:lnTo>
                  <a:pt x="3445" y="6384"/>
                </a:lnTo>
                <a:lnTo>
                  <a:pt x="2989" y="6375"/>
                </a:lnTo>
                <a:lnTo>
                  <a:pt x="2543" y="6346"/>
                </a:lnTo>
                <a:lnTo>
                  <a:pt x="2125" y="6297"/>
                </a:lnTo>
                <a:lnTo>
                  <a:pt x="1922" y="6268"/>
                </a:lnTo>
                <a:lnTo>
                  <a:pt x="1718" y="6229"/>
                </a:lnTo>
                <a:lnTo>
                  <a:pt x="1524" y="6181"/>
                </a:lnTo>
                <a:lnTo>
                  <a:pt x="1340" y="6142"/>
                </a:lnTo>
                <a:lnTo>
                  <a:pt x="1165" y="6093"/>
                </a:lnTo>
                <a:lnTo>
                  <a:pt x="1010" y="6045"/>
                </a:lnTo>
                <a:lnTo>
                  <a:pt x="855" y="5996"/>
                </a:lnTo>
                <a:lnTo>
                  <a:pt x="719" y="5938"/>
                </a:lnTo>
                <a:lnTo>
                  <a:pt x="583" y="5870"/>
                </a:lnTo>
                <a:lnTo>
                  <a:pt x="467" y="5812"/>
                </a:lnTo>
                <a:lnTo>
                  <a:pt x="350" y="5734"/>
                </a:lnTo>
                <a:lnTo>
                  <a:pt x="263" y="5676"/>
                </a:lnTo>
                <a:lnTo>
                  <a:pt x="185" y="5599"/>
                </a:lnTo>
                <a:lnTo>
                  <a:pt x="127" y="5521"/>
                </a:lnTo>
                <a:lnTo>
                  <a:pt x="69" y="5453"/>
                </a:lnTo>
                <a:lnTo>
                  <a:pt x="30" y="5376"/>
                </a:lnTo>
                <a:lnTo>
                  <a:pt x="11" y="5308"/>
                </a:lnTo>
                <a:lnTo>
                  <a:pt x="1" y="5220"/>
                </a:lnTo>
                <a:lnTo>
                  <a:pt x="1" y="4454"/>
                </a:lnTo>
                <a:lnTo>
                  <a:pt x="146" y="4541"/>
                </a:lnTo>
                <a:lnTo>
                  <a:pt x="302" y="4638"/>
                </a:lnTo>
                <a:lnTo>
                  <a:pt x="467" y="4706"/>
                </a:lnTo>
                <a:lnTo>
                  <a:pt x="641" y="4793"/>
                </a:lnTo>
                <a:lnTo>
                  <a:pt x="825" y="4852"/>
                </a:lnTo>
                <a:lnTo>
                  <a:pt x="1020" y="4920"/>
                </a:lnTo>
                <a:lnTo>
                  <a:pt x="1233" y="4978"/>
                </a:lnTo>
                <a:close/>
                <a:moveTo>
                  <a:pt x="1718" y="156"/>
                </a:moveTo>
                <a:lnTo>
                  <a:pt x="2125" y="88"/>
                </a:lnTo>
                <a:lnTo>
                  <a:pt x="2543" y="30"/>
                </a:lnTo>
                <a:lnTo>
                  <a:pt x="2989" y="11"/>
                </a:lnTo>
                <a:lnTo>
                  <a:pt x="3445" y="1"/>
                </a:lnTo>
                <a:lnTo>
                  <a:pt x="3891" y="11"/>
                </a:lnTo>
                <a:lnTo>
                  <a:pt x="4328" y="30"/>
                </a:lnTo>
                <a:lnTo>
                  <a:pt x="4755" y="88"/>
                </a:lnTo>
                <a:lnTo>
                  <a:pt x="5152" y="156"/>
                </a:lnTo>
                <a:lnTo>
                  <a:pt x="5346" y="195"/>
                </a:lnTo>
                <a:lnTo>
                  <a:pt x="5531" y="234"/>
                </a:lnTo>
                <a:lnTo>
                  <a:pt x="5705" y="282"/>
                </a:lnTo>
                <a:lnTo>
                  <a:pt x="5870" y="341"/>
                </a:lnTo>
                <a:lnTo>
                  <a:pt x="6016" y="389"/>
                </a:lnTo>
                <a:lnTo>
                  <a:pt x="6152" y="447"/>
                </a:lnTo>
                <a:lnTo>
                  <a:pt x="6297" y="515"/>
                </a:lnTo>
                <a:lnTo>
                  <a:pt x="6413" y="573"/>
                </a:lnTo>
                <a:lnTo>
                  <a:pt x="6520" y="651"/>
                </a:lnTo>
                <a:lnTo>
                  <a:pt x="6617" y="709"/>
                </a:lnTo>
                <a:lnTo>
                  <a:pt x="6685" y="787"/>
                </a:lnTo>
                <a:lnTo>
                  <a:pt x="6753" y="855"/>
                </a:lnTo>
                <a:lnTo>
                  <a:pt x="6811" y="932"/>
                </a:lnTo>
                <a:lnTo>
                  <a:pt x="6840" y="1010"/>
                </a:lnTo>
                <a:lnTo>
                  <a:pt x="6860" y="1078"/>
                </a:lnTo>
                <a:lnTo>
                  <a:pt x="6869" y="1165"/>
                </a:lnTo>
                <a:lnTo>
                  <a:pt x="6869" y="1738"/>
                </a:lnTo>
                <a:lnTo>
                  <a:pt x="6860" y="1825"/>
                </a:lnTo>
                <a:lnTo>
                  <a:pt x="6840" y="1893"/>
                </a:lnTo>
                <a:lnTo>
                  <a:pt x="6811" y="1970"/>
                </a:lnTo>
                <a:lnTo>
                  <a:pt x="6753" y="2038"/>
                </a:lnTo>
                <a:lnTo>
                  <a:pt x="6685" y="2116"/>
                </a:lnTo>
                <a:lnTo>
                  <a:pt x="6617" y="2184"/>
                </a:lnTo>
                <a:lnTo>
                  <a:pt x="6520" y="2252"/>
                </a:lnTo>
                <a:lnTo>
                  <a:pt x="6413" y="2320"/>
                </a:lnTo>
                <a:lnTo>
                  <a:pt x="6297" y="2378"/>
                </a:lnTo>
                <a:lnTo>
                  <a:pt x="6152" y="2446"/>
                </a:lnTo>
                <a:lnTo>
                  <a:pt x="6016" y="2514"/>
                </a:lnTo>
                <a:lnTo>
                  <a:pt x="5870" y="2562"/>
                </a:lnTo>
                <a:lnTo>
                  <a:pt x="5705" y="2611"/>
                </a:lnTo>
                <a:lnTo>
                  <a:pt x="5531" y="2659"/>
                </a:lnTo>
                <a:lnTo>
                  <a:pt x="5346" y="2698"/>
                </a:lnTo>
                <a:lnTo>
                  <a:pt x="5152" y="2746"/>
                </a:lnTo>
                <a:lnTo>
                  <a:pt x="4755" y="2814"/>
                </a:lnTo>
                <a:lnTo>
                  <a:pt x="4328" y="2863"/>
                </a:lnTo>
                <a:lnTo>
                  <a:pt x="3891" y="2892"/>
                </a:lnTo>
                <a:lnTo>
                  <a:pt x="3445" y="2902"/>
                </a:lnTo>
                <a:lnTo>
                  <a:pt x="2989" y="2892"/>
                </a:lnTo>
                <a:lnTo>
                  <a:pt x="2543" y="2863"/>
                </a:lnTo>
                <a:lnTo>
                  <a:pt x="2125" y="2814"/>
                </a:lnTo>
                <a:lnTo>
                  <a:pt x="1922" y="2785"/>
                </a:lnTo>
                <a:lnTo>
                  <a:pt x="1718" y="2746"/>
                </a:lnTo>
                <a:lnTo>
                  <a:pt x="1524" y="2698"/>
                </a:lnTo>
                <a:lnTo>
                  <a:pt x="1340" y="2659"/>
                </a:lnTo>
                <a:lnTo>
                  <a:pt x="1165" y="2611"/>
                </a:lnTo>
                <a:lnTo>
                  <a:pt x="1010" y="2562"/>
                </a:lnTo>
                <a:lnTo>
                  <a:pt x="855" y="2514"/>
                </a:lnTo>
                <a:lnTo>
                  <a:pt x="719" y="2446"/>
                </a:lnTo>
                <a:lnTo>
                  <a:pt x="583" y="2378"/>
                </a:lnTo>
                <a:lnTo>
                  <a:pt x="467" y="2320"/>
                </a:lnTo>
                <a:lnTo>
                  <a:pt x="350" y="2252"/>
                </a:lnTo>
                <a:lnTo>
                  <a:pt x="263" y="2184"/>
                </a:lnTo>
                <a:lnTo>
                  <a:pt x="185" y="2116"/>
                </a:lnTo>
                <a:lnTo>
                  <a:pt x="127" y="2038"/>
                </a:lnTo>
                <a:lnTo>
                  <a:pt x="69" y="1970"/>
                </a:lnTo>
                <a:lnTo>
                  <a:pt x="30" y="1893"/>
                </a:lnTo>
                <a:lnTo>
                  <a:pt x="11" y="1825"/>
                </a:lnTo>
                <a:lnTo>
                  <a:pt x="1" y="1738"/>
                </a:lnTo>
                <a:lnTo>
                  <a:pt x="1" y="1165"/>
                </a:lnTo>
                <a:lnTo>
                  <a:pt x="11" y="1078"/>
                </a:lnTo>
                <a:lnTo>
                  <a:pt x="30" y="1010"/>
                </a:lnTo>
                <a:lnTo>
                  <a:pt x="69" y="932"/>
                </a:lnTo>
                <a:lnTo>
                  <a:pt x="127" y="855"/>
                </a:lnTo>
                <a:lnTo>
                  <a:pt x="185" y="787"/>
                </a:lnTo>
                <a:lnTo>
                  <a:pt x="263" y="709"/>
                </a:lnTo>
                <a:lnTo>
                  <a:pt x="350" y="651"/>
                </a:lnTo>
                <a:lnTo>
                  <a:pt x="467" y="573"/>
                </a:lnTo>
                <a:lnTo>
                  <a:pt x="583" y="515"/>
                </a:lnTo>
                <a:lnTo>
                  <a:pt x="719" y="447"/>
                </a:lnTo>
                <a:lnTo>
                  <a:pt x="855" y="389"/>
                </a:lnTo>
                <a:lnTo>
                  <a:pt x="1010" y="341"/>
                </a:lnTo>
                <a:lnTo>
                  <a:pt x="1165" y="282"/>
                </a:lnTo>
                <a:lnTo>
                  <a:pt x="1340" y="234"/>
                </a:lnTo>
                <a:lnTo>
                  <a:pt x="1524" y="195"/>
                </a:lnTo>
                <a:close/>
              </a:path>
            </a:pathLst>
          </a:custGeom>
          <a:solidFill>
            <a:srgbClr val="E69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Dosis"/>
              <a:ea typeface="Dosis"/>
              <a:cs typeface="Dosis"/>
              <a:sym typeface="Dosis"/>
            </a:endParaRPr>
          </a:p>
        </p:txBody>
      </p:sp>
      <p:sp>
        <p:nvSpPr>
          <p:cNvPr id="513" name="Google Shape;513;p36"/>
          <p:cNvSpPr/>
          <p:nvPr/>
        </p:nvSpPr>
        <p:spPr>
          <a:xfrm>
            <a:off x="10114212" y="4302694"/>
            <a:ext cx="183034" cy="216630"/>
          </a:xfrm>
          <a:custGeom>
            <a:rect b="b" l="l" r="r" t="t"/>
            <a:pathLst>
              <a:path extrusionOk="0" h="8131" w="6870">
                <a:moveTo>
                  <a:pt x="1466" y="3290"/>
                </a:moveTo>
                <a:lnTo>
                  <a:pt x="1689" y="3338"/>
                </a:lnTo>
                <a:lnTo>
                  <a:pt x="1931" y="3367"/>
                </a:lnTo>
                <a:lnTo>
                  <a:pt x="2164" y="3406"/>
                </a:lnTo>
                <a:lnTo>
                  <a:pt x="2417" y="3435"/>
                </a:lnTo>
                <a:lnTo>
                  <a:pt x="2659" y="3455"/>
                </a:lnTo>
                <a:lnTo>
                  <a:pt x="2921" y="3474"/>
                </a:lnTo>
                <a:lnTo>
                  <a:pt x="3173" y="3484"/>
                </a:lnTo>
                <a:lnTo>
                  <a:pt x="3445" y="3484"/>
                </a:lnTo>
                <a:lnTo>
                  <a:pt x="3697" y="3484"/>
                </a:lnTo>
                <a:lnTo>
                  <a:pt x="3969" y="3474"/>
                </a:lnTo>
                <a:lnTo>
                  <a:pt x="4211" y="3455"/>
                </a:lnTo>
                <a:lnTo>
                  <a:pt x="4473" y="3435"/>
                </a:lnTo>
                <a:lnTo>
                  <a:pt x="4706" y="3406"/>
                </a:lnTo>
                <a:lnTo>
                  <a:pt x="4958" y="3367"/>
                </a:lnTo>
                <a:lnTo>
                  <a:pt x="5181" y="3338"/>
                </a:lnTo>
                <a:lnTo>
                  <a:pt x="5424" y="3290"/>
                </a:lnTo>
                <a:lnTo>
                  <a:pt x="5647" y="3232"/>
                </a:lnTo>
                <a:lnTo>
                  <a:pt x="5851" y="3183"/>
                </a:lnTo>
                <a:lnTo>
                  <a:pt x="6055" y="3115"/>
                </a:lnTo>
                <a:lnTo>
                  <a:pt x="6239" y="3047"/>
                </a:lnTo>
                <a:lnTo>
                  <a:pt x="6413" y="2970"/>
                </a:lnTo>
                <a:lnTo>
                  <a:pt x="6578" y="2882"/>
                </a:lnTo>
                <a:lnTo>
                  <a:pt x="6734" y="2805"/>
                </a:lnTo>
                <a:lnTo>
                  <a:pt x="6869" y="2708"/>
                </a:lnTo>
                <a:lnTo>
                  <a:pt x="6869" y="3484"/>
                </a:lnTo>
                <a:lnTo>
                  <a:pt x="6860" y="3561"/>
                </a:lnTo>
                <a:lnTo>
                  <a:pt x="6840" y="3639"/>
                </a:lnTo>
                <a:lnTo>
                  <a:pt x="6811" y="3707"/>
                </a:lnTo>
                <a:lnTo>
                  <a:pt x="6753" y="3785"/>
                </a:lnTo>
                <a:lnTo>
                  <a:pt x="6685" y="3852"/>
                </a:lnTo>
                <a:lnTo>
                  <a:pt x="6617" y="3920"/>
                </a:lnTo>
                <a:lnTo>
                  <a:pt x="6520" y="3998"/>
                </a:lnTo>
                <a:lnTo>
                  <a:pt x="6413" y="4056"/>
                </a:lnTo>
                <a:lnTo>
                  <a:pt x="6297" y="4124"/>
                </a:lnTo>
                <a:lnTo>
                  <a:pt x="6152" y="4182"/>
                </a:lnTo>
                <a:lnTo>
                  <a:pt x="6016" y="4250"/>
                </a:lnTo>
                <a:lnTo>
                  <a:pt x="5870" y="4308"/>
                </a:lnTo>
                <a:lnTo>
                  <a:pt x="5705" y="4347"/>
                </a:lnTo>
                <a:lnTo>
                  <a:pt x="5531" y="4396"/>
                </a:lnTo>
                <a:lnTo>
                  <a:pt x="5346" y="4444"/>
                </a:lnTo>
                <a:lnTo>
                  <a:pt x="5152" y="4493"/>
                </a:lnTo>
                <a:lnTo>
                  <a:pt x="4755" y="4551"/>
                </a:lnTo>
                <a:lnTo>
                  <a:pt x="4328" y="4609"/>
                </a:lnTo>
                <a:lnTo>
                  <a:pt x="3891" y="4638"/>
                </a:lnTo>
                <a:lnTo>
                  <a:pt x="3445" y="4648"/>
                </a:lnTo>
                <a:lnTo>
                  <a:pt x="2989" y="4638"/>
                </a:lnTo>
                <a:lnTo>
                  <a:pt x="2543" y="4609"/>
                </a:lnTo>
                <a:lnTo>
                  <a:pt x="2125" y="4551"/>
                </a:lnTo>
                <a:lnTo>
                  <a:pt x="1922" y="4522"/>
                </a:lnTo>
                <a:lnTo>
                  <a:pt x="1718" y="4493"/>
                </a:lnTo>
                <a:lnTo>
                  <a:pt x="1524" y="4444"/>
                </a:lnTo>
                <a:lnTo>
                  <a:pt x="1340" y="4396"/>
                </a:lnTo>
                <a:lnTo>
                  <a:pt x="1165" y="4347"/>
                </a:lnTo>
                <a:lnTo>
                  <a:pt x="1010" y="4308"/>
                </a:lnTo>
                <a:lnTo>
                  <a:pt x="855" y="4250"/>
                </a:lnTo>
                <a:lnTo>
                  <a:pt x="719" y="4182"/>
                </a:lnTo>
                <a:lnTo>
                  <a:pt x="583" y="4124"/>
                </a:lnTo>
                <a:lnTo>
                  <a:pt x="467" y="4056"/>
                </a:lnTo>
                <a:lnTo>
                  <a:pt x="350" y="3998"/>
                </a:lnTo>
                <a:lnTo>
                  <a:pt x="263" y="3920"/>
                </a:lnTo>
                <a:lnTo>
                  <a:pt x="185" y="3852"/>
                </a:lnTo>
                <a:lnTo>
                  <a:pt x="127" y="3785"/>
                </a:lnTo>
                <a:lnTo>
                  <a:pt x="69" y="3707"/>
                </a:lnTo>
                <a:lnTo>
                  <a:pt x="30" y="3639"/>
                </a:lnTo>
                <a:lnTo>
                  <a:pt x="11" y="3561"/>
                </a:lnTo>
                <a:lnTo>
                  <a:pt x="1" y="3484"/>
                </a:lnTo>
                <a:lnTo>
                  <a:pt x="1" y="2708"/>
                </a:lnTo>
                <a:lnTo>
                  <a:pt x="146" y="2805"/>
                </a:lnTo>
                <a:lnTo>
                  <a:pt x="302" y="2882"/>
                </a:lnTo>
                <a:lnTo>
                  <a:pt x="467" y="2970"/>
                </a:lnTo>
                <a:lnTo>
                  <a:pt x="641" y="3047"/>
                </a:lnTo>
                <a:lnTo>
                  <a:pt x="825" y="3115"/>
                </a:lnTo>
                <a:lnTo>
                  <a:pt x="1020" y="3183"/>
                </a:lnTo>
                <a:lnTo>
                  <a:pt x="1233" y="3232"/>
                </a:lnTo>
                <a:close/>
                <a:moveTo>
                  <a:pt x="1466" y="6773"/>
                </a:moveTo>
                <a:lnTo>
                  <a:pt x="1689" y="6821"/>
                </a:lnTo>
                <a:lnTo>
                  <a:pt x="1931" y="6850"/>
                </a:lnTo>
                <a:lnTo>
                  <a:pt x="2164" y="6889"/>
                </a:lnTo>
                <a:lnTo>
                  <a:pt x="2417" y="6918"/>
                </a:lnTo>
                <a:lnTo>
                  <a:pt x="2659" y="6937"/>
                </a:lnTo>
                <a:lnTo>
                  <a:pt x="2921" y="6957"/>
                </a:lnTo>
                <a:lnTo>
                  <a:pt x="3173" y="6967"/>
                </a:lnTo>
                <a:lnTo>
                  <a:pt x="3445" y="6967"/>
                </a:lnTo>
                <a:lnTo>
                  <a:pt x="3697" y="6967"/>
                </a:lnTo>
                <a:lnTo>
                  <a:pt x="3969" y="6957"/>
                </a:lnTo>
                <a:lnTo>
                  <a:pt x="4211" y="6937"/>
                </a:lnTo>
                <a:lnTo>
                  <a:pt x="4473" y="6918"/>
                </a:lnTo>
                <a:lnTo>
                  <a:pt x="4706" y="6889"/>
                </a:lnTo>
                <a:lnTo>
                  <a:pt x="4958" y="6850"/>
                </a:lnTo>
                <a:lnTo>
                  <a:pt x="5181" y="6821"/>
                </a:lnTo>
                <a:lnTo>
                  <a:pt x="5424" y="6773"/>
                </a:lnTo>
                <a:lnTo>
                  <a:pt x="5647" y="6714"/>
                </a:lnTo>
                <a:lnTo>
                  <a:pt x="5851" y="6666"/>
                </a:lnTo>
                <a:lnTo>
                  <a:pt x="6055" y="6598"/>
                </a:lnTo>
                <a:lnTo>
                  <a:pt x="6239" y="6530"/>
                </a:lnTo>
                <a:lnTo>
                  <a:pt x="6413" y="6452"/>
                </a:lnTo>
                <a:lnTo>
                  <a:pt x="6578" y="6375"/>
                </a:lnTo>
                <a:lnTo>
                  <a:pt x="6734" y="6287"/>
                </a:lnTo>
                <a:lnTo>
                  <a:pt x="6869" y="6190"/>
                </a:lnTo>
                <a:lnTo>
                  <a:pt x="6869" y="6967"/>
                </a:lnTo>
                <a:lnTo>
                  <a:pt x="6860" y="7044"/>
                </a:lnTo>
                <a:lnTo>
                  <a:pt x="6840" y="7122"/>
                </a:lnTo>
                <a:lnTo>
                  <a:pt x="6811" y="7190"/>
                </a:lnTo>
                <a:lnTo>
                  <a:pt x="6753" y="7267"/>
                </a:lnTo>
                <a:lnTo>
                  <a:pt x="6685" y="7345"/>
                </a:lnTo>
                <a:lnTo>
                  <a:pt x="6617" y="7413"/>
                </a:lnTo>
                <a:lnTo>
                  <a:pt x="6520" y="7481"/>
                </a:lnTo>
                <a:lnTo>
                  <a:pt x="6413" y="7549"/>
                </a:lnTo>
                <a:lnTo>
                  <a:pt x="6297" y="7617"/>
                </a:lnTo>
                <a:lnTo>
                  <a:pt x="6152" y="7675"/>
                </a:lnTo>
                <a:lnTo>
                  <a:pt x="6016" y="7733"/>
                </a:lnTo>
                <a:lnTo>
                  <a:pt x="5870" y="7791"/>
                </a:lnTo>
                <a:lnTo>
                  <a:pt x="5705" y="7840"/>
                </a:lnTo>
                <a:lnTo>
                  <a:pt x="5531" y="7888"/>
                </a:lnTo>
                <a:lnTo>
                  <a:pt x="5346" y="7927"/>
                </a:lnTo>
                <a:lnTo>
                  <a:pt x="5152" y="7976"/>
                </a:lnTo>
                <a:lnTo>
                  <a:pt x="4755" y="8034"/>
                </a:lnTo>
                <a:lnTo>
                  <a:pt x="4328" y="8092"/>
                </a:lnTo>
                <a:lnTo>
                  <a:pt x="3891" y="8121"/>
                </a:lnTo>
                <a:lnTo>
                  <a:pt x="3445" y="8131"/>
                </a:lnTo>
                <a:lnTo>
                  <a:pt x="2989" y="8121"/>
                </a:lnTo>
                <a:lnTo>
                  <a:pt x="2543" y="8092"/>
                </a:lnTo>
                <a:lnTo>
                  <a:pt x="2125" y="8034"/>
                </a:lnTo>
                <a:lnTo>
                  <a:pt x="1922" y="8014"/>
                </a:lnTo>
                <a:lnTo>
                  <a:pt x="1718" y="7976"/>
                </a:lnTo>
                <a:lnTo>
                  <a:pt x="1524" y="7927"/>
                </a:lnTo>
                <a:lnTo>
                  <a:pt x="1340" y="7888"/>
                </a:lnTo>
                <a:lnTo>
                  <a:pt x="1165" y="7840"/>
                </a:lnTo>
                <a:lnTo>
                  <a:pt x="1010" y="7791"/>
                </a:lnTo>
                <a:lnTo>
                  <a:pt x="855" y="7733"/>
                </a:lnTo>
                <a:lnTo>
                  <a:pt x="719" y="7675"/>
                </a:lnTo>
                <a:lnTo>
                  <a:pt x="583" y="7617"/>
                </a:lnTo>
                <a:lnTo>
                  <a:pt x="467" y="7549"/>
                </a:lnTo>
                <a:lnTo>
                  <a:pt x="350" y="7481"/>
                </a:lnTo>
                <a:lnTo>
                  <a:pt x="263" y="7413"/>
                </a:lnTo>
                <a:lnTo>
                  <a:pt x="185" y="7345"/>
                </a:lnTo>
                <a:lnTo>
                  <a:pt x="127" y="7267"/>
                </a:lnTo>
                <a:lnTo>
                  <a:pt x="69" y="7190"/>
                </a:lnTo>
                <a:lnTo>
                  <a:pt x="30" y="7122"/>
                </a:lnTo>
                <a:lnTo>
                  <a:pt x="11" y="7044"/>
                </a:lnTo>
                <a:lnTo>
                  <a:pt x="1" y="6967"/>
                </a:lnTo>
                <a:lnTo>
                  <a:pt x="1" y="6190"/>
                </a:lnTo>
                <a:lnTo>
                  <a:pt x="146" y="6287"/>
                </a:lnTo>
                <a:lnTo>
                  <a:pt x="302" y="6375"/>
                </a:lnTo>
                <a:lnTo>
                  <a:pt x="467" y="6452"/>
                </a:lnTo>
                <a:lnTo>
                  <a:pt x="641" y="6530"/>
                </a:lnTo>
                <a:lnTo>
                  <a:pt x="825" y="6598"/>
                </a:lnTo>
                <a:lnTo>
                  <a:pt x="1020" y="6666"/>
                </a:lnTo>
                <a:lnTo>
                  <a:pt x="1233" y="6714"/>
                </a:lnTo>
                <a:close/>
                <a:moveTo>
                  <a:pt x="1466" y="5026"/>
                </a:moveTo>
                <a:lnTo>
                  <a:pt x="1689" y="5075"/>
                </a:lnTo>
                <a:lnTo>
                  <a:pt x="1931" y="5114"/>
                </a:lnTo>
                <a:lnTo>
                  <a:pt x="2164" y="5152"/>
                </a:lnTo>
                <a:lnTo>
                  <a:pt x="2417" y="5182"/>
                </a:lnTo>
                <a:lnTo>
                  <a:pt x="2659" y="5191"/>
                </a:lnTo>
                <a:lnTo>
                  <a:pt x="2921" y="5211"/>
                </a:lnTo>
                <a:lnTo>
                  <a:pt x="3173" y="5220"/>
                </a:lnTo>
                <a:lnTo>
                  <a:pt x="3445" y="5220"/>
                </a:lnTo>
                <a:lnTo>
                  <a:pt x="3697" y="5220"/>
                </a:lnTo>
                <a:lnTo>
                  <a:pt x="3969" y="5211"/>
                </a:lnTo>
                <a:lnTo>
                  <a:pt x="4211" y="5191"/>
                </a:lnTo>
                <a:lnTo>
                  <a:pt x="4473" y="5182"/>
                </a:lnTo>
                <a:lnTo>
                  <a:pt x="4706" y="5152"/>
                </a:lnTo>
                <a:lnTo>
                  <a:pt x="4958" y="5114"/>
                </a:lnTo>
                <a:lnTo>
                  <a:pt x="5181" y="5075"/>
                </a:lnTo>
                <a:lnTo>
                  <a:pt x="5424" y="5026"/>
                </a:lnTo>
                <a:lnTo>
                  <a:pt x="5647" y="4978"/>
                </a:lnTo>
                <a:lnTo>
                  <a:pt x="5851" y="4920"/>
                </a:lnTo>
                <a:lnTo>
                  <a:pt x="6055" y="4852"/>
                </a:lnTo>
                <a:lnTo>
                  <a:pt x="6239" y="4793"/>
                </a:lnTo>
                <a:lnTo>
                  <a:pt x="6413" y="4706"/>
                </a:lnTo>
                <a:lnTo>
                  <a:pt x="6578" y="4638"/>
                </a:lnTo>
                <a:lnTo>
                  <a:pt x="6734" y="4541"/>
                </a:lnTo>
                <a:lnTo>
                  <a:pt x="6869" y="4454"/>
                </a:lnTo>
                <a:lnTo>
                  <a:pt x="6869" y="5220"/>
                </a:lnTo>
                <a:lnTo>
                  <a:pt x="6860" y="5308"/>
                </a:lnTo>
                <a:lnTo>
                  <a:pt x="6840" y="5376"/>
                </a:lnTo>
                <a:lnTo>
                  <a:pt x="6811" y="5453"/>
                </a:lnTo>
                <a:lnTo>
                  <a:pt x="6753" y="5521"/>
                </a:lnTo>
                <a:lnTo>
                  <a:pt x="6685" y="5599"/>
                </a:lnTo>
                <a:lnTo>
                  <a:pt x="6617" y="5676"/>
                </a:lnTo>
                <a:lnTo>
                  <a:pt x="6520" y="5734"/>
                </a:lnTo>
                <a:lnTo>
                  <a:pt x="6413" y="5812"/>
                </a:lnTo>
                <a:lnTo>
                  <a:pt x="6297" y="5870"/>
                </a:lnTo>
                <a:lnTo>
                  <a:pt x="6152" y="5938"/>
                </a:lnTo>
                <a:lnTo>
                  <a:pt x="6016" y="5996"/>
                </a:lnTo>
                <a:lnTo>
                  <a:pt x="5870" y="6045"/>
                </a:lnTo>
                <a:lnTo>
                  <a:pt x="5705" y="6093"/>
                </a:lnTo>
                <a:lnTo>
                  <a:pt x="5531" y="6142"/>
                </a:lnTo>
                <a:lnTo>
                  <a:pt x="5346" y="6181"/>
                </a:lnTo>
                <a:lnTo>
                  <a:pt x="5152" y="6229"/>
                </a:lnTo>
                <a:lnTo>
                  <a:pt x="4755" y="6297"/>
                </a:lnTo>
                <a:lnTo>
                  <a:pt x="4328" y="6346"/>
                </a:lnTo>
                <a:lnTo>
                  <a:pt x="3891" y="6375"/>
                </a:lnTo>
                <a:lnTo>
                  <a:pt x="3445" y="6384"/>
                </a:lnTo>
                <a:lnTo>
                  <a:pt x="2989" y="6375"/>
                </a:lnTo>
                <a:lnTo>
                  <a:pt x="2543" y="6346"/>
                </a:lnTo>
                <a:lnTo>
                  <a:pt x="2125" y="6297"/>
                </a:lnTo>
                <a:lnTo>
                  <a:pt x="1922" y="6268"/>
                </a:lnTo>
                <a:lnTo>
                  <a:pt x="1718" y="6229"/>
                </a:lnTo>
                <a:lnTo>
                  <a:pt x="1524" y="6181"/>
                </a:lnTo>
                <a:lnTo>
                  <a:pt x="1340" y="6142"/>
                </a:lnTo>
                <a:lnTo>
                  <a:pt x="1165" y="6093"/>
                </a:lnTo>
                <a:lnTo>
                  <a:pt x="1010" y="6045"/>
                </a:lnTo>
                <a:lnTo>
                  <a:pt x="855" y="5996"/>
                </a:lnTo>
                <a:lnTo>
                  <a:pt x="719" y="5938"/>
                </a:lnTo>
                <a:lnTo>
                  <a:pt x="583" y="5870"/>
                </a:lnTo>
                <a:lnTo>
                  <a:pt x="467" y="5812"/>
                </a:lnTo>
                <a:lnTo>
                  <a:pt x="350" y="5734"/>
                </a:lnTo>
                <a:lnTo>
                  <a:pt x="263" y="5676"/>
                </a:lnTo>
                <a:lnTo>
                  <a:pt x="185" y="5599"/>
                </a:lnTo>
                <a:lnTo>
                  <a:pt x="127" y="5521"/>
                </a:lnTo>
                <a:lnTo>
                  <a:pt x="69" y="5453"/>
                </a:lnTo>
                <a:lnTo>
                  <a:pt x="30" y="5376"/>
                </a:lnTo>
                <a:lnTo>
                  <a:pt x="11" y="5308"/>
                </a:lnTo>
                <a:lnTo>
                  <a:pt x="1" y="5220"/>
                </a:lnTo>
                <a:lnTo>
                  <a:pt x="1" y="4454"/>
                </a:lnTo>
                <a:lnTo>
                  <a:pt x="146" y="4541"/>
                </a:lnTo>
                <a:lnTo>
                  <a:pt x="302" y="4638"/>
                </a:lnTo>
                <a:lnTo>
                  <a:pt x="467" y="4706"/>
                </a:lnTo>
                <a:lnTo>
                  <a:pt x="641" y="4793"/>
                </a:lnTo>
                <a:lnTo>
                  <a:pt x="825" y="4852"/>
                </a:lnTo>
                <a:lnTo>
                  <a:pt x="1020" y="4920"/>
                </a:lnTo>
                <a:lnTo>
                  <a:pt x="1233" y="4978"/>
                </a:lnTo>
                <a:close/>
                <a:moveTo>
                  <a:pt x="1718" y="156"/>
                </a:moveTo>
                <a:lnTo>
                  <a:pt x="2125" y="88"/>
                </a:lnTo>
                <a:lnTo>
                  <a:pt x="2543" y="30"/>
                </a:lnTo>
                <a:lnTo>
                  <a:pt x="2989" y="11"/>
                </a:lnTo>
                <a:lnTo>
                  <a:pt x="3445" y="1"/>
                </a:lnTo>
                <a:lnTo>
                  <a:pt x="3891" y="11"/>
                </a:lnTo>
                <a:lnTo>
                  <a:pt x="4328" y="30"/>
                </a:lnTo>
                <a:lnTo>
                  <a:pt x="4755" y="88"/>
                </a:lnTo>
                <a:lnTo>
                  <a:pt x="5152" y="156"/>
                </a:lnTo>
                <a:lnTo>
                  <a:pt x="5346" y="195"/>
                </a:lnTo>
                <a:lnTo>
                  <a:pt x="5531" y="234"/>
                </a:lnTo>
                <a:lnTo>
                  <a:pt x="5705" y="282"/>
                </a:lnTo>
                <a:lnTo>
                  <a:pt x="5870" y="341"/>
                </a:lnTo>
                <a:lnTo>
                  <a:pt x="6016" y="389"/>
                </a:lnTo>
                <a:lnTo>
                  <a:pt x="6152" y="447"/>
                </a:lnTo>
                <a:lnTo>
                  <a:pt x="6297" y="515"/>
                </a:lnTo>
                <a:lnTo>
                  <a:pt x="6413" y="573"/>
                </a:lnTo>
                <a:lnTo>
                  <a:pt x="6520" y="651"/>
                </a:lnTo>
                <a:lnTo>
                  <a:pt x="6617" y="709"/>
                </a:lnTo>
                <a:lnTo>
                  <a:pt x="6685" y="787"/>
                </a:lnTo>
                <a:lnTo>
                  <a:pt x="6753" y="855"/>
                </a:lnTo>
                <a:lnTo>
                  <a:pt x="6811" y="932"/>
                </a:lnTo>
                <a:lnTo>
                  <a:pt x="6840" y="1010"/>
                </a:lnTo>
                <a:lnTo>
                  <a:pt x="6860" y="1078"/>
                </a:lnTo>
                <a:lnTo>
                  <a:pt x="6869" y="1165"/>
                </a:lnTo>
                <a:lnTo>
                  <a:pt x="6869" y="1738"/>
                </a:lnTo>
                <a:lnTo>
                  <a:pt x="6860" y="1825"/>
                </a:lnTo>
                <a:lnTo>
                  <a:pt x="6840" y="1893"/>
                </a:lnTo>
                <a:lnTo>
                  <a:pt x="6811" y="1970"/>
                </a:lnTo>
                <a:lnTo>
                  <a:pt x="6753" y="2038"/>
                </a:lnTo>
                <a:lnTo>
                  <a:pt x="6685" y="2116"/>
                </a:lnTo>
                <a:lnTo>
                  <a:pt x="6617" y="2184"/>
                </a:lnTo>
                <a:lnTo>
                  <a:pt x="6520" y="2252"/>
                </a:lnTo>
                <a:lnTo>
                  <a:pt x="6413" y="2320"/>
                </a:lnTo>
                <a:lnTo>
                  <a:pt x="6297" y="2378"/>
                </a:lnTo>
                <a:lnTo>
                  <a:pt x="6152" y="2446"/>
                </a:lnTo>
                <a:lnTo>
                  <a:pt x="6016" y="2514"/>
                </a:lnTo>
                <a:lnTo>
                  <a:pt x="5870" y="2562"/>
                </a:lnTo>
                <a:lnTo>
                  <a:pt x="5705" y="2611"/>
                </a:lnTo>
                <a:lnTo>
                  <a:pt x="5531" y="2659"/>
                </a:lnTo>
                <a:lnTo>
                  <a:pt x="5346" y="2698"/>
                </a:lnTo>
                <a:lnTo>
                  <a:pt x="5152" y="2746"/>
                </a:lnTo>
                <a:lnTo>
                  <a:pt x="4755" y="2814"/>
                </a:lnTo>
                <a:lnTo>
                  <a:pt x="4328" y="2863"/>
                </a:lnTo>
                <a:lnTo>
                  <a:pt x="3891" y="2892"/>
                </a:lnTo>
                <a:lnTo>
                  <a:pt x="3445" y="2902"/>
                </a:lnTo>
                <a:lnTo>
                  <a:pt x="2989" y="2892"/>
                </a:lnTo>
                <a:lnTo>
                  <a:pt x="2543" y="2863"/>
                </a:lnTo>
                <a:lnTo>
                  <a:pt x="2125" y="2814"/>
                </a:lnTo>
                <a:lnTo>
                  <a:pt x="1922" y="2785"/>
                </a:lnTo>
                <a:lnTo>
                  <a:pt x="1718" y="2746"/>
                </a:lnTo>
                <a:lnTo>
                  <a:pt x="1524" y="2698"/>
                </a:lnTo>
                <a:lnTo>
                  <a:pt x="1340" y="2659"/>
                </a:lnTo>
                <a:lnTo>
                  <a:pt x="1165" y="2611"/>
                </a:lnTo>
                <a:lnTo>
                  <a:pt x="1010" y="2562"/>
                </a:lnTo>
                <a:lnTo>
                  <a:pt x="855" y="2514"/>
                </a:lnTo>
                <a:lnTo>
                  <a:pt x="719" y="2446"/>
                </a:lnTo>
                <a:lnTo>
                  <a:pt x="583" y="2378"/>
                </a:lnTo>
                <a:lnTo>
                  <a:pt x="467" y="2320"/>
                </a:lnTo>
                <a:lnTo>
                  <a:pt x="350" y="2252"/>
                </a:lnTo>
                <a:lnTo>
                  <a:pt x="263" y="2184"/>
                </a:lnTo>
                <a:lnTo>
                  <a:pt x="185" y="2116"/>
                </a:lnTo>
                <a:lnTo>
                  <a:pt x="127" y="2038"/>
                </a:lnTo>
                <a:lnTo>
                  <a:pt x="69" y="1970"/>
                </a:lnTo>
                <a:lnTo>
                  <a:pt x="30" y="1893"/>
                </a:lnTo>
                <a:lnTo>
                  <a:pt x="11" y="1825"/>
                </a:lnTo>
                <a:lnTo>
                  <a:pt x="1" y="1738"/>
                </a:lnTo>
                <a:lnTo>
                  <a:pt x="1" y="1165"/>
                </a:lnTo>
                <a:lnTo>
                  <a:pt x="11" y="1078"/>
                </a:lnTo>
                <a:lnTo>
                  <a:pt x="30" y="1010"/>
                </a:lnTo>
                <a:lnTo>
                  <a:pt x="69" y="932"/>
                </a:lnTo>
                <a:lnTo>
                  <a:pt x="127" y="855"/>
                </a:lnTo>
                <a:lnTo>
                  <a:pt x="185" y="787"/>
                </a:lnTo>
                <a:lnTo>
                  <a:pt x="263" y="709"/>
                </a:lnTo>
                <a:lnTo>
                  <a:pt x="350" y="651"/>
                </a:lnTo>
                <a:lnTo>
                  <a:pt x="467" y="573"/>
                </a:lnTo>
                <a:lnTo>
                  <a:pt x="583" y="515"/>
                </a:lnTo>
                <a:lnTo>
                  <a:pt x="719" y="447"/>
                </a:lnTo>
                <a:lnTo>
                  <a:pt x="855" y="389"/>
                </a:lnTo>
                <a:lnTo>
                  <a:pt x="1010" y="341"/>
                </a:lnTo>
                <a:lnTo>
                  <a:pt x="1165" y="282"/>
                </a:lnTo>
                <a:lnTo>
                  <a:pt x="1340" y="234"/>
                </a:lnTo>
                <a:lnTo>
                  <a:pt x="1524" y="195"/>
                </a:lnTo>
                <a:close/>
              </a:path>
            </a:pathLst>
          </a:custGeom>
          <a:solidFill>
            <a:srgbClr val="E69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Dosis"/>
              <a:ea typeface="Dosis"/>
              <a:cs typeface="Dosis"/>
              <a:sym typeface="Dosis"/>
            </a:endParaRPr>
          </a:p>
        </p:txBody>
      </p:sp>
      <p:sp>
        <p:nvSpPr>
          <p:cNvPr id="514" name="Google Shape;514;p36"/>
          <p:cNvSpPr/>
          <p:nvPr/>
        </p:nvSpPr>
        <p:spPr>
          <a:xfrm>
            <a:off x="10383537" y="4302694"/>
            <a:ext cx="183034" cy="216630"/>
          </a:xfrm>
          <a:custGeom>
            <a:rect b="b" l="l" r="r" t="t"/>
            <a:pathLst>
              <a:path extrusionOk="0" h="8131" w="6870">
                <a:moveTo>
                  <a:pt x="1466" y="3290"/>
                </a:moveTo>
                <a:lnTo>
                  <a:pt x="1689" y="3338"/>
                </a:lnTo>
                <a:lnTo>
                  <a:pt x="1931" y="3367"/>
                </a:lnTo>
                <a:lnTo>
                  <a:pt x="2164" y="3406"/>
                </a:lnTo>
                <a:lnTo>
                  <a:pt x="2417" y="3435"/>
                </a:lnTo>
                <a:lnTo>
                  <a:pt x="2659" y="3455"/>
                </a:lnTo>
                <a:lnTo>
                  <a:pt x="2921" y="3474"/>
                </a:lnTo>
                <a:lnTo>
                  <a:pt x="3173" y="3484"/>
                </a:lnTo>
                <a:lnTo>
                  <a:pt x="3445" y="3484"/>
                </a:lnTo>
                <a:lnTo>
                  <a:pt x="3697" y="3484"/>
                </a:lnTo>
                <a:lnTo>
                  <a:pt x="3969" y="3474"/>
                </a:lnTo>
                <a:lnTo>
                  <a:pt x="4211" y="3455"/>
                </a:lnTo>
                <a:lnTo>
                  <a:pt x="4473" y="3435"/>
                </a:lnTo>
                <a:lnTo>
                  <a:pt x="4706" y="3406"/>
                </a:lnTo>
                <a:lnTo>
                  <a:pt x="4958" y="3367"/>
                </a:lnTo>
                <a:lnTo>
                  <a:pt x="5181" y="3338"/>
                </a:lnTo>
                <a:lnTo>
                  <a:pt x="5424" y="3290"/>
                </a:lnTo>
                <a:lnTo>
                  <a:pt x="5647" y="3232"/>
                </a:lnTo>
                <a:lnTo>
                  <a:pt x="5851" y="3183"/>
                </a:lnTo>
                <a:lnTo>
                  <a:pt x="6055" y="3115"/>
                </a:lnTo>
                <a:lnTo>
                  <a:pt x="6239" y="3047"/>
                </a:lnTo>
                <a:lnTo>
                  <a:pt x="6413" y="2970"/>
                </a:lnTo>
                <a:lnTo>
                  <a:pt x="6578" y="2882"/>
                </a:lnTo>
                <a:lnTo>
                  <a:pt x="6734" y="2805"/>
                </a:lnTo>
                <a:lnTo>
                  <a:pt x="6869" y="2708"/>
                </a:lnTo>
                <a:lnTo>
                  <a:pt x="6869" y="3484"/>
                </a:lnTo>
                <a:lnTo>
                  <a:pt x="6860" y="3561"/>
                </a:lnTo>
                <a:lnTo>
                  <a:pt x="6840" y="3639"/>
                </a:lnTo>
                <a:lnTo>
                  <a:pt x="6811" y="3707"/>
                </a:lnTo>
                <a:lnTo>
                  <a:pt x="6753" y="3785"/>
                </a:lnTo>
                <a:lnTo>
                  <a:pt x="6685" y="3852"/>
                </a:lnTo>
                <a:lnTo>
                  <a:pt x="6617" y="3920"/>
                </a:lnTo>
                <a:lnTo>
                  <a:pt x="6520" y="3998"/>
                </a:lnTo>
                <a:lnTo>
                  <a:pt x="6413" y="4056"/>
                </a:lnTo>
                <a:lnTo>
                  <a:pt x="6297" y="4124"/>
                </a:lnTo>
                <a:lnTo>
                  <a:pt x="6152" y="4182"/>
                </a:lnTo>
                <a:lnTo>
                  <a:pt x="6016" y="4250"/>
                </a:lnTo>
                <a:lnTo>
                  <a:pt x="5870" y="4308"/>
                </a:lnTo>
                <a:lnTo>
                  <a:pt x="5705" y="4347"/>
                </a:lnTo>
                <a:lnTo>
                  <a:pt x="5531" y="4396"/>
                </a:lnTo>
                <a:lnTo>
                  <a:pt x="5346" y="4444"/>
                </a:lnTo>
                <a:lnTo>
                  <a:pt x="5152" y="4493"/>
                </a:lnTo>
                <a:lnTo>
                  <a:pt x="4755" y="4551"/>
                </a:lnTo>
                <a:lnTo>
                  <a:pt x="4328" y="4609"/>
                </a:lnTo>
                <a:lnTo>
                  <a:pt x="3891" y="4638"/>
                </a:lnTo>
                <a:lnTo>
                  <a:pt x="3445" y="4648"/>
                </a:lnTo>
                <a:lnTo>
                  <a:pt x="2989" y="4638"/>
                </a:lnTo>
                <a:lnTo>
                  <a:pt x="2543" y="4609"/>
                </a:lnTo>
                <a:lnTo>
                  <a:pt x="2125" y="4551"/>
                </a:lnTo>
                <a:lnTo>
                  <a:pt x="1922" y="4522"/>
                </a:lnTo>
                <a:lnTo>
                  <a:pt x="1718" y="4493"/>
                </a:lnTo>
                <a:lnTo>
                  <a:pt x="1524" y="4444"/>
                </a:lnTo>
                <a:lnTo>
                  <a:pt x="1340" y="4396"/>
                </a:lnTo>
                <a:lnTo>
                  <a:pt x="1165" y="4347"/>
                </a:lnTo>
                <a:lnTo>
                  <a:pt x="1010" y="4308"/>
                </a:lnTo>
                <a:lnTo>
                  <a:pt x="855" y="4250"/>
                </a:lnTo>
                <a:lnTo>
                  <a:pt x="719" y="4182"/>
                </a:lnTo>
                <a:lnTo>
                  <a:pt x="583" y="4124"/>
                </a:lnTo>
                <a:lnTo>
                  <a:pt x="467" y="4056"/>
                </a:lnTo>
                <a:lnTo>
                  <a:pt x="350" y="3998"/>
                </a:lnTo>
                <a:lnTo>
                  <a:pt x="263" y="3920"/>
                </a:lnTo>
                <a:lnTo>
                  <a:pt x="185" y="3852"/>
                </a:lnTo>
                <a:lnTo>
                  <a:pt x="127" y="3785"/>
                </a:lnTo>
                <a:lnTo>
                  <a:pt x="69" y="3707"/>
                </a:lnTo>
                <a:lnTo>
                  <a:pt x="30" y="3639"/>
                </a:lnTo>
                <a:lnTo>
                  <a:pt x="11" y="3561"/>
                </a:lnTo>
                <a:lnTo>
                  <a:pt x="1" y="3484"/>
                </a:lnTo>
                <a:lnTo>
                  <a:pt x="1" y="2708"/>
                </a:lnTo>
                <a:lnTo>
                  <a:pt x="146" y="2805"/>
                </a:lnTo>
                <a:lnTo>
                  <a:pt x="302" y="2882"/>
                </a:lnTo>
                <a:lnTo>
                  <a:pt x="467" y="2970"/>
                </a:lnTo>
                <a:lnTo>
                  <a:pt x="641" y="3047"/>
                </a:lnTo>
                <a:lnTo>
                  <a:pt x="825" y="3115"/>
                </a:lnTo>
                <a:lnTo>
                  <a:pt x="1020" y="3183"/>
                </a:lnTo>
                <a:lnTo>
                  <a:pt x="1233" y="3232"/>
                </a:lnTo>
                <a:close/>
                <a:moveTo>
                  <a:pt x="1466" y="6773"/>
                </a:moveTo>
                <a:lnTo>
                  <a:pt x="1689" y="6821"/>
                </a:lnTo>
                <a:lnTo>
                  <a:pt x="1931" y="6850"/>
                </a:lnTo>
                <a:lnTo>
                  <a:pt x="2164" y="6889"/>
                </a:lnTo>
                <a:lnTo>
                  <a:pt x="2417" y="6918"/>
                </a:lnTo>
                <a:lnTo>
                  <a:pt x="2659" y="6937"/>
                </a:lnTo>
                <a:lnTo>
                  <a:pt x="2921" y="6957"/>
                </a:lnTo>
                <a:lnTo>
                  <a:pt x="3173" y="6967"/>
                </a:lnTo>
                <a:lnTo>
                  <a:pt x="3445" y="6967"/>
                </a:lnTo>
                <a:lnTo>
                  <a:pt x="3697" y="6967"/>
                </a:lnTo>
                <a:lnTo>
                  <a:pt x="3969" y="6957"/>
                </a:lnTo>
                <a:lnTo>
                  <a:pt x="4211" y="6937"/>
                </a:lnTo>
                <a:lnTo>
                  <a:pt x="4473" y="6918"/>
                </a:lnTo>
                <a:lnTo>
                  <a:pt x="4706" y="6889"/>
                </a:lnTo>
                <a:lnTo>
                  <a:pt x="4958" y="6850"/>
                </a:lnTo>
                <a:lnTo>
                  <a:pt x="5181" y="6821"/>
                </a:lnTo>
                <a:lnTo>
                  <a:pt x="5424" y="6773"/>
                </a:lnTo>
                <a:lnTo>
                  <a:pt x="5647" y="6714"/>
                </a:lnTo>
                <a:lnTo>
                  <a:pt x="5851" y="6666"/>
                </a:lnTo>
                <a:lnTo>
                  <a:pt x="6055" y="6598"/>
                </a:lnTo>
                <a:lnTo>
                  <a:pt x="6239" y="6530"/>
                </a:lnTo>
                <a:lnTo>
                  <a:pt x="6413" y="6452"/>
                </a:lnTo>
                <a:lnTo>
                  <a:pt x="6578" y="6375"/>
                </a:lnTo>
                <a:lnTo>
                  <a:pt x="6734" y="6287"/>
                </a:lnTo>
                <a:lnTo>
                  <a:pt x="6869" y="6190"/>
                </a:lnTo>
                <a:lnTo>
                  <a:pt x="6869" y="6967"/>
                </a:lnTo>
                <a:lnTo>
                  <a:pt x="6860" y="7044"/>
                </a:lnTo>
                <a:lnTo>
                  <a:pt x="6840" y="7122"/>
                </a:lnTo>
                <a:lnTo>
                  <a:pt x="6811" y="7190"/>
                </a:lnTo>
                <a:lnTo>
                  <a:pt x="6753" y="7267"/>
                </a:lnTo>
                <a:lnTo>
                  <a:pt x="6685" y="7345"/>
                </a:lnTo>
                <a:lnTo>
                  <a:pt x="6617" y="7413"/>
                </a:lnTo>
                <a:lnTo>
                  <a:pt x="6520" y="7481"/>
                </a:lnTo>
                <a:lnTo>
                  <a:pt x="6413" y="7549"/>
                </a:lnTo>
                <a:lnTo>
                  <a:pt x="6297" y="7617"/>
                </a:lnTo>
                <a:lnTo>
                  <a:pt x="6152" y="7675"/>
                </a:lnTo>
                <a:lnTo>
                  <a:pt x="6016" y="7733"/>
                </a:lnTo>
                <a:lnTo>
                  <a:pt x="5870" y="7791"/>
                </a:lnTo>
                <a:lnTo>
                  <a:pt x="5705" y="7840"/>
                </a:lnTo>
                <a:lnTo>
                  <a:pt x="5531" y="7888"/>
                </a:lnTo>
                <a:lnTo>
                  <a:pt x="5346" y="7927"/>
                </a:lnTo>
                <a:lnTo>
                  <a:pt x="5152" y="7976"/>
                </a:lnTo>
                <a:lnTo>
                  <a:pt x="4755" y="8034"/>
                </a:lnTo>
                <a:lnTo>
                  <a:pt x="4328" y="8092"/>
                </a:lnTo>
                <a:lnTo>
                  <a:pt x="3891" y="8121"/>
                </a:lnTo>
                <a:lnTo>
                  <a:pt x="3445" y="8131"/>
                </a:lnTo>
                <a:lnTo>
                  <a:pt x="2989" y="8121"/>
                </a:lnTo>
                <a:lnTo>
                  <a:pt x="2543" y="8092"/>
                </a:lnTo>
                <a:lnTo>
                  <a:pt x="2125" y="8034"/>
                </a:lnTo>
                <a:lnTo>
                  <a:pt x="1922" y="8014"/>
                </a:lnTo>
                <a:lnTo>
                  <a:pt x="1718" y="7976"/>
                </a:lnTo>
                <a:lnTo>
                  <a:pt x="1524" y="7927"/>
                </a:lnTo>
                <a:lnTo>
                  <a:pt x="1340" y="7888"/>
                </a:lnTo>
                <a:lnTo>
                  <a:pt x="1165" y="7840"/>
                </a:lnTo>
                <a:lnTo>
                  <a:pt x="1010" y="7791"/>
                </a:lnTo>
                <a:lnTo>
                  <a:pt x="855" y="7733"/>
                </a:lnTo>
                <a:lnTo>
                  <a:pt x="719" y="7675"/>
                </a:lnTo>
                <a:lnTo>
                  <a:pt x="583" y="7617"/>
                </a:lnTo>
                <a:lnTo>
                  <a:pt x="467" y="7549"/>
                </a:lnTo>
                <a:lnTo>
                  <a:pt x="350" y="7481"/>
                </a:lnTo>
                <a:lnTo>
                  <a:pt x="263" y="7413"/>
                </a:lnTo>
                <a:lnTo>
                  <a:pt x="185" y="7345"/>
                </a:lnTo>
                <a:lnTo>
                  <a:pt x="127" y="7267"/>
                </a:lnTo>
                <a:lnTo>
                  <a:pt x="69" y="7190"/>
                </a:lnTo>
                <a:lnTo>
                  <a:pt x="30" y="7122"/>
                </a:lnTo>
                <a:lnTo>
                  <a:pt x="11" y="7044"/>
                </a:lnTo>
                <a:lnTo>
                  <a:pt x="1" y="6967"/>
                </a:lnTo>
                <a:lnTo>
                  <a:pt x="1" y="6190"/>
                </a:lnTo>
                <a:lnTo>
                  <a:pt x="146" y="6287"/>
                </a:lnTo>
                <a:lnTo>
                  <a:pt x="302" y="6375"/>
                </a:lnTo>
                <a:lnTo>
                  <a:pt x="467" y="6452"/>
                </a:lnTo>
                <a:lnTo>
                  <a:pt x="641" y="6530"/>
                </a:lnTo>
                <a:lnTo>
                  <a:pt x="825" y="6598"/>
                </a:lnTo>
                <a:lnTo>
                  <a:pt x="1020" y="6666"/>
                </a:lnTo>
                <a:lnTo>
                  <a:pt x="1233" y="6714"/>
                </a:lnTo>
                <a:close/>
                <a:moveTo>
                  <a:pt x="1466" y="5026"/>
                </a:moveTo>
                <a:lnTo>
                  <a:pt x="1689" y="5075"/>
                </a:lnTo>
                <a:lnTo>
                  <a:pt x="1931" y="5114"/>
                </a:lnTo>
                <a:lnTo>
                  <a:pt x="2164" y="5152"/>
                </a:lnTo>
                <a:lnTo>
                  <a:pt x="2417" y="5182"/>
                </a:lnTo>
                <a:lnTo>
                  <a:pt x="2659" y="5191"/>
                </a:lnTo>
                <a:lnTo>
                  <a:pt x="2921" y="5211"/>
                </a:lnTo>
                <a:lnTo>
                  <a:pt x="3173" y="5220"/>
                </a:lnTo>
                <a:lnTo>
                  <a:pt x="3445" y="5220"/>
                </a:lnTo>
                <a:lnTo>
                  <a:pt x="3697" y="5220"/>
                </a:lnTo>
                <a:lnTo>
                  <a:pt x="3969" y="5211"/>
                </a:lnTo>
                <a:lnTo>
                  <a:pt x="4211" y="5191"/>
                </a:lnTo>
                <a:lnTo>
                  <a:pt x="4473" y="5182"/>
                </a:lnTo>
                <a:lnTo>
                  <a:pt x="4706" y="5152"/>
                </a:lnTo>
                <a:lnTo>
                  <a:pt x="4958" y="5114"/>
                </a:lnTo>
                <a:lnTo>
                  <a:pt x="5181" y="5075"/>
                </a:lnTo>
                <a:lnTo>
                  <a:pt x="5424" y="5026"/>
                </a:lnTo>
                <a:lnTo>
                  <a:pt x="5647" y="4978"/>
                </a:lnTo>
                <a:lnTo>
                  <a:pt x="5851" y="4920"/>
                </a:lnTo>
                <a:lnTo>
                  <a:pt x="6055" y="4852"/>
                </a:lnTo>
                <a:lnTo>
                  <a:pt x="6239" y="4793"/>
                </a:lnTo>
                <a:lnTo>
                  <a:pt x="6413" y="4706"/>
                </a:lnTo>
                <a:lnTo>
                  <a:pt x="6578" y="4638"/>
                </a:lnTo>
                <a:lnTo>
                  <a:pt x="6734" y="4541"/>
                </a:lnTo>
                <a:lnTo>
                  <a:pt x="6869" y="4454"/>
                </a:lnTo>
                <a:lnTo>
                  <a:pt x="6869" y="5220"/>
                </a:lnTo>
                <a:lnTo>
                  <a:pt x="6860" y="5308"/>
                </a:lnTo>
                <a:lnTo>
                  <a:pt x="6840" y="5376"/>
                </a:lnTo>
                <a:lnTo>
                  <a:pt x="6811" y="5453"/>
                </a:lnTo>
                <a:lnTo>
                  <a:pt x="6753" y="5521"/>
                </a:lnTo>
                <a:lnTo>
                  <a:pt x="6685" y="5599"/>
                </a:lnTo>
                <a:lnTo>
                  <a:pt x="6617" y="5676"/>
                </a:lnTo>
                <a:lnTo>
                  <a:pt x="6520" y="5734"/>
                </a:lnTo>
                <a:lnTo>
                  <a:pt x="6413" y="5812"/>
                </a:lnTo>
                <a:lnTo>
                  <a:pt x="6297" y="5870"/>
                </a:lnTo>
                <a:lnTo>
                  <a:pt x="6152" y="5938"/>
                </a:lnTo>
                <a:lnTo>
                  <a:pt x="6016" y="5996"/>
                </a:lnTo>
                <a:lnTo>
                  <a:pt x="5870" y="6045"/>
                </a:lnTo>
                <a:lnTo>
                  <a:pt x="5705" y="6093"/>
                </a:lnTo>
                <a:lnTo>
                  <a:pt x="5531" y="6142"/>
                </a:lnTo>
                <a:lnTo>
                  <a:pt x="5346" y="6181"/>
                </a:lnTo>
                <a:lnTo>
                  <a:pt x="5152" y="6229"/>
                </a:lnTo>
                <a:lnTo>
                  <a:pt x="4755" y="6297"/>
                </a:lnTo>
                <a:lnTo>
                  <a:pt x="4328" y="6346"/>
                </a:lnTo>
                <a:lnTo>
                  <a:pt x="3891" y="6375"/>
                </a:lnTo>
                <a:lnTo>
                  <a:pt x="3445" y="6384"/>
                </a:lnTo>
                <a:lnTo>
                  <a:pt x="2989" y="6375"/>
                </a:lnTo>
                <a:lnTo>
                  <a:pt x="2543" y="6346"/>
                </a:lnTo>
                <a:lnTo>
                  <a:pt x="2125" y="6297"/>
                </a:lnTo>
                <a:lnTo>
                  <a:pt x="1922" y="6268"/>
                </a:lnTo>
                <a:lnTo>
                  <a:pt x="1718" y="6229"/>
                </a:lnTo>
                <a:lnTo>
                  <a:pt x="1524" y="6181"/>
                </a:lnTo>
                <a:lnTo>
                  <a:pt x="1340" y="6142"/>
                </a:lnTo>
                <a:lnTo>
                  <a:pt x="1165" y="6093"/>
                </a:lnTo>
                <a:lnTo>
                  <a:pt x="1010" y="6045"/>
                </a:lnTo>
                <a:lnTo>
                  <a:pt x="855" y="5996"/>
                </a:lnTo>
                <a:lnTo>
                  <a:pt x="719" y="5938"/>
                </a:lnTo>
                <a:lnTo>
                  <a:pt x="583" y="5870"/>
                </a:lnTo>
                <a:lnTo>
                  <a:pt x="467" y="5812"/>
                </a:lnTo>
                <a:lnTo>
                  <a:pt x="350" y="5734"/>
                </a:lnTo>
                <a:lnTo>
                  <a:pt x="263" y="5676"/>
                </a:lnTo>
                <a:lnTo>
                  <a:pt x="185" y="5599"/>
                </a:lnTo>
                <a:lnTo>
                  <a:pt x="127" y="5521"/>
                </a:lnTo>
                <a:lnTo>
                  <a:pt x="69" y="5453"/>
                </a:lnTo>
                <a:lnTo>
                  <a:pt x="30" y="5376"/>
                </a:lnTo>
                <a:lnTo>
                  <a:pt x="11" y="5308"/>
                </a:lnTo>
                <a:lnTo>
                  <a:pt x="1" y="5220"/>
                </a:lnTo>
                <a:lnTo>
                  <a:pt x="1" y="4454"/>
                </a:lnTo>
                <a:lnTo>
                  <a:pt x="146" y="4541"/>
                </a:lnTo>
                <a:lnTo>
                  <a:pt x="302" y="4638"/>
                </a:lnTo>
                <a:lnTo>
                  <a:pt x="467" y="4706"/>
                </a:lnTo>
                <a:lnTo>
                  <a:pt x="641" y="4793"/>
                </a:lnTo>
                <a:lnTo>
                  <a:pt x="825" y="4852"/>
                </a:lnTo>
                <a:lnTo>
                  <a:pt x="1020" y="4920"/>
                </a:lnTo>
                <a:lnTo>
                  <a:pt x="1233" y="4978"/>
                </a:lnTo>
                <a:close/>
                <a:moveTo>
                  <a:pt x="1718" y="156"/>
                </a:moveTo>
                <a:lnTo>
                  <a:pt x="2125" y="88"/>
                </a:lnTo>
                <a:lnTo>
                  <a:pt x="2543" y="30"/>
                </a:lnTo>
                <a:lnTo>
                  <a:pt x="2989" y="11"/>
                </a:lnTo>
                <a:lnTo>
                  <a:pt x="3445" y="1"/>
                </a:lnTo>
                <a:lnTo>
                  <a:pt x="3891" y="11"/>
                </a:lnTo>
                <a:lnTo>
                  <a:pt x="4328" y="30"/>
                </a:lnTo>
                <a:lnTo>
                  <a:pt x="4755" y="88"/>
                </a:lnTo>
                <a:lnTo>
                  <a:pt x="5152" y="156"/>
                </a:lnTo>
                <a:lnTo>
                  <a:pt x="5346" y="195"/>
                </a:lnTo>
                <a:lnTo>
                  <a:pt x="5531" y="234"/>
                </a:lnTo>
                <a:lnTo>
                  <a:pt x="5705" y="282"/>
                </a:lnTo>
                <a:lnTo>
                  <a:pt x="5870" y="341"/>
                </a:lnTo>
                <a:lnTo>
                  <a:pt x="6016" y="389"/>
                </a:lnTo>
                <a:lnTo>
                  <a:pt x="6152" y="447"/>
                </a:lnTo>
                <a:lnTo>
                  <a:pt x="6297" y="515"/>
                </a:lnTo>
                <a:lnTo>
                  <a:pt x="6413" y="573"/>
                </a:lnTo>
                <a:lnTo>
                  <a:pt x="6520" y="651"/>
                </a:lnTo>
                <a:lnTo>
                  <a:pt x="6617" y="709"/>
                </a:lnTo>
                <a:lnTo>
                  <a:pt x="6685" y="787"/>
                </a:lnTo>
                <a:lnTo>
                  <a:pt x="6753" y="855"/>
                </a:lnTo>
                <a:lnTo>
                  <a:pt x="6811" y="932"/>
                </a:lnTo>
                <a:lnTo>
                  <a:pt x="6840" y="1010"/>
                </a:lnTo>
                <a:lnTo>
                  <a:pt x="6860" y="1078"/>
                </a:lnTo>
                <a:lnTo>
                  <a:pt x="6869" y="1165"/>
                </a:lnTo>
                <a:lnTo>
                  <a:pt x="6869" y="1738"/>
                </a:lnTo>
                <a:lnTo>
                  <a:pt x="6860" y="1825"/>
                </a:lnTo>
                <a:lnTo>
                  <a:pt x="6840" y="1893"/>
                </a:lnTo>
                <a:lnTo>
                  <a:pt x="6811" y="1970"/>
                </a:lnTo>
                <a:lnTo>
                  <a:pt x="6753" y="2038"/>
                </a:lnTo>
                <a:lnTo>
                  <a:pt x="6685" y="2116"/>
                </a:lnTo>
                <a:lnTo>
                  <a:pt x="6617" y="2184"/>
                </a:lnTo>
                <a:lnTo>
                  <a:pt x="6520" y="2252"/>
                </a:lnTo>
                <a:lnTo>
                  <a:pt x="6413" y="2320"/>
                </a:lnTo>
                <a:lnTo>
                  <a:pt x="6297" y="2378"/>
                </a:lnTo>
                <a:lnTo>
                  <a:pt x="6152" y="2446"/>
                </a:lnTo>
                <a:lnTo>
                  <a:pt x="6016" y="2514"/>
                </a:lnTo>
                <a:lnTo>
                  <a:pt x="5870" y="2562"/>
                </a:lnTo>
                <a:lnTo>
                  <a:pt x="5705" y="2611"/>
                </a:lnTo>
                <a:lnTo>
                  <a:pt x="5531" y="2659"/>
                </a:lnTo>
                <a:lnTo>
                  <a:pt x="5346" y="2698"/>
                </a:lnTo>
                <a:lnTo>
                  <a:pt x="5152" y="2746"/>
                </a:lnTo>
                <a:lnTo>
                  <a:pt x="4755" y="2814"/>
                </a:lnTo>
                <a:lnTo>
                  <a:pt x="4328" y="2863"/>
                </a:lnTo>
                <a:lnTo>
                  <a:pt x="3891" y="2892"/>
                </a:lnTo>
                <a:lnTo>
                  <a:pt x="3445" y="2902"/>
                </a:lnTo>
                <a:lnTo>
                  <a:pt x="2989" y="2892"/>
                </a:lnTo>
                <a:lnTo>
                  <a:pt x="2543" y="2863"/>
                </a:lnTo>
                <a:lnTo>
                  <a:pt x="2125" y="2814"/>
                </a:lnTo>
                <a:lnTo>
                  <a:pt x="1922" y="2785"/>
                </a:lnTo>
                <a:lnTo>
                  <a:pt x="1718" y="2746"/>
                </a:lnTo>
                <a:lnTo>
                  <a:pt x="1524" y="2698"/>
                </a:lnTo>
                <a:lnTo>
                  <a:pt x="1340" y="2659"/>
                </a:lnTo>
                <a:lnTo>
                  <a:pt x="1165" y="2611"/>
                </a:lnTo>
                <a:lnTo>
                  <a:pt x="1010" y="2562"/>
                </a:lnTo>
                <a:lnTo>
                  <a:pt x="855" y="2514"/>
                </a:lnTo>
                <a:lnTo>
                  <a:pt x="719" y="2446"/>
                </a:lnTo>
                <a:lnTo>
                  <a:pt x="583" y="2378"/>
                </a:lnTo>
                <a:lnTo>
                  <a:pt x="467" y="2320"/>
                </a:lnTo>
                <a:lnTo>
                  <a:pt x="350" y="2252"/>
                </a:lnTo>
                <a:lnTo>
                  <a:pt x="263" y="2184"/>
                </a:lnTo>
                <a:lnTo>
                  <a:pt x="185" y="2116"/>
                </a:lnTo>
                <a:lnTo>
                  <a:pt x="127" y="2038"/>
                </a:lnTo>
                <a:lnTo>
                  <a:pt x="69" y="1970"/>
                </a:lnTo>
                <a:lnTo>
                  <a:pt x="30" y="1893"/>
                </a:lnTo>
                <a:lnTo>
                  <a:pt x="11" y="1825"/>
                </a:lnTo>
                <a:lnTo>
                  <a:pt x="1" y="1738"/>
                </a:lnTo>
                <a:lnTo>
                  <a:pt x="1" y="1165"/>
                </a:lnTo>
                <a:lnTo>
                  <a:pt x="11" y="1078"/>
                </a:lnTo>
                <a:lnTo>
                  <a:pt x="30" y="1010"/>
                </a:lnTo>
                <a:lnTo>
                  <a:pt x="69" y="932"/>
                </a:lnTo>
                <a:lnTo>
                  <a:pt x="127" y="855"/>
                </a:lnTo>
                <a:lnTo>
                  <a:pt x="185" y="787"/>
                </a:lnTo>
                <a:lnTo>
                  <a:pt x="263" y="709"/>
                </a:lnTo>
                <a:lnTo>
                  <a:pt x="350" y="651"/>
                </a:lnTo>
                <a:lnTo>
                  <a:pt x="467" y="573"/>
                </a:lnTo>
                <a:lnTo>
                  <a:pt x="583" y="515"/>
                </a:lnTo>
                <a:lnTo>
                  <a:pt x="719" y="447"/>
                </a:lnTo>
                <a:lnTo>
                  <a:pt x="855" y="389"/>
                </a:lnTo>
                <a:lnTo>
                  <a:pt x="1010" y="341"/>
                </a:lnTo>
                <a:lnTo>
                  <a:pt x="1165" y="282"/>
                </a:lnTo>
                <a:lnTo>
                  <a:pt x="1340" y="234"/>
                </a:lnTo>
                <a:lnTo>
                  <a:pt x="1524" y="195"/>
                </a:lnTo>
                <a:close/>
              </a:path>
            </a:pathLst>
          </a:custGeom>
          <a:solidFill>
            <a:srgbClr val="E69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Dosis"/>
              <a:ea typeface="Dosis"/>
              <a:cs typeface="Dosis"/>
              <a:sym typeface="Dosis"/>
            </a:endParaRPr>
          </a:p>
        </p:txBody>
      </p:sp>
      <p:sp>
        <p:nvSpPr>
          <p:cNvPr id="515" name="Google Shape;515;p36"/>
          <p:cNvSpPr/>
          <p:nvPr/>
        </p:nvSpPr>
        <p:spPr>
          <a:xfrm>
            <a:off x="10652862" y="4302694"/>
            <a:ext cx="183034" cy="216630"/>
          </a:xfrm>
          <a:custGeom>
            <a:rect b="b" l="l" r="r" t="t"/>
            <a:pathLst>
              <a:path extrusionOk="0" h="8131" w="6870">
                <a:moveTo>
                  <a:pt x="1466" y="3290"/>
                </a:moveTo>
                <a:lnTo>
                  <a:pt x="1689" y="3338"/>
                </a:lnTo>
                <a:lnTo>
                  <a:pt x="1931" y="3367"/>
                </a:lnTo>
                <a:lnTo>
                  <a:pt x="2164" y="3406"/>
                </a:lnTo>
                <a:lnTo>
                  <a:pt x="2417" y="3435"/>
                </a:lnTo>
                <a:lnTo>
                  <a:pt x="2659" y="3455"/>
                </a:lnTo>
                <a:lnTo>
                  <a:pt x="2921" y="3474"/>
                </a:lnTo>
                <a:lnTo>
                  <a:pt x="3173" y="3484"/>
                </a:lnTo>
                <a:lnTo>
                  <a:pt x="3445" y="3484"/>
                </a:lnTo>
                <a:lnTo>
                  <a:pt x="3697" y="3484"/>
                </a:lnTo>
                <a:lnTo>
                  <a:pt x="3969" y="3474"/>
                </a:lnTo>
                <a:lnTo>
                  <a:pt x="4211" y="3455"/>
                </a:lnTo>
                <a:lnTo>
                  <a:pt x="4473" y="3435"/>
                </a:lnTo>
                <a:lnTo>
                  <a:pt x="4706" y="3406"/>
                </a:lnTo>
                <a:lnTo>
                  <a:pt x="4958" y="3367"/>
                </a:lnTo>
                <a:lnTo>
                  <a:pt x="5181" y="3338"/>
                </a:lnTo>
                <a:lnTo>
                  <a:pt x="5424" y="3290"/>
                </a:lnTo>
                <a:lnTo>
                  <a:pt x="5647" y="3232"/>
                </a:lnTo>
                <a:lnTo>
                  <a:pt x="5851" y="3183"/>
                </a:lnTo>
                <a:lnTo>
                  <a:pt x="6055" y="3115"/>
                </a:lnTo>
                <a:lnTo>
                  <a:pt x="6239" y="3047"/>
                </a:lnTo>
                <a:lnTo>
                  <a:pt x="6413" y="2970"/>
                </a:lnTo>
                <a:lnTo>
                  <a:pt x="6578" y="2882"/>
                </a:lnTo>
                <a:lnTo>
                  <a:pt x="6734" y="2805"/>
                </a:lnTo>
                <a:lnTo>
                  <a:pt x="6869" y="2708"/>
                </a:lnTo>
                <a:lnTo>
                  <a:pt x="6869" y="3484"/>
                </a:lnTo>
                <a:lnTo>
                  <a:pt x="6860" y="3561"/>
                </a:lnTo>
                <a:lnTo>
                  <a:pt x="6840" y="3639"/>
                </a:lnTo>
                <a:lnTo>
                  <a:pt x="6811" y="3707"/>
                </a:lnTo>
                <a:lnTo>
                  <a:pt x="6753" y="3785"/>
                </a:lnTo>
                <a:lnTo>
                  <a:pt x="6685" y="3852"/>
                </a:lnTo>
                <a:lnTo>
                  <a:pt x="6617" y="3920"/>
                </a:lnTo>
                <a:lnTo>
                  <a:pt x="6520" y="3998"/>
                </a:lnTo>
                <a:lnTo>
                  <a:pt x="6413" y="4056"/>
                </a:lnTo>
                <a:lnTo>
                  <a:pt x="6297" y="4124"/>
                </a:lnTo>
                <a:lnTo>
                  <a:pt x="6152" y="4182"/>
                </a:lnTo>
                <a:lnTo>
                  <a:pt x="6016" y="4250"/>
                </a:lnTo>
                <a:lnTo>
                  <a:pt x="5870" y="4308"/>
                </a:lnTo>
                <a:lnTo>
                  <a:pt x="5705" y="4347"/>
                </a:lnTo>
                <a:lnTo>
                  <a:pt x="5531" y="4396"/>
                </a:lnTo>
                <a:lnTo>
                  <a:pt x="5346" y="4444"/>
                </a:lnTo>
                <a:lnTo>
                  <a:pt x="5152" y="4493"/>
                </a:lnTo>
                <a:lnTo>
                  <a:pt x="4755" y="4551"/>
                </a:lnTo>
                <a:lnTo>
                  <a:pt x="4328" y="4609"/>
                </a:lnTo>
                <a:lnTo>
                  <a:pt x="3891" y="4638"/>
                </a:lnTo>
                <a:lnTo>
                  <a:pt x="3445" y="4648"/>
                </a:lnTo>
                <a:lnTo>
                  <a:pt x="2989" y="4638"/>
                </a:lnTo>
                <a:lnTo>
                  <a:pt x="2543" y="4609"/>
                </a:lnTo>
                <a:lnTo>
                  <a:pt x="2125" y="4551"/>
                </a:lnTo>
                <a:lnTo>
                  <a:pt x="1922" y="4522"/>
                </a:lnTo>
                <a:lnTo>
                  <a:pt x="1718" y="4493"/>
                </a:lnTo>
                <a:lnTo>
                  <a:pt x="1524" y="4444"/>
                </a:lnTo>
                <a:lnTo>
                  <a:pt x="1340" y="4396"/>
                </a:lnTo>
                <a:lnTo>
                  <a:pt x="1165" y="4347"/>
                </a:lnTo>
                <a:lnTo>
                  <a:pt x="1010" y="4308"/>
                </a:lnTo>
                <a:lnTo>
                  <a:pt x="855" y="4250"/>
                </a:lnTo>
                <a:lnTo>
                  <a:pt x="719" y="4182"/>
                </a:lnTo>
                <a:lnTo>
                  <a:pt x="583" y="4124"/>
                </a:lnTo>
                <a:lnTo>
                  <a:pt x="467" y="4056"/>
                </a:lnTo>
                <a:lnTo>
                  <a:pt x="350" y="3998"/>
                </a:lnTo>
                <a:lnTo>
                  <a:pt x="263" y="3920"/>
                </a:lnTo>
                <a:lnTo>
                  <a:pt x="185" y="3852"/>
                </a:lnTo>
                <a:lnTo>
                  <a:pt x="127" y="3785"/>
                </a:lnTo>
                <a:lnTo>
                  <a:pt x="69" y="3707"/>
                </a:lnTo>
                <a:lnTo>
                  <a:pt x="30" y="3639"/>
                </a:lnTo>
                <a:lnTo>
                  <a:pt x="11" y="3561"/>
                </a:lnTo>
                <a:lnTo>
                  <a:pt x="1" y="3484"/>
                </a:lnTo>
                <a:lnTo>
                  <a:pt x="1" y="2708"/>
                </a:lnTo>
                <a:lnTo>
                  <a:pt x="146" y="2805"/>
                </a:lnTo>
                <a:lnTo>
                  <a:pt x="302" y="2882"/>
                </a:lnTo>
                <a:lnTo>
                  <a:pt x="467" y="2970"/>
                </a:lnTo>
                <a:lnTo>
                  <a:pt x="641" y="3047"/>
                </a:lnTo>
                <a:lnTo>
                  <a:pt x="825" y="3115"/>
                </a:lnTo>
                <a:lnTo>
                  <a:pt x="1020" y="3183"/>
                </a:lnTo>
                <a:lnTo>
                  <a:pt x="1233" y="3232"/>
                </a:lnTo>
                <a:close/>
                <a:moveTo>
                  <a:pt x="1466" y="6773"/>
                </a:moveTo>
                <a:lnTo>
                  <a:pt x="1689" y="6821"/>
                </a:lnTo>
                <a:lnTo>
                  <a:pt x="1931" y="6850"/>
                </a:lnTo>
                <a:lnTo>
                  <a:pt x="2164" y="6889"/>
                </a:lnTo>
                <a:lnTo>
                  <a:pt x="2417" y="6918"/>
                </a:lnTo>
                <a:lnTo>
                  <a:pt x="2659" y="6937"/>
                </a:lnTo>
                <a:lnTo>
                  <a:pt x="2921" y="6957"/>
                </a:lnTo>
                <a:lnTo>
                  <a:pt x="3173" y="6967"/>
                </a:lnTo>
                <a:lnTo>
                  <a:pt x="3445" y="6967"/>
                </a:lnTo>
                <a:lnTo>
                  <a:pt x="3697" y="6967"/>
                </a:lnTo>
                <a:lnTo>
                  <a:pt x="3969" y="6957"/>
                </a:lnTo>
                <a:lnTo>
                  <a:pt x="4211" y="6937"/>
                </a:lnTo>
                <a:lnTo>
                  <a:pt x="4473" y="6918"/>
                </a:lnTo>
                <a:lnTo>
                  <a:pt x="4706" y="6889"/>
                </a:lnTo>
                <a:lnTo>
                  <a:pt x="4958" y="6850"/>
                </a:lnTo>
                <a:lnTo>
                  <a:pt x="5181" y="6821"/>
                </a:lnTo>
                <a:lnTo>
                  <a:pt x="5424" y="6773"/>
                </a:lnTo>
                <a:lnTo>
                  <a:pt x="5647" y="6714"/>
                </a:lnTo>
                <a:lnTo>
                  <a:pt x="5851" y="6666"/>
                </a:lnTo>
                <a:lnTo>
                  <a:pt x="6055" y="6598"/>
                </a:lnTo>
                <a:lnTo>
                  <a:pt x="6239" y="6530"/>
                </a:lnTo>
                <a:lnTo>
                  <a:pt x="6413" y="6452"/>
                </a:lnTo>
                <a:lnTo>
                  <a:pt x="6578" y="6375"/>
                </a:lnTo>
                <a:lnTo>
                  <a:pt x="6734" y="6287"/>
                </a:lnTo>
                <a:lnTo>
                  <a:pt x="6869" y="6190"/>
                </a:lnTo>
                <a:lnTo>
                  <a:pt x="6869" y="6967"/>
                </a:lnTo>
                <a:lnTo>
                  <a:pt x="6860" y="7044"/>
                </a:lnTo>
                <a:lnTo>
                  <a:pt x="6840" y="7122"/>
                </a:lnTo>
                <a:lnTo>
                  <a:pt x="6811" y="7190"/>
                </a:lnTo>
                <a:lnTo>
                  <a:pt x="6753" y="7267"/>
                </a:lnTo>
                <a:lnTo>
                  <a:pt x="6685" y="7345"/>
                </a:lnTo>
                <a:lnTo>
                  <a:pt x="6617" y="7413"/>
                </a:lnTo>
                <a:lnTo>
                  <a:pt x="6520" y="7481"/>
                </a:lnTo>
                <a:lnTo>
                  <a:pt x="6413" y="7549"/>
                </a:lnTo>
                <a:lnTo>
                  <a:pt x="6297" y="7617"/>
                </a:lnTo>
                <a:lnTo>
                  <a:pt x="6152" y="7675"/>
                </a:lnTo>
                <a:lnTo>
                  <a:pt x="6016" y="7733"/>
                </a:lnTo>
                <a:lnTo>
                  <a:pt x="5870" y="7791"/>
                </a:lnTo>
                <a:lnTo>
                  <a:pt x="5705" y="7840"/>
                </a:lnTo>
                <a:lnTo>
                  <a:pt x="5531" y="7888"/>
                </a:lnTo>
                <a:lnTo>
                  <a:pt x="5346" y="7927"/>
                </a:lnTo>
                <a:lnTo>
                  <a:pt x="5152" y="7976"/>
                </a:lnTo>
                <a:lnTo>
                  <a:pt x="4755" y="8034"/>
                </a:lnTo>
                <a:lnTo>
                  <a:pt x="4328" y="8092"/>
                </a:lnTo>
                <a:lnTo>
                  <a:pt x="3891" y="8121"/>
                </a:lnTo>
                <a:lnTo>
                  <a:pt x="3445" y="8131"/>
                </a:lnTo>
                <a:lnTo>
                  <a:pt x="2989" y="8121"/>
                </a:lnTo>
                <a:lnTo>
                  <a:pt x="2543" y="8092"/>
                </a:lnTo>
                <a:lnTo>
                  <a:pt x="2125" y="8034"/>
                </a:lnTo>
                <a:lnTo>
                  <a:pt x="1922" y="8014"/>
                </a:lnTo>
                <a:lnTo>
                  <a:pt x="1718" y="7976"/>
                </a:lnTo>
                <a:lnTo>
                  <a:pt x="1524" y="7927"/>
                </a:lnTo>
                <a:lnTo>
                  <a:pt x="1340" y="7888"/>
                </a:lnTo>
                <a:lnTo>
                  <a:pt x="1165" y="7840"/>
                </a:lnTo>
                <a:lnTo>
                  <a:pt x="1010" y="7791"/>
                </a:lnTo>
                <a:lnTo>
                  <a:pt x="855" y="7733"/>
                </a:lnTo>
                <a:lnTo>
                  <a:pt x="719" y="7675"/>
                </a:lnTo>
                <a:lnTo>
                  <a:pt x="583" y="7617"/>
                </a:lnTo>
                <a:lnTo>
                  <a:pt x="467" y="7549"/>
                </a:lnTo>
                <a:lnTo>
                  <a:pt x="350" y="7481"/>
                </a:lnTo>
                <a:lnTo>
                  <a:pt x="263" y="7413"/>
                </a:lnTo>
                <a:lnTo>
                  <a:pt x="185" y="7345"/>
                </a:lnTo>
                <a:lnTo>
                  <a:pt x="127" y="7267"/>
                </a:lnTo>
                <a:lnTo>
                  <a:pt x="69" y="7190"/>
                </a:lnTo>
                <a:lnTo>
                  <a:pt x="30" y="7122"/>
                </a:lnTo>
                <a:lnTo>
                  <a:pt x="11" y="7044"/>
                </a:lnTo>
                <a:lnTo>
                  <a:pt x="1" y="6967"/>
                </a:lnTo>
                <a:lnTo>
                  <a:pt x="1" y="6190"/>
                </a:lnTo>
                <a:lnTo>
                  <a:pt x="146" y="6287"/>
                </a:lnTo>
                <a:lnTo>
                  <a:pt x="302" y="6375"/>
                </a:lnTo>
                <a:lnTo>
                  <a:pt x="467" y="6452"/>
                </a:lnTo>
                <a:lnTo>
                  <a:pt x="641" y="6530"/>
                </a:lnTo>
                <a:lnTo>
                  <a:pt x="825" y="6598"/>
                </a:lnTo>
                <a:lnTo>
                  <a:pt x="1020" y="6666"/>
                </a:lnTo>
                <a:lnTo>
                  <a:pt x="1233" y="6714"/>
                </a:lnTo>
                <a:close/>
                <a:moveTo>
                  <a:pt x="1466" y="5026"/>
                </a:moveTo>
                <a:lnTo>
                  <a:pt x="1689" y="5075"/>
                </a:lnTo>
                <a:lnTo>
                  <a:pt x="1931" y="5114"/>
                </a:lnTo>
                <a:lnTo>
                  <a:pt x="2164" y="5152"/>
                </a:lnTo>
                <a:lnTo>
                  <a:pt x="2417" y="5182"/>
                </a:lnTo>
                <a:lnTo>
                  <a:pt x="2659" y="5191"/>
                </a:lnTo>
                <a:lnTo>
                  <a:pt x="2921" y="5211"/>
                </a:lnTo>
                <a:lnTo>
                  <a:pt x="3173" y="5220"/>
                </a:lnTo>
                <a:lnTo>
                  <a:pt x="3445" y="5220"/>
                </a:lnTo>
                <a:lnTo>
                  <a:pt x="3697" y="5220"/>
                </a:lnTo>
                <a:lnTo>
                  <a:pt x="3969" y="5211"/>
                </a:lnTo>
                <a:lnTo>
                  <a:pt x="4211" y="5191"/>
                </a:lnTo>
                <a:lnTo>
                  <a:pt x="4473" y="5182"/>
                </a:lnTo>
                <a:lnTo>
                  <a:pt x="4706" y="5152"/>
                </a:lnTo>
                <a:lnTo>
                  <a:pt x="4958" y="5114"/>
                </a:lnTo>
                <a:lnTo>
                  <a:pt x="5181" y="5075"/>
                </a:lnTo>
                <a:lnTo>
                  <a:pt x="5424" y="5026"/>
                </a:lnTo>
                <a:lnTo>
                  <a:pt x="5647" y="4978"/>
                </a:lnTo>
                <a:lnTo>
                  <a:pt x="5851" y="4920"/>
                </a:lnTo>
                <a:lnTo>
                  <a:pt x="6055" y="4852"/>
                </a:lnTo>
                <a:lnTo>
                  <a:pt x="6239" y="4793"/>
                </a:lnTo>
                <a:lnTo>
                  <a:pt x="6413" y="4706"/>
                </a:lnTo>
                <a:lnTo>
                  <a:pt x="6578" y="4638"/>
                </a:lnTo>
                <a:lnTo>
                  <a:pt x="6734" y="4541"/>
                </a:lnTo>
                <a:lnTo>
                  <a:pt x="6869" y="4454"/>
                </a:lnTo>
                <a:lnTo>
                  <a:pt x="6869" y="5220"/>
                </a:lnTo>
                <a:lnTo>
                  <a:pt x="6860" y="5308"/>
                </a:lnTo>
                <a:lnTo>
                  <a:pt x="6840" y="5376"/>
                </a:lnTo>
                <a:lnTo>
                  <a:pt x="6811" y="5453"/>
                </a:lnTo>
                <a:lnTo>
                  <a:pt x="6753" y="5521"/>
                </a:lnTo>
                <a:lnTo>
                  <a:pt x="6685" y="5599"/>
                </a:lnTo>
                <a:lnTo>
                  <a:pt x="6617" y="5676"/>
                </a:lnTo>
                <a:lnTo>
                  <a:pt x="6520" y="5734"/>
                </a:lnTo>
                <a:lnTo>
                  <a:pt x="6413" y="5812"/>
                </a:lnTo>
                <a:lnTo>
                  <a:pt x="6297" y="5870"/>
                </a:lnTo>
                <a:lnTo>
                  <a:pt x="6152" y="5938"/>
                </a:lnTo>
                <a:lnTo>
                  <a:pt x="6016" y="5996"/>
                </a:lnTo>
                <a:lnTo>
                  <a:pt x="5870" y="6045"/>
                </a:lnTo>
                <a:lnTo>
                  <a:pt x="5705" y="6093"/>
                </a:lnTo>
                <a:lnTo>
                  <a:pt x="5531" y="6142"/>
                </a:lnTo>
                <a:lnTo>
                  <a:pt x="5346" y="6181"/>
                </a:lnTo>
                <a:lnTo>
                  <a:pt x="5152" y="6229"/>
                </a:lnTo>
                <a:lnTo>
                  <a:pt x="4755" y="6297"/>
                </a:lnTo>
                <a:lnTo>
                  <a:pt x="4328" y="6346"/>
                </a:lnTo>
                <a:lnTo>
                  <a:pt x="3891" y="6375"/>
                </a:lnTo>
                <a:lnTo>
                  <a:pt x="3445" y="6384"/>
                </a:lnTo>
                <a:lnTo>
                  <a:pt x="2989" y="6375"/>
                </a:lnTo>
                <a:lnTo>
                  <a:pt x="2543" y="6346"/>
                </a:lnTo>
                <a:lnTo>
                  <a:pt x="2125" y="6297"/>
                </a:lnTo>
                <a:lnTo>
                  <a:pt x="1922" y="6268"/>
                </a:lnTo>
                <a:lnTo>
                  <a:pt x="1718" y="6229"/>
                </a:lnTo>
                <a:lnTo>
                  <a:pt x="1524" y="6181"/>
                </a:lnTo>
                <a:lnTo>
                  <a:pt x="1340" y="6142"/>
                </a:lnTo>
                <a:lnTo>
                  <a:pt x="1165" y="6093"/>
                </a:lnTo>
                <a:lnTo>
                  <a:pt x="1010" y="6045"/>
                </a:lnTo>
                <a:lnTo>
                  <a:pt x="855" y="5996"/>
                </a:lnTo>
                <a:lnTo>
                  <a:pt x="719" y="5938"/>
                </a:lnTo>
                <a:lnTo>
                  <a:pt x="583" y="5870"/>
                </a:lnTo>
                <a:lnTo>
                  <a:pt x="467" y="5812"/>
                </a:lnTo>
                <a:lnTo>
                  <a:pt x="350" y="5734"/>
                </a:lnTo>
                <a:lnTo>
                  <a:pt x="263" y="5676"/>
                </a:lnTo>
                <a:lnTo>
                  <a:pt x="185" y="5599"/>
                </a:lnTo>
                <a:lnTo>
                  <a:pt x="127" y="5521"/>
                </a:lnTo>
                <a:lnTo>
                  <a:pt x="69" y="5453"/>
                </a:lnTo>
                <a:lnTo>
                  <a:pt x="30" y="5376"/>
                </a:lnTo>
                <a:lnTo>
                  <a:pt x="11" y="5308"/>
                </a:lnTo>
                <a:lnTo>
                  <a:pt x="1" y="5220"/>
                </a:lnTo>
                <a:lnTo>
                  <a:pt x="1" y="4454"/>
                </a:lnTo>
                <a:lnTo>
                  <a:pt x="146" y="4541"/>
                </a:lnTo>
                <a:lnTo>
                  <a:pt x="302" y="4638"/>
                </a:lnTo>
                <a:lnTo>
                  <a:pt x="467" y="4706"/>
                </a:lnTo>
                <a:lnTo>
                  <a:pt x="641" y="4793"/>
                </a:lnTo>
                <a:lnTo>
                  <a:pt x="825" y="4852"/>
                </a:lnTo>
                <a:lnTo>
                  <a:pt x="1020" y="4920"/>
                </a:lnTo>
                <a:lnTo>
                  <a:pt x="1233" y="4978"/>
                </a:lnTo>
                <a:close/>
                <a:moveTo>
                  <a:pt x="1718" y="156"/>
                </a:moveTo>
                <a:lnTo>
                  <a:pt x="2125" y="88"/>
                </a:lnTo>
                <a:lnTo>
                  <a:pt x="2543" y="30"/>
                </a:lnTo>
                <a:lnTo>
                  <a:pt x="2989" y="11"/>
                </a:lnTo>
                <a:lnTo>
                  <a:pt x="3445" y="1"/>
                </a:lnTo>
                <a:lnTo>
                  <a:pt x="3891" y="11"/>
                </a:lnTo>
                <a:lnTo>
                  <a:pt x="4328" y="30"/>
                </a:lnTo>
                <a:lnTo>
                  <a:pt x="4755" y="88"/>
                </a:lnTo>
                <a:lnTo>
                  <a:pt x="5152" y="156"/>
                </a:lnTo>
                <a:lnTo>
                  <a:pt x="5346" y="195"/>
                </a:lnTo>
                <a:lnTo>
                  <a:pt x="5531" y="234"/>
                </a:lnTo>
                <a:lnTo>
                  <a:pt x="5705" y="282"/>
                </a:lnTo>
                <a:lnTo>
                  <a:pt x="5870" y="341"/>
                </a:lnTo>
                <a:lnTo>
                  <a:pt x="6016" y="389"/>
                </a:lnTo>
                <a:lnTo>
                  <a:pt x="6152" y="447"/>
                </a:lnTo>
                <a:lnTo>
                  <a:pt x="6297" y="515"/>
                </a:lnTo>
                <a:lnTo>
                  <a:pt x="6413" y="573"/>
                </a:lnTo>
                <a:lnTo>
                  <a:pt x="6520" y="651"/>
                </a:lnTo>
                <a:lnTo>
                  <a:pt x="6617" y="709"/>
                </a:lnTo>
                <a:lnTo>
                  <a:pt x="6685" y="787"/>
                </a:lnTo>
                <a:lnTo>
                  <a:pt x="6753" y="855"/>
                </a:lnTo>
                <a:lnTo>
                  <a:pt x="6811" y="932"/>
                </a:lnTo>
                <a:lnTo>
                  <a:pt x="6840" y="1010"/>
                </a:lnTo>
                <a:lnTo>
                  <a:pt x="6860" y="1078"/>
                </a:lnTo>
                <a:lnTo>
                  <a:pt x="6869" y="1165"/>
                </a:lnTo>
                <a:lnTo>
                  <a:pt x="6869" y="1738"/>
                </a:lnTo>
                <a:lnTo>
                  <a:pt x="6860" y="1825"/>
                </a:lnTo>
                <a:lnTo>
                  <a:pt x="6840" y="1893"/>
                </a:lnTo>
                <a:lnTo>
                  <a:pt x="6811" y="1970"/>
                </a:lnTo>
                <a:lnTo>
                  <a:pt x="6753" y="2038"/>
                </a:lnTo>
                <a:lnTo>
                  <a:pt x="6685" y="2116"/>
                </a:lnTo>
                <a:lnTo>
                  <a:pt x="6617" y="2184"/>
                </a:lnTo>
                <a:lnTo>
                  <a:pt x="6520" y="2252"/>
                </a:lnTo>
                <a:lnTo>
                  <a:pt x="6413" y="2320"/>
                </a:lnTo>
                <a:lnTo>
                  <a:pt x="6297" y="2378"/>
                </a:lnTo>
                <a:lnTo>
                  <a:pt x="6152" y="2446"/>
                </a:lnTo>
                <a:lnTo>
                  <a:pt x="6016" y="2514"/>
                </a:lnTo>
                <a:lnTo>
                  <a:pt x="5870" y="2562"/>
                </a:lnTo>
                <a:lnTo>
                  <a:pt x="5705" y="2611"/>
                </a:lnTo>
                <a:lnTo>
                  <a:pt x="5531" y="2659"/>
                </a:lnTo>
                <a:lnTo>
                  <a:pt x="5346" y="2698"/>
                </a:lnTo>
                <a:lnTo>
                  <a:pt x="5152" y="2746"/>
                </a:lnTo>
                <a:lnTo>
                  <a:pt x="4755" y="2814"/>
                </a:lnTo>
                <a:lnTo>
                  <a:pt x="4328" y="2863"/>
                </a:lnTo>
                <a:lnTo>
                  <a:pt x="3891" y="2892"/>
                </a:lnTo>
                <a:lnTo>
                  <a:pt x="3445" y="2902"/>
                </a:lnTo>
                <a:lnTo>
                  <a:pt x="2989" y="2892"/>
                </a:lnTo>
                <a:lnTo>
                  <a:pt x="2543" y="2863"/>
                </a:lnTo>
                <a:lnTo>
                  <a:pt x="2125" y="2814"/>
                </a:lnTo>
                <a:lnTo>
                  <a:pt x="1922" y="2785"/>
                </a:lnTo>
                <a:lnTo>
                  <a:pt x="1718" y="2746"/>
                </a:lnTo>
                <a:lnTo>
                  <a:pt x="1524" y="2698"/>
                </a:lnTo>
                <a:lnTo>
                  <a:pt x="1340" y="2659"/>
                </a:lnTo>
                <a:lnTo>
                  <a:pt x="1165" y="2611"/>
                </a:lnTo>
                <a:lnTo>
                  <a:pt x="1010" y="2562"/>
                </a:lnTo>
                <a:lnTo>
                  <a:pt x="855" y="2514"/>
                </a:lnTo>
                <a:lnTo>
                  <a:pt x="719" y="2446"/>
                </a:lnTo>
                <a:lnTo>
                  <a:pt x="583" y="2378"/>
                </a:lnTo>
                <a:lnTo>
                  <a:pt x="467" y="2320"/>
                </a:lnTo>
                <a:lnTo>
                  <a:pt x="350" y="2252"/>
                </a:lnTo>
                <a:lnTo>
                  <a:pt x="263" y="2184"/>
                </a:lnTo>
                <a:lnTo>
                  <a:pt x="185" y="2116"/>
                </a:lnTo>
                <a:lnTo>
                  <a:pt x="127" y="2038"/>
                </a:lnTo>
                <a:lnTo>
                  <a:pt x="69" y="1970"/>
                </a:lnTo>
                <a:lnTo>
                  <a:pt x="30" y="1893"/>
                </a:lnTo>
                <a:lnTo>
                  <a:pt x="11" y="1825"/>
                </a:lnTo>
                <a:lnTo>
                  <a:pt x="1" y="1738"/>
                </a:lnTo>
                <a:lnTo>
                  <a:pt x="1" y="1165"/>
                </a:lnTo>
                <a:lnTo>
                  <a:pt x="11" y="1078"/>
                </a:lnTo>
                <a:lnTo>
                  <a:pt x="30" y="1010"/>
                </a:lnTo>
                <a:lnTo>
                  <a:pt x="69" y="932"/>
                </a:lnTo>
                <a:lnTo>
                  <a:pt x="127" y="855"/>
                </a:lnTo>
                <a:lnTo>
                  <a:pt x="185" y="787"/>
                </a:lnTo>
                <a:lnTo>
                  <a:pt x="263" y="709"/>
                </a:lnTo>
                <a:lnTo>
                  <a:pt x="350" y="651"/>
                </a:lnTo>
                <a:lnTo>
                  <a:pt x="467" y="573"/>
                </a:lnTo>
                <a:lnTo>
                  <a:pt x="583" y="515"/>
                </a:lnTo>
                <a:lnTo>
                  <a:pt x="719" y="447"/>
                </a:lnTo>
                <a:lnTo>
                  <a:pt x="855" y="389"/>
                </a:lnTo>
                <a:lnTo>
                  <a:pt x="1010" y="341"/>
                </a:lnTo>
                <a:lnTo>
                  <a:pt x="1165" y="282"/>
                </a:lnTo>
                <a:lnTo>
                  <a:pt x="1340" y="234"/>
                </a:lnTo>
                <a:lnTo>
                  <a:pt x="1524" y="195"/>
                </a:lnTo>
                <a:close/>
              </a:path>
            </a:pathLst>
          </a:custGeom>
          <a:solidFill>
            <a:srgbClr val="E69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Dosis"/>
              <a:ea typeface="Dosis"/>
              <a:cs typeface="Dosis"/>
              <a:sym typeface="Dosis"/>
            </a:endParaRPr>
          </a:p>
        </p:txBody>
      </p:sp>
      <p:sp>
        <p:nvSpPr>
          <p:cNvPr id="516" name="Google Shape;516;p36"/>
          <p:cNvSpPr/>
          <p:nvPr/>
        </p:nvSpPr>
        <p:spPr>
          <a:xfrm>
            <a:off x="9506450" y="4602800"/>
            <a:ext cx="1542900" cy="365100"/>
          </a:xfrm>
          <a:prstGeom prst="roundRect">
            <a:avLst>
              <a:gd fmla="val 16667" name="adj"/>
            </a:avLst>
          </a:prstGeom>
          <a:solidFill>
            <a:srgbClr val="EAD1DC"/>
          </a:solidFill>
          <a:ln cap="flat" cmpd="sng" w="952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Dosis"/>
                <a:ea typeface="Dosis"/>
                <a:cs typeface="Dosis"/>
                <a:sym typeface="Dosis"/>
              </a:rPr>
              <a:t>Apache flink</a:t>
            </a:r>
            <a:endParaRPr>
              <a:latin typeface="Dosis"/>
              <a:ea typeface="Dosis"/>
              <a:cs typeface="Dosis"/>
              <a:sym typeface="Dosis"/>
            </a:endParaRPr>
          </a:p>
        </p:txBody>
      </p:sp>
      <p:sp>
        <p:nvSpPr>
          <p:cNvPr id="517" name="Google Shape;517;p36"/>
          <p:cNvSpPr/>
          <p:nvPr/>
        </p:nvSpPr>
        <p:spPr>
          <a:xfrm>
            <a:off x="9575557" y="4033310"/>
            <a:ext cx="183034" cy="185858"/>
          </a:xfrm>
          <a:custGeom>
            <a:rect b="b" l="l" r="r" t="t"/>
            <a:pathLst>
              <a:path extrusionOk="0" h="6976" w="6870">
                <a:moveTo>
                  <a:pt x="4250" y="4308"/>
                </a:moveTo>
                <a:lnTo>
                  <a:pt x="4318" y="4231"/>
                </a:lnTo>
                <a:lnTo>
                  <a:pt x="4396" y="4133"/>
                </a:lnTo>
                <a:lnTo>
                  <a:pt x="4454" y="4036"/>
                </a:lnTo>
                <a:lnTo>
                  <a:pt x="4493" y="3930"/>
                </a:lnTo>
                <a:lnTo>
                  <a:pt x="4531" y="3833"/>
                </a:lnTo>
                <a:lnTo>
                  <a:pt x="4560" y="3726"/>
                </a:lnTo>
                <a:lnTo>
                  <a:pt x="4580" y="3600"/>
                </a:lnTo>
                <a:lnTo>
                  <a:pt x="4580" y="3484"/>
                </a:lnTo>
                <a:lnTo>
                  <a:pt x="4580" y="3367"/>
                </a:lnTo>
                <a:lnTo>
                  <a:pt x="4560" y="3260"/>
                </a:lnTo>
                <a:lnTo>
                  <a:pt x="4531" y="3144"/>
                </a:lnTo>
                <a:lnTo>
                  <a:pt x="4493" y="3047"/>
                </a:lnTo>
                <a:lnTo>
                  <a:pt x="4454" y="2940"/>
                </a:lnTo>
                <a:lnTo>
                  <a:pt x="4396" y="2843"/>
                </a:lnTo>
                <a:lnTo>
                  <a:pt x="4318" y="2756"/>
                </a:lnTo>
                <a:lnTo>
                  <a:pt x="4250" y="2669"/>
                </a:lnTo>
                <a:lnTo>
                  <a:pt x="4153" y="2591"/>
                </a:lnTo>
                <a:lnTo>
                  <a:pt x="4075" y="2523"/>
                </a:lnTo>
                <a:lnTo>
                  <a:pt x="3969" y="2455"/>
                </a:lnTo>
                <a:lnTo>
                  <a:pt x="3881" y="2416"/>
                </a:lnTo>
                <a:lnTo>
                  <a:pt x="3775" y="2378"/>
                </a:lnTo>
                <a:lnTo>
                  <a:pt x="3668" y="2348"/>
                </a:lnTo>
                <a:lnTo>
                  <a:pt x="3552" y="2329"/>
                </a:lnTo>
                <a:lnTo>
                  <a:pt x="3445" y="2329"/>
                </a:lnTo>
                <a:lnTo>
                  <a:pt x="3319" y="2329"/>
                </a:lnTo>
                <a:lnTo>
                  <a:pt x="3212" y="2348"/>
                </a:lnTo>
                <a:lnTo>
                  <a:pt x="3105" y="2378"/>
                </a:lnTo>
                <a:lnTo>
                  <a:pt x="2999" y="2416"/>
                </a:lnTo>
                <a:lnTo>
                  <a:pt x="2902" y="2455"/>
                </a:lnTo>
                <a:lnTo>
                  <a:pt x="2805" y="2523"/>
                </a:lnTo>
                <a:lnTo>
                  <a:pt x="2717" y="2591"/>
                </a:lnTo>
                <a:lnTo>
                  <a:pt x="2630" y="2669"/>
                </a:lnTo>
                <a:lnTo>
                  <a:pt x="2552" y="2756"/>
                </a:lnTo>
                <a:lnTo>
                  <a:pt x="2475" y="2843"/>
                </a:lnTo>
                <a:lnTo>
                  <a:pt x="2426" y="2940"/>
                </a:lnTo>
                <a:lnTo>
                  <a:pt x="2378" y="3047"/>
                </a:lnTo>
                <a:lnTo>
                  <a:pt x="2339" y="3144"/>
                </a:lnTo>
                <a:lnTo>
                  <a:pt x="2310" y="3260"/>
                </a:lnTo>
                <a:lnTo>
                  <a:pt x="2300" y="3367"/>
                </a:lnTo>
                <a:lnTo>
                  <a:pt x="2300" y="3484"/>
                </a:lnTo>
                <a:lnTo>
                  <a:pt x="2300" y="3600"/>
                </a:lnTo>
                <a:lnTo>
                  <a:pt x="2310" y="3726"/>
                </a:lnTo>
                <a:lnTo>
                  <a:pt x="2339" y="3833"/>
                </a:lnTo>
                <a:lnTo>
                  <a:pt x="2378" y="3930"/>
                </a:lnTo>
                <a:lnTo>
                  <a:pt x="2426" y="4036"/>
                </a:lnTo>
                <a:lnTo>
                  <a:pt x="2475" y="4133"/>
                </a:lnTo>
                <a:lnTo>
                  <a:pt x="2552" y="4231"/>
                </a:lnTo>
                <a:lnTo>
                  <a:pt x="2630" y="4308"/>
                </a:lnTo>
                <a:lnTo>
                  <a:pt x="2717" y="4395"/>
                </a:lnTo>
                <a:lnTo>
                  <a:pt x="2805" y="4454"/>
                </a:lnTo>
                <a:lnTo>
                  <a:pt x="2902" y="4522"/>
                </a:lnTo>
                <a:lnTo>
                  <a:pt x="2999" y="4570"/>
                </a:lnTo>
                <a:lnTo>
                  <a:pt x="3105" y="4599"/>
                </a:lnTo>
                <a:lnTo>
                  <a:pt x="3212" y="4628"/>
                </a:lnTo>
                <a:lnTo>
                  <a:pt x="3319" y="4648"/>
                </a:lnTo>
                <a:lnTo>
                  <a:pt x="3445" y="4648"/>
                </a:lnTo>
                <a:lnTo>
                  <a:pt x="3552" y="4648"/>
                </a:lnTo>
                <a:lnTo>
                  <a:pt x="3668" y="4628"/>
                </a:lnTo>
                <a:lnTo>
                  <a:pt x="3775" y="4599"/>
                </a:lnTo>
                <a:lnTo>
                  <a:pt x="3881" y="4570"/>
                </a:lnTo>
                <a:lnTo>
                  <a:pt x="3969" y="4522"/>
                </a:lnTo>
                <a:lnTo>
                  <a:pt x="4075" y="4454"/>
                </a:lnTo>
                <a:lnTo>
                  <a:pt x="4153" y="4395"/>
                </a:lnTo>
                <a:close/>
                <a:moveTo>
                  <a:pt x="6869" y="2998"/>
                </a:moveTo>
                <a:lnTo>
                  <a:pt x="6869" y="3998"/>
                </a:lnTo>
                <a:lnTo>
                  <a:pt x="6860" y="4056"/>
                </a:lnTo>
                <a:lnTo>
                  <a:pt x="6831" y="4104"/>
                </a:lnTo>
                <a:lnTo>
                  <a:pt x="6801" y="4143"/>
                </a:lnTo>
                <a:lnTo>
                  <a:pt x="6772" y="4163"/>
                </a:lnTo>
                <a:lnTo>
                  <a:pt x="6743" y="4163"/>
                </a:lnTo>
                <a:lnTo>
                  <a:pt x="5919" y="4289"/>
                </a:lnTo>
                <a:lnTo>
                  <a:pt x="5870" y="4415"/>
                </a:lnTo>
                <a:lnTo>
                  <a:pt x="5831" y="4522"/>
                </a:lnTo>
                <a:lnTo>
                  <a:pt x="5793" y="4609"/>
                </a:lnTo>
                <a:lnTo>
                  <a:pt x="5744" y="4706"/>
                </a:lnTo>
                <a:lnTo>
                  <a:pt x="5793" y="4764"/>
                </a:lnTo>
                <a:lnTo>
                  <a:pt x="5831" y="4832"/>
                </a:lnTo>
                <a:lnTo>
                  <a:pt x="5890" y="4900"/>
                </a:lnTo>
                <a:lnTo>
                  <a:pt x="5948" y="4978"/>
                </a:lnTo>
                <a:lnTo>
                  <a:pt x="6006" y="5055"/>
                </a:lnTo>
                <a:lnTo>
                  <a:pt x="6074" y="5142"/>
                </a:lnTo>
                <a:lnTo>
                  <a:pt x="6142" y="5239"/>
                </a:lnTo>
                <a:lnTo>
                  <a:pt x="6219" y="5327"/>
                </a:lnTo>
                <a:lnTo>
                  <a:pt x="6258" y="5395"/>
                </a:lnTo>
                <a:lnTo>
                  <a:pt x="6268" y="5443"/>
                </a:lnTo>
                <a:lnTo>
                  <a:pt x="6258" y="5501"/>
                </a:lnTo>
                <a:lnTo>
                  <a:pt x="6229" y="5550"/>
                </a:lnTo>
                <a:lnTo>
                  <a:pt x="6190" y="5598"/>
                </a:lnTo>
                <a:lnTo>
                  <a:pt x="6151" y="5637"/>
                </a:lnTo>
                <a:lnTo>
                  <a:pt x="6113" y="5695"/>
                </a:lnTo>
                <a:lnTo>
                  <a:pt x="6054" y="5763"/>
                </a:lnTo>
                <a:lnTo>
                  <a:pt x="5996" y="5822"/>
                </a:lnTo>
                <a:lnTo>
                  <a:pt x="5938" y="5889"/>
                </a:lnTo>
                <a:lnTo>
                  <a:pt x="5860" y="5957"/>
                </a:lnTo>
                <a:lnTo>
                  <a:pt x="5793" y="6045"/>
                </a:lnTo>
                <a:lnTo>
                  <a:pt x="5705" y="6113"/>
                </a:lnTo>
                <a:lnTo>
                  <a:pt x="5637" y="6180"/>
                </a:lnTo>
                <a:lnTo>
                  <a:pt x="5579" y="6239"/>
                </a:lnTo>
                <a:lnTo>
                  <a:pt x="5521" y="6278"/>
                </a:lnTo>
                <a:lnTo>
                  <a:pt x="5463" y="6316"/>
                </a:lnTo>
                <a:lnTo>
                  <a:pt x="5434" y="6345"/>
                </a:lnTo>
                <a:lnTo>
                  <a:pt x="5395" y="6355"/>
                </a:lnTo>
                <a:lnTo>
                  <a:pt x="5366" y="6365"/>
                </a:lnTo>
                <a:lnTo>
                  <a:pt x="5307" y="6355"/>
                </a:lnTo>
                <a:lnTo>
                  <a:pt x="5249" y="6316"/>
                </a:lnTo>
                <a:lnTo>
                  <a:pt x="4638" y="5831"/>
                </a:lnTo>
                <a:lnTo>
                  <a:pt x="4434" y="5928"/>
                </a:lnTo>
                <a:lnTo>
                  <a:pt x="4221" y="6006"/>
                </a:lnTo>
                <a:lnTo>
                  <a:pt x="4202" y="6151"/>
                </a:lnTo>
                <a:lnTo>
                  <a:pt x="4192" y="6287"/>
                </a:lnTo>
                <a:lnTo>
                  <a:pt x="4172" y="6413"/>
                </a:lnTo>
                <a:lnTo>
                  <a:pt x="4153" y="6520"/>
                </a:lnTo>
                <a:lnTo>
                  <a:pt x="4134" y="6617"/>
                </a:lnTo>
                <a:lnTo>
                  <a:pt x="4124" y="6714"/>
                </a:lnTo>
                <a:lnTo>
                  <a:pt x="4114" y="6782"/>
                </a:lnTo>
                <a:lnTo>
                  <a:pt x="4095" y="6850"/>
                </a:lnTo>
                <a:lnTo>
                  <a:pt x="4075" y="6908"/>
                </a:lnTo>
                <a:lnTo>
                  <a:pt x="4037" y="6937"/>
                </a:lnTo>
                <a:lnTo>
                  <a:pt x="3988" y="6966"/>
                </a:lnTo>
                <a:lnTo>
                  <a:pt x="3940" y="6976"/>
                </a:lnTo>
                <a:lnTo>
                  <a:pt x="2950" y="6976"/>
                </a:lnTo>
                <a:lnTo>
                  <a:pt x="2882" y="6966"/>
                </a:lnTo>
                <a:lnTo>
                  <a:pt x="2834" y="6927"/>
                </a:lnTo>
                <a:lnTo>
                  <a:pt x="2805" y="6898"/>
                </a:lnTo>
                <a:lnTo>
                  <a:pt x="2785" y="6840"/>
                </a:lnTo>
                <a:lnTo>
                  <a:pt x="2649" y="6006"/>
                </a:lnTo>
                <a:lnTo>
                  <a:pt x="2446" y="5928"/>
                </a:lnTo>
                <a:lnTo>
                  <a:pt x="2252" y="5831"/>
                </a:lnTo>
                <a:lnTo>
                  <a:pt x="1631" y="6316"/>
                </a:lnTo>
                <a:lnTo>
                  <a:pt x="1572" y="6355"/>
                </a:lnTo>
                <a:lnTo>
                  <a:pt x="1514" y="6365"/>
                </a:lnTo>
                <a:lnTo>
                  <a:pt x="1475" y="6355"/>
                </a:lnTo>
                <a:lnTo>
                  <a:pt x="1456" y="6345"/>
                </a:lnTo>
                <a:lnTo>
                  <a:pt x="1398" y="6307"/>
                </a:lnTo>
                <a:lnTo>
                  <a:pt x="1272" y="6190"/>
                </a:lnTo>
                <a:lnTo>
                  <a:pt x="1146" y="6074"/>
                </a:lnTo>
                <a:lnTo>
                  <a:pt x="1029" y="5957"/>
                </a:lnTo>
                <a:lnTo>
                  <a:pt x="942" y="5860"/>
                </a:lnTo>
                <a:lnTo>
                  <a:pt x="845" y="5773"/>
                </a:lnTo>
                <a:lnTo>
                  <a:pt x="777" y="5695"/>
                </a:lnTo>
                <a:lnTo>
                  <a:pt x="709" y="5608"/>
                </a:lnTo>
                <a:lnTo>
                  <a:pt x="661" y="5550"/>
                </a:lnTo>
                <a:lnTo>
                  <a:pt x="641" y="5501"/>
                </a:lnTo>
                <a:lnTo>
                  <a:pt x="631" y="5443"/>
                </a:lnTo>
                <a:lnTo>
                  <a:pt x="641" y="5395"/>
                </a:lnTo>
                <a:lnTo>
                  <a:pt x="661" y="5336"/>
                </a:lnTo>
                <a:lnTo>
                  <a:pt x="709" y="5278"/>
                </a:lnTo>
                <a:lnTo>
                  <a:pt x="758" y="5220"/>
                </a:lnTo>
                <a:lnTo>
                  <a:pt x="816" y="5133"/>
                </a:lnTo>
                <a:lnTo>
                  <a:pt x="893" y="5036"/>
                </a:lnTo>
                <a:lnTo>
                  <a:pt x="971" y="4939"/>
                </a:lnTo>
                <a:lnTo>
                  <a:pt x="1039" y="4851"/>
                </a:lnTo>
                <a:lnTo>
                  <a:pt x="1097" y="4774"/>
                </a:lnTo>
                <a:lnTo>
                  <a:pt x="1146" y="4725"/>
                </a:lnTo>
                <a:lnTo>
                  <a:pt x="1078" y="4599"/>
                </a:lnTo>
                <a:lnTo>
                  <a:pt x="1029" y="4492"/>
                </a:lnTo>
                <a:lnTo>
                  <a:pt x="990" y="4386"/>
                </a:lnTo>
                <a:lnTo>
                  <a:pt x="961" y="4269"/>
                </a:lnTo>
                <a:lnTo>
                  <a:pt x="137" y="4143"/>
                </a:lnTo>
                <a:lnTo>
                  <a:pt x="88" y="4124"/>
                </a:lnTo>
                <a:lnTo>
                  <a:pt x="40" y="4095"/>
                </a:lnTo>
                <a:lnTo>
                  <a:pt x="11" y="4046"/>
                </a:lnTo>
                <a:lnTo>
                  <a:pt x="1" y="3978"/>
                </a:lnTo>
                <a:lnTo>
                  <a:pt x="1" y="2979"/>
                </a:lnTo>
                <a:lnTo>
                  <a:pt x="11" y="2931"/>
                </a:lnTo>
                <a:lnTo>
                  <a:pt x="40" y="2872"/>
                </a:lnTo>
                <a:lnTo>
                  <a:pt x="78" y="2834"/>
                </a:lnTo>
                <a:lnTo>
                  <a:pt x="127" y="2814"/>
                </a:lnTo>
                <a:lnTo>
                  <a:pt x="961" y="2688"/>
                </a:lnTo>
                <a:lnTo>
                  <a:pt x="1029" y="2475"/>
                </a:lnTo>
                <a:lnTo>
                  <a:pt x="1078" y="2378"/>
                </a:lnTo>
                <a:lnTo>
                  <a:pt x="1136" y="2271"/>
                </a:lnTo>
                <a:lnTo>
                  <a:pt x="1039" y="2135"/>
                </a:lnTo>
                <a:lnTo>
                  <a:pt x="922" y="1980"/>
                </a:lnTo>
                <a:lnTo>
                  <a:pt x="796" y="1815"/>
                </a:lnTo>
                <a:lnTo>
                  <a:pt x="651" y="1640"/>
                </a:lnTo>
                <a:lnTo>
                  <a:pt x="622" y="1592"/>
                </a:lnTo>
                <a:lnTo>
                  <a:pt x="612" y="1534"/>
                </a:lnTo>
                <a:lnTo>
                  <a:pt x="622" y="1485"/>
                </a:lnTo>
                <a:lnTo>
                  <a:pt x="641" y="1437"/>
                </a:lnTo>
                <a:lnTo>
                  <a:pt x="680" y="1388"/>
                </a:lnTo>
                <a:lnTo>
                  <a:pt x="719" y="1339"/>
                </a:lnTo>
                <a:lnTo>
                  <a:pt x="767" y="1281"/>
                </a:lnTo>
                <a:lnTo>
                  <a:pt x="816" y="1233"/>
                </a:lnTo>
                <a:lnTo>
                  <a:pt x="874" y="1165"/>
                </a:lnTo>
                <a:lnTo>
                  <a:pt x="942" y="1097"/>
                </a:lnTo>
                <a:lnTo>
                  <a:pt x="1010" y="1019"/>
                </a:lnTo>
                <a:lnTo>
                  <a:pt x="1087" y="942"/>
                </a:lnTo>
                <a:lnTo>
                  <a:pt x="1165" y="864"/>
                </a:lnTo>
                <a:lnTo>
                  <a:pt x="1243" y="796"/>
                </a:lnTo>
                <a:lnTo>
                  <a:pt x="1310" y="748"/>
                </a:lnTo>
                <a:lnTo>
                  <a:pt x="1359" y="699"/>
                </a:lnTo>
                <a:lnTo>
                  <a:pt x="1408" y="660"/>
                </a:lnTo>
                <a:lnTo>
                  <a:pt x="1456" y="631"/>
                </a:lnTo>
                <a:lnTo>
                  <a:pt x="1485" y="622"/>
                </a:lnTo>
                <a:lnTo>
                  <a:pt x="1514" y="612"/>
                </a:lnTo>
                <a:lnTo>
                  <a:pt x="1572" y="622"/>
                </a:lnTo>
                <a:lnTo>
                  <a:pt x="1631" y="660"/>
                </a:lnTo>
                <a:lnTo>
                  <a:pt x="2242" y="1145"/>
                </a:lnTo>
                <a:lnTo>
                  <a:pt x="2446" y="1058"/>
                </a:lnTo>
                <a:lnTo>
                  <a:pt x="2649" y="971"/>
                </a:lnTo>
                <a:lnTo>
                  <a:pt x="2669" y="825"/>
                </a:lnTo>
                <a:lnTo>
                  <a:pt x="2688" y="690"/>
                </a:lnTo>
                <a:lnTo>
                  <a:pt x="2707" y="573"/>
                </a:lnTo>
                <a:lnTo>
                  <a:pt x="2717" y="457"/>
                </a:lnTo>
                <a:lnTo>
                  <a:pt x="2737" y="360"/>
                </a:lnTo>
                <a:lnTo>
                  <a:pt x="2756" y="272"/>
                </a:lnTo>
                <a:lnTo>
                  <a:pt x="2766" y="195"/>
                </a:lnTo>
                <a:lnTo>
                  <a:pt x="2785" y="127"/>
                </a:lnTo>
                <a:lnTo>
                  <a:pt x="2805" y="78"/>
                </a:lnTo>
                <a:lnTo>
                  <a:pt x="2834" y="40"/>
                </a:lnTo>
                <a:lnTo>
                  <a:pt x="2882" y="10"/>
                </a:lnTo>
                <a:lnTo>
                  <a:pt x="2950" y="1"/>
                </a:lnTo>
                <a:lnTo>
                  <a:pt x="3940" y="1"/>
                </a:lnTo>
                <a:lnTo>
                  <a:pt x="3988" y="10"/>
                </a:lnTo>
                <a:lnTo>
                  <a:pt x="4046" y="49"/>
                </a:lnTo>
                <a:lnTo>
                  <a:pt x="4066" y="69"/>
                </a:lnTo>
                <a:lnTo>
                  <a:pt x="4085" y="88"/>
                </a:lnTo>
                <a:lnTo>
                  <a:pt x="4095" y="137"/>
                </a:lnTo>
                <a:lnTo>
                  <a:pt x="4221" y="971"/>
                </a:lnTo>
                <a:lnTo>
                  <a:pt x="4434" y="1058"/>
                </a:lnTo>
                <a:lnTo>
                  <a:pt x="4628" y="1145"/>
                </a:lnTo>
                <a:lnTo>
                  <a:pt x="5259" y="660"/>
                </a:lnTo>
                <a:lnTo>
                  <a:pt x="5278" y="641"/>
                </a:lnTo>
                <a:lnTo>
                  <a:pt x="5298" y="622"/>
                </a:lnTo>
                <a:lnTo>
                  <a:pt x="5366" y="612"/>
                </a:lnTo>
                <a:lnTo>
                  <a:pt x="5424" y="622"/>
                </a:lnTo>
                <a:lnTo>
                  <a:pt x="5472" y="660"/>
                </a:lnTo>
                <a:lnTo>
                  <a:pt x="5618" y="787"/>
                </a:lnTo>
                <a:lnTo>
                  <a:pt x="5734" y="913"/>
                </a:lnTo>
                <a:lnTo>
                  <a:pt x="5851" y="1019"/>
                </a:lnTo>
                <a:lnTo>
                  <a:pt x="5948" y="1126"/>
                </a:lnTo>
                <a:lnTo>
                  <a:pt x="6035" y="1213"/>
                </a:lnTo>
                <a:lnTo>
                  <a:pt x="6113" y="1291"/>
                </a:lnTo>
                <a:lnTo>
                  <a:pt x="6161" y="1369"/>
                </a:lnTo>
                <a:lnTo>
                  <a:pt x="6210" y="1437"/>
                </a:lnTo>
                <a:lnTo>
                  <a:pt x="6239" y="1475"/>
                </a:lnTo>
                <a:lnTo>
                  <a:pt x="6249" y="1534"/>
                </a:lnTo>
                <a:lnTo>
                  <a:pt x="6239" y="1592"/>
                </a:lnTo>
                <a:lnTo>
                  <a:pt x="6210" y="1640"/>
                </a:lnTo>
                <a:lnTo>
                  <a:pt x="6161" y="1689"/>
                </a:lnTo>
                <a:lnTo>
                  <a:pt x="6122" y="1766"/>
                </a:lnTo>
                <a:lnTo>
                  <a:pt x="6054" y="1844"/>
                </a:lnTo>
                <a:lnTo>
                  <a:pt x="5977" y="1941"/>
                </a:lnTo>
                <a:lnTo>
                  <a:pt x="5909" y="2038"/>
                </a:lnTo>
                <a:lnTo>
                  <a:pt x="5841" y="2116"/>
                </a:lnTo>
                <a:lnTo>
                  <a:pt x="5793" y="2203"/>
                </a:lnTo>
                <a:lnTo>
                  <a:pt x="5744" y="2261"/>
                </a:lnTo>
                <a:lnTo>
                  <a:pt x="5841" y="2484"/>
                </a:lnTo>
                <a:lnTo>
                  <a:pt x="5928" y="2707"/>
                </a:lnTo>
                <a:lnTo>
                  <a:pt x="6743" y="2834"/>
                </a:lnTo>
                <a:lnTo>
                  <a:pt x="6801" y="2853"/>
                </a:lnTo>
                <a:lnTo>
                  <a:pt x="6831" y="2892"/>
                </a:lnTo>
                <a:lnTo>
                  <a:pt x="6860" y="293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Dosis"/>
              <a:ea typeface="Dosis"/>
              <a:cs typeface="Dosis"/>
              <a:sym typeface="Dosis"/>
            </a:endParaRPr>
          </a:p>
        </p:txBody>
      </p:sp>
      <p:sp>
        <p:nvSpPr>
          <p:cNvPr id="518" name="Google Shape;518;p36"/>
          <p:cNvSpPr/>
          <p:nvPr/>
        </p:nvSpPr>
        <p:spPr>
          <a:xfrm>
            <a:off x="9844882" y="4033310"/>
            <a:ext cx="183034" cy="185858"/>
          </a:xfrm>
          <a:custGeom>
            <a:rect b="b" l="l" r="r" t="t"/>
            <a:pathLst>
              <a:path extrusionOk="0" h="6976" w="6870">
                <a:moveTo>
                  <a:pt x="4250" y="4308"/>
                </a:moveTo>
                <a:lnTo>
                  <a:pt x="4318" y="4231"/>
                </a:lnTo>
                <a:lnTo>
                  <a:pt x="4396" y="4133"/>
                </a:lnTo>
                <a:lnTo>
                  <a:pt x="4454" y="4036"/>
                </a:lnTo>
                <a:lnTo>
                  <a:pt x="4493" y="3930"/>
                </a:lnTo>
                <a:lnTo>
                  <a:pt x="4531" y="3833"/>
                </a:lnTo>
                <a:lnTo>
                  <a:pt x="4560" y="3726"/>
                </a:lnTo>
                <a:lnTo>
                  <a:pt x="4580" y="3600"/>
                </a:lnTo>
                <a:lnTo>
                  <a:pt x="4580" y="3484"/>
                </a:lnTo>
                <a:lnTo>
                  <a:pt x="4580" y="3367"/>
                </a:lnTo>
                <a:lnTo>
                  <a:pt x="4560" y="3260"/>
                </a:lnTo>
                <a:lnTo>
                  <a:pt x="4531" y="3144"/>
                </a:lnTo>
                <a:lnTo>
                  <a:pt x="4493" y="3047"/>
                </a:lnTo>
                <a:lnTo>
                  <a:pt x="4454" y="2940"/>
                </a:lnTo>
                <a:lnTo>
                  <a:pt x="4396" y="2843"/>
                </a:lnTo>
                <a:lnTo>
                  <a:pt x="4318" y="2756"/>
                </a:lnTo>
                <a:lnTo>
                  <a:pt x="4250" y="2669"/>
                </a:lnTo>
                <a:lnTo>
                  <a:pt x="4153" y="2591"/>
                </a:lnTo>
                <a:lnTo>
                  <a:pt x="4075" y="2523"/>
                </a:lnTo>
                <a:lnTo>
                  <a:pt x="3969" y="2455"/>
                </a:lnTo>
                <a:lnTo>
                  <a:pt x="3881" y="2416"/>
                </a:lnTo>
                <a:lnTo>
                  <a:pt x="3775" y="2378"/>
                </a:lnTo>
                <a:lnTo>
                  <a:pt x="3668" y="2348"/>
                </a:lnTo>
                <a:lnTo>
                  <a:pt x="3552" y="2329"/>
                </a:lnTo>
                <a:lnTo>
                  <a:pt x="3445" y="2329"/>
                </a:lnTo>
                <a:lnTo>
                  <a:pt x="3319" y="2329"/>
                </a:lnTo>
                <a:lnTo>
                  <a:pt x="3212" y="2348"/>
                </a:lnTo>
                <a:lnTo>
                  <a:pt x="3105" y="2378"/>
                </a:lnTo>
                <a:lnTo>
                  <a:pt x="2999" y="2416"/>
                </a:lnTo>
                <a:lnTo>
                  <a:pt x="2902" y="2455"/>
                </a:lnTo>
                <a:lnTo>
                  <a:pt x="2805" y="2523"/>
                </a:lnTo>
                <a:lnTo>
                  <a:pt x="2717" y="2591"/>
                </a:lnTo>
                <a:lnTo>
                  <a:pt x="2630" y="2669"/>
                </a:lnTo>
                <a:lnTo>
                  <a:pt x="2552" y="2756"/>
                </a:lnTo>
                <a:lnTo>
                  <a:pt x="2475" y="2843"/>
                </a:lnTo>
                <a:lnTo>
                  <a:pt x="2426" y="2940"/>
                </a:lnTo>
                <a:lnTo>
                  <a:pt x="2378" y="3047"/>
                </a:lnTo>
                <a:lnTo>
                  <a:pt x="2339" y="3144"/>
                </a:lnTo>
                <a:lnTo>
                  <a:pt x="2310" y="3260"/>
                </a:lnTo>
                <a:lnTo>
                  <a:pt x="2300" y="3367"/>
                </a:lnTo>
                <a:lnTo>
                  <a:pt x="2300" y="3484"/>
                </a:lnTo>
                <a:lnTo>
                  <a:pt x="2300" y="3600"/>
                </a:lnTo>
                <a:lnTo>
                  <a:pt x="2310" y="3726"/>
                </a:lnTo>
                <a:lnTo>
                  <a:pt x="2339" y="3833"/>
                </a:lnTo>
                <a:lnTo>
                  <a:pt x="2378" y="3930"/>
                </a:lnTo>
                <a:lnTo>
                  <a:pt x="2426" y="4036"/>
                </a:lnTo>
                <a:lnTo>
                  <a:pt x="2475" y="4133"/>
                </a:lnTo>
                <a:lnTo>
                  <a:pt x="2552" y="4231"/>
                </a:lnTo>
                <a:lnTo>
                  <a:pt x="2630" y="4308"/>
                </a:lnTo>
                <a:lnTo>
                  <a:pt x="2717" y="4395"/>
                </a:lnTo>
                <a:lnTo>
                  <a:pt x="2805" y="4454"/>
                </a:lnTo>
                <a:lnTo>
                  <a:pt x="2902" y="4522"/>
                </a:lnTo>
                <a:lnTo>
                  <a:pt x="2999" y="4570"/>
                </a:lnTo>
                <a:lnTo>
                  <a:pt x="3105" y="4599"/>
                </a:lnTo>
                <a:lnTo>
                  <a:pt x="3212" y="4628"/>
                </a:lnTo>
                <a:lnTo>
                  <a:pt x="3319" y="4648"/>
                </a:lnTo>
                <a:lnTo>
                  <a:pt x="3445" y="4648"/>
                </a:lnTo>
                <a:lnTo>
                  <a:pt x="3552" y="4648"/>
                </a:lnTo>
                <a:lnTo>
                  <a:pt x="3668" y="4628"/>
                </a:lnTo>
                <a:lnTo>
                  <a:pt x="3775" y="4599"/>
                </a:lnTo>
                <a:lnTo>
                  <a:pt x="3881" y="4570"/>
                </a:lnTo>
                <a:lnTo>
                  <a:pt x="3969" y="4522"/>
                </a:lnTo>
                <a:lnTo>
                  <a:pt x="4075" y="4454"/>
                </a:lnTo>
                <a:lnTo>
                  <a:pt x="4153" y="4395"/>
                </a:lnTo>
                <a:close/>
                <a:moveTo>
                  <a:pt x="6869" y="2998"/>
                </a:moveTo>
                <a:lnTo>
                  <a:pt x="6869" y="3998"/>
                </a:lnTo>
                <a:lnTo>
                  <a:pt x="6860" y="4056"/>
                </a:lnTo>
                <a:lnTo>
                  <a:pt x="6831" y="4104"/>
                </a:lnTo>
                <a:lnTo>
                  <a:pt x="6801" y="4143"/>
                </a:lnTo>
                <a:lnTo>
                  <a:pt x="6772" y="4163"/>
                </a:lnTo>
                <a:lnTo>
                  <a:pt x="6743" y="4163"/>
                </a:lnTo>
                <a:lnTo>
                  <a:pt x="5919" y="4289"/>
                </a:lnTo>
                <a:lnTo>
                  <a:pt x="5870" y="4415"/>
                </a:lnTo>
                <a:lnTo>
                  <a:pt x="5831" y="4522"/>
                </a:lnTo>
                <a:lnTo>
                  <a:pt x="5793" y="4609"/>
                </a:lnTo>
                <a:lnTo>
                  <a:pt x="5744" y="4706"/>
                </a:lnTo>
                <a:lnTo>
                  <a:pt x="5793" y="4764"/>
                </a:lnTo>
                <a:lnTo>
                  <a:pt x="5831" y="4832"/>
                </a:lnTo>
                <a:lnTo>
                  <a:pt x="5890" y="4900"/>
                </a:lnTo>
                <a:lnTo>
                  <a:pt x="5948" y="4978"/>
                </a:lnTo>
                <a:lnTo>
                  <a:pt x="6006" y="5055"/>
                </a:lnTo>
                <a:lnTo>
                  <a:pt x="6074" y="5142"/>
                </a:lnTo>
                <a:lnTo>
                  <a:pt x="6142" y="5239"/>
                </a:lnTo>
                <a:lnTo>
                  <a:pt x="6219" y="5327"/>
                </a:lnTo>
                <a:lnTo>
                  <a:pt x="6258" y="5395"/>
                </a:lnTo>
                <a:lnTo>
                  <a:pt x="6268" y="5443"/>
                </a:lnTo>
                <a:lnTo>
                  <a:pt x="6258" y="5501"/>
                </a:lnTo>
                <a:lnTo>
                  <a:pt x="6229" y="5550"/>
                </a:lnTo>
                <a:lnTo>
                  <a:pt x="6190" y="5598"/>
                </a:lnTo>
                <a:lnTo>
                  <a:pt x="6151" y="5637"/>
                </a:lnTo>
                <a:lnTo>
                  <a:pt x="6113" y="5695"/>
                </a:lnTo>
                <a:lnTo>
                  <a:pt x="6054" y="5763"/>
                </a:lnTo>
                <a:lnTo>
                  <a:pt x="5996" y="5822"/>
                </a:lnTo>
                <a:lnTo>
                  <a:pt x="5938" y="5889"/>
                </a:lnTo>
                <a:lnTo>
                  <a:pt x="5860" y="5957"/>
                </a:lnTo>
                <a:lnTo>
                  <a:pt x="5793" y="6045"/>
                </a:lnTo>
                <a:lnTo>
                  <a:pt x="5705" y="6113"/>
                </a:lnTo>
                <a:lnTo>
                  <a:pt x="5637" y="6180"/>
                </a:lnTo>
                <a:lnTo>
                  <a:pt x="5579" y="6239"/>
                </a:lnTo>
                <a:lnTo>
                  <a:pt x="5521" y="6278"/>
                </a:lnTo>
                <a:lnTo>
                  <a:pt x="5463" y="6316"/>
                </a:lnTo>
                <a:lnTo>
                  <a:pt x="5434" y="6345"/>
                </a:lnTo>
                <a:lnTo>
                  <a:pt x="5395" y="6355"/>
                </a:lnTo>
                <a:lnTo>
                  <a:pt x="5366" y="6365"/>
                </a:lnTo>
                <a:lnTo>
                  <a:pt x="5307" y="6355"/>
                </a:lnTo>
                <a:lnTo>
                  <a:pt x="5249" y="6316"/>
                </a:lnTo>
                <a:lnTo>
                  <a:pt x="4638" y="5831"/>
                </a:lnTo>
                <a:lnTo>
                  <a:pt x="4434" y="5928"/>
                </a:lnTo>
                <a:lnTo>
                  <a:pt x="4221" y="6006"/>
                </a:lnTo>
                <a:lnTo>
                  <a:pt x="4202" y="6151"/>
                </a:lnTo>
                <a:lnTo>
                  <a:pt x="4192" y="6287"/>
                </a:lnTo>
                <a:lnTo>
                  <a:pt x="4172" y="6413"/>
                </a:lnTo>
                <a:lnTo>
                  <a:pt x="4153" y="6520"/>
                </a:lnTo>
                <a:lnTo>
                  <a:pt x="4134" y="6617"/>
                </a:lnTo>
                <a:lnTo>
                  <a:pt x="4124" y="6714"/>
                </a:lnTo>
                <a:lnTo>
                  <a:pt x="4114" y="6782"/>
                </a:lnTo>
                <a:lnTo>
                  <a:pt x="4095" y="6850"/>
                </a:lnTo>
                <a:lnTo>
                  <a:pt x="4075" y="6908"/>
                </a:lnTo>
                <a:lnTo>
                  <a:pt x="4037" y="6937"/>
                </a:lnTo>
                <a:lnTo>
                  <a:pt x="3988" y="6966"/>
                </a:lnTo>
                <a:lnTo>
                  <a:pt x="3940" y="6976"/>
                </a:lnTo>
                <a:lnTo>
                  <a:pt x="2950" y="6976"/>
                </a:lnTo>
                <a:lnTo>
                  <a:pt x="2882" y="6966"/>
                </a:lnTo>
                <a:lnTo>
                  <a:pt x="2834" y="6927"/>
                </a:lnTo>
                <a:lnTo>
                  <a:pt x="2805" y="6898"/>
                </a:lnTo>
                <a:lnTo>
                  <a:pt x="2785" y="6840"/>
                </a:lnTo>
                <a:lnTo>
                  <a:pt x="2649" y="6006"/>
                </a:lnTo>
                <a:lnTo>
                  <a:pt x="2446" y="5928"/>
                </a:lnTo>
                <a:lnTo>
                  <a:pt x="2252" y="5831"/>
                </a:lnTo>
                <a:lnTo>
                  <a:pt x="1631" y="6316"/>
                </a:lnTo>
                <a:lnTo>
                  <a:pt x="1572" y="6355"/>
                </a:lnTo>
                <a:lnTo>
                  <a:pt x="1514" y="6365"/>
                </a:lnTo>
                <a:lnTo>
                  <a:pt x="1475" y="6355"/>
                </a:lnTo>
                <a:lnTo>
                  <a:pt x="1456" y="6345"/>
                </a:lnTo>
                <a:lnTo>
                  <a:pt x="1398" y="6307"/>
                </a:lnTo>
                <a:lnTo>
                  <a:pt x="1272" y="6190"/>
                </a:lnTo>
                <a:lnTo>
                  <a:pt x="1146" y="6074"/>
                </a:lnTo>
                <a:lnTo>
                  <a:pt x="1029" y="5957"/>
                </a:lnTo>
                <a:lnTo>
                  <a:pt x="942" y="5860"/>
                </a:lnTo>
                <a:lnTo>
                  <a:pt x="845" y="5773"/>
                </a:lnTo>
                <a:lnTo>
                  <a:pt x="777" y="5695"/>
                </a:lnTo>
                <a:lnTo>
                  <a:pt x="709" y="5608"/>
                </a:lnTo>
                <a:lnTo>
                  <a:pt x="661" y="5550"/>
                </a:lnTo>
                <a:lnTo>
                  <a:pt x="641" y="5501"/>
                </a:lnTo>
                <a:lnTo>
                  <a:pt x="631" y="5443"/>
                </a:lnTo>
                <a:lnTo>
                  <a:pt x="641" y="5395"/>
                </a:lnTo>
                <a:lnTo>
                  <a:pt x="661" y="5336"/>
                </a:lnTo>
                <a:lnTo>
                  <a:pt x="709" y="5278"/>
                </a:lnTo>
                <a:lnTo>
                  <a:pt x="758" y="5220"/>
                </a:lnTo>
                <a:lnTo>
                  <a:pt x="816" y="5133"/>
                </a:lnTo>
                <a:lnTo>
                  <a:pt x="893" y="5036"/>
                </a:lnTo>
                <a:lnTo>
                  <a:pt x="971" y="4939"/>
                </a:lnTo>
                <a:lnTo>
                  <a:pt x="1039" y="4851"/>
                </a:lnTo>
                <a:lnTo>
                  <a:pt x="1097" y="4774"/>
                </a:lnTo>
                <a:lnTo>
                  <a:pt x="1146" y="4725"/>
                </a:lnTo>
                <a:lnTo>
                  <a:pt x="1078" y="4599"/>
                </a:lnTo>
                <a:lnTo>
                  <a:pt x="1029" y="4492"/>
                </a:lnTo>
                <a:lnTo>
                  <a:pt x="990" y="4386"/>
                </a:lnTo>
                <a:lnTo>
                  <a:pt x="961" y="4269"/>
                </a:lnTo>
                <a:lnTo>
                  <a:pt x="137" y="4143"/>
                </a:lnTo>
                <a:lnTo>
                  <a:pt x="88" y="4124"/>
                </a:lnTo>
                <a:lnTo>
                  <a:pt x="40" y="4095"/>
                </a:lnTo>
                <a:lnTo>
                  <a:pt x="11" y="4046"/>
                </a:lnTo>
                <a:lnTo>
                  <a:pt x="1" y="3978"/>
                </a:lnTo>
                <a:lnTo>
                  <a:pt x="1" y="2979"/>
                </a:lnTo>
                <a:lnTo>
                  <a:pt x="11" y="2931"/>
                </a:lnTo>
                <a:lnTo>
                  <a:pt x="40" y="2872"/>
                </a:lnTo>
                <a:lnTo>
                  <a:pt x="78" y="2834"/>
                </a:lnTo>
                <a:lnTo>
                  <a:pt x="127" y="2814"/>
                </a:lnTo>
                <a:lnTo>
                  <a:pt x="961" y="2688"/>
                </a:lnTo>
                <a:lnTo>
                  <a:pt x="1029" y="2475"/>
                </a:lnTo>
                <a:lnTo>
                  <a:pt x="1078" y="2378"/>
                </a:lnTo>
                <a:lnTo>
                  <a:pt x="1136" y="2271"/>
                </a:lnTo>
                <a:lnTo>
                  <a:pt x="1039" y="2135"/>
                </a:lnTo>
                <a:lnTo>
                  <a:pt x="922" y="1980"/>
                </a:lnTo>
                <a:lnTo>
                  <a:pt x="796" y="1815"/>
                </a:lnTo>
                <a:lnTo>
                  <a:pt x="651" y="1640"/>
                </a:lnTo>
                <a:lnTo>
                  <a:pt x="622" y="1592"/>
                </a:lnTo>
                <a:lnTo>
                  <a:pt x="612" y="1534"/>
                </a:lnTo>
                <a:lnTo>
                  <a:pt x="622" y="1485"/>
                </a:lnTo>
                <a:lnTo>
                  <a:pt x="641" y="1437"/>
                </a:lnTo>
                <a:lnTo>
                  <a:pt x="680" y="1388"/>
                </a:lnTo>
                <a:lnTo>
                  <a:pt x="719" y="1339"/>
                </a:lnTo>
                <a:lnTo>
                  <a:pt x="767" y="1281"/>
                </a:lnTo>
                <a:lnTo>
                  <a:pt x="816" y="1233"/>
                </a:lnTo>
                <a:lnTo>
                  <a:pt x="874" y="1165"/>
                </a:lnTo>
                <a:lnTo>
                  <a:pt x="942" y="1097"/>
                </a:lnTo>
                <a:lnTo>
                  <a:pt x="1010" y="1019"/>
                </a:lnTo>
                <a:lnTo>
                  <a:pt x="1087" y="942"/>
                </a:lnTo>
                <a:lnTo>
                  <a:pt x="1165" y="864"/>
                </a:lnTo>
                <a:lnTo>
                  <a:pt x="1243" y="796"/>
                </a:lnTo>
                <a:lnTo>
                  <a:pt x="1310" y="748"/>
                </a:lnTo>
                <a:lnTo>
                  <a:pt x="1359" y="699"/>
                </a:lnTo>
                <a:lnTo>
                  <a:pt x="1408" y="660"/>
                </a:lnTo>
                <a:lnTo>
                  <a:pt x="1456" y="631"/>
                </a:lnTo>
                <a:lnTo>
                  <a:pt x="1485" y="622"/>
                </a:lnTo>
                <a:lnTo>
                  <a:pt x="1514" y="612"/>
                </a:lnTo>
                <a:lnTo>
                  <a:pt x="1572" y="622"/>
                </a:lnTo>
                <a:lnTo>
                  <a:pt x="1631" y="660"/>
                </a:lnTo>
                <a:lnTo>
                  <a:pt x="2242" y="1145"/>
                </a:lnTo>
                <a:lnTo>
                  <a:pt x="2446" y="1058"/>
                </a:lnTo>
                <a:lnTo>
                  <a:pt x="2649" y="971"/>
                </a:lnTo>
                <a:lnTo>
                  <a:pt x="2669" y="825"/>
                </a:lnTo>
                <a:lnTo>
                  <a:pt x="2688" y="690"/>
                </a:lnTo>
                <a:lnTo>
                  <a:pt x="2707" y="573"/>
                </a:lnTo>
                <a:lnTo>
                  <a:pt x="2717" y="457"/>
                </a:lnTo>
                <a:lnTo>
                  <a:pt x="2737" y="360"/>
                </a:lnTo>
                <a:lnTo>
                  <a:pt x="2756" y="272"/>
                </a:lnTo>
                <a:lnTo>
                  <a:pt x="2766" y="195"/>
                </a:lnTo>
                <a:lnTo>
                  <a:pt x="2785" y="127"/>
                </a:lnTo>
                <a:lnTo>
                  <a:pt x="2805" y="78"/>
                </a:lnTo>
                <a:lnTo>
                  <a:pt x="2834" y="40"/>
                </a:lnTo>
                <a:lnTo>
                  <a:pt x="2882" y="10"/>
                </a:lnTo>
                <a:lnTo>
                  <a:pt x="2950" y="1"/>
                </a:lnTo>
                <a:lnTo>
                  <a:pt x="3940" y="1"/>
                </a:lnTo>
                <a:lnTo>
                  <a:pt x="3988" y="10"/>
                </a:lnTo>
                <a:lnTo>
                  <a:pt x="4046" y="49"/>
                </a:lnTo>
                <a:lnTo>
                  <a:pt x="4066" y="69"/>
                </a:lnTo>
                <a:lnTo>
                  <a:pt x="4085" y="88"/>
                </a:lnTo>
                <a:lnTo>
                  <a:pt x="4095" y="137"/>
                </a:lnTo>
                <a:lnTo>
                  <a:pt x="4221" y="971"/>
                </a:lnTo>
                <a:lnTo>
                  <a:pt x="4434" y="1058"/>
                </a:lnTo>
                <a:lnTo>
                  <a:pt x="4628" y="1145"/>
                </a:lnTo>
                <a:lnTo>
                  <a:pt x="5259" y="660"/>
                </a:lnTo>
                <a:lnTo>
                  <a:pt x="5278" y="641"/>
                </a:lnTo>
                <a:lnTo>
                  <a:pt x="5298" y="622"/>
                </a:lnTo>
                <a:lnTo>
                  <a:pt x="5366" y="612"/>
                </a:lnTo>
                <a:lnTo>
                  <a:pt x="5424" y="622"/>
                </a:lnTo>
                <a:lnTo>
                  <a:pt x="5472" y="660"/>
                </a:lnTo>
                <a:lnTo>
                  <a:pt x="5618" y="787"/>
                </a:lnTo>
                <a:lnTo>
                  <a:pt x="5734" y="913"/>
                </a:lnTo>
                <a:lnTo>
                  <a:pt x="5851" y="1019"/>
                </a:lnTo>
                <a:lnTo>
                  <a:pt x="5948" y="1126"/>
                </a:lnTo>
                <a:lnTo>
                  <a:pt x="6035" y="1213"/>
                </a:lnTo>
                <a:lnTo>
                  <a:pt x="6113" y="1291"/>
                </a:lnTo>
                <a:lnTo>
                  <a:pt x="6161" y="1369"/>
                </a:lnTo>
                <a:lnTo>
                  <a:pt x="6210" y="1437"/>
                </a:lnTo>
                <a:lnTo>
                  <a:pt x="6239" y="1475"/>
                </a:lnTo>
                <a:lnTo>
                  <a:pt x="6249" y="1534"/>
                </a:lnTo>
                <a:lnTo>
                  <a:pt x="6239" y="1592"/>
                </a:lnTo>
                <a:lnTo>
                  <a:pt x="6210" y="1640"/>
                </a:lnTo>
                <a:lnTo>
                  <a:pt x="6161" y="1689"/>
                </a:lnTo>
                <a:lnTo>
                  <a:pt x="6122" y="1766"/>
                </a:lnTo>
                <a:lnTo>
                  <a:pt x="6054" y="1844"/>
                </a:lnTo>
                <a:lnTo>
                  <a:pt x="5977" y="1941"/>
                </a:lnTo>
                <a:lnTo>
                  <a:pt x="5909" y="2038"/>
                </a:lnTo>
                <a:lnTo>
                  <a:pt x="5841" y="2116"/>
                </a:lnTo>
                <a:lnTo>
                  <a:pt x="5793" y="2203"/>
                </a:lnTo>
                <a:lnTo>
                  <a:pt x="5744" y="2261"/>
                </a:lnTo>
                <a:lnTo>
                  <a:pt x="5841" y="2484"/>
                </a:lnTo>
                <a:lnTo>
                  <a:pt x="5928" y="2707"/>
                </a:lnTo>
                <a:lnTo>
                  <a:pt x="6743" y="2834"/>
                </a:lnTo>
                <a:lnTo>
                  <a:pt x="6801" y="2853"/>
                </a:lnTo>
                <a:lnTo>
                  <a:pt x="6831" y="2892"/>
                </a:lnTo>
                <a:lnTo>
                  <a:pt x="6860" y="293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Dosis"/>
              <a:ea typeface="Dosis"/>
              <a:cs typeface="Dosis"/>
              <a:sym typeface="Dosis"/>
            </a:endParaRPr>
          </a:p>
        </p:txBody>
      </p:sp>
      <p:sp>
        <p:nvSpPr>
          <p:cNvPr id="519" name="Google Shape;519;p36"/>
          <p:cNvSpPr/>
          <p:nvPr/>
        </p:nvSpPr>
        <p:spPr>
          <a:xfrm>
            <a:off x="10114207" y="4033360"/>
            <a:ext cx="183034" cy="185858"/>
          </a:xfrm>
          <a:custGeom>
            <a:rect b="b" l="l" r="r" t="t"/>
            <a:pathLst>
              <a:path extrusionOk="0" h="6976" w="6870">
                <a:moveTo>
                  <a:pt x="4250" y="4308"/>
                </a:moveTo>
                <a:lnTo>
                  <a:pt x="4318" y="4231"/>
                </a:lnTo>
                <a:lnTo>
                  <a:pt x="4396" y="4133"/>
                </a:lnTo>
                <a:lnTo>
                  <a:pt x="4454" y="4036"/>
                </a:lnTo>
                <a:lnTo>
                  <a:pt x="4493" y="3930"/>
                </a:lnTo>
                <a:lnTo>
                  <a:pt x="4531" y="3833"/>
                </a:lnTo>
                <a:lnTo>
                  <a:pt x="4560" y="3726"/>
                </a:lnTo>
                <a:lnTo>
                  <a:pt x="4580" y="3600"/>
                </a:lnTo>
                <a:lnTo>
                  <a:pt x="4580" y="3484"/>
                </a:lnTo>
                <a:lnTo>
                  <a:pt x="4580" y="3367"/>
                </a:lnTo>
                <a:lnTo>
                  <a:pt x="4560" y="3260"/>
                </a:lnTo>
                <a:lnTo>
                  <a:pt x="4531" y="3144"/>
                </a:lnTo>
                <a:lnTo>
                  <a:pt x="4493" y="3047"/>
                </a:lnTo>
                <a:lnTo>
                  <a:pt x="4454" y="2940"/>
                </a:lnTo>
                <a:lnTo>
                  <a:pt x="4396" y="2843"/>
                </a:lnTo>
                <a:lnTo>
                  <a:pt x="4318" y="2756"/>
                </a:lnTo>
                <a:lnTo>
                  <a:pt x="4250" y="2669"/>
                </a:lnTo>
                <a:lnTo>
                  <a:pt x="4153" y="2591"/>
                </a:lnTo>
                <a:lnTo>
                  <a:pt x="4075" y="2523"/>
                </a:lnTo>
                <a:lnTo>
                  <a:pt x="3969" y="2455"/>
                </a:lnTo>
                <a:lnTo>
                  <a:pt x="3881" y="2416"/>
                </a:lnTo>
                <a:lnTo>
                  <a:pt x="3775" y="2378"/>
                </a:lnTo>
                <a:lnTo>
                  <a:pt x="3668" y="2348"/>
                </a:lnTo>
                <a:lnTo>
                  <a:pt x="3552" y="2329"/>
                </a:lnTo>
                <a:lnTo>
                  <a:pt x="3445" y="2329"/>
                </a:lnTo>
                <a:lnTo>
                  <a:pt x="3319" y="2329"/>
                </a:lnTo>
                <a:lnTo>
                  <a:pt x="3212" y="2348"/>
                </a:lnTo>
                <a:lnTo>
                  <a:pt x="3105" y="2378"/>
                </a:lnTo>
                <a:lnTo>
                  <a:pt x="2999" y="2416"/>
                </a:lnTo>
                <a:lnTo>
                  <a:pt x="2902" y="2455"/>
                </a:lnTo>
                <a:lnTo>
                  <a:pt x="2805" y="2523"/>
                </a:lnTo>
                <a:lnTo>
                  <a:pt x="2717" y="2591"/>
                </a:lnTo>
                <a:lnTo>
                  <a:pt x="2630" y="2669"/>
                </a:lnTo>
                <a:lnTo>
                  <a:pt x="2552" y="2756"/>
                </a:lnTo>
                <a:lnTo>
                  <a:pt x="2475" y="2843"/>
                </a:lnTo>
                <a:lnTo>
                  <a:pt x="2426" y="2940"/>
                </a:lnTo>
                <a:lnTo>
                  <a:pt x="2378" y="3047"/>
                </a:lnTo>
                <a:lnTo>
                  <a:pt x="2339" y="3144"/>
                </a:lnTo>
                <a:lnTo>
                  <a:pt x="2310" y="3260"/>
                </a:lnTo>
                <a:lnTo>
                  <a:pt x="2300" y="3367"/>
                </a:lnTo>
                <a:lnTo>
                  <a:pt x="2300" y="3484"/>
                </a:lnTo>
                <a:lnTo>
                  <a:pt x="2300" y="3600"/>
                </a:lnTo>
                <a:lnTo>
                  <a:pt x="2310" y="3726"/>
                </a:lnTo>
                <a:lnTo>
                  <a:pt x="2339" y="3833"/>
                </a:lnTo>
                <a:lnTo>
                  <a:pt x="2378" y="3930"/>
                </a:lnTo>
                <a:lnTo>
                  <a:pt x="2426" y="4036"/>
                </a:lnTo>
                <a:lnTo>
                  <a:pt x="2475" y="4133"/>
                </a:lnTo>
                <a:lnTo>
                  <a:pt x="2552" y="4231"/>
                </a:lnTo>
                <a:lnTo>
                  <a:pt x="2630" y="4308"/>
                </a:lnTo>
                <a:lnTo>
                  <a:pt x="2717" y="4395"/>
                </a:lnTo>
                <a:lnTo>
                  <a:pt x="2805" y="4454"/>
                </a:lnTo>
                <a:lnTo>
                  <a:pt x="2902" y="4522"/>
                </a:lnTo>
                <a:lnTo>
                  <a:pt x="2999" y="4570"/>
                </a:lnTo>
                <a:lnTo>
                  <a:pt x="3105" y="4599"/>
                </a:lnTo>
                <a:lnTo>
                  <a:pt x="3212" y="4628"/>
                </a:lnTo>
                <a:lnTo>
                  <a:pt x="3319" y="4648"/>
                </a:lnTo>
                <a:lnTo>
                  <a:pt x="3445" y="4648"/>
                </a:lnTo>
                <a:lnTo>
                  <a:pt x="3552" y="4648"/>
                </a:lnTo>
                <a:lnTo>
                  <a:pt x="3668" y="4628"/>
                </a:lnTo>
                <a:lnTo>
                  <a:pt x="3775" y="4599"/>
                </a:lnTo>
                <a:lnTo>
                  <a:pt x="3881" y="4570"/>
                </a:lnTo>
                <a:lnTo>
                  <a:pt x="3969" y="4522"/>
                </a:lnTo>
                <a:lnTo>
                  <a:pt x="4075" y="4454"/>
                </a:lnTo>
                <a:lnTo>
                  <a:pt x="4153" y="4395"/>
                </a:lnTo>
                <a:close/>
                <a:moveTo>
                  <a:pt x="6869" y="2998"/>
                </a:moveTo>
                <a:lnTo>
                  <a:pt x="6869" y="3998"/>
                </a:lnTo>
                <a:lnTo>
                  <a:pt x="6860" y="4056"/>
                </a:lnTo>
                <a:lnTo>
                  <a:pt x="6831" y="4104"/>
                </a:lnTo>
                <a:lnTo>
                  <a:pt x="6801" y="4143"/>
                </a:lnTo>
                <a:lnTo>
                  <a:pt x="6772" y="4163"/>
                </a:lnTo>
                <a:lnTo>
                  <a:pt x="6743" y="4163"/>
                </a:lnTo>
                <a:lnTo>
                  <a:pt x="5919" y="4289"/>
                </a:lnTo>
                <a:lnTo>
                  <a:pt x="5870" y="4415"/>
                </a:lnTo>
                <a:lnTo>
                  <a:pt x="5831" y="4522"/>
                </a:lnTo>
                <a:lnTo>
                  <a:pt x="5793" y="4609"/>
                </a:lnTo>
                <a:lnTo>
                  <a:pt x="5744" y="4706"/>
                </a:lnTo>
                <a:lnTo>
                  <a:pt x="5793" y="4764"/>
                </a:lnTo>
                <a:lnTo>
                  <a:pt x="5831" y="4832"/>
                </a:lnTo>
                <a:lnTo>
                  <a:pt x="5890" y="4900"/>
                </a:lnTo>
                <a:lnTo>
                  <a:pt x="5948" y="4978"/>
                </a:lnTo>
                <a:lnTo>
                  <a:pt x="6006" y="5055"/>
                </a:lnTo>
                <a:lnTo>
                  <a:pt x="6074" y="5142"/>
                </a:lnTo>
                <a:lnTo>
                  <a:pt x="6142" y="5239"/>
                </a:lnTo>
                <a:lnTo>
                  <a:pt x="6219" y="5327"/>
                </a:lnTo>
                <a:lnTo>
                  <a:pt x="6258" y="5395"/>
                </a:lnTo>
                <a:lnTo>
                  <a:pt x="6268" y="5443"/>
                </a:lnTo>
                <a:lnTo>
                  <a:pt x="6258" y="5501"/>
                </a:lnTo>
                <a:lnTo>
                  <a:pt x="6229" y="5550"/>
                </a:lnTo>
                <a:lnTo>
                  <a:pt x="6190" y="5598"/>
                </a:lnTo>
                <a:lnTo>
                  <a:pt x="6151" y="5637"/>
                </a:lnTo>
                <a:lnTo>
                  <a:pt x="6113" y="5695"/>
                </a:lnTo>
                <a:lnTo>
                  <a:pt x="6054" y="5763"/>
                </a:lnTo>
                <a:lnTo>
                  <a:pt x="5996" y="5822"/>
                </a:lnTo>
                <a:lnTo>
                  <a:pt x="5938" y="5889"/>
                </a:lnTo>
                <a:lnTo>
                  <a:pt x="5860" y="5957"/>
                </a:lnTo>
                <a:lnTo>
                  <a:pt x="5793" y="6045"/>
                </a:lnTo>
                <a:lnTo>
                  <a:pt x="5705" y="6113"/>
                </a:lnTo>
                <a:lnTo>
                  <a:pt x="5637" y="6180"/>
                </a:lnTo>
                <a:lnTo>
                  <a:pt x="5579" y="6239"/>
                </a:lnTo>
                <a:lnTo>
                  <a:pt x="5521" y="6278"/>
                </a:lnTo>
                <a:lnTo>
                  <a:pt x="5463" y="6316"/>
                </a:lnTo>
                <a:lnTo>
                  <a:pt x="5434" y="6345"/>
                </a:lnTo>
                <a:lnTo>
                  <a:pt x="5395" y="6355"/>
                </a:lnTo>
                <a:lnTo>
                  <a:pt x="5366" y="6365"/>
                </a:lnTo>
                <a:lnTo>
                  <a:pt x="5307" y="6355"/>
                </a:lnTo>
                <a:lnTo>
                  <a:pt x="5249" y="6316"/>
                </a:lnTo>
                <a:lnTo>
                  <a:pt x="4638" y="5831"/>
                </a:lnTo>
                <a:lnTo>
                  <a:pt x="4434" y="5928"/>
                </a:lnTo>
                <a:lnTo>
                  <a:pt x="4221" y="6006"/>
                </a:lnTo>
                <a:lnTo>
                  <a:pt x="4202" y="6151"/>
                </a:lnTo>
                <a:lnTo>
                  <a:pt x="4192" y="6287"/>
                </a:lnTo>
                <a:lnTo>
                  <a:pt x="4172" y="6413"/>
                </a:lnTo>
                <a:lnTo>
                  <a:pt x="4153" y="6520"/>
                </a:lnTo>
                <a:lnTo>
                  <a:pt x="4134" y="6617"/>
                </a:lnTo>
                <a:lnTo>
                  <a:pt x="4124" y="6714"/>
                </a:lnTo>
                <a:lnTo>
                  <a:pt x="4114" y="6782"/>
                </a:lnTo>
                <a:lnTo>
                  <a:pt x="4095" y="6850"/>
                </a:lnTo>
                <a:lnTo>
                  <a:pt x="4075" y="6908"/>
                </a:lnTo>
                <a:lnTo>
                  <a:pt x="4037" y="6937"/>
                </a:lnTo>
                <a:lnTo>
                  <a:pt x="3988" y="6966"/>
                </a:lnTo>
                <a:lnTo>
                  <a:pt x="3940" y="6976"/>
                </a:lnTo>
                <a:lnTo>
                  <a:pt x="2950" y="6976"/>
                </a:lnTo>
                <a:lnTo>
                  <a:pt x="2882" y="6966"/>
                </a:lnTo>
                <a:lnTo>
                  <a:pt x="2834" y="6927"/>
                </a:lnTo>
                <a:lnTo>
                  <a:pt x="2805" y="6898"/>
                </a:lnTo>
                <a:lnTo>
                  <a:pt x="2785" y="6840"/>
                </a:lnTo>
                <a:lnTo>
                  <a:pt x="2649" y="6006"/>
                </a:lnTo>
                <a:lnTo>
                  <a:pt x="2446" y="5928"/>
                </a:lnTo>
                <a:lnTo>
                  <a:pt x="2252" y="5831"/>
                </a:lnTo>
                <a:lnTo>
                  <a:pt x="1631" y="6316"/>
                </a:lnTo>
                <a:lnTo>
                  <a:pt x="1572" y="6355"/>
                </a:lnTo>
                <a:lnTo>
                  <a:pt x="1514" y="6365"/>
                </a:lnTo>
                <a:lnTo>
                  <a:pt x="1475" y="6355"/>
                </a:lnTo>
                <a:lnTo>
                  <a:pt x="1456" y="6345"/>
                </a:lnTo>
                <a:lnTo>
                  <a:pt x="1398" y="6307"/>
                </a:lnTo>
                <a:lnTo>
                  <a:pt x="1272" y="6190"/>
                </a:lnTo>
                <a:lnTo>
                  <a:pt x="1146" y="6074"/>
                </a:lnTo>
                <a:lnTo>
                  <a:pt x="1029" y="5957"/>
                </a:lnTo>
                <a:lnTo>
                  <a:pt x="942" y="5860"/>
                </a:lnTo>
                <a:lnTo>
                  <a:pt x="845" y="5773"/>
                </a:lnTo>
                <a:lnTo>
                  <a:pt x="777" y="5695"/>
                </a:lnTo>
                <a:lnTo>
                  <a:pt x="709" y="5608"/>
                </a:lnTo>
                <a:lnTo>
                  <a:pt x="661" y="5550"/>
                </a:lnTo>
                <a:lnTo>
                  <a:pt x="641" y="5501"/>
                </a:lnTo>
                <a:lnTo>
                  <a:pt x="631" y="5443"/>
                </a:lnTo>
                <a:lnTo>
                  <a:pt x="641" y="5395"/>
                </a:lnTo>
                <a:lnTo>
                  <a:pt x="661" y="5336"/>
                </a:lnTo>
                <a:lnTo>
                  <a:pt x="709" y="5278"/>
                </a:lnTo>
                <a:lnTo>
                  <a:pt x="758" y="5220"/>
                </a:lnTo>
                <a:lnTo>
                  <a:pt x="816" y="5133"/>
                </a:lnTo>
                <a:lnTo>
                  <a:pt x="893" y="5036"/>
                </a:lnTo>
                <a:lnTo>
                  <a:pt x="971" y="4939"/>
                </a:lnTo>
                <a:lnTo>
                  <a:pt x="1039" y="4851"/>
                </a:lnTo>
                <a:lnTo>
                  <a:pt x="1097" y="4774"/>
                </a:lnTo>
                <a:lnTo>
                  <a:pt x="1146" y="4725"/>
                </a:lnTo>
                <a:lnTo>
                  <a:pt x="1078" y="4599"/>
                </a:lnTo>
                <a:lnTo>
                  <a:pt x="1029" y="4492"/>
                </a:lnTo>
                <a:lnTo>
                  <a:pt x="990" y="4386"/>
                </a:lnTo>
                <a:lnTo>
                  <a:pt x="961" y="4269"/>
                </a:lnTo>
                <a:lnTo>
                  <a:pt x="137" y="4143"/>
                </a:lnTo>
                <a:lnTo>
                  <a:pt x="88" y="4124"/>
                </a:lnTo>
                <a:lnTo>
                  <a:pt x="40" y="4095"/>
                </a:lnTo>
                <a:lnTo>
                  <a:pt x="11" y="4046"/>
                </a:lnTo>
                <a:lnTo>
                  <a:pt x="1" y="3978"/>
                </a:lnTo>
                <a:lnTo>
                  <a:pt x="1" y="2979"/>
                </a:lnTo>
                <a:lnTo>
                  <a:pt x="11" y="2931"/>
                </a:lnTo>
                <a:lnTo>
                  <a:pt x="40" y="2872"/>
                </a:lnTo>
                <a:lnTo>
                  <a:pt x="78" y="2834"/>
                </a:lnTo>
                <a:lnTo>
                  <a:pt x="127" y="2814"/>
                </a:lnTo>
                <a:lnTo>
                  <a:pt x="961" y="2688"/>
                </a:lnTo>
                <a:lnTo>
                  <a:pt x="1029" y="2475"/>
                </a:lnTo>
                <a:lnTo>
                  <a:pt x="1078" y="2378"/>
                </a:lnTo>
                <a:lnTo>
                  <a:pt x="1136" y="2271"/>
                </a:lnTo>
                <a:lnTo>
                  <a:pt x="1039" y="2135"/>
                </a:lnTo>
                <a:lnTo>
                  <a:pt x="922" y="1980"/>
                </a:lnTo>
                <a:lnTo>
                  <a:pt x="796" y="1815"/>
                </a:lnTo>
                <a:lnTo>
                  <a:pt x="651" y="1640"/>
                </a:lnTo>
                <a:lnTo>
                  <a:pt x="622" y="1592"/>
                </a:lnTo>
                <a:lnTo>
                  <a:pt x="612" y="1534"/>
                </a:lnTo>
                <a:lnTo>
                  <a:pt x="622" y="1485"/>
                </a:lnTo>
                <a:lnTo>
                  <a:pt x="641" y="1437"/>
                </a:lnTo>
                <a:lnTo>
                  <a:pt x="680" y="1388"/>
                </a:lnTo>
                <a:lnTo>
                  <a:pt x="719" y="1339"/>
                </a:lnTo>
                <a:lnTo>
                  <a:pt x="767" y="1281"/>
                </a:lnTo>
                <a:lnTo>
                  <a:pt x="816" y="1233"/>
                </a:lnTo>
                <a:lnTo>
                  <a:pt x="874" y="1165"/>
                </a:lnTo>
                <a:lnTo>
                  <a:pt x="942" y="1097"/>
                </a:lnTo>
                <a:lnTo>
                  <a:pt x="1010" y="1019"/>
                </a:lnTo>
                <a:lnTo>
                  <a:pt x="1087" y="942"/>
                </a:lnTo>
                <a:lnTo>
                  <a:pt x="1165" y="864"/>
                </a:lnTo>
                <a:lnTo>
                  <a:pt x="1243" y="796"/>
                </a:lnTo>
                <a:lnTo>
                  <a:pt x="1310" y="748"/>
                </a:lnTo>
                <a:lnTo>
                  <a:pt x="1359" y="699"/>
                </a:lnTo>
                <a:lnTo>
                  <a:pt x="1408" y="660"/>
                </a:lnTo>
                <a:lnTo>
                  <a:pt x="1456" y="631"/>
                </a:lnTo>
                <a:lnTo>
                  <a:pt x="1485" y="622"/>
                </a:lnTo>
                <a:lnTo>
                  <a:pt x="1514" y="612"/>
                </a:lnTo>
                <a:lnTo>
                  <a:pt x="1572" y="622"/>
                </a:lnTo>
                <a:lnTo>
                  <a:pt x="1631" y="660"/>
                </a:lnTo>
                <a:lnTo>
                  <a:pt x="2242" y="1145"/>
                </a:lnTo>
                <a:lnTo>
                  <a:pt x="2446" y="1058"/>
                </a:lnTo>
                <a:lnTo>
                  <a:pt x="2649" y="971"/>
                </a:lnTo>
                <a:lnTo>
                  <a:pt x="2669" y="825"/>
                </a:lnTo>
                <a:lnTo>
                  <a:pt x="2688" y="690"/>
                </a:lnTo>
                <a:lnTo>
                  <a:pt x="2707" y="573"/>
                </a:lnTo>
                <a:lnTo>
                  <a:pt x="2717" y="457"/>
                </a:lnTo>
                <a:lnTo>
                  <a:pt x="2737" y="360"/>
                </a:lnTo>
                <a:lnTo>
                  <a:pt x="2756" y="272"/>
                </a:lnTo>
                <a:lnTo>
                  <a:pt x="2766" y="195"/>
                </a:lnTo>
                <a:lnTo>
                  <a:pt x="2785" y="127"/>
                </a:lnTo>
                <a:lnTo>
                  <a:pt x="2805" y="78"/>
                </a:lnTo>
                <a:lnTo>
                  <a:pt x="2834" y="40"/>
                </a:lnTo>
                <a:lnTo>
                  <a:pt x="2882" y="10"/>
                </a:lnTo>
                <a:lnTo>
                  <a:pt x="2950" y="1"/>
                </a:lnTo>
                <a:lnTo>
                  <a:pt x="3940" y="1"/>
                </a:lnTo>
                <a:lnTo>
                  <a:pt x="3988" y="10"/>
                </a:lnTo>
                <a:lnTo>
                  <a:pt x="4046" y="49"/>
                </a:lnTo>
                <a:lnTo>
                  <a:pt x="4066" y="69"/>
                </a:lnTo>
                <a:lnTo>
                  <a:pt x="4085" y="88"/>
                </a:lnTo>
                <a:lnTo>
                  <a:pt x="4095" y="137"/>
                </a:lnTo>
                <a:lnTo>
                  <a:pt x="4221" y="971"/>
                </a:lnTo>
                <a:lnTo>
                  <a:pt x="4434" y="1058"/>
                </a:lnTo>
                <a:lnTo>
                  <a:pt x="4628" y="1145"/>
                </a:lnTo>
                <a:lnTo>
                  <a:pt x="5259" y="660"/>
                </a:lnTo>
                <a:lnTo>
                  <a:pt x="5278" y="641"/>
                </a:lnTo>
                <a:lnTo>
                  <a:pt x="5298" y="622"/>
                </a:lnTo>
                <a:lnTo>
                  <a:pt x="5366" y="612"/>
                </a:lnTo>
                <a:lnTo>
                  <a:pt x="5424" y="622"/>
                </a:lnTo>
                <a:lnTo>
                  <a:pt x="5472" y="660"/>
                </a:lnTo>
                <a:lnTo>
                  <a:pt x="5618" y="787"/>
                </a:lnTo>
                <a:lnTo>
                  <a:pt x="5734" y="913"/>
                </a:lnTo>
                <a:lnTo>
                  <a:pt x="5851" y="1019"/>
                </a:lnTo>
                <a:lnTo>
                  <a:pt x="5948" y="1126"/>
                </a:lnTo>
                <a:lnTo>
                  <a:pt x="6035" y="1213"/>
                </a:lnTo>
                <a:lnTo>
                  <a:pt x="6113" y="1291"/>
                </a:lnTo>
                <a:lnTo>
                  <a:pt x="6161" y="1369"/>
                </a:lnTo>
                <a:lnTo>
                  <a:pt x="6210" y="1437"/>
                </a:lnTo>
                <a:lnTo>
                  <a:pt x="6239" y="1475"/>
                </a:lnTo>
                <a:lnTo>
                  <a:pt x="6249" y="1534"/>
                </a:lnTo>
                <a:lnTo>
                  <a:pt x="6239" y="1592"/>
                </a:lnTo>
                <a:lnTo>
                  <a:pt x="6210" y="1640"/>
                </a:lnTo>
                <a:lnTo>
                  <a:pt x="6161" y="1689"/>
                </a:lnTo>
                <a:lnTo>
                  <a:pt x="6122" y="1766"/>
                </a:lnTo>
                <a:lnTo>
                  <a:pt x="6054" y="1844"/>
                </a:lnTo>
                <a:lnTo>
                  <a:pt x="5977" y="1941"/>
                </a:lnTo>
                <a:lnTo>
                  <a:pt x="5909" y="2038"/>
                </a:lnTo>
                <a:lnTo>
                  <a:pt x="5841" y="2116"/>
                </a:lnTo>
                <a:lnTo>
                  <a:pt x="5793" y="2203"/>
                </a:lnTo>
                <a:lnTo>
                  <a:pt x="5744" y="2261"/>
                </a:lnTo>
                <a:lnTo>
                  <a:pt x="5841" y="2484"/>
                </a:lnTo>
                <a:lnTo>
                  <a:pt x="5928" y="2707"/>
                </a:lnTo>
                <a:lnTo>
                  <a:pt x="6743" y="2834"/>
                </a:lnTo>
                <a:lnTo>
                  <a:pt x="6801" y="2853"/>
                </a:lnTo>
                <a:lnTo>
                  <a:pt x="6831" y="2892"/>
                </a:lnTo>
                <a:lnTo>
                  <a:pt x="6860" y="293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Dosis"/>
              <a:ea typeface="Dosis"/>
              <a:cs typeface="Dosis"/>
              <a:sym typeface="Dosis"/>
            </a:endParaRPr>
          </a:p>
        </p:txBody>
      </p:sp>
      <p:sp>
        <p:nvSpPr>
          <p:cNvPr id="520" name="Google Shape;520;p36"/>
          <p:cNvSpPr/>
          <p:nvPr/>
        </p:nvSpPr>
        <p:spPr>
          <a:xfrm>
            <a:off x="10383532" y="4033360"/>
            <a:ext cx="183034" cy="185858"/>
          </a:xfrm>
          <a:custGeom>
            <a:rect b="b" l="l" r="r" t="t"/>
            <a:pathLst>
              <a:path extrusionOk="0" h="6976" w="6870">
                <a:moveTo>
                  <a:pt x="4250" y="4308"/>
                </a:moveTo>
                <a:lnTo>
                  <a:pt x="4318" y="4231"/>
                </a:lnTo>
                <a:lnTo>
                  <a:pt x="4396" y="4133"/>
                </a:lnTo>
                <a:lnTo>
                  <a:pt x="4454" y="4036"/>
                </a:lnTo>
                <a:lnTo>
                  <a:pt x="4493" y="3930"/>
                </a:lnTo>
                <a:lnTo>
                  <a:pt x="4531" y="3833"/>
                </a:lnTo>
                <a:lnTo>
                  <a:pt x="4560" y="3726"/>
                </a:lnTo>
                <a:lnTo>
                  <a:pt x="4580" y="3600"/>
                </a:lnTo>
                <a:lnTo>
                  <a:pt x="4580" y="3484"/>
                </a:lnTo>
                <a:lnTo>
                  <a:pt x="4580" y="3367"/>
                </a:lnTo>
                <a:lnTo>
                  <a:pt x="4560" y="3260"/>
                </a:lnTo>
                <a:lnTo>
                  <a:pt x="4531" y="3144"/>
                </a:lnTo>
                <a:lnTo>
                  <a:pt x="4493" y="3047"/>
                </a:lnTo>
                <a:lnTo>
                  <a:pt x="4454" y="2940"/>
                </a:lnTo>
                <a:lnTo>
                  <a:pt x="4396" y="2843"/>
                </a:lnTo>
                <a:lnTo>
                  <a:pt x="4318" y="2756"/>
                </a:lnTo>
                <a:lnTo>
                  <a:pt x="4250" y="2669"/>
                </a:lnTo>
                <a:lnTo>
                  <a:pt x="4153" y="2591"/>
                </a:lnTo>
                <a:lnTo>
                  <a:pt x="4075" y="2523"/>
                </a:lnTo>
                <a:lnTo>
                  <a:pt x="3969" y="2455"/>
                </a:lnTo>
                <a:lnTo>
                  <a:pt x="3881" y="2416"/>
                </a:lnTo>
                <a:lnTo>
                  <a:pt x="3775" y="2378"/>
                </a:lnTo>
                <a:lnTo>
                  <a:pt x="3668" y="2348"/>
                </a:lnTo>
                <a:lnTo>
                  <a:pt x="3552" y="2329"/>
                </a:lnTo>
                <a:lnTo>
                  <a:pt x="3445" y="2329"/>
                </a:lnTo>
                <a:lnTo>
                  <a:pt x="3319" y="2329"/>
                </a:lnTo>
                <a:lnTo>
                  <a:pt x="3212" y="2348"/>
                </a:lnTo>
                <a:lnTo>
                  <a:pt x="3105" y="2378"/>
                </a:lnTo>
                <a:lnTo>
                  <a:pt x="2999" y="2416"/>
                </a:lnTo>
                <a:lnTo>
                  <a:pt x="2902" y="2455"/>
                </a:lnTo>
                <a:lnTo>
                  <a:pt x="2805" y="2523"/>
                </a:lnTo>
                <a:lnTo>
                  <a:pt x="2717" y="2591"/>
                </a:lnTo>
                <a:lnTo>
                  <a:pt x="2630" y="2669"/>
                </a:lnTo>
                <a:lnTo>
                  <a:pt x="2552" y="2756"/>
                </a:lnTo>
                <a:lnTo>
                  <a:pt x="2475" y="2843"/>
                </a:lnTo>
                <a:lnTo>
                  <a:pt x="2426" y="2940"/>
                </a:lnTo>
                <a:lnTo>
                  <a:pt x="2378" y="3047"/>
                </a:lnTo>
                <a:lnTo>
                  <a:pt x="2339" y="3144"/>
                </a:lnTo>
                <a:lnTo>
                  <a:pt x="2310" y="3260"/>
                </a:lnTo>
                <a:lnTo>
                  <a:pt x="2300" y="3367"/>
                </a:lnTo>
                <a:lnTo>
                  <a:pt x="2300" y="3484"/>
                </a:lnTo>
                <a:lnTo>
                  <a:pt x="2300" y="3600"/>
                </a:lnTo>
                <a:lnTo>
                  <a:pt x="2310" y="3726"/>
                </a:lnTo>
                <a:lnTo>
                  <a:pt x="2339" y="3833"/>
                </a:lnTo>
                <a:lnTo>
                  <a:pt x="2378" y="3930"/>
                </a:lnTo>
                <a:lnTo>
                  <a:pt x="2426" y="4036"/>
                </a:lnTo>
                <a:lnTo>
                  <a:pt x="2475" y="4133"/>
                </a:lnTo>
                <a:lnTo>
                  <a:pt x="2552" y="4231"/>
                </a:lnTo>
                <a:lnTo>
                  <a:pt x="2630" y="4308"/>
                </a:lnTo>
                <a:lnTo>
                  <a:pt x="2717" y="4395"/>
                </a:lnTo>
                <a:lnTo>
                  <a:pt x="2805" y="4454"/>
                </a:lnTo>
                <a:lnTo>
                  <a:pt x="2902" y="4522"/>
                </a:lnTo>
                <a:lnTo>
                  <a:pt x="2999" y="4570"/>
                </a:lnTo>
                <a:lnTo>
                  <a:pt x="3105" y="4599"/>
                </a:lnTo>
                <a:lnTo>
                  <a:pt x="3212" y="4628"/>
                </a:lnTo>
                <a:lnTo>
                  <a:pt x="3319" y="4648"/>
                </a:lnTo>
                <a:lnTo>
                  <a:pt x="3445" y="4648"/>
                </a:lnTo>
                <a:lnTo>
                  <a:pt x="3552" y="4648"/>
                </a:lnTo>
                <a:lnTo>
                  <a:pt x="3668" y="4628"/>
                </a:lnTo>
                <a:lnTo>
                  <a:pt x="3775" y="4599"/>
                </a:lnTo>
                <a:lnTo>
                  <a:pt x="3881" y="4570"/>
                </a:lnTo>
                <a:lnTo>
                  <a:pt x="3969" y="4522"/>
                </a:lnTo>
                <a:lnTo>
                  <a:pt x="4075" y="4454"/>
                </a:lnTo>
                <a:lnTo>
                  <a:pt x="4153" y="4395"/>
                </a:lnTo>
                <a:close/>
                <a:moveTo>
                  <a:pt x="6869" y="2998"/>
                </a:moveTo>
                <a:lnTo>
                  <a:pt x="6869" y="3998"/>
                </a:lnTo>
                <a:lnTo>
                  <a:pt x="6860" y="4056"/>
                </a:lnTo>
                <a:lnTo>
                  <a:pt x="6831" y="4104"/>
                </a:lnTo>
                <a:lnTo>
                  <a:pt x="6801" y="4143"/>
                </a:lnTo>
                <a:lnTo>
                  <a:pt x="6772" y="4163"/>
                </a:lnTo>
                <a:lnTo>
                  <a:pt x="6743" y="4163"/>
                </a:lnTo>
                <a:lnTo>
                  <a:pt x="5919" y="4289"/>
                </a:lnTo>
                <a:lnTo>
                  <a:pt x="5870" y="4415"/>
                </a:lnTo>
                <a:lnTo>
                  <a:pt x="5831" y="4522"/>
                </a:lnTo>
                <a:lnTo>
                  <a:pt x="5793" y="4609"/>
                </a:lnTo>
                <a:lnTo>
                  <a:pt x="5744" y="4706"/>
                </a:lnTo>
                <a:lnTo>
                  <a:pt x="5793" y="4764"/>
                </a:lnTo>
                <a:lnTo>
                  <a:pt x="5831" y="4832"/>
                </a:lnTo>
                <a:lnTo>
                  <a:pt x="5890" y="4900"/>
                </a:lnTo>
                <a:lnTo>
                  <a:pt x="5948" y="4978"/>
                </a:lnTo>
                <a:lnTo>
                  <a:pt x="6006" y="5055"/>
                </a:lnTo>
                <a:lnTo>
                  <a:pt x="6074" y="5142"/>
                </a:lnTo>
                <a:lnTo>
                  <a:pt x="6142" y="5239"/>
                </a:lnTo>
                <a:lnTo>
                  <a:pt x="6219" y="5327"/>
                </a:lnTo>
                <a:lnTo>
                  <a:pt x="6258" y="5395"/>
                </a:lnTo>
                <a:lnTo>
                  <a:pt x="6268" y="5443"/>
                </a:lnTo>
                <a:lnTo>
                  <a:pt x="6258" y="5501"/>
                </a:lnTo>
                <a:lnTo>
                  <a:pt x="6229" y="5550"/>
                </a:lnTo>
                <a:lnTo>
                  <a:pt x="6190" y="5598"/>
                </a:lnTo>
                <a:lnTo>
                  <a:pt x="6151" y="5637"/>
                </a:lnTo>
                <a:lnTo>
                  <a:pt x="6113" y="5695"/>
                </a:lnTo>
                <a:lnTo>
                  <a:pt x="6054" y="5763"/>
                </a:lnTo>
                <a:lnTo>
                  <a:pt x="5996" y="5822"/>
                </a:lnTo>
                <a:lnTo>
                  <a:pt x="5938" y="5889"/>
                </a:lnTo>
                <a:lnTo>
                  <a:pt x="5860" y="5957"/>
                </a:lnTo>
                <a:lnTo>
                  <a:pt x="5793" y="6045"/>
                </a:lnTo>
                <a:lnTo>
                  <a:pt x="5705" y="6113"/>
                </a:lnTo>
                <a:lnTo>
                  <a:pt x="5637" y="6180"/>
                </a:lnTo>
                <a:lnTo>
                  <a:pt x="5579" y="6239"/>
                </a:lnTo>
                <a:lnTo>
                  <a:pt x="5521" y="6278"/>
                </a:lnTo>
                <a:lnTo>
                  <a:pt x="5463" y="6316"/>
                </a:lnTo>
                <a:lnTo>
                  <a:pt x="5434" y="6345"/>
                </a:lnTo>
                <a:lnTo>
                  <a:pt x="5395" y="6355"/>
                </a:lnTo>
                <a:lnTo>
                  <a:pt x="5366" y="6365"/>
                </a:lnTo>
                <a:lnTo>
                  <a:pt x="5307" y="6355"/>
                </a:lnTo>
                <a:lnTo>
                  <a:pt x="5249" y="6316"/>
                </a:lnTo>
                <a:lnTo>
                  <a:pt x="4638" y="5831"/>
                </a:lnTo>
                <a:lnTo>
                  <a:pt x="4434" y="5928"/>
                </a:lnTo>
                <a:lnTo>
                  <a:pt x="4221" y="6006"/>
                </a:lnTo>
                <a:lnTo>
                  <a:pt x="4202" y="6151"/>
                </a:lnTo>
                <a:lnTo>
                  <a:pt x="4192" y="6287"/>
                </a:lnTo>
                <a:lnTo>
                  <a:pt x="4172" y="6413"/>
                </a:lnTo>
                <a:lnTo>
                  <a:pt x="4153" y="6520"/>
                </a:lnTo>
                <a:lnTo>
                  <a:pt x="4134" y="6617"/>
                </a:lnTo>
                <a:lnTo>
                  <a:pt x="4124" y="6714"/>
                </a:lnTo>
                <a:lnTo>
                  <a:pt x="4114" y="6782"/>
                </a:lnTo>
                <a:lnTo>
                  <a:pt x="4095" y="6850"/>
                </a:lnTo>
                <a:lnTo>
                  <a:pt x="4075" y="6908"/>
                </a:lnTo>
                <a:lnTo>
                  <a:pt x="4037" y="6937"/>
                </a:lnTo>
                <a:lnTo>
                  <a:pt x="3988" y="6966"/>
                </a:lnTo>
                <a:lnTo>
                  <a:pt x="3940" y="6976"/>
                </a:lnTo>
                <a:lnTo>
                  <a:pt x="2950" y="6976"/>
                </a:lnTo>
                <a:lnTo>
                  <a:pt x="2882" y="6966"/>
                </a:lnTo>
                <a:lnTo>
                  <a:pt x="2834" y="6927"/>
                </a:lnTo>
                <a:lnTo>
                  <a:pt x="2805" y="6898"/>
                </a:lnTo>
                <a:lnTo>
                  <a:pt x="2785" y="6840"/>
                </a:lnTo>
                <a:lnTo>
                  <a:pt x="2649" y="6006"/>
                </a:lnTo>
                <a:lnTo>
                  <a:pt x="2446" y="5928"/>
                </a:lnTo>
                <a:lnTo>
                  <a:pt x="2252" y="5831"/>
                </a:lnTo>
                <a:lnTo>
                  <a:pt x="1631" y="6316"/>
                </a:lnTo>
                <a:lnTo>
                  <a:pt x="1572" y="6355"/>
                </a:lnTo>
                <a:lnTo>
                  <a:pt x="1514" y="6365"/>
                </a:lnTo>
                <a:lnTo>
                  <a:pt x="1475" y="6355"/>
                </a:lnTo>
                <a:lnTo>
                  <a:pt x="1456" y="6345"/>
                </a:lnTo>
                <a:lnTo>
                  <a:pt x="1398" y="6307"/>
                </a:lnTo>
                <a:lnTo>
                  <a:pt x="1272" y="6190"/>
                </a:lnTo>
                <a:lnTo>
                  <a:pt x="1146" y="6074"/>
                </a:lnTo>
                <a:lnTo>
                  <a:pt x="1029" y="5957"/>
                </a:lnTo>
                <a:lnTo>
                  <a:pt x="942" y="5860"/>
                </a:lnTo>
                <a:lnTo>
                  <a:pt x="845" y="5773"/>
                </a:lnTo>
                <a:lnTo>
                  <a:pt x="777" y="5695"/>
                </a:lnTo>
                <a:lnTo>
                  <a:pt x="709" y="5608"/>
                </a:lnTo>
                <a:lnTo>
                  <a:pt x="661" y="5550"/>
                </a:lnTo>
                <a:lnTo>
                  <a:pt x="641" y="5501"/>
                </a:lnTo>
                <a:lnTo>
                  <a:pt x="631" y="5443"/>
                </a:lnTo>
                <a:lnTo>
                  <a:pt x="641" y="5395"/>
                </a:lnTo>
                <a:lnTo>
                  <a:pt x="661" y="5336"/>
                </a:lnTo>
                <a:lnTo>
                  <a:pt x="709" y="5278"/>
                </a:lnTo>
                <a:lnTo>
                  <a:pt x="758" y="5220"/>
                </a:lnTo>
                <a:lnTo>
                  <a:pt x="816" y="5133"/>
                </a:lnTo>
                <a:lnTo>
                  <a:pt x="893" y="5036"/>
                </a:lnTo>
                <a:lnTo>
                  <a:pt x="971" y="4939"/>
                </a:lnTo>
                <a:lnTo>
                  <a:pt x="1039" y="4851"/>
                </a:lnTo>
                <a:lnTo>
                  <a:pt x="1097" y="4774"/>
                </a:lnTo>
                <a:lnTo>
                  <a:pt x="1146" y="4725"/>
                </a:lnTo>
                <a:lnTo>
                  <a:pt x="1078" y="4599"/>
                </a:lnTo>
                <a:lnTo>
                  <a:pt x="1029" y="4492"/>
                </a:lnTo>
                <a:lnTo>
                  <a:pt x="990" y="4386"/>
                </a:lnTo>
                <a:lnTo>
                  <a:pt x="961" y="4269"/>
                </a:lnTo>
                <a:lnTo>
                  <a:pt x="137" y="4143"/>
                </a:lnTo>
                <a:lnTo>
                  <a:pt x="88" y="4124"/>
                </a:lnTo>
                <a:lnTo>
                  <a:pt x="40" y="4095"/>
                </a:lnTo>
                <a:lnTo>
                  <a:pt x="11" y="4046"/>
                </a:lnTo>
                <a:lnTo>
                  <a:pt x="1" y="3978"/>
                </a:lnTo>
                <a:lnTo>
                  <a:pt x="1" y="2979"/>
                </a:lnTo>
                <a:lnTo>
                  <a:pt x="11" y="2931"/>
                </a:lnTo>
                <a:lnTo>
                  <a:pt x="40" y="2872"/>
                </a:lnTo>
                <a:lnTo>
                  <a:pt x="78" y="2834"/>
                </a:lnTo>
                <a:lnTo>
                  <a:pt x="127" y="2814"/>
                </a:lnTo>
                <a:lnTo>
                  <a:pt x="961" y="2688"/>
                </a:lnTo>
                <a:lnTo>
                  <a:pt x="1029" y="2475"/>
                </a:lnTo>
                <a:lnTo>
                  <a:pt x="1078" y="2378"/>
                </a:lnTo>
                <a:lnTo>
                  <a:pt x="1136" y="2271"/>
                </a:lnTo>
                <a:lnTo>
                  <a:pt x="1039" y="2135"/>
                </a:lnTo>
                <a:lnTo>
                  <a:pt x="922" y="1980"/>
                </a:lnTo>
                <a:lnTo>
                  <a:pt x="796" y="1815"/>
                </a:lnTo>
                <a:lnTo>
                  <a:pt x="651" y="1640"/>
                </a:lnTo>
                <a:lnTo>
                  <a:pt x="622" y="1592"/>
                </a:lnTo>
                <a:lnTo>
                  <a:pt x="612" y="1534"/>
                </a:lnTo>
                <a:lnTo>
                  <a:pt x="622" y="1485"/>
                </a:lnTo>
                <a:lnTo>
                  <a:pt x="641" y="1437"/>
                </a:lnTo>
                <a:lnTo>
                  <a:pt x="680" y="1388"/>
                </a:lnTo>
                <a:lnTo>
                  <a:pt x="719" y="1339"/>
                </a:lnTo>
                <a:lnTo>
                  <a:pt x="767" y="1281"/>
                </a:lnTo>
                <a:lnTo>
                  <a:pt x="816" y="1233"/>
                </a:lnTo>
                <a:lnTo>
                  <a:pt x="874" y="1165"/>
                </a:lnTo>
                <a:lnTo>
                  <a:pt x="942" y="1097"/>
                </a:lnTo>
                <a:lnTo>
                  <a:pt x="1010" y="1019"/>
                </a:lnTo>
                <a:lnTo>
                  <a:pt x="1087" y="942"/>
                </a:lnTo>
                <a:lnTo>
                  <a:pt x="1165" y="864"/>
                </a:lnTo>
                <a:lnTo>
                  <a:pt x="1243" y="796"/>
                </a:lnTo>
                <a:lnTo>
                  <a:pt x="1310" y="748"/>
                </a:lnTo>
                <a:lnTo>
                  <a:pt x="1359" y="699"/>
                </a:lnTo>
                <a:lnTo>
                  <a:pt x="1408" y="660"/>
                </a:lnTo>
                <a:lnTo>
                  <a:pt x="1456" y="631"/>
                </a:lnTo>
                <a:lnTo>
                  <a:pt x="1485" y="622"/>
                </a:lnTo>
                <a:lnTo>
                  <a:pt x="1514" y="612"/>
                </a:lnTo>
                <a:lnTo>
                  <a:pt x="1572" y="622"/>
                </a:lnTo>
                <a:lnTo>
                  <a:pt x="1631" y="660"/>
                </a:lnTo>
                <a:lnTo>
                  <a:pt x="2242" y="1145"/>
                </a:lnTo>
                <a:lnTo>
                  <a:pt x="2446" y="1058"/>
                </a:lnTo>
                <a:lnTo>
                  <a:pt x="2649" y="971"/>
                </a:lnTo>
                <a:lnTo>
                  <a:pt x="2669" y="825"/>
                </a:lnTo>
                <a:lnTo>
                  <a:pt x="2688" y="690"/>
                </a:lnTo>
                <a:lnTo>
                  <a:pt x="2707" y="573"/>
                </a:lnTo>
                <a:lnTo>
                  <a:pt x="2717" y="457"/>
                </a:lnTo>
                <a:lnTo>
                  <a:pt x="2737" y="360"/>
                </a:lnTo>
                <a:lnTo>
                  <a:pt x="2756" y="272"/>
                </a:lnTo>
                <a:lnTo>
                  <a:pt x="2766" y="195"/>
                </a:lnTo>
                <a:lnTo>
                  <a:pt x="2785" y="127"/>
                </a:lnTo>
                <a:lnTo>
                  <a:pt x="2805" y="78"/>
                </a:lnTo>
                <a:lnTo>
                  <a:pt x="2834" y="40"/>
                </a:lnTo>
                <a:lnTo>
                  <a:pt x="2882" y="10"/>
                </a:lnTo>
                <a:lnTo>
                  <a:pt x="2950" y="1"/>
                </a:lnTo>
                <a:lnTo>
                  <a:pt x="3940" y="1"/>
                </a:lnTo>
                <a:lnTo>
                  <a:pt x="3988" y="10"/>
                </a:lnTo>
                <a:lnTo>
                  <a:pt x="4046" y="49"/>
                </a:lnTo>
                <a:lnTo>
                  <a:pt x="4066" y="69"/>
                </a:lnTo>
                <a:lnTo>
                  <a:pt x="4085" y="88"/>
                </a:lnTo>
                <a:lnTo>
                  <a:pt x="4095" y="137"/>
                </a:lnTo>
                <a:lnTo>
                  <a:pt x="4221" y="971"/>
                </a:lnTo>
                <a:lnTo>
                  <a:pt x="4434" y="1058"/>
                </a:lnTo>
                <a:lnTo>
                  <a:pt x="4628" y="1145"/>
                </a:lnTo>
                <a:lnTo>
                  <a:pt x="5259" y="660"/>
                </a:lnTo>
                <a:lnTo>
                  <a:pt x="5278" y="641"/>
                </a:lnTo>
                <a:lnTo>
                  <a:pt x="5298" y="622"/>
                </a:lnTo>
                <a:lnTo>
                  <a:pt x="5366" y="612"/>
                </a:lnTo>
                <a:lnTo>
                  <a:pt x="5424" y="622"/>
                </a:lnTo>
                <a:lnTo>
                  <a:pt x="5472" y="660"/>
                </a:lnTo>
                <a:lnTo>
                  <a:pt x="5618" y="787"/>
                </a:lnTo>
                <a:lnTo>
                  <a:pt x="5734" y="913"/>
                </a:lnTo>
                <a:lnTo>
                  <a:pt x="5851" y="1019"/>
                </a:lnTo>
                <a:lnTo>
                  <a:pt x="5948" y="1126"/>
                </a:lnTo>
                <a:lnTo>
                  <a:pt x="6035" y="1213"/>
                </a:lnTo>
                <a:lnTo>
                  <a:pt x="6113" y="1291"/>
                </a:lnTo>
                <a:lnTo>
                  <a:pt x="6161" y="1369"/>
                </a:lnTo>
                <a:lnTo>
                  <a:pt x="6210" y="1437"/>
                </a:lnTo>
                <a:lnTo>
                  <a:pt x="6239" y="1475"/>
                </a:lnTo>
                <a:lnTo>
                  <a:pt x="6249" y="1534"/>
                </a:lnTo>
                <a:lnTo>
                  <a:pt x="6239" y="1592"/>
                </a:lnTo>
                <a:lnTo>
                  <a:pt x="6210" y="1640"/>
                </a:lnTo>
                <a:lnTo>
                  <a:pt x="6161" y="1689"/>
                </a:lnTo>
                <a:lnTo>
                  <a:pt x="6122" y="1766"/>
                </a:lnTo>
                <a:lnTo>
                  <a:pt x="6054" y="1844"/>
                </a:lnTo>
                <a:lnTo>
                  <a:pt x="5977" y="1941"/>
                </a:lnTo>
                <a:lnTo>
                  <a:pt x="5909" y="2038"/>
                </a:lnTo>
                <a:lnTo>
                  <a:pt x="5841" y="2116"/>
                </a:lnTo>
                <a:lnTo>
                  <a:pt x="5793" y="2203"/>
                </a:lnTo>
                <a:lnTo>
                  <a:pt x="5744" y="2261"/>
                </a:lnTo>
                <a:lnTo>
                  <a:pt x="5841" y="2484"/>
                </a:lnTo>
                <a:lnTo>
                  <a:pt x="5928" y="2707"/>
                </a:lnTo>
                <a:lnTo>
                  <a:pt x="6743" y="2834"/>
                </a:lnTo>
                <a:lnTo>
                  <a:pt x="6801" y="2853"/>
                </a:lnTo>
                <a:lnTo>
                  <a:pt x="6831" y="2892"/>
                </a:lnTo>
                <a:lnTo>
                  <a:pt x="6860" y="293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Dosis"/>
              <a:ea typeface="Dosis"/>
              <a:cs typeface="Dosis"/>
              <a:sym typeface="Dosis"/>
            </a:endParaRPr>
          </a:p>
        </p:txBody>
      </p:sp>
      <p:sp>
        <p:nvSpPr>
          <p:cNvPr id="521" name="Google Shape;521;p36"/>
          <p:cNvSpPr/>
          <p:nvPr/>
        </p:nvSpPr>
        <p:spPr>
          <a:xfrm>
            <a:off x="10652857" y="4033373"/>
            <a:ext cx="183034" cy="185858"/>
          </a:xfrm>
          <a:custGeom>
            <a:rect b="b" l="l" r="r" t="t"/>
            <a:pathLst>
              <a:path extrusionOk="0" h="6976" w="6870">
                <a:moveTo>
                  <a:pt x="4250" y="4308"/>
                </a:moveTo>
                <a:lnTo>
                  <a:pt x="4318" y="4231"/>
                </a:lnTo>
                <a:lnTo>
                  <a:pt x="4396" y="4133"/>
                </a:lnTo>
                <a:lnTo>
                  <a:pt x="4454" y="4036"/>
                </a:lnTo>
                <a:lnTo>
                  <a:pt x="4493" y="3930"/>
                </a:lnTo>
                <a:lnTo>
                  <a:pt x="4531" y="3833"/>
                </a:lnTo>
                <a:lnTo>
                  <a:pt x="4560" y="3726"/>
                </a:lnTo>
                <a:lnTo>
                  <a:pt x="4580" y="3600"/>
                </a:lnTo>
                <a:lnTo>
                  <a:pt x="4580" y="3484"/>
                </a:lnTo>
                <a:lnTo>
                  <a:pt x="4580" y="3367"/>
                </a:lnTo>
                <a:lnTo>
                  <a:pt x="4560" y="3260"/>
                </a:lnTo>
                <a:lnTo>
                  <a:pt x="4531" y="3144"/>
                </a:lnTo>
                <a:lnTo>
                  <a:pt x="4493" y="3047"/>
                </a:lnTo>
                <a:lnTo>
                  <a:pt x="4454" y="2940"/>
                </a:lnTo>
                <a:lnTo>
                  <a:pt x="4396" y="2843"/>
                </a:lnTo>
                <a:lnTo>
                  <a:pt x="4318" y="2756"/>
                </a:lnTo>
                <a:lnTo>
                  <a:pt x="4250" y="2669"/>
                </a:lnTo>
                <a:lnTo>
                  <a:pt x="4153" y="2591"/>
                </a:lnTo>
                <a:lnTo>
                  <a:pt x="4075" y="2523"/>
                </a:lnTo>
                <a:lnTo>
                  <a:pt x="3969" y="2455"/>
                </a:lnTo>
                <a:lnTo>
                  <a:pt x="3881" y="2416"/>
                </a:lnTo>
                <a:lnTo>
                  <a:pt x="3775" y="2378"/>
                </a:lnTo>
                <a:lnTo>
                  <a:pt x="3668" y="2348"/>
                </a:lnTo>
                <a:lnTo>
                  <a:pt x="3552" y="2329"/>
                </a:lnTo>
                <a:lnTo>
                  <a:pt x="3445" y="2329"/>
                </a:lnTo>
                <a:lnTo>
                  <a:pt x="3319" y="2329"/>
                </a:lnTo>
                <a:lnTo>
                  <a:pt x="3212" y="2348"/>
                </a:lnTo>
                <a:lnTo>
                  <a:pt x="3105" y="2378"/>
                </a:lnTo>
                <a:lnTo>
                  <a:pt x="2999" y="2416"/>
                </a:lnTo>
                <a:lnTo>
                  <a:pt x="2902" y="2455"/>
                </a:lnTo>
                <a:lnTo>
                  <a:pt x="2805" y="2523"/>
                </a:lnTo>
                <a:lnTo>
                  <a:pt x="2717" y="2591"/>
                </a:lnTo>
                <a:lnTo>
                  <a:pt x="2630" y="2669"/>
                </a:lnTo>
                <a:lnTo>
                  <a:pt x="2552" y="2756"/>
                </a:lnTo>
                <a:lnTo>
                  <a:pt x="2475" y="2843"/>
                </a:lnTo>
                <a:lnTo>
                  <a:pt x="2426" y="2940"/>
                </a:lnTo>
                <a:lnTo>
                  <a:pt x="2378" y="3047"/>
                </a:lnTo>
                <a:lnTo>
                  <a:pt x="2339" y="3144"/>
                </a:lnTo>
                <a:lnTo>
                  <a:pt x="2310" y="3260"/>
                </a:lnTo>
                <a:lnTo>
                  <a:pt x="2300" y="3367"/>
                </a:lnTo>
                <a:lnTo>
                  <a:pt x="2300" y="3484"/>
                </a:lnTo>
                <a:lnTo>
                  <a:pt x="2300" y="3600"/>
                </a:lnTo>
                <a:lnTo>
                  <a:pt x="2310" y="3726"/>
                </a:lnTo>
                <a:lnTo>
                  <a:pt x="2339" y="3833"/>
                </a:lnTo>
                <a:lnTo>
                  <a:pt x="2378" y="3930"/>
                </a:lnTo>
                <a:lnTo>
                  <a:pt x="2426" y="4036"/>
                </a:lnTo>
                <a:lnTo>
                  <a:pt x="2475" y="4133"/>
                </a:lnTo>
                <a:lnTo>
                  <a:pt x="2552" y="4231"/>
                </a:lnTo>
                <a:lnTo>
                  <a:pt x="2630" y="4308"/>
                </a:lnTo>
                <a:lnTo>
                  <a:pt x="2717" y="4395"/>
                </a:lnTo>
                <a:lnTo>
                  <a:pt x="2805" y="4454"/>
                </a:lnTo>
                <a:lnTo>
                  <a:pt x="2902" y="4522"/>
                </a:lnTo>
                <a:lnTo>
                  <a:pt x="2999" y="4570"/>
                </a:lnTo>
                <a:lnTo>
                  <a:pt x="3105" y="4599"/>
                </a:lnTo>
                <a:lnTo>
                  <a:pt x="3212" y="4628"/>
                </a:lnTo>
                <a:lnTo>
                  <a:pt x="3319" y="4648"/>
                </a:lnTo>
                <a:lnTo>
                  <a:pt x="3445" y="4648"/>
                </a:lnTo>
                <a:lnTo>
                  <a:pt x="3552" y="4648"/>
                </a:lnTo>
                <a:lnTo>
                  <a:pt x="3668" y="4628"/>
                </a:lnTo>
                <a:lnTo>
                  <a:pt x="3775" y="4599"/>
                </a:lnTo>
                <a:lnTo>
                  <a:pt x="3881" y="4570"/>
                </a:lnTo>
                <a:lnTo>
                  <a:pt x="3969" y="4522"/>
                </a:lnTo>
                <a:lnTo>
                  <a:pt x="4075" y="4454"/>
                </a:lnTo>
                <a:lnTo>
                  <a:pt x="4153" y="4395"/>
                </a:lnTo>
                <a:close/>
                <a:moveTo>
                  <a:pt x="6869" y="2998"/>
                </a:moveTo>
                <a:lnTo>
                  <a:pt x="6869" y="3998"/>
                </a:lnTo>
                <a:lnTo>
                  <a:pt x="6860" y="4056"/>
                </a:lnTo>
                <a:lnTo>
                  <a:pt x="6831" y="4104"/>
                </a:lnTo>
                <a:lnTo>
                  <a:pt x="6801" y="4143"/>
                </a:lnTo>
                <a:lnTo>
                  <a:pt x="6772" y="4163"/>
                </a:lnTo>
                <a:lnTo>
                  <a:pt x="6743" y="4163"/>
                </a:lnTo>
                <a:lnTo>
                  <a:pt x="5919" y="4289"/>
                </a:lnTo>
                <a:lnTo>
                  <a:pt x="5870" y="4415"/>
                </a:lnTo>
                <a:lnTo>
                  <a:pt x="5831" y="4522"/>
                </a:lnTo>
                <a:lnTo>
                  <a:pt x="5793" y="4609"/>
                </a:lnTo>
                <a:lnTo>
                  <a:pt x="5744" y="4706"/>
                </a:lnTo>
                <a:lnTo>
                  <a:pt x="5793" y="4764"/>
                </a:lnTo>
                <a:lnTo>
                  <a:pt x="5831" y="4832"/>
                </a:lnTo>
                <a:lnTo>
                  <a:pt x="5890" y="4900"/>
                </a:lnTo>
                <a:lnTo>
                  <a:pt x="5948" y="4978"/>
                </a:lnTo>
                <a:lnTo>
                  <a:pt x="6006" y="5055"/>
                </a:lnTo>
                <a:lnTo>
                  <a:pt x="6074" y="5142"/>
                </a:lnTo>
                <a:lnTo>
                  <a:pt x="6142" y="5239"/>
                </a:lnTo>
                <a:lnTo>
                  <a:pt x="6219" y="5327"/>
                </a:lnTo>
                <a:lnTo>
                  <a:pt x="6258" y="5395"/>
                </a:lnTo>
                <a:lnTo>
                  <a:pt x="6268" y="5443"/>
                </a:lnTo>
                <a:lnTo>
                  <a:pt x="6258" y="5501"/>
                </a:lnTo>
                <a:lnTo>
                  <a:pt x="6229" y="5550"/>
                </a:lnTo>
                <a:lnTo>
                  <a:pt x="6190" y="5598"/>
                </a:lnTo>
                <a:lnTo>
                  <a:pt x="6151" y="5637"/>
                </a:lnTo>
                <a:lnTo>
                  <a:pt x="6113" y="5695"/>
                </a:lnTo>
                <a:lnTo>
                  <a:pt x="6054" y="5763"/>
                </a:lnTo>
                <a:lnTo>
                  <a:pt x="5996" y="5822"/>
                </a:lnTo>
                <a:lnTo>
                  <a:pt x="5938" y="5889"/>
                </a:lnTo>
                <a:lnTo>
                  <a:pt x="5860" y="5957"/>
                </a:lnTo>
                <a:lnTo>
                  <a:pt x="5793" y="6045"/>
                </a:lnTo>
                <a:lnTo>
                  <a:pt x="5705" y="6113"/>
                </a:lnTo>
                <a:lnTo>
                  <a:pt x="5637" y="6180"/>
                </a:lnTo>
                <a:lnTo>
                  <a:pt x="5579" y="6239"/>
                </a:lnTo>
                <a:lnTo>
                  <a:pt x="5521" y="6278"/>
                </a:lnTo>
                <a:lnTo>
                  <a:pt x="5463" y="6316"/>
                </a:lnTo>
                <a:lnTo>
                  <a:pt x="5434" y="6345"/>
                </a:lnTo>
                <a:lnTo>
                  <a:pt x="5395" y="6355"/>
                </a:lnTo>
                <a:lnTo>
                  <a:pt x="5366" y="6365"/>
                </a:lnTo>
                <a:lnTo>
                  <a:pt x="5307" y="6355"/>
                </a:lnTo>
                <a:lnTo>
                  <a:pt x="5249" y="6316"/>
                </a:lnTo>
                <a:lnTo>
                  <a:pt x="4638" y="5831"/>
                </a:lnTo>
                <a:lnTo>
                  <a:pt x="4434" y="5928"/>
                </a:lnTo>
                <a:lnTo>
                  <a:pt x="4221" y="6006"/>
                </a:lnTo>
                <a:lnTo>
                  <a:pt x="4202" y="6151"/>
                </a:lnTo>
                <a:lnTo>
                  <a:pt x="4192" y="6287"/>
                </a:lnTo>
                <a:lnTo>
                  <a:pt x="4172" y="6413"/>
                </a:lnTo>
                <a:lnTo>
                  <a:pt x="4153" y="6520"/>
                </a:lnTo>
                <a:lnTo>
                  <a:pt x="4134" y="6617"/>
                </a:lnTo>
                <a:lnTo>
                  <a:pt x="4124" y="6714"/>
                </a:lnTo>
                <a:lnTo>
                  <a:pt x="4114" y="6782"/>
                </a:lnTo>
                <a:lnTo>
                  <a:pt x="4095" y="6850"/>
                </a:lnTo>
                <a:lnTo>
                  <a:pt x="4075" y="6908"/>
                </a:lnTo>
                <a:lnTo>
                  <a:pt x="4037" y="6937"/>
                </a:lnTo>
                <a:lnTo>
                  <a:pt x="3988" y="6966"/>
                </a:lnTo>
                <a:lnTo>
                  <a:pt x="3940" y="6976"/>
                </a:lnTo>
                <a:lnTo>
                  <a:pt x="2950" y="6976"/>
                </a:lnTo>
                <a:lnTo>
                  <a:pt x="2882" y="6966"/>
                </a:lnTo>
                <a:lnTo>
                  <a:pt x="2834" y="6927"/>
                </a:lnTo>
                <a:lnTo>
                  <a:pt x="2805" y="6898"/>
                </a:lnTo>
                <a:lnTo>
                  <a:pt x="2785" y="6840"/>
                </a:lnTo>
                <a:lnTo>
                  <a:pt x="2649" y="6006"/>
                </a:lnTo>
                <a:lnTo>
                  <a:pt x="2446" y="5928"/>
                </a:lnTo>
                <a:lnTo>
                  <a:pt x="2252" y="5831"/>
                </a:lnTo>
                <a:lnTo>
                  <a:pt x="1631" y="6316"/>
                </a:lnTo>
                <a:lnTo>
                  <a:pt x="1572" y="6355"/>
                </a:lnTo>
                <a:lnTo>
                  <a:pt x="1514" y="6365"/>
                </a:lnTo>
                <a:lnTo>
                  <a:pt x="1475" y="6355"/>
                </a:lnTo>
                <a:lnTo>
                  <a:pt x="1456" y="6345"/>
                </a:lnTo>
                <a:lnTo>
                  <a:pt x="1398" y="6307"/>
                </a:lnTo>
                <a:lnTo>
                  <a:pt x="1272" y="6190"/>
                </a:lnTo>
                <a:lnTo>
                  <a:pt x="1146" y="6074"/>
                </a:lnTo>
                <a:lnTo>
                  <a:pt x="1029" y="5957"/>
                </a:lnTo>
                <a:lnTo>
                  <a:pt x="942" y="5860"/>
                </a:lnTo>
                <a:lnTo>
                  <a:pt x="845" y="5773"/>
                </a:lnTo>
                <a:lnTo>
                  <a:pt x="777" y="5695"/>
                </a:lnTo>
                <a:lnTo>
                  <a:pt x="709" y="5608"/>
                </a:lnTo>
                <a:lnTo>
                  <a:pt x="661" y="5550"/>
                </a:lnTo>
                <a:lnTo>
                  <a:pt x="641" y="5501"/>
                </a:lnTo>
                <a:lnTo>
                  <a:pt x="631" y="5443"/>
                </a:lnTo>
                <a:lnTo>
                  <a:pt x="641" y="5395"/>
                </a:lnTo>
                <a:lnTo>
                  <a:pt x="661" y="5336"/>
                </a:lnTo>
                <a:lnTo>
                  <a:pt x="709" y="5278"/>
                </a:lnTo>
                <a:lnTo>
                  <a:pt x="758" y="5220"/>
                </a:lnTo>
                <a:lnTo>
                  <a:pt x="816" y="5133"/>
                </a:lnTo>
                <a:lnTo>
                  <a:pt x="893" y="5036"/>
                </a:lnTo>
                <a:lnTo>
                  <a:pt x="971" y="4939"/>
                </a:lnTo>
                <a:lnTo>
                  <a:pt x="1039" y="4851"/>
                </a:lnTo>
                <a:lnTo>
                  <a:pt x="1097" y="4774"/>
                </a:lnTo>
                <a:lnTo>
                  <a:pt x="1146" y="4725"/>
                </a:lnTo>
                <a:lnTo>
                  <a:pt x="1078" y="4599"/>
                </a:lnTo>
                <a:lnTo>
                  <a:pt x="1029" y="4492"/>
                </a:lnTo>
                <a:lnTo>
                  <a:pt x="990" y="4386"/>
                </a:lnTo>
                <a:lnTo>
                  <a:pt x="961" y="4269"/>
                </a:lnTo>
                <a:lnTo>
                  <a:pt x="137" y="4143"/>
                </a:lnTo>
                <a:lnTo>
                  <a:pt x="88" y="4124"/>
                </a:lnTo>
                <a:lnTo>
                  <a:pt x="40" y="4095"/>
                </a:lnTo>
                <a:lnTo>
                  <a:pt x="11" y="4046"/>
                </a:lnTo>
                <a:lnTo>
                  <a:pt x="1" y="3978"/>
                </a:lnTo>
                <a:lnTo>
                  <a:pt x="1" y="2979"/>
                </a:lnTo>
                <a:lnTo>
                  <a:pt x="11" y="2931"/>
                </a:lnTo>
                <a:lnTo>
                  <a:pt x="40" y="2872"/>
                </a:lnTo>
                <a:lnTo>
                  <a:pt x="78" y="2834"/>
                </a:lnTo>
                <a:lnTo>
                  <a:pt x="127" y="2814"/>
                </a:lnTo>
                <a:lnTo>
                  <a:pt x="961" y="2688"/>
                </a:lnTo>
                <a:lnTo>
                  <a:pt x="1029" y="2475"/>
                </a:lnTo>
                <a:lnTo>
                  <a:pt x="1078" y="2378"/>
                </a:lnTo>
                <a:lnTo>
                  <a:pt x="1136" y="2271"/>
                </a:lnTo>
                <a:lnTo>
                  <a:pt x="1039" y="2135"/>
                </a:lnTo>
                <a:lnTo>
                  <a:pt x="922" y="1980"/>
                </a:lnTo>
                <a:lnTo>
                  <a:pt x="796" y="1815"/>
                </a:lnTo>
                <a:lnTo>
                  <a:pt x="651" y="1640"/>
                </a:lnTo>
                <a:lnTo>
                  <a:pt x="622" y="1592"/>
                </a:lnTo>
                <a:lnTo>
                  <a:pt x="612" y="1534"/>
                </a:lnTo>
                <a:lnTo>
                  <a:pt x="622" y="1485"/>
                </a:lnTo>
                <a:lnTo>
                  <a:pt x="641" y="1437"/>
                </a:lnTo>
                <a:lnTo>
                  <a:pt x="680" y="1388"/>
                </a:lnTo>
                <a:lnTo>
                  <a:pt x="719" y="1339"/>
                </a:lnTo>
                <a:lnTo>
                  <a:pt x="767" y="1281"/>
                </a:lnTo>
                <a:lnTo>
                  <a:pt x="816" y="1233"/>
                </a:lnTo>
                <a:lnTo>
                  <a:pt x="874" y="1165"/>
                </a:lnTo>
                <a:lnTo>
                  <a:pt x="942" y="1097"/>
                </a:lnTo>
                <a:lnTo>
                  <a:pt x="1010" y="1019"/>
                </a:lnTo>
                <a:lnTo>
                  <a:pt x="1087" y="942"/>
                </a:lnTo>
                <a:lnTo>
                  <a:pt x="1165" y="864"/>
                </a:lnTo>
                <a:lnTo>
                  <a:pt x="1243" y="796"/>
                </a:lnTo>
                <a:lnTo>
                  <a:pt x="1310" y="748"/>
                </a:lnTo>
                <a:lnTo>
                  <a:pt x="1359" y="699"/>
                </a:lnTo>
                <a:lnTo>
                  <a:pt x="1408" y="660"/>
                </a:lnTo>
                <a:lnTo>
                  <a:pt x="1456" y="631"/>
                </a:lnTo>
                <a:lnTo>
                  <a:pt x="1485" y="622"/>
                </a:lnTo>
                <a:lnTo>
                  <a:pt x="1514" y="612"/>
                </a:lnTo>
                <a:lnTo>
                  <a:pt x="1572" y="622"/>
                </a:lnTo>
                <a:lnTo>
                  <a:pt x="1631" y="660"/>
                </a:lnTo>
                <a:lnTo>
                  <a:pt x="2242" y="1145"/>
                </a:lnTo>
                <a:lnTo>
                  <a:pt x="2446" y="1058"/>
                </a:lnTo>
                <a:lnTo>
                  <a:pt x="2649" y="971"/>
                </a:lnTo>
                <a:lnTo>
                  <a:pt x="2669" y="825"/>
                </a:lnTo>
                <a:lnTo>
                  <a:pt x="2688" y="690"/>
                </a:lnTo>
                <a:lnTo>
                  <a:pt x="2707" y="573"/>
                </a:lnTo>
                <a:lnTo>
                  <a:pt x="2717" y="457"/>
                </a:lnTo>
                <a:lnTo>
                  <a:pt x="2737" y="360"/>
                </a:lnTo>
                <a:lnTo>
                  <a:pt x="2756" y="272"/>
                </a:lnTo>
                <a:lnTo>
                  <a:pt x="2766" y="195"/>
                </a:lnTo>
                <a:lnTo>
                  <a:pt x="2785" y="127"/>
                </a:lnTo>
                <a:lnTo>
                  <a:pt x="2805" y="78"/>
                </a:lnTo>
                <a:lnTo>
                  <a:pt x="2834" y="40"/>
                </a:lnTo>
                <a:lnTo>
                  <a:pt x="2882" y="10"/>
                </a:lnTo>
                <a:lnTo>
                  <a:pt x="2950" y="1"/>
                </a:lnTo>
                <a:lnTo>
                  <a:pt x="3940" y="1"/>
                </a:lnTo>
                <a:lnTo>
                  <a:pt x="3988" y="10"/>
                </a:lnTo>
                <a:lnTo>
                  <a:pt x="4046" y="49"/>
                </a:lnTo>
                <a:lnTo>
                  <a:pt x="4066" y="69"/>
                </a:lnTo>
                <a:lnTo>
                  <a:pt x="4085" y="88"/>
                </a:lnTo>
                <a:lnTo>
                  <a:pt x="4095" y="137"/>
                </a:lnTo>
                <a:lnTo>
                  <a:pt x="4221" y="971"/>
                </a:lnTo>
                <a:lnTo>
                  <a:pt x="4434" y="1058"/>
                </a:lnTo>
                <a:lnTo>
                  <a:pt x="4628" y="1145"/>
                </a:lnTo>
                <a:lnTo>
                  <a:pt x="5259" y="660"/>
                </a:lnTo>
                <a:lnTo>
                  <a:pt x="5278" y="641"/>
                </a:lnTo>
                <a:lnTo>
                  <a:pt x="5298" y="622"/>
                </a:lnTo>
                <a:lnTo>
                  <a:pt x="5366" y="612"/>
                </a:lnTo>
                <a:lnTo>
                  <a:pt x="5424" y="622"/>
                </a:lnTo>
                <a:lnTo>
                  <a:pt x="5472" y="660"/>
                </a:lnTo>
                <a:lnTo>
                  <a:pt x="5618" y="787"/>
                </a:lnTo>
                <a:lnTo>
                  <a:pt x="5734" y="913"/>
                </a:lnTo>
                <a:lnTo>
                  <a:pt x="5851" y="1019"/>
                </a:lnTo>
                <a:lnTo>
                  <a:pt x="5948" y="1126"/>
                </a:lnTo>
                <a:lnTo>
                  <a:pt x="6035" y="1213"/>
                </a:lnTo>
                <a:lnTo>
                  <a:pt x="6113" y="1291"/>
                </a:lnTo>
                <a:lnTo>
                  <a:pt x="6161" y="1369"/>
                </a:lnTo>
                <a:lnTo>
                  <a:pt x="6210" y="1437"/>
                </a:lnTo>
                <a:lnTo>
                  <a:pt x="6239" y="1475"/>
                </a:lnTo>
                <a:lnTo>
                  <a:pt x="6249" y="1534"/>
                </a:lnTo>
                <a:lnTo>
                  <a:pt x="6239" y="1592"/>
                </a:lnTo>
                <a:lnTo>
                  <a:pt x="6210" y="1640"/>
                </a:lnTo>
                <a:lnTo>
                  <a:pt x="6161" y="1689"/>
                </a:lnTo>
                <a:lnTo>
                  <a:pt x="6122" y="1766"/>
                </a:lnTo>
                <a:lnTo>
                  <a:pt x="6054" y="1844"/>
                </a:lnTo>
                <a:lnTo>
                  <a:pt x="5977" y="1941"/>
                </a:lnTo>
                <a:lnTo>
                  <a:pt x="5909" y="2038"/>
                </a:lnTo>
                <a:lnTo>
                  <a:pt x="5841" y="2116"/>
                </a:lnTo>
                <a:lnTo>
                  <a:pt x="5793" y="2203"/>
                </a:lnTo>
                <a:lnTo>
                  <a:pt x="5744" y="2261"/>
                </a:lnTo>
                <a:lnTo>
                  <a:pt x="5841" y="2484"/>
                </a:lnTo>
                <a:lnTo>
                  <a:pt x="5928" y="2707"/>
                </a:lnTo>
                <a:lnTo>
                  <a:pt x="6743" y="2834"/>
                </a:lnTo>
                <a:lnTo>
                  <a:pt x="6801" y="2853"/>
                </a:lnTo>
                <a:lnTo>
                  <a:pt x="6831" y="2892"/>
                </a:lnTo>
                <a:lnTo>
                  <a:pt x="6860" y="293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Dosis"/>
              <a:ea typeface="Dosis"/>
              <a:cs typeface="Dosis"/>
              <a:sym typeface="Dosis"/>
            </a:endParaRPr>
          </a:p>
        </p:txBody>
      </p:sp>
      <p:cxnSp>
        <p:nvCxnSpPr>
          <p:cNvPr id="522" name="Google Shape;522;p36"/>
          <p:cNvCxnSpPr/>
          <p:nvPr/>
        </p:nvCxnSpPr>
        <p:spPr>
          <a:xfrm flipH="1" rot="10800000">
            <a:off x="9982200" y="2899100"/>
            <a:ext cx="12300" cy="871500"/>
          </a:xfrm>
          <a:prstGeom prst="straightConnector1">
            <a:avLst/>
          </a:prstGeom>
          <a:noFill/>
          <a:ln cap="flat" cmpd="sng" w="9525">
            <a:solidFill>
              <a:schemeClr val="dk2"/>
            </a:solidFill>
            <a:prstDash val="solid"/>
            <a:round/>
            <a:headEnd len="med" w="med" type="none"/>
            <a:tailEnd len="med" w="med" type="triangle"/>
          </a:ln>
        </p:spPr>
      </p:cxnSp>
      <p:cxnSp>
        <p:nvCxnSpPr>
          <p:cNvPr id="523" name="Google Shape;523;p36"/>
          <p:cNvCxnSpPr/>
          <p:nvPr/>
        </p:nvCxnSpPr>
        <p:spPr>
          <a:xfrm flipH="1" rot="10800000">
            <a:off x="9982200" y="3271213"/>
            <a:ext cx="894900" cy="488400"/>
          </a:xfrm>
          <a:prstGeom prst="straightConnector1">
            <a:avLst/>
          </a:prstGeom>
          <a:noFill/>
          <a:ln cap="flat" cmpd="sng" w="9525">
            <a:solidFill>
              <a:schemeClr val="dk2"/>
            </a:solidFill>
            <a:prstDash val="solid"/>
            <a:round/>
            <a:headEnd len="med" w="med" type="none"/>
            <a:tailEnd len="med" w="med" type="triangle"/>
          </a:ln>
        </p:spPr>
      </p:cxnSp>
      <p:sp>
        <p:nvSpPr>
          <p:cNvPr id="524" name="Google Shape;524;p36"/>
          <p:cNvSpPr/>
          <p:nvPr/>
        </p:nvSpPr>
        <p:spPr>
          <a:xfrm>
            <a:off x="9575538" y="2352477"/>
            <a:ext cx="359464" cy="365106"/>
          </a:xfrm>
          <a:custGeom>
            <a:rect b="b" l="l" r="r" t="t"/>
            <a:pathLst>
              <a:path extrusionOk="0" h="6967" w="6860">
                <a:moveTo>
                  <a:pt x="4580" y="5085"/>
                </a:moveTo>
                <a:lnTo>
                  <a:pt x="4580" y="6967"/>
                </a:lnTo>
                <a:lnTo>
                  <a:pt x="437" y="6967"/>
                </a:lnTo>
                <a:lnTo>
                  <a:pt x="340" y="6957"/>
                </a:lnTo>
                <a:lnTo>
                  <a:pt x="272" y="6947"/>
                </a:lnTo>
                <a:lnTo>
                  <a:pt x="185" y="6899"/>
                </a:lnTo>
                <a:lnTo>
                  <a:pt x="127" y="6840"/>
                </a:lnTo>
                <a:lnTo>
                  <a:pt x="69" y="6782"/>
                </a:lnTo>
                <a:lnTo>
                  <a:pt x="30" y="6705"/>
                </a:lnTo>
                <a:lnTo>
                  <a:pt x="10" y="6617"/>
                </a:lnTo>
                <a:lnTo>
                  <a:pt x="1" y="6540"/>
                </a:lnTo>
                <a:lnTo>
                  <a:pt x="1" y="438"/>
                </a:lnTo>
                <a:lnTo>
                  <a:pt x="10" y="350"/>
                </a:lnTo>
                <a:lnTo>
                  <a:pt x="30" y="273"/>
                </a:lnTo>
                <a:lnTo>
                  <a:pt x="69" y="195"/>
                </a:lnTo>
                <a:lnTo>
                  <a:pt x="127" y="137"/>
                </a:lnTo>
                <a:lnTo>
                  <a:pt x="185" y="79"/>
                </a:lnTo>
                <a:lnTo>
                  <a:pt x="272" y="30"/>
                </a:lnTo>
                <a:lnTo>
                  <a:pt x="340" y="11"/>
                </a:lnTo>
                <a:lnTo>
                  <a:pt x="437" y="1"/>
                </a:lnTo>
                <a:lnTo>
                  <a:pt x="6442" y="1"/>
                </a:lnTo>
                <a:lnTo>
                  <a:pt x="6520" y="11"/>
                </a:lnTo>
                <a:lnTo>
                  <a:pt x="6607" y="30"/>
                </a:lnTo>
                <a:lnTo>
                  <a:pt x="6675" y="79"/>
                </a:lnTo>
                <a:lnTo>
                  <a:pt x="6743" y="137"/>
                </a:lnTo>
                <a:lnTo>
                  <a:pt x="6792" y="195"/>
                </a:lnTo>
                <a:lnTo>
                  <a:pt x="6830" y="273"/>
                </a:lnTo>
                <a:lnTo>
                  <a:pt x="6850" y="350"/>
                </a:lnTo>
                <a:lnTo>
                  <a:pt x="6860" y="438"/>
                </a:lnTo>
                <a:lnTo>
                  <a:pt x="6860" y="4648"/>
                </a:lnTo>
                <a:lnTo>
                  <a:pt x="5007" y="4648"/>
                </a:lnTo>
                <a:lnTo>
                  <a:pt x="4919" y="4658"/>
                </a:lnTo>
                <a:lnTo>
                  <a:pt x="4842" y="4677"/>
                </a:lnTo>
                <a:lnTo>
                  <a:pt x="4774" y="4726"/>
                </a:lnTo>
                <a:lnTo>
                  <a:pt x="4706" y="4784"/>
                </a:lnTo>
                <a:lnTo>
                  <a:pt x="4648" y="4842"/>
                </a:lnTo>
                <a:lnTo>
                  <a:pt x="4609" y="4920"/>
                </a:lnTo>
                <a:lnTo>
                  <a:pt x="4589" y="4997"/>
                </a:lnTo>
                <a:close/>
                <a:moveTo>
                  <a:pt x="5142" y="5230"/>
                </a:moveTo>
                <a:lnTo>
                  <a:pt x="6850" y="5230"/>
                </a:lnTo>
                <a:lnTo>
                  <a:pt x="6801" y="5405"/>
                </a:lnTo>
                <a:lnTo>
                  <a:pt x="6753" y="5570"/>
                </a:lnTo>
                <a:lnTo>
                  <a:pt x="6665" y="5705"/>
                </a:lnTo>
                <a:lnTo>
                  <a:pt x="6559" y="5822"/>
                </a:lnTo>
                <a:lnTo>
                  <a:pt x="5744" y="6656"/>
                </a:lnTo>
                <a:lnTo>
                  <a:pt x="5608" y="6773"/>
                </a:lnTo>
                <a:lnTo>
                  <a:pt x="5472" y="6850"/>
                </a:lnTo>
                <a:lnTo>
                  <a:pt x="5317" y="6918"/>
                </a:lnTo>
                <a:lnTo>
                  <a:pt x="5142" y="6957"/>
                </a:lnTo>
                <a:close/>
              </a:path>
            </a:pathLst>
          </a:cu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36"/>
          <p:cNvSpPr/>
          <p:nvPr/>
        </p:nvSpPr>
        <p:spPr>
          <a:xfrm>
            <a:off x="10027925" y="2385050"/>
            <a:ext cx="368090" cy="280052"/>
          </a:xfrm>
          <a:custGeom>
            <a:rect b="b" l="l" r="r" t="t"/>
            <a:pathLst>
              <a:path extrusionOk="0" h="6976" w="9169">
                <a:moveTo>
                  <a:pt x="9168" y="6384"/>
                </a:moveTo>
                <a:lnTo>
                  <a:pt x="9168" y="6976"/>
                </a:lnTo>
                <a:lnTo>
                  <a:pt x="0" y="6976"/>
                </a:lnTo>
                <a:lnTo>
                  <a:pt x="0" y="0"/>
                </a:lnTo>
                <a:lnTo>
                  <a:pt x="573" y="0"/>
                </a:lnTo>
                <a:lnTo>
                  <a:pt x="573" y="6384"/>
                </a:lnTo>
                <a:close/>
                <a:moveTo>
                  <a:pt x="7441" y="1737"/>
                </a:moveTo>
                <a:lnTo>
                  <a:pt x="8586" y="5811"/>
                </a:lnTo>
                <a:lnTo>
                  <a:pt x="1145" y="5811"/>
                </a:lnTo>
                <a:lnTo>
                  <a:pt x="1145" y="3202"/>
                </a:lnTo>
                <a:lnTo>
                  <a:pt x="3153" y="582"/>
                </a:lnTo>
                <a:lnTo>
                  <a:pt x="5724" y="3202"/>
                </a:lnTo>
                <a:close/>
              </a:path>
            </a:pathLst>
          </a:cu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6"/>
          <p:cNvSpPr txBox="1"/>
          <p:nvPr/>
        </p:nvSpPr>
        <p:spPr>
          <a:xfrm>
            <a:off x="9570725" y="1764588"/>
            <a:ext cx="12825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a:solidFill>
                  <a:srgbClr val="38761D"/>
                </a:solidFill>
                <a:latin typeface="Dosis"/>
                <a:ea typeface="Dosis"/>
                <a:cs typeface="Dosis"/>
                <a:sym typeface="Dosis"/>
              </a:rPr>
              <a:t>reports</a:t>
            </a:r>
            <a:endParaRPr b="1" sz="2100">
              <a:solidFill>
                <a:srgbClr val="38761D"/>
              </a:solidFill>
              <a:latin typeface="Dosis"/>
              <a:ea typeface="Dosis"/>
              <a:cs typeface="Dosis"/>
              <a:sym typeface="Dosis"/>
            </a:endParaRPr>
          </a:p>
        </p:txBody>
      </p:sp>
      <p:sp>
        <p:nvSpPr>
          <p:cNvPr id="527" name="Google Shape;527;p36"/>
          <p:cNvSpPr txBox="1"/>
          <p:nvPr/>
        </p:nvSpPr>
        <p:spPr>
          <a:xfrm>
            <a:off x="10835900" y="2271113"/>
            <a:ext cx="12825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a:solidFill>
                  <a:srgbClr val="CC0000"/>
                </a:solidFill>
                <a:latin typeface="Dosis"/>
                <a:ea typeface="Dosis"/>
                <a:cs typeface="Dosis"/>
                <a:sym typeface="Dosis"/>
              </a:rPr>
              <a:t>alerts</a:t>
            </a:r>
            <a:endParaRPr b="1" sz="2100">
              <a:solidFill>
                <a:srgbClr val="CC0000"/>
              </a:solidFill>
              <a:latin typeface="Dosis"/>
              <a:ea typeface="Dosis"/>
              <a:cs typeface="Dosis"/>
              <a:sym typeface="Dosis"/>
            </a:endParaRPr>
          </a:p>
        </p:txBody>
      </p:sp>
      <p:sp>
        <p:nvSpPr>
          <p:cNvPr id="528" name="Google Shape;528;p36"/>
          <p:cNvSpPr/>
          <p:nvPr/>
        </p:nvSpPr>
        <p:spPr>
          <a:xfrm>
            <a:off x="11115055" y="2728147"/>
            <a:ext cx="359449" cy="365102"/>
          </a:xfrm>
          <a:custGeom>
            <a:rect b="b" l="l" r="r" t="t"/>
            <a:pathLst>
              <a:path extrusionOk="0" h="8131" w="7442">
                <a:moveTo>
                  <a:pt x="3716" y="7761"/>
                </a:moveTo>
                <a:lnTo>
                  <a:pt x="3755" y="7761"/>
                </a:lnTo>
                <a:lnTo>
                  <a:pt x="3775" y="7742"/>
                </a:lnTo>
                <a:lnTo>
                  <a:pt x="3784" y="7723"/>
                </a:lnTo>
                <a:lnTo>
                  <a:pt x="3794" y="7684"/>
                </a:lnTo>
                <a:lnTo>
                  <a:pt x="3784" y="7664"/>
                </a:lnTo>
                <a:lnTo>
                  <a:pt x="3775" y="7645"/>
                </a:lnTo>
                <a:lnTo>
                  <a:pt x="3755" y="7626"/>
                </a:lnTo>
                <a:lnTo>
                  <a:pt x="3716" y="7626"/>
                </a:lnTo>
                <a:lnTo>
                  <a:pt x="3590" y="7606"/>
                </a:lnTo>
                <a:lnTo>
                  <a:pt x="3474" y="7567"/>
                </a:lnTo>
                <a:lnTo>
                  <a:pt x="3357" y="7509"/>
                </a:lnTo>
                <a:lnTo>
                  <a:pt x="3319" y="7470"/>
                </a:lnTo>
                <a:lnTo>
                  <a:pt x="3270" y="7422"/>
                </a:lnTo>
                <a:lnTo>
                  <a:pt x="3183" y="7325"/>
                </a:lnTo>
                <a:lnTo>
                  <a:pt x="3125" y="7208"/>
                </a:lnTo>
                <a:lnTo>
                  <a:pt x="3086" y="7092"/>
                </a:lnTo>
                <a:lnTo>
                  <a:pt x="3076" y="6966"/>
                </a:lnTo>
                <a:lnTo>
                  <a:pt x="3066" y="6937"/>
                </a:lnTo>
                <a:lnTo>
                  <a:pt x="3057" y="6908"/>
                </a:lnTo>
                <a:lnTo>
                  <a:pt x="3037" y="6898"/>
                </a:lnTo>
                <a:lnTo>
                  <a:pt x="3008" y="6888"/>
                </a:lnTo>
                <a:lnTo>
                  <a:pt x="2979" y="6898"/>
                </a:lnTo>
                <a:lnTo>
                  <a:pt x="2950" y="6908"/>
                </a:lnTo>
                <a:lnTo>
                  <a:pt x="2940" y="6937"/>
                </a:lnTo>
                <a:lnTo>
                  <a:pt x="2931" y="6966"/>
                </a:lnTo>
                <a:lnTo>
                  <a:pt x="2940" y="7044"/>
                </a:lnTo>
                <a:lnTo>
                  <a:pt x="2950" y="7131"/>
                </a:lnTo>
                <a:lnTo>
                  <a:pt x="2969" y="7199"/>
                </a:lnTo>
                <a:lnTo>
                  <a:pt x="2998" y="7276"/>
                </a:lnTo>
                <a:lnTo>
                  <a:pt x="3018" y="7335"/>
                </a:lnTo>
                <a:lnTo>
                  <a:pt x="3057" y="7402"/>
                </a:lnTo>
                <a:lnTo>
                  <a:pt x="3105" y="7470"/>
                </a:lnTo>
                <a:lnTo>
                  <a:pt x="3163" y="7529"/>
                </a:lnTo>
                <a:lnTo>
                  <a:pt x="3222" y="7587"/>
                </a:lnTo>
                <a:lnTo>
                  <a:pt x="3290" y="7635"/>
                </a:lnTo>
                <a:lnTo>
                  <a:pt x="3348" y="7664"/>
                </a:lnTo>
                <a:lnTo>
                  <a:pt x="3416" y="7703"/>
                </a:lnTo>
                <a:lnTo>
                  <a:pt x="3493" y="7732"/>
                </a:lnTo>
                <a:lnTo>
                  <a:pt x="3561" y="7752"/>
                </a:lnTo>
                <a:lnTo>
                  <a:pt x="3639" y="7761"/>
                </a:lnTo>
                <a:close/>
                <a:moveTo>
                  <a:pt x="7442" y="6384"/>
                </a:moveTo>
                <a:lnTo>
                  <a:pt x="7432" y="6500"/>
                </a:lnTo>
                <a:lnTo>
                  <a:pt x="7393" y="6607"/>
                </a:lnTo>
                <a:lnTo>
                  <a:pt x="7335" y="6694"/>
                </a:lnTo>
                <a:lnTo>
                  <a:pt x="7267" y="6791"/>
                </a:lnTo>
                <a:lnTo>
                  <a:pt x="7170" y="6859"/>
                </a:lnTo>
                <a:lnTo>
                  <a:pt x="7083" y="6917"/>
                </a:lnTo>
                <a:lnTo>
                  <a:pt x="6986" y="6956"/>
                </a:lnTo>
                <a:lnTo>
                  <a:pt x="6860" y="6966"/>
                </a:lnTo>
                <a:lnTo>
                  <a:pt x="4861" y="6966"/>
                </a:lnTo>
                <a:lnTo>
                  <a:pt x="4851" y="7082"/>
                </a:lnTo>
                <a:lnTo>
                  <a:pt x="4842" y="7199"/>
                </a:lnTo>
                <a:lnTo>
                  <a:pt x="4822" y="7305"/>
                </a:lnTo>
                <a:lnTo>
                  <a:pt x="4784" y="7412"/>
                </a:lnTo>
                <a:lnTo>
                  <a:pt x="4735" y="7509"/>
                </a:lnTo>
                <a:lnTo>
                  <a:pt x="4677" y="7606"/>
                </a:lnTo>
                <a:lnTo>
                  <a:pt x="4609" y="7694"/>
                </a:lnTo>
                <a:lnTo>
                  <a:pt x="4522" y="7791"/>
                </a:lnTo>
                <a:lnTo>
                  <a:pt x="4444" y="7868"/>
                </a:lnTo>
                <a:lnTo>
                  <a:pt x="4347" y="7936"/>
                </a:lnTo>
                <a:lnTo>
                  <a:pt x="4260" y="7994"/>
                </a:lnTo>
                <a:lnTo>
                  <a:pt x="4163" y="8043"/>
                </a:lnTo>
                <a:lnTo>
                  <a:pt x="4056" y="8082"/>
                </a:lnTo>
                <a:lnTo>
                  <a:pt x="3949" y="8101"/>
                </a:lnTo>
                <a:lnTo>
                  <a:pt x="3843" y="8120"/>
                </a:lnTo>
                <a:lnTo>
                  <a:pt x="3716" y="8130"/>
                </a:lnTo>
                <a:lnTo>
                  <a:pt x="3610" y="8120"/>
                </a:lnTo>
                <a:lnTo>
                  <a:pt x="3493" y="8101"/>
                </a:lnTo>
                <a:lnTo>
                  <a:pt x="3387" y="8082"/>
                </a:lnTo>
                <a:lnTo>
                  <a:pt x="3280" y="8043"/>
                </a:lnTo>
                <a:lnTo>
                  <a:pt x="3183" y="7994"/>
                </a:lnTo>
                <a:lnTo>
                  <a:pt x="3086" y="7936"/>
                </a:lnTo>
                <a:lnTo>
                  <a:pt x="2998" y="7868"/>
                </a:lnTo>
                <a:lnTo>
                  <a:pt x="2911" y="7791"/>
                </a:lnTo>
                <a:lnTo>
                  <a:pt x="2834" y="7694"/>
                </a:lnTo>
                <a:lnTo>
                  <a:pt x="2766" y="7606"/>
                </a:lnTo>
                <a:lnTo>
                  <a:pt x="2698" y="7509"/>
                </a:lnTo>
                <a:lnTo>
                  <a:pt x="2659" y="7412"/>
                </a:lnTo>
                <a:lnTo>
                  <a:pt x="2620" y="7305"/>
                </a:lnTo>
                <a:lnTo>
                  <a:pt x="2601" y="7199"/>
                </a:lnTo>
                <a:lnTo>
                  <a:pt x="2581" y="7082"/>
                </a:lnTo>
                <a:lnTo>
                  <a:pt x="2572" y="6966"/>
                </a:lnTo>
                <a:lnTo>
                  <a:pt x="573" y="6966"/>
                </a:lnTo>
                <a:lnTo>
                  <a:pt x="457" y="6956"/>
                </a:lnTo>
                <a:lnTo>
                  <a:pt x="350" y="6917"/>
                </a:lnTo>
                <a:lnTo>
                  <a:pt x="263" y="6859"/>
                </a:lnTo>
                <a:lnTo>
                  <a:pt x="175" y="6791"/>
                </a:lnTo>
                <a:lnTo>
                  <a:pt x="98" y="6694"/>
                </a:lnTo>
                <a:lnTo>
                  <a:pt x="40" y="6607"/>
                </a:lnTo>
                <a:lnTo>
                  <a:pt x="10" y="6500"/>
                </a:lnTo>
                <a:lnTo>
                  <a:pt x="1" y="6384"/>
                </a:lnTo>
                <a:lnTo>
                  <a:pt x="107" y="6287"/>
                </a:lnTo>
                <a:lnTo>
                  <a:pt x="214" y="6190"/>
                </a:lnTo>
                <a:lnTo>
                  <a:pt x="408" y="5986"/>
                </a:lnTo>
                <a:lnTo>
                  <a:pt x="505" y="5870"/>
                </a:lnTo>
                <a:lnTo>
                  <a:pt x="593" y="5744"/>
                </a:lnTo>
                <a:lnTo>
                  <a:pt x="690" y="5598"/>
                </a:lnTo>
                <a:lnTo>
                  <a:pt x="787" y="5443"/>
                </a:lnTo>
                <a:lnTo>
                  <a:pt x="884" y="5278"/>
                </a:lnTo>
                <a:lnTo>
                  <a:pt x="971" y="5094"/>
                </a:lnTo>
                <a:lnTo>
                  <a:pt x="1049" y="4909"/>
                </a:lnTo>
                <a:lnTo>
                  <a:pt x="1126" y="4725"/>
                </a:lnTo>
                <a:lnTo>
                  <a:pt x="1184" y="4521"/>
                </a:lnTo>
                <a:lnTo>
                  <a:pt x="1243" y="4298"/>
                </a:lnTo>
                <a:lnTo>
                  <a:pt x="1301" y="4056"/>
                </a:lnTo>
                <a:lnTo>
                  <a:pt x="1349" y="3794"/>
                </a:lnTo>
                <a:lnTo>
                  <a:pt x="1378" y="3503"/>
                </a:lnTo>
                <a:lnTo>
                  <a:pt x="1407" y="3221"/>
                </a:lnTo>
                <a:lnTo>
                  <a:pt x="1427" y="2920"/>
                </a:lnTo>
                <a:lnTo>
                  <a:pt x="1427" y="2610"/>
                </a:lnTo>
                <a:lnTo>
                  <a:pt x="1437" y="2435"/>
                </a:lnTo>
                <a:lnTo>
                  <a:pt x="1466" y="2270"/>
                </a:lnTo>
                <a:lnTo>
                  <a:pt x="1504" y="2106"/>
                </a:lnTo>
                <a:lnTo>
                  <a:pt x="1563" y="1941"/>
                </a:lnTo>
                <a:lnTo>
                  <a:pt x="1640" y="1785"/>
                </a:lnTo>
                <a:lnTo>
                  <a:pt x="1718" y="1630"/>
                </a:lnTo>
                <a:lnTo>
                  <a:pt x="1834" y="1485"/>
                </a:lnTo>
                <a:lnTo>
                  <a:pt x="1951" y="1329"/>
                </a:lnTo>
                <a:lnTo>
                  <a:pt x="2087" y="1184"/>
                </a:lnTo>
                <a:lnTo>
                  <a:pt x="2232" y="1058"/>
                </a:lnTo>
                <a:lnTo>
                  <a:pt x="2387" y="951"/>
                </a:lnTo>
                <a:lnTo>
                  <a:pt x="2552" y="844"/>
                </a:lnTo>
                <a:lnTo>
                  <a:pt x="2737" y="767"/>
                </a:lnTo>
                <a:lnTo>
                  <a:pt x="2921" y="699"/>
                </a:lnTo>
                <a:lnTo>
                  <a:pt x="3125" y="650"/>
                </a:lnTo>
                <a:lnTo>
                  <a:pt x="3328" y="612"/>
                </a:lnTo>
                <a:lnTo>
                  <a:pt x="3299" y="514"/>
                </a:lnTo>
                <a:lnTo>
                  <a:pt x="3290" y="427"/>
                </a:lnTo>
                <a:lnTo>
                  <a:pt x="3299" y="350"/>
                </a:lnTo>
                <a:lnTo>
                  <a:pt x="3328" y="262"/>
                </a:lnTo>
                <a:lnTo>
                  <a:pt x="3357" y="185"/>
                </a:lnTo>
                <a:lnTo>
                  <a:pt x="3416" y="126"/>
                </a:lnTo>
                <a:lnTo>
                  <a:pt x="3484" y="68"/>
                </a:lnTo>
                <a:lnTo>
                  <a:pt x="3551" y="20"/>
                </a:lnTo>
                <a:lnTo>
                  <a:pt x="3639" y="10"/>
                </a:lnTo>
                <a:lnTo>
                  <a:pt x="3716" y="0"/>
                </a:lnTo>
                <a:lnTo>
                  <a:pt x="3813" y="10"/>
                </a:lnTo>
                <a:lnTo>
                  <a:pt x="3881" y="20"/>
                </a:lnTo>
                <a:lnTo>
                  <a:pt x="3959" y="68"/>
                </a:lnTo>
                <a:lnTo>
                  <a:pt x="4017" y="126"/>
                </a:lnTo>
                <a:lnTo>
                  <a:pt x="4075" y="185"/>
                </a:lnTo>
                <a:lnTo>
                  <a:pt x="4114" y="262"/>
                </a:lnTo>
                <a:lnTo>
                  <a:pt x="4143" y="350"/>
                </a:lnTo>
                <a:lnTo>
                  <a:pt x="4153" y="427"/>
                </a:lnTo>
                <a:lnTo>
                  <a:pt x="4143" y="514"/>
                </a:lnTo>
                <a:lnTo>
                  <a:pt x="4114" y="612"/>
                </a:lnTo>
                <a:lnTo>
                  <a:pt x="4318" y="650"/>
                </a:lnTo>
                <a:lnTo>
                  <a:pt x="4512" y="699"/>
                </a:lnTo>
                <a:lnTo>
                  <a:pt x="4696" y="767"/>
                </a:lnTo>
                <a:lnTo>
                  <a:pt x="4881" y="844"/>
                </a:lnTo>
                <a:lnTo>
                  <a:pt x="5045" y="951"/>
                </a:lnTo>
                <a:lnTo>
                  <a:pt x="5201" y="1058"/>
                </a:lnTo>
                <a:lnTo>
                  <a:pt x="5346" y="1184"/>
                </a:lnTo>
                <a:lnTo>
                  <a:pt x="5492" y="1329"/>
                </a:lnTo>
                <a:lnTo>
                  <a:pt x="5608" y="1485"/>
                </a:lnTo>
                <a:lnTo>
                  <a:pt x="5715" y="1630"/>
                </a:lnTo>
                <a:lnTo>
                  <a:pt x="5802" y="1785"/>
                </a:lnTo>
                <a:lnTo>
                  <a:pt x="5880" y="1941"/>
                </a:lnTo>
                <a:lnTo>
                  <a:pt x="5938" y="2106"/>
                </a:lnTo>
                <a:lnTo>
                  <a:pt x="5977" y="2270"/>
                </a:lnTo>
                <a:lnTo>
                  <a:pt x="6006" y="2435"/>
                </a:lnTo>
                <a:lnTo>
                  <a:pt x="6006" y="2610"/>
                </a:lnTo>
                <a:lnTo>
                  <a:pt x="6006" y="2920"/>
                </a:lnTo>
                <a:lnTo>
                  <a:pt x="6025" y="3221"/>
                </a:lnTo>
                <a:lnTo>
                  <a:pt x="6054" y="3503"/>
                </a:lnTo>
                <a:lnTo>
                  <a:pt x="6093" y="3794"/>
                </a:lnTo>
                <a:lnTo>
                  <a:pt x="6142" y="4056"/>
                </a:lnTo>
                <a:lnTo>
                  <a:pt x="6190" y="4298"/>
                </a:lnTo>
                <a:lnTo>
                  <a:pt x="6248" y="4521"/>
                </a:lnTo>
                <a:lnTo>
                  <a:pt x="6316" y="4725"/>
                </a:lnTo>
                <a:lnTo>
                  <a:pt x="6384" y="4909"/>
                </a:lnTo>
                <a:lnTo>
                  <a:pt x="6472" y="5094"/>
                </a:lnTo>
                <a:lnTo>
                  <a:pt x="6549" y="5278"/>
                </a:lnTo>
                <a:lnTo>
                  <a:pt x="6656" y="5443"/>
                </a:lnTo>
                <a:lnTo>
                  <a:pt x="6743" y="5598"/>
                </a:lnTo>
                <a:lnTo>
                  <a:pt x="6840" y="5744"/>
                </a:lnTo>
                <a:lnTo>
                  <a:pt x="6937" y="5870"/>
                </a:lnTo>
                <a:lnTo>
                  <a:pt x="7025" y="5986"/>
                </a:lnTo>
                <a:lnTo>
                  <a:pt x="7219" y="6190"/>
                </a:lnTo>
                <a:lnTo>
                  <a:pt x="7335" y="6287"/>
                </a:lnTo>
                <a:close/>
              </a:path>
            </a:pathLst>
          </a:cu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36"/>
          <p:cNvSpPr txBox="1"/>
          <p:nvPr>
            <p:ph type="title"/>
          </p:nvPr>
        </p:nvSpPr>
        <p:spPr>
          <a:xfrm>
            <a:off x="149575" y="194627"/>
            <a:ext cx="10515600" cy="644100"/>
          </a:xfrm>
          <a:prstGeom prst="rect">
            <a:avLst/>
          </a:prstGeom>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rPr b="1" lang="en" sz="1600">
                <a:solidFill>
                  <a:srgbClr val="F1C232"/>
                </a:solidFill>
                <a:latin typeface="Fjalla One"/>
                <a:ea typeface="Fjalla One"/>
                <a:cs typeface="Fjalla One"/>
                <a:sym typeface="Fjalla One"/>
              </a:rPr>
              <a:t>EOSC  MONITORING / HOW DOES IT WORK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37"/>
          <p:cNvSpPr txBox="1"/>
          <p:nvPr>
            <p:ph idx="12" type="sldNum"/>
          </p:nvPr>
        </p:nvSpPr>
        <p:spPr>
          <a:xfrm>
            <a:off x="1103476" y="6392392"/>
            <a:ext cx="981900" cy="337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
              <a:t>‹#›</a:t>
            </a:fld>
            <a:endParaRPr/>
          </a:p>
        </p:txBody>
      </p:sp>
      <p:sp>
        <p:nvSpPr>
          <p:cNvPr id="536" name="Google Shape;536;p37"/>
          <p:cNvSpPr txBox="1"/>
          <p:nvPr/>
        </p:nvSpPr>
        <p:spPr>
          <a:xfrm>
            <a:off x="609025" y="1125350"/>
            <a:ext cx="10515600" cy="4063500"/>
          </a:xfrm>
          <a:prstGeom prst="rect">
            <a:avLst/>
          </a:prstGeom>
          <a:noFill/>
          <a:ln>
            <a:noFill/>
          </a:ln>
        </p:spPr>
        <p:txBody>
          <a:bodyPr anchorCtr="0" anchor="t" bIns="91425" lIns="91425" spcFirstLastPara="1" rIns="91425" wrap="square" tIns="91425">
            <a:spAutoFit/>
          </a:bodyPr>
          <a:lstStyle/>
          <a:p>
            <a:pPr indent="-406400" lvl="0" marL="457200" rtl="0" algn="l">
              <a:spcBef>
                <a:spcPts val="0"/>
              </a:spcBef>
              <a:spcAft>
                <a:spcPts val="0"/>
              </a:spcAft>
              <a:buClr>
                <a:schemeClr val="dk1"/>
              </a:buClr>
              <a:buSzPts val="2800"/>
              <a:buFont typeface="Abel"/>
              <a:buChar char="●"/>
            </a:pPr>
            <a:r>
              <a:rPr lang="en" sz="2800">
                <a:solidFill>
                  <a:schemeClr val="dk1"/>
                </a:solidFill>
                <a:latin typeface="Abel"/>
                <a:ea typeface="Abel"/>
                <a:cs typeface="Abel"/>
                <a:sym typeface="Abel"/>
              </a:rPr>
              <a:t>Declare your service and it's type</a:t>
            </a:r>
            <a:endParaRPr sz="2800">
              <a:solidFill>
                <a:schemeClr val="dk1"/>
              </a:solidFill>
              <a:latin typeface="Abel"/>
              <a:ea typeface="Abel"/>
              <a:cs typeface="Abel"/>
              <a:sym typeface="Abel"/>
            </a:endParaRPr>
          </a:p>
          <a:p>
            <a:pPr indent="-406400" lvl="0" marL="457200" rtl="0" algn="l">
              <a:spcBef>
                <a:spcPts val="0"/>
              </a:spcBef>
              <a:spcAft>
                <a:spcPts val="0"/>
              </a:spcAft>
              <a:buClr>
                <a:schemeClr val="dk1"/>
              </a:buClr>
              <a:buSzPts val="2800"/>
              <a:buFont typeface="Abel"/>
              <a:buChar char="●"/>
            </a:pPr>
            <a:r>
              <a:rPr lang="en" sz="2800">
                <a:solidFill>
                  <a:schemeClr val="dk1"/>
                </a:solidFill>
                <a:latin typeface="Abel"/>
                <a:ea typeface="Abel"/>
                <a:cs typeface="Abel"/>
                <a:sym typeface="Abel"/>
              </a:rPr>
              <a:t>Appropriate checks are employed</a:t>
            </a:r>
            <a:endParaRPr sz="2800">
              <a:solidFill>
                <a:schemeClr val="dk1"/>
              </a:solidFill>
              <a:latin typeface="Abel"/>
              <a:ea typeface="Abel"/>
              <a:cs typeface="Abel"/>
              <a:sym typeface="Abel"/>
            </a:endParaRPr>
          </a:p>
          <a:p>
            <a:pPr indent="-406400" lvl="0" marL="457200" rtl="0" algn="l">
              <a:spcBef>
                <a:spcPts val="0"/>
              </a:spcBef>
              <a:spcAft>
                <a:spcPts val="0"/>
              </a:spcAft>
              <a:buClr>
                <a:schemeClr val="dk1"/>
              </a:buClr>
              <a:buSzPts val="2800"/>
              <a:buFont typeface="Abel"/>
              <a:buChar char="●"/>
            </a:pPr>
            <a:r>
              <a:rPr lang="en" sz="2800">
                <a:solidFill>
                  <a:schemeClr val="dk1"/>
                </a:solidFill>
                <a:latin typeface="Abel"/>
                <a:ea typeface="Abel"/>
                <a:cs typeface="Abel"/>
                <a:sym typeface="Abel"/>
              </a:rPr>
              <a:t>The system runs the checks against your service repeatedly for various intervals</a:t>
            </a:r>
            <a:endParaRPr sz="2800">
              <a:solidFill>
                <a:schemeClr val="dk1"/>
              </a:solidFill>
              <a:latin typeface="Abel"/>
              <a:ea typeface="Abel"/>
              <a:cs typeface="Abel"/>
              <a:sym typeface="Abel"/>
            </a:endParaRPr>
          </a:p>
          <a:p>
            <a:pPr indent="-406400" lvl="0" marL="457200" rtl="0" algn="l">
              <a:spcBef>
                <a:spcPts val="0"/>
              </a:spcBef>
              <a:spcAft>
                <a:spcPts val="0"/>
              </a:spcAft>
              <a:buClr>
                <a:schemeClr val="dk1"/>
              </a:buClr>
              <a:buSzPts val="2800"/>
              <a:buFont typeface="Abel"/>
              <a:buChar char="●"/>
            </a:pPr>
            <a:r>
              <a:rPr lang="en" sz="2800">
                <a:solidFill>
                  <a:schemeClr val="dk1"/>
                </a:solidFill>
                <a:latin typeface="Abel"/>
                <a:ea typeface="Abel"/>
                <a:cs typeface="Abel"/>
                <a:sym typeface="Abel"/>
              </a:rPr>
              <a:t>Collects the results in real time (messaging)</a:t>
            </a:r>
            <a:endParaRPr sz="2800">
              <a:solidFill>
                <a:schemeClr val="dk1"/>
              </a:solidFill>
              <a:latin typeface="Abel"/>
              <a:ea typeface="Abel"/>
              <a:cs typeface="Abel"/>
              <a:sym typeface="Abel"/>
            </a:endParaRPr>
          </a:p>
          <a:p>
            <a:pPr indent="-406400" lvl="0" marL="457200" rtl="0" algn="l">
              <a:spcBef>
                <a:spcPts val="0"/>
              </a:spcBef>
              <a:spcAft>
                <a:spcPts val="0"/>
              </a:spcAft>
              <a:buClr>
                <a:schemeClr val="dk1"/>
              </a:buClr>
              <a:buSzPts val="2800"/>
              <a:buFont typeface="Abel"/>
              <a:buChar char="●"/>
            </a:pPr>
            <a:r>
              <a:rPr lang="en" sz="2800">
                <a:solidFill>
                  <a:schemeClr val="dk1"/>
                </a:solidFill>
                <a:latin typeface="Abel"/>
                <a:ea typeface="Abel"/>
                <a:cs typeface="Abel"/>
                <a:sym typeface="Abel"/>
              </a:rPr>
              <a:t>Generates Notifications when needed</a:t>
            </a:r>
            <a:endParaRPr sz="2800">
              <a:solidFill>
                <a:schemeClr val="dk1"/>
              </a:solidFill>
              <a:latin typeface="Abel"/>
              <a:ea typeface="Abel"/>
              <a:cs typeface="Abel"/>
              <a:sym typeface="Abel"/>
            </a:endParaRPr>
          </a:p>
          <a:p>
            <a:pPr indent="-406400" lvl="0" marL="457200" rtl="0" algn="l">
              <a:spcBef>
                <a:spcPts val="0"/>
              </a:spcBef>
              <a:spcAft>
                <a:spcPts val="0"/>
              </a:spcAft>
              <a:buClr>
                <a:schemeClr val="dk1"/>
              </a:buClr>
              <a:buSzPts val="2800"/>
              <a:buFont typeface="Abel"/>
              <a:buChar char="●"/>
            </a:pPr>
            <a:r>
              <a:rPr lang="en" sz="2800">
                <a:solidFill>
                  <a:schemeClr val="dk1"/>
                </a:solidFill>
                <a:latin typeface="Abel"/>
                <a:ea typeface="Abel"/>
                <a:cs typeface="Abel"/>
                <a:sym typeface="Abel"/>
              </a:rPr>
              <a:t>Displays them (ui/api)</a:t>
            </a:r>
            <a:endParaRPr sz="2800">
              <a:solidFill>
                <a:schemeClr val="dk1"/>
              </a:solidFill>
              <a:latin typeface="Abel"/>
              <a:ea typeface="Abel"/>
              <a:cs typeface="Abel"/>
              <a:sym typeface="Abel"/>
            </a:endParaRPr>
          </a:p>
          <a:p>
            <a:pPr indent="-406400" lvl="0" marL="457200" rtl="0" algn="l">
              <a:spcBef>
                <a:spcPts val="0"/>
              </a:spcBef>
              <a:spcAft>
                <a:spcPts val="0"/>
              </a:spcAft>
              <a:buClr>
                <a:schemeClr val="dk1"/>
              </a:buClr>
              <a:buSzPts val="2800"/>
              <a:buFont typeface="Abel"/>
              <a:buChar char="●"/>
            </a:pPr>
            <a:r>
              <a:rPr lang="en" sz="2800">
                <a:solidFill>
                  <a:schemeClr val="dk1"/>
                </a:solidFill>
                <a:latin typeface="Abel"/>
                <a:ea typeface="Abel"/>
                <a:cs typeface="Abel"/>
                <a:sym typeface="Abel"/>
              </a:rPr>
              <a:t>Aggregates the results over periods of time and produces reports with availability results, trends, etc (big data analytics)</a:t>
            </a:r>
            <a:endParaRPr sz="2800">
              <a:solidFill>
                <a:schemeClr val="dk1"/>
              </a:solidFill>
              <a:latin typeface="Abel"/>
              <a:ea typeface="Abel"/>
              <a:cs typeface="Abel"/>
              <a:sym typeface="Abel"/>
            </a:endParaRPr>
          </a:p>
        </p:txBody>
      </p:sp>
      <p:sp>
        <p:nvSpPr>
          <p:cNvPr id="537" name="Google Shape;537;p37"/>
          <p:cNvSpPr txBox="1"/>
          <p:nvPr>
            <p:ph type="title"/>
          </p:nvPr>
        </p:nvSpPr>
        <p:spPr>
          <a:xfrm>
            <a:off x="149575" y="194627"/>
            <a:ext cx="10515600" cy="644100"/>
          </a:xfrm>
          <a:prstGeom prst="rect">
            <a:avLst/>
          </a:prstGeom>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rPr b="1" lang="en" sz="1600">
                <a:solidFill>
                  <a:srgbClr val="F1C232"/>
                </a:solidFill>
                <a:latin typeface="Fjalla One"/>
                <a:ea typeface="Fjalla One"/>
                <a:cs typeface="Fjalla One"/>
                <a:sym typeface="Fjalla One"/>
              </a:rPr>
              <a:t>EOSC  MONITORING / HOW DOES IT WORK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38"/>
          <p:cNvSpPr txBox="1"/>
          <p:nvPr>
            <p:ph idx="1" type="body"/>
          </p:nvPr>
        </p:nvSpPr>
        <p:spPr>
          <a:xfrm>
            <a:off x="624475" y="1527725"/>
            <a:ext cx="5250600" cy="4020300"/>
          </a:xfrm>
          <a:prstGeom prst="rect">
            <a:avLst/>
          </a:prstGeom>
        </p:spPr>
        <p:txBody>
          <a:bodyPr anchorCtr="0" anchor="t" bIns="45700" lIns="91425" spcFirstLastPara="1" rIns="91425" wrap="square" tIns="45700">
            <a:normAutofit lnSpcReduction="20000"/>
          </a:bodyPr>
          <a:lstStyle/>
          <a:p>
            <a:pPr indent="0" lvl="0" marL="0" rtl="0" algn="l">
              <a:lnSpc>
                <a:spcPct val="115000"/>
              </a:lnSpc>
              <a:spcBef>
                <a:spcPts val="1000"/>
              </a:spcBef>
              <a:spcAft>
                <a:spcPts val="0"/>
              </a:spcAft>
              <a:buNone/>
            </a:pPr>
            <a:r>
              <a:rPr lang="en">
                <a:latin typeface="Abel"/>
                <a:ea typeface="Abel"/>
                <a:cs typeface="Abel"/>
                <a:sym typeface="Abel"/>
              </a:rPr>
              <a:t>Status  is a report of the status of the monitored item/group of items, during the monitoring time. </a:t>
            </a:r>
            <a:endParaRPr>
              <a:latin typeface="Abel"/>
              <a:ea typeface="Abel"/>
              <a:cs typeface="Abel"/>
              <a:sym typeface="Abel"/>
            </a:endParaRPr>
          </a:p>
          <a:p>
            <a:pPr indent="0" lvl="0" marL="0" rtl="0" algn="l">
              <a:lnSpc>
                <a:spcPct val="115000"/>
              </a:lnSpc>
              <a:spcBef>
                <a:spcPts val="1000"/>
              </a:spcBef>
              <a:spcAft>
                <a:spcPts val="0"/>
              </a:spcAft>
              <a:buNone/>
            </a:pPr>
            <a:r>
              <a:rPr lang="en">
                <a:latin typeface="Abel"/>
                <a:ea typeface="Abel"/>
                <a:cs typeface="Abel"/>
                <a:sym typeface="Abel"/>
              </a:rPr>
              <a:t>Knowing the timeline</a:t>
            </a:r>
            <a:endParaRPr>
              <a:latin typeface="Abel"/>
              <a:ea typeface="Abel"/>
              <a:cs typeface="Abel"/>
              <a:sym typeface="Abel"/>
            </a:endParaRPr>
          </a:p>
          <a:p>
            <a:pPr indent="-350520" lvl="0" marL="457200" rtl="0" algn="l">
              <a:lnSpc>
                <a:spcPct val="115000"/>
              </a:lnSpc>
              <a:spcBef>
                <a:spcPts val="1000"/>
              </a:spcBef>
              <a:spcAft>
                <a:spcPts val="0"/>
              </a:spcAft>
              <a:buSzPts val="1920"/>
              <a:buFont typeface="Abel"/>
              <a:buChar char="●"/>
            </a:pPr>
            <a:r>
              <a:rPr lang="en">
                <a:latin typeface="Abel"/>
                <a:ea typeface="Abel"/>
                <a:cs typeface="Abel"/>
                <a:sym typeface="Abel"/>
              </a:rPr>
              <a:t>provides information about the condition of the monitored item </a:t>
            </a:r>
            <a:endParaRPr>
              <a:latin typeface="Abel"/>
              <a:ea typeface="Abel"/>
              <a:cs typeface="Abel"/>
              <a:sym typeface="Abel"/>
            </a:endParaRPr>
          </a:p>
          <a:p>
            <a:pPr indent="-350520" lvl="0" marL="457200" rtl="0" algn="l">
              <a:lnSpc>
                <a:spcPct val="115000"/>
              </a:lnSpc>
              <a:spcBef>
                <a:spcPts val="0"/>
              </a:spcBef>
              <a:spcAft>
                <a:spcPts val="0"/>
              </a:spcAft>
              <a:buSzPts val="1920"/>
              <a:buFont typeface="Abel"/>
              <a:buChar char="●"/>
            </a:pPr>
            <a:r>
              <a:rPr lang="en">
                <a:latin typeface="Abel"/>
                <a:ea typeface="Abel"/>
                <a:cs typeface="Abel"/>
                <a:sym typeface="Abel"/>
              </a:rPr>
              <a:t>helps to spot the most problematic metrics </a:t>
            </a:r>
            <a:endParaRPr>
              <a:latin typeface="Abel"/>
              <a:ea typeface="Abel"/>
              <a:cs typeface="Abel"/>
              <a:sym typeface="Abel"/>
            </a:endParaRPr>
          </a:p>
          <a:p>
            <a:pPr indent="-350520" lvl="0" marL="457200" rtl="0" algn="l">
              <a:lnSpc>
                <a:spcPct val="115000"/>
              </a:lnSpc>
              <a:spcBef>
                <a:spcPts val="0"/>
              </a:spcBef>
              <a:spcAft>
                <a:spcPts val="0"/>
              </a:spcAft>
              <a:buSzPts val="1920"/>
              <a:buFont typeface="Abel"/>
              <a:buChar char="●"/>
            </a:pPr>
            <a:r>
              <a:rPr lang="en">
                <a:latin typeface="Abel"/>
                <a:ea typeface="Abel"/>
                <a:cs typeface="Abel"/>
                <a:sym typeface="Abel"/>
              </a:rPr>
              <a:t>and decide about the problematic metrics.</a:t>
            </a:r>
            <a:endParaRPr/>
          </a:p>
        </p:txBody>
      </p:sp>
      <p:sp>
        <p:nvSpPr>
          <p:cNvPr id="544" name="Google Shape;544;p38"/>
          <p:cNvSpPr txBox="1"/>
          <p:nvPr>
            <p:ph idx="12" type="sldNum"/>
          </p:nvPr>
        </p:nvSpPr>
        <p:spPr>
          <a:xfrm>
            <a:off x="1103476" y="6392392"/>
            <a:ext cx="981900" cy="337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
              <a:t>‹#›</a:t>
            </a:fld>
            <a:endParaRPr/>
          </a:p>
        </p:txBody>
      </p:sp>
      <p:sp>
        <p:nvSpPr>
          <p:cNvPr id="545" name="Google Shape;545;p38"/>
          <p:cNvSpPr txBox="1"/>
          <p:nvPr>
            <p:ph type="title"/>
          </p:nvPr>
        </p:nvSpPr>
        <p:spPr>
          <a:xfrm>
            <a:off x="149575" y="194627"/>
            <a:ext cx="10515600" cy="644100"/>
          </a:xfrm>
          <a:prstGeom prst="rect">
            <a:avLst/>
          </a:prstGeom>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rPr b="1" lang="en" sz="1600">
                <a:solidFill>
                  <a:srgbClr val="F1C232"/>
                </a:solidFill>
                <a:latin typeface="Fjalla One"/>
                <a:ea typeface="Fjalla One"/>
                <a:cs typeface="Fjalla One"/>
                <a:sym typeface="Fjalla One"/>
              </a:rPr>
              <a:t>EOSC  MONITORING / FEATURES / STATUS REPORT</a:t>
            </a:r>
            <a:endParaRPr/>
          </a:p>
        </p:txBody>
      </p:sp>
      <p:pic>
        <p:nvPicPr>
          <p:cNvPr id="546" name="Google Shape;546;p38"/>
          <p:cNvPicPr preferRelativeResize="0"/>
          <p:nvPr/>
        </p:nvPicPr>
        <p:blipFill rotWithShape="1">
          <a:blip r:embed="rId3">
            <a:alphaModFix/>
          </a:blip>
          <a:srcRect b="0" l="16998" r="0" t="0"/>
          <a:stretch/>
        </p:blipFill>
        <p:spPr>
          <a:xfrm>
            <a:off x="6046475" y="1148925"/>
            <a:ext cx="6069325" cy="33174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39"/>
          <p:cNvSpPr txBox="1"/>
          <p:nvPr>
            <p:ph idx="1" type="body"/>
          </p:nvPr>
        </p:nvSpPr>
        <p:spPr>
          <a:xfrm>
            <a:off x="624475" y="1527725"/>
            <a:ext cx="5296200" cy="4020300"/>
          </a:xfrm>
          <a:prstGeom prst="rect">
            <a:avLst/>
          </a:prstGeom>
        </p:spPr>
        <p:txBody>
          <a:bodyPr anchorCtr="0" anchor="t" bIns="45700" lIns="91425" spcFirstLastPara="1" rIns="91425" wrap="square" tIns="45700">
            <a:normAutofit/>
          </a:bodyPr>
          <a:lstStyle/>
          <a:p>
            <a:pPr indent="0" lvl="0" marL="0" rtl="0" algn="l">
              <a:lnSpc>
                <a:spcPct val="115000"/>
              </a:lnSpc>
              <a:spcBef>
                <a:spcPts val="1200"/>
              </a:spcBef>
              <a:spcAft>
                <a:spcPts val="0"/>
              </a:spcAft>
              <a:buClr>
                <a:schemeClr val="dk1"/>
              </a:buClr>
              <a:buSzPts val="1100"/>
              <a:buFont typeface="Arial"/>
              <a:buNone/>
            </a:pPr>
            <a:r>
              <a:rPr lang="en" sz="2200">
                <a:solidFill>
                  <a:srgbClr val="1C1E21"/>
                </a:solidFill>
                <a:latin typeface="Abel"/>
                <a:ea typeface="Abel"/>
                <a:cs typeface="Abel"/>
                <a:sym typeface="Abel"/>
              </a:rPr>
              <a:t>Availability/Reliability percentages can be calculated on the timelines.</a:t>
            </a:r>
            <a:endParaRPr sz="2200">
              <a:solidFill>
                <a:srgbClr val="1C1E21"/>
              </a:solidFill>
              <a:latin typeface="Abel"/>
              <a:ea typeface="Abel"/>
              <a:cs typeface="Abel"/>
              <a:sym typeface="Abel"/>
            </a:endParaRPr>
          </a:p>
          <a:p>
            <a:pPr indent="0" lvl="0" marL="0" rtl="0" algn="l">
              <a:lnSpc>
                <a:spcPct val="115000"/>
              </a:lnSpc>
              <a:spcBef>
                <a:spcPts val="1200"/>
              </a:spcBef>
              <a:spcAft>
                <a:spcPts val="0"/>
              </a:spcAft>
              <a:buClr>
                <a:schemeClr val="dk1"/>
              </a:buClr>
              <a:buSzPts val="1100"/>
              <a:buFont typeface="Arial"/>
              <a:buNone/>
            </a:pPr>
            <a:r>
              <a:rPr lang="en" sz="2200">
                <a:solidFill>
                  <a:srgbClr val="1C1E21"/>
                </a:solidFill>
                <a:latin typeface="Abel"/>
                <a:ea typeface="Abel"/>
                <a:cs typeface="Abel"/>
                <a:sym typeface="Abel"/>
              </a:rPr>
              <a:t>Decide if  the item is available for usage and if it is considered as reliable. </a:t>
            </a:r>
            <a:endParaRPr sz="2200">
              <a:solidFill>
                <a:srgbClr val="1C1E21"/>
              </a:solidFill>
              <a:latin typeface="Abel"/>
              <a:ea typeface="Abel"/>
              <a:cs typeface="Abel"/>
              <a:sym typeface="Abel"/>
            </a:endParaRPr>
          </a:p>
          <a:p>
            <a:pPr indent="0" lvl="0" marL="0" rtl="0" algn="l">
              <a:spcBef>
                <a:spcPts val="1000"/>
              </a:spcBef>
              <a:spcAft>
                <a:spcPts val="0"/>
              </a:spcAft>
              <a:buNone/>
            </a:pPr>
            <a:r>
              <a:t/>
            </a:r>
            <a:endParaRPr>
              <a:latin typeface="Abel"/>
              <a:ea typeface="Abel"/>
              <a:cs typeface="Abel"/>
              <a:sym typeface="Abel"/>
            </a:endParaRPr>
          </a:p>
        </p:txBody>
      </p:sp>
      <p:sp>
        <p:nvSpPr>
          <p:cNvPr id="553" name="Google Shape;553;p39"/>
          <p:cNvSpPr txBox="1"/>
          <p:nvPr>
            <p:ph idx="12" type="sldNum"/>
          </p:nvPr>
        </p:nvSpPr>
        <p:spPr>
          <a:xfrm>
            <a:off x="1103476" y="6392392"/>
            <a:ext cx="981900" cy="337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
              <a:t>‹#›</a:t>
            </a:fld>
            <a:endParaRPr/>
          </a:p>
        </p:txBody>
      </p:sp>
      <p:sp>
        <p:nvSpPr>
          <p:cNvPr id="554" name="Google Shape;554;p39"/>
          <p:cNvSpPr txBox="1"/>
          <p:nvPr>
            <p:ph type="title"/>
          </p:nvPr>
        </p:nvSpPr>
        <p:spPr>
          <a:xfrm>
            <a:off x="149575" y="194627"/>
            <a:ext cx="10515600" cy="644100"/>
          </a:xfrm>
          <a:prstGeom prst="rect">
            <a:avLst/>
          </a:prstGeom>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rPr b="1" lang="en" sz="1600">
                <a:solidFill>
                  <a:srgbClr val="F1C232"/>
                </a:solidFill>
                <a:latin typeface="Fjalla One"/>
                <a:ea typeface="Fjalla One"/>
                <a:cs typeface="Fjalla One"/>
                <a:sym typeface="Fjalla One"/>
              </a:rPr>
              <a:t>EOSC  MONITORING / FEATURES / Availability - Reliability reports </a:t>
            </a:r>
            <a:endParaRPr/>
          </a:p>
        </p:txBody>
      </p:sp>
      <p:pic>
        <p:nvPicPr>
          <p:cNvPr id="555" name="Google Shape;555;p39"/>
          <p:cNvPicPr preferRelativeResize="0"/>
          <p:nvPr/>
        </p:nvPicPr>
        <p:blipFill rotWithShape="1">
          <a:blip r:embed="rId3">
            <a:alphaModFix/>
          </a:blip>
          <a:srcRect b="0" l="17776" r="0" t="0"/>
          <a:stretch/>
        </p:blipFill>
        <p:spPr>
          <a:xfrm>
            <a:off x="6103625" y="996525"/>
            <a:ext cx="6012175" cy="431767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40"/>
          <p:cNvSpPr txBox="1"/>
          <p:nvPr>
            <p:ph idx="1" type="body"/>
          </p:nvPr>
        </p:nvSpPr>
        <p:spPr>
          <a:xfrm>
            <a:off x="548275" y="1626675"/>
            <a:ext cx="3950700" cy="3235500"/>
          </a:xfrm>
          <a:prstGeom prst="rect">
            <a:avLst/>
          </a:prstGeom>
        </p:spPr>
        <p:txBody>
          <a:bodyPr anchorCtr="0" anchor="t" bIns="45700" lIns="91425" spcFirstLastPara="1" rIns="91425" wrap="square" tIns="45700">
            <a:normAutofit fontScale="85000" lnSpcReduction="20000"/>
          </a:bodyPr>
          <a:lstStyle/>
          <a:p>
            <a:pPr indent="0" lvl="0" marL="0" rtl="0" algn="l">
              <a:lnSpc>
                <a:spcPct val="115000"/>
              </a:lnSpc>
              <a:spcBef>
                <a:spcPts val="1200"/>
              </a:spcBef>
              <a:spcAft>
                <a:spcPts val="0"/>
              </a:spcAft>
              <a:buNone/>
            </a:pPr>
            <a:r>
              <a:rPr b="1" lang="en" sz="2200">
                <a:solidFill>
                  <a:srgbClr val="1C1E21"/>
                </a:solidFill>
                <a:latin typeface="Abel"/>
                <a:ea typeface="Abel"/>
                <a:cs typeface="Abel"/>
                <a:sym typeface="Abel"/>
              </a:rPr>
              <a:t>Flapping</a:t>
            </a:r>
            <a:r>
              <a:rPr lang="en" sz="2200">
                <a:solidFill>
                  <a:srgbClr val="1C1E21"/>
                </a:solidFill>
                <a:latin typeface="Abel"/>
                <a:ea typeface="Abel"/>
                <a:cs typeface="Abel"/>
                <a:sym typeface="Abel"/>
              </a:rPr>
              <a:t> : a service  changes state too frequently, resulting in a storm of problems and recovery notifications.</a:t>
            </a:r>
            <a:endParaRPr sz="2200">
              <a:solidFill>
                <a:srgbClr val="1C1E21"/>
              </a:solidFill>
              <a:latin typeface="Abel"/>
              <a:ea typeface="Abel"/>
              <a:cs typeface="Abel"/>
              <a:sym typeface="Abel"/>
            </a:endParaRPr>
          </a:p>
          <a:p>
            <a:pPr indent="0" lvl="0" marL="0" rtl="0" algn="l">
              <a:lnSpc>
                <a:spcPct val="115000"/>
              </a:lnSpc>
              <a:spcBef>
                <a:spcPts val="1200"/>
              </a:spcBef>
              <a:spcAft>
                <a:spcPts val="0"/>
              </a:spcAft>
              <a:buNone/>
            </a:pPr>
            <a:r>
              <a:rPr lang="en" sz="2200">
                <a:solidFill>
                  <a:srgbClr val="1C1E21"/>
                </a:solidFill>
                <a:latin typeface="Abel"/>
                <a:ea typeface="Abel"/>
                <a:cs typeface="Abel"/>
                <a:sym typeface="Abel"/>
              </a:rPr>
              <a:t>Indicative of:</a:t>
            </a:r>
            <a:endParaRPr sz="2200">
              <a:solidFill>
                <a:srgbClr val="1C1E21"/>
              </a:solidFill>
              <a:latin typeface="Abel"/>
              <a:ea typeface="Abel"/>
              <a:cs typeface="Abel"/>
              <a:sym typeface="Abel"/>
            </a:endParaRPr>
          </a:p>
          <a:p>
            <a:pPr indent="-347345" lvl="0" marL="457200" rtl="0" algn="l">
              <a:lnSpc>
                <a:spcPct val="115000"/>
              </a:lnSpc>
              <a:spcBef>
                <a:spcPts val="1200"/>
              </a:spcBef>
              <a:spcAft>
                <a:spcPts val="0"/>
              </a:spcAft>
              <a:buClr>
                <a:srgbClr val="1C1E21"/>
              </a:buClr>
              <a:buSzPct val="100000"/>
              <a:buFont typeface="Abel"/>
              <a:buChar char="●"/>
            </a:pPr>
            <a:r>
              <a:rPr lang="en" sz="2200">
                <a:solidFill>
                  <a:srgbClr val="1C1E21"/>
                </a:solidFill>
                <a:latin typeface="Abel"/>
                <a:ea typeface="Abel"/>
                <a:cs typeface="Abel"/>
                <a:sym typeface="Abel"/>
              </a:rPr>
              <a:t>configuration problems, </a:t>
            </a:r>
            <a:endParaRPr sz="2200">
              <a:solidFill>
                <a:srgbClr val="1C1E21"/>
              </a:solidFill>
              <a:latin typeface="Abel"/>
              <a:ea typeface="Abel"/>
              <a:cs typeface="Abel"/>
              <a:sym typeface="Abel"/>
            </a:endParaRPr>
          </a:p>
          <a:p>
            <a:pPr indent="-347345" lvl="0" marL="457200" rtl="0" algn="l">
              <a:lnSpc>
                <a:spcPct val="115000"/>
              </a:lnSpc>
              <a:spcBef>
                <a:spcPts val="0"/>
              </a:spcBef>
              <a:spcAft>
                <a:spcPts val="0"/>
              </a:spcAft>
              <a:buClr>
                <a:srgbClr val="1C1E21"/>
              </a:buClr>
              <a:buSzPct val="100000"/>
              <a:buFont typeface="Abel"/>
              <a:buChar char="●"/>
            </a:pPr>
            <a:r>
              <a:rPr lang="en" sz="2200">
                <a:solidFill>
                  <a:srgbClr val="1C1E21"/>
                </a:solidFill>
                <a:latin typeface="Abel"/>
                <a:ea typeface="Abel"/>
                <a:cs typeface="Abel"/>
                <a:sym typeface="Abel"/>
              </a:rPr>
              <a:t>troublesome services,</a:t>
            </a:r>
            <a:endParaRPr sz="2200">
              <a:solidFill>
                <a:srgbClr val="1C1E21"/>
              </a:solidFill>
              <a:latin typeface="Abel"/>
              <a:ea typeface="Abel"/>
              <a:cs typeface="Abel"/>
              <a:sym typeface="Abel"/>
            </a:endParaRPr>
          </a:p>
          <a:p>
            <a:pPr indent="-347345" lvl="0" marL="457200" rtl="0" algn="l">
              <a:lnSpc>
                <a:spcPct val="115000"/>
              </a:lnSpc>
              <a:spcBef>
                <a:spcPts val="0"/>
              </a:spcBef>
              <a:spcAft>
                <a:spcPts val="0"/>
              </a:spcAft>
              <a:buClr>
                <a:srgbClr val="1C1E21"/>
              </a:buClr>
              <a:buSzPct val="100000"/>
              <a:buFont typeface="Abel"/>
              <a:buChar char="●"/>
            </a:pPr>
            <a:r>
              <a:rPr lang="en" sz="2200">
                <a:solidFill>
                  <a:srgbClr val="1C1E21"/>
                </a:solidFill>
                <a:latin typeface="Abel"/>
                <a:ea typeface="Abel"/>
                <a:cs typeface="Abel"/>
                <a:sym typeface="Abel"/>
              </a:rPr>
              <a:t>or real network problems. </a:t>
            </a:r>
            <a:endParaRPr sz="2200">
              <a:solidFill>
                <a:srgbClr val="1C1E21"/>
              </a:solidFill>
              <a:latin typeface="Abel"/>
              <a:ea typeface="Abel"/>
              <a:cs typeface="Abel"/>
              <a:sym typeface="Abel"/>
            </a:endParaRPr>
          </a:p>
          <a:p>
            <a:pPr indent="0" lvl="0" marL="0" rtl="0" algn="l">
              <a:lnSpc>
                <a:spcPct val="115000"/>
              </a:lnSpc>
              <a:spcBef>
                <a:spcPts val="1200"/>
              </a:spcBef>
              <a:spcAft>
                <a:spcPts val="0"/>
              </a:spcAft>
              <a:buNone/>
            </a:pPr>
            <a:r>
              <a:t/>
            </a:r>
            <a:endParaRPr b="1" sz="2200">
              <a:solidFill>
                <a:srgbClr val="1C1E21"/>
              </a:solidFill>
              <a:latin typeface="Abel"/>
              <a:ea typeface="Abel"/>
              <a:cs typeface="Abel"/>
              <a:sym typeface="Abel"/>
            </a:endParaRPr>
          </a:p>
          <a:p>
            <a:pPr indent="0" lvl="0" marL="0" rtl="0" algn="l">
              <a:spcBef>
                <a:spcPts val="1000"/>
              </a:spcBef>
              <a:spcAft>
                <a:spcPts val="0"/>
              </a:spcAft>
              <a:buNone/>
            </a:pPr>
            <a:r>
              <a:t/>
            </a:r>
            <a:endParaRPr>
              <a:latin typeface="Abel"/>
              <a:ea typeface="Abel"/>
              <a:cs typeface="Abel"/>
              <a:sym typeface="Abel"/>
            </a:endParaRPr>
          </a:p>
        </p:txBody>
      </p:sp>
      <p:sp>
        <p:nvSpPr>
          <p:cNvPr id="562" name="Google Shape;562;p40"/>
          <p:cNvSpPr txBox="1"/>
          <p:nvPr>
            <p:ph idx="12" type="sldNum"/>
          </p:nvPr>
        </p:nvSpPr>
        <p:spPr>
          <a:xfrm>
            <a:off x="1103476" y="6392392"/>
            <a:ext cx="981900" cy="337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
              <a:t>‹#›</a:t>
            </a:fld>
            <a:endParaRPr/>
          </a:p>
        </p:txBody>
      </p:sp>
      <p:pic>
        <p:nvPicPr>
          <p:cNvPr id="563" name="Google Shape;563;p40"/>
          <p:cNvPicPr preferRelativeResize="0"/>
          <p:nvPr/>
        </p:nvPicPr>
        <p:blipFill rotWithShape="1">
          <a:blip r:embed="rId3">
            <a:alphaModFix/>
          </a:blip>
          <a:srcRect b="0" l="17149" r="0" t="0"/>
          <a:stretch/>
        </p:blipFill>
        <p:spPr>
          <a:xfrm>
            <a:off x="6057900" y="1453725"/>
            <a:ext cx="6057900" cy="2985425"/>
          </a:xfrm>
          <a:prstGeom prst="rect">
            <a:avLst/>
          </a:prstGeom>
          <a:noFill/>
          <a:ln>
            <a:noFill/>
          </a:ln>
        </p:spPr>
      </p:pic>
      <p:sp>
        <p:nvSpPr>
          <p:cNvPr id="564" name="Google Shape;564;p40"/>
          <p:cNvSpPr txBox="1"/>
          <p:nvPr>
            <p:ph type="title"/>
          </p:nvPr>
        </p:nvSpPr>
        <p:spPr>
          <a:xfrm>
            <a:off x="149575" y="194627"/>
            <a:ext cx="10515600" cy="644100"/>
          </a:xfrm>
          <a:prstGeom prst="rect">
            <a:avLst/>
          </a:prstGeom>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rPr b="1" lang="en" sz="1600">
                <a:solidFill>
                  <a:srgbClr val="F1C232"/>
                </a:solidFill>
                <a:latin typeface="Fjalla One"/>
                <a:ea typeface="Fjalla One"/>
                <a:cs typeface="Fjalla One"/>
                <a:sym typeface="Fjalla One"/>
              </a:rPr>
              <a:t>EOSC  MONITORING / FEATURES / Status Trends - Flapping </a:t>
            </a:r>
            <a:endParaRPr b="1" sz="1600">
              <a:solidFill>
                <a:srgbClr val="F1C232"/>
              </a:solidFill>
              <a:latin typeface="Fjalla One"/>
              <a:ea typeface="Fjalla One"/>
              <a:cs typeface="Fjalla One"/>
              <a:sym typeface="Fjalla One"/>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41"/>
          <p:cNvSpPr txBox="1"/>
          <p:nvPr>
            <p:ph idx="1" type="body"/>
          </p:nvPr>
        </p:nvSpPr>
        <p:spPr>
          <a:xfrm>
            <a:off x="515296" y="1868050"/>
            <a:ext cx="3950700" cy="4020300"/>
          </a:xfrm>
          <a:prstGeom prst="rect">
            <a:avLst/>
          </a:prstGeom>
        </p:spPr>
        <p:txBody>
          <a:bodyPr anchorCtr="0" anchor="t" bIns="45700" lIns="91425" spcFirstLastPara="1" rIns="91425" wrap="square" tIns="45700">
            <a:normAutofit/>
          </a:bodyPr>
          <a:lstStyle/>
          <a:p>
            <a:pPr indent="0" lvl="0" marL="0" rtl="0" algn="l">
              <a:lnSpc>
                <a:spcPct val="100000"/>
              </a:lnSpc>
              <a:spcBef>
                <a:spcPts val="0"/>
              </a:spcBef>
              <a:spcAft>
                <a:spcPts val="0"/>
              </a:spcAft>
              <a:buNone/>
            </a:pPr>
            <a:r>
              <a:rPr lang="en" sz="2200">
                <a:solidFill>
                  <a:srgbClr val="1C1E21"/>
                </a:solidFill>
                <a:latin typeface="Abel"/>
                <a:ea typeface="Abel"/>
                <a:cs typeface="Abel"/>
                <a:sym typeface="Abel"/>
              </a:rPr>
              <a:t>Problematic states (critical,  warning or unknown state) occurring for a time period are monitored in order to conclude on configuration problems, troublesome services, or other service internal problems </a:t>
            </a:r>
            <a:endParaRPr/>
          </a:p>
        </p:txBody>
      </p:sp>
      <p:sp>
        <p:nvSpPr>
          <p:cNvPr id="571" name="Google Shape;571;p41"/>
          <p:cNvSpPr txBox="1"/>
          <p:nvPr>
            <p:ph idx="12" type="sldNum"/>
          </p:nvPr>
        </p:nvSpPr>
        <p:spPr>
          <a:xfrm>
            <a:off x="1103476" y="6392392"/>
            <a:ext cx="981900" cy="337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
              <a:t>‹#›</a:t>
            </a:fld>
            <a:endParaRPr/>
          </a:p>
        </p:txBody>
      </p:sp>
      <p:pic>
        <p:nvPicPr>
          <p:cNvPr id="572" name="Google Shape;572;p41"/>
          <p:cNvPicPr preferRelativeResize="0"/>
          <p:nvPr/>
        </p:nvPicPr>
        <p:blipFill>
          <a:blip r:embed="rId3">
            <a:alphaModFix/>
          </a:blip>
          <a:stretch>
            <a:fillRect/>
          </a:stretch>
        </p:blipFill>
        <p:spPr>
          <a:xfrm>
            <a:off x="4942525" y="808425"/>
            <a:ext cx="7185526" cy="5590950"/>
          </a:xfrm>
          <a:prstGeom prst="rect">
            <a:avLst/>
          </a:prstGeom>
          <a:noFill/>
          <a:ln>
            <a:noFill/>
          </a:ln>
        </p:spPr>
      </p:pic>
      <p:sp>
        <p:nvSpPr>
          <p:cNvPr id="573" name="Google Shape;573;p41"/>
          <p:cNvSpPr txBox="1"/>
          <p:nvPr>
            <p:ph type="title"/>
          </p:nvPr>
        </p:nvSpPr>
        <p:spPr>
          <a:xfrm>
            <a:off x="149575" y="194627"/>
            <a:ext cx="10515600" cy="644100"/>
          </a:xfrm>
          <a:prstGeom prst="rect">
            <a:avLst/>
          </a:prstGeom>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rPr b="1" lang="en" sz="1600">
                <a:solidFill>
                  <a:srgbClr val="F1C232"/>
                </a:solidFill>
                <a:latin typeface="Fjalla One"/>
                <a:ea typeface="Fjalla One"/>
                <a:cs typeface="Fjalla One"/>
                <a:sym typeface="Fjalla One"/>
              </a:rPr>
              <a:t>EOSC  MONITORING / FEATURES / Status Trends - Critical, Warning,Unknown  </a:t>
            </a:r>
            <a:endParaRPr b="1" sz="1600">
              <a:solidFill>
                <a:srgbClr val="F1C232"/>
              </a:solidFill>
              <a:latin typeface="Fjalla One"/>
              <a:ea typeface="Fjalla One"/>
              <a:cs typeface="Fjalla One"/>
              <a:sym typeface="Fjalla One"/>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42"/>
          <p:cNvSpPr txBox="1"/>
          <p:nvPr>
            <p:ph type="ctrTitle"/>
          </p:nvPr>
        </p:nvSpPr>
        <p:spPr>
          <a:xfrm>
            <a:off x="3801167" y="1937767"/>
            <a:ext cx="8339700" cy="15465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12000"/>
              <a:buFont typeface="Space Grotesk"/>
              <a:buNone/>
            </a:pPr>
            <a:r>
              <a:rPr lang="en">
                <a:solidFill>
                  <a:schemeClr val="accent2"/>
                </a:solidFill>
                <a:latin typeface="Fjalla One"/>
                <a:ea typeface="Fjalla One"/>
                <a:cs typeface="Fjalla One"/>
                <a:sym typeface="Fjalla One"/>
              </a:rPr>
              <a:t>EOSC Messaging Service </a:t>
            </a:r>
            <a:endParaRPr>
              <a:solidFill>
                <a:schemeClr val="accent2"/>
              </a:solidFill>
              <a:latin typeface="Fjalla One"/>
              <a:ea typeface="Fjalla One"/>
              <a:cs typeface="Fjalla One"/>
              <a:sym typeface="Fjalla One"/>
            </a:endParaRPr>
          </a:p>
        </p:txBody>
      </p:sp>
      <p:sp>
        <p:nvSpPr>
          <p:cNvPr id="579" name="Google Shape;579;p42"/>
          <p:cNvSpPr txBox="1"/>
          <p:nvPr>
            <p:ph idx="1" type="subTitle"/>
          </p:nvPr>
        </p:nvSpPr>
        <p:spPr>
          <a:xfrm>
            <a:off x="5927067" y="4754867"/>
            <a:ext cx="6213600" cy="12972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50"/>
              </a:spcBef>
              <a:spcAft>
                <a:spcPts val="0"/>
              </a:spcAft>
              <a:buClr>
                <a:schemeClr val="lt1"/>
              </a:buClr>
              <a:buSzPts val="4800"/>
              <a:buNone/>
            </a:pPr>
            <a:r>
              <a:rPr lang="en">
                <a:solidFill>
                  <a:schemeClr val="lt1"/>
                </a:solidFill>
                <a:latin typeface="Fjalla One"/>
                <a:ea typeface="Fjalla One"/>
                <a:cs typeface="Fjalla One"/>
                <a:sym typeface="Fjalla One"/>
              </a:rPr>
              <a:t>The Transport Layer for EOSC Core</a:t>
            </a:r>
            <a:endParaRPr>
              <a:solidFill>
                <a:schemeClr val="lt1"/>
              </a:solidFill>
              <a:latin typeface="Fjalla One"/>
              <a:ea typeface="Fjalla One"/>
              <a:cs typeface="Fjalla One"/>
              <a:sym typeface="Fjalla On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6"/>
          <p:cNvSpPr txBox="1"/>
          <p:nvPr>
            <p:ph idx="12" type="sldNum"/>
          </p:nvPr>
        </p:nvSpPr>
        <p:spPr>
          <a:xfrm>
            <a:off x="1103476" y="6392392"/>
            <a:ext cx="981900" cy="337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
              <a:t>‹#›</a:t>
            </a:fld>
            <a:endParaRPr/>
          </a:p>
        </p:txBody>
      </p:sp>
      <p:sp>
        <p:nvSpPr>
          <p:cNvPr id="87" name="Google Shape;87;p16"/>
          <p:cNvSpPr txBox="1"/>
          <p:nvPr>
            <p:ph type="title"/>
          </p:nvPr>
        </p:nvSpPr>
        <p:spPr>
          <a:xfrm>
            <a:off x="149575" y="194627"/>
            <a:ext cx="10515600" cy="6441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 sz="1600">
                <a:solidFill>
                  <a:srgbClr val="F1C232"/>
                </a:solidFill>
                <a:latin typeface="Fjalla One"/>
                <a:ea typeface="Fjalla One"/>
                <a:cs typeface="Fjalla One"/>
                <a:sym typeface="Fjalla One"/>
              </a:rPr>
              <a:t>EOSC Architecture / Platform</a:t>
            </a:r>
            <a:endParaRPr/>
          </a:p>
        </p:txBody>
      </p:sp>
      <p:pic>
        <p:nvPicPr>
          <p:cNvPr id="88" name="Google Shape;88;p16"/>
          <p:cNvPicPr preferRelativeResize="0"/>
          <p:nvPr/>
        </p:nvPicPr>
        <p:blipFill rotWithShape="1">
          <a:blip r:embed="rId3">
            <a:alphaModFix/>
          </a:blip>
          <a:srcRect b="38233" l="0" r="0" t="0"/>
          <a:stretch/>
        </p:blipFill>
        <p:spPr>
          <a:xfrm>
            <a:off x="954500" y="1033250"/>
            <a:ext cx="10282998" cy="479150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43"/>
          <p:cNvSpPr txBox="1"/>
          <p:nvPr>
            <p:ph type="title"/>
          </p:nvPr>
        </p:nvSpPr>
        <p:spPr>
          <a:xfrm>
            <a:off x="149575" y="194627"/>
            <a:ext cx="10515600" cy="246300"/>
          </a:xfrm>
          <a:prstGeom prst="rect">
            <a:avLst/>
          </a:prstGeom>
          <a:noFill/>
          <a:ln>
            <a:noFill/>
          </a:ln>
        </p:spPr>
        <p:txBody>
          <a:bodyPr anchorCtr="0" anchor="ctr" bIns="0" lIns="0" spcFirstLastPara="1" rIns="0" wrap="square" tIns="0">
            <a:spAutoFit/>
          </a:bodyPr>
          <a:lstStyle/>
          <a:p>
            <a:pPr indent="0" lvl="0" marL="0" rtl="0" algn="l">
              <a:lnSpc>
                <a:spcPct val="100000"/>
              </a:lnSpc>
              <a:spcBef>
                <a:spcPts val="0"/>
              </a:spcBef>
              <a:spcAft>
                <a:spcPts val="0"/>
              </a:spcAft>
              <a:buClr>
                <a:schemeClr val="lt1"/>
              </a:buClr>
              <a:buSzPts val="5400"/>
              <a:buFont typeface="Space Grotesk"/>
              <a:buNone/>
            </a:pPr>
            <a:r>
              <a:rPr b="1" lang="en" sz="1600">
                <a:solidFill>
                  <a:srgbClr val="F1C232"/>
                </a:solidFill>
                <a:latin typeface="Fjalla One"/>
                <a:ea typeface="Fjalla One"/>
                <a:cs typeface="Fjalla One"/>
                <a:sym typeface="Fjalla One"/>
              </a:rPr>
              <a:t>EOSC Messaging Service</a:t>
            </a:r>
            <a:endParaRPr sz="4000">
              <a:latin typeface="Space Grotesk"/>
              <a:ea typeface="Space Grotesk"/>
              <a:cs typeface="Space Grotesk"/>
              <a:sym typeface="Space Grotesk"/>
            </a:endParaRPr>
          </a:p>
        </p:txBody>
      </p:sp>
      <p:sp>
        <p:nvSpPr>
          <p:cNvPr id="585" name="Google Shape;585;p43"/>
          <p:cNvSpPr txBox="1"/>
          <p:nvPr>
            <p:ph idx="1" type="body"/>
          </p:nvPr>
        </p:nvSpPr>
        <p:spPr>
          <a:xfrm>
            <a:off x="558194" y="1136942"/>
            <a:ext cx="10724400" cy="40203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3700"/>
              <a:buNone/>
            </a:pPr>
            <a:r>
              <a:rPr lang="en">
                <a:solidFill>
                  <a:schemeClr val="dk1"/>
                </a:solidFill>
                <a:highlight>
                  <a:schemeClr val="lt1"/>
                </a:highlight>
                <a:latin typeface="Space Grotesk"/>
                <a:ea typeface="Space Grotesk"/>
                <a:cs typeface="Space Grotesk"/>
                <a:sym typeface="Space Grotesk"/>
              </a:rPr>
              <a:t>EOSC Messaging Service is a real-time messaging service that allows the user to send and receive messages between independent applications. It is implemented as a Publish/Subscribe Service. A scalable HTTP Messaging Service With: </a:t>
            </a:r>
            <a:endParaRPr>
              <a:solidFill>
                <a:schemeClr val="dk1"/>
              </a:solidFill>
              <a:highlight>
                <a:schemeClr val="lt1"/>
              </a:highlight>
              <a:latin typeface="Space Grotesk"/>
              <a:ea typeface="Space Grotesk"/>
              <a:cs typeface="Space Grotesk"/>
              <a:sym typeface="Space Grotesk"/>
            </a:endParaRPr>
          </a:p>
          <a:p>
            <a:pPr indent="-222249" lvl="0" marL="457200" rtl="0" algn="l">
              <a:lnSpc>
                <a:spcPct val="115000"/>
              </a:lnSpc>
              <a:spcBef>
                <a:spcPts val="0"/>
              </a:spcBef>
              <a:spcAft>
                <a:spcPts val="0"/>
              </a:spcAft>
              <a:buClr>
                <a:schemeClr val="dk1"/>
              </a:buClr>
              <a:buSzPts val="3230"/>
              <a:buFont typeface="DM Sans"/>
              <a:buChar char="●"/>
            </a:pPr>
            <a:r>
              <a:rPr lang="en" sz="1700">
                <a:solidFill>
                  <a:schemeClr val="dk1"/>
                </a:solidFill>
                <a:highlight>
                  <a:schemeClr val="lt1"/>
                </a:highlight>
                <a:latin typeface="Space Grotesk"/>
                <a:ea typeface="Space Grotesk"/>
                <a:cs typeface="Space Grotesk"/>
                <a:sym typeface="Space Grotesk"/>
              </a:rPr>
              <a:t>an HTTP API for client access</a:t>
            </a:r>
            <a:endParaRPr sz="1700">
              <a:solidFill>
                <a:schemeClr val="dk1"/>
              </a:solidFill>
              <a:highlight>
                <a:schemeClr val="lt1"/>
              </a:highlight>
              <a:latin typeface="Space Grotesk"/>
              <a:ea typeface="Space Grotesk"/>
              <a:cs typeface="Space Grotesk"/>
              <a:sym typeface="Space Grotesk"/>
            </a:endParaRPr>
          </a:p>
          <a:p>
            <a:pPr indent="-222249" lvl="0" marL="457200" rtl="0" algn="l">
              <a:lnSpc>
                <a:spcPct val="115000"/>
              </a:lnSpc>
              <a:spcBef>
                <a:spcPts val="0"/>
              </a:spcBef>
              <a:spcAft>
                <a:spcPts val="0"/>
              </a:spcAft>
              <a:buClr>
                <a:schemeClr val="dk1"/>
              </a:buClr>
              <a:buSzPts val="3230"/>
              <a:buFont typeface="DM Sans"/>
              <a:buChar char="●"/>
            </a:pPr>
            <a:r>
              <a:rPr lang="en" sz="1700">
                <a:solidFill>
                  <a:schemeClr val="dk1"/>
                </a:solidFill>
                <a:highlight>
                  <a:schemeClr val="lt1"/>
                </a:highlight>
                <a:latin typeface="Space Grotesk"/>
                <a:ea typeface="Space Grotesk"/>
                <a:cs typeface="Space Grotesk"/>
                <a:sym typeface="Space Grotesk"/>
              </a:rPr>
              <a:t>Transparent scalability &amp; high availability</a:t>
            </a:r>
            <a:endParaRPr sz="1700">
              <a:solidFill>
                <a:schemeClr val="dk1"/>
              </a:solidFill>
              <a:highlight>
                <a:schemeClr val="lt1"/>
              </a:highlight>
              <a:latin typeface="Space Grotesk"/>
              <a:ea typeface="Space Grotesk"/>
              <a:cs typeface="Space Grotesk"/>
              <a:sym typeface="Space Grotesk"/>
            </a:endParaRPr>
          </a:p>
          <a:p>
            <a:pPr indent="-222249" lvl="0" marL="457200" rtl="0" algn="l">
              <a:lnSpc>
                <a:spcPct val="115000"/>
              </a:lnSpc>
              <a:spcBef>
                <a:spcPts val="0"/>
              </a:spcBef>
              <a:spcAft>
                <a:spcPts val="0"/>
              </a:spcAft>
              <a:buClr>
                <a:schemeClr val="dk1"/>
              </a:buClr>
              <a:buSzPts val="3230"/>
              <a:buFont typeface="DM Sans"/>
              <a:buChar char="●"/>
            </a:pPr>
            <a:r>
              <a:rPr lang="en" sz="1700">
                <a:solidFill>
                  <a:schemeClr val="dk1"/>
                </a:solidFill>
                <a:highlight>
                  <a:schemeClr val="lt1"/>
                </a:highlight>
                <a:latin typeface="Space Grotesk"/>
                <a:ea typeface="Space Grotesk"/>
                <a:cs typeface="Space Grotesk"/>
                <a:sym typeface="Space Grotesk"/>
              </a:rPr>
              <a:t>Access controls implemented at the API layer</a:t>
            </a:r>
            <a:endParaRPr sz="1700">
              <a:solidFill>
                <a:schemeClr val="dk1"/>
              </a:solidFill>
              <a:highlight>
                <a:schemeClr val="lt1"/>
              </a:highlight>
              <a:latin typeface="Space Grotesk"/>
              <a:ea typeface="Space Grotesk"/>
              <a:cs typeface="Space Grotesk"/>
              <a:sym typeface="Space Grotesk"/>
            </a:endParaRPr>
          </a:p>
          <a:p>
            <a:pPr indent="-222249" lvl="0" marL="457200" rtl="0" algn="l">
              <a:lnSpc>
                <a:spcPct val="115000"/>
              </a:lnSpc>
              <a:spcBef>
                <a:spcPts val="0"/>
              </a:spcBef>
              <a:spcAft>
                <a:spcPts val="0"/>
              </a:spcAft>
              <a:buClr>
                <a:schemeClr val="dk1"/>
              </a:buClr>
              <a:buSzPts val="3230"/>
              <a:buFont typeface="DM Sans"/>
              <a:buChar char="●"/>
            </a:pPr>
            <a:r>
              <a:rPr lang="en" sz="1700">
                <a:solidFill>
                  <a:schemeClr val="dk1"/>
                </a:solidFill>
                <a:highlight>
                  <a:schemeClr val="lt1"/>
                </a:highlight>
                <a:latin typeface="Space Grotesk"/>
                <a:ea typeface="Space Grotesk"/>
                <a:cs typeface="Space Grotesk"/>
                <a:sym typeface="Space Grotesk"/>
              </a:rPr>
              <a:t>Multi-tenant support</a:t>
            </a:r>
            <a:endParaRPr sz="1700">
              <a:solidFill>
                <a:schemeClr val="dk1"/>
              </a:solidFill>
              <a:highlight>
                <a:schemeClr val="lt1"/>
              </a:highlight>
              <a:latin typeface="Space Grotesk"/>
              <a:ea typeface="Space Grotesk"/>
              <a:cs typeface="Space Grotesk"/>
              <a:sym typeface="Space Grotesk"/>
            </a:endParaRPr>
          </a:p>
          <a:p>
            <a:pPr indent="-222249" lvl="0" marL="457200" rtl="0" algn="l">
              <a:lnSpc>
                <a:spcPct val="115000"/>
              </a:lnSpc>
              <a:spcBef>
                <a:spcPts val="0"/>
              </a:spcBef>
              <a:spcAft>
                <a:spcPts val="0"/>
              </a:spcAft>
              <a:buClr>
                <a:schemeClr val="dk1"/>
              </a:buClr>
              <a:buSzPts val="3230"/>
              <a:buFont typeface="DM Sans"/>
              <a:buChar char="●"/>
            </a:pPr>
            <a:r>
              <a:rPr lang="en" sz="1700">
                <a:solidFill>
                  <a:schemeClr val="dk1"/>
                </a:solidFill>
                <a:highlight>
                  <a:schemeClr val="lt1"/>
                </a:highlight>
                <a:latin typeface="Space Grotesk"/>
                <a:ea typeface="Space Grotesk"/>
                <a:cs typeface="Space Grotesk"/>
                <a:sym typeface="Space Grotesk"/>
              </a:rPr>
              <a:t>Instrumentation at the API layer</a:t>
            </a:r>
            <a:endParaRPr sz="1700">
              <a:solidFill>
                <a:schemeClr val="dk1"/>
              </a:solidFill>
              <a:highlight>
                <a:schemeClr val="lt1"/>
              </a:highlight>
              <a:latin typeface="Space Grotesk"/>
              <a:ea typeface="Space Grotesk"/>
              <a:cs typeface="Space Grotesk"/>
              <a:sym typeface="Space Grotesk"/>
            </a:endParaRPr>
          </a:p>
          <a:p>
            <a:pPr indent="0" lvl="0" marL="0" rtl="0" algn="l">
              <a:lnSpc>
                <a:spcPct val="100000"/>
              </a:lnSpc>
              <a:spcBef>
                <a:spcPts val="0"/>
              </a:spcBef>
              <a:spcAft>
                <a:spcPts val="0"/>
              </a:spcAft>
              <a:buSzPts val="3700"/>
              <a:buNone/>
            </a:pPr>
            <a:r>
              <a:t/>
            </a:r>
            <a:endParaRPr>
              <a:solidFill>
                <a:schemeClr val="dk1"/>
              </a:solidFill>
              <a:highlight>
                <a:schemeClr val="lt1"/>
              </a:highlight>
              <a:latin typeface="DM Sans"/>
              <a:ea typeface="DM Sans"/>
              <a:cs typeface="DM Sans"/>
              <a:sym typeface="DM Sans"/>
            </a:endParaRPr>
          </a:p>
          <a:p>
            <a:pPr indent="0" lvl="0" marL="0" rtl="0" algn="l">
              <a:lnSpc>
                <a:spcPct val="100000"/>
              </a:lnSpc>
              <a:spcBef>
                <a:spcPts val="0"/>
              </a:spcBef>
              <a:spcAft>
                <a:spcPts val="0"/>
              </a:spcAft>
              <a:buSzPts val="3700"/>
              <a:buNone/>
            </a:pPr>
            <a:r>
              <a:t/>
            </a:r>
            <a:endParaRPr>
              <a:solidFill>
                <a:schemeClr val="dk1"/>
              </a:solidFill>
              <a:highlight>
                <a:schemeClr val="lt1"/>
              </a:highlight>
              <a:latin typeface="DM Sans"/>
              <a:ea typeface="DM Sans"/>
              <a:cs typeface="DM Sans"/>
              <a:sym typeface="DM Sans"/>
            </a:endParaRPr>
          </a:p>
          <a:p>
            <a:pPr indent="0" lvl="0" marL="0" rtl="0" algn="l">
              <a:lnSpc>
                <a:spcPct val="100000"/>
              </a:lnSpc>
              <a:spcBef>
                <a:spcPts val="0"/>
              </a:spcBef>
              <a:spcAft>
                <a:spcPts val="0"/>
              </a:spcAft>
              <a:buSzPts val="3700"/>
              <a:buNone/>
            </a:pPr>
            <a:r>
              <a:t/>
            </a:r>
            <a:endParaRPr>
              <a:solidFill>
                <a:schemeClr val="dk1"/>
              </a:solidFill>
              <a:highlight>
                <a:schemeClr val="lt1"/>
              </a:highlight>
              <a:latin typeface="DM Sans"/>
              <a:ea typeface="DM Sans"/>
              <a:cs typeface="DM Sans"/>
              <a:sym typeface="DM Sans"/>
            </a:endParaRPr>
          </a:p>
          <a:p>
            <a:pPr indent="0" lvl="0" marL="0" rtl="0" algn="l">
              <a:lnSpc>
                <a:spcPct val="100000"/>
              </a:lnSpc>
              <a:spcBef>
                <a:spcPts val="0"/>
              </a:spcBef>
              <a:spcAft>
                <a:spcPts val="0"/>
              </a:spcAft>
              <a:buSzPts val="3700"/>
              <a:buNone/>
            </a:pPr>
            <a:r>
              <a:t/>
            </a:r>
            <a:endParaRPr>
              <a:solidFill>
                <a:schemeClr val="dk1"/>
              </a:solidFill>
              <a:highlight>
                <a:schemeClr val="lt1"/>
              </a:highlight>
              <a:latin typeface="DM Sans"/>
              <a:ea typeface="DM Sans"/>
              <a:cs typeface="DM Sans"/>
              <a:sym typeface="DM Sans"/>
            </a:endParaRPr>
          </a:p>
          <a:p>
            <a:pPr indent="0" lvl="0" marL="0" rtl="0" algn="l">
              <a:lnSpc>
                <a:spcPct val="100000"/>
              </a:lnSpc>
              <a:spcBef>
                <a:spcPts val="0"/>
              </a:spcBef>
              <a:spcAft>
                <a:spcPts val="0"/>
              </a:spcAft>
              <a:buSzPts val="3700"/>
              <a:buNone/>
            </a:pPr>
            <a:r>
              <a:t/>
            </a:r>
            <a:endParaRPr>
              <a:solidFill>
                <a:schemeClr val="dk1"/>
              </a:solidFill>
              <a:highlight>
                <a:schemeClr val="lt1"/>
              </a:highlight>
              <a:latin typeface="DM Sans"/>
              <a:ea typeface="DM Sans"/>
              <a:cs typeface="DM Sans"/>
              <a:sym typeface="DM Sans"/>
            </a:endParaRPr>
          </a:p>
        </p:txBody>
      </p:sp>
      <p:sp>
        <p:nvSpPr>
          <p:cNvPr id="586" name="Google Shape;586;p43"/>
          <p:cNvSpPr txBox="1"/>
          <p:nvPr>
            <p:ph idx="12" type="sldNum"/>
          </p:nvPr>
        </p:nvSpPr>
        <p:spPr>
          <a:xfrm>
            <a:off x="1103476" y="6392392"/>
            <a:ext cx="981900" cy="231000"/>
          </a:xfrm>
          <a:prstGeom prst="rect">
            <a:avLst/>
          </a:prstGeom>
          <a:noFill/>
          <a:ln>
            <a:noFill/>
          </a:ln>
        </p:spPr>
        <p:txBody>
          <a:bodyPr anchorCtr="0" anchor="ctr" bIns="22850" lIns="45700" spcFirstLastPara="1" rIns="45700" wrap="square" tIns="22850">
            <a:spAutoFit/>
          </a:bodyPr>
          <a:lstStyle/>
          <a:p>
            <a:pPr indent="0" lvl="0" marL="0" rtl="0" algn="l">
              <a:spcBef>
                <a:spcPts val="0"/>
              </a:spcBef>
              <a:spcAft>
                <a:spcPts val="0"/>
              </a:spcAft>
              <a:buClr>
                <a:srgbClr val="000000"/>
              </a:buClr>
              <a:buFont typeface="Arial"/>
              <a:buNone/>
            </a:pPr>
            <a:fld id="{00000000-1234-1234-1234-123412341234}" type="slidenum">
              <a:rPr lang="en" sz="1200">
                <a:solidFill>
                  <a:srgbClr val="1F3864"/>
                </a:solidFill>
                <a:latin typeface="Calibri"/>
                <a:ea typeface="Calibri"/>
                <a:cs typeface="Calibri"/>
                <a:sym typeface="Calibri"/>
              </a:rPr>
              <a:t>‹#›</a:t>
            </a:fld>
            <a:endParaRPr sz="1200">
              <a:solidFill>
                <a:srgbClr val="1F3864"/>
              </a:solidFill>
              <a:latin typeface="Calibri"/>
              <a:ea typeface="Calibri"/>
              <a:cs typeface="Calibri"/>
              <a:sym typeface="Calibri"/>
            </a:endParaRPr>
          </a:p>
        </p:txBody>
      </p:sp>
      <p:sp>
        <p:nvSpPr>
          <p:cNvPr id="587" name="Google Shape;587;p43"/>
          <p:cNvSpPr/>
          <p:nvPr/>
        </p:nvSpPr>
        <p:spPr>
          <a:xfrm>
            <a:off x="9716340" y="4572318"/>
            <a:ext cx="390402" cy="259158"/>
          </a:xfrm>
          <a:custGeom>
            <a:rect b="b" l="l" r="r" t="t"/>
            <a:pathLst>
              <a:path extrusionOk="0" h="6384" w="8014">
                <a:moveTo>
                  <a:pt x="7432" y="5656"/>
                </a:moveTo>
                <a:lnTo>
                  <a:pt x="7432" y="2174"/>
                </a:lnTo>
                <a:lnTo>
                  <a:pt x="7286" y="2329"/>
                </a:lnTo>
                <a:lnTo>
                  <a:pt x="7131" y="2474"/>
                </a:lnTo>
                <a:lnTo>
                  <a:pt x="6840" y="2697"/>
                </a:lnTo>
                <a:lnTo>
                  <a:pt x="6568" y="2911"/>
                </a:lnTo>
                <a:lnTo>
                  <a:pt x="6297" y="3124"/>
                </a:lnTo>
                <a:lnTo>
                  <a:pt x="6064" y="3328"/>
                </a:lnTo>
                <a:lnTo>
                  <a:pt x="5821" y="3503"/>
                </a:lnTo>
                <a:lnTo>
                  <a:pt x="5608" y="3677"/>
                </a:lnTo>
                <a:lnTo>
                  <a:pt x="5414" y="3842"/>
                </a:lnTo>
                <a:lnTo>
                  <a:pt x="5230" y="4007"/>
                </a:lnTo>
                <a:lnTo>
                  <a:pt x="5113" y="4094"/>
                </a:lnTo>
                <a:lnTo>
                  <a:pt x="5026" y="4172"/>
                </a:lnTo>
                <a:lnTo>
                  <a:pt x="4939" y="4250"/>
                </a:lnTo>
                <a:lnTo>
                  <a:pt x="4861" y="4308"/>
                </a:lnTo>
                <a:lnTo>
                  <a:pt x="4774" y="4356"/>
                </a:lnTo>
                <a:lnTo>
                  <a:pt x="4686" y="4415"/>
                </a:lnTo>
                <a:lnTo>
                  <a:pt x="4589" y="4473"/>
                </a:lnTo>
                <a:lnTo>
                  <a:pt x="4463" y="4521"/>
                </a:lnTo>
                <a:lnTo>
                  <a:pt x="4347" y="4580"/>
                </a:lnTo>
                <a:lnTo>
                  <a:pt x="4240" y="4618"/>
                </a:lnTo>
                <a:lnTo>
                  <a:pt x="4114" y="4638"/>
                </a:lnTo>
                <a:lnTo>
                  <a:pt x="4007" y="4647"/>
                </a:lnTo>
                <a:lnTo>
                  <a:pt x="4007" y="4647"/>
                </a:lnTo>
                <a:lnTo>
                  <a:pt x="4007" y="4647"/>
                </a:lnTo>
                <a:lnTo>
                  <a:pt x="3900" y="4638"/>
                </a:lnTo>
                <a:lnTo>
                  <a:pt x="3774" y="4618"/>
                </a:lnTo>
                <a:lnTo>
                  <a:pt x="3668" y="4580"/>
                </a:lnTo>
                <a:lnTo>
                  <a:pt x="3551" y="4521"/>
                </a:lnTo>
                <a:lnTo>
                  <a:pt x="3435" y="4473"/>
                </a:lnTo>
                <a:lnTo>
                  <a:pt x="3328" y="4415"/>
                </a:lnTo>
                <a:lnTo>
                  <a:pt x="3241" y="4356"/>
                </a:lnTo>
                <a:lnTo>
                  <a:pt x="3153" y="4308"/>
                </a:lnTo>
                <a:lnTo>
                  <a:pt x="3086" y="4250"/>
                </a:lnTo>
                <a:lnTo>
                  <a:pt x="2989" y="4172"/>
                </a:lnTo>
                <a:lnTo>
                  <a:pt x="2901" y="4094"/>
                </a:lnTo>
                <a:lnTo>
                  <a:pt x="2785" y="4007"/>
                </a:lnTo>
                <a:lnTo>
                  <a:pt x="2610" y="3842"/>
                </a:lnTo>
                <a:lnTo>
                  <a:pt x="2406" y="3677"/>
                </a:lnTo>
                <a:lnTo>
                  <a:pt x="2193" y="3503"/>
                </a:lnTo>
                <a:lnTo>
                  <a:pt x="1960" y="3328"/>
                </a:lnTo>
                <a:lnTo>
                  <a:pt x="1718" y="3124"/>
                </a:lnTo>
                <a:lnTo>
                  <a:pt x="1446" y="2911"/>
                </a:lnTo>
                <a:lnTo>
                  <a:pt x="1174" y="2697"/>
                </a:lnTo>
                <a:lnTo>
                  <a:pt x="883" y="2474"/>
                </a:lnTo>
                <a:lnTo>
                  <a:pt x="728" y="2329"/>
                </a:lnTo>
                <a:lnTo>
                  <a:pt x="583" y="2174"/>
                </a:lnTo>
                <a:lnTo>
                  <a:pt x="583" y="5656"/>
                </a:lnTo>
                <a:lnTo>
                  <a:pt x="592" y="5705"/>
                </a:lnTo>
                <a:lnTo>
                  <a:pt x="612" y="5763"/>
                </a:lnTo>
                <a:lnTo>
                  <a:pt x="660" y="5792"/>
                </a:lnTo>
                <a:lnTo>
                  <a:pt x="718" y="5802"/>
                </a:lnTo>
                <a:lnTo>
                  <a:pt x="7296" y="5802"/>
                </a:lnTo>
                <a:lnTo>
                  <a:pt x="7354" y="5792"/>
                </a:lnTo>
                <a:lnTo>
                  <a:pt x="7403" y="5763"/>
                </a:lnTo>
                <a:lnTo>
                  <a:pt x="7432" y="5705"/>
                </a:lnTo>
                <a:close/>
                <a:moveTo>
                  <a:pt x="7432" y="883"/>
                </a:moveTo>
                <a:lnTo>
                  <a:pt x="7432" y="864"/>
                </a:lnTo>
                <a:lnTo>
                  <a:pt x="7432" y="845"/>
                </a:lnTo>
                <a:lnTo>
                  <a:pt x="7432" y="806"/>
                </a:lnTo>
                <a:lnTo>
                  <a:pt x="7432" y="777"/>
                </a:lnTo>
                <a:lnTo>
                  <a:pt x="7432" y="747"/>
                </a:lnTo>
                <a:lnTo>
                  <a:pt x="7432" y="718"/>
                </a:lnTo>
                <a:lnTo>
                  <a:pt x="7432" y="680"/>
                </a:lnTo>
                <a:lnTo>
                  <a:pt x="7432" y="660"/>
                </a:lnTo>
                <a:lnTo>
                  <a:pt x="7412" y="641"/>
                </a:lnTo>
                <a:lnTo>
                  <a:pt x="7403" y="621"/>
                </a:lnTo>
                <a:lnTo>
                  <a:pt x="7383" y="602"/>
                </a:lnTo>
                <a:lnTo>
                  <a:pt x="7364" y="583"/>
                </a:lnTo>
                <a:lnTo>
                  <a:pt x="7325" y="573"/>
                </a:lnTo>
                <a:lnTo>
                  <a:pt x="7296" y="573"/>
                </a:lnTo>
                <a:lnTo>
                  <a:pt x="718" y="573"/>
                </a:lnTo>
                <a:lnTo>
                  <a:pt x="660" y="583"/>
                </a:lnTo>
                <a:lnTo>
                  <a:pt x="612" y="621"/>
                </a:lnTo>
                <a:lnTo>
                  <a:pt x="592" y="670"/>
                </a:lnTo>
                <a:lnTo>
                  <a:pt x="583" y="718"/>
                </a:lnTo>
                <a:lnTo>
                  <a:pt x="592" y="903"/>
                </a:lnTo>
                <a:lnTo>
                  <a:pt x="612" y="1087"/>
                </a:lnTo>
                <a:lnTo>
                  <a:pt x="670" y="1262"/>
                </a:lnTo>
                <a:lnTo>
                  <a:pt x="748" y="1427"/>
                </a:lnTo>
                <a:lnTo>
                  <a:pt x="835" y="1582"/>
                </a:lnTo>
                <a:lnTo>
                  <a:pt x="951" y="1727"/>
                </a:lnTo>
                <a:lnTo>
                  <a:pt x="1087" y="1873"/>
                </a:lnTo>
                <a:lnTo>
                  <a:pt x="1233" y="2009"/>
                </a:lnTo>
                <a:lnTo>
                  <a:pt x="1669" y="2348"/>
                </a:lnTo>
                <a:lnTo>
                  <a:pt x="2115" y="2707"/>
                </a:lnTo>
                <a:lnTo>
                  <a:pt x="2571" y="3076"/>
                </a:lnTo>
                <a:lnTo>
                  <a:pt x="3027" y="3444"/>
                </a:lnTo>
                <a:lnTo>
                  <a:pt x="3047" y="3464"/>
                </a:lnTo>
                <a:lnTo>
                  <a:pt x="3076" y="3493"/>
                </a:lnTo>
                <a:lnTo>
                  <a:pt x="3115" y="3522"/>
                </a:lnTo>
                <a:lnTo>
                  <a:pt x="3183" y="3580"/>
                </a:lnTo>
                <a:lnTo>
                  <a:pt x="3250" y="3639"/>
                </a:lnTo>
                <a:lnTo>
                  <a:pt x="3299" y="3677"/>
                </a:lnTo>
                <a:lnTo>
                  <a:pt x="3347" y="3716"/>
                </a:lnTo>
                <a:lnTo>
                  <a:pt x="3386" y="3755"/>
                </a:lnTo>
                <a:lnTo>
                  <a:pt x="3435" y="3784"/>
                </a:lnTo>
                <a:lnTo>
                  <a:pt x="3474" y="3823"/>
                </a:lnTo>
                <a:lnTo>
                  <a:pt x="3590" y="3891"/>
                </a:lnTo>
                <a:lnTo>
                  <a:pt x="3706" y="3968"/>
                </a:lnTo>
                <a:lnTo>
                  <a:pt x="3813" y="4017"/>
                </a:lnTo>
                <a:lnTo>
                  <a:pt x="3920" y="4046"/>
                </a:lnTo>
                <a:lnTo>
                  <a:pt x="4007" y="4056"/>
                </a:lnTo>
                <a:lnTo>
                  <a:pt x="4007" y="4056"/>
                </a:lnTo>
                <a:lnTo>
                  <a:pt x="4007" y="4056"/>
                </a:lnTo>
                <a:lnTo>
                  <a:pt x="4104" y="4046"/>
                </a:lnTo>
                <a:lnTo>
                  <a:pt x="4201" y="4017"/>
                </a:lnTo>
                <a:lnTo>
                  <a:pt x="4308" y="3968"/>
                </a:lnTo>
                <a:lnTo>
                  <a:pt x="4434" y="3891"/>
                </a:lnTo>
                <a:lnTo>
                  <a:pt x="4492" y="3852"/>
                </a:lnTo>
                <a:lnTo>
                  <a:pt x="4541" y="3823"/>
                </a:lnTo>
                <a:lnTo>
                  <a:pt x="4589" y="3784"/>
                </a:lnTo>
                <a:lnTo>
                  <a:pt x="4628" y="3755"/>
                </a:lnTo>
                <a:lnTo>
                  <a:pt x="4667" y="3716"/>
                </a:lnTo>
                <a:lnTo>
                  <a:pt x="4725" y="3677"/>
                </a:lnTo>
                <a:lnTo>
                  <a:pt x="4774" y="3639"/>
                </a:lnTo>
                <a:lnTo>
                  <a:pt x="4832" y="3580"/>
                </a:lnTo>
                <a:lnTo>
                  <a:pt x="4900" y="3522"/>
                </a:lnTo>
                <a:lnTo>
                  <a:pt x="4939" y="3493"/>
                </a:lnTo>
                <a:lnTo>
                  <a:pt x="4968" y="3464"/>
                </a:lnTo>
                <a:lnTo>
                  <a:pt x="4987" y="3444"/>
                </a:lnTo>
                <a:lnTo>
                  <a:pt x="5443" y="3076"/>
                </a:lnTo>
                <a:lnTo>
                  <a:pt x="5909" y="2707"/>
                </a:lnTo>
                <a:lnTo>
                  <a:pt x="6345" y="2348"/>
                </a:lnTo>
                <a:lnTo>
                  <a:pt x="6782" y="2009"/>
                </a:lnTo>
                <a:lnTo>
                  <a:pt x="6908" y="1902"/>
                </a:lnTo>
                <a:lnTo>
                  <a:pt x="7015" y="1786"/>
                </a:lnTo>
                <a:lnTo>
                  <a:pt x="7121" y="1640"/>
                </a:lnTo>
                <a:lnTo>
                  <a:pt x="7238" y="1485"/>
                </a:lnTo>
                <a:lnTo>
                  <a:pt x="7325" y="1330"/>
                </a:lnTo>
                <a:lnTo>
                  <a:pt x="7393" y="1174"/>
                </a:lnTo>
                <a:lnTo>
                  <a:pt x="7432" y="1019"/>
                </a:lnTo>
                <a:close/>
                <a:moveTo>
                  <a:pt x="8014" y="718"/>
                </a:moveTo>
                <a:lnTo>
                  <a:pt x="8014" y="5656"/>
                </a:lnTo>
                <a:lnTo>
                  <a:pt x="8004" y="5724"/>
                </a:lnTo>
                <a:lnTo>
                  <a:pt x="7994" y="5802"/>
                </a:lnTo>
                <a:lnTo>
                  <a:pt x="7985" y="5870"/>
                </a:lnTo>
                <a:lnTo>
                  <a:pt x="7956" y="5938"/>
                </a:lnTo>
                <a:lnTo>
                  <a:pt x="7936" y="6006"/>
                </a:lnTo>
                <a:lnTo>
                  <a:pt x="7897" y="6054"/>
                </a:lnTo>
                <a:lnTo>
                  <a:pt x="7849" y="6112"/>
                </a:lnTo>
                <a:lnTo>
                  <a:pt x="7800" y="6171"/>
                </a:lnTo>
                <a:lnTo>
                  <a:pt x="7752" y="6219"/>
                </a:lnTo>
                <a:lnTo>
                  <a:pt x="7694" y="6258"/>
                </a:lnTo>
                <a:lnTo>
                  <a:pt x="7626" y="6297"/>
                </a:lnTo>
                <a:lnTo>
                  <a:pt x="7577" y="6335"/>
                </a:lnTo>
                <a:lnTo>
                  <a:pt x="7509" y="6345"/>
                </a:lnTo>
                <a:lnTo>
                  <a:pt x="7432" y="6365"/>
                </a:lnTo>
                <a:lnTo>
                  <a:pt x="7374" y="6374"/>
                </a:lnTo>
                <a:lnTo>
                  <a:pt x="7296" y="6384"/>
                </a:lnTo>
                <a:lnTo>
                  <a:pt x="718" y="6384"/>
                </a:lnTo>
                <a:lnTo>
                  <a:pt x="641" y="6374"/>
                </a:lnTo>
                <a:lnTo>
                  <a:pt x="583" y="6365"/>
                </a:lnTo>
                <a:lnTo>
                  <a:pt x="505" y="6345"/>
                </a:lnTo>
                <a:lnTo>
                  <a:pt x="447" y="6335"/>
                </a:lnTo>
                <a:lnTo>
                  <a:pt x="389" y="6297"/>
                </a:lnTo>
                <a:lnTo>
                  <a:pt x="321" y="6258"/>
                </a:lnTo>
                <a:lnTo>
                  <a:pt x="272" y="6219"/>
                </a:lnTo>
                <a:lnTo>
                  <a:pt x="214" y="6171"/>
                </a:lnTo>
                <a:lnTo>
                  <a:pt x="165" y="6112"/>
                </a:lnTo>
                <a:lnTo>
                  <a:pt x="117" y="6054"/>
                </a:lnTo>
                <a:lnTo>
                  <a:pt x="88" y="6006"/>
                </a:lnTo>
                <a:lnTo>
                  <a:pt x="59" y="5938"/>
                </a:lnTo>
                <a:lnTo>
                  <a:pt x="30" y="5870"/>
                </a:lnTo>
                <a:lnTo>
                  <a:pt x="20" y="5802"/>
                </a:lnTo>
                <a:lnTo>
                  <a:pt x="10" y="5724"/>
                </a:lnTo>
                <a:lnTo>
                  <a:pt x="1" y="5656"/>
                </a:lnTo>
                <a:lnTo>
                  <a:pt x="1" y="718"/>
                </a:lnTo>
                <a:lnTo>
                  <a:pt x="10" y="650"/>
                </a:lnTo>
                <a:lnTo>
                  <a:pt x="20" y="573"/>
                </a:lnTo>
                <a:lnTo>
                  <a:pt x="30" y="515"/>
                </a:lnTo>
                <a:lnTo>
                  <a:pt x="59" y="447"/>
                </a:lnTo>
                <a:lnTo>
                  <a:pt x="88" y="379"/>
                </a:lnTo>
                <a:lnTo>
                  <a:pt x="117" y="321"/>
                </a:lnTo>
                <a:lnTo>
                  <a:pt x="165" y="262"/>
                </a:lnTo>
                <a:lnTo>
                  <a:pt x="214" y="204"/>
                </a:lnTo>
                <a:lnTo>
                  <a:pt x="272" y="156"/>
                </a:lnTo>
                <a:lnTo>
                  <a:pt x="321" y="117"/>
                </a:lnTo>
                <a:lnTo>
                  <a:pt x="389" y="78"/>
                </a:lnTo>
                <a:lnTo>
                  <a:pt x="447" y="39"/>
                </a:lnTo>
                <a:lnTo>
                  <a:pt x="505" y="20"/>
                </a:lnTo>
                <a:lnTo>
                  <a:pt x="583" y="10"/>
                </a:lnTo>
                <a:lnTo>
                  <a:pt x="641" y="0"/>
                </a:lnTo>
                <a:lnTo>
                  <a:pt x="718" y="0"/>
                </a:lnTo>
                <a:lnTo>
                  <a:pt x="7296" y="0"/>
                </a:lnTo>
                <a:lnTo>
                  <a:pt x="7374" y="0"/>
                </a:lnTo>
                <a:lnTo>
                  <a:pt x="7432" y="10"/>
                </a:lnTo>
                <a:lnTo>
                  <a:pt x="7509" y="20"/>
                </a:lnTo>
                <a:lnTo>
                  <a:pt x="7577" y="39"/>
                </a:lnTo>
                <a:lnTo>
                  <a:pt x="7626" y="78"/>
                </a:lnTo>
                <a:lnTo>
                  <a:pt x="7694" y="117"/>
                </a:lnTo>
                <a:lnTo>
                  <a:pt x="7752" y="156"/>
                </a:lnTo>
                <a:lnTo>
                  <a:pt x="7800" y="204"/>
                </a:lnTo>
                <a:lnTo>
                  <a:pt x="7849" y="262"/>
                </a:lnTo>
                <a:lnTo>
                  <a:pt x="7897" y="321"/>
                </a:lnTo>
                <a:lnTo>
                  <a:pt x="7936" y="379"/>
                </a:lnTo>
                <a:lnTo>
                  <a:pt x="7956" y="447"/>
                </a:lnTo>
                <a:lnTo>
                  <a:pt x="7985" y="515"/>
                </a:lnTo>
                <a:lnTo>
                  <a:pt x="7994" y="573"/>
                </a:lnTo>
                <a:lnTo>
                  <a:pt x="8004" y="650"/>
                </a:lnTo>
                <a:close/>
              </a:path>
            </a:pathLst>
          </a:custGeom>
          <a:solidFill>
            <a:srgbClr val="3D85C6"/>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b="0" i="0" sz="700" u="none" cap="none" strike="noStrike">
              <a:solidFill>
                <a:srgbClr val="000000"/>
              </a:solidFill>
              <a:latin typeface="Arial"/>
              <a:ea typeface="Arial"/>
              <a:cs typeface="Arial"/>
              <a:sym typeface="Arial"/>
            </a:endParaRPr>
          </a:p>
        </p:txBody>
      </p:sp>
      <p:sp>
        <p:nvSpPr>
          <p:cNvPr id="588" name="Google Shape;588;p43"/>
          <p:cNvSpPr/>
          <p:nvPr/>
        </p:nvSpPr>
        <p:spPr>
          <a:xfrm>
            <a:off x="8214363" y="2669075"/>
            <a:ext cx="600010" cy="424366"/>
          </a:xfrm>
          <a:custGeom>
            <a:rect b="b" l="l" r="r" t="t"/>
            <a:pathLst>
              <a:path extrusionOk="0" h="5822" w="6860">
                <a:moveTo>
                  <a:pt x="4531" y="4104"/>
                </a:moveTo>
                <a:lnTo>
                  <a:pt x="4579" y="4153"/>
                </a:lnTo>
                <a:lnTo>
                  <a:pt x="4618" y="4221"/>
                </a:lnTo>
                <a:lnTo>
                  <a:pt x="4638" y="4289"/>
                </a:lnTo>
                <a:lnTo>
                  <a:pt x="4647" y="4356"/>
                </a:lnTo>
                <a:lnTo>
                  <a:pt x="4638" y="4434"/>
                </a:lnTo>
                <a:lnTo>
                  <a:pt x="4618" y="4502"/>
                </a:lnTo>
                <a:lnTo>
                  <a:pt x="4579" y="4560"/>
                </a:lnTo>
                <a:lnTo>
                  <a:pt x="4531" y="4618"/>
                </a:lnTo>
                <a:lnTo>
                  <a:pt x="4482" y="4657"/>
                </a:lnTo>
                <a:lnTo>
                  <a:pt x="4424" y="4696"/>
                </a:lnTo>
                <a:lnTo>
                  <a:pt x="4356" y="4715"/>
                </a:lnTo>
                <a:lnTo>
                  <a:pt x="4288" y="4725"/>
                </a:lnTo>
                <a:lnTo>
                  <a:pt x="4211" y="4715"/>
                </a:lnTo>
                <a:lnTo>
                  <a:pt x="4153" y="4696"/>
                </a:lnTo>
                <a:lnTo>
                  <a:pt x="4085" y="4657"/>
                </a:lnTo>
                <a:lnTo>
                  <a:pt x="4026" y="4618"/>
                </a:lnTo>
                <a:lnTo>
                  <a:pt x="3988" y="4560"/>
                </a:lnTo>
                <a:lnTo>
                  <a:pt x="3959" y="4502"/>
                </a:lnTo>
                <a:lnTo>
                  <a:pt x="3929" y="4434"/>
                </a:lnTo>
                <a:lnTo>
                  <a:pt x="3929" y="4356"/>
                </a:lnTo>
                <a:lnTo>
                  <a:pt x="3929" y="4289"/>
                </a:lnTo>
                <a:lnTo>
                  <a:pt x="3959" y="4221"/>
                </a:lnTo>
                <a:lnTo>
                  <a:pt x="3988" y="4153"/>
                </a:lnTo>
                <a:lnTo>
                  <a:pt x="4026" y="4104"/>
                </a:lnTo>
                <a:lnTo>
                  <a:pt x="4085" y="4056"/>
                </a:lnTo>
                <a:lnTo>
                  <a:pt x="4153" y="4027"/>
                </a:lnTo>
                <a:lnTo>
                  <a:pt x="4211" y="3997"/>
                </a:lnTo>
                <a:lnTo>
                  <a:pt x="4288" y="3997"/>
                </a:lnTo>
                <a:lnTo>
                  <a:pt x="4356" y="3997"/>
                </a:lnTo>
                <a:lnTo>
                  <a:pt x="4424" y="4027"/>
                </a:lnTo>
                <a:lnTo>
                  <a:pt x="4482" y="4056"/>
                </a:lnTo>
                <a:close/>
                <a:moveTo>
                  <a:pt x="5685" y="4104"/>
                </a:moveTo>
                <a:lnTo>
                  <a:pt x="5724" y="4153"/>
                </a:lnTo>
                <a:lnTo>
                  <a:pt x="5763" y="4221"/>
                </a:lnTo>
                <a:lnTo>
                  <a:pt x="5782" y="4289"/>
                </a:lnTo>
                <a:lnTo>
                  <a:pt x="5782" y="4356"/>
                </a:lnTo>
                <a:lnTo>
                  <a:pt x="5782" y="4434"/>
                </a:lnTo>
                <a:lnTo>
                  <a:pt x="5763" y="4502"/>
                </a:lnTo>
                <a:lnTo>
                  <a:pt x="5724" y="4560"/>
                </a:lnTo>
                <a:lnTo>
                  <a:pt x="5685" y="4618"/>
                </a:lnTo>
                <a:lnTo>
                  <a:pt x="5627" y="4657"/>
                </a:lnTo>
                <a:lnTo>
                  <a:pt x="5559" y="4696"/>
                </a:lnTo>
                <a:lnTo>
                  <a:pt x="5501" y="4715"/>
                </a:lnTo>
                <a:lnTo>
                  <a:pt x="5423" y="4725"/>
                </a:lnTo>
                <a:lnTo>
                  <a:pt x="5356" y="4715"/>
                </a:lnTo>
                <a:lnTo>
                  <a:pt x="5297" y="4696"/>
                </a:lnTo>
                <a:lnTo>
                  <a:pt x="5229" y="4657"/>
                </a:lnTo>
                <a:lnTo>
                  <a:pt x="5181" y="4618"/>
                </a:lnTo>
                <a:lnTo>
                  <a:pt x="5132" y="4560"/>
                </a:lnTo>
                <a:lnTo>
                  <a:pt x="5094" y="4502"/>
                </a:lnTo>
                <a:lnTo>
                  <a:pt x="5074" y="4434"/>
                </a:lnTo>
                <a:lnTo>
                  <a:pt x="5064" y="4356"/>
                </a:lnTo>
                <a:lnTo>
                  <a:pt x="5074" y="4289"/>
                </a:lnTo>
                <a:lnTo>
                  <a:pt x="5094" y="4221"/>
                </a:lnTo>
                <a:lnTo>
                  <a:pt x="5132" y="4153"/>
                </a:lnTo>
                <a:lnTo>
                  <a:pt x="5181" y="4104"/>
                </a:lnTo>
                <a:lnTo>
                  <a:pt x="5229" y="4056"/>
                </a:lnTo>
                <a:lnTo>
                  <a:pt x="5297" y="4027"/>
                </a:lnTo>
                <a:lnTo>
                  <a:pt x="5356" y="3997"/>
                </a:lnTo>
                <a:lnTo>
                  <a:pt x="5423" y="3997"/>
                </a:lnTo>
                <a:lnTo>
                  <a:pt x="5501" y="3997"/>
                </a:lnTo>
                <a:lnTo>
                  <a:pt x="5559" y="4027"/>
                </a:lnTo>
                <a:lnTo>
                  <a:pt x="5627" y="4056"/>
                </a:lnTo>
                <a:close/>
                <a:moveTo>
                  <a:pt x="6287" y="5094"/>
                </a:moveTo>
                <a:lnTo>
                  <a:pt x="6287" y="3639"/>
                </a:lnTo>
                <a:lnTo>
                  <a:pt x="6277" y="3580"/>
                </a:lnTo>
                <a:lnTo>
                  <a:pt x="6267" y="3561"/>
                </a:lnTo>
                <a:lnTo>
                  <a:pt x="6238" y="3532"/>
                </a:lnTo>
                <a:lnTo>
                  <a:pt x="6219" y="3512"/>
                </a:lnTo>
                <a:lnTo>
                  <a:pt x="6190" y="3493"/>
                </a:lnTo>
                <a:lnTo>
                  <a:pt x="6141" y="3493"/>
                </a:lnTo>
                <a:lnTo>
                  <a:pt x="709" y="3493"/>
                </a:lnTo>
                <a:lnTo>
                  <a:pt x="660" y="3493"/>
                </a:lnTo>
                <a:lnTo>
                  <a:pt x="631" y="3512"/>
                </a:lnTo>
                <a:lnTo>
                  <a:pt x="612" y="3532"/>
                </a:lnTo>
                <a:lnTo>
                  <a:pt x="573" y="3580"/>
                </a:lnTo>
                <a:lnTo>
                  <a:pt x="563" y="3639"/>
                </a:lnTo>
                <a:lnTo>
                  <a:pt x="563" y="5094"/>
                </a:lnTo>
                <a:lnTo>
                  <a:pt x="573" y="5152"/>
                </a:lnTo>
                <a:lnTo>
                  <a:pt x="612" y="5191"/>
                </a:lnTo>
                <a:lnTo>
                  <a:pt x="660" y="5220"/>
                </a:lnTo>
                <a:lnTo>
                  <a:pt x="709" y="5230"/>
                </a:lnTo>
                <a:lnTo>
                  <a:pt x="6141" y="5230"/>
                </a:lnTo>
                <a:lnTo>
                  <a:pt x="6190" y="5220"/>
                </a:lnTo>
                <a:lnTo>
                  <a:pt x="6238" y="5191"/>
                </a:lnTo>
                <a:lnTo>
                  <a:pt x="6267" y="5162"/>
                </a:lnTo>
                <a:lnTo>
                  <a:pt x="6277" y="5152"/>
                </a:lnTo>
                <a:close/>
                <a:moveTo>
                  <a:pt x="796" y="2911"/>
                </a:moveTo>
                <a:lnTo>
                  <a:pt x="6064" y="2911"/>
                </a:lnTo>
                <a:lnTo>
                  <a:pt x="5356" y="718"/>
                </a:lnTo>
                <a:lnTo>
                  <a:pt x="5336" y="670"/>
                </a:lnTo>
                <a:lnTo>
                  <a:pt x="5288" y="631"/>
                </a:lnTo>
                <a:lnTo>
                  <a:pt x="5229" y="602"/>
                </a:lnTo>
                <a:lnTo>
                  <a:pt x="5181" y="592"/>
                </a:lnTo>
                <a:lnTo>
                  <a:pt x="1688" y="592"/>
                </a:lnTo>
                <a:lnTo>
                  <a:pt x="1620" y="602"/>
                </a:lnTo>
                <a:lnTo>
                  <a:pt x="1562" y="631"/>
                </a:lnTo>
                <a:lnTo>
                  <a:pt x="1523" y="670"/>
                </a:lnTo>
                <a:lnTo>
                  <a:pt x="1494" y="718"/>
                </a:lnTo>
                <a:close/>
                <a:moveTo>
                  <a:pt x="6859" y="3639"/>
                </a:moveTo>
                <a:lnTo>
                  <a:pt x="6859" y="5094"/>
                </a:lnTo>
                <a:lnTo>
                  <a:pt x="6859" y="5162"/>
                </a:lnTo>
                <a:lnTo>
                  <a:pt x="6850" y="5230"/>
                </a:lnTo>
                <a:lnTo>
                  <a:pt x="6830" y="5307"/>
                </a:lnTo>
                <a:lnTo>
                  <a:pt x="6811" y="5365"/>
                </a:lnTo>
                <a:lnTo>
                  <a:pt x="6772" y="5433"/>
                </a:lnTo>
                <a:lnTo>
                  <a:pt x="6743" y="5491"/>
                </a:lnTo>
                <a:lnTo>
                  <a:pt x="6694" y="5540"/>
                </a:lnTo>
                <a:lnTo>
                  <a:pt x="6656" y="5598"/>
                </a:lnTo>
                <a:lnTo>
                  <a:pt x="6597" y="5656"/>
                </a:lnTo>
                <a:lnTo>
                  <a:pt x="6539" y="5686"/>
                </a:lnTo>
                <a:lnTo>
                  <a:pt x="6481" y="5724"/>
                </a:lnTo>
                <a:lnTo>
                  <a:pt x="6413" y="5763"/>
                </a:lnTo>
                <a:lnTo>
                  <a:pt x="6355" y="5783"/>
                </a:lnTo>
                <a:lnTo>
                  <a:pt x="6287" y="5802"/>
                </a:lnTo>
                <a:lnTo>
                  <a:pt x="6209" y="5812"/>
                </a:lnTo>
                <a:lnTo>
                  <a:pt x="6141" y="5821"/>
                </a:lnTo>
                <a:lnTo>
                  <a:pt x="709" y="5821"/>
                </a:lnTo>
                <a:lnTo>
                  <a:pt x="641" y="5812"/>
                </a:lnTo>
                <a:lnTo>
                  <a:pt x="563" y="5802"/>
                </a:lnTo>
                <a:lnTo>
                  <a:pt x="505" y="5783"/>
                </a:lnTo>
                <a:lnTo>
                  <a:pt x="437" y="5763"/>
                </a:lnTo>
                <a:lnTo>
                  <a:pt x="369" y="5724"/>
                </a:lnTo>
                <a:lnTo>
                  <a:pt x="321" y="5686"/>
                </a:lnTo>
                <a:lnTo>
                  <a:pt x="262" y="5656"/>
                </a:lnTo>
                <a:lnTo>
                  <a:pt x="204" y="5598"/>
                </a:lnTo>
                <a:lnTo>
                  <a:pt x="156" y="5540"/>
                </a:lnTo>
                <a:lnTo>
                  <a:pt x="117" y="5491"/>
                </a:lnTo>
                <a:lnTo>
                  <a:pt x="78" y="5433"/>
                </a:lnTo>
                <a:lnTo>
                  <a:pt x="39" y="5365"/>
                </a:lnTo>
                <a:lnTo>
                  <a:pt x="29" y="5307"/>
                </a:lnTo>
                <a:lnTo>
                  <a:pt x="10" y="5230"/>
                </a:lnTo>
                <a:lnTo>
                  <a:pt x="0" y="5162"/>
                </a:lnTo>
                <a:lnTo>
                  <a:pt x="0" y="5094"/>
                </a:lnTo>
                <a:lnTo>
                  <a:pt x="0" y="3639"/>
                </a:lnTo>
                <a:lnTo>
                  <a:pt x="0" y="3571"/>
                </a:lnTo>
                <a:lnTo>
                  <a:pt x="20" y="3493"/>
                </a:lnTo>
                <a:lnTo>
                  <a:pt x="39" y="3406"/>
                </a:lnTo>
                <a:lnTo>
                  <a:pt x="68" y="3299"/>
                </a:lnTo>
                <a:lnTo>
                  <a:pt x="951" y="544"/>
                </a:lnTo>
                <a:lnTo>
                  <a:pt x="1000" y="437"/>
                </a:lnTo>
                <a:lnTo>
                  <a:pt x="1048" y="330"/>
                </a:lnTo>
                <a:lnTo>
                  <a:pt x="1135" y="233"/>
                </a:lnTo>
                <a:lnTo>
                  <a:pt x="1223" y="165"/>
                </a:lnTo>
                <a:lnTo>
                  <a:pt x="1339" y="98"/>
                </a:lnTo>
                <a:lnTo>
                  <a:pt x="1446" y="39"/>
                </a:lnTo>
                <a:lnTo>
                  <a:pt x="1562" y="10"/>
                </a:lnTo>
                <a:lnTo>
                  <a:pt x="1688" y="0"/>
                </a:lnTo>
                <a:lnTo>
                  <a:pt x="5181" y="0"/>
                </a:lnTo>
                <a:lnTo>
                  <a:pt x="5297" y="10"/>
                </a:lnTo>
                <a:lnTo>
                  <a:pt x="5404" y="39"/>
                </a:lnTo>
                <a:lnTo>
                  <a:pt x="5520" y="98"/>
                </a:lnTo>
                <a:lnTo>
                  <a:pt x="5627" y="165"/>
                </a:lnTo>
                <a:lnTo>
                  <a:pt x="5714" y="233"/>
                </a:lnTo>
                <a:lnTo>
                  <a:pt x="5802" y="330"/>
                </a:lnTo>
                <a:lnTo>
                  <a:pt x="5860" y="437"/>
                </a:lnTo>
                <a:lnTo>
                  <a:pt x="5909" y="544"/>
                </a:lnTo>
                <a:lnTo>
                  <a:pt x="6791" y="3299"/>
                </a:lnTo>
                <a:lnTo>
                  <a:pt x="6820" y="3406"/>
                </a:lnTo>
                <a:lnTo>
                  <a:pt x="6840" y="3493"/>
                </a:lnTo>
                <a:lnTo>
                  <a:pt x="6859" y="3571"/>
                </a:lnTo>
                <a:close/>
              </a:path>
            </a:pathLst>
          </a:custGeom>
          <a:solidFill>
            <a:srgbClr val="E69138"/>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b="0" i="0" sz="700" u="none" cap="none" strike="noStrike">
              <a:solidFill>
                <a:srgbClr val="000000"/>
              </a:solidFill>
              <a:latin typeface="Arial"/>
              <a:ea typeface="Arial"/>
              <a:cs typeface="Arial"/>
              <a:sym typeface="Arial"/>
            </a:endParaRPr>
          </a:p>
        </p:txBody>
      </p:sp>
      <p:sp>
        <p:nvSpPr>
          <p:cNvPr id="589" name="Google Shape;589;p43"/>
          <p:cNvSpPr/>
          <p:nvPr/>
        </p:nvSpPr>
        <p:spPr>
          <a:xfrm>
            <a:off x="10865492" y="2669075"/>
            <a:ext cx="600010" cy="424366"/>
          </a:xfrm>
          <a:custGeom>
            <a:rect b="b" l="l" r="r" t="t"/>
            <a:pathLst>
              <a:path extrusionOk="0" h="5822" w="6860">
                <a:moveTo>
                  <a:pt x="4531" y="4104"/>
                </a:moveTo>
                <a:lnTo>
                  <a:pt x="4579" y="4153"/>
                </a:lnTo>
                <a:lnTo>
                  <a:pt x="4618" y="4221"/>
                </a:lnTo>
                <a:lnTo>
                  <a:pt x="4638" y="4289"/>
                </a:lnTo>
                <a:lnTo>
                  <a:pt x="4647" y="4356"/>
                </a:lnTo>
                <a:lnTo>
                  <a:pt x="4638" y="4434"/>
                </a:lnTo>
                <a:lnTo>
                  <a:pt x="4618" y="4502"/>
                </a:lnTo>
                <a:lnTo>
                  <a:pt x="4579" y="4560"/>
                </a:lnTo>
                <a:lnTo>
                  <a:pt x="4531" y="4618"/>
                </a:lnTo>
                <a:lnTo>
                  <a:pt x="4482" y="4657"/>
                </a:lnTo>
                <a:lnTo>
                  <a:pt x="4424" y="4696"/>
                </a:lnTo>
                <a:lnTo>
                  <a:pt x="4356" y="4715"/>
                </a:lnTo>
                <a:lnTo>
                  <a:pt x="4288" y="4725"/>
                </a:lnTo>
                <a:lnTo>
                  <a:pt x="4211" y="4715"/>
                </a:lnTo>
                <a:lnTo>
                  <a:pt x="4153" y="4696"/>
                </a:lnTo>
                <a:lnTo>
                  <a:pt x="4085" y="4657"/>
                </a:lnTo>
                <a:lnTo>
                  <a:pt x="4026" y="4618"/>
                </a:lnTo>
                <a:lnTo>
                  <a:pt x="3988" y="4560"/>
                </a:lnTo>
                <a:lnTo>
                  <a:pt x="3959" y="4502"/>
                </a:lnTo>
                <a:lnTo>
                  <a:pt x="3929" y="4434"/>
                </a:lnTo>
                <a:lnTo>
                  <a:pt x="3929" y="4356"/>
                </a:lnTo>
                <a:lnTo>
                  <a:pt x="3929" y="4289"/>
                </a:lnTo>
                <a:lnTo>
                  <a:pt x="3959" y="4221"/>
                </a:lnTo>
                <a:lnTo>
                  <a:pt x="3988" y="4153"/>
                </a:lnTo>
                <a:lnTo>
                  <a:pt x="4026" y="4104"/>
                </a:lnTo>
                <a:lnTo>
                  <a:pt x="4085" y="4056"/>
                </a:lnTo>
                <a:lnTo>
                  <a:pt x="4153" y="4027"/>
                </a:lnTo>
                <a:lnTo>
                  <a:pt x="4211" y="3997"/>
                </a:lnTo>
                <a:lnTo>
                  <a:pt x="4288" y="3997"/>
                </a:lnTo>
                <a:lnTo>
                  <a:pt x="4356" y="3997"/>
                </a:lnTo>
                <a:lnTo>
                  <a:pt x="4424" y="4027"/>
                </a:lnTo>
                <a:lnTo>
                  <a:pt x="4482" y="4056"/>
                </a:lnTo>
                <a:close/>
                <a:moveTo>
                  <a:pt x="5685" y="4104"/>
                </a:moveTo>
                <a:lnTo>
                  <a:pt x="5724" y="4153"/>
                </a:lnTo>
                <a:lnTo>
                  <a:pt x="5763" y="4221"/>
                </a:lnTo>
                <a:lnTo>
                  <a:pt x="5782" y="4289"/>
                </a:lnTo>
                <a:lnTo>
                  <a:pt x="5782" y="4356"/>
                </a:lnTo>
                <a:lnTo>
                  <a:pt x="5782" y="4434"/>
                </a:lnTo>
                <a:lnTo>
                  <a:pt x="5763" y="4502"/>
                </a:lnTo>
                <a:lnTo>
                  <a:pt x="5724" y="4560"/>
                </a:lnTo>
                <a:lnTo>
                  <a:pt x="5685" y="4618"/>
                </a:lnTo>
                <a:lnTo>
                  <a:pt x="5627" y="4657"/>
                </a:lnTo>
                <a:lnTo>
                  <a:pt x="5559" y="4696"/>
                </a:lnTo>
                <a:lnTo>
                  <a:pt x="5501" y="4715"/>
                </a:lnTo>
                <a:lnTo>
                  <a:pt x="5423" y="4725"/>
                </a:lnTo>
                <a:lnTo>
                  <a:pt x="5356" y="4715"/>
                </a:lnTo>
                <a:lnTo>
                  <a:pt x="5297" y="4696"/>
                </a:lnTo>
                <a:lnTo>
                  <a:pt x="5229" y="4657"/>
                </a:lnTo>
                <a:lnTo>
                  <a:pt x="5181" y="4618"/>
                </a:lnTo>
                <a:lnTo>
                  <a:pt x="5132" y="4560"/>
                </a:lnTo>
                <a:lnTo>
                  <a:pt x="5094" y="4502"/>
                </a:lnTo>
                <a:lnTo>
                  <a:pt x="5074" y="4434"/>
                </a:lnTo>
                <a:lnTo>
                  <a:pt x="5064" y="4356"/>
                </a:lnTo>
                <a:lnTo>
                  <a:pt x="5074" y="4289"/>
                </a:lnTo>
                <a:lnTo>
                  <a:pt x="5094" y="4221"/>
                </a:lnTo>
                <a:lnTo>
                  <a:pt x="5132" y="4153"/>
                </a:lnTo>
                <a:lnTo>
                  <a:pt x="5181" y="4104"/>
                </a:lnTo>
                <a:lnTo>
                  <a:pt x="5229" y="4056"/>
                </a:lnTo>
                <a:lnTo>
                  <a:pt x="5297" y="4027"/>
                </a:lnTo>
                <a:lnTo>
                  <a:pt x="5356" y="3997"/>
                </a:lnTo>
                <a:lnTo>
                  <a:pt x="5423" y="3997"/>
                </a:lnTo>
                <a:lnTo>
                  <a:pt x="5501" y="3997"/>
                </a:lnTo>
                <a:lnTo>
                  <a:pt x="5559" y="4027"/>
                </a:lnTo>
                <a:lnTo>
                  <a:pt x="5627" y="4056"/>
                </a:lnTo>
                <a:close/>
                <a:moveTo>
                  <a:pt x="6287" y="5094"/>
                </a:moveTo>
                <a:lnTo>
                  <a:pt x="6287" y="3639"/>
                </a:lnTo>
                <a:lnTo>
                  <a:pt x="6277" y="3580"/>
                </a:lnTo>
                <a:lnTo>
                  <a:pt x="6267" y="3561"/>
                </a:lnTo>
                <a:lnTo>
                  <a:pt x="6238" y="3532"/>
                </a:lnTo>
                <a:lnTo>
                  <a:pt x="6219" y="3512"/>
                </a:lnTo>
                <a:lnTo>
                  <a:pt x="6190" y="3493"/>
                </a:lnTo>
                <a:lnTo>
                  <a:pt x="6141" y="3493"/>
                </a:lnTo>
                <a:lnTo>
                  <a:pt x="709" y="3493"/>
                </a:lnTo>
                <a:lnTo>
                  <a:pt x="660" y="3493"/>
                </a:lnTo>
                <a:lnTo>
                  <a:pt x="631" y="3512"/>
                </a:lnTo>
                <a:lnTo>
                  <a:pt x="612" y="3532"/>
                </a:lnTo>
                <a:lnTo>
                  <a:pt x="573" y="3580"/>
                </a:lnTo>
                <a:lnTo>
                  <a:pt x="563" y="3639"/>
                </a:lnTo>
                <a:lnTo>
                  <a:pt x="563" y="5094"/>
                </a:lnTo>
                <a:lnTo>
                  <a:pt x="573" y="5152"/>
                </a:lnTo>
                <a:lnTo>
                  <a:pt x="612" y="5191"/>
                </a:lnTo>
                <a:lnTo>
                  <a:pt x="660" y="5220"/>
                </a:lnTo>
                <a:lnTo>
                  <a:pt x="709" y="5230"/>
                </a:lnTo>
                <a:lnTo>
                  <a:pt x="6141" y="5230"/>
                </a:lnTo>
                <a:lnTo>
                  <a:pt x="6190" y="5220"/>
                </a:lnTo>
                <a:lnTo>
                  <a:pt x="6238" y="5191"/>
                </a:lnTo>
                <a:lnTo>
                  <a:pt x="6267" y="5162"/>
                </a:lnTo>
                <a:lnTo>
                  <a:pt x="6277" y="5152"/>
                </a:lnTo>
                <a:close/>
                <a:moveTo>
                  <a:pt x="796" y="2911"/>
                </a:moveTo>
                <a:lnTo>
                  <a:pt x="6064" y="2911"/>
                </a:lnTo>
                <a:lnTo>
                  <a:pt x="5356" y="718"/>
                </a:lnTo>
                <a:lnTo>
                  <a:pt x="5336" y="670"/>
                </a:lnTo>
                <a:lnTo>
                  <a:pt x="5288" y="631"/>
                </a:lnTo>
                <a:lnTo>
                  <a:pt x="5229" y="602"/>
                </a:lnTo>
                <a:lnTo>
                  <a:pt x="5181" y="592"/>
                </a:lnTo>
                <a:lnTo>
                  <a:pt x="1688" y="592"/>
                </a:lnTo>
                <a:lnTo>
                  <a:pt x="1620" y="602"/>
                </a:lnTo>
                <a:lnTo>
                  <a:pt x="1562" y="631"/>
                </a:lnTo>
                <a:lnTo>
                  <a:pt x="1523" y="670"/>
                </a:lnTo>
                <a:lnTo>
                  <a:pt x="1494" y="718"/>
                </a:lnTo>
                <a:close/>
                <a:moveTo>
                  <a:pt x="6859" y="3639"/>
                </a:moveTo>
                <a:lnTo>
                  <a:pt x="6859" y="5094"/>
                </a:lnTo>
                <a:lnTo>
                  <a:pt x="6859" y="5162"/>
                </a:lnTo>
                <a:lnTo>
                  <a:pt x="6850" y="5230"/>
                </a:lnTo>
                <a:lnTo>
                  <a:pt x="6830" y="5307"/>
                </a:lnTo>
                <a:lnTo>
                  <a:pt x="6811" y="5365"/>
                </a:lnTo>
                <a:lnTo>
                  <a:pt x="6772" y="5433"/>
                </a:lnTo>
                <a:lnTo>
                  <a:pt x="6743" y="5491"/>
                </a:lnTo>
                <a:lnTo>
                  <a:pt x="6694" y="5540"/>
                </a:lnTo>
                <a:lnTo>
                  <a:pt x="6656" y="5598"/>
                </a:lnTo>
                <a:lnTo>
                  <a:pt x="6597" y="5656"/>
                </a:lnTo>
                <a:lnTo>
                  <a:pt x="6539" y="5686"/>
                </a:lnTo>
                <a:lnTo>
                  <a:pt x="6481" y="5724"/>
                </a:lnTo>
                <a:lnTo>
                  <a:pt x="6413" y="5763"/>
                </a:lnTo>
                <a:lnTo>
                  <a:pt x="6355" y="5783"/>
                </a:lnTo>
                <a:lnTo>
                  <a:pt x="6287" y="5802"/>
                </a:lnTo>
                <a:lnTo>
                  <a:pt x="6209" y="5812"/>
                </a:lnTo>
                <a:lnTo>
                  <a:pt x="6141" y="5821"/>
                </a:lnTo>
                <a:lnTo>
                  <a:pt x="709" y="5821"/>
                </a:lnTo>
                <a:lnTo>
                  <a:pt x="641" y="5812"/>
                </a:lnTo>
                <a:lnTo>
                  <a:pt x="563" y="5802"/>
                </a:lnTo>
                <a:lnTo>
                  <a:pt x="505" y="5783"/>
                </a:lnTo>
                <a:lnTo>
                  <a:pt x="437" y="5763"/>
                </a:lnTo>
                <a:lnTo>
                  <a:pt x="369" y="5724"/>
                </a:lnTo>
                <a:lnTo>
                  <a:pt x="321" y="5686"/>
                </a:lnTo>
                <a:lnTo>
                  <a:pt x="262" y="5656"/>
                </a:lnTo>
                <a:lnTo>
                  <a:pt x="204" y="5598"/>
                </a:lnTo>
                <a:lnTo>
                  <a:pt x="156" y="5540"/>
                </a:lnTo>
                <a:lnTo>
                  <a:pt x="117" y="5491"/>
                </a:lnTo>
                <a:lnTo>
                  <a:pt x="78" y="5433"/>
                </a:lnTo>
                <a:lnTo>
                  <a:pt x="39" y="5365"/>
                </a:lnTo>
                <a:lnTo>
                  <a:pt x="29" y="5307"/>
                </a:lnTo>
                <a:lnTo>
                  <a:pt x="10" y="5230"/>
                </a:lnTo>
                <a:lnTo>
                  <a:pt x="0" y="5162"/>
                </a:lnTo>
                <a:lnTo>
                  <a:pt x="0" y="5094"/>
                </a:lnTo>
                <a:lnTo>
                  <a:pt x="0" y="3639"/>
                </a:lnTo>
                <a:lnTo>
                  <a:pt x="0" y="3571"/>
                </a:lnTo>
                <a:lnTo>
                  <a:pt x="20" y="3493"/>
                </a:lnTo>
                <a:lnTo>
                  <a:pt x="39" y="3406"/>
                </a:lnTo>
                <a:lnTo>
                  <a:pt x="68" y="3299"/>
                </a:lnTo>
                <a:lnTo>
                  <a:pt x="951" y="544"/>
                </a:lnTo>
                <a:lnTo>
                  <a:pt x="1000" y="437"/>
                </a:lnTo>
                <a:lnTo>
                  <a:pt x="1048" y="330"/>
                </a:lnTo>
                <a:lnTo>
                  <a:pt x="1135" y="233"/>
                </a:lnTo>
                <a:lnTo>
                  <a:pt x="1223" y="165"/>
                </a:lnTo>
                <a:lnTo>
                  <a:pt x="1339" y="98"/>
                </a:lnTo>
                <a:lnTo>
                  <a:pt x="1446" y="39"/>
                </a:lnTo>
                <a:lnTo>
                  <a:pt x="1562" y="10"/>
                </a:lnTo>
                <a:lnTo>
                  <a:pt x="1688" y="0"/>
                </a:lnTo>
                <a:lnTo>
                  <a:pt x="5181" y="0"/>
                </a:lnTo>
                <a:lnTo>
                  <a:pt x="5297" y="10"/>
                </a:lnTo>
                <a:lnTo>
                  <a:pt x="5404" y="39"/>
                </a:lnTo>
                <a:lnTo>
                  <a:pt x="5520" y="98"/>
                </a:lnTo>
                <a:lnTo>
                  <a:pt x="5627" y="165"/>
                </a:lnTo>
                <a:lnTo>
                  <a:pt x="5714" y="233"/>
                </a:lnTo>
                <a:lnTo>
                  <a:pt x="5802" y="330"/>
                </a:lnTo>
                <a:lnTo>
                  <a:pt x="5860" y="437"/>
                </a:lnTo>
                <a:lnTo>
                  <a:pt x="5909" y="544"/>
                </a:lnTo>
                <a:lnTo>
                  <a:pt x="6791" y="3299"/>
                </a:lnTo>
                <a:lnTo>
                  <a:pt x="6820" y="3406"/>
                </a:lnTo>
                <a:lnTo>
                  <a:pt x="6840" y="3493"/>
                </a:lnTo>
                <a:lnTo>
                  <a:pt x="6859" y="3571"/>
                </a:lnTo>
                <a:close/>
              </a:path>
            </a:pathLst>
          </a:custGeom>
          <a:solidFill>
            <a:srgbClr val="E69138"/>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b="0" i="0" sz="700" u="none" cap="none" strike="noStrike">
              <a:solidFill>
                <a:srgbClr val="000000"/>
              </a:solidFill>
              <a:latin typeface="Arial"/>
              <a:ea typeface="Arial"/>
              <a:cs typeface="Arial"/>
              <a:sym typeface="Arial"/>
            </a:endParaRPr>
          </a:p>
        </p:txBody>
      </p:sp>
      <p:sp>
        <p:nvSpPr>
          <p:cNvPr id="590" name="Google Shape;590;p43"/>
          <p:cNvSpPr/>
          <p:nvPr/>
        </p:nvSpPr>
        <p:spPr>
          <a:xfrm>
            <a:off x="8214363" y="4451014"/>
            <a:ext cx="600010" cy="424366"/>
          </a:xfrm>
          <a:custGeom>
            <a:rect b="b" l="l" r="r" t="t"/>
            <a:pathLst>
              <a:path extrusionOk="0" h="5822" w="6860">
                <a:moveTo>
                  <a:pt x="4531" y="4104"/>
                </a:moveTo>
                <a:lnTo>
                  <a:pt x="4579" y="4153"/>
                </a:lnTo>
                <a:lnTo>
                  <a:pt x="4618" y="4221"/>
                </a:lnTo>
                <a:lnTo>
                  <a:pt x="4638" y="4289"/>
                </a:lnTo>
                <a:lnTo>
                  <a:pt x="4647" y="4356"/>
                </a:lnTo>
                <a:lnTo>
                  <a:pt x="4638" y="4434"/>
                </a:lnTo>
                <a:lnTo>
                  <a:pt x="4618" y="4502"/>
                </a:lnTo>
                <a:lnTo>
                  <a:pt x="4579" y="4560"/>
                </a:lnTo>
                <a:lnTo>
                  <a:pt x="4531" y="4618"/>
                </a:lnTo>
                <a:lnTo>
                  <a:pt x="4482" y="4657"/>
                </a:lnTo>
                <a:lnTo>
                  <a:pt x="4424" y="4696"/>
                </a:lnTo>
                <a:lnTo>
                  <a:pt x="4356" y="4715"/>
                </a:lnTo>
                <a:lnTo>
                  <a:pt x="4288" y="4725"/>
                </a:lnTo>
                <a:lnTo>
                  <a:pt x="4211" y="4715"/>
                </a:lnTo>
                <a:lnTo>
                  <a:pt x="4153" y="4696"/>
                </a:lnTo>
                <a:lnTo>
                  <a:pt x="4085" y="4657"/>
                </a:lnTo>
                <a:lnTo>
                  <a:pt x="4026" y="4618"/>
                </a:lnTo>
                <a:lnTo>
                  <a:pt x="3988" y="4560"/>
                </a:lnTo>
                <a:lnTo>
                  <a:pt x="3959" y="4502"/>
                </a:lnTo>
                <a:lnTo>
                  <a:pt x="3929" y="4434"/>
                </a:lnTo>
                <a:lnTo>
                  <a:pt x="3929" y="4356"/>
                </a:lnTo>
                <a:lnTo>
                  <a:pt x="3929" y="4289"/>
                </a:lnTo>
                <a:lnTo>
                  <a:pt x="3959" y="4221"/>
                </a:lnTo>
                <a:lnTo>
                  <a:pt x="3988" y="4153"/>
                </a:lnTo>
                <a:lnTo>
                  <a:pt x="4026" y="4104"/>
                </a:lnTo>
                <a:lnTo>
                  <a:pt x="4085" y="4056"/>
                </a:lnTo>
                <a:lnTo>
                  <a:pt x="4153" y="4027"/>
                </a:lnTo>
                <a:lnTo>
                  <a:pt x="4211" y="3997"/>
                </a:lnTo>
                <a:lnTo>
                  <a:pt x="4288" y="3997"/>
                </a:lnTo>
                <a:lnTo>
                  <a:pt x="4356" y="3997"/>
                </a:lnTo>
                <a:lnTo>
                  <a:pt x="4424" y="4027"/>
                </a:lnTo>
                <a:lnTo>
                  <a:pt x="4482" y="4056"/>
                </a:lnTo>
                <a:close/>
                <a:moveTo>
                  <a:pt x="5685" y="4104"/>
                </a:moveTo>
                <a:lnTo>
                  <a:pt x="5724" y="4153"/>
                </a:lnTo>
                <a:lnTo>
                  <a:pt x="5763" y="4221"/>
                </a:lnTo>
                <a:lnTo>
                  <a:pt x="5782" y="4289"/>
                </a:lnTo>
                <a:lnTo>
                  <a:pt x="5782" y="4356"/>
                </a:lnTo>
                <a:lnTo>
                  <a:pt x="5782" y="4434"/>
                </a:lnTo>
                <a:lnTo>
                  <a:pt x="5763" y="4502"/>
                </a:lnTo>
                <a:lnTo>
                  <a:pt x="5724" y="4560"/>
                </a:lnTo>
                <a:lnTo>
                  <a:pt x="5685" y="4618"/>
                </a:lnTo>
                <a:lnTo>
                  <a:pt x="5627" y="4657"/>
                </a:lnTo>
                <a:lnTo>
                  <a:pt x="5559" y="4696"/>
                </a:lnTo>
                <a:lnTo>
                  <a:pt x="5501" y="4715"/>
                </a:lnTo>
                <a:lnTo>
                  <a:pt x="5423" y="4725"/>
                </a:lnTo>
                <a:lnTo>
                  <a:pt x="5356" y="4715"/>
                </a:lnTo>
                <a:lnTo>
                  <a:pt x="5297" y="4696"/>
                </a:lnTo>
                <a:lnTo>
                  <a:pt x="5229" y="4657"/>
                </a:lnTo>
                <a:lnTo>
                  <a:pt x="5181" y="4618"/>
                </a:lnTo>
                <a:lnTo>
                  <a:pt x="5132" y="4560"/>
                </a:lnTo>
                <a:lnTo>
                  <a:pt x="5094" y="4502"/>
                </a:lnTo>
                <a:lnTo>
                  <a:pt x="5074" y="4434"/>
                </a:lnTo>
                <a:lnTo>
                  <a:pt x="5064" y="4356"/>
                </a:lnTo>
                <a:lnTo>
                  <a:pt x="5074" y="4289"/>
                </a:lnTo>
                <a:lnTo>
                  <a:pt x="5094" y="4221"/>
                </a:lnTo>
                <a:lnTo>
                  <a:pt x="5132" y="4153"/>
                </a:lnTo>
                <a:lnTo>
                  <a:pt x="5181" y="4104"/>
                </a:lnTo>
                <a:lnTo>
                  <a:pt x="5229" y="4056"/>
                </a:lnTo>
                <a:lnTo>
                  <a:pt x="5297" y="4027"/>
                </a:lnTo>
                <a:lnTo>
                  <a:pt x="5356" y="3997"/>
                </a:lnTo>
                <a:lnTo>
                  <a:pt x="5423" y="3997"/>
                </a:lnTo>
                <a:lnTo>
                  <a:pt x="5501" y="3997"/>
                </a:lnTo>
                <a:lnTo>
                  <a:pt x="5559" y="4027"/>
                </a:lnTo>
                <a:lnTo>
                  <a:pt x="5627" y="4056"/>
                </a:lnTo>
                <a:close/>
                <a:moveTo>
                  <a:pt x="6287" y="5094"/>
                </a:moveTo>
                <a:lnTo>
                  <a:pt x="6287" y="3639"/>
                </a:lnTo>
                <a:lnTo>
                  <a:pt x="6277" y="3580"/>
                </a:lnTo>
                <a:lnTo>
                  <a:pt x="6267" y="3561"/>
                </a:lnTo>
                <a:lnTo>
                  <a:pt x="6238" y="3532"/>
                </a:lnTo>
                <a:lnTo>
                  <a:pt x="6219" y="3512"/>
                </a:lnTo>
                <a:lnTo>
                  <a:pt x="6190" y="3493"/>
                </a:lnTo>
                <a:lnTo>
                  <a:pt x="6141" y="3493"/>
                </a:lnTo>
                <a:lnTo>
                  <a:pt x="709" y="3493"/>
                </a:lnTo>
                <a:lnTo>
                  <a:pt x="660" y="3493"/>
                </a:lnTo>
                <a:lnTo>
                  <a:pt x="631" y="3512"/>
                </a:lnTo>
                <a:lnTo>
                  <a:pt x="612" y="3532"/>
                </a:lnTo>
                <a:lnTo>
                  <a:pt x="573" y="3580"/>
                </a:lnTo>
                <a:lnTo>
                  <a:pt x="563" y="3639"/>
                </a:lnTo>
                <a:lnTo>
                  <a:pt x="563" y="5094"/>
                </a:lnTo>
                <a:lnTo>
                  <a:pt x="573" y="5152"/>
                </a:lnTo>
                <a:lnTo>
                  <a:pt x="612" y="5191"/>
                </a:lnTo>
                <a:lnTo>
                  <a:pt x="660" y="5220"/>
                </a:lnTo>
                <a:lnTo>
                  <a:pt x="709" y="5230"/>
                </a:lnTo>
                <a:lnTo>
                  <a:pt x="6141" y="5230"/>
                </a:lnTo>
                <a:lnTo>
                  <a:pt x="6190" y="5220"/>
                </a:lnTo>
                <a:lnTo>
                  <a:pt x="6238" y="5191"/>
                </a:lnTo>
                <a:lnTo>
                  <a:pt x="6267" y="5162"/>
                </a:lnTo>
                <a:lnTo>
                  <a:pt x="6277" y="5152"/>
                </a:lnTo>
                <a:close/>
                <a:moveTo>
                  <a:pt x="796" y="2911"/>
                </a:moveTo>
                <a:lnTo>
                  <a:pt x="6064" y="2911"/>
                </a:lnTo>
                <a:lnTo>
                  <a:pt x="5356" y="718"/>
                </a:lnTo>
                <a:lnTo>
                  <a:pt x="5336" y="670"/>
                </a:lnTo>
                <a:lnTo>
                  <a:pt x="5288" y="631"/>
                </a:lnTo>
                <a:lnTo>
                  <a:pt x="5229" y="602"/>
                </a:lnTo>
                <a:lnTo>
                  <a:pt x="5181" y="592"/>
                </a:lnTo>
                <a:lnTo>
                  <a:pt x="1688" y="592"/>
                </a:lnTo>
                <a:lnTo>
                  <a:pt x="1620" y="602"/>
                </a:lnTo>
                <a:lnTo>
                  <a:pt x="1562" y="631"/>
                </a:lnTo>
                <a:lnTo>
                  <a:pt x="1523" y="670"/>
                </a:lnTo>
                <a:lnTo>
                  <a:pt x="1494" y="718"/>
                </a:lnTo>
                <a:close/>
                <a:moveTo>
                  <a:pt x="6859" y="3639"/>
                </a:moveTo>
                <a:lnTo>
                  <a:pt x="6859" y="5094"/>
                </a:lnTo>
                <a:lnTo>
                  <a:pt x="6859" y="5162"/>
                </a:lnTo>
                <a:lnTo>
                  <a:pt x="6850" y="5230"/>
                </a:lnTo>
                <a:lnTo>
                  <a:pt x="6830" y="5307"/>
                </a:lnTo>
                <a:lnTo>
                  <a:pt x="6811" y="5365"/>
                </a:lnTo>
                <a:lnTo>
                  <a:pt x="6772" y="5433"/>
                </a:lnTo>
                <a:lnTo>
                  <a:pt x="6743" y="5491"/>
                </a:lnTo>
                <a:lnTo>
                  <a:pt x="6694" y="5540"/>
                </a:lnTo>
                <a:lnTo>
                  <a:pt x="6656" y="5598"/>
                </a:lnTo>
                <a:lnTo>
                  <a:pt x="6597" y="5656"/>
                </a:lnTo>
                <a:lnTo>
                  <a:pt x="6539" y="5686"/>
                </a:lnTo>
                <a:lnTo>
                  <a:pt x="6481" y="5724"/>
                </a:lnTo>
                <a:lnTo>
                  <a:pt x="6413" y="5763"/>
                </a:lnTo>
                <a:lnTo>
                  <a:pt x="6355" y="5783"/>
                </a:lnTo>
                <a:lnTo>
                  <a:pt x="6287" y="5802"/>
                </a:lnTo>
                <a:lnTo>
                  <a:pt x="6209" y="5812"/>
                </a:lnTo>
                <a:lnTo>
                  <a:pt x="6141" y="5821"/>
                </a:lnTo>
                <a:lnTo>
                  <a:pt x="709" y="5821"/>
                </a:lnTo>
                <a:lnTo>
                  <a:pt x="641" y="5812"/>
                </a:lnTo>
                <a:lnTo>
                  <a:pt x="563" y="5802"/>
                </a:lnTo>
                <a:lnTo>
                  <a:pt x="505" y="5783"/>
                </a:lnTo>
                <a:lnTo>
                  <a:pt x="437" y="5763"/>
                </a:lnTo>
                <a:lnTo>
                  <a:pt x="369" y="5724"/>
                </a:lnTo>
                <a:lnTo>
                  <a:pt x="321" y="5686"/>
                </a:lnTo>
                <a:lnTo>
                  <a:pt x="262" y="5656"/>
                </a:lnTo>
                <a:lnTo>
                  <a:pt x="204" y="5598"/>
                </a:lnTo>
                <a:lnTo>
                  <a:pt x="156" y="5540"/>
                </a:lnTo>
                <a:lnTo>
                  <a:pt x="117" y="5491"/>
                </a:lnTo>
                <a:lnTo>
                  <a:pt x="78" y="5433"/>
                </a:lnTo>
                <a:lnTo>
                  <a:pt x="39" y="5365"/>
                </a:lnTo>
                <a:lnTo>
                  <a:pt x="29" y="5307"/>
                </a:lnTo>
                <a:lnTo>
                  <a:pt x="10" y="5230"/>
                </a:lnTo>
                <a:lnTo>
                  <a:pt x="0" y="5162"/>
                </a:lnTo>
                <a:lnTo>
                  <a:pt x="0" y="5094"/>
                </a:lnTo>
                <a:lnTo>
                  <a:pt x="0" y="3639"/>
                </a:lnTo>
                <a:lnTo>
                  <a:pt x="0" y="3571"/>
                </a:lnTo>
                <a:lnTo>
                  <a:pt x="20" y="3493"/>
                </a:lnTo>
                <a:lnTo>
                  <a:pt x="39" y="3406"/>
                </a:lnTo>
                <a:lnTo>
                  <a:pt x="68" y="3299"/>
                </a:lnTo>
                <a:lnTo>
                  <a:pt x="951" y="544"/>
                </a:lnTo>
                <a:lnTo>
                  <a:pt x="1000" y="437"/>
                </a:lnTo>
                <a:lnTo>
                  <a:pt x="1048" y="330"/>
                </a:lnTo>
                <a:lnTo>
                  <a:pt x="1135" y="233"/>
                </a:lnTo>
                <a:lnTo>
                  <a:pt x="1223" y="165"/>
                </a:lnTo>
                <a:lnTo>
                  <a:pt x="1339" y="98"/>
                </a:lnTo>
                <a:lnTo>
                  <a:pt x="1446" y="39"/>
                </a:lnTo>
                <a:lnTo>
                  <a:pt x="1562" y="10"/>
                </a:lnTo>
                <a:lnTo>
                  <a:pt x="1688" y="0"/>
                </a:lnTo>
                <a:lnTo>
                  <a:pt x="5181" y="0"/>
                </a:lnTo>
                <a:lnTo>
                  <a:pt x="5297" y="10"/>
                </a:lnTo>
                <a:lnTo>
                  <a:pt x="5404" y="39"/>
                </a:lnTo>
                <a:lnTo>
                  <a:pt x="5520" y="98"/>
                </a:lnTo>
                <a:lnTo>
                  <a:pt x="5627" y="165"/>
                </a:lnTo>
                <a:lnTo>
                  <a:pt x="5714" y="233"/>
                </a:lnTo>
                <a:lnTo>
                  <a:pt x="5802" y="330"/>
                </a:lnTo>
                <a:lnTo>
                  <a:pt x="5860" y="437"/>
                </a:lnTo>
                <a:lnTo>
                  <a:pt x="5909" y="544"/>
                </a:lnTo>
                <a:lnTo>
                  <a:pt x="6791" y="3299"/>
                </a:lnTo>
                <a:lnTo>
                  <a:pt x="6820" y="3406"/>
                </a:lnTo>
                <a:lnTo>
                  <a:pt x="6840" y="3493"/>
                </a:lnTo>
                <a:lnTo>
                  <a:pt x="6859" y="3571"/>
                </a:lnTo>
                <a:close/>
              </a:path>
            </a:pathLst>
          </a:custGeom>
          <a:solidFill>
            <a:srgbClr val="E69138"/>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b="0" i="0" sz="700" u="none" cap="none" strike="noStrike">
              <a:solidFill>
                <a:srgbClr val="000000"/>
              </a:solidFill>
              <a:latin typeface="Arial"/>
              <a:ea typeface="Arial"/>
              <a:cs typeface="Arial"/>
              <a:sym typeface="Arial"/>
            </a:endParaRPr>
          </a:p>
        </p:txBody>
      </p:sp>
      <p:cxnSp>
        <p:nvCxnSpPr>
          <p:cNvPr id="591" name="Google Shape;591;p43"/>
          <p:cNvCxnSpPr/>
          <p:nvPr/>
        </p:nvCxnSpPr>
        <p:spPr>
          <a:xfrm>
            <a:off x="9042465" y="4701903"/>
            <a:ext cx="673800" cy="0"/>
          </a:xfrm>
          <a:prstGeom prst="straightConnector1">
            <a:avLst/>
          </a:prstGeom>
          <a:noFill/>
          <a:ln cap="flat" cmpd="sng" w="28575">
            <a:solidFill>
              <a:srgbClr val="3D85C6"/>
            </a:solidFill>
            <a:prstDash val="solid"/>
            <a:round/>
            <a:headEnd len="sm" w="sm" type="none"/>
            <a:tailEnd len="med" w="med" type="triangle"/>
          </a:ln>
        </p:spPr>
      </p:cxnSp>
      <p:sp>
        <p:nvSpPr>
          <p:cNvPr id="592" name="Google Shape;592;p43"/>
          <p:cNvSpPr/>
          <p:nvPr/>
        </p:nvSpPr>
        <p:spPr>
          <a:xfrm>
            <a:off x="9614424" y="2751663"/>
            <a:ext cx="390402" cy="259158"/>
          </a:xfrm>
          <a:custGeom>
            <a:rect b="b" l="l" r="r" t="t"/>
            <a:pathLst>
              <a:path extrusionOk="0" h="6384" w="8014">
                <a:moveTo>
                  <a:pt x="7432" y="5656"/>
                </a:moveTo>
                <a:lnTo>
                  <a:pt x="7432" y="2174"/>
                </a:lnTo>
                <a:lnTo>
                  <a:pt x="7286" y="2329"/>
                </a:lnTo>
                <a:lnTo>
                  <a:pt x="7131" y="2474"/>
                </a:lnTo>
                <a:lnTo>
                  <a:pt x="6840" y="2697"/>
                </a:lnTo>
                <a:lnTo>
                  <a:pt x="6568" y="2911"/>
                </a:lnTo>
                <a:lnTo>
                  <a:pt x="6297" y="3124"/>
                </a:lnTo>
                <a:lnTo>
                  <a:pt x="6064" y="3328"/>
                </a:lnTo>
                <a:lnTo>
                  <a:pt x="5821" y="3503"/>
                </a:lnTo>
                <a:lnTo>
                  <a:pt x="5608" y="3677"/>
                </a:lnTo>
                <a:lnTo>
                  <a:pt x="5414" y="3842"/>
                </a:lnTo>
                <a:lnTo>
                  <a:pt x="5230" y="4007"/>
                </a:lnTo>
                <a:lnTo>
                  <a:pt x="5113" y="4094"/>
                </a:lnTo>
                <a:lnTo>
                  <a:pt x="5026" y="4172"/>
                </a:lnTo>
                <a:lnTo>
                  <a:pt x="4939" y="4250"/>
                </a:lnTo>
                <a:lnTo>
                  <a:pt x="4861" y="4308"/>
                </a:lnTo>
                <a:lnTo>
                  <a:pt x="4774" y="4356"/>
                </a:lnTo>
                <a:lnTo>
                  <a:pt x="4686" y="4415"/>
                </a:lnTo>
                <a:lnTo>
                  <a:pt x="4589" y="4473"/>
                </a:lnTo>
                <a:lnTo>
                  <a:pt x="4463" y="4521"/>
                </a:lnTo>
                <a:lnTo>
                  <a:pt x="4347" y="4580"/>
                </a:lnTo>
                <a:lnTo>
                  <a:pt x="4240" y="4618"/>
                </a:lnTo>
                <a:lnTo>
                  <a:pt x="4114" y="4638"/>
                </a:lnTo>
                <a:lnTo>
                  <a:pt x="4007" y="4647"/>
                </a:lnTo>
                <a:lnTo>
                  <a:pt x="4007" y="4647"/>
                </a:lnTo>
                <a:lnTo>
                  <a:pt x="4007" y="4647"/>
                </a:lnTo>
                <a:lnTo>
                  <a:pt x="3900" y="4638"/>
                </a:lnTo>
                <a:lnTo>
                  <a:pt x="3774" y="4618"/>
                </a:lnTo>
                <a:lnTo>
                  <a:pt x="3668" y="4580"/>
                </a:lnTo>
                <a:lnTo>
                  <a:pt x="3551" y="4521"/>
                </a:lnTo>
                <a:lnTo>
                  <a:pt x="3435" y="4473"/>
                </a:lnTo>
                <a:lnTo>
                  <a:pt x="3328" y="4415"/>
                </a:lnTo>
                <a:lnTo>
                  <a:pt x="3241" y="4356"/>
                </a:lnTo>
                <a:lnTo>
                  <a:pt x="3153" y="4308"/>
                </a:lnTo>
                <a:lnTo>
                  <a:pt x="3086" y="4250"/>
                </a:lnTo>
                <a:lnTo>
                  <a:pt x="2989" y="4172"/>
                </a:lnTo>
                <a:lnTo>
                  <a:pt x="2901" y="4094"/>
                </a:lnTo>
                <a:lnTo>
                  <a:pt x="2785" y="4007"/>
                </a:lnTo>
                <a:lnTo>
                  <a:pt x="2610" y="3842"/>
                </a:lnTo>
                <a:lnTo>
                  <a:pt x="2406" y="3677"/>
                </a:lnTo>
                <a:lnTo>
                  <a:pt x="2193" y="3503"/>
                </a:lnTo>
                <a:lnTo>
                  <a:pt x="1960" y="3328"/>
                </a:lnTo>
                <a:lnTo>
                  <a:pt x="1718" y="3124"/>
                </a:lnTo>
                <a:lnTo>
                  <a:pt x="1446" y="2911"/>
                </a:lnTo>
                <a:lnTo>
                  <a:pt x="1174" y="2697"/>
                </a:lnTo>
                <a:lnTo>
                  <a:pt x="883" y="2474"/>
                </a:lnTo>
                <a:lnTo>
                  <a:pt x="728" y="2329"/>
                </a:lnTo>
                <a:lnTo>
                  <a:pt x="583" y="2174"/>
                </a:lnTo>
                <a:lnTo>
                  <a:pt x="583" y="5656"/>
                </a:lnTo>
                <a:lnTo>
                  <a:pt x="592" y="5705"/>
                </a:lnTo>
                <a:lnTo>
                  <a:pt x="612" y="5763"/>
                </a:lnTo>
                <a:lnTo>
                  <a:pt x="660" y="5792"/>
                </a:lnTo>
                <a:lnTo>
                  <a:pt x="718" y="5802"/>
                </a:lnTo>
                <a:lnTo>
                  <a:pt x="7296" y="5802"/>
                </a:lnTo>
                <a:lnTo>
                  <a:pt x="7354" y="5792"/>
                </a:lnTo>
                <a:lnTo>
                  <a:pt x="7403" y="5763"/>
                </a:lnTo>
                <a:lnTo>
                  <a:pt x="7432" y="5705"/>
                </a:lnTo>
                <a:close/>
                <a:moveTo>
                  <a:pt x="7432" y="883"/>
                </a:moveTo>
                <a:lnTo>
                  <a:pt x="7432" y="864"/>
                </a:lnTo>
                <a:lnTo>
                  <a:pt x="7432" y="845"/>
                </a:lnTo>
                <a:lnTo>
                  <a:pt x="7432" y="806"/>
                </a:lnTo>
                <a:lnTo>
                  <a:pt x="7432" y="777"/>
                </a:lnTo>
                <a:lnTo>
                  <a:pt x="7432" y="747"/>
                </a:lnTo>
                <a:lnTo>
                  <a:pt x="7432" y="718"/>
                </a:lnTo>
                <a:lnTo>
                  <a:pt x="7432" y="680"/>
                </a:lnTo>
                <a:lnTo>
                  <a:pt x="7432" y="660"/>
                </a:lnTo>
                <a:lnTo>
                  <a:pt x="7412" y="641"/>
                </a:lnTo>
                <a:lnTo>
                  <a:pt x="7403" y="621"/>
                </a:lnTo>
                <a:lnTo>
                  <a:pt x="7383" y="602"/>
                </a:lnTo>
                <a:lnTo>
                  <a:pt x="7364" y="583"/>
                </a:lnTo>
                <a:lnTo>
                  <a:pt x="7325" y="573"/>
                </a:lnTo>
                <a:lnTo>
                  <a:pt x="7296" y="573"/>
                </a:lnTo>
                <a:lnTo>
                  <a:pt x="718" y="573"/>
                </a:lnTo>
                <a:lnTo>
                  <a:pt x="660" y="583"/>
                </a:lnTo>
                <a:lnTo>
                  <a:pt x="612" y="621"/>
                </a:lnTo>
                <a:lnTo>
                  <a:pt x="592" y="670"/>
                </a:lnTo>
                <a:lnTo>
                  <a:pt x="583" y="718"/>
                </a:lnTo>
                <a:lnTo>
                  <a:pt x="592" y="903"/>
                </a:lnTo>
                <a:lnTo>
                  <a:pt x="612" y="1087"/>
                </a:lnTo>
                <a:lnTo>
                  <a:pt x="670" y="1262"/>
                </a:lnTo>
                <a:lnTo>
                  <a:pt x="748" y="1427"/>
                </a:lnTo>
                <a:lnTo>
                  <a:pt x="835" y="1582"/>
                </a:lnTo>
                <a:lnTo>
                  <a:pt x="951" y="1727"/>
                </a:lnTo>
                <a:lnTo>
                  <a:pt x="1087" y="1873"/>
                </a:lnTo>
                <a:lnTo>
                  <a:pt x="1233" y="2009"/>
                </a:lnTo>
                <a:lnTo>
                  <a:pt x="1669" y="2348"/>
                </a:lnTo>
                <a:lnTo>
                  <a:pt x="2115" y="2707"/>
                </a:lnTo>
                <a:lnTo>
                  <a:pt x="2571" y="3076"/>
                </a:lnTo>
                <a:lnTo>
                  <a:pt x="3027" y="3444"/>
                </a:lnTo>
                <a:lnTo>
                  <a:pt x="3047" y="3464"/>
                </a:lnTo>
                <a:lnTo>
                  <a:pt x="3076" y="3493"/>
                </a:lnTo>
                <a:lnTo>
                  <a:pt x="3115" y="3522"/>
                </a:lnTo>
                <a:lnTo>
                  <a:pt x="3183" y="3580"/>
                </a:lnTo>
                <a:lnTo>
                  <a:pt x="3250" y="3639"/>
                </a:lnTo>
                <a:lnTo>
                  <a:pt x="3299" y="3677"/>
                </a:lnTo>
                <a:lnTo>
                  <a:pt x="3347" y="3716"/>
                </a:lnTo>
                <a:lnTo>
                  <a:pt x="3386" y="3755"/>
                </a:lnTo>
                <a:lnTo>
                  <a:pt x="3435" y="3784"/>
                </a:lnTo>
                <a:lnTo>
                  <a:pt x="3474" y="3823"/>
                </a:lnTo>
                <a:lnTo>
                  <a:pt x="3590" y="3891"/>
                </a:lnTo>
                <a:lnTo>
                  <a:pt x="3706" y="3968"/>
                </a:lnTo>
                <a:lnTo>
                  <a:pt x="3813" y="4017"/>
                </a:lnTo>
                <a:lnTo>
                  <a:pt x="3920" y="4046"/>
                </a:lnTo>
                <a:lnTo>
                  <a:pt x="4007" y="4056"/>
                </a:lnTo>
                <a:lnTo>
                  <a:pt x="4007" y="4056"/>
                </a:lnTo>
                <a:lnTo>
                  <a:pt x="4007" y="4056"/>
                </a:lnTo>
                <a:lnTo>
                  <a:pt x="4104" y="4046"/>
                </a:lnTo>
                <a:lnTo>
                  <a:pt x="4201" y="4017"/>
                </a:lnTo>
                <a:lnTo>
                  <a:pt x="4308" y="3968"/>
                </a:lnTo>
                <a:lnTo>
                  <a:pt x="4434" y="3891"/>
                </a:lnTo>
                <a:lnTo>
                  <a:pt x="4492" y="3852"/>
                </a:lnTo>
                <a:lnTo>
                  <a:pt x="4541" y="3823"/>
                </a:lnTo>
                <a:lnTo>
                  <a:pt x="4589" y="3784"/>
                </a:lnTo>
                <a:lnTo>
                  <a:pt x="4628" y="3755"/>
                </a:lnTo>
                <a:lnTo>
                  <a:pt x="4667" y="3716"/>
                </a:lnTo>
                <a:lnTo>
                  <a:pt x="4725" y="3677"/>
                </a:lnTo>
                <a:lnTo>
                  <a:pt x="4774" y="3639"/>
                </a:lnTo>
                <a:lnTo>
                  <a:pt x="4832" y="3580"/>
                </a:lnTo>
                <a:lnTo>
                  <a:pt x="4900" y="3522"/>
                </a:lnTo>
                <a:lnTo>
                  <a:pt x="4939" y="3493"/>
                </a:lnTo>
                <a:lnTo>
                  <a:pt x="4968" y="3464"/>
                </a:lnTo>
                <a:lnTo>
                  <a:pt x="4987" y="3444"/>
                </a:lnTo>
                <a:lnTo>
                  <a:pt x="5443" y="3076"/>
                </a:lnTo>
                <a:lnTo>
                  <a:pt x="5909" y="2707"/>
                </a:lnTo>
                <a:lnTo>
                  <a:pt x="6345" y="2348"/>
                </a:lnTo>
                <a:lnTo>
                  <a:pt x="6782" y="2009"/>
                </a:lnTo>
                <a:lnTo>
                  <a:pt x="6908" y="1902"/>
                </a:lnTo>
                <a:lnTo>
                  <a:pt x="7015" y="1786"/>
                </a:lnTo>
                <a:lnTo>
                  <a:pt x="7121" y="1640"/>
                </a:lnTo>
                <a:lnTo>
                  <a:pt x="7238" y="1485"/>
                </a:lnTo>
                <a:lnTo>
                  <a:pt x="7325" y="1330"/>
                </a:lnTo>
                <a:lnTo>
                  <a:pt x="7393" y="1174"/>
                </a:lnTo>
                <a:lnTo>
                  <a:pt x="7432" y="1019"/>
                </a:lnTo>
                <a:close/>
                <a:moveTo>
                  <a:pt x="8014" y="718"/>
                </a:moveTo>
                <a:lnTo>
                  <a:pt x="8014" y="5656"/>
                </a:lnTo>
                <a:lnTo>
                  <a:pt x="8004" y="5724"/>
                </a:lnTo>
                <a:lnTo>
                  <a:pt x="7994" y="5802"/>
                </a:lnTo>
                <a:lnTo>
                  <a:pt x="7985" y="5870"/>
                </a:lnTo>
                <a:lnTo>
                  <a:pt x="7956" y="5938"/>
                </a:lnTo>
                <a:lnTo>
                  <a:pt x="7936" y="6006"/>
                </a:lnTo>
                <a:lnTo>
                  <a:pt x="7897" y="6054"/>
                </a:lnTo>
                <a:lnTo>
                  <a:pt x="7849" y="6112"/>
                </a:lnTo>
                <a:lnTo>
                  <a:pt x="7800" y="6171"/>
                </a:lnTo>
                <a:lnTo>
                  <a:pt x="7752" y="6219"/>
                </a:lnTo>
                <a:lnTo>
                  <a:pt x="7694" y="6258"/>
                </a:lnTo>
                <a:lnTo>
                  <a:pt x="7626" y="6297"/>
                </a:lnTo>
                <a:lnTo>
                  <a:pt x="7577" y="6335"/>
                </a:lnTo>
                <a:lnTo>
                  <a:pt x="7509" y="6345"/>
                </a:lnTo>
                <a:lnTo>
                  <a:pt x="7432" y="6365"/>
                </a:lnTo>
                <a:lnTo>
                  <a:pt x="7374" y="6374"/>
                </a:lnTo>
                <a:lnTo>
                  <a:pt x="7296" y="6384"/>
                </a:lnTo>
                <a:lnTo>
                  <a:pt x="718" y="6384"/>
                </a:lnTo>
                <a:lnTo>
                  <a:pt x="641" y="6374"/>
                </a:lnTo>
                <a:lnTo>
                  <a:pt x="583" y="6365"/>
                </a:lnTo>
                <a:lnTo>
                  <a:pt x="505" y="6345"/>
                </a:lnTo>
                <a:lnTo>
                  <a:pt x="447" y="6335"/>
                </a:lnTo>
                <a:lnTo>
                  <a:pt x="389" y="6297"/>
                </a:lnTo>
                <a:lnTo>
                  <a:pt x="321" y="6258"/>
                </a:lnTo>
                <a:lnTo>
                  <a:pt x="272" y="6219"/>
                </a:lnTo>
                <a:lnTo>
                  <a:pt x="214" y="6171"/>
                </a:lnTo>
                <a:lnTo>
                  <a:pt x="165" y="6112"/>
                </a:lnTo>
                <a:lnTo>
                  <a:pt x="117" y="6054"/>
                </a:lnTo>
                <a:lnTo>
                  <a:pt x="88" y="6006"/>
                </a:lnTo>
                <a:lnTo>
                  <a:pt x="59" y="5938"/>
                </a:lnTo>
                <a:lnTo>
                  <a:pt x="30" y="5870"/>
                </a:lnTo>
                <a:lnTo>
                  <a:pt x="20" y="5802"/>
                </a:lnTo>
                <a:lnTo>
                  <a:pt x="10" y="5724"/>
                </a:lnTo>
                <a:lnTo>
                  <a:pt x="1" y="5656"/>
                </a:lnTo>
                <a:lnTo>
                  <a:pt x="1" y="718"/>
                </a:lnTo>
                <a:lnTo>
                  <a:pt x="10" y="650"/>
                </a:lnTo>
                <a:lnTo>
                  <a:pt x="20" y="573"/>
                </a:lnTo>
                <a:lnTo>
                  <a:pt x="30" y="515"/>
                </a:lnTo>
                <a:lnTo>
                  <a:pt x="59" y="447"/>
                </a:lnTo>
                <a:lnTo>
                  <a:pt x="88" y="379"/>
                </a:lnTo>
                <a:lnTo>
                  <a:pt x="117" y="321"/>
                </a:lnTo>
                <a:lnTo>
                  <a:pt x="165" y="262"/>
                </a:lnTo>
                <a:lnTo>
                  <a:pt x="214" y="204"/>
                </a:lnTo>
                <a:lnTo>
                  <a:pt x="272" y="156"/>
                </a:lnTo>
                <a:lnTo>
                  <a:pt x="321" y="117"/>
                </a:lnTo>
                <a:lnTo>
                  <a:pt x="389" y="78"/>
                </a:lnTo>
                <a:lnTo>
                  <a:pt x="447" y="39"/>
                </a:lnTo>
                <a:lnTo>
                  <a:pt x="505" y="20"/>
                </a:lnTo>
                <a:lnTo>
                  <a:pt x="583" y="10"/>
                </a:lnTo>
                <a:lnTo>
                  <a:pt x="641" y="0"/>
                </a:lnTo>
                <a:lnTo>
                  <a:pt x="718" y="0"/>
                </a:lnTo>
                <a:lnTo>
                  <a:pt x="7296" y="0"/>
                </a:lnTo>
                <a:lnTo>
                  <a:pt x="7374" y="0"/>
                </a:lnTo>
                <a:lnTo>
                  <a:pt x="7432" y="10"/>
                </a:lnTo>
                <a:lnTo>
                  <a:pt x="7509" y="20"/>
                </a:lnTo>
                <a:lnTo>
                  <a:pt x="7577" y="39"/>
                </a:lnTo>
                <a:lnTo>
                  <a:pt x="7626" y="78"/>
                </a:lnTo>
                <a:lnTo>
                  <a:pt x="7694" y="117"/>
                </a:lnTo>
                <a:lnTo>
                  <a:pt x="7752" y="156"/>
                </a:lnTo>
                <a:lnTo>
                  <a:pt x="7800" y="204"/>
                </a:lnTo>
                <a:lnTo>
                  <a:pt x="7849" y="262"/>
                </a:lnTo>
                <a:lnTo>
                  <a:pt x="7897" y="321"/>
                </a:lnTo>
                <a:lnTo>
                  <a:pt x="7936" y="379"/>
                </a:lnTo>
                <a:lnTo>
                  <a:pt x="7956" y="447"/>
                </a:lnTo>
                <a:lnTo>
                  <a:pt x="7985" y="515"/>
                </a:lnTo>
                <a:lnTo>
                  <a:pt x="7994" y="573"/>
                </a:lnTo>
                <a:lnTo>
                  <a:pt x="8004" y="650"/>
                </a:lnTo>
                <a:close/>
              </a:path>
            </a:pathLst>
          </a:custGeom>
          <a:solidFill>
            <a:srgbClr val="3D85C6"/>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b="0" i="0" sz="700" u="none" cap="none" strike="noStrike">
              <a:solidFill>
                <a:srgbClr val="000000"/>
              </a:solidFill>
              <a:latin typeface="Arial"/>
              <a:ea typeface="Arial"/>
              <a:cs typeface="Arial"/>
              <a:sym typeface="Arial"/>
            </a:endParaRPr>
          </a:p>
        </p:txBody>
      </p:sp>
      <p:cxnSp>
        <p:nvCxnSpPr>
          <p:cNvPr id="593" name="Google Shape;593;p43"/>
          <p:cNvCxnSpPr/>
          <p:nvPr/>
        </p:nvCxnSpPr>
        <p:spPr>
          <a:xfrm>
            <a:off x="8940550" y="2881248"/>
            <a:ext cx="673800" cy="0"/>
          </a:xfrm>
          <a:prstGeom prst="straightConnector1">
            <a:avLst/>
          </a:prstGeom>
          <a:noFill/>
          <a:ln cap="flat" cmpd="sng" w="28575">
            <a:solidFill>
              <a:srgbClr val="3D85C6"/>
            </a:solidFill>
            <a:prstDash val="solid"/>
            <a:round/>
            <a:headEnd len="sm" w="sm" type="none"/>
            <a:tailEnd len="med" w="med" type="triangle"/>
          </a:ln>
        </p:spPr>
      </p:cxnSp>
      <p:cxnSp>
        <p:nvCxnSpPr>
          <p:cNvPr id="594" name="Google Shape;594;p43"/>
          <p:cNvCxnSpPr/>
          <p:nvPr/>
        </p:nvCxnSpPr>
        <p:spPr>
          <a:xfrm>
            <a:off x="10004818" y="2881248"/>
            <a:ext cx="673800" cy="0"/>
          </a:xfrm>
          <a:prstGeom prst="straightConnector1">
            <a:avLst/>
          </a:prstGeom>
          <a:noFill/>
          <a:ln cap="flat" cmpd="sng" w="28575">
            <a:solidFill>
              <a:srgbClr val="3D85C6"/>
            </a:solidFill>
            <a:prstDash val="solid"/>
            <a:round/>
            <a:headEnd len="sm" w="sm" type="none"/>
            <a:tailEnd len="med" w="med" type="triangle"/>
          </a:ln>
        </p:spPr>
      </p:cxnSp>
      <p:cxnSp>
        <p:nvCxnSpPr>
          <p:cNvPr id="595" name="Google Shape;595;p43"/>
          <p:cNvCxnSpPr/>
          <p:nvPr/>
        </p:nvCxnSpPr>
        <p:spPr>
          <a:xfrm flipH="1" rot="10800000">
            <a:off x="10088715" y="3982236"/>
            <a:ext cx="869700" cy="694800"/>
          </a:xfrm>
          <a:prstGeom prst="straightConnector1">
            <a:avLst/>
          </a:prstGeom>
          <a:noFill/>
          <a:ln cap="flat" cmpd="sng" w="28575">
            <a:solidFill>
              <a:srgbClr val="3D85C6"/>
            </a:solidFill>
            <a:prstDash val="solid"/>
            <a:round/>
            <a:headEnd len="sm" w="sm" type="none"/>
            <a:tailEnd len="med" w="med" type="triangle"/>
          </a:ln>
        </p:spPr>
      </p:cxnSp>
      <p:cxnSp>
        <p:nvCxnSpPr>
          <p:cNvPr id="596" name="Google Shape;596;p43"/>
          <p:cNvCxnSpPr/>
          <p:nvPr/>
        </p:nvCxnSpPr>
        <p:spPr>
          <a:xfrm>
            <a:off x="10097711" y="4701903"/>
            <a:ext cx="789900" cy="0"/>
          </a:xfrm>
          <a:prstGeom prst="straightConnector1">
            <a:avLst/>
          </a:prstGeom>
          <a:noFill/>
          <a:ln cap="flat" cmpd="sng" w="28575">
            <a:solidFill>
              <a:srgbClr val="3D85C6"/>
            </a:solidFill>
            <a:prstDash val="solid"/>
            <a:round/>
            <a:headEnd len="sm" w="sm" type="none"/>
            <a:tailEnd len="med" w="med" type="triangle"/>
          </a:ln>
        </p:spPr>
      </p:cxnSp>
      <p:cxnSp>
        <p:nvCxnSpPr>
          <p:cNvPr id="597" name="Google Shape;597;p43"/>
          <p:cNvCxnSpPr/>
          <p:nvPr/>
        </p:nvCxnSpPr>
        <p:spPr>
          <a:xfrm>
            <a:off x="10095948" y="4713268"/>
            <a:ext cx="913200" cy="712800"/>
          </a:xfrm>
          <a:prstGeom prst="straightConnector1">
            <a:avLst/>
          </a:prstGeom>
          <a:noFill/>
          <a:ln cap="flat" cmpd="sng" w="28575">
            <a:solidFill>
              <a:srgbClr val="3D85C6"/>
            </a:solidFill>
            <a:prstDash val="solid"/>
            <a:round/>
            <a:headEnd len="sm" w="sm" type="none"/>
            <a:tailEnd len="med" w="med" type="triangle"/>
          </a:ln>
        </p:spPr>
      </p:cxnSp>
      <p:sp>
        <p:nvSpPr>
          <p:cNvPr id="598" name="Google Shape;598;p43"/>
          <p:cNvSpPr/>
          <p:nvPr/>
        </p:nvSpPr>
        <p:spPr>
          <a:xfrm>
            <a:off x="11024938" y="3643505"/>
            <a:ext cx="600010" cy="424366"/>
          </a:xfrm>
          <a:custGeom>
            <a:rect b="b" l="l" r="r" t="t"/>
            <a:pathLst>
              <a:path extrusionOk="0" h="5822" w="6860">
                <a:moveTo>
                  <a:pt x="4531" y="4104"/>
                </a:moveTo>
                <a:lnTo>
                  <a:pt x="4579" y="4153"/>
                </a:lnTo>
                <a:lnTo>
                  <a:pt x="4618" y="4221"/>
                </a:lnTo>
                <a:lnTo>
                  <a:pt x="4638" y="4289"/>
                </a:lnTo>
                <a:lnTo>
                  <a:pt x="4647" y="4356"/>
                </a:lnTo>
                <a:lnTo>
                  <a:pt x="4638" y="4434"/>
                </a:lnTo>
                <a:lnTo>
                  <a:pt x="4618" y="4502"/>
                </a:lnTo>
                <a:lnTo>
                  <a:pt x="4579" y="4560"/>
                </a:lnTo>
                <a:lnTo>
                  <a:pt x="4531" y="4618"/>
                </a:lnTo>
                <a:lnTo>
                  <a:pt x="4482" y="4657"/>
                </a:lnTo>
                <a:lnTo>
                  <a:pt x="4424" y="4696"/>
                </a:lnTo>
                <a:lnTo>
                  <a:pt x="4356" y="4715"/>
                </a:lnTo>
                <a:lnTo>
                  <a:pt x="4288" y="4725"/>
                </a:lnTo>
                <a:lnTo>
                  <a:pt x="4211" y="4715"/>
                </a:lnTo>
                <a:lnTo>
                  <a:pt x="4153" y="4696"/>
                </a:lnTo>
                <a:lnTo>
                  <a:pt x="4085" y="4657"/>
                </a:lnTo>
                <a:lnTo>
                  <a:pt x="4026" y="4618"/>
                </a:lnTo>
                <a:lnTo>
                  <a:pt x="3988" y="4560"/>
                </a:lnTo>
                <a:lnTo>
                  <a:pt x="3959" y="4502"/>
                </a:lnTo>
                <a:lnTo>
                  <a:pt x="3929" y="4434"/>
                </a:lnTo>
                <a:lnTo>
                  <a:pt x="3929" y="4356"/>
                </a:lnTo>
                <a:lnTo>
                  <a:pt x="3929" y="4289"/>
                </a:lnTo>
                <a:lnTo>
                  <a:pt x="3959" y="4221"/>
                </a:lnTo>
                <a:lnTo>
                  <a:pt x="3988" y="4153"/>
                </a:lnTo>
                <a:lnTo>
                  <a:pt x="4026" y="4104"/>
                </a:lnTo>
                <a:lnTo>
                  <a:pt x="4085" y="4056"/>
                </a:lnTo>
                <a:lnTo>
                  <a:pt x="4153" y="4027"/>
                </a:lnTo>
                <a:lnTo>
                  <a:pt x="4211" y="3997"/>
                </a:lnTo>
                <a:lnTo>
                  <a:pt x="4288" y="3997"/>
                </a:lnTo>
                <a:lnTo>
                  <a:pt x="4356" y="3997"/>
                </a:lnTo>
                <a:lnTo>
                  <a:pt x="4424" y="4027"/>
                </a:lnTo>
                <a:lnTo>
                  <a:pt x="4482" y="4056"/>
                </a:lnTo>
                <a:close/>
                <a:moveTo>
                  <a:pt x="5685" y="4104"/>
                </a:moveTo>
                <a:lnTo>
                  <a:pt x="5724" y="4153"/>
                </a:lnTo>
                <a:lnTo>
                  <a:pt x="5763" y="4221"/>
                </a:lnTo>
                <a:lnTo>
                  <a:pt x="5782" y="4289"/>
                </a:lnTo>
                <a:lnTo>
                  <a:pt x="5782" y="4356"/>
                </a:lnTo>
                <a:lnTo>
                  <a:pt x="5782" y="4434"/>
                </a:lnTo>
                <a:lnTo>
                  <a:pt x="5763" y="4502"/>
                </a:lnTo>
                <a:lnTo>
                  <a:pt x="5724" y="4560"/>
                </a:lnTo>
                <a:lnTo>
                  <a:pt x="5685" y="4618"/>
                </a:lnTo>
                <a:lnTo>
                  <a:pt x="5627" y="4657"/>
                </a:lnTo>
                <a:lnTo>
                  <a:pt x="5559" y="4696"/>
                </a:lnTo>
                <a:lnTo>
                  <a:pt x="5501" y="4715"/>
                </a:lnTo>
                <a:lnTo>
                  <a:pt x="5423" y="4725"/>
                </a:lnTo>
                <a:lnTo>
                  <a:pt x="5356" y="4715"/>
                </a:lnTo>
                <a:lnTo>
                  <a:pt x="5297" y="4696"/>
                </a:lnTo>
                <a:lnTo>
                  <a:pt x="5229" y="4657"/>
                </a:lnTo>
                <a:lnTo>
                  <a:pt x="5181" y="4618"/>
                </a:lnTo>
                <a:lnTo>
                  <a:pt x="5132" y="4560"/>
                </a:lnTo>
                <a:lnTo>
                  <a:pt x="5094" y="4502"/>
                </a:lnTo>
                <a:lnTo>
                  <a:pt x="5074" y="4434"/>
                </a:lnTo>
                <a:lnTo>
                  <a:pt x="5064" y="4356"/>
                </a:lnTo>
                <a:lnTo>
                  <a:pt x="5074" y="4289"/>
                </a:lnTo>
                <a:lnTo>
                  <a:pt x="5094" y="4221"/>
                </a:lnTo>
                <a:lnTo>
                  <a:pt x="5132" y="4153"/>
                </a:lnTo>
                <a:lnTo>
                  <a:pt x="5181" y="4104"/>
                </a:lnTo>
                <a:lnTo>
                  <a:pt x="5229" y="4056"/>
                </a:lnTo>
                <a:lnTo>
                  <a:pt x="5297" y="4027"/>
                </a:lnTo>
                <a:lnTo>
                  <a:pt x="5356" y="3997"/>
                </a:lnTo>
                <a:lnTo>
                  <a:pt x="5423" y="3997"/>
                </a:lnTo>
                <a:lnTo>
                  <a:pt x="5501" y="3997"/>
                </a:lnTo>
                <a:lnTo>
                  <a:pt x="5559" y="4027"/>
                </a:lnTo>
                <a:lnTo>
                  <a:pt x="5627" y="4056"/>
                </a:lnTo>
                <a:close/>
                <a:moveTo>
                  <a:pt x="6287" y="5094"/>
                </a:moveTo>
                <a:lnTo>
                  <a:pt x="6287" y="3639"/>
                </a:lnTo>
                <a:lnTo>
                  <a:pt x="6277" y="3580"/>
                </a:lnTo>
                <a:lnTo>
                  <a:pt x="6267" y="3561"/>
                </a:lnTo>
                <a:lnTo>
                  <a:pt x="6238" y="3532"/>
                </a:lnTo>
                <a:lnTo>
                  <a:pt x="6219" y="3512"/>
                </a:lnTo>
                <a:lnTo>
                  <a:pt x="6190" y="3493"/>
                </a:lnTo>
                <a:lnTo>
                  <a:pt x="6141" y="3493"/>
                </a:lnTo>
                <a:lnTo>
                  <a:pt x="709" y="3493"/>
                </a:lnTo>
                <a:lnTo>
                  <a:pt x="660" y="3493"/>
                </a:lnTo>
                <a:lnTo>
                  <a:pt x="631" y="3512"/>
                </a:lnTo>
                <a:lnTo>
                  <a:pt x="612" y="3532"/>
                </a:lnTo>
                <a:lnTo>
                  <a:pt x="573" y="3580"/>
                </a:lnTo>
                <a:lnTo>
                  <a:pt x="563" y="3639"/>
                </a:lnTo>
                <a:lnTo>
                  <a:pt x="563" y="5094"/>
                </a:lnTo>
                <a:lnTo>
                  <a:pt x="573" y="5152"/>
                </a:lnTo>
                <a:lnTo>
                  <a:pt x="612" y="5191"/>
                </a:lnTo>
                <a:lnTo>
                  <a:pt x="660" y="5220"/>
                </a:lnTo>
                <a:lnTo>
                  <a:pt x="709" y="5230"/>
                </a:lnTo>
                <a:lnTo>
                  <a:pt x="6141" y="5230"/>
                </a:lnTo>
                <a:lnTo>
                  <a:pt x="6190" y="5220"/>
                </a:lnTo>
                <a:lnTo>
                  <a:pt x="6238" y="5191"/>
                </a:lnTo>
                <a:lnTo>
                  <a:pt x="6267" y="5162"/>
                </a:lnTo>
                <a:lnTo>
                  <a:pt x="6277" y="5152"/>
                </a:lnTo>
                <a:close/>
                <a:moveTo>
                  <a:pt x="796" y="2911"/>
                </a:moveTo>
                <a:lnTo>
                  <a:pt x="6064" y="2911"/>
                </a:lnTo>
                <a:lnTo>
                  <a:pt x="5356" y="718"/>
                </a:lnTo>
                <a:lnTo>
                  <a:pt x="5336" y="670"/>
                </a:lnTo>
                <a:lnTo>
                  <a:pt x="5288" y="631"/>
                </a:lnTo>
                <a:lnTo>
                  <a:pt x="5229" y="602"/>
                </a:lnTo>
                <a:lnTo>
                  <a:pt x="5181" y="592"/>
                </a:lnTo>
                <a:lnTo>
                  <a:pt x="1688" y="592"/>
                </a:lnTo>
                <a:lnTo>
                  <a:pt x="1620" y="602"/>
                </a:lnTo>
                <a:lnTo>
                  <a:pt x="1562" y="631"/>
                </a:lnTo>
                <a:lnTo>
                  <a:pt x="1523" y="670"/>
                </a:lnTo>
                <a:lnTo>
                  <a:pt x="1494" y="718"/>
                </a:lnTo>
                <a:close/>
                <a:moveTo>
                  <a:pt x="6859" y="3639"/>
                </a:moveTo>
                <a:lnTo>
                  <a:pt x="6859" y="5094"/>
                </a:lnTo>
                <a:lnTo>
                  <a:pt x="6859" y="5162"/>
                </a:lnTo>
                <a:lnTo>
                  <a:pt x="6850" y="5230"/>
                </a:lnTo>
                <a:lnTo>
                  <a:pt x="6830" y="5307"/>
                </a:lnTo>
                <a:lnTo>
                  <a:pt x="6811" y="5365"/>
                </a:lnTo>
                <a:lnTo>
                  <a:pt x="6772" y="5433"/>
                </a:lnTo>
                <a:lnTo>
                  <a:pt x="6743" y="5491"/>
                </a:lnTo>
                <a:lnTo>
                  <a:pt x="6694" y="5540"/>
                </a:lnTo>
                <a:lnTo>
                  <a:pt x="6656" y="5598"/>
                </a:lnTo>
                <a:lnTo>
                  <a:pt x="6597" y="5656"/>
                </a:lnTo>
                <a:lnTo>
                  <a:pt x="6539" y="5686"/>
                </a:lnTo>
                <a:lnTo>
                  <a:pt x="6481" y="5724"/>
                </a:lnTo>
                <a:lnTo>
                  <a:pt x="6413" y="5763"/>
                </a:lnTo>
                <a:lnTo>
                  <a:pt x="6355" y="5783"/>
                </a:lnTo>
                <a:lnTo>
                  <a:pt x="6287" y="5802"/>
                </a:lnTo>
                <a:lnTo>
                  <a:pt x="6209" y="5812"/>
                </a:lnTo>
                <a:lnTo>
                  <a:pt x="6141" y="5821"/>
                </a:lnTo>
                <a:lnTo>
                  <a:pt x="709" y="5821"/>
                </a:lnTo>
                <a:lnTo>
                  <a:pt x="641" y="5812"/>
                </a:lnTo>
                <a:lnTo>
                  <a:pt x="563" y="5802"/>
                </a:lnTo>
                <a:lnTo>
                  <a:pt x="505" y="5783"/>
                </a:lnTo>
                <a:lnTo>
                  <a:pt x="437" y="5763"/>
                </a:lnTo>
                <a:lnTo>
                  <a:pt x="369" y="5724"/>
                </a:lnTo>
                <a:lnTo>
                  <a:pt x="321" y="5686"/>
                </a:lnTo>
                <a:lnTo>
                  <a:pt x="262" y="5656"/>
                </a:lnTo>
                <a:lnTo>
                  <a:pt x="204" y="5598"/>
                </a:lnTo>
                <a:lnTo>
                  <a:pt x="156" y="5540"/>
                </a:lnTo>
                <a:lnTo>
                  <a:pt x="117" y="5491"/>
                </a:lnTo>
                <a:lnTo>
                  <a:pt x="78" y="5433"/>
                </a:lnTo>
                <a:lnTo>
                  <a:pt x="39" y="5365"/>
                </a:lnTo>
                <a:lnTo>
                  <a:pt x="29" y="5307"/>
                </a:lnTo>
                <a:lnTo>
                  <a:pt x="10" y="5230"/>
                </a:lnTo>
                <a:lnTo>
                  <a:pt x="0" y="5162"/>
                </a:lnTo>
                <a:lnTo>
                  <a:pt x="0" y="5094"/>
                </a:lnTo>
                <a:lnTo>
                  <a:pt x="0" y="3639"/>
                </a:lnTo>
                <a:lnTo>
                  <a:pt x="0" y="3571"/>
                </a:lnTo>
                <a:lnTo>
                  <a:pt x="20" y="3493"/>
                </a:lnTo>
                <a:lnTo>
                  <a:pt x="39" y="3406"/>
                </a:lnTo>
                <a:lnTo>
                  <a:pt x="68" y="3299"/>
                </a:lnTo>
                <a:lnTo>
                  <a:pt x="951" y="544"/>
                </a:lnTo>
                <a:lnTo>
                  <a:pt x="1000" y="437"/>
                </a:lnTo>
                <a:lnTo>
                  <a:pt x="1048" y="330"/>
                </a:lnTo>
                <a:lnTo>
                  <a:pt x="1135" y="233"/>
                </a:lnTo>
                <a:lnTo>
                  <a:pt x="1223" y="165"/>
                </a:lnTo>
                <a:lnTo>
                  <a:pt x="1339" y="98"/>
                </a:lnTo>
                <a:lnTo>
                  <a:pt x="1446" y="39"/>
                </a:lnTo>
                <a:lnTo>
                  <a:pt x="1562" y="10"/>
                </a:lnTo>
                <a:lnTo>
                  <a:pt x="1688" y="0"/>
                </a:lnTo>
                <a:lnTo>
                  <a:pt x="5181" y="0"/>
                </a:lnTo>
                <a:lnTo>
                  <a:pt x="5297" y="10"/>
                </a:lnTo>
                <a:lnTo>
                  <a:pt x="5404" y="39"/>
                </a:lnTo>
                <a:lnTo>
                  <a:pt x="5520" y="98"/>
                </a:lnTo>
                <a:lnTo>
                  <a:pt x="5627" y="165"/>
                </a:lnTo>
                <a:lnTo>
                  <a:pt x="5714" y="233"/>
                </a:lnTo>
                <a:lnTo>
                  <a:pt x="5802" y="330"/>
                </a:lnTo>
                <a:lnTo>
                  <a:pt x="5860" y="437"/>
                </a:lnTo>
                <a:lnTo>
                  <a:pt x="5909" y="544"/>
                </a:lnTo>
                <a:lnTo>
                  <a:pt x="6791" y="3299"/>
                </a:lnTo>
                <a:lnTo>
                  <a:pt x="6820" y="3406"/>
                </a:lnTo>
                <a:lnTo>
                  <a:pt x="6840" y="3493"/>
                </a:lnTo>
                <a:lnTo>
                  <a:pt x="6859" y="3571"/>
                </a:lnTo>
                <a:close/>
              </a:path>
            </a:pathLst>
          </a:custGeom>
          <a:solidFill>
            <a:srgbClr val="E69138"/>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b="0" i="0" sz="700" u="none" cap="none" strike="noStrike">
              <a:solidFill>
                <a:srgbClr val="000000"/>
              </a:solidFill>
              <a:latin typeface="Arial"/>
              <a:ea typeface="Arial"/>
              <a:cs typeface="Arial"/>
              <a:sym typeface="Arial"/>
            </a:endParaRPr>
          </a:p>
        </p:txBody>
      </p:sp>
      <p:sp>
        <p:nvSpPr>
          <p:cNvPr id="599" name="Google Shape;599;p43"/>
          <p:cNvSpPr/>
          <p:nvPr/>
        </p:nvSpPr>
        <p:spPr>
          <a:xfrm>
            <a:off x="11024938" y="4361029"/>
            <a:ext cx="600010" cy="424366"/>
          </a:xfrm>
          <a:custGeom>
            <a:rect b="b" l="l" r="r" t="t"/>
            <a:pathLst>
              <a:path extrusionOk="0" h="5822" w="6860">
                <a:moveTo>
                  <a:pt x="4531" y="4104"/>
                </a:moveTo>
                <a:lnTo>
                  <a:pt x="4579" y="4153"/>
                </a:lnTo>
                <a:lnTo>
                  <a:pt x="4618" y="4221"/>
                </a:lnTo>
                <a:lnTo>
                  <a:pt x="4638" y="4289"/>
                </a:lnTo>
                <a:lnTo>
                  <a:pt x="4647" y="4356"/>
                </a:lnTo>
                <a:lnTo>
                  <a:pt x="4638" y="4434"/>
                </a:lnTo>
                <a:lnTo>
                  <a:pt x="4618" y="4502"/>
                </a:lnTo>
                <a:lnTo>
                  <a:pt x="4579" y="4560"/>
                </a:lnTo>
                <a:lnTo>
                  <a:pt x="4531" y="4618"/>
                </a:lnTo>
                <a:lnTo>
                  <a:pt x="4482" y="4657"/>
                </a:lnTo>
                <a:lnTo>
                  <a:pt x="4424" y="4696"/>
                </a:lnTo>
                <a:lnTo>
                  <a:pt x="4356" y="4715"/>
                </a:lnTo>
                <a:lnTo>
                  <a:pt x="4288" y="4725"/>
                </a:lnTo>
                <a:lnTo>
                  <a:pt x="4211" y="4715"/>
                </a:lnTo>
                <a:lnTo>
                  <a:pt x="4153" y="4696"/>
                </a:lnTo>
                <a:lnTo>
                  <a:pt x="4085" y="4657"/>
                </a:lnTo>
                <a:lnTo>
                  <a:pt x="4026" y="4618"/>
                </a:lnTo>
                <a:lnTo>
                  <a:pt x="3988" y="4560"/>
                </a:lnTo>
                <a:lnTo>
                  <a:pt x="3959" y="4502"/>
                </a:lnTo>
                <a:lnTo>
                  <a:pt x="3929" y="4434"/>
                </a:lnTo>
                <a:lnTo>
                  <a:pt x="3929" y="4356"/>
                </a:lnTo>
                <a:lnTo>
                  <a:pt x="3929" y="4289"/>
                </a:lnTo>
                <a:lnTo>
                  <a:pt x="3959" y="4221"/>
                </a:lnTo>
                <a:lnTo>
                  <a:pt x="3988" y="4153"/>
                </a:lnTo>
                <a:lnTo>
                  <a:pt x="4026" y="4104"/>
                </a:lnTo>
                <a:lnTo>
                  <a:pt x="4085" y="4056"/>
                </a:lnTo>
                <a:lnTo>
                  <a:pt x="4153" y="4027"/>
                </a:lnTo>
                <a:lnTo>
                  <a:pt x="4211" y="3997"/>
                </a:lnTo>
                <a:lnTo>
                  <a:pt x="4288" y="3997"/>
                </a:lnTo>
                <a:lnTo>
                  <a:pt x="4356" y="3997"/>
                </a:lnTo>
                <a:lnTo>
                  <a:pt x="4424" y="4027"/>
                </a:lnTo>
                <a:lnTo>
                  <a:pt x="4482" y="4056"/>
                </a:lnTo>
                <a:close/>
                <a:moveTo>
                  <a:pt x="5685" y="4104"/>
                </a:moveTo>
                <a:lnTo>
                  <a:pt x="5724" y="4153"/>
                </a:lnTo>
                <a:lnTo>
                  <a:pt x="5763" y="4221"/>
                </a:lnTo>
                <a:lnTo>
                  <a:pt x="5782" y="4289"/>
                </a:lnTo>
                <a:lnTo>
                  <a:pt x="5782" y="4356"/>
                </a:lnTo>
                <a:lnTo>
                  <a:pt x="5782" y="4434"/>
                </a:lnTo>
                <a:lnTo>
                  <a:pt x="5763" y="4502"/>
                </a:lnTo>
                <a:lnTo>
                  <a:pt x="5724" y="4560"/>
                </a:lnTo>
                <a:lnTo>
                  <a:pt x="5685" y="4618"/>
                </a:lnTo>
                <a:lnTo>
                  <a:pt x="5627" y="4657"/>
                </a:lnTo>
                <a:lnTo>
                  <a:pt x="5559" y="4696"/>
                </a:lnTo>
                <a:lnTo>
                  <a:pt x="5501" y="4715"/>
                </a:lnTo>
                <a:lnTo>
                  <a:pt x="5423" y="4725"/>
                </a:lnTo>
                <a:lnTo>
                  <a:pt x="5356" y="4715"/>
                </a:lnTo>
                <a:lnTo>
                  <a:pt x="5297" y="4696"/>
                </a:lnTo>
                <a:lnTo>
                  <a:pt x="5229" y="4657"/>
                </a:lnTo>
                <a:lnTo>
                  <a:pt x="5181" y="4618"/>
                </a:lnTo>
                <a:lnTo>
                  <a:pt x="5132" y="4560"/>
                </a:lnTo>
                <a:lnTo>
                  <a:pt x="5094" y="4502"/>
                </a:lnTo>
                <a:lnTo>
                  <a:pt x="5074" y="4434"/>
                </a:lnTo>
                <a:lnTo>
                  <a:pt x="5064" y="4356"/>
                </a:lnTo>
                <a:lnTo>
                  <a:pt x="5074" y="4289"/>
                </a:lnTo>
                <a:lnTo>
                  <a:pt x="5094" y="4221"/>
                </a:lnTo>
                <a:lnTo>
                  <a:pt x="5132" y="4153"/>
                </a:lnTo>
                <a:lnTo>
                  <a:pt x="5181" y="4104"/>
                </a:lnTo>
                <a:lnTo>
                  <a:pt x="5229" y="4056"/>
                </a:lnTo>
                <a:lnTo>
                  <a:pt x="5297" y="4027"/>
                </a:lnTo>
                <a:lnTo>
                  <a:pt x="5356" y="3997"/>
                </a:lnTo>
                <a:lnTo>
                  <a:pt x="5423" y="3997"/>
                </a:lnTo>
                <a:lnTo>
                  <a:pt x="5501" y="3997"/>
                </a:lnTo>
                <a:lnTo>
                  <a:pt x="5559" y="4027"/>
                </a:lnTo>
                <a:lnTo>
                  <a:pt x="5627" y="4056"/>
                </a:lnTo>
                <a:close/>
                <a:moveTo>
                  <a:pt x="6287" y="5094"/>
                </a:moveTo>
                <a:lnTo>
                  <a:pt x="6287" y="3639"/>
                </a:lnTo>
                <a:lnTo>
                  <a:pt x="6277" y="3580"/>
                </a:lnTo>
                <a:lnTo>
                  <a:pt x="6267" y="3561"/>
                </a:lnTo>
                <a:lnTo>
                  <a:pt x="6238" y="3532"/>
                </a:lnTo>
                <a:lnTo>
                  <a:pt x="6219" y="3512"/>
                </a:lnTo>
                <a:lnTo>
                  <a:pt x="6190" y="3493"/>
                </a:lnTo>
                <a:lnTo>
                  <a:pt x="6141" y="3493"/>
                </a:lnTo>
                <a:lnTo>
                  <a:pt x="709" y="3493"/>
                </a:lnTo>
                <a:lnTo>
                  <a:pt x="660" y="3493"/>
                </a:lnTo>
                <a:lnTo>
                  <a:pt x="631" y="3512"/>
                </a:lnTo>
                <a:lnTo>
                  <a:pt x="612" y="3532"/>
                </a:lnTo>
                <a:lnTo>
                  <a:pt x="573" y="3580"/>
                </a:lnTo>
                <a:lnTo>
                  <a:pt x="563" y="3639"/>
                </a:lnTo>
                <a:lnTo>
                  <a:pt x="563" y="5094"/>
                </a:lnTo>
                <a:lnTo>
                  <a:pt x="573" y="5152"/>
                </a:lnTo>
                <a:lnTo>
                  <a:pt x="612" y="5191"/>
                </a:lnTo>
                <a:lnTo>
                  <a:pt x="660" y="5220"/>
                </a:lnTo>
                <a:lnTo>
                  <a:pt x="709" y="5230"/>
                </a:lnTo>
                <a:lnTo>
                  <a:pt x="6141" y="5230"/>
                </a:lnTo>
                <a:lnTo>
                  <a:pt x="6190" y="5220"/>
                </a:lnTo>
                <a:lnTo>
                  <a:pt x="6238" y="5191"/>
                </a:lnTo>
                <a:lnTo>
                  <a:pt x="6267" y="5162"/>
                </a:lnTo>
                <a:lnTo>
                  <a:pt x="6277" y="5152"/>
                </a:lnTo>
                <a:close/>
                <a:moveTo>
                  <a:pt x="796" y="2911"/>
                </a:moveTo>
                <a:lnTo>
                  <a:pt x="6064" y="2911"/>
                </a:lnTo>
                <a:lnTo>
                  <a:pt x="5356" y="718"/>
                </a:lnTo>
                <a:lnTo>
                  <a:pt x="5336" y="670"/>
                </a:lnTo>
                <a:lnTo>
                  <a:pt x="5288" y="631"/>
                </a:lnTo>
                <a:lnTo>
                  <a:pt x="5229" y="602"/>
                </a:lnTo>
                <a:lnTo>
                  <a:pt x="5181" y="592"/>
                </a:lnTo>
                <a:lnTo>
                  <a:pt x="1688" y="592"/>
                </a:lnTo>
                <a:lnTo>
                  <a:pt x="1620" y="602"/>
                </a:lnTo>
                <a:lnTo>
                  <a:pt x="1562" y="631"/>
                </a:lnTo>
                <a:lnTo>
                  <a:pt x="1523" y="670"/>
                </a:lnTo>
                <a:lnTo>
                  <a:pt x="1494" y="718"/>
                </a:lnTo>
                <a:close/>
                <a:moveTo>
                  <a:pt x="6859" y="3639"/>
                </a:moveTo>
                <a:lnTo>
                  <a:pt x="6859" y="5094"/>
                </a:lnTo>
                <a:lnTo>
                  <a:pt x="6859" y="5162"/>
                </a:lnTo>
                <a:lnTo>
                  <a:pt x="6850" y="5230"/>
                </a:lnTo>
                <a:lnTo>
                  <a:pt x="6830" y="5307"/>
                </a:lnTo>
                <a:lnTo>
                  <a:pt x="6811" y="5365"/>
                </a:lnTo>
                <a:lnTo>
                  <a:pt x="6772" y="5433"/>
                </a:lnTo>
                <a:lnTo>
                  <a:pt x="6743" y="5491"/>
                </a:lnTo>
                <a:lnTo>
                  <a:pt x="6694" y="5540"/>
                </a:lnTo>
                <a:lnTo>
                  <a:pt x="6656" y="5598"/>
                </a:lnTo>
                <a:lnTo>
                  <a:pt x="6597" y="5656"/>
                </a:lnTo>
                <a:lnTo>
                  <a:pt x="6539" y="5686"/>
                </a:lnTo>
                <a:lnTo>
                  <a:pt x="6481" y="5724"/>
                </a:lnTo>
                <a:lnTo>
                  <a:pt x="6413" y="5763"/>
                </a:lnTo>
                <a:lnTo>
                  <a:pt x="6355" y="5783"/>
                </a:lnTo>
                <a:lnTo>
                  <a:pt x="6287" y="5802"/>
                </a:lnTo>
                <a:lnTo>
                  <a:pt x="6209" y="5812"/>
                </a:lnTo>
                <a:lnTo>
                  <a:pt x="6141" y="5821"/>
                </a:lnTo>
                <a:lnTo>
                  <a:pt x="709" y="5821"/>
                </a:lnTo>
                <a:lnTo>
                  <a:pt x="641" y="5812"/>
                </a:lnTo>
                <a:lnTo>
                  <a:pt x="563" y="5802"/>
                </a:lnTo>
                <a:lnTo>
                  <a:pt x="505" y="5783"/>
                </a:lnTo>
                <a:lnTo>
                  <a:pt x="437" y="5763"/>
                </a:lnTo>
                <a:lnTo>
                  <a:pt x="369" y="5724"/>
                </a:lnTo>
                <a:lnTo>
                  <a:pt x="321" y="5686"/>
                </a:lnTo>
                <a:lnTo>
                  <a:pt x="262" y="5656"/>
                </a:lnTo>
                <a:lnTo>
                  <a:pt x="204" y="5598"/>
                </a:lnTo>
                <a:lnTo>
                  <a:pt x="156" y="5540"/>
                </a:lnTo>
                <a:lnTo>
                  <a:pt x="117" y="5491"/>
                </a:lnTo>
                <a:lnTo>
                  <a:pt x="78" y="5433"/>
                </a:lnTo>
                <a:lnTo>
                  <a:pt x="39" y="5365"/>
                </a:lnTo>
                <a:lnTo>
                  <a:pt x="29" y="5307"/>
                </a:lnTo>
                <a:lnTo>
                  <a:pt x="10" y="5230"/>
                </a:lnTo>
                <a:lnTo>
                  <a:pt x="0" y="5162"/>
                </a:lnTo>
                <a:lnTo>
                  <a:pt x="0" y="5094"/>
                </a:lnTo>
                <a:lnTo>
                  <a:pt x="0" y="3639"/>
                </a:lnTo>
                <a:lnTo>
                  <a:pt x="0" y="3571"/>
                </a:lnTo>
                <a:lnTo>
                  <a:pt x="20" y="3493"/>
                </a:lnTo>
                <a:lnTo>
                  <a:pt x="39" y="3406"/>
                </a:lnTo>
                <a:lnTo>
                  <a:pt x="68" y="3299"/>
                </a:lnTo>
                <a:lnTo>
                  <a:pt x="951" y="544"/>
                </a:lnTo>
                <a:lnTo>
                  <a:pt x="1000" y="437"/>
                </a:lnTo>
                <a:lnTo>
                  <a:pt x="1048" y="330"/>
                </a:lnTo>
                <a:lnTo>
                  <a:pt x="1135" y="233"/>
                </a:lnTo>
                <a:lnTo>
                  <a:pt x="1223" y="165"/>
                </a:lnTo>
                <a:lnTo>
                  <a:pt x="1339" y="98"/>
                </a:lnTo>
                <a:lnTo>
                  <a:pt x="1446" y="39"/>
                </a:lnTo>
                <a:lnTo>
                  <a:pt x="1562" y="10"/>
                </a:lnTo>
                <a:lnTo>
                  <a:pt x="1688" y="0"/>
                </a:lnTo>
                <a:lnTo>
                  <a:pt x="5181" y="0"/>
                </a:lnTo>
                <a:lnTo>
                  <a:pt x="5297" y="10"/>
                </a:lnTo>
                <a:lnTo>
                  <a:pt x="5404" y="39"/>
                </a:lnTo>
                <a:lnTo>
                  <a:pt x="5520" y="98"/>
                </a:lnTo>
                <a:lnTo>
                  <a:pt x="5627" y="165"/>
                </a:lnTo>
                <a:lnTo>
                  <a:pt x="5714" y="233"/>
                </a:lnTo>
                <a:lnTo>
                  <a:pt x="5802" y="330"/>
                </a:lnTo>
                <a:lnTo>
                  <a:pt x="5860" y="437"/>
                </a:lnTo>
                <a:lnTo>
                  <a:pt x="5909" y="544"/>
                </a:lnTo>
                <a:lnTo>
                  <a:pt x="6791" y="3299"/>
                </a:lnTo>
                <a:lnTo>
                  <a:pt x="6820" y="3406"/>
                </a:lnTo>
                <a:lnTo>
                  <a:pt x="6840" y="3493"/>
                </a:lnTo>
                <a:lnTo>
                  <a:pt x="6859" y="3571"/>
                </a:lnTo>
                <a:close/>
              </a:path>
            </a:pathLst>
          </a:custGeom>
          <a:solidFill>
            <a:srgbClr val="E69138"/>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b="0" i="0" sz="700" u="none" cap="none" strike="noStrike">
              <a:solidFill>
                <a:srgbClr val="000000"/>
              </a:solidFill>
              <a:latin typeface="Arial"/>
              <a:ea typeface="Arial"/>
              <a:cs typeface="Arial"/>
              <a:sym typeface="Arial"/>
            </a:endParaRPr>
          </a:p>
        </p:txBody>
      </p:sp>
      <p:sp>
        <p:nvSpPr>
          <p:cNvPr id="600" name="Google Shape;600;p43"/>
          <p:cNvSpPr/>
          <p:nvPr/>
        </p:nvSpPr>
        <p:spPr>
          <a:xfrm>
            <a:off x="11081509" y="5157239"/>
            <a:ext cx="600010" cy="424366"/>
          </a:xfrm>
          <a:custGeom>
            <a:rect b="b" l="l" r="r" t="t"/>
            <a:pathLst>
              <a:path extrusionOk="0" h="5822" w="6860">
                <a:moveTo>
                  <a:pt x="4531" y="4104"/>
                </a:moveTo>
                <a:lnTo>
                  <a:pt x="4579" y="4153"/>
                </a:lnTo>
                <a:lnTo>
                  <a:pt x="4618" y="4221"/>
                </a:lnTo>
                <a:lnTo>
                  <a:pt x="4638" y="4289"/>
                </a:lnTo>
                <a:lnTo>
                  <a:pt x="4647" y="4356"/>
                </a:lnTo>
                <a:lnTo>
                  <a:pt x="4638" y="4434"/>
                </a:lnTo>
                <a:lnTo>
                  <a:pt x="4618" y="4502"/>
                </a:lnTo>
                <a:lnTo>
                  <a:pt x="4579" y="4560"/>
                </a:lnTo>
                <a:lnTo>
                  <a:pt x="4531" y="4618"/>
                </a:lnTo>
                <a:lnTo>
                  <a:pt x="4482" y="4657"/>
                </a:lnTo>
                <a:lnTo>
                  <a:pt x="4424" y="4696"/>
                </a:lnTo>
                <a:lnTo>
                  <a:pt x="4356" y="4715"/>
                </a:lnTo>
                <a:lnTo>
                  <a:pt x="4288" y="4725"/>
                </a:lnTo>
                <a:lnTo>
                  <a:pt x="4211" y="4715"/>
                </a:lnTo>
                <a:lnTo>
                  <a:pt x="4153" y="4696"/>
                </a:lnTo>
                <a:lnTo>
                  <a:pt x="4085" y="4657"/>
                </a:lnTo>
                <a:lnTo>
                  <a:pt x="4026" y="4618"/>
                </a:lnTo>
                <a:lnTo>
                  <a:pt x="3988" y="4560"/>
                </a:lnTo>
                <a:lnTo>
                  <a:pt x="3959" y="4502"/>
                </a:lnTo>
                <a:lnTo>
                  <a:pt x="3929" y="4434"/>
                </a:lnTo>
                <a:lnTo>
                  <a:pt x="3929" y="4356"/>
                </a:lnTo>
                <a:lnTo>
                  <a:pt x="3929" y="4289"/>
                </a:lnTo>
                <a:lnTo>
                  <a:pt x="3959" y="4221"/>
                </a:lnTo>
                <a:lnTo>
                  <a:pt x="3988" y="4153"/>
                </a:lnTo>
                <a:lnTo>
                  <a:pt x="4026" y="4104"/>
                </a:lnTo>
                <a:lnTo>
                  <a:pt x="4085" y="4056"/>
                </a:lnTo>
                <a:lnTo>
                  <a:pt x="4153" y="4027"/>
                </a:lnTo>
                <a:lnTo>
                  <a:pt x="4211" y="3997"/>
                </a:lnTo>
                <a:lnTo>
                  <a:pt x="4288" y="3997"/>
                </a:lnTo>
                <a:lnTo>
                  <a:pt x="4356" y="3997"/>
                </a:lnTo>
                <a:lnTo>
                  <a:pt x="4424" y="4027"/>
                </a:lnTo>
                <a:lnTo>
                  <a:pt x="4482" y="4056"/>
                </a:lnTo>
                <a:close/>
                <a:moveTo>
                  <a:pt x="5685" y="4104"/>
                </a:moveTo>
                <a:lnTo>
                  <a:pt x="5724" y="4153"/>
                </a:lnTo>
                <a:lnTo>
                  <a:pt x="5763" y="4221"/>
                </a:lnTo>
                <a:lnTo>
                  <a:pt x="5782" y="4289"/>
                </a:lnTo>
                <a:lnTo>
                  <a:pt x="5782" y="4356"/>
                </a:lnTo>
                <a:lnTo>
                  <a:pt x="5782" y="4434"/>
                </a:lnTo>
                <a:lnTo>
                  <a:pt x="5763" y="4502"/>
                </a:lnTo>
                <a:lnTo>
                  <a:pt x="5724" y="4560"/>
                </a:lnTo>
                <a:lnTo>
                  <a:pt x="5685" y="4618"/>
                </a:lnTo>
                <a:lnTo>
                  <a:pt x="5627" y="4657"/>
                </a:lnTo>
                <a:lnTo>
                  <a:pt x="5559" y="4696"/>
                </a:lnTo>
                <a:lnTo>
                  <a:pt x="5501" y="4715"/>
                </a:lnTo>
                <a:lnTo>
                  <a:pt x="5423" y="4725"/>
                </a:lnTo>
                <a:lnTo>
                  <a:pt x="5356" y="4715"/>
                </a:lnTo>
                <a:lnTo>
                  <a:pt x="5297" y="4696"/>
                </a:lnTo>
                <a:lnTo>
                  <a:pt x="5229" y="4657"/>
                </a:lnTo>
                <a:lnTo>
                  <a:pt x="5181" y="4618"/>
                </a:lnTo>
                <a:lnTo>
                  <a:pt x="5132" y="4560"/>
                </a:lnTo>
                <a:lnTo>
                  <a:pt x="5094" y="4502"/>
                </a:lnTo>
                <a:lnTo>
                  <a:pt x="5074" y="4434"/>
                </a:lnTo>
                <a:lnTo>
                  <a:pt x="5064" y="4356"/>
                </a:lnTo>
                <a:lnTo>
                  <a:pt x="5074" y="4289"/>
                </a:lnTo>
                <a:lnTo>
                  <a:pt x="5094" y="4221"/>
                </a:lnTo>
                <a:lnTo>
                  <a:pt x="5132" y="4153"/>
                </a:lnTo>
                <a:lnTo>
                  <a:pt x="5181" y="4104"/>
                </a:lnTo>
                <a:lnTo>
                  <a:pt x="5229" y="4056"/>
                </a:lnTo>
                <a:lnTo>
                  <a:pt x="5297" y="4027"/>
                </a:lnTo>
                <a:lnTo>
                  <a:pt x="5356" y="3997"/>
                </a:lnTo>
                <a:lnTo>
                  <a:pt x="5423" y="3997"/>
                </a:lnTo>
                <a:lnTo>
                  <a:pt x="5501" y="3997"/>
                </a:lnTo>
                <a:lnTo>
                  <a:pt x="5559" y="4027"/>
                </a:lnTo>
                <a:lnTo>
                  <a:pt x="5627" y="4056"/>
                </a:lnTo>
                <a:close/>
                <a:moveTo>
                  <a:pt x="6287" y="5094"/>
                </a:moveTo>
                <a:lnTo>
                  <a:pt x="6287" y="3639"/>
                </a:lnTo>
                <a:lnTo>
                  <a:pt x="6277" y="3580"/>
                </a:lnTo>
                <a:lnTo>
                  <a:pt x="6267" y="3561"/>
                </a:lnTo>
                <a:lnTo>
                  <a:pt x="6238" y="3532"/>
                </a:lnTo>
                <a:lnTo>
                  <a:pt x="6219" y="3512"/>
                </a:lnTo>
                <a:lnTo>
                  <a:pt x="6190" y="3493"/>
                </a:lnTo>
                <a:lnTo>
                  <a:pt x="6141" y="3493"/>
                </a:lnTo>
                <a:lnTo>
                  <a:pt x="709" y="3493"/>
                </a:lnTo>
                <a:lnTo>
                  <a:pt x="660" y="3493"/>
                </a:lnTo>
                <a:lnTo>
                  <a:pt x="631" y="3512"/>
                </a:lnTo>
                <a:lnTo>
                  <a:pt x="612" y="3532"/>
                </a:lnTo>
                <a:lnTo>
                  <a:pt x="573" y="3580"/>
                </a:lnTo>
                <a:lnTo>
                  <a:pt x="563" y="3639"/>
                </a:lnTo>
                <a:lnTo>
                  <a:pt x="563" y="5094"/>
                </a:lnTo>
                <a:lnTo>
                  <a:pt x="573" y="5152"/>
                </a:lnTo>
                <a:lnTo>
                  <a:pt x="612" y="5191"/>
                </a:lnTo>
                <a:lnTo>
                  <a:pt x="660" y="5220"/>
                </a:lnTo>
                <a:lnTo>
                  <a:pt x="709" y="5230"/>
                </a:lnTo>
                <a:lnTo>
                  <a:pt x="6141" y="5230"/>
                </a:lnTo>
                <a:lnTo>
                  <a:pt x="6190" y="5220"/>
                </a:lnTo>
                <a:lnTo>
                  <a:pt x="6238" y="5191"/>
                </a:lnTo>
                <a:lnTo>
                  <a:pt x="6267" y="5162"/>
                </a:lnTo>
                <a:lnTo>
                  <a:pt x="6277" y="5152"/>
                </a:lnTo>
                <a:close/>
                <a:moveTo>
                  <a:pt x="796" y="2911"/>
                </a:moveTo>
                <a:lnTo>
                  <a:pt x="6064" y="2911"/>
                </a:lnTo>
                <a:lnTo>
                  <a:pt x="5356" y="718"/>
                </a:lnTo>
                <a:lnTo>
                  <a:pt x="5336" y="670"/>
                </a:lnTo>
                <a:lnTo>
                  <a:pt x="5288" y="631"/>
                </a:lnTo>
                <a:lnTo>
                  <a:pt x="5229" y="602"/>
                </a:lnTo>
                <a:lnTo>
                  <a:pt x="5181" y="592"/>
                </a:lnTo>
                <a:lnTo>
                  <a:pt x="1688" y="592"/>
                </a:lnTo>
                <a:lnTo>
                  <a:pt x="1620" y="602"/>
                </a:lnTo>
                <a:lnTo>
                  <a:pt x="1562" y="631"/>
                </a:lnTo>
                <a:lnTo>
                  <a:pt x="1523" y="670"/>
                </a:lnTo>
                <a:lnTo>
                  <a:pt x="1494" y="718"/>
                </a:lnTo>
                <a:close/>
                <a:moveTo>
                  <a:pt x="6859" y="3639"/>
                </a:moveTo>
                <a:lnTo>
                  <a:pt x="6859" y="5094"/>
                </a:lnTo>
                <a:lnTo>
                  <a:pt x="6859" y="5162"/>
                </a:lnTo>
                <a:lnTo>
                  <a:pt x="6850" y="5230"/>
                </a:lnTo>
                <a:lnTo>
                  <a:pt x="6830" y="5307"/>
                </a:lnTo>
                <a:lnTo>
                  <a:pt x="6811" y="5365"/>
                </a:lnTo>
                <a:lnTo>
                  <a:pt x="6772" y="5433"/>
                </a:lnTo>
                <a:lnTo>
                  <a:pt x="6743" y="5491"/>
                </a:lnTo>
                <a:lnTo>
                  <a:pt x="6694" y="5540"/>
                </a:lnTo>
                <a:lnTo>
                  <a:pt x="6656" y="5598"/>
                </a:lnTo>
                <a:lnTo>
                  <a:pt x="6597" y="5656"/>
                </a:lnTo>
                <a:lnTo>
                  <a:pt x="6539" y="5686"/>
                </a:lnTo>
                <a:lnTo>
                  <a:pt x="6481" y="5724"/>
                </a:lnTo>
                <a:lnTo>
                  <a:pt x="6413" y="5763"/>
                </a:lnTo>
                <a:lnTo>
                  <a:pt x="6355" y="5783"/>
                </a:lnTo>
                <a:lnTo>
                  <a:pt x="6287" y="5802"/>
                </a:lnTo>
                <a:lnTo>
                  <a:pt x="6209" y="5812"/>
                </a:lnTo>
                <a:lnTo>
                  <a:pt x="6141" y="5821"/>
                </a:lnTo>
                <a:lnTo>
                  <a:pt x="709" y="5821"/>
                </a:lnTo>
                <a:lnTo>
                  <a:pt x="641" y="5812"/>
                </a:lnTo>
                <a:lnTo>
                  <a:pt x="563" y="5802"/>
                </a:lnTo>
                <a:lnTo>
                  <a:pt x="505" y="5783"/>
                </a:lnTo>
                <a:lnTo>
                  <a:pt x="437" y="5763"/>
                </a:lnTo>
                <a:lnTo>
                  <a:pt x="369" y="5724"/>
                </a:lnTo>
                <a:lnTo>
                  <a:pt x="321" y="5686"/>
                </a:lnTo>
                <a:lnTo>
                  <a:pt x="262" y="5656"/>
                </a:lnTo>
                <a:lnTo>
                  <a:pt x="204" y="5598"/>
                </a:lnTo>
                <a:lnTo>
                  <a:pt x="156" y="5540"/>
                </a:lnTo>
                <a:lnTo>
                  <a:pt x="117" y="5491"/>
                </a:lnTo>
                <a:lnTo>
                  <a:pt x="78" y="5433"/>
                </a:lnTo>
                <a:lnTo>
                  <a:pt x="39" y="5365"/>
                </a:lnTo>
                <a:lnTo>
                  <a:pt x="29" y="5307"/>
                </a:lnTo>
                <a:lnTo>
                  <a:pt x="10" y="5230"/>
                </a:lnTo>
                <a:lnTo>
                  <a:pt x="0" y="5162"/>
                </a:lnTo>
                <a:lnTo>
                  <a:pt x="0" y="5094"/>
                </a:lnTo>
                <a:lnTo>
                  <a:pt x="0" y="3639"/>
                </a:lnTo>
                <a:lnTo>
                  <a:pt x="0" y="3571"/>
                </a:lnTo>
                <a:lnTo>
                  <a:pt x="20" y="3493"/>
                </a:lnTo>
                <a:lnTo>
                  <a:pt x="39" y="3406"/>
                </a:lnTo>
                <a:lnTo>
                  <a:pt x="68" y="3299"/>
                </a:lnTo>
                <a:lnTo>
                  <a:pt x="951" y="544"/>
                </a:lnTo>
                <a:lnTo>
                  <a:pt x="1000" y="437"/>
                </a:lnTo>
                <a:lnTo>
                  <a:pt x="1048" y="330"/>
                </a:lnTo>
                <a:lnTo>
                  <a:pt x="1135" y="233"/>
                </a:lnTo>
                <a:lnTo>
                  <a:pt x="1223" y="165"/>
                </a:lnTo>
                <a:lnTo>
                  <a:pt x="1339" y="98"/>
                </a:lnTo>
                <a:lnTo>
                  <a:pt x="1446" y="39"/>
                </a:lnTo>
                <a:lnTo>
                  <a:pt x="1562" y="10"/>
                </a:lnTo>
                <a:lnTo>
                  <a:pt x="1688" y="0"/>
                </a:lnTo>
                <a:lnTo>
                  <a:pt x="5181" y="0"/>
                </a:lnTo>
                <a:lnTo>
                  <a:pt x="5297" y="10"/>
                </a:lnTo>
                <a:lnTo>
                  <a:pt x="5404" y="39"/>
                </a:lnTo>
                <a:lnTo>
                  <a:pt x="5520" y="98"/>
                </a:lnTo>
                <a:lnTo>
                  <a:pt x="5627" y="165"/>
                </a:lnTo>
                <a:lnTo>
                  <a:pt x="5714" y="233"/>
                </a:lnTo>
                <a:lnTo>
                  <a:pt x="5802" y="330"/>
                </a:lnTo>
                <a:lnTo>
                  <a:pt x="5860" y="437"/>
                </a:lnTo>
                <a:lnTo>
                  <a:pt x="5909" y="544"/>
                </a:lnTo>
                <a:lnTo>
                  <a:pt x="6791" y="3299"/>
                </a:lnTo>
                <a:lnTo>
                  <a:pt x="6820" y="3406"/>
                </a:lnTo>
                <a:lnTo>
                  <a:pt x="6840" y="3493"/>
                </a:lnTo>
                <a:lnTo>
                  <a:pt x="6859" y="3571"/>
                </a:lnTo>
                <a:close/>
              </a:path>
            </a:pathLst>
          </a:custGeom>
          <a:solidFill>
            <a:srgbClr val="E69138"/>
          </a:solidFill>
          <a:ln>
            <a:noFill/>
          </a:ln>
        </p:spPr>
        <p:txBody>
          <a:bodyPr anchorCtr="0" anchor="ctr" bIns="45700" lIns="45700" spcFirstLastPara="1" rIns="45700" wrap="square" tIns="45700">
            <a:noAutofit/>
          </a:bodyPr>
          <a:lstStyle/>
          <a:p>
            <a:pPr indent="0" lvl="0" marL="0" marR="0" rtl="0" algn="l">
              <a:spcBef>
                <a:spcPts val="0"/>
              </a:spcBef>
              <a:spcAft>
                <a:spcPts val="0"/>
              </a:spcAft>
              <a:buNone/>
            </a:pPr>
            <a:r>
              <a:t/>
            </a:r>
            <a:endParaRPr b="0" i="0" sz="700" u="none" cap="none" strike="noStrike">
              <a:solidFill>
                <a:srgbClr val="000000"/>
              </a:solidFill>
              <a:latin typeface="Arial"/>
              <a:ea typeface="Arial"/>
              <a:cs typeface="Arial"/>
              <a:sym typeface="Arial"/>
            </a:endParaRPr>
          </a:p>
        </p:txBody>
      </p:sp>
      <p:pic>
        <p:nvPicPr>
          <p:cNvPr id="601" name="Google Shape;601;p43"/>
          <p:cNvPicPr preferRelativeResize="0"/>
          <p:nvPr/>
        </p:nvPicPr>
        <p:blipFill rotWithShape="1">
          <a:blip r:embed="rId3">
            <a:alphaModFix/>
          </a:blip>
          <a:srcRect b="0" l="0" r="0" t="0"/>
          <a:stretch/>
        </p:blipFill>
        <p:spPr>
          <a:xfrm>
            <a:off x="7008138" y="3167072"/>
            <a:ext cx="1597500" cy="113978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44"/>
          <p:cNvSpPr/>
          <p:nvPr/>
        </p:nvSpPr>
        <p:spPr>
          <a:xfrm>
            <a:off x="976638" y="1820963"/>
            <a:ext cx="10552200" cy="4633950"/>
          </a:xfrm>
          <a:prstGeom prst="rect">
            <a:avLst/>
          </a:prstGeom>
          <a:noFill/>
          <a:ln cap="flat" cmpd="sng" w="28575">
            <a:solidFill>
              <a:schemeClr val="accent1"/>
            </a:solidFill>
            <a:prstDash val="dash"/>
            <a:round/>
            <a:headEnd len="sm" w="sm" type="none"/>
            <a:tailEnd len="sm" w="sm" type="none"/>
          </a:ln>
        </p:spPr>
        <p:txBody>
          <a:bodyPr anchorCtr="0" anchor="ctr" bIns="45700" lIns="45700" spcFirstLastPara="1" rIns="45700" wrap="square" tIns="45700">
            <a:noAutofit/>
          </a:bodyPr>
          <a:lstStyle/>
          <a:p>
            <a:pPr indent="0" lvl="0" marL="0" marR="0" rtl="0" algn="ctr">
              <a:spcBef>
                <a:spcPts val="0"/>
              </a:spcBef>
              <a:spcAft>
                <a:spcPts val="0"/>
              </a:spcAft>
              <a:buNone/>
            </a:pPr>
            <a:r>
              <a:t/>
            </a:r>
            <a:endParaRPr b="0" i="0" sz="1000" u="none" cap="none" strike="noStrike">
              <a:solidFill>
                <a:schemeClr val="lt1"/>
              </a:solidFill>
              <a:latin typeface="Space Grotesk"/>
              <a:ea typeface="Space Grotesk"/>
              <a:cs typeface="Space Grotesk"/>
              <a:sym typeface="Space Grotesk"/>
            </a:endParaRPr>
          </a:p>
        </p:txBody>
      </p:sp>
      <p:sp>
        <p:nvSpPr>
          <p:cNvPr id="607" name="Google Shape;607;p44"/>
          <p:cNvSpPr txBox="1"/>
          <p:nvPr>
            <p:ph type="title"/>
          </p:nvPr>
        </p:nvSpPr>
        <p:spPr>
          <a:xfrm>
            <a:off x="149585" y="194617"/>
            <a:ext cx="10515600" cy="677400"/>
          </a:xfrm>
          <a:prstGeom prst="rect">
            <a:avLst/>
          </a:prstGeom>
          <a:noFill/>
          <a:ln>
            <a:noFill/>
          </a:ln>
        </p:spPr>
        <p:txBody>
          <a:bodyPr anchorCtr="0" anchor="ctr" bIns="0" lIns="0" spcFirstLastPara="1" rIns="0" wrap="square" tIns="0">
            <a:spAutoFit/>
          </a:bodyPr>
          <a:lstStyle/>
          <a:p>
            <a:pPr indent="0" lvl="0" marL="0" rtl="0" algn="l">
              <a:lnSpc>
                <a:spcPct val="100000"/>
              </a:lnSpc>
              <a:spcBef>
                <a:spcPts val="0"/>
              </a:spcBef>
              <a:spcAft>
                <a:spcPts val="0"/>
              </a:spcAft>
              <a:buClr>
                <a:schemeClr val="dk1"/>
              </a:buClr>
              <a:buSzPts val="2900"/>
              <a:buFont typeface="Space Grotesk"/>
              <a:buNone/>
            </a:pPr>
            <a:r>
              <a:rPr b="1" lang="en" sz="1600">
                <a:solidFill>
                  <a:srgbClr val="F1C232"/>
                </a:solidFill>
                <a:latin typeface="Fjalla One"/>
                <a:ea typeface="Fjalla One"/>
                <a:cs typeface="Fjalla One"/>
                <a:sym typeface="Fjalla One"/>
              </a:rPr>
              <a:t>EOSC Messaging Service: Fundamentals</a:t>
            </a:r>
            <a:endParaRPr sz="3200">
              <a:latin typeface="Space Grotesk"/>
              <a:ea typeface="Space Grotesk"/>
              <a:cs typeface="Space Grotesk"/>
              <a:sym typeface="Space Grotesk"/>
            </a:endParaRPr>
          </a:p>
          <a:p>
            <a:pPr indent="0" lvl="0" marL="0" rtl="0" algn="l">
              <a:lnSpc>
                <a:spcPct val="100000"/>
              </a:lnSpc>
              <a:spcBef>
                <a:spcPts val="0"/>
              </a:spcBef>
              <a:spcAft>
                <a:spcPts val="0"/>
              </a:spcAft>
              <a:buClr>
                <a:schemeClr val="lt1"/>
              </a:buClr>
              <a:buSzPts val="5400"/>
              <a:buFont typeface="Calibri"/>
              <a:buNone/>
            </a:pPr>
            <a:r>
              <a:t/>
            </a:r>
            <a:endParaRPr>
              <a:latin typeface="Space Grotesk"/>
              <a:ea typeface="Space Grotesk"/>
              <a:cs typeface="Space Grotesk"/>
              <a:sym typeface="Space Grotesk"/>
            </a:endParaRPr>
          </a:p>
        </p:txBody>
      </p:sp>
      <p:sp>
        <p:nvSpPr>
          <p:cNvPr id="608" name="Google Shape;608;p44"/>
          <p:cNvSpPr/>
          <p:nvPr/>
        </p:nvSpPr>
        <p:spPr>
          <a:xfrm>
            <a:off x="660800" y="1820967"/>
            <a:ext cx="10672050" cy="4592850"/>
          </a:xfrm>
          <a:prstGeom prst="rect">
            <a:avLst/>
          </a:prstGeom>
          <a:noFill/>
          <a:ln cap="flat" cmpd="sng" w="9525">
            <a:solidFill>
              <a:schemeClr val="lt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spcBef>
                <a:spcPts val="0"/>
              </a:spcBef>
              <a:spcAft>
                <a:spcPts val="0"/>
              </a:spcAft>
              <a:buNone/>
            </a:pPr>
            <a:r>
              <a:t/>
            </a:r>
            <a:endParaRPr b="0" i="0" sz="2650" u="none" cap="none" strike="noStrike">
              <a:solidFill>
                <a:schemeClr val="lt1"/>
              </a:solidFill>
              <a:latin typeface="Space Grotesk"/>
              <a:ea typeface="Space Grotesk"/>
              <a:cs typeface="Space Grotesk"/>
              <a:sym typeface="Space Grotesk"/>
            </a:endParaRPr>
          </a:p>
        </p:txBody>
      </p:sp>
      <p:sp>
        <p:nvSpPr>
          <p:cNvPr id="609" name="Google Shape;609;p44"/>
          <p:cNvSpPr txBox="1"/>
          <p:nvPr/>
        </p:nvSpPr>
        <p:spPr>
          <a:xfrm>
            <a:off x="7413800" y="1786634"/>
            <a:ext cx="3032850" cy="59475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b="0" i="0" lang="en" sz="2400" u="none" cap="none" strike="noStrike">
                <a:solidFill>
                  <a:schemeClr val="dk1"/>
                </a:solidFill>
                <a:latin typeface="Space Grotesk"/>
                <a:ea typeface="Space Grotesk"/>
                <a:cs typeface="Space Grotesk"/>
                <a:sym typeface="Space Grotesk"/>
              </a:rPr>
              <a:t>Users &amp; Roles</a:t>
            </a:r>
            <a:endParaRPr b="0" i="0" sz="2400" u="none" cap="none" strike="noStrike">
              <a:solidFill>
                <a:schemeClr val="dk1"/>
              </a:solidFill>
              <a:latin typeface="Space Grotesk"/>
              <a:ea typeface="Space Grotesk"/>
              <a:cs typeface="Space Grotesk"/>
              <a:sym typeface="Space Grotesk"/>
            </a:endParaRPr>
          </a:p>
        </p:txBody>
      </p:sp>
      <p:sp>
        <p:nvSpPr>
          <p:cNvPr id="610" name="Google Shape;610;p44"/>
          <p:cNvSpPr txBox="1"/>
          <p:nvPr/>
        </p:nvSpPr>
        <p:spPr>
          <a:xfrm>
            <a:off x="976634" y="1765567"/>
            <a:ext cx="3032850" cy="59475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b="0" i="0" lang="en" sz="2400" u="none" cap="none" strike="noStrike">
                <a:solidFill>
                  <a:schemeClr val="dk1"/>
                </a:solidFill>
                <a:latin typeface="Space Grotesk"/>
                <a:ea typeface="Space Grotesk"/>
                <a:cs typeface="Space Grotesk"/>
                <a:sym typeface="Space Grotesk"/>
              </a:rPr>
              <a:t>Resource Types </a:t>
            </a:r>
            <a:endParaRPr b="0" i="0" sz="2400" u="none" cap="none" strike="noStrike">
              <a:solidFill>
                <a:schemeClr val="dk1"/>
              </a:solidFill>
              <a:latin typeface="Space Grotesk"/>
              <a:ea typeface="Space Grotesk"/>
              <a:cs typeface="Space Grotesk"/>
              <a:sym typeface="Space Grotesk"/>
            </a:endParaRPr>
          </a:p>
        </p:txBody>
      </p:sp>
      <p:sp>
        <p:nvSpPr>
          <p:cNvPr id="611" name="Google Shape;611;p44"/>
          <p:cNvSpPr txBox="1"/>
          <p:nvPr/>
        </p:nvSpPr>
        <p:spPr>
          <a:xfrm>
            <a:off x="2008274" y="1334784"/>
            <a:ext cx="8119700" cy="59475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b="0" i="0" lang="en" sz="1750" u="none" cap="none" strike="noStrike">
                <a:solidFill>
                  <a:schemeClr val="lt1"/>
                </a:solidFill>
                <a:latin typeface="Space Grotesk"/>
                <a:ea typeface="Space Grotesk"/>
                <a:cs typeface="Space Grotesk"/>
                <a:sym typeface="Space Grotesk"/>
              </a:rPr>
              <a:t> a basis of organizing and isolating groups of users &amp; resources</a:t>
            </a:r>
            <a:endParaRPr b="0" i="0" sz="1750" u="none" cap="none" strike="noStrike">
              <a:solidFill>
                <a:schemeClr val="lt1"/>
              </a:solidFill>
              <a:latin typeface="Space Grotesk"/>
              <a:ea typeface="Space Grotesk"/>
              <a:cs typeface="Space Grotesk"/>
              <a:sym typeface="Space Grotesk"/>
            </a:endParaRPr>
          </a:p>
        </p:txBody>
      </p:sp>
      <p:pic>
        <p:nvPicPr>
          <p:cNvPr descr="project.png" id="612" name="Google Shape;612;p44"/>
          <p:cNvPicPr preferRelativeResize="0"/>
          <p:nvPr/>
        </p:nvPicPr>
        <p:blipFill rotWithShape="1">
          <a:blip r:embed="rId3">
            <a:alphaModFix/>
          </a:blip>
          <a:srcRect b="0" l="0" r="0" t="0"/>
          <a:stretch/>
        </p:blipFill>
        <p:spPr>
          <a:xfrm>
            <a:off x="494034" y="1404767"/>
            <a:ext cx="685800" cy="685800"/>
          </a:xfrm>
          <a:prstGeom prst="rect">
            <a:avLst/>
          </a:prstGeom>
          <a:noFill/>
          <a:ln>
            <a:noFill/>
          </a:ln>
        </p:spPr>
      </p:pic>
      <p:pic>
        <p:nvPicPr>
          <p:cNvPr descr="subscription.png" id="613" name="Google Shape;613;p44"/>
          <p:cNvPicPr preferRelativeResize="0"/>
          <p:nvPr/>
        </p:nvPicPr>
        <p:blipFill rotWithShape="1">
          <a:blip r:embed="rId4">
            <a:alphaModFix/>
          </a:blip>
          <a:srcRect b="0" l="0" r="0" t="0"/>
          <a:stretch/>
        </p:blipFill>
        <p:spPr>
          <a:xfrm>
            <a:off x="1037367" y="3240967"/>
            <a:ext cx="685800" cy="685800"/>
          </a:xfrm>
          <a:prstGeom prst="rect">
            <a:avLst/>
          </a:prstGeom>
          <a:noFill/>
          <a:ln>
            <a:noFill/>
          </a:ln>
        </p:spPr>
      </p:pic>
      <p:pic>
        <p:nvPicPr>
          <p:cNvPr descr="topic.png" id="614" name="Google Shape;614;p44"/>
          <p:cNvPicPr preferRelativeResize="0"/>
          <p:nvPr/>
        </p:nvPicPr>
        <p:blipFill rotWithShape="1">
          <a:blip r:embed="rId5">
            <a:alphaModFix/>
          </a:blip>
          <a:srcRect b="0" l="0" r="0" t="0"/>
          <a:stretch/>
        </p:blipFill>
        <p:spPr>
          <a:xfrm>
            <a:off x="1037350" y="2352834"/>
            <a:ext cx="685800" cy="685800"/>
          </a:xfrm>
          <a:prstGeom prst="rect">
            <a:avLst/>
          </a:prstGeom>
          <a:noFill/>
          <a:ln>
            <a:noFill/>
          </a:ln>
        </p:spPr>
      </p:pic>
      <p:grpSp>
        <p:nvGrpSpPr>
          <p:cNvPr id="615" name="Google Shape;615;p44"/>
          <p:cNvGrpSpPr/>
          <p:nvPr/>
        </p:nvGrpSpPr>
        <p:grpSpPr>
          <a:xfrm>
            <a:off x="7204448" y="4971996"/>
            <a:ext cx="3949959" cy="936894"/>
            <a:chOff x="5461093" y="2730388"/>
            <a:chExt cx="2962432" cy="702662"/>
          </a:xfrm>
        </p:grpSpPr>
        <p:pic>
          <p:nvPicPr>
            <p:cNvPr descr="subscriber.png" id="616" name="Google Shape;616;p44"/>
            <p:cNvPicPr preferRelativeResize="0"/>
            <p:nvPr/>
          </p:nvPicPr>
          <p:blipFill rotWithShape="1">
            <a:blip r:embed="rId6">
              <a:alphaModFix/>
            </a:blip>
            <a:srcRect b="0" l="0" r="0" t="0"/>
            <a:stretch/>
          </p:blipFill>
          <p:spPr>
            <a:xfrm>
              <a:off x="5461093" y="2730388"/>
              <a:ext cx="601380" cy="583863"/>
            </a:xfrm>
            <a:prstGeom prst="rect">
              <a:avLst/>
            </a:prstGeom>
            <a:noFill/>
            <a:ln>
              <a:noFill/>
            </a:ln>
          </p:spPr>
        </p:pic>
        <p:sp>
          <p:nvSpPr>
            <p:cNvPr id="617" name="Google Shape;617;p44"/>
            <p:cNvSpPr txBox="1"/>
            <p:nvPr/>
          </p:nvSpPr>
          <p:spPr>
            <a:xfrm>
              <a:off x="5995625" y="2986950"/>
              <a:ext cx="2427900" cy="4461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b="0" i="0" lang="en" sz="1750" u="none" cap="none" strike="noStrike">
                  <a:solidFill>
                    <a:schemeClr val="dk1"/>
                  </a:solidFill>
                  <a:latin typeface="Space Grotesk"/>
                  <a:ea typeface="Space Grotesk"/>
                  <a:cs typeface="Space Grotesk"/>
                  <a:sym typeface="Space Grotesk"/>
                </a:rPr>
                <a:t>Client that consumes msgs from a topic.</a:t>
              </a:r>
              <a:endParaRPr b="0" i="0" sz="1750" u="none" cap="none" strike="noStrike">
                <a:solidFill>
                  <a:schemeClr val="dk1"/>
                </a:solidFill>
                <a:latin typeface="Space Grotesk"/>
                <a:ea typeface="Space Grotesk"/>
                <a:cs typeface="Space Grotesk"/>
                <a:sym typeface="Space Grotesk"/>
              </a:endParaRPr>
            </a:p>
          </p:txBody>
        </p:sp>
        <p:sp>
          <p:nvSpPr>
            <p:cNvPr id="618" name="Google Shape;618;p44"/>
            <p:cNvSpPr txBox="1"/>
            <p:nvPr/>
          </p:nvSpPr>
          <p:spPr>
            <a:xfrm>
              <a:off x="5995625" y="2758350"/>
              <a:ext cx="1375200" cy="4461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b="1" i="0" lang="en" sz="1850" u="none" cap="none" strike="noStrike">
                  <a:solidFill>
                    <a:schemeClr val="dk1"/>
                  </a:solidFill>
                  <a:latin typeface="Space Grotesk"/>
                  <a:ea typeface="Space Grotesk"/>
                  <a:cs typeface="Space Grotesk"/>
                  <a:sym typeface="Space Grotesk"/>
                </a:rPr>
                <a:t>Subscriber</a:t>
              </a:r>
              <a:r>
                <a:rPr b="0" i="0" lang="en" sz="1850" u="none" cap="none" strike="noStrike">
                  <a:solidFill>
                    <a:schemeClr val="dk1"/>
                  </a:solidFill>
                  <a:latin typeface="Space Grotesk"/>
                  <a:ea typeface="Space Grotesk"/>
                  <a:cs typeface="Space Grotesk"/>
                  <a:sym typeface="Space Grotesk"/>
                </a:rPr>
                <a:t> </a:t>
              </a:r>
              <a:endParaRPr b="0" i="0" sz="1850" u="none" cap="none" strike="noStrike">
                <a:solidFill>
                  <a:schemeClr val="dk1"/>
                </a:solidFill>
                <a:latin typeface="Space Grotesk"/>
                <a:ea typeface="Space Grotesk"/>
                <a:cs typeface="Space Grotesk"/>
                <a:sym typeface="Space Grotesk"/>
              </a:endParaRPr>
            </a:p>
          </p:txBody>
        </p:sp>
      </p:grpSp>
      <p:sp>
        <p:nvSpPr>
          <p:cNvPr id="619" name="Google Shape;619;p44"/>
          <p:cNvSpPr txBox="1"/>
          <p:nvPr/>
        </p:nvSpPr>
        <p:spPr>
          <a:xfrm>
            <a:off x="1179834" y="1334784"/>
            <a:ext cx="1833600" cy="59475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b="1" i="0" lang="en" sz="1850" u="none" cap="none" strike="noStrike">
                <a:solidFill>
                  <a:schemeClr val="lt1"/>
                </a:solidFill>
                <a:latin typeface="Space Grotesk"/>
                <a:ea typeface="Space Grotesk"/>
                <a:cs typeface="Space Grotesk"/>
                <a:sym typeface="Space Grotesk"/>
              </a:rPr>
              <a:t>Project</a:t>
            </a:r>
            <a:r>
              <a:rPr b="0" i="0" lang="en" sz="1850" u="none" cap="none" strike="noStrike">
                <a:solidFill>
                  <a:schemeClr val="lt1"/>
                </a:solidFill>
                <a:latin typeface="Space Grotesk"/>
                <a:ea typeface="Space Grotesk"/>
                <a:cs typeface="Space Grotesk"/>
                <a:sym typeface="Space Grotesk"/>
              </a:rPr>
              <a:t> </a:t>
            </a:r>
            <a:endParaRPr b="0" i="0" sz="1850" u="none" cap="none" strike="noStrike">
              <a:solidFill>
                <a:schemeClr val="lt1"/>
              </a:solidFill>
              <a:latin typeface="Space Grotesk"/>
              <a:ea typeface="Space Grotesk"/>
              <a:cs typeface="Space Grotesk"/>
              <a:sym typeface="Space Grotesk"/>
            </a:endParaRPr>
          </a:p>
        </p:txBody>
      </p:sp>
      <p:grpSp>
        <p:nvGrpSpPr>
          <p:cNvPr id="620" name="Google Shape;620;p44"/>
          <p:cNvGrpSpPr/>
          <p:nvPr/>
        </p:nvGrpSpPr>
        <p:grpSpPr>
          <a:xfrm>
            <a:off x="7210691" y="3736572"/>
            <a:ext cx="3937483" cy="967338"/>
            <a:chOff x="5470450" y="1869355"/>
            <a:chExt cx="2953075" cy="725495"/>
          </a:xfrm>
        </p:grpSpPr>
        <p:pic>
          <p:nvPicPr>
            <p:cNvPr descr="publisher.png" id="621" name="Google Shape;621;p44"/>
            <p:cNvPicPr preferRelativeResize="0"/>
            <p:nvPr/>
          </p:nvPicPr>
          <p:blipFill rotWithShape="1">
            <a:blip r:embed="rId7">
              <a:alphaModFix/>
            </a:blip>
            <a:srcRect b="0" l="0" r="0" t="0"/>
            <a:stretch/>
          </p:blipFill>
          <p:spPr>
            <a:xfrm>
              <a:off x="5470450" y="1869355"/>
              <a:ext cx="601375" cy="583870"/>
            </a:xfrm>
            <a:prstGeom prst="rect">
              <a:avLst/>
            </a:prstGeom>
            <a:noFill/>
            <a:ln>
              <a:noFill/>
            </a:ln>
          </p:spPr>
        </p:pic>
        <p:sp>
          <p:nvSpPr>
            <p:cNvPr id="622" name="Google Shape;622;p44"/>
            <p:cNvSpPr txBox="1"/>
            <p:nvPr/>
          </p:nvSpPr>
          <p:spPr>
            <a:xfrm>
              <a:off x="5995625" y="2148750"/>
              <a:ext cx="2427900" cy="4461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b="0" i="0" lang="en" sz="1750" u="none" cap="none" strike="noStrike">
                  <a:solidFill>
                    <a:schemeClr val="dk1"/>
                  </a:solidFill>
                  <a:latin typeface="Space Grotesk"/>
                  <a:ea typeface="Space Grotesk"/>
                  <a:cs typeface="Space Grotesk"/>
                  <a:sym typeface="Space Grotesk"/>
                </a:rPr>
                <a:t>Client that publishes msgs to a topic.</a:t>
              </a:r>
              <a:endParaRPr b="0" i="0" sz="1750" u="none" cap="none" strike="noStrike">
                <a:solidFill>
                  <a:schemeClr val="dk1"/>
                </a:solidFill>
                <a:latin typeface="Space Grotesk"/>
                <a:ea typeface="Space Grotesk"/>
                <a:cs typeface="Space Grotesk"/>
                <a:sym typeface="Space Grotesk"/>
              </a:endParaRPr>
            </a:p>
          </p:txBody>
        </p:sp>
        <p:sp>
          <p:nvSpPr>
            <p:cNvPr id="623" name="Google Shape;623;p44"/>
            <p:cNvSpPr txBox="1"/>
            <p:nvPr/>
          </p:nvSpPr>
          <p:spPr>
            <a:xfrm>
              <a:off x="5995625" y="1920150"/>
              <a:ext cx="1375200" cy="4461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b="1" i="0" lang="en" sz="1850" u="none" cap="none" strike="noStrike">
                  <a:solidFill>
                    <a:schemeClr val="dk1"/>
                  </a:solidFill>
                  <a:latin typeface="Space Grotesk"/>
                  <a:ea typeface="Space Grotesk"/>
                  <a:cs typeface="Space Grotesk"/>
                  <a:sym typeface="Space Grotesk"/>
                </a:rPr>
                <a:t>Publisher</a:t>
              </a:r>
              <a:r>
                <a:rPr b="0" i="0" lang="en" sz="1850" u="none" cap="none" strike="noStrike">
                  <a:solidFill>
                    <a:schemeClr val="dk1"/>
                  </a:solidFill>
                  <a:latin typeface="Space Grotesk"/>
                  <a:ea typeface="Space Grotesk"/>
                  <a:cs typeface="Space Grotesk"/>
                  <a:sym typeface="Space Grotesk"/>
                </a:rPr>
                <a:t> </a:t>
              </a:r>
              <a:endParaRPr b="0" i="0" sz="1850" u="none" cap="none" strike="noStrike">
                <a:solidFill>
                  <a:schemeClr val="dk1"/>
                </a:solidFill>
                <a:latin typeface="Space Grotesk"/>
                <a:ea typeface="Space Grotesk"/>
                <a:cs typeface="Space Grotesk"/>
                <a:sym typeface="Space Grotesk"/>
              </a:endParaRPr>
            </a:p>
          </p:txBody>
        </p:sp>
      </p:grpSp>
      <p:grpSp>
        <p:nvGrpSpPr>
          <p:cNvPr id="624" name="Google Shape;624;p44"/>
          <p:cNvGrpSpPr/>
          <p:nvPr/>
        </p:nvGrpSpPr>
        <p:grpSpPr>
          <a:xfrm>
            <a:off x="7135491" y="2493041"/>
            <a:ext cx="4004184" cy="1001213"/>
            <a:chOff x="5420425" y="3444150"/>
            <a:chExt cx="3003100" cy="750900"/>
          </a:xfrm>
        </p:grpSpPr>
        <p:pic>
          <p:nvPicPr>
            <p:cNvPr id="625" name="Google Shape;625;p44"/>
            <p:cNvPicPr preferRelativeResize="0"/>
            <p:nvPr/>
          </p:nvPicPr>
          <p:blipFill rotWithShape="1">
            <a:blip r:embed="rId8">
              <a:alphaModFix/>
            </a:blip>
            <a:srcRect b="0" l="0" r="0" t="0"/>
            <a:stretch/>
          </p:blipFill>
          <p:spPr>
            <a:xfrm>
              <a:off x="5420425" y="3575047"/>
              <a:ext cx="601375" cy="607653"/>
            </a:xfrm>
            <a:prstGeom prst="rect">
              <a:avLst/>
            </a:prstGeom>
            <a:noFill/>
            <a:ln>
              <a:noFill/>
            </a:ln>
          </p:spPr>
        </p:pic>
        <p:sp>
          <p:nvSpPr>
            <p:cNvPr id="626" name="Google Shape;626;p44"/>
            <p:cNvSpPr txBox="1"/>
            <p:nvPr/>
          </p:nvSpPr>
          <p:spPr>
            <a:xfrm>
              <a:off x="5995625" y="3748950"/>
              <a:ext cx="2427900" cy="4461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b="0" i="0" lang="en" sz="1750" u="none" cap="none" strike="noStrike">
                  <a:solidFill>
                    <a:schemeClr val="dk1"/>
                  </a:solidFill>
                  <a:latin typeface="Space Grotesk"/>
                  <a:ea typeface="Space Grotesk"/>
                  <a:cs typeface="Space Grotesk"/>
                  <a:sym typeface="Space Grotesk"/>
                </a:rPr>
                <a:t>A list of service-wide roles. Can be extended.  (action is a permission) </a:t>
              </a:r>
              <a:endParaRPr b="0" i="0" sz="1750" u="none" cap="none" strike="noStrike">
                <a:solidFill>
                  <a:schemeClr val="dk1"/>
                </a:solidFill>
                <a:latin typeface="Space Grotesk"/>
                <a:ea typeface="Space Grotesk"/>
                <a:cs typeface="Space Grotesk"/>
                <a:sym typeface="Space Grotesk"/>
              </a:endParaRPr>
            </a:p>
          </p:txBody>
        </p:sp>
        <p:sp>
          <p:nvSpPr>
            <p:cNvPr id="627" name="Google Shape;627;p44"/>
            <p:cNvSpPr txBox="1"/>
            <p:nvPr/>
          </p:nvSpPr>
          <p:spPr>
            <a:xfrm>
              <a:off x="5995625" y="3444150"/>
              <a:ext cx="1375200" cy="4461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b="1" i="0" lang="en" sz="1850" u="none" cap="none" strike="noStrike">
                  <a:solidFill>
                    <a:schemeClr val="dk1"/>
                  </a:solidFill>
                  <a:latin typeface="Space Grotesk"/>
                  <a:ea typeface="Space Grotesk"/>
                  <a:cs typeface="Space Grotesk"/>
                  <a:sym typeface="Space Grotesk"/>
                </a:rPr>
                <a:t>Roles</a:t>
              </a:r>
              <a:r>
                <a:rPr b="0" i="0" lang="en" sz="1850" u="none" cap="none" strike="noStrike">
                  <a:solidFill>
                    <a:schemeClr val="dk1"/>
                  </a:solidFill>
                  <a:latin typeface="Space Grotesk"/>
                  <a:ea typeface="Space Grotesk"/>
                  <a:cs typeface="Space Grotesk"/>
                  <a:sym typeface="Space Grotesk"/>
                </a:rPr>
                <a:t> </a:t>
              </a:r>
              <a:endParaRPr b="0" i="0" sz="1850" u="none" cap="none" strike="noStrike">
                <a:solidFill>
                  <a:schemeClr val="dk1"/>
                </a:solidFill>
                <a:latin typeface="Space Grotesk"/>
                <a:ea typeface="Space Grotesk"/>
                <a:cs typeface="Space Grotesk"/>
                <a:sym typeface="Space Grotesk"/>
              </a:endParaRPr>
            </a:p>
          </p:txBody>
        </p:sp>
      </p:grpSp>
      <p:sp>
        <p:nvSpPr>
          <p:cNvPr id="628" name="Google Shape;628;p44"/>
          <p:cNvSpPr txBox="1"/>
          <p:nvPr/>
        </p:nvSpPr>
        <p:spPr>
          <a:xfrm>
            <a:off x="1812267" y="2556034"/>
            <a:ext cx="5154450" cy="59475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b="0" i="0" lang="en" sz="1750" u="none" cap="none" strike="noStrike">
                <a:solidFill>
                  <a:schemeClr val="dk1"/>
                </a:solidFill>
                <a:latin typeface="Space Grotesk"/>
                <a:ea typeface="Space Grotesk"/>
                <a:cs typeface="Space Grotesk"/>
                <a:sym typeface="Space Grotesk"/>
              </a:rPr>
              <a:t>A named resource to which messages are sent by publishers. </a:t>
            </a:r>
            <a:endParaRPr b="0" i="0" sz="1750" u="none" cap="none" strike="noStrike">
              <a:solidFill>
                <a:schemeClr val="dk1"/>
              </a:solidFill>
              <a:latin typeface="Space Grotesk"/>
              <a:ea typeface="Space Grotesk"/>
              <a:cs typeface="Space Grotesk"/>
              <a:sym typeface="Space Grotesk"/>
            </a:endParaRPr>
          </a:p>
        </p:txBody>
      </p:sp>
      <p:sp>
        <p:nvSpPr>
          <p:cNvPr id="629" name="Google Shape;629;p44"/>
          <p:cNvSpPr txBox="1"/>
          <p:nvPr/>
        </p:nvSpPr>
        <p:spPr>
          <a:xfrm>
            <a:off x="1812267" y="2251234"/>
            <a:ext cx="1833600" cy="59475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b="1" i="0" lang="en" sz="1850" u="none" cap="none" strike="noStrike">
                <a:solidFill>
                  <a:schemeClr val="dk1"/>
                </a:solidFill>
                <a:latin typeface="Space Grotesk"/>
                <a:ea typeface="Space Grotesk"/>
                <a:cs typeface="Space Grotesk"/>
                <a:sym typeface="Space Grotesk"/>
              </a:rPr>
              <a:t>Topic</a:t>
            </a:r>
            <a:r>
              <a:rPr b="0" i="0" lang="en" sz="1850" u="none" cap="none" strike="noStrike">
                <a:solidFill>
                  <a:schemeClr val="dk1"/>
                </a:solidFill>
                <a:latin typeface="Space Grotesk"/>
                <a:ea typeface="Space Grotesk"/>
                <a:cs typeface="Space Grotesk"/>
                <a:sym typeface="Space Grotesk"/>
              </a:rPr>
              <a:t> </a:t>
            </a:r>
            <a:endParaRPr b="0" i="0" sz="1850" u="none" cap="none" strike="noStrike">
              <a:solidFill>
                <a:schemeClr val="dk1"/>
              </a:solidFill>
              <a:latin typeface="Space Grotesk"/>
              <a:ea typeface="Space Grotesk"/>
              <a:cs typeface="Space Grotesk"/>
              <a:sym typeface="Space Grotesk"/>
            </a:endParaRPr>
          </a:p>
        </p:txBody>
      </p:sp>
      <p:sp>
        <p:nvSpPr>
          <p:cNvPr id="630" name="Google Shape;630;p44"/>
          <p:cNvSpPr txBox="1"/>
          <p:nvPr/>
        </p:nvSpPr>
        <p:spPr>
          <a:xfrm>
            <a:off x="1812267" y="3470434"/>
            <a:ext cx="5154450" cy="59475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b="0" i="0" lang="en" sz="1750" u="none" cap="none" strike="noStrike">
                <a:solidFill>
                  <a:schemeClr val="dk1"/>
                </a:solidFill>
                <a:latin typeface="Space Grotesk"/>
                <a:ea typeface="Space Grotesk"/>
                <a:cs typeface="Space Grotesk"/>
                <a:sym typeface="Space Grotesk"/>
              </a:rPr>
              <a:t>A named resource representing the stream of messages from a single, specific topic</a:t>
            </a:r>
            <a:endParaRPr b="0" i="0" sz="1750" u="none" cap="none" strike="noStrike">
              <a:solidFill>
                <a:schemeClr val="dk1"/>
              </a:solidFill>
              <a:latin typeface="Space Grotesk"/>
              <a:ea typeface="Space Grotesk"/>
              <a:cs typeface="Space Grotesk"/>
              <a:sym typeface="Space Grotesk"/>
            </a:endParaRPr>
          </a:p>
        </p:txBody>
      </p:sp>
      <p:sp>
        <p:nvSpPr>
          <p:cNvPr id="631" name="Google Shape;631;p44"/>
          <p:cNvSpPr txBox="1"/>
          <p:nvPr/>
        </p:nvSpPr>
        <p:spPr>
          <a:xfrm>
            <a:off x="1812267" y="3165634"/>
            <a:ext cx="1833600" cy="59475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b="1" i="0" lang="en" sz="1850" u="none" cap="none" strike="noStrike">
                <a:solidFill>
                  <a:schemeClr val="dk1"/>
                </a:solidFill>
                <a:latin typeface="Space Grotesk"/>
                <a:ea typeface="Space Grotesk"/>
                <a:cs typeface="Space Grotesk"/>
                <a:sym typeface="Space Grotesk"/>
              </a:rPr>
              <a:t>Subscription</a:t>
            </a:r>
            <a:r>
              <a:rPr b="0" i="0" lang="en" sz="1850" u="none" cap="none" strike="noStrike">
                <a:solidFill>
                  <a:schemeClr val="dk1"/>
                </a:solidFill>
                <a:latin typeface="Space Grotesk"/>
                <a:ea typeface="Space Grotesk"/>
                <a:cs typeface="Space Grotesk"/>
                <a:sym typeface="Space Grotesk"/>
              </a:rPr>
              <a:t> </a:t>
            </a:r>
            <a:endParaRPr b="0" i="0" sz="1850" u="none" cap="none" strike="noStrike">
              <a:solidFill>
                <a:schemeClr val="dk1"/>
              </a:solidFill>
              <a:latin typeface="Space Grotesk"/>
              <a:ea typeface="Space Grotesk"/>
              <a:cs typeface="Space Grotesk"/>
              <a:sym typeface="Space Grotesk"/>
            </a:endParaRPr>
          </a:p>
        </p:txBody>
      </p:sp>
      <p:grpSp>
        <p:nvGrpSpPr>
          <p:cNvPr id="632" name="Google Shape;632;p44"/>
          <p:cNvGrpSpPr/>
          <p:nvPr/>
        </p:nvGrpSpPr>
        <p:grpSpPr>
          <a:xfrm>
            <a:off x="1208815" y="4181693"/>
            <a:ext cx="5757939" cy="899611"/>
            <a:chOff x="906600" y="3555325"/>
            <a:chExt cx="4318400" cy="674700"/>
          </a:xfrm>
        </p:grpSpPr>
        <p:pic>
          <p:nvPicPr>
            <p:cNvPr id="633" name="Google Shape;633;p44"/>
            <p:cNvPicPr preferRelativeResize="0"/>
            <p:nvPr/>
          </p:nvPicPr>
          <p:blipFill rotWithShape="1">
            <a:blip r:embed="rId9">
              <a:alphaModFix/>
            </a:blip>
            <a:srcRect b="0" l="0" r="0" t="0"/>
            <a:stretch/>
          </p:blipFill>
          <p:spPr>
            <a:xfrm>
              <a:off x="906600" y="3761250"/>
              <a:ext cx="257175" cy="190500"/>
            </a:xfrm>
            <a:prstGeom prst="rect">
              <a:avLst/>
            </a:prstGeom>
            <a:noFill/>
            <a:ln>
              <a:noFill/>
            </a:ln>
          </p:spPr>
        </p:pic>
        <p:sp>
          <p:nvSpPr>
            <p:cNvPr id="634" name="Google Shape;634;p44"/>
            <p:cNvSpPr txBox="1"/>
            <p:nvPr/>
          </p:nvSpPr>
          <p:spPr>
            <a:xfrm>
              <a:off x="1359200" y="3783925"/>
              <a:ext cx="3865800" cy="4461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b="0" i="0" lang="en" sz="1750" u="none" cap="none" strike="noStrike">
                  <a:solidFill>
                    <a:schemeClr val="dk1"/>
                  </a:solidFill>
                  <a:latin typeface="Space Grotesk"/>
                  <a:ea typeface="Space Grotesk"/>
                  <a:cs typeface="Space Grotesk"/>
                  <a:sym typeface="Space Grotesk"/>
                </a:rPr>
                <a:t>The combination of data and attributes </a:t>
              </a:r>
              <a:endParaRPr b="0" i="0" sz="1750" u="none" cap="none" strike="noStrike">
                <a:solidFill>
                  <a:schemeClr val="dk1"/>
                </a:solidFill>
                <a:latin typeface="Space Grotesk"/>
                <a:ea typeface="Space Grotesk"/>
                <a:cs typeface="Space Grotesk"/>
                <a:sym typeface="Space Grotesk"/>
              </a:endParaRPr>
            </a:p>
          </p:txBody>
        </p:sp>
        <p:sp>
          <p:nvSpPr>
            <p:cNvPr id="635" name="Google Shape;635;p44"/>
            <p:cNvSpPr txBox="1"/>
            <p:nvPr/>
          </p:nvSpPr>
          <p:spPr>
            <a:xfrm>
              <a:off x="1359200" y="3555325"/>
              <a:ext cx="1375200" cy="4461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b="1" i="0" lang="en" sz="1850" u="none" cap="none" strike="noStrike">
                  <a:solidFill>
                    <a:schemeClr val="dk1"/>
                  </a:solidFill>
                  <a:latin typeface="Space Grotesk"/>
                  <a:ea typeface="Space Grotesk"/>
                  <a:cs typeface="Space Grotesk"/>
                  <a:sym typeface="Space Grotesk"/>
                </a:rPr>
                <a:t>Message</a:t>
              </a:r>
              <a:r>
                <a:rPr b="0" i="0" lang="en" sz="1850" u="none" cap="none" strike="noStrike">
                  <a:solidFill>
                    <a:schemeClr val="dk1"/>
                  </a:solidFill>
                  <a:latin typeface="Space Grotesk"/>
                  <a:ea typeface="Space Grotesk"/>
                  <a:cs typeface="Space Grotesk"/>
                  <a:sym typeface="Space Grotesk"/>
                </a:rPr>
                <a:t> </a:t>
              </a:r>
              <a:endParaRPr b="0" i="0" sz="1850" u="none" cap="none" strike="noStrike">
                <a:solidFill>
                  <a:schemeClr val="dk1"/>
                </a:solidFill>
                <a:latin typeface="Space Grotesk"/>
                <a:ea typeface="Space Grotesk"/>
                <a:cs typeface="Space Grotesk"/>
                <a:sym typeface="Space Grotesk"/>
              </a:endParaRPr>
            </a:p>
          </p:txBody>
        </p:sp>
      </p:grpSp>
      <p:pic>
        <p:nvPicPr>
          <p:cNvPr id="636" name="Google Shape;636;p44"/>
          <p:cNvPicPr preferRelativeResize="0"/>
          <p:nvPr/>
        </p:nvPicPr>
        <p:blipFill rotWithShape="1">
          <a:blip r:embed="rId10">
            <a:alphaModFix/>
          </a:blip>
          <a:srcRect b="0" l="0" r="0" t="0"/>
          <a:stretch/>
        </p:blipFill>
        <p:spPr>
          <a:xfrm>
            <a:off x="1169234" y="4983834"/>
            <a:ext cx="594800" cy="594800"/>
          </a:xfrm>
          <a:prstGeom prst="rect">
            <a:avLst/>
          </a:prstGeom>
          <a:noFill/>
          <a:ln>
            <a:noFill/>
          </a:ln>
        </p:spPr>
      </p:pic>
      <p:pic>
        <p:nvPicPr>
          <p:cNvPr id="637" name="Google Shape;637;p44"/>
          <p:cNvPicPr preferRelativeResize="0"/>
          <p:nvPr/>
        </p:nvPicPr>
        <p:blipFill rotWithShape="1">
          <a:blip r:embed="rId11">
            <a:alphaModFix/>
          </a:blip>
          <a:srcRect b="0" l="0" r="0" t="0"/>
          <a:stretch/>
        </p:blipFill>
        <p:spPr>
          <a:xfrm>
            <a:off x="1208500" y="5792434"/>
            <a:ext cx="499433" cy="499433"/>
          </a:xfrm>
          <a:prstGeom prst="rect">
            <a:avLst/>
          </a:prstGeom>
          <a:noFill/>
          <a:ln>
            <a:noFill/>
          </a:ln>
        </p:spPr>
      </p:pic>
      <p:sp>
        <p:nvSpPr>
          <p:cNvPr id="638" name="Google Shape;638;p44"/>
          <p:cNvSpPr txBox="1"/>
          <p:nvPr/>
        </p:nvSpPr>
        <p:spPr>
          <a:xfrm>
            <a:off x="1812267" y="5197634"/>
            <a:ext cx="5154450" cy="59475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b="0" i="0" lang="en" sz="1600" u="none" cap="none" strike="noStrike">
                <a:solidFill>
                  <a:schemeClr val="dk1"/>
                </a:solidFill>
                <a:highlight>
                  <a:schemeClr val="lt1"/>
                </a:highlight>
                <a:latin typeface="Space Grotesk"/>
                <a:ea typeface="Space Grotesk"/>
                <a:cs typeface="Space Grotesk"/>
                <a:sym typeface="Space Grotesk"/>
              </a:rPr>
              <a:t>A mechanism that support schema validation </a:t>
            </a:r>
            <a:endParaRPr b="0" i="0" sz="1750" u="none" cap="none" strike="noStrike">
              <a:solidFill>
                <a:schemeClr val="dk1"/>
              </a:solidFill>
              <a:latin typeface="Space Grotesk"/>
              <a:ea typeface="Space Grotesk"/>
              <a:cs typeface="Space Grotesk"/>
              <a:sym typeface="Space Grotesk"/>
            </a:endParaRPr>
          </a:p>
        </p:txBody>
      </p:sp>
      <p:sp>
        <p:nvSpPr>
          <p:cNvPr id="639" name="Google Shape;639;p44"/>
          <p:cNvSpPr txBox="1"/>
          <p:nvPr/>
        </p:nvSpPr>
        <p:spPr>
          <a:xfrm>
            <a:off x="1812267" y="4892834"/>
            <a:ext cx="1833600" cy="59475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b="1" i="0" lang="en" sz="1850" u="none" cap="none" strike="noStrike">
                <a:solidFill>
                  <a:schemeClr val="dk1"/>
                </a:solidFill>
                <a:latin typeface="Space Grotesk"/>
                <a:ea typeface="Space Grotesk"/>
                <a:cs typeface="Space Grotesk"/>
                <a:sym typeface="Space Grotesk"/>
              </a:rPr>
              <a:t>Schemas</a:t>
            </a:r>
            <a:r>
              <a:rPr b="0" i="0" lang="en" sz="1850" u="none" cap="none" strike="noStrike">
                <a:solidFill>
                  <a:schemeClr val="dk1"/>
                </a:solidFill>
                <a:latin typeface="Space Grotesk"/>
                <a:ea typeface="Space Grotesk"/>
                <a:cs typeface="Space Grotesk"/>
                <a:sym typeface="Space Grotesk"/>
              </a:rPr>
              <a:t> </a:t>
            </a:r>
            <a:endParaRPr b="0" i="0" sz="1850" u="none" cap="none" strike="noStrike">
              <a:solidFill>
                <a:schemeClr val="dk1"/>
              </a:solidFill>
              <a:latin typeface="Space Grotesk"/>
              <a:ea typeface="Space Grotesk"/>
              <a:cs typeface="Space Grotesk"/>
              <a:sym typeface="Space Grotesk"/>
            </a:endParaRPr>
          </a:p>
        </p:txBody>
      </p:sp>
      <p:sp>
        <p:nvSpPr>
          <p:cNvPr id="640" name="Google Shape;640;p44"/>
          <p:cNvSpPr txBox="1"/>
          <p:nvPr/>
        </p:nvSpPr>
        <p:spPr>
          <a:xfrm>
            <a:off x="1812267" y="5908834"/>
            <a:ext cx="5154450" cy="594750"/>
          </a:xfrm>
          <a:prstGeom prst="rect">
            <a:avLst/>
          </a:prstGeom>
          <a:noFill/>
          <a:ln>
            <a:noFill/>
          </a:ln>
        </p:spPr>
        <p:txBody>
          <a:bodyPr anchorCtr="0" anchor="t" bIns="121900" lIns="121900" spcFirstLastPara="1" rIns="121900" wrap="square" tIns="121900">
            <a:noAutofit/>
          </a:bodyPr>
          <a:lstStyle/>
          <a:p>
            <a:pPr indent="0" lvl="0" marL="0" marR="0" rtl="0" algn="l">
              <a:lnSpc>
                <a:spcPct val="150000"/>
              </a:lnSpc>
              <a:spcBef>
                <a:spcPts val="0"/>
              </a:spcBef>
              <a:spcAft>
                <a:spcPts val="0"/>
              </a:spcAft>
              <a:buNone/>
            </a:pPr>
            <a:r>
              <a:rPr b="0" i="0" lang="en" sz="1600" u="none" cap="none" strike="noStrike">
                <a:solidFill>
                  <a:schemeClr val="dk1"/>
                </a:solidFill>
                <a:latin typeface="Space Grotesk"/>
                <a:ea typeface="Space Grotesk"/>
                <a:cs typeface="Space Grotesk"/>
                <a:sym typeface="Space Grotesk"/>
              </a:rPr>
              <a:t>activity of the resources </a:t>
            </a:r>
            <a:endParaRPr b="0" i="0" sz="1750" u="none" cap="none" strike="noStrike">
              <a:solidFill>
                <a:schemeClr val="dk1"/>
              </a:solidFill>
              <a:latin typeface="Space Grotesk"/>
              <a:ea typeface="Space Grotesk"/>
              <a:cs typeface="Space Grotesk"/>
              <a:sym typeface="Space Grotesk"/>
            </a:endParaRPr>
          </a:p>
        </p:txBody>
      </p:sp>
      <p:sp>
        <p:nvSpPr>
          <p:cNvPr id="641" name="Google Shape;641;p44"/>
          <p:cNvSpPr txBox="1"/>
          <p:nvPr/>
        </p:nvSpPr>
        <p:spPr>
          <a:xfrm>
            <a:off x="1812267" y="5604034"/>
            <a:ext cx="1833600" cy="59475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None/>
            </a:pPr>
            <a:r>
              <a:rPr b="1" i="0" lang="en" sz="1850" u="none" cap="none" strike="noStrike">
                <a:solidFill>
                  <a:schemeClr val="dk1"/>
                </a:solidFill>
                <a:latin typeface="Space Grotesk"/>
                <a:ea typeface="Space Grotesk"/>
                <a:cs typeface="Space Grotesk"/>
                <a:sym typeface="Space Grotesk"/>
              </a:rPr>
              <a:t>Metrics </a:t>
            </a:r>
            <a:r>
              <a:rPr b="0" i="0" lang="en" sz="1850" u="none" cap="none" strike="noStrike">
                <a:solidFill>
                  <a:schemeClr val="dk1"/>
                </a:solidFill>
                <a:latin typeface="Space Grotesk"/>
                <a:ea typeface="Space Grotesk"/>
                <a:cs typeface="Space Grotesk"/>
                <a:sym typeface="Space Grotesk"/>
              </a:rPr>
              <a:t> </a:t>
            </a:r>
            <a:endParaRPr b="0" i="0" sz="1850" u="none" cap="none" strike="noStrike">
              <a:solidFill>
                <a:schemeClr val="dk1"/>
              </a:solidFill>
              <a:latin typeface="Space Grotesk"/>
              <a:ea typeface="Space Grotesk"/>
              <a:cs typeface="Space Grotesk"/>
              <a:sym typeface="Space Grotesk"/>
            </a:endParaRPr>
          </a:p>
        </p:txBody>
      </p:sp>
      <p:sp>
        <p:nvSpPr>
          <p:cNvPr id="642" name="Google Shape;642;p44"/>
          <p:cNvSpPr txBox="1"/>
          <p:nvPr/>
        </p:nvSpPr>
        <p:spPr>
          <a:xfrm>
            <a:off x="415575" y="870037"/>
            <a:ext cx="3032850" cy="451950"/>
          </a:xfrm>
          <a:prstGeom prst="rect">
            <a:avLst/>
          </a:prstGeom>
          <a:noFill/>
          <a:ln>
            <a:noFill/>
          </a:ln>
          <a:effectLst>
            <a:outerShdw blurRad="57150" rotWithShape="0" algn="bl" dir="5400000" dist="19050">
              <a:srgbClr val="000000">
                <a:alpha val="49411"/>
              </a:srgbClr>
            </a:outerShdw>
          </a:effectLst>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None/>
            </a:pPr>
            <a:r>
              <a:rPr b="1" i="0" lang="en" sz="1400" u="none" cap="none" strike="noStrike">
                <a:solidFill>
                  <a:schemeClr val="lt1"/>
                </a:solidFill>
                <a:latin typeface="Space Grotesk"/>
                <a:ea typeface="Space Grotesk"/>
                <a:cs typeface="Space Grotesk"/>
                <a:sym typeface="Space Grotesk"/>
              </a:rPr>
              <a:t>Fundamentals </a:t>
            </a:r>
            <a:endParaRPr b="1" i="0" sz="1400" u="none" cap="none" strike="noStrike">
              <a:solidFill>
                <a:schemeClr val="lt1"/>
              </a:solidFill>
              <a:latin typeface="Space Grotesk"/>
              <a:ea typeface="Space Grotesk"/>
              <a:cs typeface="Space Grotesk"/>
              <a:sym typeface="Space Grotesk"/>
            </a:endParaRPr>
          </a:p>
        </p:txBody>
      </p:sp>
      <p:sp>
        <p:nvSpPr>
          <p:cNvPr id="643" name="Google Shape;643;p44"/>
          <p:cNvSpPr txBox="1"/>
          <p:nvPr>
            <p:ph idx="12" type="sldNum"/>
          </p:nvPr>
        </p:nvSpPr>
        <p:spPr>
          <a:xfrm>
            <a:off x="1103476" y="6392392"/>
            <a:ext cx="981900" cy="337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 sz="1200">
                <a:solidFill>
                  <a:srgbClr val="1F3864"/>
                </a:solidFill>
                <a:latin typeface="Calibri"/>
                <a:ea typeface="Calibri"/>
                <a:cs typeface="Calibri"/>
                <a:sym typeface="Calibri"/>
              </a:rPr>
              <a:t>‹#›</a:t>
            </a:fld>
            <a:endParaRPr sz="1200">
              <a:solidFill>
                <a:srgbClr val="1F3864"/>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45"/>
          <p:cNvSpPr txBox="1"/>
          <p:nvPr>
            <p:ph type="title"/>
          </p:nvPr>
        </p:nvSpPr>
        <p:spPr>
          <a:xfrm>
            <a:off x="149585" y="194617"/>
            <a:ext cx="10515600" cy="246300"/>
          </a:xfrm>
          <a:prstGeom prst="rect">
            <a:avLst/>
          </a:prstGeom>
          <a:noFill/>
          <a:ln>
            <a:noFill/>
          </a:ln>
        </p:spPr>
        <p:txBody>
          <a:bodyPr anchorCtr="0" anchor="ctr" bIns="0" lIns="0" spcFirstLastPara="1" rIns="0" wrap="square" tIns="0">
            <a:spAutoFit/>
          </a:bodyPr>
          <a:lstStyle/>
          <a:p>
            <a:pPr indent="0" lvl="0" marL="0" rtl="0" algn="l">
              <a:lnSpc>
                <a:spcPct val="100000"/>
              </a:lnSpc>
              <a:spcBef>
                <a:spcPts val="0"/>
              </a:spcBef>
              <a:spcAft>
                <a:spcPts val="0"/>
              </a:spcAft>
              <a:buClr>
                <a:schemeClr val="lt1"/>
              </a:buClr>
              <a:buSzPts val="5400"/>
              <a:buFont typeface="Space Grotesk"/>
              <a:buNone/>
            </a:pPr>
            <a:r>
              <a:rPr b="1" lang="en" sz="1600">
                <a:solidFill>
                  <a:srgbClr val="F1C232"/>
                </a:solidFill>
                <a:latin typeface="Fjalla One"/>
                <a:ea typeface="Fjalla One"/>
                <a:cs typeface="Fjalla One"/>
                <a:sym typeface="Fjalla One"/>
              </a:rPr>
              <a:t>EOSC Messaging Service: Main </a:t>
            </a:r>
            <a:r>
              <a:rPr b="1" lang="en" sz="1600">
                <a:solidFill>
                  <a:srgbClr val="F1C232"/>
                </a:solidFill>
                <a:latin typeface="Fjalla One"/>
                <a:ea typeface="Fjalla One"/>
                <a:cs typeface="Fjalla One"/>
                <a:sym typeface="Fjalla One"/>
              </a:rPr>
              <a:t>Features</a:t>
            </a:r>
            <a:endParaRPr>
              <a:latin typeface="Space Grotesk"/>
              <a:ea typeface="Space Grotesk"/>
              <a:cs typeface="Space Grotesk"/>
              <a:sym typeface="Space Grotesk"/>
            </a:endParaRPr>
          </a:p>
        </p:txBody>
      </p:sp>
      <p:sp>
        <p:nvSpPr>
          <p:cNvPr id="649" name="Google Shape;649;p45"/>
          <p:cNvSpPr txBox="1"/>
          <p:nvPr/>
        </p:nvSpPr>
        <p:spPr>
          <a:xfrm>
            <a:off x="6716500" y="4458934"/>
            <a:ext cx="4866000" cy="594750"/>
          </a:xfrm>
          <a:prstGeom prst="rect">
            <a:avLst/>
          </a:prstGeom>
          <a:solidFill>
            <a:srgbClr val="CCCCCC"/>
          </a:solidFill>
          <a:ln cap="flat" cmpd="sng" w="9525">
            <a:solidFill>
              <a:srgbClr val="000000"/>
            </a:solidFill>
            <a:prstDash val="dot"/>
            <a:round/>
            <a:headEnd len="sm" w="sm" type="none"/>
            <a:tailEnd len="sm" w="sm" type="none"/>
          </a:ln>
        </p:spPr>
        <p:txBody>
          <a:bodyPr anchorCtr="0" anchor="t" bIns="121900" lIns="121900" spcFirstLastPara="1" rIns="121900" wrap="square" tIns="121900">
            <a:noAutofit/>
          </a:bodyPr>
          <a:lstStyle/>
          <a:p>
            <a:pPr indent="0" lvl="0" marL="0" marR="0" rtl="0" algn="l">
              <a:spcBef>
                <a:spcPts val="0"/>
              </a:spcBef>
              <a:spcAft>
                <a:spcPts val="0"/>
              </a:spcAft>
              <a:buNone/>
            </a:pPr>
            <a:r>
              <a:rPr b="0" i="0" lang="en" sz="1600" u="none" cap="none" strike="noStrike">
                <a:solidFill>
                  <a:srgbClr val="212121"/>
                </a:solidFill>
                <a:latin typeface="DM Sans"/>
                <a:ea typeface="DM Sans"/>
                <a:cs typeface="DM Sans"/>
                <a:sym typeface="DM Sans"/>
              </a:rPr>
              <a:t>Always </a:t>
            </a:r>
            <a:r>
              <a:rPr b="1" i="0" lang="en" sz="1600" u="none" cap="none" strike="noStrike">
                <a:solidFill>
                  <a:schemeClr val="dk1"/>
                </a:solidFill>
                <a:latin typeface="DM Sans"/>
                <a:ea typeface="DM Sans"/>
                <a:cs typeface="DM Sans"/>
                <a:sym typeface="DM Sans"/>
              </a:rPr>
              <a:t>Follow</a:t>
            </a:r>
            <a:r>
              <a:rPr b="0" i="0" lang="en" sz="1600" u="none" cap="none" strike="noStrike">
                <a:solidFill>
                  <a:schemeClr val="dk1"/>
                </a:solidFill>
                <a:latin typeface="DM Sans"/>
                <a:ea typeface="DM Sans"/>
                <a:cs typeface="DM Sans"/>
                <a:sym typeface="DM Sans"/>
              </a:rPr>
              <a:t> the Google PUB/SUB features</a:t>
            </a:r>
            <a:endParaRPr b="0" i="0" sz="1600" u="none" cap="none" strike="noStrike">
              <a:solidFill>
                <a:srgbClr val="000000"/>
              </a:solidFill>
              <a:latin typeface="DM Sans"/>
              <a:ea typeface="DM Sans"/>
              <a:cs typeface="DM Sans"/>
              <a:sym typeface="DM Sans"/>
            </a:endParaRPr>
          </a:p>
        </p:txBody>
      </p:sp>
      <p:sp>
        <p:nvSpPr>
          <p:cNvPr id="650" name="Google Shape;650;p45"/>
          <p:cNvSpPr txBox="1"/>
          <p:nvPr/>
        </p:nvSpPr>
        <p:spPr>
          <a:xfrm>
            <a:off x="6716509" y="5166312"/>
            <a:ext cx="4866000" cy="1129800"/>
          </a:xfrm>
          <a:prstGeom prst="rect">
            <a:avLst/>
          </a:prstGeom>
          <a:noFill/>
          <a:ln cap="flat" cmpd="sng" w="9525">
            <a:solidFill>
              <a:srgbClr val="000000"/>
            </a:solidFill>
            <a:prstDash val="dot"/>
            <a:round/>
            <a:headEnd len="sm" w="sm" type="none"/>
            <a:tailEnd len="sm" w="sm" type="none"/>
          </a:ln>
        </p:spPr>
        <p:txBody>
          <a:bodyPr anchorCtr="0" anchor="t" bIns="121900" lIns="121900" spcFirstLastPara="1" rIns="121900" wrap="square" tIns="121900">
            <a:noAutofit/>
          </a:bodyPr>
          <a:lstStyle/>
          <a:p>
            <a:pPr indent="-246380" lvl="0" marL="488950" marR="0" rtl="0" algn="l">
              <a:lnSpc>
                <a:spcPct val="130000"/>
              </a:lnSpc>
              <a:spcBef>
                <a:spcPts val="800"/>
              </a:spcBef>
              <a:spcAft>
                <a:spcPts val="0"/>
              </a:spcAft>
              <a:buClr>
                <a:schemeClr val="dk1"/>
              </a:buClr>
              <a:buSzPts val="2580"/>
              <a:buFont typeface="Arial"/>
              <a:buChar char="•"/>
            </a:pPr>
            <a:r>
              <a:rPr b="0" i="0" lang="en" sz="1340" u="none" cap="none" strike="noStrike">
                <a:solidFill>
                  <a:schemeClr val="dk1"/>
                </a:solidFill>
                <a:latin typeface="Space Grotesk"/>
                <a:ea typeface="Space Grotesk"/>
                <a:cs typeface="Space Grotesk"/>
                <a:sym typeface="Space Grotesk"/>
              </a:rPr>
              <a:t>Monitoring/logging</a:t>
            </a:r>
            <a:endParaRPr b="0" i="0" sz="1340" u="none" cap="none" strike="noStrike">
              <a:solidFill>
                <a:schemeClr val="dk1"/>
              </a:solidFill>
              <a:latin typeface="Space Grotesk"/>
              <a:ea typeface="Space Grotesk"/>
              <a:cs typeface="Space Grotesk"/>
              <a:sym typeface="Space Grotesk"/>
            </a:endParaRPr>
          </a:p>
          <a:p>
            <a:pPr indent="-246380" lvl="0" marL="488950" marR="0" rtl="0" algn="l">
              <a:lnSpc>
                <a:spcPct val="130000"/>
              </a:lnSpc>
              <a:spcBef>
                <a:spcPts val="0"/>
              </a:spcBef>
              <a:spcAft>
                <a:spcPts val="0"/>
              </a:spcAft>
              <a:buClr>
                <a:schemeClr val="dk1"/>
              </a:buClr>
              <a:buSzPts val="2580"/>
              <a:buFont typeface="Arial"/>
              <a:buChar char="•"/>
            </a:pPr>
            <a:r>
              <a:rPr b="0" i="0" lang="en" sz="1340" u="none" cap="none" strike="noStrike">
                <a:solidFill>
                  <a:schemeClr val="dk1"/>
                </a:solidFill>
                <a:latin typeface="Space Grotesk"/>
                <a:ea typeface="Space Grotesk"/>
                <a:cs typeface="Space Grotesk"/>
                <a:sym typeface="Space Grotesk"/>
              </a:rPr>
              <a:t>Internal optimizations </a:t>
            </a:r>
            <a:endParaRPr b="0" i="0" sz="1340" u="none" cap="none" strike="noStrike">
              <a:solidFill>
                <a:schemeClr val="dk1"/>
              </a:solidFill>
              <a:latin typeface="DM Sans"/>
              <a:ea typeface="DM Sans"/>
              <a:cs typeface="DM Sans"/>
              <a:sym typeface="DM Sans"/>
            </a:endParaRPr>
          </a:p>
        </p:txBody>
      </p:sp>
      <p:sp>
        <p:nvSpPr>
          <p:cNvPr id="651" name="Google Shape;651;p45"/>
          <p:cNvSpPr txBox="1"/>
          <p:nvPr/>
        </p:nvSpPr>
        <p:spPr>
          <a:xfrm>
            <a:off x="509134" y="1764767"/>
            <a:ext cx="5848350" cy="4751250"/>
          </a:xfrm>
          <a:prstGeom prst="rect">
            <a:avLst/>
          </a:prstGeom>
          <a:noFill/>
          <a:ln cap="flat" cmpd="sng" w="9525">
            <a:solidFill>
              <a:srgbClr val="000000"/>
            </a:solidFill>
            <a:prstDash val="dot"/>
            <a:round/>
            <a:headEnd len="sm" w="sm" type="none"/>
            <a:tailEnd len="sm" w="sm" type="none"/>
          </a:ln>
        </p:spPr>
        <p:txBody>
          <a:bodyPr anchorCtr="0" anchor="t" bIns="121900" lIns="121900" spcFirstLastPara="1" rIns="121900" wrap="square" tIns="121900">
            <a:normAutofit fontScale="85000" lnSpcReduction="20000"/>
          </a:bodyPr>
          <a:lstStyle/>
          <a:p>
            <a:pPr indent="-375920" lvl="0" marL="609600" marR="0" rtl="0" algn="l">
              <a:lnSpc>
                <a:spcPct val="150000"/>
              </a:lnSpc>
              <a:spcBef>
                <a:spcPts val="0"/>
              </a:spcBef>
              <a:spcAft>
                <a:spcPts val="0"/>
              </a:spcAft>
              <a:buClr>
                <a:schemeClr val="dk1"/>
              </a:buClr>
              <a:buSzPct val="200000"/>
              <a:buFont typeface="Open Sans"/>
              <a:buChar char="●"/>
            </a:pPr>
            <a:r>
              <a:rPr b="1" i="0" lang="en" sz="1600" u="none" cap="none" strike="noStrike">
                <a:solidFill>
                  <a:schemeClr val="dk1"/>
                </a:solidFill>
                <a:latin typeface="Space Grotesk"/>
                <a:ea typeface="Space Grotesk"/>
                <a:cs typeface="Space Grotesk"/>
                <a:sym typeface="Space Grotesk"/>
              </a:rPr>
              <a:t>At-Least-Once delivery: </a:t>
            </a:r>
            <a:r>
              <a:rPr b="0" i="0" lang="en" sz="1600" u="none" cap="none" strike="noStrike">
                <a:solidFill>
                  <a:schemeClr val="dk1"/>
                </a:solidFill>
                <a:latin typeface="Space Grotesk"/>
                <a:ea typeface="Space Grotesk"/>
                <a:cs typeface="Space Grotesk"/>
                <a:sym typeface="Space Grotesk"/>
              </a:rPr>
              <a:t>delivers each published message at least once for every subscription</a:t>
            </a:r>
            <a:endParaRPr b="0" i="0" sz="1600" u="none" cap="none" strike="noStrike">
              <a:solidFill>
                <a:schemeClr val="dk1"/>
              </a:solidFill>
              <a:latin typeface="Space Grotesk"/>
              <a:ea typeface="Space Grotesk"/>
              <a:cs typeface="Space Grotesk"/>
              <a:sym typeface="Space Grotesk"/>
            </a:endParaRPr>
          </a:p>
          <a:p>
            <a:pPr indent="-375920" lvl="0" marL="609600" marR="0" rtl="0" algn="l">
              <a:lnSpc>
                <a:spcPct val="150000"/>
              </a:lnSpc>
              <a:spcBef>
                <a:spcPts val="0"/>
              </a:spcBef>
              <a:spcAft>
                <a:spcPts val="0"/>
              </a:spcAft>
              <a:buClr>
                <a:schemeClr val="dk1"/>
              </a:buClr>
              <a:buSzPct val="200000"/>
              <a:buFont typeface="Open Sans"/>
              <a:buChar char="●"/>
            </a:pPr>
            <a:r>
              <a:rPr b="1" i="0" lang="en" sz="1600" u="none" cap="none" strike="noStrike">
                <a:solidFill>
                  <a:schemeClr val="dk1"/>
                </a:solidFill>
                <a:latin typeface="Space Grotesk"/>
                <a:ea typeface="Space Grotesk"/>
                <a:cs typeface="Space Grotesk"/>
                <a:sym typeface="Space Grotesk"/>
              </a:rPr>
              <a:t>Support of message attribute:  </a:t>
            </a:r>
            <a:r>
              <a:rPr b="0" i="0" lang="en" sz="1600" u="none" cap="none" strike="noStrike">
                <a:solidFill>
                  <a:schemeClr val="dk1"/>
                </a:solidFill>
                <a:latin typeface="Space Grotesk"/>
                <a:ea typeface="Space Grotesk"/>
                <a:cs typeface="Space Grotesk"/>
                <a:sym typeface="Space Grotesk"/>
              </a:rPr>
              <a:t>key/value pair</a:t>
            </a:r>
            <a:endParaRPr b="0" i="0" sz="1600" u="none" cap="none" strike="noStrike">
              <a:solidFill>
                <a:schemeClr val="dk1"/>
              </a:solidFill>
              <a:latin typeface="Space Grotesk"/>
              <a:ea typeface="Space Grotesk"/>
              <a:cs typeface="Space Grotesk"/>
              <a:sym typeface="Space Grotesk"/>
            </a:endParaRPr>
          </a:p>
          <a:p>
            <a:pPr indent="-375920" lvl="0" marL="609600" marR="0" rtl="0" algn="l">
              <a:lnSpc>
                <a:spcPct val="150000"/>
              </a:lnSpc>
              <a:spcBef>
                <a:spcPts val="0"/>
              </a:spcBef>
              <a:spcAft>
                <a:spcPts val="0"/>
              </a:spcAft>
              <a:buClr>
                <a:schemeClr val="dk1"/>
              </a:buClr>
              <a:buSzPct val="200000"/>
              <a:buFont typeface="Open Sans"/>
              <a:buChar char="●"/>
            </a:pPr>
            <a:r>
              <a:rPr b="1" i="0" lang="en" sz="1600" u="none" cap="none" strike="noStrike">
                <a:solidFill>
                  <a:schemeClr val="dk1"/>
                </a:solidFill>
                <a:latin typeface="Space Grotesk"/>
                <a:ea typeface="Space Grotesk"/>
                <a:cs typeface="Space Grotesk"/>
                <a:sym typeface="Space Grotesk"/>
              </a:rPr>
              <a:t>Support of multiple subscriptions per topic: </a:t>
            </a:r>
            <a:r>
              <a:rPr b="0" i="0" lang="en" sz="1600" u="none" cap="none" strike="noStrike">
                <a:solidFill>
                  <a:schemeClr val="dk1"/>
                </a:solidFill>
                <a:latin typeface="Space Grotesk"/>
                <a:ea typeface="Space Grotesk"/>
                <a:cs typeface="Space Grotesk"/>
                <a:sym typeface="Space Grotesk"/>
              </a:rPr>
              <a:t>topics and subscriptions provide a one-to-many form of communication, in a publish/subscribe pattern.</a:t>
            </a:r>
            <a:endParaRPr b="0" i="0" sz="1600" u="none" cap="none" strike="noStrike">
              <a:solidFill>
                <a:schemeClr val="dk1"/>
              </a:solidFill>
              <a:latin typeface="Space Grotesk"/>
              <a:ea typeface="Space Grotesk"/>
              <a:cs typeface="Space Grotesk"/>
              <a:sym typeface="Space Grotesk"/>
            </a:endParaRPr>
          </a:p>
          <a:p>
            <a:pPr indent="-375920" lvl="0" marL="609600" marR="0" rtl="0" algn="l">
              <a:lnSpc>
                <a:spcPct val="150000"/>
              </a:lnSpc>
              <a:spcBef>
                <a:spcPts val="0"/>
              </a:spcBef>
              <a:spcAft>
                <a:spcPts val="0"/>
              </a:spcAft>
              <a:buClr>
                <a:schemeClr val="dk1"/>
              </a:buClr>
              <a:buSzPct val="200000"/>
              <a:buFont typeface="Open Sans"/>
              <a:buChar char="●"/>
            </a:pPr>
            <a:r>
              <a:rPr b="1" i="0" lang="en" sz="1600" u="none" cap="none" strike="noStrike">
                <a:solidFill>
                  <a:schemeClr val="dk1"/>
                </a:solidFill>
                <a:latin typeface="Space Grotesk"/>
                <a:ea typeface="Space Grotesk"/>
                <a:cs typeface="Space Grotesk"/>
                <a:sym typeface="Space Grotesk"/>
              </a:rPr>
              <a:t>Replay messages</a:t>
            </a:r>
            <a:r>
              <a:rPr b="0" i="0" lang="en" sz="1600" u="none" cap="none" strike="noStrike">
                <a:solidFill>
                  <a:schemeClr val="dk1"/>
                </a:solidFill>
                <a:latin typeface="Space Grotesk"/>
                <a:ea typeface="Space Grotesk"/>
                <a:cs typeface="Space Grotesk"/>
                <a:sym typeface="Space Grotesk"/>
              </a:rPr>
              <a:t>: </a:t>
            </a:r>
            <a:r>
              <a:rPr b="0" i="0" lang="en" sz="1600" u="none" cap="none" strike="noStrike">
                <a:solidFill>
                  <a:schemeClr val="dk1"/>
                </a:solidFill>
                <a:highlight>
                  <a:schemeClr val="lt1"/>
                </a:highlight>
                <a:latin typeface="Space Grotesk"/>
                <a:ea typeface="Space Grotesk"/>
                <a:cs typeface="Space Grotesk"/>
                <a:sym typeface="Space Grotesk"/>
              </a:rPr>
              <a:t>that have been acknowledged by seeking to a timestamp. </a:t>
            </a:r>
            <a:endParaRPr b="0" i="0" sz="1600" u="none" cap="none" strike="noStrike">
              <a:solidFill>
                <a:schemeClr val="dk1"/>
              </a:solidFill>
              <a:highlight>
                <a:schemeClr val="lt1"/>
              </a:highlight>
              <a:latin typeface="Space Grotesk"/>
              <a:ea typeface="Space Grotesk"/>
              <a:cs typeface="Space Grotesk"/>
              <a:sym typeface="Space Grotesk"/>
            </a:endParaRPr>
          </a:p>
          <a:p>
            <a:pPr indent="-375920" lvl="0" marL="609600" marR="0" rtl="0" algn="l">
              <a:lnSpc>
                <a:spcPct val="150000"/>
              </a:lnSpc>
              <a:spcBef>
                <a:spcPts val="0"/>
              </a:spcBef>
              <a:spcAft>
                <a:spcPts val="0"/>
              </a:spcAft>
              <a:buClr>
                <a:schemeClr val="dk1"/>
              </a:buClr>
              <a:buSzPct val="200000"/>
              <a:buFont typeface="Open Sans"/>
              <a:buChar char="●"/>
            </a:pPr>
            <a:r>
              <a:rPr b="1" i="0" lang="en" sz="1600" u="none" cap="none" strike="noStrike">
                <a:solidFill>
                  <a:schemeClr val="dk1"/>
                </a:solidFill>
                <a:highlight>
                  <a:schemeClr val="lt1"/>
                </a:highlight>
                <a:latin typeface="Space Grotesk"/>
                <a:ea typeface="Space Grotesk"/>
                <a:cs typeface="Space Grotesk"/>
                <a:sym typeface="Space Grotesk"/>
              </a:rPr>
              <a:t>Replicate messages on multiple topics</a:t>
            </a:r>
            <a:r>
              <a:rPr b="0" i="0" lang="en" sz="1600" u="none" cap="none" strike="noStrike">
                <a:solidFill>
                  <a:schemeClr val="dk1"/>
                </a:solidFill>
                <a:highlight>
                  <a:schemeClr val="lt1"/>
                </a:highlight>
                <a:latin typeface="Space Grotesk"/>
                <a:ea typeface="Space Grotesk"/>
                <a:cs typeface="Space Grotesk"/>
                <a:sym typeface="Space Grotesk"/>
              </a:rPr>
              <a:t>: Republisher script that consumes and publishes messages for specific topics</a:t>
            </a:r>
            <a:endParaRPr b="0" i="0" sz="1600" u="none" cap="none" strike="noStrike">
              <a:solidFill>
                <a:schemeClr val="dk1"/>
              </a:solidFill>
              <a:latin typeface="Space Grotesk"/>
              <a:ea typeface="Space Grotesk"/>
              <a:cs typeface="Space Grotesk"/>
              <a:sym typeface="Space Grotesk"/>
            </a:endParaRPr>
          </a:p>
          <a:p>
            <a:pPr indent="0" lvl="0" marL="0" marR="0" rtl="0" algn="l">
              <a:lnSpc>
                <a:spcPct val="150000"/>
              </a:lnSpc>
              <a:spcBef>
                <a:spcPts val="0"/>
              </a:spcBef>
              <a:spcAft>
                <a:spcPts val="0"/>
              </a:spcAft>
              <a:buNone/>
            </a:pPr>
            <a:r>
              <a:t/>
            </a:r>
            <a:endParaRPr b="0" i="0" sz="1600" u="none" cap="none" strike="noStrike">
              <a:solidFill>
                <a:schemeClr val="dk1"/>
              </a:solidFill>
              <a:latin typeface="Space Grotesk"/>
              <a:ea typeface="Space Grotesk"/>
              <a:cs typeface="Space Grotesk"/>
              <a:sym typeface="Space Grotesk"/>
            </a:endParaRPr>
          </a:p>
        </p:txBody>
      </p:sp>
      <p:sp>
        <p:nvSpPr>
          <p:cNvPr id="652" name="Google Shape;652;p45"/>
          <p:cNvSpPr txBox="1"/>
          <p:nvPr/>
        </p:nvSpPr>
        <p:spPr>
          <a:xfrm>
            <a:off x="6716500" y="1764767"/>
            <a:ext cx="4675950" cy="2141550"/>
          </a:xfrm>
          <a:prstGeom prst="rect">
            <a:avLst/>
          </a:prstGeom>
          <a:noFill/>
          <a:ln cap="flat" cmpd="sng" w="9525">
            <a:solidFill>
              <a:srgbClr val="000000"/>
            </a:solidFill>
            <a:prstDash val="dot"/>
            <a:round/>
            <a:headEnd len="sm" w="sm" type="none"/>
            <a:tailEnd len="sm" w="sm" type="none"/>
          </a:ln>
        </p:spPr>
        <p:txBody>
          <a:bodyPr anchorCtr="0" anchor="t" bIns="121900" lIns="121900" spcFirstLastPara="1" rIns="121900" wrap="square" tIns="121900">
            <a:noAutofit/>
          </a:bodyPr>
          <a:lstStyle/>
          <a:p>
            <a:pPr indent="-393700" lvl="0" marL="609600" marR="0" rtl="0" algn="l">
              <a:lnSpc>
                <a:spcPct val="150000"/>
              </a:lnSpc>
              <a:spcBef>
                <a:spcPts val="0"/>
              </a:spcBef>
              <a:spcAft>
                <a:spcPts val="0"/>
              </a:spcAft>
              <a:buClr>
                <a:schemeClr val="dk1"/>
              </a:buClr>
              <a:buSzPts val="3000"/>
              <a:buFont typeface="Open Sans"/>
              <a:buChar char="●"/>
            </a:pPr>
            <a:r>
              <a:rPr b="1" i="0" lang="en" u="none" cap="none" strike="noStrike">
                <a:solidFill>
                  <a:schemeClr val="dk1"/>
                </a:solidFill>
                <a:highlight>
                  <a:schemeClr val="lt1"/>
                </a:highlight>
                <a:latin typeface="Space Grotesk"/>
                <a:ea typeface="Space Grotesk"/>
                <a:cs typeface="Space Grotesk"/>
                <a:sym typeface="Space Grotesk"/>
              </a:rPr>
              <a:t>Schema Support</a:t>
            </a:r>
            <a:r>
              <a:rPr b="0" i="0" lang="en" u="none" cap="none" strike="noStrike">
                <a:solidFill>
                  <a:schemeClr val="dk1"/>
                </a:solidFill>
                <a:highlight>
                  <a:schemeClr val="lt1"/>
                </a:highlight>
                <a:latin typeface="Space Grotesk"/>
                <a:ea typeface="Space Grotesk"/>
                <a:cs typeface="Space Grotesk"/>
                <a:sym typeface="Space Grotesk"/>
              </a:rPr>
              <a:t>: </a:t>
            </a:r>
            <a:endParaRPr b="0" i="0" u="none" cap="none" strike="noStrike">
              <a:solidFill>
                <a:schemeClr val="dk1"/>
              </a:solidFill>
              <a:highlight>
                <a:schemeClr val="lt1"/>
              </a:highlight>
              <a:latin typeface="Space Grotesk"/>
              <a:ea typeface="Space Grotesk"/>
              <a:cs typeface="Space Grotesk"/>
              <a:sym typeface="Space Grotesk"/>
            </a:endParaRPr>
          </a:p>
          <a:p>
            <a:pPr indent="-393700" lvl="0" marL="609600" marR="0" rtl="0" algn="l">
              <a:lnSpc>
                <a:spcPct val="150000"/>
              </a:lnSpc>
              <a:spcBef>
                <a:spcPts val="0"/>
              </a:spcBef>
              <a:spcAft>
                <a:spcPts val="0"/>
              </a:spcAft>
              <a:buClr>
                <a:schemeClr val="dk1"/>
              </a:buClr>
              <a:buSzPts val="3000"/>
              <a:buFont typeface="Open Sans"/>
              <a:buChar char="●"/>
            </a:pPr>
            <a:r>
              <a:rPr b="1" i="0" lang="en" u="none" cap="none" strike="noStrike">
                <a:solidFill>
                  <a:schemeClr val="dk1"/>
                </a:solidFill>
                <a:latin typeface="Space Grotesk"/>
                <a:ea typeface="Space Grotesk"/>
                <a:cs typeface="Space Grotesk"/>
                <a:sym typeface="Space Grotesk"/>
              </a:rPr>
              <a:t>Metrics</a:t>
            </a:r>
            <a:r>
              <a:rPr b="0" i="0" lang="en" u="none" cap="none" strike="noStrike">
                <a:solidFill>
                  <a:schemeClr val="dk1"/>
                </a:solidFill>
                <a:latin typeface="Space Grotesk"/>
                <a:ea typeface="Space Grotesk"/>
                <a:cs typeface="Space Grotesk"/>
                <a:sym typeface="Space Grotesk"/>
              </a:rPr>
              <a:t> to help us understand the activity of our resources (publishing-rate, consumption-rate)</a:t>
            </a:r>
            <a:endParaRPr b="0" i="0" u="none" cap="none" strike="noStrike">
              <a:solidFill>
                <a:schemeClr val="dk1"/>
              </a:solidFill>
              <a:latin typeface="Space Grotesk"/>
              <a:ea typeface="Space Grotesk"/>
              <a:cs typeface="Space Grotesk"/>
              <a:sym typeface="Space Grotesk"/>
            </a:endParaRPr>
          </a:p>
          <a:p>
            <a:pPr indent="0" lvl="0" marL="0" marR="0" rtl="0" algn="l">
              <a:lnSpc>
                <a:spcPct val="150000"/>
              </a:lnSpc>
              <a:spcBef>
                <a:spcPts val="0"/>
              </a:spcBef>
              <a:spcAft>
                <a:spcPts val="0"/>
              </a:spcAft>
              <a:buNone/>
            </a:pPr>
            <a:r>
              <a:t/>
            </a:r>
            <a:endParaRPr b="1" i="0" u="none" cap="none" strike="noStrike">
              <a:solidFill>
                <a:schemeClr val="dk1"/>
              </a:solidFill>
              <a:latin typeface="DM Sans"/>
              <a:ea typeface="DM Sans"/>
              <a:cs typeface="DM Sans"/>
              <a:sym typeface="DM Sans"/>
            </a:endParaRPr>
          </a:p>
        </p:txBody>
      </p:sp>
      <p:sp>
        <p:nvSpPr>
          <p:cNvPr id="653" name="Google Shape;653;p45"/>
          <p:cNvSpPr txBox="1"/>
          <p:nvPr/>
        </p:nvSpPr>
        <p:spPr>
          <a:xfrm>
            <a:off x="0" y="1286968"/>
            <a:ext cx="3032850" cy="451950"/>
          </a:xfrm>
          <a:prstGeom prst="rect">
            <a:avLst/>
          </a:prstGeom>
          <a:solidFill>
            <a:srgbClr val="C2C2C2"/>
          </a:solidFill>
          <a:ln>
            <a:noFill/>
          </a:ln>
          <a:effectLst>
            <a:outerShdw blurRad="57150" rotWithShape="0" algn="bl" dir="5400000" dist="19050">
              <a:srgbClr val="000000">
                <a:alpha val="49411"/>
              </a:srgbClr>
            </a:outerShdw>
          </a:effectLst>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None/>
            </a:pPr>
            <a:r>
              <a:rPr b="1" i="0" lang="en" sz="1400" u="none" cap="none" strike="noStrike">
                <a:solidFill>
                  <a:schemeClr val="lt1"/>
                </a:solidFill>
                <a:latin typeface="DM Sans"/>
                <a:ea typeface="DM Sans"/>
                <a:cs typeface="DM Sans"/>
                <a:sym typeface="DM Sans"/>
              </a:rPr>
              <a:t>Main Features </a:t>
            </a:r>
            <a:endParaRPr b="1" i="0" sz="1400" u="none" cap="none" strike="noStrike">
              <a:solidFill>
                <a:schemeClr val="lt1"/>
              </a:solidFill>
              <a:latin typeface="DM Sans"/>
              <a:ea typeface="DM Sans"/>
              <a:cs typeface="DM Sans"/>
              <a:sym typeface="DM Sans"/>
            </a:endParaRPr>
          </a:p>
        </p:txBody>
      </p:sp>
      <p:sp>
        <p:nvSpPr>
          <p:cNvPr id="654" name="Google Shape;654;p45"/>
          <p:cNvSpPr txBox="1"/>
          <p:nvPr>
            <p:ph idx="12" type="sldNum"/>
          </p:nvPr>
        </p:nvSpPr>
        <p:spPr>
          <a:xfrm>
            <a:off x="1103476" y="6392392"/>
            <a:ext cx="981900" cy="337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 sz="1200">
                <a:solidFill>
                  <a:srgbClr val="1F3864"/>
                </a:solidFill>
                <a:latin typeface="Calibri"/>
                <a:ea typeface="Calibri"/>
                <a:cs typeface="Calibri"/>
                <a:sym typeface="Calibri"/>
              </a:rPr>
              <a:t>‹#›</a:t>
            </a:fld>
            <a:endParaRPr sz="1200">
              <a:solidFill>
                <a:srgbClr val="1F3864"/>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46"/>
          <p:cNvSpPr txBox="1"/>
          <p:nvPr>
            <p:ph type="title"/>
          </p:nvPr>
        </p:nvSpPr>
        <p:spPr>
          <a:xfrm>
            <a:off x="149585" y="194617"/>
            <a:ext cx="10515600" cy="246300"/>
          </a:xfrm>
          <a:prstGeom prst="rect">
            <a:avLst/>
          </a:prstGeom>
          <a:noFill/>
          <a:ln>
            <a:noFill/>
          </a:ln>
        </p:spPr>
        <p:txBody>
          <a:bodyPr anchorCtr="0" anchor="ctr" bIns="0" lIns="0" spcFirstLastPara="1" rIns="0" wrap="square" tIns="0">
            <a:spAutoFit/>
          </a:bodyPr>
          <a:lstStyle/>
          <a:p>
            <a:pPr indent="0" lvl="0" marL="0" rtl="0" algn="l">
              <a:lnSpc>
                <a:spcPct val="100000"/>
              </a:lnSpc>
              <a:spcBef>
                <a:spcPts val="0"/>
              </a:spcBef>
              <a:spcAft>
                <a:spcPts val="0"/>
              </a:spcAft>
              <a:buClr>
                <a:schemeClr val="lt1"/>
              </a:buClr>
              <a:buSzPts val="5400"/>
              <a:buFont typeface="Space Grotesk"/>
              <a:buNone/>
            </a:pPr>
            <a:r>
              <a:rPr b="1" lang="en" sz="1600">
                <a:solidFill>
                  <a:srgbClr val="F1C232"/>
                </a:solidFill>
                <a:latin typeface="Fjalla One"/>
                <a:ea typeface="Fjalla One"/>
                <a:cs typeface="Fjalla One"/>
                <a:sym typeface="Fjalla One"/>
              </a:rPr>
              <a:t>EOSC Messaging Service: Integration Options</a:t>
            </a:r>
            <a:endParaRPr>
              <a:latin typeface="Space Grotesk"/>
              <a:ea typeface="Space Grotesk"/>
              <a:cs typeface="Space Grotesk"/>
              <a:sym typeface="Space Grotesk"/>
            </a:endParaRPr>
          </a:p>
        </p:txBody>
      </p:sp>
      <p:sp>
        <p:nvSpPr>
          <p:cNvPr id="660" name="Google Shape;660;p46"/>
          <p:cNvSpPr txBox="1"/>
          <p:nvPr/>
        </p:nvSpPr>
        <p:spPr>
          <a:xfrm>
            <a:off x="599336" y="1565919"/>
            <a:ext cx="10346850" cy="4751250"/>
          </a:xfrm>
          <a:prstGeom prst="rect">
            <a:avLst/>
          </a:prstGeom>
          <a:noFill/>
          <a:ln cap="flat" cmpd="sng" w="9525">
            <a:solidFill>
              <a:schemeClr val="lt1"/>
            </a:solidFill>
            <a:prstDash val="dot"/>
            <a:round/>
            <a:headEnd len="sm" w="sm" type="none"/>
            <a:tailEnd len="sm" w="sm" type="none"/>
          </a:ln>
        </p:spPr>
        <p:txBody>
          <a:bodyPr anchorCtr="0" anchor="t" bIns="121900" lIns="121900" spcFirstLastPara="1" rIns="121900" wrap="square" tIns="121900">
            <a:noAutofit/>
          </a:bodyPr>
          <a:lstStyle/>
          <a:p>
            <a:pPr indent="0" lvl="0" marL="0" marR="0" rtl="0" algn="l">
              <a:lnSpc>
                <a:spcPct val="150000"/>
              </a:lnSpc>
              <a:spcBef>
                <a:spcPts val="0"/>
              </a:spcBef>
              <a:spcAft>
                <a:spcPts val="0"/>
              </a:spcAft>
              <a:buNone/>
            </a:pPr>
            <a:r>
              <a:rPr b="0" i="0" lang="en" sz="3200" u="none" cap="none" strike="noStrike">
                <a:solidFill>
                  <a:schemeClr val="dk1"/>
                </a:solidFill>
                <a:latin typeface="Space Grotesk"/>
                <a:ea typeface="Space Grotesk"/>
                <a:cs typeface="Space Grotesk"/>
                <a:sym typeface="Space Grotesk"/>
              </a:rPr>
              <a:t>It</a:t>
            </a:r>
            <a:r>
              <a:rPr lang="en" sz="3200">
                <a:solidFill>
                  <a:schemeClr val="dk1"/>
                </a:solidFill>
                <a:latin typeface="Space Grotesk"/>
                <a:ea typeface="Space Grotesk"/>
                <a:cs typeface="Space Grotesk"/>
                <a:sym typeface="Space Grotesk"/>
              </a:rPr>
              <a:t> is u</a:t>
            </a:r>
            <a:r>
              <a:rPr b="0" i="0" lang="en" sz="3200" u="none" cap="none" strike="noStrike">
                <a:solidFill>
                  <a:schemeClr val="dk1"/>
                </a:solidFill>
                <a:latin typeface="Space Grotesk"/>
                <a:ea typeface="Space Grotesk"/>
                <a:cs typeface="Space Grotesk"/>
                <a:sym typeface="Space Grotesk"/>
              </a:rPr>
              <a:t>sed by</a:t>
            </a:r>
            <a:endParaRPr b="0" i="0" sz="3200" u="none" cap="none" strike="noStrike">
              <a:solidFill>
                <a:schemeClr val="dk1"/>
              </a:solidFill>
              <a:latin typeface="Space Grotesk"/>
              <a:ea typeface="Space Grotesk"/>
              <a:cs typeface="Space Grotesk"/>
              <a:sym typeface="Space Grotesk"/>
            </a:endParaRPr>
          </a:p>
          <a:p>
            <a:pPr indent="-285750" lvl="0" marL="488950" marR="0" rtl="0" algn="l">
              <a:lnSpc>
                <a:spcPct val="150000"/>
              </a:lnSpc>
              <a:spcBef>
                <a:spcPts val="0"/>
              </a:spcBef>
              <a:spcAft>
                <a:spcPts val="0"/>
              </a:spcAft>
              <a:buClr>
                <a:schemeClr val="dk1"/>
              </a:buClr>
              <a:buSzPts val="3200"/>
              <a:buFont typeface="Arial"/>
              <a:buChar char="•"/>
            </a:pPr>
            <a:r>
              <a:rPr b="0" i="0" lang="en" sz="3200" u="none" cap="none" strike="noStrike">
                <a:solidFill>
                  <a:schemeClr val="dk1"/>
                </a:solidFill>
                <a:latin typeface="Space Grotesk"/>
                <a:ea typeface="Space Grotesk"/>
                <a:cs typeface="Space Grotesk"/>
                <a:sym typeface="Space Grotesk"/>
              </a:rPr>
              <a:t>EOSC Accounting for Services </a:t>
            </a:r>
            <a:endParaRPr b="0" i="0" sz="3200" u="none" cap="none" strike="noStrike">
              <a:solidFill>
                <a:schemeClr val="dk1"/>
              </a:solidFill>
              <a:latin typeface="Space Grotesk"/>
              <a:ea typeface="Space Grotesk"/>
              <a:cs typeface="Space Grotesk"/>
              <a:sym typeface="Space Grotesk"/>
            </a:endParaRPr>
          </a:p>
          <a:p>
            <a:pPr indent="-285750" lvl="0" marL="488950" marR="0" rtl="0" algn="l">
              <a:lnSpc>
                <a:spcPct val="150000"/>
              </a:lnSpc>
              <a:spcBef>
                <a:spcPts val="0"/>
              </a:spcBef>
              <a:spcAft>
                <a:spcPts val="0"/>
              </a:spcAft>
              <a:buClr>
                <a:schemeClr val="dk1"/>
              </a:buClr>
              <a:buSzPts val="3200"/>
              <a:buFont typeface="Arial"/>
              <a:buChar char="•"/>
            </a:pPr>
            <a:r>
              <a:rPr b="0" i="0" lang="en" sz="3200" u="none" cap="none" strike="noStrike">
                <a:solidFill>
                  <a:schemeClr val="dk1"/>
                </a:solidFill>
                <a:latin typeface="Space Grotesk"/>
                <a:ea typeface="Space Grotesk"/>
                <a:cs typeface="Space Grotesk"/>
                <a:sym typeface="Space Grotesk"/>
              </a:rPr>
              <a:t>EOSC Monitoring </a:t>
            </a:r>
            <a:endParaRPr b="0" i="0" sz="3200" u="none" cap="none" strike="noStrike">
              <a:solidFill>
                <a:schemeClr val="dk1"/>
              </a:solidFill>
              <a:latin typeface="Space Grotesk"/>
              <a:ea typeface="Space Grotesk"/>
              <a:cs typeface="Space Grotesk"/>
              <a:sym typeface="Space Grotesk"/>
            </a:endParaRPr>
          </a:p>
          <a:p>
            <a:pPr indent="0" lvl="0" marL="0" marR="0" rtl="0" algn="l">
              <a:lnSpc>
                <a:spcPct val="150000"/>
              </a:lnSpc>
              <a:spcBef>
                <a:spcPts val="0"/>
              </a:spcBef>
              <a:spcAft>
                <a:spcPts val="0"/>
              </a:spcAft>
              <a:buNone/>
            </a:pPr>
            <a:r>
              <a:t/>
            </a:r>
            <a:endParaRPr sz="3200">
              <a:solidFill>
                <a:schemeClr val="dk1"/>
              </a:solidFill>
              <a:latin typeface="Space Grotesk"/>
              <a:ea typeface="Space Grotesk"/>
              <a:cs typeface="Space Grotesk"/>
              <a:sym typeface="Space Grotesk"/>
            </a:endParaRPr>
          </a:p>
          <a:p>
            <a:pPr indent="0" lvl="0" marL="0" marR="0" rtl="0" algn="l">
              <a:lnSpc>
                <a:spcPct val="150000"/>
              </a:lnSpc>
              <a:spcBef>
                <a:spcPts val="0"/>
              </a:spcBef>
              <a:spcAft>
                <a:spcPts val="0"/>
              </a:spcAft>
              <a:buNone/>
            </a:pPr>
            <a:r>
              <a:rPr lang="en" sz="3200">
                <a:solidFill>
                  <a:schemeClr val="dk1"/>
                </a:solidFill>
                <a:latin typeface="Space Grotesk"/>
                <a:ea typeface="Space Grotesk"/>
                <a:cs typeface="Space Grotesk"/>
                <a:sym typeface="Space Grotesk"/>
              </a:rPr>
              <a:t>I</a:t>
            </a:r>
            <a:r>
              <a:rPr b="0" i="0" lang="en" sz="3200" u="none" cap="none" strike="noStrike">
                <a:solidFill>
                  <a:schemeClr val="dk1"/>
                </a:solidFill>
                <a:latin typeface="Space Grotesk"/>
                <a:ea typeface="Space Grotesk"/>
                <a:cs typeface="Space Grotesk"/>
                <a:sym typeface="Space Grotesk"/>
              </a:rPr>
              <a:t>t can be </a:t>
            </a:r>
            <a:r>
              <a:rPr b="1" i="0" lang="en" sz="3200" u="none" cap="none" strike="noStrike">
                <a:solidFill>
                  <a:schemeClr val="dk1"/>
                </a:solidFill>
                <a:latin typeface="Space Grotesk"/>
                <a:ea typeface="Space Grotesk"/>
                <a:cs typeface="Space Grotesk"/>
                <a:sym typeface="Space Grotesk"/>
              </a:rPr>
              <a:t>extended to be the Gateway to the EOSC platform for Exchange services</a:t>
            </a:r>
            <a:r>
              <a:rPr b="0" i="0" lang="en" sz="3200" u="none" cap="none" strike="noStrike">
                <a:solidFill>
                  <a:schemeClr val="dk1"/>
                </a:solidFill>
                <a:latin typeface="Space Grotesk"/>
                <a:ea typeface="Space Grotesk"/>
                <a:cs typeface="Space Grotesk"/>
                <a:sym typeface="Space Grotesk"/>
              </a:rPr>
              <a:t>.</a:t>
            </a:r>
            <a:endParaRPr b="0" i="0" sz="3200" u="none" cap="none" strike="noStrike">
              <a:solidFill>
                <a:schemeClr val="dk1"/>
              </a:solidFill>
              <a:latin typeface="Space Grotesk"/>
              <a:ea typeface="Space Grotesk"/>
              <a:cs typeface="Space Grotesk"/>
              <a:sym typeface="Space Grotesk"/>
            </a:endParaRPr>
          </a:p>
          <a:p>
            <a:pPr indent="0" lvl="0" marL="0" marR="0" rtl="0" algn="l">
              <a:lnSpc>
                <a:spcPct val="150000"/>
              </a:lnSpc>
              <a:spcBef>
                <a:spcPts val="0"/>
              </a:spcBef>
              <a:spcAft>
                <a:spcPts val="0"/>
              </a:spcAft>
              <a:buNone/>
            </a:pPr>
            <a:r>
              <a:t/>
            </a:r>
            <a:endParaRPr b="0" i="0" sz="1600" u="none" cap="none" strike="noStrike">
              <a:solidFill>
                <a:schemeClr val="dk1"/>
              </a:solidFill>
              <a:latin typeface="DM Sans"/>
              <a:ea typeface="DM Sans"/>
              <a:cs typeface="DM Sans"/>
              <a:sym typeface="DM Sans"/>
            </a:endParaRPr>
          </a:p>
        </p:txBody>
      </p:sp>
      <p:sp>
        <p:nvSpPr>
          <p:cNvPr id="661" name="Google Shape;661;p46"/>
          <p:cNvSpPr txBox="1"/>
          <p:nvPr/>
        </p:nvSpPr>
        <p:spPr>
          <a:xfrm>
            <a:off x="0" y="1113969"/>
            <a:ext cx="3032850" cy="451950"/>
          </a:xfrm>
          <a:prstGeom prst="rect">
            <a:avLst/>
          </a:prstGeom>
          <a:solidFill>
            <a:srgbClr val="C2C2C2"/>
          </a:solidFill>
          <a:ln>
            <a:noFill/>
          </a:ln>
          <a:effectLst>
            <a:outerShdw blurRad="57150" rotWithShape="0" algn="bl" dir="5400000" dist="19050">
              <a:srgbClr val="000000">
                <a:alpha val="49411"/>
              </a:srgbClr>
            </a:outerShdw>
          </a:effectLst>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None/>
            </a:pPr>
            <a:r>
              <a:rPr b="1" i="0" lang="en" sz="1400" u="none" cap="none" strike="noStrike">
                <a:solidFill>
                  <a:schemeClr val="dk1"/>
                </a:solidFill>
                <a:latin typeface="DM Sans"/>
                <a:ea typeface="DM Sans"/>
                <a:cs typeface="DM Sans"/>
                <a:sym typeface="DM Sans"/>
              </a:rPr>
              <a:t>Integration Options </a:t>
            </a:r>
            <a:endParaRPr b="1" i="0" sz="1400" u="none" cap="none" strike="noStrike">
              <a:solidFill>
                <a:schemeClr val="dk1"/>
              </a:solidFill>
              <a:latin typeface="DM Sans"/>
              <a:ea typeface="DM Sans"/>
              <a:cs typeface="DM Sans"/>
              <a:sym typeface="DM Sans"/>
            </a:endParaRPr>
          </a:p>
          <a:p>
            <a:pPr indent="0" lvl="0" marL="0" marR="0" rtl="0" algn="l">
              <a:lnSpc>
                <a:spcPct val="115000"/>
              </a:lnSpc>
              <a:spcBef>
                <a:spcPts val="0"/>
              </a:spcBef>
              <a:spcAft>
                <a:spcPts val="0"/>
              </a:spcAft>
              <a:buNone/>
            </a:pPr>
            <a:r>
              <a:t/>
            </a:r>
            <a:endParaRPr b="1" i="0" sz="1400" u="none" cap="none" strike="noStrike">
              <a:solidFill>
                <a:schemeClr val="dk1"/>
              </a:solidFill>
              <a:latin typeface="DM Sans"/>
              <a:ea typeface="DM Sans"/>
              <a:cs typeface="DM Sans"/>
              <a:sym typeface="DM Sans"/>
            </a:endParaRPr>
          </a:p>
          <a:p>
            <a:pPr indent="0" lvl="0" marL="0" marR="0" rtl="0" algn="l">
              <a:lnSpc>
                <a:spcPct val="115000"/>
              </a:lnSpc>
              <a:spcBef>
                <a:spcPts val="0"/>
              </a:spcBef>
              <a:spcAft>
                <a:spcPts val="0"/>
              </a:spcAft>
              <a:buNone/>
            </a:pPr>
            <a:r>
              <a:t/>
            </a:r>
            <a:endParaRPr b="1" i="0" sz="1400" u="none" cap="none" strike="noStrike">
              <a:solidFill>
                <a:schemeClr val="dk1"/>
              </a:solidFill>
              <a:latin typeface="DM Sans"/>
              <a:ea typeface="DM Sans"/>
              <a:cs typeface="DM Sans"/>
              <a:sym typeface="DM Sans"/>
            </a:endParaRPr>
          </a:p>
        </p:txBody>
      </p:sp>
      <p:sp>
        <p:nvSpPr>
          <p:cNvPr id="662" name="Google Shape;662;p46"/>
          <p:cNvSpPr txBox="1"/>
          <p:nvPr>
            <p:ph idx="12" type="sldNum"/>
          </p:nvPr>
        </p:nvSpPr>
        <p:spPr>
          <a:xfrm>
            <a:off x="1103476" y="6392392"/>
            <a:ext cx="981900" cy="337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 sz="1200">
                <a:solidFill>
                  <a:srgbClr val="1F3864"/>
                </a:solidFill>
                <a:latin typeface="Calibri"/>
                <a:ea typeface="Calibri"/>
                <a:cs typeface="Calibri"/>
                <a:sym typeface="Calibri"/>
              </a:rPr>
              <a:t>‹#›</a:t>
            </a:fld>
            <a:endParaRPr sz="1200">
              <a:solidFill>
                <a:srgbClr val="1F3864"/>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47"/>
          <p:cNvSpPr txBox="1"/>
          <p:nvPr>
            <p:ph type="ctrTitle"/>
          </p:nvPr>
        </p:nvSpPr>
        <p:spPr>
          <a:xfrm>
            <a:off x="3801167" y="1937767"/>
            <a:ext cx="8339700" cy="15465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12000"/>
              <a:buFont typeface="Space Grotesk"/>
              <a:buNone/>
            </a:pPr>
            <a:r>
              <a:rPr lang="en">
                <a:solidFill>
                  <a:schemeClr val="accent2"/>
                </a:solidFill>
                <a:latin typeface="Fjalla One"/>
                <a:ea typeface="Fjalla One"/>
                <a:cs typeface="Fjalla One"/>
                <a:sym typeface="Fjalla One"/>
              </a:rPr>
              <a:t>EOSC Accounting for Services </a:t>
            </a:r>
            <a:endParaRPr>
              <a:solidFill>
                <a:schemeClr val="accent2"/>
              </a:solidFill>
              <a:latin typeface="Fjalla One"/>
              <a:ea typeface="Fjalla One"/>
              <a:cs typeface="Fjalla One"/>
              <a:sym typeface="Fjalla One"/>
            </a:endParaRPr>
          </a:p>
        </p:txBody>
      </p:sp>
      <p:sp>
        <p:nvSpPr>
          <p:cNvPr id="668" name="Google Shape;668;p47"/>
          <p:cNvSpPr txBox="1"/>
          <p:nvPr>
            <p:ph idx="1" type="subTitle"/>
          </p:nvPr>
        </p:nvSpPr>
        <p:spPr>
          <a:xfrm>
            <a:off x="5927067" y="4754867"/>
            <a:ext cx="6213600" cy="1297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50"/>
              </a:spcBef>
              <a:spcAft>
                <a:spcPts val="0"/>
              </a:spcAft>
              <a:buClr>
                <a:srgbClr val="888888"/>
              </a:buClr>
              <a:buSzPts val="4800"/>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48"/>
          <p:cNvSpPr txBox="1"/>
          <p:nvPr>
            <p:ph type="title"/>
          </p:nvPr>
        </p:nvSpPr>
        <p:spPr>
          <a:xfrm>
            <a:off x="149575" y="194627"/>
            <a:ext cx="10515600" cy="644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700"/>
              <a:buFont typeface="Space Grotesk"/>
              <a:buNone/>
            </a:pPr>
            <a:r>
              <a:rPr b="1" lang="en" sz="1600">
                <a:solidFill>
                  <a:srgbClr val="F1C232"/>
                </a:solidFill>
                <a:latin typeface="Fjalla One"/>
                <a:ea typeface="Fjalla One"/>
                <a:cs typeface="Fjalla One"/>
                <a:sym typeface="Fjalla One"/>
              </a:rPr>
              <a:t>Accounting for Services: What is it</a:t>
            </a:r>
            <a:endParaRPr>
              <a:latin typeface="Space Grotesk"/>
              <a:ea typeface="Space Grotesk"/>
              <a:cs typeface="Space Grotesk"/>
              <a:sym typeface="Space Grotesk"/>
            </a:endParaRPr>
          </a:p>
        </p:txBody>
      </p:sp>
      <p:sp>
        <p:nvSpPr>
          <p:cNvPr id="674" name="Google Shape;674;p48"/>
          <p:cNvSpPr txBox="1"/>
          <p:nvPr>
            <p:ph idx="1" type="body"/>
          </p:nvPr>
        </p:nvSpPr>
        <p:spPr>
          <a:xfrm>
            <a:off x="334725" y="938725"/>
            <a:ext cx="11305200" cy="52014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1050"/>
              </a:spcBef>
              <a:spcAft>
                <a:spcPts val="0"/>
              </a:spcAft>
              <a:buSzPts val="5600"/>
              <a:buNone/>
            </a:pPr>
            <a:r>
              <a:rPr lang="en">
                <a:solidFill>
                  <a:schemeClr val="dk1"/>
                </a:solidFill>
                <a:latin typeface="Space Grotesk"/>
                <a:ea typeface="Space Grotesk"/>
                <a:cs typeface="Space Grotesk"/>
                <a:sym typeface="Space Grotesk"/>
              </a:rPr>
              <a:t>The Accounting System is a platform that is responsible for </a:t>
            </a:r>
            <a:r>
              <a:rPr b="1" lang="en">
                <a:solidFill>
                  <a:schemeClr val="dk1"/>
                </a:solidFill>
                <a:latin typeface="Space Grotesk"/>
                <a:ea typeface="Space Grotesk"/>
                <a:cs typeface="Space Grotesk"/>
                <a:sym typeface="Space Grotesk"/>
              </a:rPr>
              <a:t>collecting</a:t>
            </a:r>
            <a:r>
              <a:rPr lang="en">
                <a:solidFill>
                  <a:schemeClr val="dk1"/>
                </a:solidFill>
                <a:latin typeface="Space Grotesk"/>
                <a:ea typeface="Space Grotesk"/>
                <a:cs typeface="Space Grotesk"/>
                <a:sym typeface="Space Grotesk"/>
              </a:rPr>
              <a:t>, </a:t>
            </a:r>
            <a:r>
              <a:rPr b="1" lang="en">
                <a:solidFill>
                  <a:schemeClr val="dk1"/>
                </a:solidFill>
                <a:latin typeface="Space Grotesk"/>
                <a:ea typeface="Space Grotesk"/>
                <a:cs typeface="Space Grotesk"/>
                <a:sym typeface="Space Grotesk"/>
              </a:rPr>
              <a:t>aggregating</a:t>
            </a:r>
            <a:r>
              <a:rPr lang="en">
                <a:solidFill>
                  <a:schemeClr val="dk1"/>
                </a:solidFill>
                <a:latin typeface="Space Grotesk"/>
                <a:ea typeface="Space Grotesk"/>
                <a:cs typeface="Space Grotesk"/>
                <a:sym typeface="Space Grotesk"/>
              </a:rPr>
              <a:t>, and </a:t>
            </a:r>
            <a:r>
              <a:rPr b="1" lang="en">
                <a:solidFill>
                  <a:schemeClr val="dk1"/>
                </a:solidFill>
                <a:latin typeface="Space Grotesk"/>
                <a:ea typeface="Space Grotesk"/>
                <a:cs typeface="Space Grotesk"/>
                <a:sym typeface="Space Grotesk"/>
              </a:rPr>
              <a:t>exchanging</a:t>
            </a:r>
            <a:r>
              <a:rPr lang="en">
                <a:solidFill>
                  <a:schemeClr val="dk1"/>
                </a:solidFill>
                <a:latin typeface="Space Grotesk"/>
                <a:ea typeface="Space Grotesk"/>
                <a:cs typeface="Space Grotesk"/>
                <a:sym typeface="Space Grotesk"/>
              </a:rPr>
              <a:t> the metrics between different infrastructures, providers, and projects.  </a:t>
            </a:r>
            <a:endParaRPr>
              <a:solidFill>
                <a:schemeClr val="dk1"/>
              </a:solidFill>
              <a:latin typeface="Space Grotesk"/>
              <a:ea typeface="Space Grotesk"/>
              <a:cs typeface="Space Grotesk"/>
              <a:sym typeface="Space Grotesk"/>
            </a:endParaRPr>
          </a:p>
        </p:txBody>
      </p:sp>
      <p:pic>
        <p:nvPicPr>
          <p:cNvPr id="675" name="Google Shape;675;p48"/>
          <p:cNvPicPr preferRelativeResize="0"/>
          <p:nvPr/>
        </p:nvPicPr>
        <p:blipFill rotWithShape="1">
          <a:blip r:embed="rId3">
            <a:alphaModFix/>
          </a:blip>
          <a:srcRect b="0" l="0" r="0" t="0"/>
          <a:stretch/>
        </p:blipFill>
        <p:spPr>
          <a:xfrm>
            <a:off x="9115025" y="3839050"/>
            <a:ext cx="2381250" cy="2381250"/>
          </a:xfrm>
          <a:prstGeom prst="rect">
            <a:avLst/>
          </a:prstGeom>
          <a:noFill/>
          <a:ln>
            <a:noFill/>
          </a:ln>
        </p:spPr>
      </p:pic>
      <p:sp>
        <p:nvSpPr>
          <p:cNvPr id="676" name="Google Shape;676;p48"/>
          <p:cNvSpPr txBox="1"/>
          <p:nvPr/>
        </p:nvSpPr>
        <p:spPr>
          <a:xfrm>
            <a:off x="838200" y="2144487"/>
            <a:ext cx="10518750" cy="756613"/>
          </a:xfrm>
          <a:prstGeom prst="rect">
            <a:avLst/>
          </a:prstGeom>
          <a:noFill/>
          <a:ln>
            <a:noFill/>
          </a:ln>
        </p:spPr>
        <p:txBody>
          <a:bodyPr anchorCtr="0" anchor="t" bIns="91425" lIns="91425" spcFirstLastPara="1" rIns="91425" wrap="square" tIns="91425">
            <a:spAutoFit/>
          </a:bodyPr>
          <a:lstStyle/>
          <a:p>
            <a:pPr indent="0" lvl="0" marL="0" marR="0" rtl="0" algn="l">
              <a:spcBef>
                <a:spcPts val="1050"/>
              </a:spcBef>
              <a:spcAft>
                <a:spcPts val="0"/>
              </a:spcAft>
              <a:buNone/>
            </a:pPr>
            <a:r>
              <a:rPr b="0" i="0" lang="en" sz="2800" u="none" cap="none" strike="noStrike">
                <a:solidFill>
                  <a:schemeClr val="lt1"/>
                </a:solidFill>
                <a:latin typeface="Space Grotesk"/>
                <a:ea typeface="Space Grotesk"/>
                <a:cs typeface="Space Grotesk"/>
                <a:sym typeface="Space Grotesk"/>
              </a:rPr>
              <a:t>of the service </a:t>
            </a:r>
            <a:endParaRPr b="0" i="0" sz="1450" u="none" cap="none" strike="noStrike">
              <a:solidFill>
                <a:schemeClr val="lt1"/>
              </a:solidFill>
              <a:latin typeface="Space Grotesk"/>
              <a:ea typeface="Space Grotesk"/>
              <a:cs typeface="Space Grotesk"/>
              <a:sym typeface="Space Grotesk"/>
            </a:endParaRPr>
          </a:p>
        </p:txBody>
      </p:sp>
      <p:sp>
        <p:nvSpPr>
          <p:cNvPr id="677" name="Google Shape;677;p48"/>
          <p:cNvSpPr txBox="1"/>
          <p:nvPr/>
        </p:nvSpPr>
        <p:spPr>
          <a:xfrm>
            <a:off x="437475" y="2260600"/>
            <a:ext cx="10518900" cy="3959700"/>
          </a:xfrm>
          <a:prstGeom prst="rect">
            <a:avLst/>
          </a:prstGeom>
          <a:noFill/>
          <a:ln>
            <a:noFill/>
          </a:ln>
        </p:spPr>
        <p:txBody>
          <a:bodyPr anchorCtr="0" anchor="t" bIns="91425" lIns="91425" spcFirstLastPara="1" rIns="91425" wrap="square" tIns="91425">
            <a:spAutoFit/>
          </a:bodyPr>
          <a:lstStyle/>
          <a:p>
            <a:pPr indent="0" lvl="0" marL="57150" marR="0" rtl="0" algn="l">
              <a:spcBef>
                <a:spcPts val="1050"/>
              </a:spcBef>
              <a:spcAft>
                <a:spcPts val="0"/>
              </a:spcAft>
              <a:buNone/>
            </a:pPr>
            <a:r>
              <a:rPr b="1" i="0" lang="en" sz="2200" u="none" cap="none" strike="noStrike">
                <a:solidFill>
                  <a:schemeClr val="dk1"/>
                </a:solidFill>
                <a:latin typeface="Space Grotesk"/>
                <a:ea typeface="Space Grotesk"/>
                <a:cs typeface="Space Grotesk"/>
                <a:sym typeface="Space Grotesk"/>
              </a:rPr>
              <a:t>Functionalities of the service</a:t>
            </a:r>
            <a:endParaRPr b="0" i="0" sz="2200" u="none" cap="none" strike="noStrike">
              <a:solidFill>
                <a:schemeClr val="dk1"/>
              </a:solidFill>
              <a:latin typeface="Space Grotesk"/>
              <a:ea typeface="Space Grotesk"/>
              <a:cs typeface="Space Grotesk"/>
              <a:sym typeface="Space Grotesk"/>
            </a:endParaRPr>
          </a:p>
          <a:p>
            <a:pPr indent="-317500" lvl="0" marL="400050" marR="0" rtl="0" algn="l">
              <a:spcBef>
                <a:spcPts val="1050"/>
              </a:spcBef>
              <a:spcAft>
                <a:spcPts val="0"/>
              </a:spcAft>
              <a:buClr>
                <a:schemeClr val="dk1"/>
              </a:buClr>
              <a:buSzPts val="5000"/>
              <a:buFont typeface="Arial"/>
              <a:buChar char="•"/>
            </a:pPr>
            <a:r>
              <a:rPr b="0" i="0" lang="en" sz="1800" u="none" cap="none" strike="noStrike">
                <a:solidFill>
                  <a:schemeClr val="dk1"/>
                </a:solidFill>
                <a:latin typeface="Space Grotesk"/>
                <a:ea typeface="Space Grotesk"/>
                <a:cs typeface="Space Grotesk"/>
                <a:sym typeface="Space Grotesk"/>
              </a:rPr>
              <a:t>Accepting input from several different resources, define and support metrics</a:t>
            </a:r>
            <a:endParaRPr b="0" i="0" sz="1800" u="none" cap="none" strike="noStrike">
              <a:solidFill>
                <a:schemeClr val="dk1"/>
              </a:solidFill>
              <a:latin typeface="Space Grotesk"/>
              <a:ea typeface="Space Grotesk"/>
              <a:cs typeface="Space Grotesk"/>
              <a:sym typeface="Space Grotesk"/>
            </a:endParaRPr>
          </a:p>
          <a:p>
            <a:pPr indent="-317500" lvl="0" marL="400050" marR="0" rtl="0" algn="l">
              <a:spcBef>
                <a:spcPts val="0"/>
              </a:spcBef>
              <a:spcAft>
                <a:spcPts val="0"/>
              </a:spcAft>
              <a:buClr>
                <a:schemeClr val="dk1"/>
              </a:buClr>
              <a:buSzPts val="5000"/>
              <a:buFont typeface="Arial"/>
              <a:buChar char="•"/>
            </a:pPr>
            <a:r>
              <a:rPr b="0" i="0" lang="en" sz="1800" u="none" cap="none" strike="noStrike">
                <a:solidFill>
                  <a:schemeClr val="dk1"/>
                </a:solidFill>
                <a:latin typeface="Space Grotesk"/>
                <a:ea typeface="Space Grotesk"/>
                <a:cs typeface="Space Grotesk"/>
                <a:sym typeface="Space Grotesk"/>
              </a:rPr>
              <a:t>Store metrics into a data store.</a:t>
            </a:r>
            <a:endParaRPr b="0" i="0" sz="1800" u="none" cap="none" strike="noStrike">
              <a:solidFill>
                <a:schemeClr val="dk1"/>
              </a:solidFill>
              <a:latin typeface="Space Grotesk"/>
              <a:ea typeface="Space Grotesk"/>
              <a:cs typeface="Space Grotesk"/>
              <a:sym typeface="Space Grotesk"/>
            </a:endParaRPr>
          </a:p>
          <a:p>
            <a:pPr indent="-317500" lvl="0" marL="400050" marR="0" rtl="0" algn="l">
              <a:spcBef>
                <a:spcPts val="0"/>
              </a:spcBef>
              <a:spcAft>
                <a:spcPts val="0"/>
              </a:spcAft>
              <a:buClr>
                <a:schemeClr val="dk1"/>
              </a:buClr>
              <a:buSzPts val="5000"/>
              <a:buFont typeface="Arial"/>
              <a:buChar char="•"/>
            </a:pPr>
            <a:r>
              <a:rPr b="0" i="0" lang="en" sz="1800" u="none" cap="none" strike="noStrike">
                <a:solidFill>
                  <a:schemeClr val="dk1"/>
                </a:solidFill>
                <a:latin typeface="Space Grotesk"/>
                <a:ea typeface="Space Grotesk"/>
                <a:cs typeface="Space Grotesk"/>
                <a:sym typeface="Space Grotesk"/>
              </a:rPr>
              <a:t>Search, filter, offer data for a specific time period via API, UI</a:t>
            </a:r>
            <a:endParaRPr b="0" i="0" sz="1800" u="none" cap="none" strike="noStrike">
              <a:solidFill>
                <a:schemeClr val="dk1"/>
              </a:solidFill>
              <a:latin typeface="Space Grotesk"/>
              <a:ea typeface="Space Grotesk"/>
              <a:cs typeface="Space Grotesk"/>
              <a:sym typeface="Space Grotesk"/>
            </a:endParaRPr>
          </a:p>
          <a:p>
            <a:pPr indent="-317500" lvl="0" marL="400050" marR="0" rtl="0" algn="l">
              <a:spcBef>
                <a:spcPts val="0"/>
              </a:spcBef>
              <a:spcAft>
                <a:spcPts val="0"/>
              </a:spcAft>
              <a:buClr>
                <a:schemeClr val="dk1"/>
              </a:buClr>
              <a:buSzPts val="5000"/>
              <a:buFont typeface="Arial"/>
              <a:buChar char="•"/>
            </a:pPr>
            <a:r>
              <a:rPr b="0" i="0" lang="en" sz="1800" u="none" cap="none" strike="noStrike">
                <a:solidFill>
                  <a:schemeClr val="dk1"/>
                </a:solidFill>
                <a:latin typeface="Space Grotesk"/>
                <a:ea typeface="Space Grotesk"/>
                <a:cs typeface="Space Grotesk"/>
                <a:sym typeface="Space Grotesk"/>
              </a:rPr>
              <a:t>Associate Resource (services) with Metrics.</a:t>
            </a:r>
            <a:endParaRPr b="0" i="0" sz="1800" u="none" cap="none" strike="noStrike">
              <a:solidFill>
                <a:schemeClr val="dk1"/>
              </a:solidFill>
              <a:latin typeface="Space Grotesk"/>
              <a:ea typeface="Space Grotesk"/>
              <a:cs typeface="Space Grotesk"/>
              <a:sym typeface="Space Grotesk"/>
            </a:endParaRPr>
          </a:p>
          <a:p>
            <a:pPr indent="0" lvl="0" marL="0" marR="0" rtl="0" algn="l">
              <a:spcBef>
                <a:spcPts val="0"/>
              </a:spcBef>
              <a:spcAft>
                <a:spcPts val="0"/>
              </a:spcAft>
              <a:buNone/>
            </a:pPr>
            <a:r>
              <a:t/>
            </a:r>
            <a:endParaRPr b="0" i="0" sz="1450" u="none" cap="none" strike="noStrike">
              <a:solidFill>
                <a:schemeClr val="dk1"/>
              </a:solidFill>
              <a:latin typeface="Space Grotesk"/>
              <a:ea typeface="Space Grotesk"/>
              <a:cs typeface="Space Grotesk"/>
              <a:sym typeface="Space Grotesk"/>
            </a:endParaRPr>
          </a:p>
        </p:txBody>
      </p:sp>
      <p:sp>
        <p:nvSpPr>
          <p:cNvPr id="678" name="Google Shape;678;p48"/>
          <p:cNvSpPr txBox="1"/>
          <p:nvPr>
            <p:ph idx="12" type="sldNum"/>
          </p:nvPr>
        </p:nvSpPr>
        <p:spPr>
          <a:xfrm>
            <a:off x="1103476" y="6392392"/>
            <a:ext cx="981900" cy="337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49"/>
          <p:cNvSpPr txBox="1"/>
          <p:nvPr>
            <p:ph type="title"/>
          </p:nvPr>
        </p:nvSpPr>
        <p:spPr>
          <a:xfrm>
            <a:off x="149575" y="194627"/>
            <a:ext cx="10515600" cy="644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111"/>
              <a:buFont typeface="Space Grotesk"/>
              <a:buNone/>
            </a:pPr>
            <a:r>
              <a:rPr b="1" lang="en" sz="1600">
                <a:solidFill>
                  <a:srgbClr val="F1C232"/>
                </a:solidFill>
                <a:latin typeface="Fjalla One"/>
                <a:ea typeface="Fjalla One"/>
                <a:cs typeface="Fjalla One"/>
                <a:sym typeface="Fjalla One"/>
              </a:rPr>
              <a:t>Accounting for Services: API Perspective</a:t>
            </a:r>
            <a:endParaRPr>
              <a:latin typeface="Space Grotesk"/>
              <a:ea typeface="Space Grotesk"/>
              <a:cs typeface="Space Grotesk"/>
              <a:sym typeface="Space Grotesk"/>
            </a:endParaRPr>
          </a:p>
        </p:txBody>
      </p:sp>
      <p:pic>
        <p:nvPicPr>
          <p:cNvPr id="684" name="Google Shape;684;p49"/>
          <p:cNvPicPr preferRelativeResize="0"/>
          <p:nvPr/>
        </p:nvPicPr>
        <p:blipFill rotWithShape="1">
          <a:blip r:embed="rId3">
            <a:alphaModFix/>
          </a:blip>
          <a:srcRect b="0" l="0" r="0" t="0"/>
          <a:stretch/>
        </p:blipFill>
        <p:spPr>
          <a:xfrm>
            <a:off x="149575" y="1194965"/>
            <a:ext cx="7334280" cy="3043524"/>
          </a:xfrm>
          <a:prstGeom prst="rect">
            <a:avLst/>
          </a:prstGeom>
          <a:noFill/>
          <a:ln>
            <a:noFill/>
          </a:ln>
        </p:spPr>
      </p:pic>
      <p:pic>
        <p:nvPicPr>
          <p:cNvPr id="685" name="Google Shape;685;p49"/>
          <p:cNvPicPr preferRelativeResize="0"/>
          <p:nvPr/>
        </p:nvPicPr>
        <p:blipFill rotWithShape="1">
          <a:blip r:embed="rId4">
            <a:alphaModFix/>
          </a:blip>
          <a:srcRect b="0" l="0" r="0" t="0"/>
          <a:stretch/>
        </p:blipFill>
        <p:spPr>
          <a:xfrm>
            <a:off x="1645875" y="2121902"/>
            <a:ext cx="8012564" cy="2116600"/>
          </a:xfrm>
          <a:prstGeom prst="rect">
            <a:avLst/>
          </a:prstGeom>
          <a:noFill/>
          <a:ln>
            <a:noFill/>
          </a:ln>
        </p:spPr>
      </p:pic>
      <p:pic>
        <p:nvPicPr>
          <p:cNvPr id="686" name="Google Shape;686;p49"/>
          <p:cNvPicPr preferRelativeResize="0"/>
          <p:nvPr/>
        </p:nvPicPr>
        <p:blipFill rotWithShape="1">
          <a:blip r:embed="rId5">
            <a:alphaModFix/>
          </a:blip>
          <a:srcRect b="0" l="0" r="0" t="0"/>
          <a:stretch/>
        </p:blipFill>
        <p:spPr>
          <a:xfrm>
            <a:off x="2630075" y="2908775"/>
            <a:ext cx="6373575" cy="2386351"/>
          </a:xfrm>
          <a:prstGeom prst="rect">
            <a:avLst/>
          </a:prstGeom>
          <a:noFill/>
          <a:ln>
            <a:noFill/>
          </a:ln>
        </p:spPr>
      </p:pic>
      <p:pic>
        <p:nvPicPr>
          <p:cNvPr id="687" name="Google Shape;687;p49"/>
          <p:cNvPicPr preferRelativeResize="0"/>
          <p:nvPr/>
        </p:nvPicPr>
        <p:blipFill rotWithShape="1">
          <a:blip r:embed="rId6">
            <a:alphaModFix/>
          </a:blip>
          <a:srcRect b="0" l="0" r="4386" t="0"/>
          <a:stretch/>
        </p:blipFill>
        <p:spPr>
          <a:xfrm>
            <a:off x="3994350" y="3557825"/>
            <a:ext cx="8197651" cy="2294625"/>
          </a:xfrm>
          <a:prstGeom prst="rect">
            <a:avLst/>
          </a:prstGeom>
          <a:noFill/>
          <a:ln>
            <a:noFill/>
          </a:ln>
        </p:spPr>
      </p:pic>
      <p:sp>
        <p:nvSpPr>
          <p:cNvPr id="688" name="Google Shape;688;p49"/>
          <p:cNvSpPr txBox="1"/>
          <p:nvPr/>
        </p:nvSpPr>
        <p:spPr>
          <a:xfrm>
            <a:off x="35825" y="6399225"/>
            <a:ext cx="4293150" cy="677104"/>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b="1" i="0" lang="en" sz="1600" u="none" cap="none" strike="noStrike">
                <a:solidFill>
                  <a:schemeClr val="lt1"/>
                </a:solidFill>
                <a:latin typeface="Space Grotesk"/>
                <a:ea typeface="Space Grotesk"/>
                <a:cs typeface="Space Grotesk"/>
                <a:sym typeface="Space Grotesk"/>
              </a:rPr>
              <a:t>https://argoeu.github.io/argo-accounting/</a:t>
            </a:r>
            <a:endParaRPr b="1" i="0" sz="1600" u="none" cap="none" strike="noStrike">
              <a:solidFill>
                <a:schemeClr val="lt1"/>
              </a:solidFill>
              <a:latin typeface="Space Grotesk"/>
              <a:ea typeface="Space Grotesk"/>
              <a:cs typeface="Space Grotesk"/>
              <a:sym typeface="Space Grotesk"/>
            </a:endParaRPr>
          </a:p>
        </p:txBody>
      </p:sp>
      <p:sp>
        <p:nvSpPr>
          <p:cNvPr id="689" name="Google Shape;689;p49"/>
          <p:cNvSpPr txBox="1"/>
          <p:nvPr>
            <p:ph idx="12" type="sldNum"/>
          </p:nvPr>
        </p:nvSpPr>
        <p:spPr>
          <a:xfrm>
            <a:off x="1103476" y="6392392"/>
            <a:ext cx="981900" cy="337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50"/>
          <p:cNvSpPr/>
          <p:nvPr/>
        </p:nvSpPr>
        <p:spPr>
          <a:xfrm>
            <a:off x="5639" y="4925300"/>
            <a:ext cx="2154000" cy="553950"/>
          </a:xfrm>
          <a:prstGeom prst="rect">
            <a:avLst/>
          </a:prstGeom>
          <a:solidFill>
            <a:srgbClr val="FF9900"/>
          </a:solidFill>
          <a:ln>
            <a:noFill/>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l">
              <a:spcBef>
                <a:spcPts val="0"/>
              </a:spcBef>
              <a:spcAft>
                <a:spcPts val="0"/>
              </a:spcAft>
              <a:buNone/>
            </a:pPr>
            <a:r>
              <a:t/>
            </a:r>
            <a:endParaRPr b="0" i="0" sz="1450" u="none" cap="none" strike="noStrike">
              <a:solidFill>
                <a:schemeClr val="lt1"/>
              </a:solidFill>
              <a:latin typeface="Space Grotesk"/>
              <a:ea typeface="Space Grotesk"/>
              <a:cs typeface="Space Grotesk"/>
              <a:sym typeface="Space Grotesk"/>
            </a:endParaRPr>
          </a:p>
        </p:txBody>
      </p:sp>
      <p:sp>
        <p:nvSpPr>
          <p:cNvPr id="695" name="Google Shape;695;p50"/>
          <p:cNvSpPr/>
          <p:nvPr/>
        </p:nvSpPr>
        <p:spPr>
          <a:xfrm>
            <a:off x="5639" y="4163300"/>
            <a:ext cx="2154000" cy="553950"/>
          </a:xfrm>
          <a:prstGeom prst="rect">
            <a:avLst/>
          </a:prstGeom>
          <a:solidFill>
            <a:srgbClr val="A5A5A5"/>
          </a:solidFill>
          <a:ln>
            <a:noFill/>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l">
              <a:spcBef>
                <a:spcPts val="0"/>
              </a:spcBef>
              <a:spcAft>
                <a:spcPts val="0"/>
              </a:spcAft>
              <a:buNone/>
            </a:pPr>
            <a:r>
              <a:t/>
            </a:r>
            <a:endParaRPr b="0" i="0" sz="700" u="none" cap="none" strike="noStrike">
              <a:solidFill>
                <a:schemeClr val="lt1"/>
              </a:solidFill>
              <a:latin typeface="Space Grotesk"/>
              <a:ea typeface="Space Grotesk"/>
              <a:cs typeface="Space Grotesk"/>
              <a:sym typeface="Space Grotesk"/>
            </a:endParaRPr>
          </a:p>
        </p:txBody>
      </p:sp>
      <p:sp>
        <p:nvSpPr>
          <p:cNvPr id="696" name="Google Shape;696;p50"/>
          <p:cNvSpPr/>
          <p:nvPr/>
        </p:nvSpPr>
        <p:spPr>
          <a:xfrm>
            <a:off x="5639" y="5687300"/>
            <a:ext cx="2154000" cy="553950"/>
          </a:xfrm>
          <a:prstGeom prst="rect">
            <a:avLst/>
          </a:prstGeom>
          <a:solidFill>
            <a:srgbClr val="A5A5A5"/>
          </a:solidFill>
          <a:ln>
            <a:noFill/>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l">
              <a:spcBef>
                <a:spcPts val="0"/>
              </a:spcBef>
              <a:spcAft>
                <a:spcPts val="0"/>
              </a:spcAft>
              <a:buNone/>
            </a:pPr>
            <a:r>
              <a:t/>
            </a:r>
            <a:endParaRPr b="0" i="0" sz="700" u="none" cap="none" strike="noStrike">
              <a:solidFill>
                <a:schemeClr val="lt1"/>
              </a:solidFill>
              <a:latin typeface="Space Grotesk"/>
              <a:ea typeface="Space Grotesk"/>
              <a:cs typeface="Space Grotesk"/>
              <a:sym typeface="Space Grotesk"/>
            </a:endParaRPr>
          </a:p>
        </p:txBody>
      </p:sp>
      <p:sp>
        <p:nvSpPr>
          <p:cNvPr id="697" name="Google Shape;697;p50"/>
          <p:cNvSpPr/>
          <p:nvPr/>
        </p:nvSpPr>
        <p:spPr>
          <a:xfrm>
            <a:off x="5639" y="3401300"/>
            <a:ext cx="2154000" cy="553950"/>
          </a:xfrm>
          <a:prstGeom prst="rect">
            <a:avLst/>
          </a:prstGeom>
          <a:solidFill>
            <a:srgbClr val="FF9900"/>
          </a:solidFill>
          <a:ln>
            <a:noFill/>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l">
              <a:spcBef>
                <a:spcPts val="0"/>
              </a:spcBef>
              <a:spcAft>
                <a:spcPts val="0"/>
              </a:spcAft>
              <a:buNone/>
            </a:pPr>
            <a:r>
              <a:t/>
            </a:r>
            <a:endParaRPr b="0" i="0" sz="700" u="none" cap="none" strike="noStrike">
              <a:solidFill>
                <a:schemeClr val="lt1"/>
              </a:solidFill>
              <a:latin typeface="Space Grotesk"/>
              <a:ea typeface="Space Grotesk"/>
              <a:cs typeface="Space Grotesk"/>
              <a:sym typeface="Space Grotesk"/>
            </a:endParaRPr>
          </a:p>
        </p:txBody>
      </p:sp>
      <p:sp>
        <p:nvSpPr>
          <p:cNvPr id="698" name="Google Shape;698;p50"/>
          <p:cNvSpPr txBox="1"/>
          <p:nvPr>
            <p:ph type="title"/>
          </p:nvPr>
        </p:nvSpPr>
        <p:spPr>
          <a:xfrm>
            <a:off x="149575" y="194627"/>
            <a:ext cx="10515600" cy="644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700"/>
              <a:buFont typeface="Space Grotesk"/>
              <a:buNone/>
            </a:pPr>
            <a:r>
              <a:rPr b="1" lang="en" sz="1600">
                <a:solidFill>
                  <a:srgbClr val="F1C232"/>
                </a:solidFill>
                <a:latin typeface="Fjalla One"/>
                <a:ea typeface="Fjalla One"/>
                <a:cs typeface="Fjalla One"/>
                <a:sym typeface="Fjalla One"/>
              </a:rPr>
              <a:t>Accounting for Services: UI</a:t>
            </a:r>
            <a:r>
              <a:rPr lang="en">
                <a:latin typeface="Space Grotesk"/>
                <a:ea typeface="Space Grotesk"/>
                <a:cs typeface="Space Grotesk"/>
                <a:sym typeface="Space Grotesk"/>
              </a:rPr>
              <a:t> </a:t>
            </a:r>
            <a:endParaRPr>
              <a:latin typeface="Space Grotesk"/>
              <a:ea typeface="Space Grotesk"/>
              <a:cs typeface="Space Grotesk"/>
              <a:sym typeface="Space Grotesk"/>
            </a:endParaRPr>
          </a:p>
        </p:txBody>
      </p:sp>
      <p:sp>
        <p:nvSpPr>
          <p:cNvPr id="699" name="Google Shape;699;p50"/>
          <p:cNvSpPr txBox="1"/>
          <p:nvPr/>
        </p:nvSpPr>
        <p:spPr>
          <a:xfrm>
            <a:off x="838200" y="965477"/>
            <a:ext cx="11962050" cy="756613"/>
          </a:xfrm>
          <a:prstGeom prst="rect">
            <a:avLst/>
          </a:prstGeom>
          <a:noFill/>
          <a:ln>
            <a:noFill/>
          </a:ln>
        </p:spPr>
        <p:txBody>
          <a:bodyPr anchorCtr="0" anchor="t" bIns="91425" lIns="91425" spcFirstLastPara="1" rIns="91425" wrap="square" tIns="91425">
            <a:spAutoFit/>
          </a:bodyPr>
          <a:lstStyle/>
          <a:p>
            <a:pPr indent="0" lvl="0" marL="0" marR="0" rtl="0" algn="l">
              <a:spcBef>
                <a:spcPts val="1050"/>
              </a:spcBef>
              <a:spcAft>
                <a:spcPts val="0"/>
              </a:spcAft>
              <a:buNone/>
            </a:pPr>
            <a:r>
              <a:rPr b="0" i="0" lang="en" sz="2800" u="none" cap="none" strike="noStrike">
                <a:solidFill>
                  <a:schemeClr val="lt1"/>
                </a:solidFill>
                <a:latin typeface="Space Grotesk"/>
                <a:ea typeface="Space Grotesk"/>
                <a:cs typeface="Space Grotesk"/>
                <a:sym typeface="Space Grotesk"/>
              </a:rPr>
              <a:t>Apart from the API , it also supports an easy to use UI.  </a:t>
            </a:r>
            <a:endParaRPr b="0" i="0" sz="1450" u="none" cap="none" strike="noStrike">
              <a:solidFill>
                <a:schemeClr val="lt1"/>
              </a:solidFill>
              <a:latin typeface="Space Grotesk"/>
              <a:ea typeface="Space Grotesk"/>
              <a:cs typeface="Space Grotesk"/>
              <a:sym typeface="Space Grotesk"/>
            </a:endParaRPr>
          </a:p>
        </p:txBody>
      </p:sp>
      <p:pic>
        <p:nvPicPr>
          <p:cNvPr id="700" name="Google Shape;700;p50"/>
          <p:cNvPicPr preferRelativeResize="0"/>
          <p:nvPr/>
        </p:nvPicPr>
        <p:blipFill rotWithShape="1">
          <a:blip r:embed="rId3">
            <a:alphaModFix/>
          </a:blip>
          <a:srcRect b="0" l="0" r="0" t="0"/>
          <a:stretch/>
        </p:blipFill>
        <p:spPr>
          <a:xfrm>
            <a:off x="4362075" y="838727"/>
            <a:ext cx="7402281" cy="3607727"/>
          </a:xfrm>
          <a:prstGeom prst="rect">
            <a:avLst/>
          </a:prstGeom>
          <a:noFill/>
          <a:ln>
            <a:noFill/>
          </a:ln>
        </p:spPr>
      </p:pic>
      <p:pic>
        <p:nvPicPr>
          <p:cNvPr id="701" name="Google Shape;701;p50"/>
          <p:cNvPicPr preferRelativeResize="0"/>
          <p:nvPr/>
        </p:nvPicPr>
        <p:blipFill rotWithShape="1">
          <a:blip r:embed="rId4">
            <a:alphaModFix/>
          </a:blip>
          <a:srcRect b="0" l="0" r="0" t="0"/>
          <a:stretch/>
        </p:blipFill>
        <p:spPr>
          <a:xfrm>
            <a:off x="2640150" y="2231850"/>
            <a:ext cx="6019375" cy="4096076"/>
          </a:xfrm>
          <a:prstGeom prst="rect">
            <a:avLst/>
          </a:prstGeom>
          <a:noFill/>
          <a:ln>
            <a:noFill/>
          </a:ln>
        </p:spPr>
      </p:pic>
      <p:sp>
        <p:nvSpPr>
          <p:cNvPr id="702" name="Google Shape;702;p50"/>
          <p:cNvSpPr txBox="1"/>
          <p:nvPr/>
        </p:nvSpPr>
        <p:spPr>
          <a:xfrm>
            <a:off x="188225" y="3380375"/>
            <a:ext cx="1735950" cy="615549"/>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b="1" i="0" lang="en" sz="2800" u="none" cap="none" strike="noStrike">
                <a:solidFill>
                  <a:schemeClr val="lt1"/>
                </a:solidFill>
                <a:latin typeface="Space Grotesk"/>
                <a:ea typeface="Space Grotesk"/>
                <a:cs typeface="Space Grotesk"/>
                <a:sym typeface="Space Grotesk"/>
              </a:rPr>
              <a:t>Manage</a:t>
            </a:r>
            <a:r>
              <a:rPr b="0" i="0" lang="en" sz="2400" u="none" cap="none" strike="noStrike">
                <a:solidFill>
                  <a:schemeClr val="lt1"/>
                </a:solidFill>
                <a:latin typeface="Space Grotesk"/>
                <a:ea typeface="Space Grotesk"/>
                <a:cs typeface="Space Grotesk"/>
                <a:sym typeface="Space Grotesk"/>
              </a:rPr>
              <a:t> </a:t>
            </a:r>
            <a:endParaRPr b="0" i="0" sz="2400" u="none" cap="none" strike="noStrike">
              <a:solidFill>
                <a:schemeClr val="lt1"/>
              </a:solidFill>
              <a:latin typeface="Space Grotesk"/>
              <a:ea typeface="Space Grotesk"/>
              <a:cs typeface="Space Grotesk"/>
              <a:sym typeface="Space Grotesk"/>
            </a:endParaRPr>
          </a:p>
        </p:txBody>
      </p:sp>
      <p:sp>
        <p:nvSpPr>
          <p:cNvPr id="703" name="Google Shape;703;p50"/>
          <p:cNvSpPr txBox="1"/>
          <p:nvPr/>
        </p:nvSpPr>
        <p:spPr>
          <a:xfrm>
            <a:off x="174763" y="4163288"/>
            <a:ext cx="1735950" cy="592466"/>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b="1" i="0" lang="en" sz="2650" u="none" cap="none" strike="noStrike">
                <a:solidFill>
                  <a:schemeClr val="lt1"/>
                </a:solidFill>
                <a:latin typeface="Space Grotesk"/>
                <a:ea typeface="Space Grotesk"/>
                <a:cs typeface="Space Grotesk"/>
                <a:sym typeface="Space Grotesk"/>
              </a:rPr>
              <a:t>View  </a:t>
            </a:r>
            <a:endParaRPr b="1" i="0" sz="2650" u="none" cap="none" strike="noStrike">
              <a:solidFill>
                <a:schemeClr val="lt1"/>
              </a:solidFill>
              <a:latin typeface="Space Grotesk"/>
              <a:ea typeface="Space Grotesk"/>
              <a:cs typeface="Space Grotesk"/>
              <a:sym typeface="Space Grotesk"/>
            </a:endParaRPr>
          </a:p>
        </p:txBody>
      </p:sp>
      <p:sp>
        <p:nvSpPr>
          <p:cNvPr id="704" name="Google Shape;704;p50"/>
          <p:cNvSpPr txBox="1"/>
          <p:nvPr/>
        </p:nvSpPr>
        <p:spPr>
          <a:xfrm>
            <a:off x="188225" y="4914838"/>
            <a:ext cx="1735950" cy="592466"/>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b="1" i="0" lang="en" sz="2650" u="none" cap="none" strike="noStrike">
                <a:solidFill>
                  <a:schemeClr val="lt1"/>
                </a:solidFill>
                <a:latin typeface="Space Grotesk"/>
                <a:ea typeface="Space Grotesk"/>
                <a:cs typeface="Space Grotesk"/>
                <a:sym typeface="Space Grotesk"/>
              </a:rPr>
              <a:t>FIlter</a:t>
            </a:r>
            <a:r>
              <a:rPr b="0" i="0" lang="en" sz="2400" u="none" cap="none" strike="noStrike">
                <a:solidFill>
                  <a:schemeClr val="lt1"/>
                </a:solidFill>
                <a:latin typeface="Space Grotesk"/>
                <a:ea typeface="Space Grotesk"/>
                <a:cs typeface="Space Grotesk"/>
                <a:sym typeface="Space Grotesk"/>
              </a:rPr>
              <a:t>   </a:t>
            </a:r>
            <a:endParaRPr b="0" i="0" sz="2400" u="none" cap="none" strike="noStrike">
              <a:solidFill>
                <a:schemeClr val="lt1"/>
              </a:solidFill>
              <a:latin typeface="Space Grotesk"/>
              <a:ea typeface="Space Grotesk"/>
              <a:cs typeface="Space Grotesk"/>
              <a:sym typeface="Space Grotesk"/>
            </a:endParaRPr>
          </a:p>
        </p:txBody>
      </p:sp>
      <p:sp>
        <p:nvSpPr>
          <p:cNvPr id="705" name="Google Shape;705;p50"/>
          <p:cNvSpPr txBox="1"/>
          <p:nvPr/>
        </p:nvSpPr>
        <p:spPr>
          <a:xfrm>
            <a:off x="188225" y="5666375"/>
            <a:ext cx="1735950" cy="592466"/>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b="1" i="0" lang="en" sz="2650" u="none" cap="none" strike="noStrike">
                <a:solidFill>
                  <a:schemeClr val="lt1"/>
                </a:solidFill>
                <a:latin typeface="Space Grotesk"/>
                <a:ea typeface="Space Grotesk"/>
                <a:cs typeface="Space Grotesk"/>
                <a:sym typeface="Space Grotesk"/>
              </a:rPr>
              <a:t>Browse    </a:t>
            </a:r>
            <a:endParaRPr b="1" i="0" sz="2650" u="none" cap="none" strike="noStrike">
              <a:solidFill>
                <a:schemeClr val="lt1"/>
              </a:solidFill>
              <a:latin typeface="Space Grotesk"/>
              <a:ea typeface="Space Grotesk"/>
              <a:cs typeface="Space Grotesk"/>
              <a:sym typeface="Space Grotesk"/>
            </a:endParaRPr>
          </a:p>
        </p:txBody>
      </p:sp>
      <p:sp>
        <p:nvSpPr>
          <p:cNvPr id="706" name="Google Shape;706;p50"/>
          <p:cNvSpPr txBox="1"/>
          <p:nvPr>
            <p:ph idx="12" type="sldNum"/>
          </p:nvPr>
        </p:nvSpPr>
        <p:spPr>
          <a:xfrm>
            <a:off x="1103476" y="6392392"/>
            <a:ext cx="981900" cy="337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51"/>
          <p:cNvSpPr/>
          <p:nvPr/>
        </p:nvSpPr>
        <p:spPr>
          <a:xfrm>
            <a:off x="5639" y="4925300"/>
            <a:ext cx="2154000" cy="554100"/>
          </a:xfrm>
          <a:prstGeom prst="rect">
            <a:avLst/>
          </a:prstGeom>
          <a:solidFill>
            <a:srgbClr val="FF9900"/>
          </a:solidFill>
          <a:ln>
            <a:noFill/>
          </a:ln>
          <a:effectLst>
            <a:outerShdw blurRad="57150" rotWithShape="0" algn="bl" dir="5400000" dist="19050">
              <a:srgbClr val="000000">
                <a:alpha val="49410"/>
              </a:srgbClr>
            </a:outerShdw>
          </a:effectLst>
        </p:spPr>
        <p:txBody>
          <a:bodyPr anchorCtr="0" anchor="ctr" bIns="91425" lIns="91425" spcFirstLastPara="1" rIns="91425" wrap="square" tIns="91425">
            <a:noAutofit/>
          </a:bodyPr>
          <a:lstStyle/>
          <a:p>
            <a:pPr indent="0" lvl="0" marL="0" marR="0" rtl="0" algn="l">
              <a:spcBef>
                <a:spcPts val="0"/>
              </a:spcBef>
              <a:spcAft>
                <a:spcPts val="0"/>
              </a:spcAft>
              <a:buNone/>
            </a:pPr>
            <a:r>
              <a:t/>
            </a:r>
            <a:endParaRPr b="0" i="0" sz="1450" u="none" cap="none" strike="noStrike">
              <a:solidFill>
                <a:schemeClr val="lt1"/>
              </a:solidFill>
              <a:latin typeface="Space Grotesk"/>
              <a:ea typeface="Space Grotesk"/>
              <a:cs typeface="Space Grotesk"/>
              <a:sym typeface="Space Grotesk"/>
            </a:endParaRPr>
          </a:p>
        </p:txBody>
      </p:sp>
      <p:sp>
        <p:nvSpPr>
          <p:cNvPr id="712" name="Google Shape;712;p51"/>
          <p:cNvSpPr/>
          <p:nvPr/>
        </p:nvSpPr>
        <p:spPr>
          <a:xfrm>
            <a:off x="5639" y="4163300"/>
            <a:ext cx="2154000" cy="554100"/>
          </a:xfrm>
          <a:prstGeom prst="rect">
            <a:avLst/>
          </a:prstGeom>
          <a:solidFill>
            <a:srgbClr val="A5A5A5"/>
          </a:solidFill>
          <a:ln>
            <a:noFill/>
          </a:ln>
          <a:effectLst>
            <a:outerShdw blurRad="57150" rotWithShape="0" algn="bl" dir="5400000" dist="19050">
              <a:srgbClr val="000000">
                <a:alpha val="49410"/>
              </a:srgbClr>
            </a:outerShdw>
          </a:effectLst>
        </p:spPr>
        <p:txBody>
          <a:bodyPr anchorCtr="0" anchor="ctr" bIns="91425" lIns="91425" spcFirstLastPara="1" rIns="91425" wrap="square" tIns="91425">
            <a:noAutofit/>
          </a:bodyPr>
          <a:lstStyle/>
          <a:p>
            <a:pPr indent="0" lvl="0" marL="0" marR="0" rtl="0" algn="l">
              <a:spcBef>
                <a:spcPts val="0"/>
              </a:spcBef>
              <a:spcAft>
                <a:spcPts val="0"/>
              </a:spcAft>
              <a:buNone/>
            </a:pPr>
            <a:r>
              <a:t/>
            </a:r>
            <a:endParaRPr b="0" i="0" sz="700" u="none" cap="none" strike="noStrike">
              <a:solidFill>
                <a:schemeClr val="lt1"/>
              </a:solidFill>
              <a:latin typeface="Space Grotesk"/>
              <a:ea typeface="Space Grotesk"/>
              <a:cs typeface="Space Grotesk"/>
              <a:sym typeface="Space Grotesk"/>
            </a:endParaRPr>
          </a:p>
        </p:txBody>
      </p:sp>
      <p:sp>
        <p:nvSpPr>
          <p:cNvPr id="713" name="Google Shape;713;p51"/>
          <p:cNvSpPr/>
          <p:nvPr/>
        </p:nvSpPr>
        <p:spPr>
          <a:xfrm>
            <a:off x="5639" y="5687300"/>
            <a:ext cx="2154000" cy="554100"/>
          </a:xfrm>
          <a:prstGeom prst="rect">
            <a:avLst/>
          </a:prstGeom>
          <a:solidFill>
            <a:srgbClr val="A5A5A5"/>
          </a:solidFill>
          <a:ln>
            <a:noFill/>
          </a:ln>
          <a:effectLst>
            <a:outerShdw blurRad="57150" rotWithShape="0" algn="bl" dir="5400000" dist="19050">
              <a:srgbClr val="000000">
                <a:alpha val="49410"/>
              </a:srgbClr>
            </a:outerShdw>
          </a:effectLst>
        </p:spPr>
        <p:txBody>
          <a:bodyPr anchorCtr="0" anchor="ctr" bIns="91425" lIns="91425" spcFirstLastPara="1" rIns="91425" wrap="square" tIns="91425">
            <a:noAutofit/>
          </a:bodyPr>
          <a:lstStyle/>
          <a:p>
            <a:pPr indent="0" lvl="0" marL="0" marR="0" rtl="0" algn="l">
              <a:spcBef>
                <a:spcPts val="0"/>
              </a:spcBef>
              <a:spcAft>
                <a:spcPts val="0"/>
              </a:spcAft>
              <a:buNone/>
            </a:pPr>
            <a:r>
              <a:t/>
            </a:r>
            <a:endParaRPr b="0" i="0" sz="700" u="none" cap="none" strike="noStrike">
              <a:solidFill>
                <a:schemeClr val="lt1"/>
              </a:solidFill>
              <a:latin typeface="Space Grotesk"/>
              <a:ea typeface="Space Grotesk"/>
              <a:cs typeface="Space Grotesk"/>
              <a:sym typeface="Space Grotesk"/>
            </a:endParaRPr>
          </a:p>
        </p:txBody>
      </p:sp>
      <p:sp>
        <p:nvSpPr>
          <p:cNvPr id="714" name="Google Shape;714;p51"/>
          <p:cNvSpPr/>
          <p:nvPr/>
        </p:nvSpPr>
        <p:spPr>
          <a:xfrm>
            <a:off x="5639" y="3401300"/>
            <a:ext cx="2154000" cy="554100"/>
          </a:xfrm>
          <a:prstGeom prst="rect">
            <a:avLst/>
          </a:prstGeom>
          <a:solidFill>
            <a:srgbClr val="FF9900"/>
          </a:solidFill>
          <a:ln>
            <a:noFill/>
          </a:ln>
          <a:effectLst>
            <a:outerShdw blurRad="57150" rotWithShape="0" algn="bl" dir="5400000" dist="19050">
              <a:srgbClr val="000000">
                <a:alpha val="49410"/>
              </a:srgbClr>
            </a:outerShdw>
          </a:effectLst>
        </p:spPr>
        <p:txBody>
          <a:bodyPr anchorCtr="0" anchor="ctr" bIns="91425" lIns="91425" spcFirstLastPara="1" rIns="91425" wrap="square" tIns="91425">
            <a:noAutofit/>
          </a:bodyPr>
          <a:lstStyle/>
          <a:p>
            <a:pPr indent="0" lvl="0" marL="0" marR="0" rtl="0" algn="l">
              <a:spcBef>
                <a:spcPts val="0"/>
              </a:spcBef>
              <a:spcAft>
                <a:spcPts val="0"/>
              </a:spcAft>
              <a:buNone/>
            </a:pPr>
            <a:r>
              <a:t/>
            </a:r>
            <a:endParaRPr b="0" i="0" sz="700" u="none" cap="none" strike="noStrike">
              <a:solidFill>
                <a:schemeClr val="lt1"/>
              </a:solidFill>
              <a:latin typeface="Space Grotesk"/>
              <a:ea typeface="Space Grotesk"/>
              <a:cs typeface="Space Grotesk"/>
              <a:sym typeface="Space Grotesk"/>
            </a:endParaRPr>
          </a:p>
        </p:txBody>
      </p:sp>
      <p:sp>
        <p:nvSpPr>
          <p:cNvPr id="715" name="Google Shape;715;p51"/>
          <p:cNvSpPr txBox="1"/>
          <p:nvPr>
            <p:ph type="title"/>
          </p:nvPr>
        </p:nvSpPr>
        <p:spPr>
          <a:xfrm>
            <a:off x="149575" y="194627"/>
            <a:ext cx="10515600" cy="644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700"/>
              <a:buFont typeface="Space Grotesk"/>
              <a:buNone/>
            </a:pPr>
            <a:r>
              <a:rPr b="1" lang="en" sz="1600">
                <a:solidFill>
                  <a:srgbClr val="F1C232"/>
                </a:solidFill>
                <a:latin typeface="Fjalla One"/>
                <a:ea typeface="Fjalla One"/>
                <a:cs typeface="Fjalla One"/>
                <a:sym typeface="Fjalla One"/>
              </a:rPr>
              <a:t>Accounting for Services: What is it? - U</a:t>
            </a:r>
            <a:r>
              <a:rPr lang="en">
                <a:latin typeface="Space Grotesk"/>
                <a:ea typeface="Space Grotesk"/>
                <a:cs typeface="Space Grotesk"/>
                <a:sym typeface="Space Grotesk"/>
              </a:rPr>
              <a:t>I </a:t>
            </a:r>
            <a:endParaRPr>
              <a:latin typeface="Space Grotesk"/>
              <a:ea typeface="Space Grotesk"/>
              <a:cs typeface="Space Grotesk"/>
              <a:sym typeface="Space Grotesk"/>
            </a:endParaRPr>
          </a:p>
        </p:txBody>
      </p:sp>
      <p:sp>
        <p:nvSpPr>
          <p:cNvPr id="716" name="Google Shape;716;p51"/>
          <p:cNvSpPr txBox="1"/>
          <p:nvPr/>
        </p:nvSpPr>
        <p:spPr>
          <a:xfrm>
            <a:off x="838200" y="965477"/>
            <a:ext cx="11962200" cy="615600"/>
          </a:xfrm>
          <a:prstGeom prst="rect">
            <a:avLst/>
          </a:prstGeom>
          <a:noFill/>
          <a:ln>
            <a:noFill/>
          </a:ln>
        </p:spPr>
        <p:txBody>
          <a:bodyPr anchorCtr="0" anchor="t" bIns="91425" lIns="91425" spcFirstLastPara="1" rIns="91425" wrap="square" tIns="91425">
            <a:spAutoFit/>
          </a:bodyPr>
          <a:lstStyle/>
          <a:p>
            <a:pPr indent="0" lvl="0" marL="0" marR="0" rtl="0" algn="l">
              <a:spcBef>
                <a:spcPts val="1050"/>
              </a:spcBef>
              <a:spcAft>
                <a:spcPts val="0"/>
              </a:spcAft>
              <a:buNone/>
            </a:pPr>
            <a:r>
              <a:rPr b="0" i="0" lang="en" sz="2800" u="none" cap="none" strike="noStrike">
                <a:solidFill>
                  <a:schemeClr val="lt1"/>
                </a:solidFill>
                <a:latin typeface="Space Grotesk"/>
                <a:ea typeface="Space Grotesk"/>
                <a:cs typeface="Space Grotesk"/>
                <a:sym typeface="Space Grotesk"/>
              </a:rPr>
              <a:t>Apart from the API , it also supports an easy to use UI.  </a:t>
            </a:r>
            <a:endParaRPr b="0" i="0" sz="1450" u="none" cap="none" strike="noStrike">
              <a:solidFill>
                <a:schemeClr val="lt1"/>
              </a:solidFill>
              <a:latin typeface="Space Grotesk"/>
              <a:ea typeface="Space Grotesk"/>
              <a:cs typeface="Space Grotesk"/>
              <a:sym typeface="Space Grotesk"/>
            </a:endParaRPr>
          </a:p>
        </p:txBody>
      </p:sp>
      <p:pic>
        <p:nvPicPr>
          <p:cNvPr id="717" name="Google Shape;717;p51"/>
          <p:cNvPicPr preferRelativeResize="0"/>
          <p:nvPr/>
        </p:nvPicPr>
        <p:blipFill rotWithShape="1">
          <a:blip r:embed="rId3">
            <a:alphaModFix/>
          </a:blip>
          <a:srcRect b="0" l="0" r="0" t="0"/>
          <a:stretch/>
        </p:blipFill>
        <p:spPr>
          <a:xfrm>
            <a:off x="4627125" y="2100402"/>
            <a:ext cx="7402281" cy="3607727"/>
          </a:xfrm>
          <a:prstGeom prst="rect">
            <a:avLst/>
          </a:prstGeom>
          <a:noFill/>
          <a:ln>
            <a:noFill/>
          </a:ln>
        </p:spPr>
      </p:pic>
      <p:pic>
        <p:nvPicPr>
          <p:cNvPr id="718" name="Google Shape;718;p51"/>
          <p:cNvPicPr preferRelativeResize="0"/>
          <p:nvPr/>
        </p:nvPicPr>
        <p:blipFill rotWithShape="1">
          <a:blip r:embed="rId4">
            <a:alphaModFix/>
          </a:blip>
          <a:srcRect b="0" l="0" r="0" t="0"/>
          <a:stretch/>
        </p:blipFill>
        <p:spPr>
          <a:xfrm>
            <a:off x="3413200" y="3380376"/>
            <a:ext cx="4854348" cy="3303300"/>
          </a:xfrm>
          <a:prstGeom prst="rect">
            <a:avLst/>
          </a:prstGeom>
          <a:noFill/>
          <a:ln>
            <a:noFill/>
          </a:ln>
        </p:spPr>
      </p:pic>
      <p:sp>
        <p:nvSpPr>
          <p:cNvPr id="719" name="Google Shape;719;p51"/>
          <p:cNvSpPr txBox="1"/>
          <p:nvPr/>
        </p:nvSpPr>
        <p:spPr>
          <a:xfrm>
            <a:off x="188225" y="3380375"/>
            <a:ext cx="1736100" cy="6156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b="1" i="0" lang="en" sz="2800" u="none" cap="none" strike="noStrike">
                <a:solidFill>
                  <a:schemeClr val="lt1"/>
                </a:solidFill>
                <a:latin typeface="Space Grotesk"/>
                <a:ea typeface="Space Grotesk"/>
                <a:cs typeface="Space Grotesk"/>
                <a:sym typeface="Space Grotesk"/>
              </a:rPr>
              <a:t>Manage</a:t>
            </a:r>
            <a:r>
              <a:rPr b="0" i="0" lang="en" sz="2400" u="none" cap="none" strike="noStrike">
                <a:solidFill>
                  <a:schemeClr val="lt1"/>
                </a:solidFill>
                <a:latin typeface="Space Grotesk"/>
                <a:ea typeface="Space Grotesk"/>
                <a:cs typeface="Space Grotesk"/>
                <a:sym typeface="Space Grotesk"/>
              </a:rPr>
              <a:t> </a:t>
            </a:r>
            <a:endParaRPr b="0" i="0" sz="2400" u="none" cap="none" strike="noStrike">
              <a:solidFill>
                <a:schemeClr val="lt1"/>
              </a:solidFill>
              <a:latin typeface="Space Grotesk"/>
              <a:ea typeface="Space Grotesk"/>
              <a:cs typeface="Space Grotesk"/>
              <a:sym typeface="Space Grotesk"/>
            </a:endParaRPr>
          </a:p>
        </p:txBody>
      </p:sp>
      <p:sp>
        <p:nvSpPr>
          <p:cNvPr id="720" name="Google Shape;720;p51"/>
          <p:cNvSpPr txBox="1"/>
          <p:nvPr/>
        </p:nvSpPr>
        <p:spPr>
          <a:xfrm>
            <a:off x="174763" y="4163288"/>
            <a:ext cx="1736100" cy="5925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b="1" i="0" lang="en" sz="2650" u="none" cap="none" strike="noStrike">
                <a:solidFill>
                  <a:schemeClr val="lt1"/>
                </a:solidFill>
                <a:latin typeface="Space Grotesk"/>
                <a:ea typeface="Space Grotesk"/>
                <a:cs typeface="Space Grotesk"/>
                <a:sym typeface="Space Grotesk"/>
              </a:rPr>
              <a:t>View  </a:t>
            </a:r>
            <a:endParaRPr b="1" i="0" sz="2650" u="none" cap="none" strike="noStrike">
              <a:solidFill>
                <a:schemeClr val="lt1"/>
              </a:solidFill>
              <a:latin typeface="Space Grotesk"/>
              <a:ea typeface="Space Grotesk"/>
              <a:cs typeface="Space Grotesk"/>
              <a:sym typeface="Space Grotesk"/>
            </a:endParaRPr>
          </a:p>
        </p:txBody>
      </p:sp>
      <p:sp>
        <p:nvSpPr>
          <p:cNvPr id="721" name="Google Shape;721;p51"/>
          <p:cNvSpPr txBox="1"/>
          <p:nvPr/>
        </p:nvSpPr>
        <p:spPr>
          <a:xfrm>
            <a:off x="188225" y="4914838"/>
            <a:ext cx="1736100" cy="5925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b="1" i="0" lang="en" sz="2650" u="none" cap="none" strike="noStrike">
                <a:solidFill>
                  <a:schemeClr val="lt1"/>
                </a:solidFill>
                <a:latin typeface="Space Grotesk"/>
                <a:ea typeface="Space Grotesk"/>
                <a:cs typeface="Space Grotesk"/>
                <a:sym typeface="Space Grotesk"/>
              </a:rPr>
              <a:t>FIlter</a:t>
            </a:r>
            <a:r>
              <a:rPr b="0" i="0" lang="en" sz="2400" u="none" cap="none" strike="noStrike">
                <a:solidFill>
                  <a:schemeClr val="lt1"/>
                </a:solidFill>
                <a:latin typeface="Space Grotesk"/>
                <a:ea typeface="Space Grotesk"/>
                <a:cs typeface="Space Grotesk"/>
                <a:sym typeface="Space Grotesk"/>
              </a:rPr>
              <a:t>   </a:t>
            </a:r>
            <a:endParaRPr b="0" i="0" sz="2400" u="none" cap="none" strike="noStrike">
              <a:solidFill>
                <a:schemeClr val="lt1"/>
              </a:solidFill>
              <a:latin typeface="Space Grotesk"/>
              <a:ea typeface="Space Grotesk"/>
              <a:cs typeface="Space Grotesk"/>
              <a:sym typeface="Space Grotesk"/>
            </a:endParaRPr>
          </a:p>
        </p:txBody>
      </p:sp>
      <p:sp>
        <p:nvSpPr>
          <p:cNvPr id="722" name="Google Shape;722;p51"/>
          <p:cNvSpPr txBox="1"/>
          <p:nvPr/>
        </p:nvSpPr>
        <p:spPr>
          <a:xfrm>
            <a:off x="188225" y="5666375"/>
            <a:ext cx="1736100" cy="5925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b="1" i="0" lang="en" sz="2650" u="none" cap="none" strike="noStrike">
                <a:solidFill>
                  <a:schemeClr val="lt1"/>
                </a:solidFill>
                <a:latin typeface="Space Grotesk"/>
                <a:ea typeface="Space Grotesk"/>
                <a:cs typeface="Space Grotesk"/>
                <a:sym typeface="Space Grotesk"/>
              </a:rPr>
              <a:t>Browse    </a:t>
            </a:r>
            <a:endParaRPr b="1" i="0" sz="2650" u="none" cap="none" strike="noStrike">
              <a:solidFill>
                <a:schemeClr val="lt1"/>
              </a:solidFill>
              <a:latin typeface="Space Grotesk"/>
              <a:ea typeface="Space Grotesk"/>
              <a:cs typeface="Space Grotesk"/>
              <a:sym typeface="Space Grotesk"/>
            </a:endParaRPr>
          </a:p>
        </p:txBody>
      </p:sp>
      <p:sp>
        <p:nvSpPr>
          <p:cNvPr id="723" name="Google Shape;723;p51"/>
          <p:cNvSpPr txBox="1"/>
          <p:nvPr>
            <p:ph idx="12" type="sldNum"/>
          </p:nvPr>
        </p:nvSpPr>
        <p:spPr>
          <a:xfrm>
            <a:off x="1103476" y="6392392"/>
            <a:ext cx="981900" cy="337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sp>
        <p:nvSpPr>
          <p:cNvPr id="729" name="Google Shape;729;p52"/>
          <p:cNvSpPr txBox="1"/>
          <p:nvPr>
            <p:ph idx="1" type="body"/>
          </p:nvPr>
        </p:nvSpPr>
        <p:spPr>
          <a:xfrm>
            <a:off x="624469" y="1527717"/>
            <a:ext cx="10724400" cy="4020300"/>
          </a:xfrm>
          <a:prstGeom prst="rect">
            <a:avLst/>
          </a:prstGeom>
        </p:spPr>
        <p:txBody>
          <a:bodyPr anchorCtr="0" anchor="t" bIns="45700" lIns="91425" spcFirstLastPara="1" rIns="91425" wrap="square" tIns="45700">
            <a:normAutofit fontScale="92500" lnSpcReduction="20000"/>
          </a:bodyPr>
          <a:lstStyle/>
          <a:p>
            <a:pPr indent="0" lvl="0" marL="0" rtl="0" algn="l">
              <a:spcBef>
                <a:spcPts val="1000"/>
              </a:spcBef>
              <a:spcAft>
                <a:spcPts val="0"/>
              </a:spcAft>
              <a:buClr>
                <a:schemeClr val="dk1"/>
              </a:buClr>
              <a:buSzPct val="45833"/>
              <a:buFont typeface="Arial"/>
              <a:buNone/>
            </a:pPr>
            <a:r>
              <a:rPr b="1" lang="en">
                <a:latin typeface="Abel"/>
                <a:ea typeface="Abel"/>
                <a:cs typeface="Abel"/>
                <a:sym typeface="Abel"/>
              </a:rPr>
              <a:t>Monitoring documentation </a:t>
            </a:r>
            <a:endParaRPr b="1">
              <a:latin typeface="Abel"/>
              <a:ea typeface="Abel"/>
              <a:cs typeface="Abel"/>
              <a:sym typeface="Abel"/>
            </a:endParaRPr>
          </a:p>
          <a:p>
            <a:pPr indent="0" lvl="0" marL="0" rtl="0" algn="l">
              <a:spcBef>
                <a:spcPts val="1000"/>
              </a:spcBef>
              <a:spcAft>
                <a:spcPts val="0"/>
              </a:spcAft>
              <a:buClr>
                <a:schemeClr val="dk1"/>
              </a:buClr>
              <a:buSzPct val="45833"/>
              <a:buFont typeface="Arial"/>
              <a:buNone/>
            </a:pPr>
            <a:r>
              <a:rPr lang="en" u="sng">
                <a:solidFill>
                  <a:schemeClr val="hlink"/>
                </a:solidFill>
                <a:latin typeface="Abel"/>
                <a:ea typeface="Abel"/>
                <a:cs typeface="Abel"/>
                <a:sym typeface="Abel"/>
                <a:hlinkClick r:id="rId3"/>
              </a:rPr>
              <a:t>https://argoeu.</a:t>
            </a:r>
            <a:r>
              <a:rPr lang="en" u="sng">
                <a:solidFill>
                  <a:schemeClr val="hlink"/>
                </a:solidFill>
                <a:latin typeface="Abel"/>
                <a:ea typeface="Abel"/>
                <a:cs typeface="Abel"/>
                <a:sym typeface="Abel"/>
                <a:hlinkClick r:id="rId4"/>
              </a:rPr>
              <a:t>github</a:t>
            </a:r>
            <a:r>
              <a:rPr lang="en" u="sng">
                <a:solidFill>
                  <a:schemeClr val="hlink"/>
                </a:solidFill>
                <a:latin typeface="Abel"/>
                <a:ea typeface="Abel"/>
                <a:cs typeface="Abel"/>
                <a:sym typeface="Abel"/>
                <a:hlinkClick r:id="rId5"/>
              </a:rPr>
              <a:t>.io/argo-monitoring/docs/intro</a:t>
            </a:r>
            <a:r>
              <a:rPr lang="en">
                <a:latin typeface="Abel"/>
                <a:ea typeface="Abel"/>
                <a:cs typeface="Abel"/>
                <a:sym typeface="Abel"/>
              </a:rPr>
              <a:t> </a:t>
            </a:r>
            <a:endParaRPr>
              <a:latin typeface="Abel"/>
              <a:ea typeface="Abel"/>
              <a:cs typeface="Abel"/>
              <a:sym typeface="Abel"/>
            </a:endParaRPr>
          </a:p>
          <a:p>
            <a:pPr indent="0" lvl="0" marL="0" rtl="0" algn="l">
              <a:spcBef>
                <a:spcPts val="1000"/>
              </a:spcBef>
              <a:spcAft>
                <a:spcPts val="0"/>
              </a:spcAft>
              <a:buClr>
                <a:schemeClr val="dk1"/>
              </a:buClr>
              <a:buSzPct val="45833"/>
              <a:buFont typeface="Arial"/>
              <a:buNone/>
            </a:pPr>
            <a:r>
              <a:rPr lang="en" u="sng">
                <a:solidFill>
                  <a:schemeClr val="hlink"/>
                </a:solidFill>
                <a:latin typeface="Abel"/>
                <a:ea typeface="Abel"/>
                <a:cs typeface="Abel"/>
                <a:sym typeface="Abel"/>
                <a:hlinkClick r:id="rId6"/>
              </a:rPr>
              <a:t>https://zenodo.org/doi/10.5281/zenodo.7118590</a:t>
            </a:r>
            <a:r>
              <a:rPr lang="en">
                <a:latin typeface="Abel"/>
                <a:ea typeface="Abel"/>
                <a:cs typeface="Abel"/>
                <a:sym typeface="Abel"/>
              </a:rPr>
              <a:t> </a:t>
            </a:r>
            <a:endParaRPr>
              <a:latin typeface="Abel"/>
              <a:ea typeface="Abel"/>
              <a:cs typeface="Abel"/>
              <a:sym typeface="Abel"/>
            </a:endParaRPr>
          </a:p>
          <a:p>
            <a:pPr indent="0" lvl="0" marL="0" rtl="0" algn="l">
              <a:spcBef>
                <a:spcPts val="1000"/>
              </a:spcBef>
              <a:spcAft>
                <a:spcPts val="0"/>
              </a:spcAft>
              <a:buClr>
                <a:schemeClr val="dk1"/>
              </a:buClr>
              <a:buSzPct val="45833"/>
              <a:buFont typeface="Arial"/>
              <a:buNone/>
            </a:pPr>
            <a:r>
              <a:rPr lang="en" u="sng">
                <a:solidFill>
                  <a:schemeClr val="hlink"/>
                </a:solidFill>
                <a:latin typeface="Abel"/>
                <a:ea typeface="Abel"/>
                <a:cs typeface="Abel"/>
                <a:sym typeface="Abel"/>
                <a:hlinkClick r:id="rId7"/>
              </a:rPr>
              <a:t>https://argoeu.github.io/argo-monitoring/docs/monitoring/SP_guide</a:t>
            </a:r>
            <a:r>
              <a:rPr lang="en">
                <a:latin typeface="Abel"/>
                <a:ea typeface="Abel"/>
                <a:cs typeface="Abel"/>
                <a:sym typeface="Abel"/>
              </a:rPr>
              <a:t> </a:t>
            </a:r>
            <a:endParaRPr>
              <a:latin typeface="Abel"/>
              <a:ea typeface="Abel"/>
              <a:cs typeface="Abel"/>
              <a:sym typeface="Abel"/>
            </a:endParaRPr>
          </a:p>
          <a:p>
            <a:pPr indent="0" lvl="0" marL="0" rtl="0" algn="l">
              <a:spcBef>
                <a:spcPts val="1000"/>
              </a:spcBef>
              <a:spcAft>
                <a:spcPts val="0"/>
              </a:spcAft>
              <a:buClr>
                <a:schemeClr val="dk1"/>
              </a:buClr>
              <a:buSzPct val="45833"/>
              <a:buFont typeface="Arial"/>
              <a:buNone/>
            </a:pPr>
            <a:r>
              <a:t/>
            </a:r>
            <a:endParaRPr>
              <a:latin typeface="Abel"/>
              <a:ea typeface="Abel"/>
              <a:cs typeface="Abel"/>
              <a:sym typeface="Abel"/>
            </a:endParaRPr>
          </a:p>
          <a:p>
            <a:pPr indent="0" lvl="0" marL="0" rtl="0" algn="l">
              <a:spcBef>
                <a:spcPts val="1000"/>
              </a:spcBef>
              <a:spcAft>
                <a:spcPts val="0"/>
              </a:spcAft>
              <a:buClr>
                <a:schemeClr val="dk1"/>
              </a:buClr>
              <a:buSzPct val="45833"/>
              <a:buFont typeface="Arial"/>
              <a:buNone/>
            </a:pPr>
            <a:r>
              <a:rPr b="1" lang="en">
                <a:latin typeface="Abel"/>
                <a:ea typeface="Abel"/>
                <a:cs typeface="Abel"/>
                <a:sym typeface="Abel"/>
              </a:rPr>
              <a:t>Messaging Documentation:</a:t>
            </a:r>
            <a:endParaRPr b="1">
              <a:latin typeface="Abel"/>
              <a:ea typeface="Abel"/>
              <a:cs typeface="Abel"/>
              <a:sym typeface="Abel"/>
            </a:endParaRPr>
          </a:p>
          <a:p>
            <a:pPr indent="0" lvl="0" marL="0" rtl="0" algn="l">
              <a:spcBef>
                <a:spcPts val="1000"/>
              </a:spcBef>
              <a:spcAft>
                <a:spcPts val="0"/>
              </a:spcAft>
              <a:buClr>
                <a:schemeClr val="dk1"/>
              </a:buClr>
              <a:buSzPct val="45833"/>
              <a:buFont typeface="Arial"/>
              <a:buNone/>
            </a:pPr>
            <a:r>
              <a:rPr lang="en" u="sng">
                <a:solidFill>
                  <a:schemeClr val="hlink"/>
                </a:solidFill>
                <a:latin typeface="Abel"/>
                <a:ea typeface="Abel"/>
                <a:cs typeface="Abel"/>
                <a:sym typeface="Abel"/>
                <a:hlinkClick r:id="rId8"/>
              </a:rPr>
              <a:t>https://argoeu.github.io/argo-messaging/</a:t>
            </a:r>
            <a:r>
              <a:rPr lang="en">
                <a:latin typeface="Abel"/>
                <a:ea typeface="Abel"/>
                <a:cs typeface="Abel"/>
                <a:sym typeface="Abel"/>
              </a:rPr>
              <a:t> </a:t>
            </a:r>
            <a:endParaRPr>
              <a:latin typeface="Abel"/>
              <a:ea typeface="Abel"/>
              <a:cs typeface="Abel"/>
              <a:sym typeface="Abel"/>
            </a:endParaRPr>
          </a:p>
          <a:p>
            <a:pPr indent="0" lvl="0" marL="0" rtl="0" algn="l">
              <a:spcBef>
                <a:spcPts val="1000"/>
              </a:spcBef>
              <a:spcAft>
                <a:spcPts val="0"/>
              </a:spcAft>
              <a:buClr>
                <a:schemeClr val="dk1"/>
              </a:buClr>
              <a:buSzPct val="45833"/>
              <a:buFont typeface="Arial"/>
              <a:buNone/>
            </a:pPr>
            <a:r>
              <a:t/>
            </a:r>
            <a:endParaRPr>
              <a:latin typeface="Abel"/>
              <a:ea typeface="Abel"/>
              <a:cs typeface="Abel"/>
              <a:sym typeface="Abel"/>
            </a:endParaRPr>
          </a:p>
          <a:p>
            <a:pPr indent="0" lvl="0" marL="0" rtl="0" algn="l">
              <a:spcBef>
                <a:spcPts val="1000"/>
              </a:spcBef>
              <a:spcAft>
                <a:spcPts val="0"/>
              </a:spcAft>
              <a:buClr>
                <a:schemeClr val="dk1"/>
              </a:buClr>
              <a:buSzPct val="45833"/>
              <a:buFont typeface="Arial"/>
              <a:buNone/>
            </a:pPr>
            <a:r>
              <a:rPr b="1" lang="en">
                <a:latin typeface="Abel"/>
                <a:ea typeface="Abel"/>
                <a:cs typeface="Abel"/>
                <a:sym typeface="Abel"/>
              </a:rPr>
              <a:t>Accounting Documentation</a:t>
            </a:r>
            <a:r>
              <a:rPr b="1" lang="en">
                <a:latin typeface="Abel"/>
                <a:ea typeface="Abel"/>
                <a:cs typeface="Abel"/>
                <a:sym typeface="Abel"/>
              </a:rPr>
              <a:t>:</a:t>
            </a:r>
            <a:r>
              <a:rPr lang="en">
                <a:latin typeface="Abel"/>
                <a:ea typeface="Abel"/>
                <a:cs typeface="Abel"/>
                <a:sym typeface="Abel"/>
              </a:rPr>
              <a:t> </a:t>
            </a:r>
            <a:endParaRPr>
              <a:latin typeface="Abel"/>
              <a:ea typeface="Abel"/>
              <a:cs typeface="Abel"/>
              <a:sym typeface="Abel"/>
            </a:endParaRPr>
          </a:p>
          <a:p>
            <a:pPr indent="0" lvl="0" marL="0" rtl="0" algn="l">
              <a:spcBef>
                <a:spcPts val="1000"/>
              </a:spcBef>
              <a:spcAft>
                <a:spcPts val="0"/>
              </a:spcAft>
              <a:buClr>
                <a:schemeClr val="dk1"/>
              </a:buClr>
              <a:buSzPct val="45833"/>
              <a:buFont typeface="Arial"/>
              <a:buNone/>
            </a:pPr>
            <a:r>
              <a:rPr lang="en" u="sng">
                <a:solidFill>
                  <a:schemeClr val="hlink"/>
                </a:solidFill>
                <a:latin typeface="Abel"/>
                <a:ea typeface="Abel"/>
                <a:cs typeface="Abel"/>
                <a:sym typeface="Abel"/>
                <a:hlinkClick r:id="rId9"/>
              </a:rPr>
              <a:t>https://argoeu.github.io/argo-accounting</a:t>
            </a:r>
            <a:r>
              <a:rPr lang="en">
                <a:latin typeface="Abel"/>
                <a:ea typeface="Abel"/>
                <a:cs typeface="Abel"/>
                <a:sym typeface="Abel"/>
              </a:rPr>
              <a:t>/ </a:t>
            </a:r>
            <a:endParaRPr>
              <a:latin typeface="Abel"/>
              <a:ea typeface="Abel"/>
              <a:cs typeface="Abel"/>
              <a:sym typeface="Abel"/>
            </a:endParaRPr>
          </a:p>
          <a:p>
            <a:pPr indent="0" lvl="0" marL="0" rtl="0" algn="l">
              <a:spcBef>
                <a:spcPts val="1000"/>
              </a:spcBef>
              <a:spcAft>
                <a:spcPts val="0"/>
              </a:spcAft>
              <a:buClr>
                <a:schemeClr val="dk1"/>
              </a:buClr>
              <a:buSzPct val="45833"/>
              <a:buFont typeface="Arial"/>
              <a:buNone/>
            </a:pPr>
            <a:r>
              <a:rPr lang="en"/>
              <a:t>Accounting: https://zenodo.org/doi/10.5281/zenodo.10843158</a:t>
            </a:r>
            <a:endParaRPr/>
          </a:p>
        </p:txBody>
      </p:sp>
      <p:sp>
        <p:nvSpPr>
          <p:cNvPr id="730" name="Google Shape;730;p52"/>
          <p:cNvSpPr txBox="1"/>
          <p:nvPr>
            <p:ph idx="12" type="sldNum"/>
          </p:nvPr>
        </p:nvSpPr>
        <p:spPr>
          <a:xfrm>
            <a:off x="1103476" y="6392392"/>
            <a:ext cx="981900" cy="337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
              <a:t>‹#›</a:t>
            </a:fld>
            <a:endParaRPr/>
          </a:p>
        </p:txBody>
      </p:sp>
      <p:sp>
        <p:nvSpPr>
          <p:cNvPr id="731" name="Google Shape;731;p52"/>
          <p:cNvSpPr txBox="1"/>
          <p:nvPr>
            <p:ph type="title"/>
          </p:nvPr>
        </p:nvSpPr>
        <p:spPr>
          <a:xfrm>
            <a:off x="149575" y="194627"/>
            <a:ext cx="10515600" cy="644100"/>
          </a:xfrm>
          <a:prstGeom prst="rect">
            <a:avLst/>
          </a:prstGeom>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rPr b="1" lang="en" sz="1600">
                <a:solidFill>
                  <a:srgbClr val="F1C232"/>
                </a:solidFill>
                <a:latin typeface="Fjalla One"/>
                <a:ea typeface="Fjalla One"/>
                <a:cs typeface="Fjalla One"/>
                <a:sym typeface="Fjalla One"/>
              </a:rPr>
              <a:t>DOCUMENTATION</a:t>
            </a:r>
            <a:endParaRPr b="1" sz="1600">
              <a:solidFill>
                <a:srgbClr val="F1C232"/>
              </a:solidFill>
              <a:latin typeface="Fjalla One"/>
              <a:ea typeface="Fjalla One"/>
              <a:cs typeface="Fjalla One"/>
              <a:sym typeface="Fjalla One"/>
            </a:endParaRPr>
          </a:p>
        </p:txBody>
      </p:sp>
      <p:sp>
        <p:nvSpPr>
          <p:cNvPr id="732" name="Google Shape;732;p52"/>
          <p:cNvSpPr/>
          <p:nvPr/>
        </p:nvSpPr>
        <p:spPr>
          <a:xfrm>
            <a:off x="-34290" y="1569730"/>
            <a:ext cx="685800" cy="194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733" name="Google Shape;733;p52"/>
          <p:cNvSpPr/>
          <p:nvPr/>
        </p:nvSpPr>
        <p:spPr>
          <a:xfrm>
            <a:off x="-34295" y="3387630"/>
            <a:ext cx="685800" cy="194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734" name="Google Shape;734;p52"/>
          <p:cNvSpPr/>
          <p:nvPr/>
        </p:nvSpPr>
        <p:spPr>
          <a:xfrm>
            <a:off x="-34290" y="4495525"/>
            <a:ext cx="685800" cy="194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ph type="ctrTitle"/>
          </p:nvPr>
        </p:nvSpPr>
        <p:spPr>
          <a:xfrm>
            <a:off x="3801175" y="1937772"/>
            <a:ext cx="8339700" cy="922500"/>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4800"/>
              <a:buFont typeface="Space Grotesk"/>
              <a:buNone/>
            </a:pPr>
            <a:r>
              <a:rPr lang="en">
                <a:solidFill>
                  <a:schemeClr val="accent2"/>
                </a:solidFill>
                <a:latin typeface="Fjalla One"/>
                <a:ea typeface="Fjalla One"/>
                <a:cs typeface="Fjalla One"/>
                <a:sym typeface="Fjalla One"/>
              </a:rPr>
              <a:t>EOSC Monitoring</a:t>
            </a:r>
            <a:endParaRPr>
              <a:solidFill>
                <a:schemeClr val="accent2"/>
              </a:solidFill>
              <a:latin typeface="Fjalla One"/>
              <a:ea typeface="Fjalla One"/>
              <a:cs typeface="Fjalla One"/>
              <a:sym typeface="Fjalla One"/>
            </a:endParaRPr>
          </a:p>
        </p:txBody>
      </p:sp>
      <p:sp>
        <p:nvSpPr>
          <p:cNvPr id="94" name="Google Shape;94;p17"/>
          <p:cNvSpPr txBox="1"/>
          <p:nvPr>
            <p:ph idx="1" type="subTitle"/>
          </p:nvPr>
        </p:nvSpPr>
        <p:spPr>
          <a:xfrm>
            <a:off x="5927067" y="4754867"/>
            <a:ext cx="6213600" cy="1188000"/>
          </a:xfrm>
          <a:prstGeom prst="rect">
            <a:avLst/>
          </a:prstGeom>
          <a:noFill/>
          <a:ln>
            <a:noFill/>
          </a:ln>
        </p:spPr>
        <p:txBody>
          <a:bodyPr anchorCtr="0" anchor="ctr" bIns="0" lIns="0" spcFirstLastPara="1" rIns="0" wrap="square" tIns="0">
            <a:spAutoFit/>
          </a:bodyPr>
          <a:lstStyle/>
          <a:p>
            <a:pPr indent="0" lvl="0" marL="0" rtl="0" algn="ctr">
              <a:lnSpc>
                <a:spcPct val="90000"/>
              </a:lnSpc>
              <a:spcBef>
                <a:spcPts val="1000"/>
              </a:spcBef>
              <a:spcAft>
                <a:spcPts val="0"/>
              </a:spcAft>
              <a:buClr>
                <a:schemeClr val="lt1"/>
              </a:buClr>
              <a:buSzPts val="3200"/>
              <a:buNone/>
            </a:pPr>
            <a:r>
              <a:rPr lang="en" sz="3200">
                <a:solidFill>
                  <a:schemeClr val="lt1"/>
                </a:solidFill>
                <a:latin typeface="Fjalla One"/>
                <a:ea typeface="Fjalla One"/>
                <a:cs typeface="Fjalla One"/>
                <a:sym typeface="Fjalla One"/>
              </a:rPr>
              <a:t>Helping EOSC to be more reliable</a:t>
            </a:r>
            <a:endParaRPr>
              <a:solidFill>
                <a:schemeClr val="lt1"/>
              </a:solidFill>
              <a:latin typeface="Fjalla One"/>
              <a:ea typeface="Fjalla One"/>
              <a:cs typeface="Fjalla One"/>
              <a:sym typeface="Fjalla One"/>
            </a:endParaRPr>
          </a:p>
          <a:p>
            <a:pPr indent="0" lvl="0" marL="0" rtl="0" algn="ctr">
              <a:lnSpc>
                <a:spcPct val="90000"/>
              </a:lnSpc>
              <a:spcBef>
                <a:spcPts val="1000"/>
              </a:spcBef>
              <a:spcAft>
                <a:spcPts val="0"/>
              </a:spcAft>
              <a:buClr>
                <a:schemeClr val="lt1"/>
              </a:buClr>
              <a:buSzPts val="4450"/>
              <a:buNone/>
            </a:pPr>
            <a:r>
              <a:t/>
            </a:r>
            <a:endParaRPr sz="4450">
              <a:solidFill>
                <a:schemeClr val="dk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53"/>
          <p:cNvSpPr txBox="1"/>
          <p:nvPr>
            <p:ph type="ctrTitle"/>
          </p:nvPr>
        </p:nvSpPr>
        <p:spPr>
          <a:xfrm>
            <a:off x="3801167" y="1937767"/>
            <a:ext cx="8339700" cy="15465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solidFill>
                  <a:schemeClr val="accent2"/>
                </a:solidFill>
                <a:latin typeface="Fjalla One"/>
                <a:ea typeface="Fjalla One"/>
                <a:cs typeface="Fjalla One"/>
                <a:sym typeface="Fjalla One"/>
              </a:rPr>
              <a:t>Questions ?</a:t>
            </a:r>
            <a:endParaRPr>
              <a:solidFill>
                <a:schemeClr val="accent2"/>
              </a:solidFill>
              <a:latin typeface="Fjalla One"/>
              <a:ea typeface="Fjalla One"/>
              <a:cs typeface="Fjalla One"/>
              <a:sym typeface="Fjalla One"/>
            </a:endParaRPr>
          </a:p>
          <a:p>
            <a:pPr indent="0" lvl="0" marL="0" rtl="0" algn="r">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8"/>
          <p:cNvSpPr txBox="1"/>
          <p:nvPr>
            <p:ph idx="12" type="sldNum"/>
          </p:nvPr>
        </p:nvSpPr>
        <p:spPr>
          <a:xfrm>
            <a:off x="1103476" y="6392392"/>
            <a:ext cx="981900" cy="337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
              <a:t>‹#›</a:t>
            </a:fld>
            <a:endParaRPr/>
          </a:p>
        </p:txBody>
      </p:sp>
      <p:sp>
        <p:nvSpPr>
          <p:cNvPr id="101" name="Google Shape;101;p18"/>
          <p:cNvSpPr txBox="1"/>
          <p:nvPr>
            <p:ph type="title"/>
          </p:nvPr>
        </p:nvSpPr>
        <p:spPr>
          <a:xfrm>
            <a:off x="149575" y="194627"/>
            <a:ext cx="10515600" cy="644100"/>
          </a:xfrm>
          <a:prstGeom prst="rect">
            <a:avLst/>
          </a:prstGeom>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rPr b="1" lang="en" sz="1600">
                <a:solidFill>
                  <a:srgbClr val="F1C232"/>
                </a:solidFill>
                <a:latin typeface="Fjalla One"/>
                <a:ea typeface="Fjalla One"/>
                <a:cs typeface="Fjalla One"/>
                <a:sym typeface="Fjalla One"/>
              </a:rPr>
              <a:t>WHAT IS EOSC MONITORING</a:t>
            </a:r>
            <a:endParaRPr/>
          </a:p>
        </p:txBody>
      </p:sp>
      <p:pic>
        <p:nvPicPr>
          <p:cNvPr id="102" name="Google Shape;102;p18"/>
          <p:cNvPicPr preferRelativeResize="0"/>
          <p:nvPr/>
        </p:nvPicPr>
        <p:blipFill rotWithShape="1">
          <a:blip r:embed="rId3">
            <a:alphaModFix/>
          </a:blip>
          <a:srcRect b="22124" l="11891" r="14977" t="0"/>
          <a:stretch/>
        </p:blipFill>
        <p:spPr>
          <a:xfrm>
            <a:off x="6411500" y="1196450"/>
            <a:ext cx="5692800" cy="3629824"/>
          </a:xfrm>
          <a:prstGeom prst="rect">
            <a:avLst/>
          </a:prstGeom>
          <a:noFill/>
          <a:ln>
            <a:noFill/>
          </a:ln>
        </p:spPr>
      </p:pic>
      <p:sp>
        <p:nvSpPr>
          <p:cNvPr id="103" name="Google Shape;103;p18"/>
          <p:cNvSpPr txBox="1"/>
          <p:nvPr/>
        </p:nvSpPr>
        <p:spPr>
          <a:xfrm>
            <a:off x="413475" y="1075925"/>
            <a:ext cx="6215100" cy="615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2400">
                <a:latin typeface="Abel"/>
                <a:ea typeface="Abel"/>
                <a:cs typeface="Abel"/>
                <a:sym typeface="Abel"/>
              </a:rPr>
              <a:t>EOSC Monitoring is the key service needed to gain insights into an infrastructure. It is continuous and on-demand to quickly detect, correlate, and analyze data for a fast reaction to anomalous behavior. </a:t>
            </a:r>
            <a:endParaRPr sz="2400">
              <a:latin typeface="Abel"/>
              <a:ea typeface="Abel"/>
              <a:cs typeface="Abel"/>
              <a:sym typeface="Abel"/>
            </a:endParaRPr>
          </a:p>
          <a:p>
            <a:pPr indent="0" lvl="0" marL="0" rtl="0" algn="l">
              <a:spcBef>
                <a:spcPts val="0"/>
              </a:spcBef>
              <a:spcAft>
                <a:spcPts val="0"/>
              </a:spcAft>
              <a:buClr>
                <a:schemeClr val="dk1"/>
              </a:buClr>
              <a:buSzPts val="1100"/>
              <a:buFont typeface="Arial"/>
              <a:buNone/>
            </a:pPr>
            <a:r>
              <a:t/>
            </a:r>
            <a:endParaRPr sz="2400">
              <a:latin typeface="Abel"/>
              <a:ea typeface="Abel"/>
              <a:cs typeface="Abel"/>
              <a:sym typeface="Abel"/>
            </a:endParaRPr>
          </a:p>
          <a:p>
            <a:pPr indent="0" lvl="0" marL="0" rtl="0" algn="l">
              <a:spcBef>
                <a:spcPts val="0"/>
              </a:spcBef>
              <a:spcAft>
                <a:spcPts val="0"/>
              </a:spcAft>
              <a:buClr>
                <a:schemeClr val="dk1"/>
              </a:buClr>
              <a:buSzPts val="1100"/>
              <a:buFont typeface="Arial"/>
              <a:buNone/>
            </a:pPr>
            <a:r>
              <a:rPr lang="en" sz="2400">
                <a:latin typeface="Abel"/>
                <a:ea typeface="Abel"/>
                <a:cs typeface="Abel"/>
                <a:sym typeface="Abel"/>
              </a:rPr>
              <a:t>The key functional features are:</a:t>
            </a:r>
            <a:endParaRPr sz="2400">
              <a:latin typeface="Abel"/>
              <a:ea typeface="Abel"/>
              <a:cs typeface="Abel"/>
              <a:sym typeface="Abel"/>
            </a:endParaRPr>
          </a:p>
          <a:p>
            <a:pPr indent="0" lvl="0" marL="0" rtl="0" algn="l">
              <a:spcBef>
                <a:spcPts val="0"/>
              </a:spcBef>
              <a:spcAft>
                <a:spcPts val="0"/>
              </a:spcAft>
              <a:buClr>
                <a:schemeClr val="dk1"/>
              </a:buClr>
              <a:buSzPts val="1100"/>
              <a:buFont typeface="Arial"/>
              <a:buNone/>
            </a:pPr>
            <a:r>
              <a:t/>
            </a:r>
            <a:endParaRPr sz="2400">
              <a:latin typeface="Abel"/>
              <a:ea typeface="Abel"/>
              <a:cs typeface="Abel"/>
              <a:sym typeface="Abel"/>
            </a:endParaRPr>
          </a:p>
          <a:p>
            <a:pPr indent="-381000" lvl="0" marL="457200" rtl="0" algn="l">
              <a:spcBef>
                <a:spcPts val="0"/>
              </a:spcBef>
              <a:spcAft>
                <a:spcPts val="0"/>
              </a:spcAft>
              <a:buSzPts val="2400"/>
              <a:buFont typeface="Abel"/>
              <a:buChar char="●"/>
            </a:pPr>
            <a:r>
              <a:rPr lang="en" sz="2400">
                <a:latin typeface="Abel"/>
                <a:ea typeface="Abel"/>
                <a:cs typeface="Abel"/>
                <a:sym typeface="Abel"/>
              </a:rPr>
              <a:t>Monitoring of services</a:t>
            </a:r>
            <a:endParaRPr sz="2400">
              <a:latin typeface="Abel"/>
              <a:ea typeface="Abel"/>
              <a:cs typeface="Abel"/>
              <a:sym typeface="Abel"/>
            </a:endParaRPr>
          </a:p>
          <a:p>
            <a:pPr indent="-381000" lvl="0" marL="457200" rtl="0" algn="l">
              <a:spcBef>
                <a:spcPts val="0"/>
              </a:spcBef>
              <a:spcAft>
                <a:spcPts val="0"/>
              </a:spcAft>
              <a:buSzPts val="2400"/>
              <a:buFont typeface="Abel"/>
              <a:buChar char="●"/>
            </a:pPr>
            <a:r>
              <a:rPr lang="en" sz="2400">
                <a:latin typeface="Abel"/>
                <a:ea typeface="Abel"/>
                <a:cs typeface="Abel"/>
                <a:sym typeface="Abel"/>
              </a:rPr>
              <a:t>Real Time Reporting availability and reliability,</a:t>
            </a:r>
            <a:endParaRPr sz="2400">
              <a:latin typeface="Abel"/>
              <a:ea typeface="Abel"/>
              <a:cs typeface="Abel"/>
              <a:sym typeface="Abel"/>
            </a:endParaRPr>
          </a:p>
          <a:p>
            <a:pPr indent="-381000" lvl="0" marL="457200" rtl="0" algn="l">
              <a:spcBef>
                <a:spcPts val="0"/>
              </a:spcBef>
              <a:spcAft>
                <a:spcPts val="0"/>
              </a:spcAft>
              <a:buSzPts val="2400"/>
              <a:buFont typeface="Abel"/>
              <a:buChar char="●"/>
            </a:pPr>
            <a:r>
              <a:rPr lang="en" sz="2400">
                <a:solidFill>
                  <a:schemeClr val="dk1"/>
                </a:solidFill>
                <a:latin typeface="Abel"/>
                <a:ea typeface="Abel"/>
                <a:cs typeface="Abel"/>
                <a:sym typeface="Abel"/>
              </a:rPr>
              <a:t>Real Time </a:t>
            </a:r>
            <a:r>
              <a:rPr lang="en" sz="2400">
                <a:latin typeface="Abel"/>
                <a:ea typeface="Abel"/>
                <a:cs typeface="Abel"/>
                <a:sym typeface="Abel"/>
              </a:rPr>
              <a:t>Visualization of the services' status,  </a:t>
            </a:r>
            <a:endParaRPr sz="2400">
              <a:latin typeface="Abel"/>
              <a:ea typeface="Abel"/>
              <a:cs typeface="Abel"/>
              <a:sym typeface="Abel"/>
            </a:endParaRPr>
          </a:p>
          <a:p>
            <a:pPr indent="-381000" lvl="0" marL="457200" rtl="0" algn="l">
              <a:spcBef>
                <a:spcPts val="0"/>
              </a:spcBef>
              <a:spcAft>
                <a:spcPts val="0"/>
              </a:spcAft>
              <a:buSzPts val="2400"/>
              <a:buFont typeface="Abel"/>
              <a:buChar char="●"/>
            </a:pPr>
            <a:r>
              <a:rPr lang="en" sz="2400">
                <a:latin typeface="Abel"/>
                <a:ea typeface="Abel"/>
                <a:cs typeface="Abel"/>
                <a:sym typeface="Abel"/>
              </a:rPr>
              <a:t>Provide dashboard interfaces,</a:t>
            </a:r>
            <a:endParaRPr sz="2400">
              <a:latin typeface="Abel"/>
              <a:ea typeface="Abel"/>
              <a:cs typeface="Abel"/>
              <a:sym typeface="Abel"/>
            </a:endParaRPr>
          </a:p>
          <a:p>
            <a:pPr indent="-381000" lvl="0" marL="457200" rtl="0" algn="l">
              <a:spcBef>
                <a:spcPts val="0"/>
              </a:spcBef>
              <a:spcAft>
                <a:spcPts val="0"/>
              </a:spcAft>
              <a:buSzPts val="2400"/>
              <a:buFont typeface="Abel"/>
              <a:buChar char="●"/>
            </a:pPr>
            <a:r>
              <a:rPr lang="en" sz="2400">
                <a:latin typeface="Abel"/>
                <a:ea typeface="Abel"/>
                <a:cs typeface="Abel"/>
                <a:sym typeface="Abel"/>
              </a:rPr>
              <a:t>Sending real-time alerts.  </a:t>
            </a:r>
            <a:endParaRPr sz="2400">
              <a:latin typeface="Abel"/>
              <a:ea typeface="Abel"/>
              <a:cs typeface="Abel"/>
              <a:sym typeface="Abel"/>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104" name="Google Shape;104;p18"/>
          <p:cNvSpPr txBox="1"/>
          <p:nvPr/>
        </p:nvSpPr>
        <p:spPr>
          <a:xfrm>
            <a:off x="8671500" y="5417825"/>
            <a:ext cx="3520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solidFill>
                  <a:schemeClr val="dk1"/>
                </a:solidFill>
                <a:latin typeface="Abel"/>
                <a:ea typeface="Abel"/>
                <a:cs typeface="Abel"/>
                <a:sym typeface="Abel"/>
              </a:rPr>
              <a:t>Part of EOSC Core </a:t>
            </a:r>
            <a:endParaRPr sz="2800">
              <a:solidFill>
                <a:schemeClr val="dk1"/>
              </a:solidFill>
              <a:latin typeface="Abel"/>
              <a:ea typeface="Abel"/>
              <a:cs typeface="Abel"/>
              <a:sym typeface="Abe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9"/>
          <p:cNvSpPr txBox="1"/>
          <p:nvPr>
            <p:ph idx="12" type="sldNum"/>
          </p:nvPr>
        </p:nvSpPr>
        <p:spPr>
          <a:xfrm>
            <a:off x="1103476" y="6392392"/>
            <a:ext cx="981900" cy="337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
              <a:t>‹#›</a:t>
            </a:fld>
            <a:endParaRPr/>
          </a:p>
        </p:txBody>
      </p:sp>
      <p:sp>
        <p:nvSpPr>
          <p:cNvPr id="111" name="Google Shape;111;p19"/>
          <p:cNvSpPr txBox="1"/>
          <p:nvPr/>
        </p:nvSpPr>
        <p:spPr>
          <a:xfrm>
            <a:off x="3715525" y="2989875"/>
            <a:ext cx="8163600" cy="1084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b="1" lang="en" sz="3600">
                <a:solidFill>
                  <a:srgbClr val="0C2AD5"/>
                </a:solidFill>
                <a:latin typeface="Abel"/>
                <a:ea typeface="Abel"/>
                <a:cs typeface="Abel"/>
                <a:sym typeface="Abel"/>
              </a:rPr>
              <a:t>Added value of the EOSC Monitoring </a:t>
            </a:r>
            <a:endParaRPr b="1" sz="3600">
              <a:solidFill>
                <a:srgbClr val="0C2AD5"/>
              </a:solidFill>
              <a:latin typeface="Abel"/>
              <a:ea typeface="Abel"/>
              <a:cs typeface="Abel"/>
              <a:sym typeface="Abel"/>
            </a:endParaRPr>
          </a:p>
        </p:txBody>
      </p:sp>
      <p:pic>
        <p:nvPicPr>
          <p:cNvPr id="112" name="Google Shape;112;p19"/>
          <p:cNvPicPr preferRelativeResize="0"/>
          <p:nvPr/>
        </p:nvPicPr>
        <p:blipFill>
          <a:blip r:embed="rId3">
            <a:alphaModFix/>
          </a:blip>
          <a:stretch>
            <a:fillRect/>
          </a:stretch>
        </p:blipFill>
        <p:spPr>
          <a:xfrm>
            <a:off x="0" y="2552938"/>
            <a:ext cx="3400875" cy="2400625"/>
          </a:xfrm>
          <a:prstGeom prst="rect">
            <a:avLst/>
          </a:prstGeom>
          <a:noFill/>
          <a:ln>
            <a:noFill/>
          </a:ln>
        </p:spPr>
      </p:pic>
      <p:sp>
        <p:nvSpPr>
          <p:cNvPr id="113" name="Google Shape;113;p19"/>
          <p:cNvSpPr txBox="1"/>
          <p:nvPr/>
        </p:nvSpPr>
        <p:spPr>
          <a:xfrm>
            <a:off x="3742450" y="4307250"/>
            <a:ext cx="6735900" cy="20811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 sz="2200">
                <a:solidFill>
                  <a:srgbClr val="000000"/>
                </a:solidFill>
                <a:latin typeface="Abel"/>
                <a:ea typeface="Abel"/>
                <a:cs typeface="Abel"/>
                <a:sym typeface="Abel"/>
              </a:rPr>
              <a:t>EOSC Monitoring is the</a:t>
            </a:r>
            <a:r>
              <a:rPr b="1" lang="en" sz="2200">
                <a:solidFill>
                  <a:srgbClr val="0C2AD5"/>
                </a:solidFill>
                <a:latin typeface="Abel"/>
                <a:ea typeface="Abel"/>
                <a:cs typeface="Abel"/>
                <a:sym typeface="Abel"/>
              </a:rPr>
              <a:t> key service needed to gain insights </a:t>
            </a:r>
            <a:r>
              <a:rPr lang="en" sz="2200">
                <a:solidFill>
                  <a:srgbClr val="000000"/>
                </a:solidFill>
                <a:latin typeface="Abel"/>
                <a:ea typeface="Abel"/>
                <a:cs typeface="Abel"/>
                <a:sym typeface="Abel"/>
              </a:rPr>
              <a:t>into the Resources Onboarded in EOSC. It is continuous and on-demand to quickly detect, correlate, and analyse data for a fast reaction to anomalous behaviour.</a:t>
            </a:r>
            <a:endParaRPr sz="2300">
              <a:latin typeface="Abel"/>
              <a:ea typeface="Abel"/>
              <a:cs typeface="Abel"/>
              <a:sym typeface="Abel"/>
            </a:endParaRPr>
          </a:p>
        </p:txBody>
      </p:sp>
      <p:pic>
        <p:nvPicPr>
          <p:cNvPr id="114" name="Google Shape;114;p19"/>
          <p:cNvPicPr preferRelativeResize="0"/>
          <p:nvPr/>
        </p:nvPicPr>
        <p:blipFill>
          <a:blip r:embed="rId4">
            <a:alphaModFix/>
          </a:blip>
          <a:stretch>
            <a:fillRect/>
          </a:stretch>
        </p:blipFill>
        <p:spPr>
          <a:xfrm>
            <a:off x="8271851" y="1043050"/>
            <a:ext cx="1713650" cy="1713650"/>
          </a:xfrm>
          <a:prstGeom prst="rect">
            <a:avLst/>
          </a:prstGeom>
          <a:noFill/>
          <a:ln>
            <a:noFill/>
          </a:ln>
        </p:spPr>
      </p:pic>
      <p:sp>
        <p:nvSpPr>
          <p:cNvPr id="115" name="Google Shape;115;p19"/>
          <p:cNvSpPr txBox="1"/>
          <p:nvPr>
            <p:ph type="title"/>
          </p:nvPr>
        </p:nvSpPr>
        <p:spPr>
          <a:xfrm>
            <a:off x="149575" y="194627"/>
            <a:ext cx="10515600" cy="644100"/>
          </a:xfrm>
          <a:prstGeom prst="rect">
            <a:avLst/>
          </a:prstGeom>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rPr b="1" lang="en" sz="1600">
                <a:solidFill>
                  <a:srgbClr val="F1C232"/>
                </a:solidFill>
                <a:latin typeface="Fjalla One"/>
                <a:ea typeface="Fjalla One"/>
                <a:cs typeface="Fjalla One"/>
                <a:sym typeface="Fjalla One"/>
              </a:rPr>
              <a:t>WHAT IS EOSC MONITORING / ADDED VALUE</a:t>
            </a:r>
            <a:endParaRPr/>
          </a:p>
        </p:txBody>
      </p:sp>
      <p:pic>
        <p:nvPicPr>
          <p:cNvPr id="116" name="Google Shape;116;p19"/>
          <p:cNvPicPr preferRelativeResize="0"/>
          <p:nvPr/>
        </p:nvPicPr>
        <p:blipFill>
          <a:blip r:embed="rId5">
            <a:alphaModFix/>
          </a:blip>
          <a:stretch>
            <a:fillRect/>
          </a:stretch>
        </p:blipFill>
        <p:spPr>
          <a:xfrm>
            <a:off x="6082550" y="995962"/>
            <a:ext cx="1409251" cy="1409251"/>
          </a:xfrm>
          <a:prstGeom prst="rect">
            <a:avLst/>
          </a:prstGeom>
          <a:noFill/>
          <a:ln>
            <a:noFill/>
          </a:ln>
        </p:spPr>
      </p:pic>
      <p:sp>
        <p:nvSpPr>
          <p:cNvPr id="117" name="Google Shape;117;p19"/>
          <p:cNvSpPr txBox="1"/>
          <p:nvPr/>
        </p:nvSpPr>
        <p:spPr>
          <a:xfrm>
            <a:off x="6065800" y="2357900"/>
            <a:ext cx="1409400" cy="384900"/>
          </a:xfrm>
          <a:prstGeom prst="rect">
            <a:avLst/>
          </a:prstGeom>
          <a:solidFill>
            <a:schemeClr val="accent4"/>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300">
                <a:solidFill>
                  <a:schemeClr val="lt1"/>
                </a:solidFill>
                <a:latin typeface="Abel"/>
                <a:ea typeface="Abel"/>
                <a:cs typeface="Abel"/>
                <a:sym typeface="Abel"/>
              </a:rPr>
              <a:t>RESEARCHER</a:t>
            </a:r>
            <a:endParaRPr b="1" sz="1300">
              <a:solidFill>
                <a:schemeClr val="lt1"/>
              </a:solidFill>
              <a:latin typeface="Abel"/>
              <a:ea typeface="Abel"/>
              <a:cs typeface="Abel"/>
              <a:sym typeface="Abel"/>
            </a:endParaRPr>
          </a:p>
        </p:txBody>
      </p:sp>
      <p:pic>
        <p:nvPicPr>
          <p:cNvPr id="118" name="Google Shape;118;p19"/>
          <p:cNvPicPr preferRelativeResize="0"/>
          <p:nvPr/>
        </p:nvPicPr>
        <p:blipFill>
          <a:blip r:embed="rId6">
            <a:alphaModFix/>
          </a:blip>
          <a:stretch>
            <a:fillRect/>
          </a:stretch>
        </p:blipFill>
        <p:spPr>
          <a:xfrm>
            <a:off x="4164027" y="996356"/>
            <a:ext cx="1355799" cy="1409275"/>
          </a:xfrm>
          <a:prstGeom prst="rect">
            <a:avLst/>
          </a:prstGeom>
          <a:noFill/>
          <a:ln>
            <a:noFill/>
          </a:ln>
        </p:spPr>
      </p:pic>
      <p:sp>
        <p:nvSpPr>
          <p:cNvPr id="119" name="Google Shape;119;p19"/>
          <p:cNvSpPr txBox="1"/>
          <p:nvPr/>
        </p:nvSpPr>
        <p:spPr>
          <a:xfrm>
            <a:off x="4055180" y="2356488"/>
            <a:ext cx="1573500" cy="400200"/>
          </a:xfrm>
          <a:prstGeom prst="rect">
            <a:avLst/>
          </a:prstGeom>
          <a:solidFill>
            <a:schemeClr val="accent4"/>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Abel"/>
                <a:ea typeface="Abel"/>
                <a:cs typeface="Abel"/>
                <a:sym typeface="Abel"/>
              </a:rPr>
              <a:t>PROVIDER</a:t>
            </a:r>
            <a:endParaRPr b="1">
              <a:solidFill>
                <a:schemeClr val="lt1"/>
              </a:solidFill>
              <a:latin typeface="Abel"/>
              <a:ea typeface="Abel"/>
              <a:cs typeface="Abel"/>
              <a:sym typeface="Abe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0"/>
          <p:cNvSpPr txBox="1"/>
          <p:nvPr>
            <p:ph idx="12" type="sldNum"/>
          </p:nvPr>
        </p:nvSpPr>
        <p:spPr>
          <a:xfrm>
            <a:off x="1103476" y="6392392"/>
            <a:ext cx="981900" cy="337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
              <a:t>‹#›</a:t>
            </a:fld>
            <a:endParaRPr/>
          </a:p>
        </p:txBody>
      </p:sp>
      <p:sp>
        <p:nvSpPr>
          <p:cNvPr id="126" name="Google Shape;126;p20"/>
          <p:cNvSpPr txBox="1"/>
          <p:nvPr>
            <p:ph type="title"/>
          </p:nvPr>
        </p:nvSpPr>
        <p:spPr>
          <a:xfrm>
            <a:off x="149575" y="194627"/>
            <a:ext cx="10515600" cy="644100"/>
          </a:xfrm>
          <a:prstGeom prst="rect">
            <a:avLst/>
          </a:prstGeom>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rPr b="1" lang="en" sz="1600">
                <a:solidFill>
                  <a:srgbClr val="F1C232"/>
                </a:solidFill>
                <a:latin typeface="Fjalla One"/>
                <a:ea typeface="Fjalla One"/>
                <a:cs typeface="Fjalla One"/>
                <a:sym typeface="Fjalla One"/>
              </a:rPr>
              <a:t>WHAT IS EOSC MONITORING / CORE + EXCHANGE </a:t>
            </a:r>
            <a:endParaRPr/>
          </a:p>
        </p:txBody>
      </p:sp>
      <p:pic>
        <p:nvPicPr>
          <p:cNvPr id="127" name="Google Shape;127;p20"/>
          <p:cNvPicPr preferRelativeResize="0"/>
          <p:nvPr/>
        </p:nvPicPr>
        <p:blipFill>
          <a:blip r:embed="rId3">
            <a:alphaModFix/>
          </a:blip>
          <a:stretch>
            <a:fillRect/>
          </a:stretch>
        </p:blipFill>
        <p:spPr>
          <a:xfrm>
            <a:off x="1211576" y="1983352"/>
            <a:ext cx="4531648" cy="2299726"/>
          </a:xfrm>
          <a:prstGeom prst="rect">
            <a:avLst/>
          </a:prstGeom>
          <a:noFill/>
          <a:ln>
            <a:noFill/>
          </a:ln>
        </p:spPr>
      </p:pic>
      <p:pic>
        <p:nvPicPr>
          <p:cNvPr id="128" name="Google Shape;128;p20"/>
          <p:cNvPicPr preferRelativeResize="0"/>
          <p:nvPr/>
        </p:nvPicPr>
        <p:blipFill>
          <a:blip r:embed="rId4">
            <a:alphaModFix/>
          </a:blip>
          <a:stretch>
            <a:fillRect/>
          </a:stretch>
        </p:blipFill>
        <p:spPr>
          <a:xfrm>
            <a:off x="6447199" y="1983349"/>
            <a:ext cx="4514560" cy="2250800"/>
          </a:xfrm>
          <a:prstGeom prst="rect">
            <a:avLst/>
          </a:prstGeom>
          <a:noFill/>
          <a:ln>
            <a:noFill/>
          </a:ln>
        </p:spPr>
      </p:pic>
      <p:sp>
        <p:nvSpPr>
          <p:cNvPr id="129" name="Google Shape;129;p20"/>
          <p:cNvSpPr txBox="1"/>
          <p:nvPr/>
        </p:nvSpPr>
        <p:spPr>
          <a:xfrm>
            <a:off x="2906494" y="4522444"/>
            <a:ext cx="2274300" cy="3540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b="1" lang="en" sz="1400">
                <a:latin typeface="Corbel"/>
                <a:ea typeface="Corbel"/>
                <a:cs typeface="Corbel"/>
                <a:sym typeface="Corbel"/>
              </a:rPr>
              <a:t>EOSC Core Monitoring</a:t>
            </a:r>
            <a:endParaRPr b="1" sz="1400">
              <a:latin typeface="Corbel"/>
              <a:ea typeface="Corbel"/>
              <a:cs typeface="Corbel"/>
              <a:sym typeface="Corbel"/>
            </a:endParaRPr>
          </a:p>
        </p:txBody>
      </p:sp>
      <p:sp>
        <p:nvSpPr>
          <p:cNvPr id="130" name="Google Shape;130;p20"/>
          <p:cNvSpPr txBox="1"/>
          <p:nvPr/>
        </p:nvSpPr>
        <p:spPr>
          <a:xfrm>
            <a:off x="7356713" y="4522444"/>
            <a:ext cx="3319800" cy="3387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b="1" lang="en" sz="1300">
                <a:latin typeface="Corbel"/>
                <a:ea typeface="Corbel"/>
                <a:cs typeface="Corbel"/>
                <a:sym typeface="Corbel"/>
              </a:rPr>
              <a:t>EOSC Exchange  Monitoring: </a:t>
            </a:r>
            <a:endParaRPr b="1" sz="1300">
              <a:latin typeface="Corbel"/>
              <a:ea typeface="Corbel"/>
              <a:cs typeface="Corbel"/>
              <a:sym typeface="Corbe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1"/>
          <p:cNvSpPr txBox="1"/>
          <p:nvPr>
            <p:ph idx="12" type="sldNum"/>
          </p:nvPr>
        </p:nvSpPr>
        <p:spPr>
          <a:xfrm>
            <a:off x="1103476" y="6392392"/>
            <a:ext cx="981900" cy="337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
              <a:t>‹#›</a:t>
            </a:fld>
            <a:endParaRPr/>
          </a:p>
        </p:txBody>
      </p:sp>
      <p:sp>
        <p:nvSpPr>
          <p:cNvPr id="137" name="Google Shape;137;p21"/>
          <p:cNvSpPr txBox="1"/>
          <p:nvPr>
            <p:ph type="title"/>
          </p:nvPr>
        </p:nvSpPr>
        <p:spPr>
          <a:xfrm>
            <a:off x="149575" y="194627"/>
            <a:ext cx="10515600" cy="644100"/>
          </a:xfrm>
          <a:prstGeom prst="rect">
            <a:avLst/>
          </a:prstGeom>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rPr b="1" lang="en" sz="1600">
                <a:solidFill>
                  <a:srgbClr val="F1C232"/>
                </a:solidFill>
                <a:latin typeface="Fjalla One"/>
                <a:ea typeface="Fjalla One"/>
                <a:cs typeface="Fjalla One"/>
                <a:sym typeface="Fjalla One"/>
              </a:rPr>
              <a:t>EOSC EXCHANGE / INTEROPERABILITY OPTIONS </a:t>
            </a:r>
            <a:endParaRPr/>
          </a:p>
        </p:txBody>
      </p:sp>
      <p:sp>
        <p:nvSpPr>
          <p:cNvPr id="138" name="Google Shape;138;p21"/>
          <p:cNvSpPr txBox="1"/>
          <p:nvPr/>
        </p:nvSpPr>
        <p:spPr>
          <a:xfrm>
            <a:off x="344700" y="1271750"/>
            <a:ext cx="30000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latin typeface="Abel"/>
                <a:ea typeface="Abel"/>
                <a:cs typeface="Abel"/>
                <a:sym typeface="Abel"/>
              </a:rPr>
              <a:t>Integration Option 1</a:t>
            </a:r>
            <a:endParaRPr b="1">
              <a:latin typeface="Abel"/>
              <a:ea typeface="Abel"/>
              <a:cs typeface="Abel"/>
              <a:sym typeface="Abel"/>
            </a:endParaRPr>
          </a:p>
        </p:txBody>
      </p:sp>
      <p:sp>
        <p:nvSpPr>
          <p:cNvPr id="139" name="Google Shape;139;p21"/>
          <p:cNvSpPr txBox="1"/>
          <p:nvPr/>
        </p:nvSpPr>
        <p:spPr>
          <a:xfrm>
            <a:off x="344700" y="1887350"/>
            <a:ext cx="3832800" cy="8226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rPr lang="en" sz="2000">
                <a:solidFill>
                  <a:srgbClr val="000000"/>
                </a:solidFill>
                <a:latin typeface="Corbel"/>
                <a:ea typeface="Corbel"/>
                <a:cs typeface="Corbel"/>
                <a:sym typeface="Corbel"/>
              </a:rPr>
              <a:t>Monitor an Onboarded </a:t>
            </a:r>
            <a:endParaRPr sz="2000">
              <a:solidFill>
                <a:srgbClr val="000000"/>
              </a:solidFill>
              <a:latin typeface="Corbel"/>
              <a:ea typeface="Corbel"/>
              <a:cs typeface="Corbel"/>
              <a:sym typeface="Corbel"/>
            </a:endParaRPr>
          </a:p>
          <a:p>
            <a:pPr indent="0" lvl="0" marL="0" rtl="0" algn="l">
              <a:lnSpc>
                <a:spcPct val="115000"/>
              </a:lnSpc>
              <a:spcBef>
                <a:spcPts val="0"/>
              </a:spcBef>
              <a:spcAft>
                <a:spcPts val="0"/>
              </a:spcAft>
              <a:buNone/>
            </a:pPr>
            <a:r>
              <a:rPr lang="en" sz="2000">
                <a:solidFill>
                  <a:srgbClr val="000000"/>
                </a:solidFill>
                <a:latin typeface="Corbel"/>
                <a:ea typeface="Corbel"/>
                <a:cs typeface="Corbel"/>
                <a:sym typeface="Corbel"/>
              </a:rPr>
              <a:t>Service (central one)</a:t>
            </a:r>
            <a:endParaRPr sz="2000">
              <a:solidFill>
                <a:srgbClr val="000000"/>
              </a:solidFill>
              <a:latin typeface="Corbel"/>
              <a:ea typeface="Corbel"/>
              <a:cs typeface="Corbel"/>
              <a:sym typeface="Corbel"/>
            </a:endParaRPr>
          </a:p>
        </p:txBody>
      </p:sp>
      <p:pic>
        <p:nvPicPr>
          <p:cNvPr id="140" name="Google Shape;140;p21"/>
          <p:cNvPicPr preferRelativeResize="0"/>
          <p:nvPr/>
        </p:nvPicPr>
        <p:blipFill rotWithShape="1">
          <a:blip r:embed="rId3">
            <a:alphaModFix/>
          </a:blip>
          <a:srcRect b="0" l="0" r="0" t="0"/>
          <a:stretch/>
        </p:blipFill>
        <p:spPr>
          <a:xfrm>
            <a:off x="343925" y="3002025"/>
            <a:ext cx="2501000" cy="2501000"/>
          </a:xfrm>
          <a:prstGeom prst="rect">
            <a:avLst/>
          </a:prstGeom>
          <a:noFill/>
          <a:ln>
            <a:noFill/>
          </a:ln>
        </p:spPr>
      </p:pic>
      <p:sp>
        <p:nvSpPr>
          <p:cNvPr id="141" name="Google Shape;141;p21"/>
          <p:cNvSpPr txBox="1"/>
          <p:nvPr/>
        </p:nvSpPr>
        <p:spPr>
          <a:xfrm>
            <a:off x="3926100" y="1271750"/>
            <a:ext cx="30000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latin typeface="Abel"/>
                <a:ea typeface="Abel"/>
                <a:cs typeface="Abel"/>
                <a:sym typeface="Abel"/>
              </a:rPr>
              <a:t>Integration Option 2</a:t>
            </a:r>
            <a:endParaRPr b="1" sz="2200">
              <a:latin typeface="Abel"/>
              <a:ea typeface="Abel"/>
              <a:cs typeface="Abel"/>
              <a:sym typeface="Abel"/>
            </a:endParaRPr>
          </a:p>
        </p:txBody>
      </p:sp>
      <p:sp>
        <p:nvSpPr>
          <p:cNvPr id="142" name="Google Shape;142;p21"/>
          <p:cNvSpPr txBox="1"/>
          <p:nvPr/>
        </p:nvSpPr>
        <p:spPr>
          <a:xfrm>
            <a:off x="3926100" y="1887350"/>
            <a:ext cx="3000000" cy="822600"/>
          </a:xfrm>
          <a:prstGeom prst="rect">
            <a:avLst/>
          </a:prstGeom>
          <a:noFill/>
          <a:ln>
            <a:noFill/>
          </a:ln>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rPr lang="en" sz="2000">
                <a:latin typeface="Corbel"/>
                <a:ea typeface="Corbel"/>
                <a:cs typeface="Corbel"/>
                <a:sym typeface="Corbel"/>
              </a:rPr>
              <a:t>Monitor an Infrastructure (community)</a:t>
            </a:r>
            <a:endParaRPr sz="2000">
              <a:solidFill>
                <a:srgbClr val="000000"/>
              </a:solidFill>
              <a:latin typeface="Corbel"/>
              <a:ea typeface="Corbel"/>
              <a:cs typeface="Corbel"/>
              <a:sym typeface="Corbel"/>
            </a:endParaRPr>
          </a:p>
        </p:txBody>
      </p:sp>
      <p:pic>
        <p:nvPicPr>
          <p:cNvPr id="143" name="Google Shape;143;p21"/>
          <p:cNvPicPr preferRelativeResize="0"/>
          <p:nvPr/>
        </p:nvPicPr>
        <p:blipFill rotWithShape="1">
          <a:blip r:embed="rId4">
            <a:alphaModFix/>
          </a:blip>
          <a:srcRect b="0" l="0" r="0" t="0"/>
          <a:stretch/>
        </p:blipFill>
        <p:spPr>
          <a:xfrm>
            <a:off x="3963175" y="2692825"/>
            <a:ext cx="2806176" cy="2806176"/>
          </a:xfrm>
          <a:prstGeom prst="rect">
            <a:avLst/>
          </a:prstGeom>
          <a:noFill/>
          <a:ln>
            <a:noFill/>
          </a:ln>
        </p:spPr>
      </p:pic>
      <p:sp>
        <p:nvSpPr>
          <p:cNvPr id="144" name="Google Shape;144;p21"/>
          <p:cNvSpPr txBox="1"/>
          <p:nvPr/>
        </p:nvSpPr>
        <p:spPr>
          <a:xfrm>
            <a:off x="8040900" y="1271750"/>
            <a:ext cx="30000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latin typeface="Abel"/>
                <a:ea typeface="Abel"/>
                <a:cs typeface="Abel"/>
                <a:sym typeface="Abel"/>
              </a:rPr>
              <a:t>Integration Option 3</a:t>
            </a:r>
            <a:endParaRPr b="1" sz="2200">
              <a:latin typeface="Abel"/>
              <a:ea typeface="Abel"/>
              <a:cs typeface="Abel"/>
              <a:sym typeface="Abel"/>
            </a:endParaRPr>
          </a:p>
        </p:txBody>
      </p:sp>
      <p:sp>
        <p:nvSpPr>
          <p:cNvPr id="145" name="Google Shape;145;p21"/>
          <p:cNvSpPr txBox="1"/>
          <p:nvPr/>
        </p:nvSpPr>
        <p:spPr>
          <a:xfrm>
            <a:off x="8040900" y="1887350"/>
            <a:ext cx="3000000" cy="822600"/>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115000"/>
              </a:lnSpc>
              <a:spcBef>
                <a:spcPts val="0"/>
              </a:spcBef>
              <a:spcAft>
                <a:spcPts val="0"/>
              </a:spcAft>
              <a:buNone/>
            </a:pPr>
            <a:r>
              <a:rPr lang="en" sz="3866">
                <a:solidFill>
                  <a:srgbClr val="121F3C"/>
                </a:solidFill>
                <a:highlight>
                  <a:schemeClr val="lt1"/>
                </a:highlight>
                <a:latin typeface="Corbel"/>
                <a:ea typeface="Corbel"/>
                <a:cs typeface="Corbel"/>
                <a:sym typeface="Corbel"/>
              </a:rPr>
              <a:t>Integrate External Monitoring service</a:t>
            </a:r>
            <a:endParaRPr sz="2000">
              <a:latin typeface="Corbel"/>
              <a:ea typeface="Corbel"/>
              <a:cs typeface="Corbel"/>
              <a:sym typeface="Corbel"/>
            </a:endParaRPr>
          </a:p>
        </p:txBody>
      </p:sp>
      <p:pic>
        <p:nvPicPr>
          <p:cNvPr id="146" name="Google Shape;146;p21"/>
          <p:cNvPicPr preferRelativeResize="0"/>
          <p:nvPr/>
        </p:nvPicPr>
        <p:blipFill rotWithShape="1">
          <a:blip r:embed="rId5">
            <a:alphaModFix/>
          </a:blip>
          <a:srcRect b="0" l="0" r="0" t="0"/>
          <a:stretch/>
        </p:blipFill>
        <p:spPr>
          <a:xfrm>
            <a:off x="7659000" y="2374975"/>
            <a:ext cx="3603399" cy="3603399"/>
          </a:xfrm>
          <a:prstGeom prst="rect">
            <a:avLst/>
          </a:prstGeom>
          <a:noFill/>
          <a:ln>
            <a:noFill/>
          </a:ln>
        </p:spPr>
      </p:pic>
      <p:sp>
        <p:nvSpPr>
          <p:cNvPr id="147" name="Google Shape;147;p21"/>
          <p:cNvSpPr txBox="1"/>
          <p:nvPr/>
        </p:nvSpPr>
        <p:spPr>
          <a:xfrm>
            <a:off x="2953000" y="5776800"/>
            <a:ext cx="5954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Abel"/>
                <a:ea typeface="Abel"/>
                <a:cs typeface="Abel"/>
                <a:sym typeface="Abel"/>
              </a:rPr>
              <a:t>EOSC Monitoring: Architecture and Interoperability Guidelines</a:t>
            </a:r>
            <a:endParaRPr b="1">
              <a:latin typeface="Abel"/>
              <a:ea typeface="Abel"/>
              <a:cs typeface="Abel"/>
              <a:sym typeface="Abel"/>
            </a:endParaRPr>
          </a:p>
          <a:p>
            <a:pPr indent="0" lvl="0" marL="0" rtl="0" algn="l">
              <a:spcBef>
                <a:spcPts val="0"/>
              </a:spcBef>
              <a:spcAft>
                <a:spcPts val="0"/>
              </a:spcAft>
              <a:buNone/>
            </a:pPr>
            <a:r>
              <a:rPr lang="en" u="sng">
                <a:solidFill>
                  <a:schemeClr val="hlink"/>
                </a:solidFill>
                <a:latin typeface="Abel"/>
                <a:ea typeface="Abel"/>
                <a:cs typeface="Abel"/>
                <a:sym typeface="Abel"/>
                <a:hlinkClick r:id="rId6"/>
              </a:rPr>
              <a:t>https://doi.org/10.5281/zenodo.7118590</a:t>
            </a:r>
            <a:r>
              <a:rPr lang="en">
                <a:latin typeface="Abel"/>
                <a:ea typeface="Abel"/>
                <a:cs typeface="Abel"/>
                <a:sym typeface="Abel"/>
              </a:rPr>
              <a:t>  </a:t>
            </a:r>
            <a:endParaRPr>
              <a:latin typeface="Abel"/>
              <a:ea typeface="Abel"/>
              <a:cs typeface="Abel"/>
              <a:sym typeface="Abel"/>
            </a:endParaRPr>
          </a:p>
        </p:txBody>
      </p:sp>
      <p:sp>
        <p:nvSpPr>
          <p:cNvPr id="148" name="Google Shape;148;p21"/>
          <p:cNvSpPr txBox="1"/>
          <p:nvPr/>
        </p:nvSpPr>
        <p:spPr>
          <a:xfrm>
            <a:off x="8305500" y="5978375"/>
            <a:ext cx="38865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dk1"/>
                </a:solidFill>
                <a:latin typeface="Abel"/>
                <a:ea typeface="Abel"/>
                <a:cs typeface="Abel"/>
                <a:sym typeface="Abel"/>
              </a:rPr>
              <a:t>Waiting for the updated ones</a:t>
            </a:r>
            <a:endParaRPr sz="2200">
              <a:solidFill>
                <a:schemeClr val="dk1"/>
              </a:solidFill>
              <a:latin typeface="Abel"/>
              <a:ea typeface="Abel"/>
              <a:cs typeface="Abel"/>
              <a:sym typeface="Abe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2"/>
          <p:cNvSpPr txBox="1"/>
          <p:nvPr>
            <p:ph idx="1" type="body"/>
          </p:nvPr>
        </p:nvSpPr>
        <p:spPr>
          <a:xfrm>
            <a:off x="213000" y="3806825"/>
            <a:ext cx="3691800" cy="2585400"/>
          </a:xfrm>
          <a:prstGeom prst="rect">
            <a:avLst/>
          </a:prstGeom>
        </p:spPr>
        <p:txBody>
          <a:bodyPr anchorCtr="0" anchor="t" bIns="45700" lIns="91425" spcFirstLastPara="1" rIns="91425" wrap="square" tIns="45700">
            <a:noAutofit/>
          </a:bodyPr>
          <a:lstStyle/>
          <a:p>
            <a:pPr indent="-355600" lvl="0" marL="457200" rtl="0" algn="l">
              <a:spcBef>
                <a:spcPts val="1000"/>
              </a:spcBef>
              <a:spcAft>
                <a:spcPts val="0"/>
              </a:spcAft>
              <a:buClr>
                <a:srgbClr val="1A1A1A"/>
              </a:buClr>
              <a:buSzPts val="2000"/>
              <a:buFont typeface="Abel"/>
              <a:buChar char="●"/>
            </a:pPr>
            <a:r>
              <a:rPr lang="en" sz="2000">
                <a:latin typeface="Abel"/>
                <a:ea typeface="Abel"/>
                <a:cs typeface="Abel"/>
                <a:sym typeface="Abel"/>
              </a:rPr>
              <a:t>Promote advertise the </a:t>
            </a:r>
            <a:r>
              <a:rPr b="1" lang="en" sz="2000">
                <a:latin typeface="Abel"/>
                <a:ea typeface="Abel"/>
                <a:cs typeface="Abel"/>
                <a:sym typeface="Abel"/>
              </a:rPr>
              <a:t>reliability</a:t>
            </a:r>
            <a:r>
              <a:rPr lang="en" sz="2000">
                <a:latin typeface="Abel"/>
                <a:ea typeface="Abel"/>
                <a:cs typeface="Abel"/>
                <a:sym typeface="Abel"/>
              </a:rPr>
              <a:t> of your services  </a:t>
            </a:r>
            <a:endParaRPr sz="2000">
              <a:latin typeface="Abel"/>
              <a:ea typeface="Abel"/>
              <a:cs typeface="Abel"/>
              <a:sym typeface="Abel"/>
            </a:endParaRPr>
          </a:p>
          <a:p>
            <a:pPr indent="-355600" lvl="0" marL="457200" rtl="0" algn="l">
              <a:lnSpc>
                <a:spcPct val="100000"/>
              </a:lnSpc>
              <a:spcBef>
                <a:spcPts val="0"/>
              </a:spcBef>
              <a:spcAft>
                <a:spcPts val="0"/>
              </a:spcAft>
              <a:buClr>
                <a:srgbClr val="1A1A1A"/>
              </a:buClr>
              <a:buSzPts val="2000"/>
              <a:buFont typeface="Abel"/>
              <a:buChar char="●"/>
            </a:pPr>
            <a:r>
              <a:rPr b="1" lang="en" sz="2000">
                <a:latin typeface="Abel"/>
                <a:ea typeface="Abel"/>
                <a:cs typeface="Abel"/>
                <a:sym typeface="Abel"/>
              </a:rPr>
              <a:t>Increase</a:t>
            </a:r>
            <a:r>
              <a:rPr lang="en" sz="2000">
                <a:latin typeface="Abel"/>
                <a:ea typeface="Abel"/>
                <a:cs typeface="Abel"/>
                <a:sym typeface="Abel"/>
              </a:rPr>
              <a:t> customer satisfaction</a:t>
            </a:r>
            <a:endParaRPr sz="2000">
              <a:latin typeface="Abel"/>
              <a:ea typeface="Abel"/>
              <a:cs typeface="Abel"/>
              <a:sym typeface="Abel"/>
            </a:endParaRPr>
          </a:p>
          <a:p>
            <a:pPr indent="-355600" lvl="0" marL="457200" rtl="0" algn="l">
              <a:lnSpc>
                <a:spcPct val="100000"/>
              </a:lnSpc>
              <a:spcBef>
                <a:spcPts val="0"/>
              </a:spcBef>
              <a:spcAft>
                <a:spcPts val="0"/>
              </a:spcAft>
              <a:buClr>
                <a:srgbClr val="1A1A1A"/>
              </a:buClr>
              <a:buSzPts val="2000"/>
              <a:buFont typeface="Abel"/>
              <a:buChar char="●"/>
            </a:pPr>
            <a:r>
              <a:rPr lang="en" sz="2000">
                <a:latin typeface="Abel"/>
                <a:ea typeface="Abel"/>
                <a:cs typeface="Abel"/>
                <a:sym typeface="Abel"/>
              </a:rPr>
              <a:t>Diagnose and prevent internal , or user related issues</a:t>
            </a:r>
            <a:endParaRPr sz="2000">
              <a:latin typeface="Abel"/>
              <a:ea typeface="Abel"/>
              <a:cs typeface="Abel"/>
              <a:sym typeface="Abel"/>
            </a:endParaRPr>
          </a:p>
          <a:p>
            <a:pPr indent="-355600" lvl="0" marL="457200" rtl="0" algn="l">
              <a:lnSpc>
                <a:spcPct val="100000"/>
              </a:lnSpc>
              <a:spcBef>
                <a:spcPts val="0"/>
              </a:spcBef>
              <a:spcAft>
                <a:spcPts val="0"/>
              </a:spcAft>
              <a:buClr>
                <a:srgbClr val="1A1A1A"/>
              </a:buClr>
              <a:buSzPts val="2000"/>
              <a:buFont typeface="Abel"/>
              <a:buChar char="●"/>
            </a:pPr>
            <a:r>
              <a:rPr lang="en" sz="2000">
                <a:latin typeface="Abel"/>
                <a:ea typeface="Abel"/>
                <a:cs typeface="Abel"/>
                <a:sym typeface="Abel"/>
              </a:rPr>
              <a:t>A way to build trust with your users or potential new customer</a:t>
            </a:r>
            <a:endParaRPr sz="2000">
              <a:latin typeface="Abel"/>
              <a:ea typeface="Abel"/>
              <a:cs typeface="Abel"/>
              <a:sym typeface="Abel"/>
            </a:endParaRPr>
          </a:p>
        </p:txBody>
      </p:sp>
      <p:sp>
        <p:nvSpPr>
          <p:cNvPr id="155" name="Google Shape;155;p22"/>
          <p:cNvSpPr txBox="1"/>
          <p:nvPr>
            <p:ph idx="12" type="sldNum"/>
          </p:nvPr>
        </p:nvSpPr>
        <p:spPr>
          <a:xfrm>
            <a:off x="1103476" y="6392392"/>
            <a:ext cx="981900" cy="337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
              <a:t>‹#›</a:t>
            </a:fld>
            <a:endParaRPr/>
          </a:p>
        </p:txBody>
      </p:sp>
      <p:sp>
        <p:nvSpPr>
          <p:cNvPr id="156" name="Google Shape;156;p22"/>
          <p:cNvSpPr txBox="1"/>
          <p:nvPr>
            <p:ph type="title"/>
          </p:nvPr>
        </p:nvSpPr>
        <p:spPr>
          <a:xfrm>
            <a:off x="149575" y="194627"/>
            <a:ext cx="10515600" cy="644100"/>
          </a:xfrm>
          <a:prstGeom prst="rect">
            <a:avLst/>
          </a:prstGeom>
        </p:spPr>
        <p:txBody>
          <a:bodyPr anchorCtr="0" anchor="ctr" bIns="45700" lIns="91425" spcFirstLastPara="1" rIns="91425" wrap="square" tIns="45700">
            <a:normAutofit/>
          </a:bodyPr>
          <a:lstStyle/>
          <a:p>
            <a:pPr indent="0" lvl="0" marL="0" rtl="0" algn="l">
              <a:lnSpc>
                <a:spcPct val="100000"/>
              </a:lnSpc>
              <a:spcBef>
                <a:spcPts val="0"/>
              </a:spcBef>
              <a:spcAft>
                <a:spcPts val="0"/>
              </a:spcAft>
              <a:buNone/>
            </a:pPr>
            <a:r>
              <a:rPr b="1" lang="en" sz="1600">
                <a:solidFill>
                  <a:srgbClr val="F1C232"/>
                </a:solidFill>
                <a:latin typeface="Fjalla One"/>
                <a:ea typeface="Fjalla One"/>
                <a:cs typeface="Fjalla One"/>
                <a:sym typeface="Fjalla One"/>
              </a:rPr>
              <a:t>WHY SHOULD WE CARE </a:t>
            </a:r>
            <a:endParaRPr/>
          </a:p>
        </p:txBody>
      </p:sp>
      <p:pic>
        <p:nvPicPr>
          <p:cNvPr id="157" name="Google Shape;157;p22"/>
          <p:cNvPicPr preferRelativeResize="0"/>
          <p:nvPr/>
        </p:nvPicPr>
        <p:blipFill>
          <a:blip r:embed="rId3">
            <a:alphaModFix/>
          </a:blip>
          <a:stretch>
            <a:fillRect/>
          </a:stretch>
        </p:blipFill>
        <p:spPr>
          <a:xfrm>
            <a:off x="628650" y="969767"/>
            <a:ext cx="2052691" cy="2034606"/>
          </a:xfrm>
          <a:prstGeom prst="rect">
            <a:avLst/>
          </a:prstGeom>
          <a:noFill/>
          <a:ln>
            <a:noFill/>
          </a:ln>
        </p:spPr>
      </p:pic>
      <p:pic>
        <p:nvPicPr>
          <p:cNvPr id="158" name="Google Shape;158;p22"/>
          <p:cNvPicPr preferRelativeResize="0"/>
          <p:nvPr/>
        </p:nvPicPr>
        <p:blipFill>
          <a:blip r:embed="rId4">
            <a:alphaModFix/>
          </a:blip>
          <a:stretch>
            <a:fillRect/>
          </a:stretch>
        </p:blipFill>
        <p:spPr>
          <a:xfrm>
            <a:off x="8436346" y="916406"/>
            <a:ext cx="2099343" cy="2080848"/>
          </a:xfrm>
          <a:prstGeom prst="rect">
            <a:avLst/>
          </a:prstGeom>
          <a:noFill/>
          <a:ln>
            <a:noFill/>
          </a:ln>
        </p:spPr>
      </p:pic>
      <p:sp>
        <p:nvSpPr>
          <p:cNvPr id="159" name="Google Shape;159;p22"/>
          <p:cNvSpPr txBox="1"/>
          <p:nvPr/>
        </p:nvSpPr>
        <p:spPr>
          <a:xfrm>
            <a:off x="7627625" y="3600475"/>
            <a:ext cx="4526400" cy="26781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90000"/>
              </a:lnSpc>
              <a:spcBef>
                <a:spcPts val="1000"/>
              </a:spcBef>
              <a:spcAft>
                <a:spcPts val="0"/>
              </a:spcAft>
              <a:buClr>
                <a:srgbClr val="1A1A1A"/>
              </a:buClr>
              <a:buSzPts val="2000"/>
              <a:buFont typeface="Abel"/>
              <a:buChar char="●"/>
            </a:pPr>
            <a:r>
              <a:rPr lang="en" sz="2000">
                <a:solidFill>
                  <a:schemeClr val="dk1"/>
                </a:solidFill>
                <a:latin typeface="Abel"/>
                <a:ea typeface="Abel"/>
                <a:cs typeface="Abel"/>
                <a:sym typeface="Abel"/>
              </a:rPr>
              <a:t>A way to build trust between providers and users</a:t>
            </a:r>
            <a:endParaRPr sz="2000">
              <a:solidFill>
                <a:schemeClr val="dk1"/>
              </a:solidFill>
              <a:latin typeface="Abel"/>
              <a:ea typeface="Abel"/>
              <a:cs typeface="Abel"/>
              <a:sym typeface="Abel"/>
            </a:endParaRPr>
          </a:p>
          <a:p>
            <a:pPr indent="-355600" lvl="0" marL="457200" marR="0" rtl="0" algn="l">
              <a:lnSpc>
                <a:spcPct val="90000"/>
              </a:lnSpc>
              <a:spcBef>
                <a:spcPts val="0"/>
              </a:spcBef>
              <a:spcAft>
                <a:spcPts val="0"/>
              </a:spcAft>
              <a:buClr>
                <a:srgbClr val="1A1A1A"/>
              </a:buClr>
              <a:buSzPts val="2000"/>
              <a:buFont typeface="Abel"/>
              <a:buChar char="●"/>
            </a:pPr>
            <a:r>
              <a:rPr lang="en" sz="2000">
                <a:solidFill>
                  <a:schemeClr val="dk1"/>
                </a:solidFill>
                <a:latin typeface="Abel"/>
                <a:ea typeface="Abel"/>
                <a:cs typeface="Abel"/>
                <a:sym typeface="Abel"/>
              </a:rPr>
              <a:t>A way to identify problems and unreliable services</a:t>
            </a:r>
            <a:endParaRPr sz="2000">
              <a:solidFill>
                <a:schemeClr val="dk1"/>
              </a:solidFill>
              <a:latin typeface="Abel"/>
              <a:ea typeface="Abel"/>
              <a:cs typeface="Abel"/>
              <a:sym typeface="Abel"/>
            </a:endParaRPr>
          </a:p>
          <a:p>
            <a:pPr indent="-355600" lvl="0" marL="457200" marR="0" rtl="0" algn="l">
              <a:lnSpc>
                <a:spcPct val="90000"/>
              </a:lnSpc>
              <a:spcBef>
                <a:spcPts val="0"/>
              </a:spcBef>
              <a:spcAft>
                <a:spcPts val="0"/>
              </a:spcAft>
              <a:buClr>
                <a:srgbClr val="1A1A1A"/>
              </a:buClr>
              <a:buSzPts val="2000"/>
              <a:buFont typeface="Abel"/>
              <a:buChar char="●"/>
            </a:pPr>
            <a:r>
              <a:rPr lang="en" sz="2000">
                <a:solidFill>
                  <a:schemeClr val="dk1"/>
                </a:solidFill>
                <a:latin typeface="Abel"/>
                <a:ea typeface="Abel"/>
                <a:cs typeface="Abel"/>
                <a:sym typeface="Abel"/>
              </a:rPr>
              <a:t>A way to present trends and performance of the communities service portfolio</a:t>
            </a:r>
            <a:endParaRPr sz="2000">
              <a:solidFill>
                <a:schemeClr val="dk1"/>
              </a:solidFill>
              <a:latin typeface="Abel"/>
              <a:ea typeface="Abel"/>
              <a:cs typeface="Abel"/>
              <a:sym typeface="Abel"/>
            </a:endParaRPr>
          </a:p>
          <a:p>
            <a:pPr indent="-355600" lvl="0" marL="457200" marR="0" rtl="0" algn="l">
              <a:lnSpc>
                <a:spcPct val="90000"/>
              </a:lnSpc>
              <a:spcBef>
                <a:spcPts val="0"/>
              </a:spcBef>
              <a:spcAft>
                <a:spcPts val="0"/>
              </a:spcAft>
              <a:buClr>
                <a:srgbClr val="1A1A1A"/>
              </a:buClr>
              <a:buSzPts val="2000"/>
              <a:buFont typeface="Abel"/>
              <a:buChar char="●"/>
            </a:pPr>
            <a:r>
              <a:rPr lang="en" sz="2000">
                <a:solidFill>
                  <a:schemeClr val="dk1"/>
                </a:solidFill>
                <a:latin typeface="Abel"/>
                <a:ea typeface="Abel"/>
                <a:cs typeface="Abel"/>
                <a:sym typeface="Abel"/>
              </a:rPr>
              <a:t>Improve the overall efficiency and productivity of your community.</a:t>
            </a:r>
            <a:endParaRPr sz="2300">
              <a:solidFill>
                <a:schemeClr val="dk1"/>
              </a:solidFill>
              <a:latin typeface="Abel"/>
              <a:ea typeface="Abel"/>
              <a:cs typeface="Abel"/>
              <a:sym typeface="Abel"/>
            </a:endParaRPr>
          </a:p>
        </p:txBody>
      </p:sp>
      <p:pic>
        <p:nvPicPr>
          <p:cNvPr id="160" name="Google Shape;160;p22"/>
          <p:cNvPicPr preferRelativeResize="0"/>
          <p:nvPr/>
        </p:nvPicPr>
        <p:blipFill>
          <a:blip r:embed="rId5">
            <a:alphaModFix/>
          </a:blip>
          <a:stretch>
            <a:fillRect/>
          </a:stretch>
        </p:blipFill>
        <p:spPr>
          <a:xfrm>
            <a:off x="4338433" y="912850"/>
            <a:ext cx="2255805" cy="2235932"/>
          </a:xfrm>
          <a:prstGeom prst="rect">
            <a:avLst/>
          </a:prstGeom>
          <a:noFill/>
          <a:ln>
            <a:noFill/>
          </a:ln>
        </p:spPr>
      </p:pic>
      <p:sp>
        <p:nvSpPr>
          <p:cNvPr id="161" name="Google Shape;161;p22"/>
          <p:cNvSpPr txBox="1"/>
          <p:nvPr/>
        </p:nvSpPr>
        <p:spPr>
          <a:xfrm>
            <a:off x="4011925" y="3771900"/>
            <a:ext cx="3691800" cy="25551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90000"/>
              </a:lnSpc>
              <a:spcBef>
                <a:spcPts val="1000"/>
              </a:spcBef>
              <a:spcAft>
                <a:spcPts val="0"/>
              </a:spcAft>
              <a:buClr>
                <a:srgbClr val="1A1A1A"/>
              </a:buClr>
              <a:buSzPts val="2000"/>
              <a:buFont typeface="Abel"/>
              <a:buChar char="●"/>
            </a:pPr>
            <a:r>
              <a:rPr lang="en" sz="2000">
                <a:solidFill>
                  <a:schemeClr val="dk1"/>
                </a:solidFill>
                <a:latin typeface="Abel"/>
                <a:ea typeface="Abel"/>
                <a:cs typeface="Abel"/>
                <a:sym typeface="Abel"/>
              </a:rPr>
              <a:t>A way to find trustworthy and reliable services</a:t>
            </a:r>
            <a:endParaRPr sz="2000">
              <a:solidFill>
                <a:schemeClr val="dk1"/>
              </a:solidFill>
              <a:latin typeface="Abel"/>
              <a:ea typeface="Abel"/>
              <a:cs typeface="Abel"/>
              <a:sym typeface="Abel"/>
            </a:endParaRPr>
          </a:p>
          <a:p>
            <a:pPr indent="-355600" lvl="0" marL="457200" marR="0" rtl="0" algn="l">
              <a:lnSpc>
                <a:spcPct val="90000"/>
              </a:lnSpc>
              <a:spcBef>
                <a:spcPts val="0"/>
              </a:spcBef>
              <a:spcAft>
                <a:spcPts val="0"/>
              </a:spcAft>
              <a:buClr>
                <a:srgbClr val="1A1A1A"/>
              </a:buClr>
              <a:buSzPts val="2000"/>
              <a:buFont typeface="Abel"/>
              <a:buChar char="●"/>
            </a:pPr>
            <a:r>
              <a:rPr lang="en" sz="2000">
                <a:solidFill>
                  <a:schemeClr val="dk1"/>
                </a:solidFill>
                <a:latin typeface="Abel"/>
                <a:ea typeface="Abel"/>
                <a:cs typeface="Abel"/>
                <a:sym typeface="Abel"/>
              </a:rPr>
              <a:t>A way to identify issues with the underlying providers/services</a:t>
            </a:r>
            <a:endParaRPr sz="2000">
              <a:solidFill>
                <a:schemeClr val="dk1"/>
              </a:solidFill>
              <a:latin typeface="Abel"/>
              <a:ea typeface="Abel"/>
              <a:cs typeface="Abel"/>
              <a:sym typeface="Abel"/>
            </a:endParaRPr>
          </a:p>
          <a:p>
            <a:pPr indent="-355600" lvl="0" marL="457200" marR="0" rtl="0" algn="l">
              <a:lnSpc>
                <a:spcPct val="90000"/>
              </a:lnSpc>
              <a:spcBef>
                <a:spcPts val="0"/>
              </a:spcBef>
              <a:spcAft>
                <a:spcPts val="0"/>
              </a:spcAft>
              <a:buClr>
                <a:srgbClr val="1A1A1A"/>
              </a:buClr>
              <a:buSzPts val="2000"/>
              <a:buFont typeface="Abel"/>
              <a:buChar char="●"/>
            </a:pPr>
            <a:r>
              <a:rPr lang="en" sz="2000">
                <a:solidFill>
                  <a:schemeClr val="dk1"/>
                </a:solidFill>
                <a:latin typeface="Abel"/>
                <a:ea typeface="Abel"/>
                <a:cs typeface="Abel"/>
                <a:sym typeface="Abel"/>
              </a:rPr>
              <a:t>A way to identify trends and winds</a:t>
            </a:r>
            <a:endParaRPr sz="2000">
              <a:solidFill>
                <a:schemeClr val="dk1"/>
              </a:solidFill>
              <a:latin typeface="Abel"/>
              <a:ea typeface="Abel"/>
              <a:cs typeface="Abel"/>
              <a:sym typeface="Abel"/>
            </a:endParaRPr>
          </a:p>
          <a:p>
            <a:pPr indent="0" lvl="0" marL="0" rtl="0" algn="l">
              <a:spcBef>
                <a:spcPts val="0"/>
              </a:spcBef>
              <a:spcAft>
                <a:spcPts val="0"/>
              </a:spcAft>
              <a:buNone/>
            </a:pPr>
            <a:r>
              <a:t/>
            </a:r>
            <a:endParaRPr sz="2800">
              <a:solidFill>
                <a:schemeClr val="dk1"/>
              </a:solidFill>
              <a:latin typeface="Abel"/>
              <a:ea typeface="Abel"/>
              <a:cs typeface="Abel"/>
              <a:sym typeface="Abel"/>
            </a:endParaRPr>
          </a:p>
        </p:txBody>
      </p:sp>
      <p:sp>
        <p:nvSpPr>
          <p:cNvPr id="162" name="Google Shape;162;p22"/>
          <p:cNvSpPr txBox="1"/>
          <p:nvPr/>
        </p:nvSpPr>
        <p:spPr>
          <a:xfrm>
            <a:off x="8391559" y="2937875"/>
            <a:ext cx="2158200" cy="492600"/>
          </a:xfrm>
          <a:prstGeom prst="rect">
            <a:avLst/>
          </a:prstGeom>
          <a:solidFill>
            <a:schemeClr val="accent4"/>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chemeClr val="lt1"/>
                </a:solidFill>
                <a:latin typeface="Abel"/>
                <a:ea typeface="Abel"/>
                <a:cs typeface="Abel"/>
                <a:sym typeface="Abel"/>
              </a:rPr>
              <a:t>COMMUNITY</a:t>
            </a:r>
            <a:endParaRPr b="1" sz="2000">
              <a:solidFill>
                <a:schemeClr val="lt1"/>
              </a:solidFill>
              <a:latin typeface="Abel"/>
              <a:ea typeface="Abel"/>
              <a:cs typeface="Abel"/>
              <a:sym typeface="Abel"/>
            </a:endParaRPr>
          </a:p>
        </p:txBody>
      </p:sp>
      <p:sp>
        <p:nvSpPr>
          <p:cNvPr id="163" name="Google Shape;163;p22"/>
          <p:cNvSpPr txBox="1"/>
          <p:nvPr/>
        </p:nvSpPr>
        <p:spPr>
          <a:xfrm>
            <a:off x="4286177" y="2989665"/>
            <a:ext cx="2158200" cy="492600"/>
          </a:xfrm>
          <a:prstGeom prst="rect">
            <a:avLst/>
          </a:prstGeom>
          <a:solidFill>
            <a:schemeClr val="accent4"/>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chemeClr val="lt1"/>
                </a:solidFill>
                <a:latin typeface="Abel"/>
                <a:ea typeface="Abel"/>
                <a:cs typeface="Abel"/>
                <a:sym typeface="Abel"/>
              </a:rPr>
              <a:t>RESEARCHER</a:t>
            </a:r>
            <a:endParaRPr b="1" sz="2000">
              <a:solidFill>
                <a:schemeClr val="lt1"/>
              </a:solidFill>
              <a:latin typeface="Abel"/>
              <a:ea typeface="Abel"/>
              <a:cs typeface="Abel"/>
              <a:sym typeface="Abel"/>
            </a:endParaRPr>
          </a:p>
        </p:txBody>
      </p:sp>
      <p:sp>
        <p:nvSpPr>
          <p:cNvPr id="164" name="Google Shape;164;p22"/>
          <p:cNvSpPr txBox="1"/>
          <p:nvPr/>
        </p:nvSpPr>
        <p:spPr>
          <a:xfrm>
            <a:off x="628655" y="2989665"/>
            <a:ext cx="2158200" cy="492600"/>
          </a:xfrm>
          <a:prstGeom prst="rect">
            <a:avLst/>
          </a:prstGeom>
          <a:solidFill>
            <a:schemeClr val="accent4"/>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chemeClr val="lt1"/>
                </a:solidFill>
                <a:latin typeface="Abel"/>
                <a:ea typeface="Abel"/>
                <a:cs typeface="Abel"/>
                <a:sym typeface="Abel"/>
              </a:rPr>
              <a:t>PROVIDER</a:t>
            </a:r>
            <a:endParaRPr b="1" sz="2000">
              <a:solidFill>
                <a:schemeClr val="lt1"/>
              </a:solidFill>
              <a:latin typeface="Abel"/>
              <a:ea typeface="Abel"/>
              <a:cs typeface="Abel"/>
              <a:sym typeface="Abel"/>
            </a:endParaRPr>
          </a:p>
        </p:txBody>
      </p:sp>
    </p:spTree>
  </p:cSld>
  <p:clrMapOvr>
    <a:masterClrMapping/>
  </p:clrMapOvr>
</p:sld>
</file>

<file path=ppt/theme/theme1.xml><?xml version="1.0" encoding="utf-8"?>
<a:theme xmlns:a="http://schemas.openxmlformats.org/drawingml/2006/main" xmlns:r="http://schemas.openxmlformats.org/officeDocument/2006/relationships" name="ARGO">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