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6"/>
  </p:notesMasterIdLst>
  <p:sldIdLst>
    <p:sldId id="299" r:id="rId6"/>
    <p:sldId id="297" r:id="rId7"/>
    <p:sldId id="312" r:id="rId8"/>
    <p:sldId id="313" r:id="rId9"/>
    <p:sldId id="310" r:id="rId10"/>
    <p:sldId id="309" r:id="rId11"/>
    <p:sldId id="308" r:id="rId12"/>
    <p:sldId id="317" r:id="rId13"/>
    <p:sldId id="302" r:id="rId14"/>
    <p:sldId id="304" r:id="rId15"/>
    <p:sldId id="303" r:id="rId16"/>
    <p:sldId id="305" r:id="rId17"/>
    <p:sldId id="319" r:id="rId18"/>
    <p:sldId id="322" r:id="rId19"/>
    <p:sldId id="315" r:id="rId20"/>
    <p:sldId id="316" r:id="rId21"/>
    <p:sldId id="318" r:id="rId22"/>
    <p:sldId id="320" r:id="rId23"/>
    <p:sldId id="307" r:id="rId24"/>
    <p:sldId id="295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F4"/>
    <a:srgbClr val="1C2C4F"/>
    <a:srgbClr val="285D93"/>
    <a:srgbClr val="F0D39F"/>
    <a:srgbClr val="6396BA"/>
    <a:srgbClr val="E3B400"/>
    <a:srgbClr val="414140"/>
    <a:srgbClr val="1A6992"/>
    <a:srgbClr val="F6A500"/>
    <a:srgbClr val="00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DBBE2-267D-232A-DDC2-7A8D4D557C5A}" v="16" dt="2024-06-05T07:34:46.019"/>
    <p1510:client id="{D731AFE1-B467-21C5-E380-805EA659AB0A}" v="6" dt="2024-06-05T07:37:09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4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ier ATUTXA" userId="S::asier.atutxa@ehu.eus::60ccef53-ebc9-40ad-beef-2b1d887fff3f" providerId="AD" clId="Web-{750BBEEE-06D4-89A7-C2A9-D07396A391FB}"/>
    <pc:docChg chg="addSld modSld">
      <pc:chgData name="Asier ATUTXA" userId="S::asier.atutxa@ehu.eus::60ccef53-ebc9-40ad-beef-2b1d887fff3f" providerId="AD" clId="Web-{750BBEEE-06D4-89A7-C2A9-D07396A391FB}" dt="2024-05-23T09:16:49.247" v="238" actId="20577"/>
      <pc:docMkLst>
        <pc:docMk/>
      </pc:docMkLst>
      <pc:sldChg chg="modSp">
        <pc:chgData name="Asier ATUTXA" userId="S::asier.atutxa@ehu.eus::60ccef53-ebc9-40ad-beef-2b1d887fff3f" providerId="AD" clId="Web-{750BBEEE-06D4-89A7-C2A9-D07396A391FB}" dt="2024-05-23T09:15:29.619" v="138" actId="20577"/>
        <pc:sldMkLst>
          <pc:docMk/>
          <pc:sldMk cId="2235576841" sldId="306"/>
        </pc:sldMkLst>
        <pc:spChg chg="mod">
          <ac:chgData name="Asier ATUTXA" userId="S::asier.atutxa@ehu.eus::60ccef53-ebc9-40ad-beef-2b1d887fff3f" providerId="AD" clId="Web-{750BBEEE-06D4-89A7-C2A9-D07396A391FB}" dt="2024-05-23T09:15:29.619" v="138" actId="20577"/>
          <ac:spMkLst>
            <pc:docMk/>
            <pc:sldMk cId="2235576841" sldId="306"/>
            <ac:spMk id="2" creationId="{00000000-0000-0000-0000-000000000000}"/>
          </ac:spMkLst>
        </pc:spChg>
      </pc:sldChg>
      <pc:sldChg chg="modSp add replId">
        <pc:chgData name="Asier ATUTXA" userId="S::asier.atutxa@ehu.eus::60ccef53-ebc9-40ad-beef-2b1d887fff3f" providerId="AD" clId="Web-{750BBEEE-06D4-89A7-C2A9-D07396A391FB}" dt="2024-05-23T09:16:49.247" v="238" actId="20577"/>
        <pc:sldMkLst>
          <pc:docMk/>
          <pc:sldMk cId="3364106441" sldId="307"/>
        </pc:sldMkLst>
        <pc:spChg chg="mod">
          <ac:chgData name="Asier ATUTXA" userId="S::asier.atutxa@ehu.eus::60ccef53-ebc9-40ad-beef-2b1d887fff3f" providerId="AD" clId="Web-{750BBEEE-06D4-89A7-C2A9-D07396A391FB}" dt="2024-05-23T09:16:49.247" v="238" actId="20577"/>
          <ac:spMkLst>
            <pc:docMk/>
            <pc:sldMk cId="3364106441" sldId="307"/>
            <ac:spMk id="2" creationId="{00000000-0000-0000-0000-000000000000}"/>
          </ac:spMkLst>
        </pc:spChg>
        <pc:spChg chg="mod">
          <ac:chgData name="Asier ATUTXA" userId="S::asier.atutxa@ehu.eus::60ccef53-ebc9-40ad-beef-2b1d887fff3f" providerId="AD" clId="Web-{750BBEEE-06D4-89A7-C2A9-D07396A391FB}" dt="2024-05-23T09:15:37.760" v="144" actId="20577"/>
          <ac:spMkLst>
            <pc:docMk/>
            <pc:sldMk cId="3364106441" sldId="307"/>
            <ac:spMk id="3" creationId="{00000000-0000-0000-0000-000000000000}"/>
          </ac:spMkLst>
        </pc:spChg>
      </pc:sldChg>
    </pc:docChg>
  </pc:docChgLst>
  <pc:docChgLst>
    <pc:chgData name="David FRANCO" userId="S::david.franco@ehu.eus::cbac1471-9ab9-42e3-b473-d62413c8210a" providerId="AD" clId="Web-{47ADBBE2-267D-232A-DDC2-7A8D4D557C5A}"/>
    <pc:docChg chg="modSld">
      <pc:chgData name="David FRANCO" userId="S::david.franco@ehu.eus::cbac1471-9ab9-42e3-b473-d62413c8210a" providerId="AD" clId="Web-{47ADBBE2-267D-232A-DDC2-7A8D4D557C5A}" dt="2024-06-05T07:34:46.019" v="15" actId="1076"/>
      <pc:docMkLst>
        <pc:docMk/>
      </pc:docMkLst>
      <pc:sldChg chg="modSp">
        <pc:chgData name="David FRANCO" userId="S::david.franco@ehu.eus::cbac1471-9ab9-42e3-b473-d62413c8210a" providerId="AD" clId="Web-{47ADBBE2-267D-232A-DDC2-7A8D4D557C5A}" dt="2024-06-05T07:34:46.019" v="15" actId="1076"/>
        <pc:sldMkLst>
          <pc:docMk/>
          <pc:sldMk cId="509721541" sldId="320"/>
        </pc:sldMkLst>
        <pc:picChg chg="mod">
          <ac:chgData name="David FRANCO" userId="S::david.franco@ehu.eus::cbac1471-9ab9-42e3-b473-d62413c8210a" providerId="AD" clId="Web-{47ADBBE2-267D-232A-DDC2-7A8D4D557C5A}" dt="2024-06-05T07:34:46.019" v="15" actId="1076"/>
          <ac:picMkLst>
            <pc:docMk/>
            <pc:sldMk cId="509721541" sldId="320"/>
            <ac:picMk id="6" creationId="{00000000-0000-0000-0000-000000000000}"/>
          </ac:picMkLst>
        </pc:picChg>
      </pc:sldChg>
    </pc:docChg>
  </pc:docChgLst>
  <pc:docChgLst>
    <pc:chgData name="David FRANCO" userId="S::david.franco@ehu.eus::cbac1471-9ab9-42e3-b473-d62413c8210a" providerId="AD" clId="Web-{25841E9C-E4CE-F686-24D5-D3A63915E50F}"/>
    <pc:docChg chg="addSld delSld modSld">
      <pc:chgData name="David FRANCO" userId="S::david.franco@ehu.eus::cbac1471-9ab9-42e3-b473-d62413c8210a" providerId="AD" clId="Web-{25841E9C-E4CE-F686-24D5-D3A63915E50F}" dt="2024-05-23T15:01:43.279" v="474" actId="14100"/>
      <pc:docMkLst>
        <pc:docMk/>
      </pc:docMkLst>
      <pc:sldChg chg="del">
        <pc:chgData name="David FRANCO" userId="S::david.franco@ehu.eus::cbac1471-9ab9-42e3-b473-d62413c8210a" providerId="AD" clId="Web-{25841E9C-E4CE-F686-24D5-D3A63915E50F}" dt="2024-05-23T14:51:54.510" v="444"/>
        <pc:sldMkLst>
          <pc:docMk/>
          <pc:sldMk cId="3732161328" sldId="300"/>
        </pc:sldMkLst>
      </pc:sldChg>
      <pc:sldChg chg="new">
        <pc:chgData name="David FRANCO" userId="S::david.franco@ehu.eus::cbac1471-9ab9-42e3-b473-d62413c8210a" providerId="AD" clId="Web-{25841E9C-E4CE-F686-24D5-D3A63915E50F}" dt="2024-05-23T14:42:12.241" v="0"/>
        <pc:sldMkLst>
          <pc:docMk/>
          <pc:sldMk cId="3813348929" sldId="311"/>
        </pc:sldMkLst>
      </pc:sldChg>
      <pc:sldChg chg="addSp delSp modSp">
        <pc:chgData name="David FRANCO" userId="S::david.franco@ehu.eus::cbac1471-9ab9-42e3-b473-d62413c8210a" providerId="AD" clId="Web-{25841E9C-E4CE-F686-24D5-D3A63915E50F}" dt="2024-05-23T14:55:16.683" v="460" actId="1076"/>
        <pc:sldMkLst>
          <pc:docMk/>
          <pc:sldMk cId="3813348929" sldId="312"/>
        </pc:sldMkLst>
        <pc:spChg chg="add del mod">
          <ac:chgData name="David FRANCO" userId="S::david.franco@ehu.eus::cbac1471-9ab9-42e3-b473-d62413c8210a" providerId="AD" clId="Web-{25841E9C-E4CE-F686-24D5-D3A63915E50F}" dt="2024-05-23T14:42:36.460" v="8"/>
          <ac:spMkLst>
            <pc:docMk/>
            <pc:sldMk cId="3813348929" sldId="312"/>
            <ac:spMk id="2" creationId="{31CAA089-C324-5612-8426-007B1CEDE99F}"/>
          </ac:spMkLst>
        </pc:spChg>
        <pc:spChg chg="mod">
          <ac:chgData name="David FRANCO" userId="S::david.franco@ehu.eus::cbac1471-9ab9-42e3-b473-d62413c8210a" providerId="AD" clId="Web-{25841E9C-E4CE-F686-24D5-D3A63915E50F}" dt="2024-05-23T14:51:51.197" v="443" actId="20577"/>
          <ac:spMkLst>
            <pc:docMk/>
            <pc:sldMk cId="3813348929" sldId="312"/>
            <ac:spMk id="3" creationId="{67B11747-2B14-0641-F3DA-3736010FC5F1}"/>
          </ac:spMkLst>
        </pc:spChg>
        <pc:spChg chg="add mod">
          <ac:chgData name="David FRANCO" userId="S::david.franco@ehu.eus::cbac1471-9ab9-42e3-b473-d62413c8210a" providerId="AD" clId="Web-{25841E9C-E4CE-F686-24D5-D3A63915E50F}" dt="2024-05-23T14:55:04.605" v="458" actId="1076"/>
          <ac:spMkLst>
            <pc:docMk/>
            <pc:sldMk cId="3813348929" sldId="312"/>
            <ac:spMk id="9" creationId="{70E3DDCC-8B43-AB05-7D51-EFCBAFC7FDB6}"/>
          </ac:spMkLst>
        </pc:spChg>
        <pc:spChg chg="add mod">
          <ac:chgData name="David FRANCO" userId="S::david.franco@ehu.eus::cbac1471-9ab9-42e3-b473-d62413c8210a" providerId="AD" clId="Web-{25841E9C-E4CE-F686-24D5-D3A63915E50F}" dt="2024-05-23T14:50:09.713" v="337" actId="20577"/>
          <ac:spMkLst>
            <pc:docMk/>
            <pc:sldMk cId="3813348929" sldId="312"/>
            <ac:spMk id="10" creationId="{9E249B3F-DF0F-A441-FF69-5620F363AEC3}"/>
          </ac:spMkLst>
        </pc:spChg>
        <pc:spChg chg="add mod">
          <ac:chgData name="David FRANCO" userId="S::david.franco@ehu.eus::cbac1471-9ab9-42e3-b473-d62413c8210a" providerId="AD" clId="Web-{25841E9C-E4CE-F686-24D5-D3A63915E50F}" dt="2024-05-23T14:55:16.683" v="460" actId="1076"/>
          <ac:spMkLst>
            <pc:docMk/>
            <pc:sldMk cId="3813348929" sldId="312"/>
            <ac:spMk id="11" creationId="{6B741BE6-F367-6474-6EDE-23E628C0A69D}"/>
          </ac:spMkLst>
        </pc:spChg>
        <pc:picChg chg="add del mod ord">
          <ac:chgData name="David FRANCO" userId="S::david.franco@ehu.eus::cbac1471-9ab9-42e3-b473-d62413c8210a" providerId="AD" clId="Web-{25841E9C-E4CE-F686-24D5-D3A63915E50F}" dt="2024-05-23T14:42:25.788" v="5"/>
          <ac:picMkLst>
            <pc:docMk/>
            <pc:sldMk cId="3813348929" sldId="312"/>
            <ac:picMk id="5" creationId="{CEEE848D-56A3-099B-3149-AA0C71C8C15F}"/>
          </ac:picMkLst>
        </pc:picChg>
        <pc:picChg chg="add del mod ord">
          <ac:chgData name="David FRANCO" userId="S::david.franco@ehu.eus::cbac1471-9ab9-42e3-b473-d62413c8210a" providerId="AD" clId="Web-{25841E9C-E4CE-F686-24D5-D3A63915E50F}" dt="2024-05-23T14:42:31.022" v="7"/>
          <ac:picMkLst>
            <pc:docMk/>
            <pc:sldMk cId="3813348929" sldId="312"/>
            <ac:picMk id="6" creationId="{F3B23B6A-139B-6814-9439-CF3EE7D74975}"/>
          </ac:picMkLst>
        </pc:picChg>
        <pc:picChg chg="add mod ord">
          <ac:chgData name="David FRANCO" userId="S::david.franco@ehu.eus::cbac1471-9ab9-42e3-b473-d62413c8210a" providerId="AD" clId="Web-{25841E9C-E4CE-F686-24D5-D3A63915E50F}" dt="2024-05-23T14:55:16.683" v="459" actId="1076"/>
          <ac:picMkLst>
            <pc:docMk/>
            <pc:sldMk cId="3813348929" sldId="312"/>
            <ac:picMk id="7" creationId="{47663185-4F82-676F-3D60-57C4EFB478DE}"/>
          </ac:picMkLst>
        </pc:picChg>
      </pc:sldChg>
      <pc:sldChg chg="addSp delSp modSp add replId">
        <pc:chgData name="David FRANCO" userId="S::david.franco@ehu.eus::cbac1471-9ab9-42e3-b473-d62413c8210a" providerId="AD" clId="Web-{25841E9C-E4CE-F686-24D5-D3A63915E50F}" dt="2024-05-23T15:01:43.279" v="474" actId="14100"/>
        <pc:sldMkLst>
          <pc:docMk/>
          <pc:sldMk cId="2886541231" sldId="313"/>
        </pc:sldMkLst>
        <pc:spChg chg="add del mod">
          <ac:chgData name="David FRANCO" userId="S::david.franco@ehu.eus::cbac1471-9ab9-42e3-b473-d62413c8210a" providerId="AD" clId="Web-{25841E9C-E4CE-F686-24D5-D3A63915E50F}" dt="2024-05-23T15:00:52.904" v="463"/>
          <ac:spMkLst>
            <pc:docMk/>
            <pc:sldMk cId="2886541231" sldId="313"/>
            <ac:spMk id="5" creationId="{71CC5329-4AF1-1D1E-1D13-1EFB538EC304}"/>
          </ac:spMkLst>
        </pc:spChg>
        <pc:spChg chg="del">
          <ac:chgData name="David FRANCO" userId="S::david.franco@ehu.eus::cbac1471-9ab9-42e3-b473-d62413c8210a" providerId="AD" clId="Web-{25841E9C-E4CE-F686-24D5-D3A63915E50F}" dt="2024-05-23T15:01:13.919" v="470"/>
          <ac:spMkLst>
            <pc:docMk/>
            <pc:sldMk cId="2886541231" sldId="313"/>
            <ac:spMk id="10" creationId="{9E249B3F-DF0F-A441-FF69-5620F363AEC3}"/>
          </ac:spMkLst>
        </pc:spChg>
        <pc:spChg chg="del">
          <ac:chgData name="David FRANCO" userId="S::david.franco@ehu.eus::cbac1471-9ab9-42e3-b473-d62413c8210a" providerId="AD" clId="Web-{25841E9C-E4CE-F686-24D5-D3A63915E50F}" dt="2024-05-23T15:01:01.138" v="466"/>
          <ac:spMkLst>
            <pc:docMk/>
            <pc:sldMk cId="2886541231" sldId="313"/>
            <ac:spMk id="11" creationId="{6B741BE6-F367-6474-6EDE-23E628C0A69D}"/>
          </ac:spMkLst>
        </pc:spChg>
        <pc:picChg chg="add mod ord">
          <ac:chgData name="David FRANCO" userId="S::david.franco@ehu.eus::cbac1471-9ab9-42e3-b473-d62413c8210a" providerId="AD" clId="Web-{25841E9C-E4CE-F686-24D5-D3A63915E50F}" dt="2024-05-23T15:01:43.279" v="474" actId="14100"/>
          <ac:picMkLst>
            <pc:docMk/>
            <pc:sldMk cId="2886541231" sldId="313"/>
            <ac:picMk id="6" creationId="{962CF73F-6D5D-70A8-B024-880CC6996BC9}"/>
          </ac:picMkLst>
        </pc:picChg>
        <pc:picChg chg="del">
          <ac:chgData name="David FRANCO" userId="S::david.franco@ehu.eus::cbac1471-9ab9-42e3-b473-d62413c8210a" providerId="AD" clId="Web-{25841E9C-E4CE-F686-24D5-D3A63915E50F}" dt="2024-05-23T15:00:46.841" v="462"/>
          <ac:picMkLst>
            <pc:docMk/>
            <pc:sldMk cId="2886541231" sldId="313"/>
            <ac:picMk id="7" creationId="{47663185-4F82-676F-3D60-57C4EFB478DE}"/>
          </ac:picMkLst>
        </pc:picChg>
      </pc:sldChg>
    </pc:docChg>
  </pc:docChgLst>
  <pc:docChgLst>
    <pc:chgData name="Asier ATUTXA" userId="S::asier.atutxa@ehu.eus::60ccef53-ebc9-40ad-beef-2b1d887fff3f" providerId="AD" clId="Web-{97C9AC01-AD4E-840A-D27F-6F8CA67DAAA9}"/>
    <pc:docChg chg="addSld modSld">
      <pc:chgData name="Asier ATUTXA" userId="S::asier.atutxa@ehu.eus::60ccef53-ebc9-40ad-beef-2b1d887fff3f" providerId="AD" clId="Web-{97C9AC01-AD4E-840A-D27F-6F8CA67DAAA9}" dt="2024-05-23T15:04:26.064" v="34" actId="1076"/>
      <pc:docMkLst>
        <pc:docMk/>
      </pc:docMkLst>
      <pc:sldChg chg="addSp delSp modSp add replId">
        <pc:chgData name="Asier ATUTXA" userId="S::asier.atutxa@ehu.eus::60ccef53-ebc9-40ad-beef-2b1d887fff3f" providerId="AD" clId="Web-{97C9AC01-AD4E-840A-D27F-6F8CA67DAAA9}" dt="2024-05-23T14:42:19.920" v="5" actId="1076"/>
        <pc:sldMkLst>
          <pc:docMk/>
          <pc:sldMk cId="4127673259" sldId="311"/>
        </pc:sldMkLst>
        <pc:spChg chg="del">
          <ac:chgData name="Asier ATUTXA" userId="S::asier.atutxa@ehu.eus::60ccef53-ebc9-40ad-beef-2b1d887fff3f" providerId="AD" clId="Web-{97C9AC01-AD4E-840A-D27F-6F8CA67DAAA9}" dt="2024-05-23T14:41:58.904" v="1"/>
          <ac:spMkLst>
            <pc:docMk/>
            <pc:sldMk cId="4127673259" sldId="311"/>
            <ac:spMk id="2" creationId="{00000000-0000-0000-0000-000000000000}"/>
          </ac:spMkLst>
        </pc:spChg>
        <pc:spChg chg="add del mod">
          <ac:chgData name="Asier ATUTXA" userId="S::asier.atutxa@ehu.eus::60ccef53-ebc9-40ad-beef-2b1d887fff3f" providerId="AD" clId="Web-{97C9AC01-AD4E-840A-D27F-6F8CA67DAAA9}" dt="2024-05-23T14:42:07.514" v="2"/>
          <ac:spMkLst>
            <pc:docMk/>
            <pc:sldMk cId="4127673259" sldId="311"/>
            <ac:spMk id="6" creationId="{94F91786-E307-5D9A-908D-5D426114D870}"/>
          </ac:spMkLst>
        </pc:spChg>
        <pc:picChg chg="add mod ord">
          <ac:chgData name="Asier ATUTXA" userId="S::asier.atutxa@ehu.eus::60ccef53-ebc9-40ad-beef-2b1d887fff3f" providerId="AD" clId="Web-{97C9AC01-AD4E-840A-D27F-6F8CA67DAAA9}" dt="2024-05-23T14:42:19.920" v="5" actId="1076"/>
          <ac:picMkLst>
            <pc:docMk/>
            <pc:sldMk cId="4127673259" sldId="311"/>
            <ac:picMk id="7" creationId="{A5309883-572E-D7BE-AB45-6A8B009F5CC7}"/>
          </ac:picMkLst>
        </pc:picChg>
      </pc:sldChg>
      <pc:sldChg chg="addSp delSp modSp add replId">
        <pc:chgData name="Asier ATUTXA" userId="S::asier.atutxa@ehu.eus::60ccef53-ebc9-40ad-beef-2b1d887fff3f" providerId="AD" clId="Web-{97C9AC01-AD4E-840A-D27F-6F8CA67DAAA9}" dt="2024-05-23T15:02:39.452" v="18" actId="1076"/>
        <pc:sldMkLst>
          <pc:docMk/>
          <pc:sldMk cId="1677329311" sldId="314"/>
        </pc:sldMkLst>
        <pc:spChg chg="add del mod">
          <ac:chgData name="Asier ATUTXA" userId="S::asier.atutxa@ehu.eus::60ccef53-ebc9-40ad-beef-2b1d887fff3f" providerId="AD" clId="Web-{97C9AC01-AD4E-840A-D27F-6F8CA67DAAA9}" dt="2024-05-23T15:02:08.857" v="12"/>
          <ac:spMkLst>
            <pc:docMk/>
            <pc:sldMk cId="1677329311" sldId="314"/>
            <ac:spMk id="5" creationId="{D4BE9129-0CA6-3F95-5DB4-2F58E699FCB0}"/>
          </ac:spMkLst>
        </pc:spChg>
        <pc:picChg chg="add mod">
          <ac:chgData name="Asier ATUTXA" userId="S::asier.atutxa@ehu.eus::60ccef53-ebc9-40ad-beef-2b1d887fff3f" providerId="AD" clId="Web-{97C9AC01-AD4E-840A-D27F-6F8CA67DAAA9}" dt="2024-05-23T15:02:39.452" v="18" actId="1076"/>
          <ac:picMkLst>
            <pc:docMk/>
            <pc:sldMk cId="1677329311" sldId="314"/>
            <ac:picMk id="6" creationId="{8850DFDB-0AF9-FBE9-D730-E9D806B9BEDA}"/>
          </ac:picMkLst>
        </pc:picChg>
        <pc:picChg chg="del">
          <ac:chgData name="Asier ATUTXA" userId="S::asier.atutxa@ehu.eus::60ccef53-ebc9-40ad-beef-2b1d887fff3f" providerId="AD" clId="Web-{97C9AC01-AD4E-840A-D27F-6F8CA67DAAA9}" dt="2024-05-23T15:02:02.263" v="9"/>
          <ac:picMkLst>
            <pc:docMk/>
            <pc:sldMk cId="1677329311" sldId="314"/>
            <ac:picMk id="7" creationId="{A5309883-572E-D7BE-AB45-6A8B009F5CC7}"/>
          </ac:picMkLst>
        </pc:picChg>
      </pc:sldChg>
      <pc:sldChg chg="addSp delSp modSp add replId">
        <pc:chgData name="Asier ATUTXA" userId="S::asier.atutxa@ehu.eus::60ccef53-ebc9-40ad-beef-2b1d887fff3f" providerId="AD" clId="Web-{97C9AC01-AD4E-840A-D27F-6F8CA67DAAA9}" dt="2024-05-23T15:04:26.064" v="34" actId="1076"/>
        <pc:sldMkLst>
          <pc:docMk/>
          <pc:sldMk cId="1390595082" sldId="315"/>
        </pc:sldMkLst>
        <pc:spChg chg="add del mod">
          <ac:chgData name="Asier ATUTXA" userId="S::asier.atutxa@ehu.eus::60ccef53-ebc9-40ad-beef-2b1d887fff3f" providerId="AD" clId="Web-{97C9AC01-AD4E-840A-D27F-6F8CA67DAAA9}" dt="2024-05-23T15:02:49.671" v="19"/>
          <ac:spMkLst>
            <pc:docMk/>
            <pc:sldMk cId="1390595082" sldId="315"/>
            <ac:spMk id="5" creationId="{5CE3F2F1-8519-F21A-8CA4-2C9F3176F6C0}"/>
          </ac:spMkLst>
        </pc:spChg>
        <pc:picChg chg="add del mod">
          <ac:chgData name="Asier ATUTXA" userId="S::asier.atutxa@ehu.eus::60ccef53-ebc9-40ad-beef-2b1d887fff3f" providerId="AD" clId="Web-{97C9AC01-AD4E-840A-D27F-6F8CA67DAAA9}" dt="2024-05-23T15:04:09.251" v="30"/>
          <ac:picMkLst>
            <pc:docMk/>
            <pc:sldMk cId="1390595082" sldId="315"/>
            <ac:picMk id="6" creationId="{9B214AD1-274D-D83C-2B64-FA2B6E105117}"/>
          </ac:picMkLst>
        </pc:picChg>
        <pc:picChg chg="del">
          <ac:chgData name="Asier ATUTXA" userId="S::asier.atutxa@ehu.eus::60ccef53-ebc9-40ad-beef-2b1d887fff3f" providerId="AD" clId="Web-{97C9AC01-AD4E-840A-D27F-6F8CA67DAAA9}" dt="2024-05-23T15:02:04.310" v="10"/>
          <ac:picMkLst>
            <pc:docMk/>
            <pc:sldMk cId="1390595082" sldId="315"/>
            <ac:picMk id="7" creationId="{A5309883-572E-D7BE-AB45-6A8B009F5CC7}"/>
          </ac:picMkLst>
        </pc:picChg>
        <pc:picChg chg="add mod">
          <ac:chgData name="Asier ATUTXA" userId="S::asier.atutxa@ehu.eus::60ccef53-ebc9-40ad-beef-2b1d887fff3f" providerId="AD" clId="Web-{97C9AC01-AD4E-840A-D27F-6F8CA67DAAA9}" dt="2024-05-23T15:04:26.064" v="34" actId="1076"/>
          <ac:picMkLst>
            <pc:docMk/>
            <pc:sldMk cId="1390595082" sldId="315"/>
            <ac:picMk id="8" creationId="{7A921918-5A07-9E4A-3975-03707B2764E9}"/>
          </ac:picMkLst>
        </pc:picChg>
      </pc:sldChg>
      <pc:sldChg chg="addSp delSp modSp add replId">
        <pc:chgData name="Asier ATUTXA" userId="S::asier.atutxa@ehu.eus::60ccef53-ebc9-40ad-beef-2b1d887fff3f" providerId="AD" clId="Web-{97C9AC01-AD4E-840A-D27F-6F8CA67DAAA9}" dt="2024-05-23T15:03:59.985" v="29" actId="1076"/>
        <pc:sldMkLst>
          <pc:docMk/>
          <pc:sldMk cId="4074999636" sldId="316"/>
        </pc:sldMkLst>
        <pc:spChg chg="add del mod">
          <ac:chgData name="Asier ATUTXA" userId="S::asier.atutxa@ehu.eus::60ccef53-ebc9-40ad-beef-2b1d887fff3f" providerId="AD" clId="Web-{97C9AC01-AD4E-840A-D27F-6F8CA67DAAA9}" dt="2024-05-23T15:03:32.547" v="25"/>
          <ac:spMkLst>
            <pc:docMk/>
            <pc:sldMk cId="4074999636" sldId="316"/>
            <ac:spMk id="5" creationId="{0E2BFA36-EDFF-3A46-36F2-C69450827565}"/>
          </ac:spMkLst>
        </pc:spChg>
        <pc:picChg chg="add mod">
          <ac:chgData name="Asier ATUTXA" userId="S::asier.atutxa@ehu.eus::60ccef53-ebc9-40ad-beef-2b1d887fff3f" providerId="AD" clId="Web-{97C9AC01-AD4E-840A-D27F-6F8CA67DAAA9}" dt="2024-05-23T15:03:59.985" v="29" actId="1076"/>
          <ac:picMkLst>
            <pc:docMk/>
            <pc:sldMk cId="4074999636" sldId="316"/>
            <ac:picMk id="6" creationId="{1C9DA8E1-E8C1-8969-F127-37323387451D}"/>
          </ac:picMkLst>
        </pc:picChg>
        <pc:picChg chg="del">
          <ac:chgData name="Asier ATUTXA" userId="S::asier.atutxa@ehu.eus::60ccef53-ebc9-40ad-beef-2b1d887fff3f" providerId="AD" clId="Web-{97C9AC01-AD4E-840A-D27F-6F8CA67DAAA9}" dt="2024-05-23T15:02:05.013" v="11"/>
          <ac:picMkLst>
            <pc:docMk/>
            <pc:sldMk cId="4074999636" sldId="316"/>
            <ac:picMk id="7" creationId="{A5309883-572E-D7BE-AB45-6A8B009F5CC7}"/>
          </ac:picMkLst>
        </pc:picChg>
      </pc:sldChg>
    </pc:docChg>
  </pc:docChgLst>
  <pc:docChgLst>
    <pc:chgData name="Asier ATUTXA" userId="S::asier.atutxa@ehu.eus::60ccef53-ebc9-40ad-beef-2b1d887fff3f" providerId="AD" clId="Web-{31DBB20A-B901-D739-A274-7A47F20AA463}"/>
    <pc:docChg chg="addSld delSld modSld">
      <pc:chgData name="Asier ATUTXA" userId="S::asier.atutxa@ehu.eus::60ccef53-ebc9-40ad-beef-2b1d887fff3f" providerId="AD" clId="Web-{31DBB20A-B901-D739-A274-7A47F20AA463}" dt="2024-05-28T11:24:38.378" v="985" actId="20577"/>
      <pc:docMkLst>
        <pc:docMk/>
      </pc:docMkLst>
      <pc:sldChg chg="modSp">
        <pc:chgData name="Asier ATUTXA" userId="S::asier.atutxa@ehu.eus::60ccef53-ebc9-40ad-beef-2b1d887fff3f" providerId="AD" clId="Web-{31DBB20A-B901-D739-A274-7A47F20AA463}" dt="2024-05-28T11:21:44.435" v="831" actId="20577"/>
        <pc:sldMkLst>
          <pc:docMk/>
          <pc:sldMk cId="3364106441" sldId="307"/>
        </pc:sldMkLst>
        <pc:spChg chg="mod">
          <ac:chgData name="Asier ATUTXA" userId="S::asier.atutxa@ehu.eus::60ccef53-ebc9-40ad-beef-2b1d887fff3f" providerId="AD" clId="Web-{31DBB20A-B901-D739-A274-7A47F20AA463}" dt="2024-05-28T11:21:44.435" v="831" actId="20577"/>
          <ac:spMkLst>
            <pc:docMk/>
            <pc:sldMk cId="3364106441" sldId="307"/>
            <ac:spMk id="2" creationId="{00000000-0000-0000-0000-000000000000}"/>
          </ac:spMkLst>
        </pc:spChg>
      </pc:sldChg>
      <pc:sldChg chg="addSp delSp modSp">
        <pc:chgData name="Asier ATUTXA" userId="S::asier.atutxa@ehu.eus::60ccef53-ebc9-40ad-beef-2b1d887fff3f" providerId="AD" clId="Web-{31DBB20A-B901-D739-A274-7A47F20AA463}" dt="2024-05-28T10:40:45.608" v="20"/>
        <pc:sldMkLst>
          <pc:docMk/>
          <pc:sldMk cId="1677329311" sldId="314"/>
        </pc:sldMkLst>
        <pc:picChg chg="add mod">
          <ac:chgData name="Asier ATUTXA" userId="S::asier.atutxa@ehu.eus::60ccef53-ebc9-40ad-beef-2b1d887fff3f" providerId="AD" clId="Web-{31DBB20A-B901-D739-A274-7A47F20AA463}" dt="2024-05-28T10:36:52.882" v="12" actId="1076"/>
          <ac:picMkLst>
            <pc:docMk/>
            <pc:sldMk cId="1677329311" sldId="314"/>
            <ac:picMk id="2" creationId="{CFD3E007-0443-26E0-51C1-A9026F137737}"/>
          </ac:picMkLst>
        </pc:picChg>
        <pc:picChg chg="del">
          <ac:chgData name="Asier ATUTXA" userId="S::asier.atutxa@ehu.eus::60ccef53-ebc9-40ad-beef-2b1d887fff3f" providerId="AD" clId="Web-{31DBB20A-B901-D739-A274-7A47F20AA463}" dt="2024-05-28T10:35:29.489" v="1"/>
          <ac:picMkLst>
            <pc:docMk/>
            <pc:sldMk cId="1677329311" sldId="314"/>
            <ac:picMk id="6" creationId="{8850DFDB-0AF9-FBE9-D730-E9D806B9BEDA}"/>
          </ac:picMkLst>
        </pc:picChg>
        <pc:picChg chg="add del mod">
          <ac:chgData name="Asier ATUTXA" userId="S::asier.atutxa@ehu.eus::60ccef53-ebc9-40ad-beef-2b1d887fff3f" providerId="AD" clId="Web-{31DBB20A-B901-D739-A274-7A47F20AA463}" dt="2024-05-28T10:40:45.608" v="20"/>
          <ac:picMkLst>
            <pc:docMk/>
            <pc:sldMk cId="1677329311" sldId="314"/>
            <ac:picMk id="7" creationId="{1AF640D4-460D-5486-18F7-72A5C4D3929C}"/>
          </ac:picMkLst>
        </pc:picChg>
      </pc:sldChg>
      <pc:sldChg chg="addSp delSp modSp">
        <pc:chgData name="Asier ATUTXA" userId="S::asier.atutxa@ehu.eus::60ccef53-ebc9-40ad-beef-2b1d887fff3f" providerId="AD" clId="Web-{31DBB20A-B901-D739-A274-7A47F20AA463}" dt="2024-05-28T11:12:56.262" v="688" actId="20577"/>
        <pc:sldMkLst>
          <pc:docMk/>
          <pc:sldMk cId="1390595082" sldId="315"/>
        </pc:sldMkLst>
        <pc:spChg chg="add mod">
          <ac:chgData name="Asier ATUTXA" userId="S::asier.atutxa@ehu.eus::60ccef53-ebc9-40ad-beef-2b1d887fff3f" providerId="AD" clId="Web-{31DBB20A-B901-D739-A274-7A47F20AA463}" dt="2024-05-28T11:12:56.262" v="688" actId="20577"/>
          <ac:spMkLst>
            <pc:docMk/>
            <pc:sldMk cId="1390595082" sldId="315"/>
            <ac:spMk id="7" creationId="{A8D94E2E-F969-0C18-883B-E99C470F79D8}"/>
          </ac:spMkLst>
        </pc:spChg>
        <pc:spChg chg="add del">
          <ac:chgData name="Asier ATUTXA" userId="S::asier.atutxa@ehu.eus::60ccef53-ebc9-40ad-beef-2b1d887fff3f" providerId="AD" clId="Web-{31DBB20A-B901-D739-A274-7A47F20AA463}" dt="2024-05-28T10:54:14.196" v="70"/>
          <ac:spMkLst>
            <pc:docMk/>
            <pc:sldMk cId="1390595082" sldId="315"/>
            <ac:spMk id="10" creationId="{DAFF345A-92AD-1119-DFFC-7EDA3DF057C4}"/>
          </ac:spMkLst>
        </pc:spChg>
        <pc:picChg chg="add del mod modCrop">
          <ac:chgData name="Asier ATUTXA" userId="S::asier.atutxa@ehu.eus::60ccef53-ebc9-40ad-beef-2b1d887fff3f" providerId="AD" clId="Web-{31DBB20A-B901-D739-A274-7A47F20AA463}" dt="2024-05-28T10:59:47.441" v="118"/>
          <ac:picMkLst>
            <pc:docMk/>
            <pc:sldMk cId="1390595082" sldId="315"/>
            <ac:picMk id="2" creationId="{14647AA2-B9B7-8B1C-742D-EF9900DB1D58}"/>
          </ac:picMkLst>
        </pc:picChg>
        <pc:picChg chg="add del mod modCrop">
          <ac:chgData name="Asier ATUTXA" userId="S::asier.atutxa@ehu.eus::60ccef53-ebc9-40ad-beef-2b1d887fff3f" providerId="AD" clId="Web-{31DBB20A-B901-D739-A274-7A47F20AA463}" dt="2024-05-28T10:46:40.291" v="30"/>
          <ac:picMkLst>
            <pc:docMk/>
            <pc:sldMk cId="1390595082" sldId="315"/>
            <ac:picMk id="5" creationId="{EF73DC98-BCB2-384E-CD5A-E711DB4310E4}"/>
          </ac:picMkLst>
        </pc:picChg>
        <pc:picChg chg="del">
          <ac:chgData name="Asier ATUTXA" userId="S::asier.atutxa@ehu.eus::60ccef53-ebc9-40ad-beef-2b1d887fff3f" providerId="AD" clId="Web-{31DBB20A-B901-D739-A274-7A47F20AA463}" dt="2024-05-28T10:36:14.865" v="6"/>
          <ac:picMkLst>
            <pc:docMk/>
            <pc:sldMk cId="1390595082" sldId="315"/>
            <ac:picMk id="8" creationId="{7A921918-5A07-9E4A-3975-03707B2764E9}"/>
          </ac:picMkLst>
        </pc:picChg>
        <pc:picChg chg="add del mod">
          <ac:chgData name="Asier ATUTXA" userId="S::asier.atutxa@ehu.eus::60ccef53-ebc9-40ad-beef-2b1d887fff3f" providerId="AD" clId="Web-{31DBB20A-B901-D739-A274-7A47F20AA463}" dt="2024-05-28T10:59:58.613" v="120"/>
          <ac:picMkLst>
            <pc:docMk/>
            <pc:sldMk cId="1390595082" sldId="315"/>
            <ac:picMk id="11" creationId="{98D1C6BE-F9A1-3CE6-5428-80763D99B496}"/>
          </ac:picMkLst>
        </pc:picChg>
        <pc:picChg chg="add mod modCrop">
          <ac:chgData name="Asier ATUTXA" userId="S::asier.atutxa@ehu.eus::60ccef53-ebc9-40ad-beef-2b1d887fff3f" providerId="AD" clId="Web-{31DBB20A-B901-D739-A274-7A47F20AA463}" dt="2024-05-28T11:09:35.209" v="495" actId="1076"/>
          <ac:picMkLst>
            <pc:docMk/>
            <pc:sldMk cId="1390595082" sldId="315"/>
            <ac:picMk id="12" creationId="{A15AFA4D-D954-7E96-D789-648EC1B824CF}"/>
          </ac:picMkLst>
        </pc:picChg>
      </pc:sldChg>
      <pc:sldChg chg="addSp delSp modSp">
        <pc:chgData name="Asier ATUTXA" userId="S::asier.atutxa@ehu.eus::60ccef53-ebc9-40ad-beef-2b1d887fff3f" providerId="AD" clId="Web-{31DBB20A-B901-D739-A274-7A47F20AA463}" dt="2024-05-28T11:13:41.779" v="699" actId="1076"/>
        <pc:sldMkLst>
          <pc:docMk/>
          <pc:sldMk cId="4074999636" sldId="316"/>
        </pc:sldMkLst>
        <pc:spChg chg="add mod">
          <ac:chgData name="Asier ATUTXA" userId="S::asier.atutxa@ehu.eus::60ccef53-ebc9-40ad-beef-2b1d887fff3f" providerId="AD" clId="Web-{31DBB20A-B901-D739-A274-7A47F20AA463}" dt="2024-05-28T11:13:33.248" v="696" actId="20577"/>
          <ac:spMkLst>
            <pc:docMk/>
            <pc:sldMk cId="4074999636" sldId="316"/>
            <ac:spMk id="8" creationId="{0E4743E2-7294-9032-466A-3DED6BB7FE48}"/>
          </ac:spMkLst>
        </pc:spChg>
        <pc:picChg chg="add del mod">
          <ac:chgData name="Asier ATUTXA" userId="S::asier.atutxa@ehu.eus::60ccef53-ebc9-40ad-beef-2b1d887fff3f" providerId="AD" clId="Web-{31DBB20A-B901-D739-A274-7A47F20AA463}" dt="2024-05-28T10:40:50.983" v="21"/>
          <ac:picMkLst>
            <pc:docMk/>
            <pc:sldMk cId="4074999636" sldId="316"/>
            <ac:picMk id="2" creationId="{7A1CDAF4-7A5C-546B-3556-DB0D522E8CD1}"/>
          </ac:picMkLst>
        </pc:picChg>
        <pc:picChg chg="add mod modCrop">
          <ac:chgData name="Asier ATUTXA" userId="S::asier.atutxa@ehu.eus::60ccef53-ebc9-40ad-beef-2b1d887fff3f" providerId="AD" clId="Web-{31DBB20A-B901-D739-A274-7A47F20AA463}" dt="2024-05-28T11:13:41.779" v="699" actId="1076"/>
          <ac:picMkLst>
            <pc:docMk/>
            <pc:sldMk cId="4074999636" sldId="316"/>
            <ac:picMk id="5" creationId="{EF9A5AF5-4EFF-B335-ECEA-6665EDD4010C}"/>
          </ac:picMkLst>
        </pc:picChg>
        <pc:picChg chg="del">
          <ac:chgData name="Asier ATUTXA" userId="S::asier.atutxa@ehu.eus::60ccef53-ebc9-40ad-beef-2b1d887fff3f" providerId="AD" clId="Web-{31DBB20A-B901-D739-A274-7A47F20AA463}" dt="2024-05-28T10:40:16.701" v="13"/>
          <ac:picMkLst>
            <pc:docMk/>
            <pc:sldMk cId="4074999636" sldId="316"/>
            <ac:picMk id="6" creationId="{1C9DA8E1-E8C1-8969-F127-37323387451D}"/>
          </ac:picMkLst>
        </pc:picChg>
      </pc:sldChg>
      <pc:sldChg chg="modSp">
        <pc:chgData name="Asier ATUTXA" userId="S::asier.atutxa@ehu.eus::60ccef53-ebc9-40ad-beef-2b1d887fff3f" providerId="AD" clId="Web-{31DBB20A-B901-D739-A274-7A47F20AA463}" dt="2024-05-28T11:17:14.380" v="778" actId="20577"/>
        <pc:sldMkLst>
          <pc:docMk/>
          <pc:sldMk cId="3180826693" sldId="318"/>
        </pc:sldMkLst>
        <pc:spChg chg="mod">
          <ac:chgData name="Asier ATUTXA" userId="S::asier.atutxa@ehu.eus::60ccef53-ebc9-40ad-beef-2b1d887fff3f" providerId="AD" clId="Web-{31DBB20A-B901-D739-A274-7A47F20AA463}" dt="2024-05-28T11:17:14.380" v="778" actId="20577"/>
          <ac:spMkLst>
            <pc:docMk/>
            <pc:sldMk cId="3180826693" sldId="318"/>
            <ac:spMk id="3" creationId="{00000000-0000-0000-0000-000000000000}"/>
          </ac:spMkLst>
        </pc:spChg>
      </pc:sldChg>
      <pc:sldChg chg="modSp">
        <pc:chgData name="Asier ATUTXA" userId="S::asier.atutxa@ehu.eus::60ccef53-ebc9-40ad-beef-2b1d887fff3f" providerId="AD" clId="Web-{31DBB20A-B901-D739-A274-7A47F20AA463}" dt="2024-05-28T11:18:19.554" v="791" actId="1076"/>
        <pc:sldMkLst>
          <pc:docMk/>
          <pc:sldMk cId="3330118747" sldId="319"/>
        </pc:sldMkLst>
        <pc:picChg chg="mod">
          <ac:chgData name="Asier ATUTXA" userId="S::asier.atutxa@ehu.eus::60ccef53-ebc9-40ad-beef-2b1d887fff3f" providerId="AD" clId="Web-{31DBB20A-B901-D739-A274-7A47F20AA463}" dt="2024-05-28T11:18:19.554" v="791" actId="1076"/>
          <ac:picMkLst>
            <pc:docMk/>
            <pc:sldMk cId="3330118747" sldId="319"/>
            <ac:picMk id="6" creationId="{00000000-0000-0000-0000-000000000000}"/>
          </ac:picMkLst>
        </pc:picChg>
      </pc:sldChg>
      <pc:sldChg chg="modSp">
        <pc:chgData name="Asier ATUTXA" userId="S::asier.atutxa@ehu.eus::60ccef53-ebc9-40ad-beef-2b1d887fff3f" providerId="AD" clId="Web-{31DBB20A-B901-D739-A274-7A47F20AA463}" dt="2024-05-28T11:20:27.839" v="803" actId="20577"/>
        <pc:sldMkLst>
          <pc:docMk/>
          <pc:sldMk cId="509721541" sldId="320"/>
        </pc:sldMkLst>
        <pc:spChg chg="mod">
          <ac:chgData name="Asier ATUTXA" userId="S::asier.atutxa@ehu.eus::60ccef53-ebc9-40ad-beef-2b1d887fff3f" providerId="AD" clId="Web-{31DBB20A-B901-D739-A274-7A47F20AA463}" dt="2024-05-28T11:20:27.839" v="803" actId="20577"/>
          <ac:spMkLst>
            <pc:docMk/>
            <pc:sldMk cId="509721541" sldId="320"/>
            <ac:spMk id="3" creationId="{00000000-0000-0000-0000-000000000000}"/>
          </ac:spMkLst>
        </pc:spChg>
      </pc:sldChg>
      <pc:sldChg chg="del">
        <pc:chgData name="Asier ATUTXA" userId="S::asier.atutxa@ehu.eus::60ccef53-ebc9-40ad-beef-2b1d887fff3f" providerId="AD" clId="Web-{31DBB20A-B901-D739-A274-7A47F20AA463}" dt="2024-05-28T10:35:27.067" v="0"/>
        <pc:sldMkLst>
          <pc:docMk/>
          <pc:sldMk cId="1584264791" sldId="321"/>
        </pc:sldMkLst>
      </pc:sldChg>
      <pc:sldChg chg="addSp delSp modSp add replId">
        <pc:chgData name="Asier ATUTXA" userId="S::asier.atutxa@ehu.eus::60ccef53-ebc9-40ad-beef-2b1d887fff3f" providerId="AD" clId="Web-{31DBB20A-B901-D739-A274-7A47F20AA463}" dt="2024-05-28T11:24:38.378" v="985" actId="20577"/>
        <pc:sldMkLst>
          <pc:docMk/>
          <pc:sldMk cId="3721976446" sldId="322"/>
        </pc:sldMkLst>
        <pc:spChg chg="add mod">
          <ac:chgData name="Asier ATUTXA" userId="S::asier.atutxa@ehu.eus::60ccef53-ebc9-40ad-beef-2b1d887fff3f" providerId="AD" clId="Web-{31DBB20A-B901-D739-A274-7A47F20AA463}" dt="2024-05-28T11:24:38.378" v="985" actId="20577"/>
          <ac:spMkLst>
            <pc:docMk/>
            <pc:sldMk cId="3721976446" sldId="322"/>
            <ac:spMk id="6" creationId="{B7E19D91-700C-7658-41FD-F60B4D684940}"/>
          </ac:spMkLst>
        </pc:spChg>
        <pc:picChg chg="del mod modCrop">
          <ac:chgData name="Asier ATUTXA" userId="S::asier.atutxa@ehu.eus::60ccef53-ebc9-40ad-beef-2b1d887fff3f" providerId="AD" clId="Web-{31DBB20A-B901-D739-A274-7A47F20AA463}" dt="2024-05-28T11:01:22.022" v="135"/>
          <ac:picMkLst>
            <pc:docMk/>
            <pc:sldMk cId="3721976446" sldId="322"/>
            <ac:picMk id="2" creationId="{CFD3E007-0443-26E0-51C1-A9026F137737}"/>
          </ac:picMkLst>
        </pc:picChg>
        <pc:picChg chg="add del mod">
          <ac:chgData name="Asier ATUTXA" userId="S::asier.atutxa@ehu.eus::60ccef53-ebc9-40ad-beef-2b1d887fff3f" providerId="AD" clId="Web-{31DBB20A-B901-D739-A274-7A47F20AA463}" dt="2024-05-28T11:00:18.426" v="125"/>
          <ac:picMkLst>
            <pc:docMk/>
            <pc:sldMk cId="3721976446" sldId="322"/>
            <ac:picMk id="7" creationId="{C1382951-29FF-9BD6-0917-B76B621C9EA0}"/>
          </ac:picMkLst>
        </pc:picChg>
        <pc:picChg chg="add mod modCrop">
          <ac:chgData name="Asier ATUTXA" userId="S::asier.atutxa@ehu.eus::60ccef53-ebc9-40ad-beef-2b1d887fff3f" providerId="AD" clId="Web-{31DBB20A-B901-D739-A274-7A47F20AA463}" dt="2024-05-28T11:05:16.435" v="321" actId="14100"/>
          <ac:picMkLst>
            <pc:docMk/>
            <pc:sldMk cId="3721976446" sldId="322"/>
            <ac:picMk id="8" creationId="{00699D83-E807-D177-DB77-36F7466D3BDE}"/>
          </ac:picMkLst>
        </pc:picChg>
      </pc:sldChg>
    </pc:docChg>
  </pc:docChgLst>
  <pc:docChgLst>
    <pc:chgData name="David FRANCO" userId="S::david.franco@ehu.eus::cbac1471-9ab9-42e3-b473-d62413c8210a" providerId="AD" clId="Web-{2A5F20C5-8FFC-F8A5-AA0B-7B4B73FFB804}"/>
    <pc:docChg chg="addSld delSld modSld">
      <pc:chgData name="David FRANCO" userId="S::david.franco@ehu.eus::cbac1471-9ab9-42e3-b473-d62413c8210a" providerId="AD" clId="Web-{2A5F20C5-8FFC-F8A5-AA0B-7B4B73FFB804}" dt="2024-05-24T08:48:55.347" v="623" actId="1076"/>
      <pc:docMkLst>
        <pc:docMk/>
      </pc:docMkLst>
      <pc:sldChg chg="modSp">
        <pc:chgData name="David FRANCO" userId="S::david.franco@ehu.eus::cbac1471-9ab9-42e3-b473-d62413c8210a" providerId="AD" clId="Web-{2A5F20C5-8FFC-F8A5-AA0B-7B4B73FFB804}" dt="2024-05-24T08:35:39.809" v="428" actId="20577"/>
        <pc:sldMkLst>
          <pc:docMk/>
          <pc:sldMk cId="1970167956" sldId="297"/>
        </pc:sldMkLst>
        <pc:spChg chg="mod">
          <ac:chgData name="David FRANCO" userId="S::david.franco@ehu.eus::cbac1471-9ab9-42e3-b473-d62413c8210a" providerId="AD" clId="Web-{2A5F20C5-8FFC-F8A5-AA0B-7B4B73FFB804}" dt="2024-05-24T08:35:39.809" v="428" actId="20577"/>
          <ac:spMkLst>
            <pc:docMk/>
            <pc:sldMk cId="1970167956" sldId="297"/>
            <ac:spMk id="2" creationId="{141CF9D1-111E-460E-5EAE-19745CEB01A3}"/>
          </ac:spMkLst>
        </pc:spChg>
      </pc:sldChg>
      <pc:sldChg chg="modSp">
        <pc:chgData name="David FRANCO" userId="S::david.franco@ehu.eus::cbac1471-9ab9-42e3-b473-d62413c8210a" providerId="AD" clId="Web-{2A5F20C5-8FFC-F8A5-AA0B-7B4B73FFB804}" dt="2024-05-24T06:50:29.292" v="210" actId="20577"/>
        <pc:sldMkLst>
          <pc:docMk/>
          <pc:sldMk cId="2017245588" sldId="308"/>
        </pc:sldMkLst>
        <pc:spChg chg="mod">
          <ac:chgData name="David FRANCO" userId="S::david.franco@ehu.eus::cbac1471-9ab9-42e3-b473-d62413c8210a" providerId="AD" clId="Web-{2A5F20C5-8FFC-F8A5-AA0B-7B4B73FFB804}" dt="2024-05-24T06:50:29.292" v="210" actId="20577"/>
          <ac:spMkLst>
            <pc:docMk/>
            <pc:sldMk cId="2017245588" sldId="308"/>
            <ac:spMk id="2" creationId="{00000000-0000-0000-0000-000000000000}"/>
          </ac:spMkLst>
        </pc:spChg>
      </pc:sldChg>
      <pc:sldChg chg="addSp delSp modSp">
        <pc:chgData name="David FRANCO" userId="S::david.franco@ehu.eus::cbac1471-9ab9-42e3-b473-d62413c8210a" providerId="AD" clId="Web-{2A5F20C5-8FFC-F8A5-AA0B-7B4B73FFB804}" dt="2024-05-24T08:48:55.347" v="623" actId="1076"/>
        <pc:sldMkLst>
          <pc:docMk/>
          <pc:sldMk cId="1722703522" sldId="309"/>
        </pc:sldMkLst>
        <pc:spChg chg="mod">
          <ac:chgData name="David FRANCO" userId="S::david.franco@ehu.eus::cbac1471-9ab9-42e3-b473-d62413c8210a" providerId="AD" clId="Web-{2A5F20C5-8FFC-F8A5-AA0B-7B4B73FFB804}" dt="2024-05-24T08:40:33.062" v="525" actId="20577"/>
          <ac:spMkLst>
            <pc:docMk/>
            <pc:sldMk cId="1722703522" sldId="309"/>
            <ac:spMk id="5" creationId="{E817943A-53C7-33EC-DBA4-637F307CAD3D}"/>
          </ac:spMkLst>
        </pc:spChg>
        <pc:spChg chg="mod">
          <ac:chgData name="David FRANCO" userId="S::david.franco@ehu.eus::cbac1471-9ab9-42e3-b473-d62413c8210a" providerId="AD" clId="Web-{2A5F20C5-8FFC-F8A5-AA0B-7B4B73FFB804}" dt="2024-05-24T08:41:26.437" v="553" actId="20577"/>
          <ac:spMkLst>
            <pc:docMk/>
            <pc:sldMk cId="1722703522" sldId="309"/>
            <ac:spMk id="6" creationId="{88C1E0C8-22D4-FC9E-D8F6-C2ACBC607941}"/>
          </ac:spMkLst>
        </pc:spChg>
        <pc:spChg chg="add mod">
          <ac:chgData name="David FRANCO" userId="S::david.franco@ehu.eus::cbac1471-9ab9-42e3-b473-d62413c8210a" providerId="AD" clId="Web-{2A5F20C5-8FFC-F8A5-AA0B-7B4B73FFB804}" dt="2024-05-24T08:48:55.347" v="623" actId="1076"/>
          <ac:spMkLst>
            <pc:docMk/>
            <pc:sldMk cId="1722703522" sldId="309"/>
            <ac:spMk id="11" creationId="{62A3D12D-4A8D-A26E-5E84-154E2155D216}"/>
          </ac:spMkLst>
        </pc:spChg>
        <pc:picChg chg="add del mod">
          <ac:chgData name="David FRANCO" userId="S::david.franco@ehu.eus::cbac1471-9ab9-42e3-b473-d62413c8210a" providerId="AD" clId="Web-{2A5F20C5-8FFC-F8A5-AA0B-7B4B73FFB804}" dt="2024-05-24T08:30:45.010" v="404"/>
          <ac:picMkLst>
            <pc:docMk/>
            <pc:sldMk cId="1722703522" sldId="309"/>
            <ac:picMk id="2" creationId="{F065A950-5C6D-4172-2A5F-1CD6226691AF}"/>
          </ac:picMkLst>
        </pc:picChg>
        <pc:picChg chg="add del mod">
          <ac:chgData name="David FRANCO" userId="S::david.franco@ehu.eus::cbac1471-9ab9-42e3-b473-d62413c8210a" providerId="AD" clId="Web-{2A5F20C5-8FFC-F8A5-AA0B-7B4B73FFB804}" dt="2024-05-24T08:33:09.011" v="409"/>
          <ac:picMkLst>
            <pc:docMk/>
            <pc:sldMk cId="1722703522" sldId="309"/>
            <ac:picMk id="4" creationId="{861B9AF2-C4AA-2CA2-3A3C-F4C82B2D3C0C}"/>
          </ac:picMkLst>
        </pc:picChg>
        <pc:picChg chg="add del mod">
          <ac:chgData name="David FRANCO" userId="S::david.franco@ehu.eus::cbac1471-9ab9-42e3-b473-d62413c8210a" providerId="AD" clId="Web-{2A5F20C5-8FFC-F8A5-AA0B-7B4B73FFB804}" dt="2024-05-24T08:35:02.184" v="419"/>
          <ac:picMkLst>
            <pc:docMk/>
            <pc:sldMk cId="1722703522" sldId="309"/>
            <ac:picMk id="7" creationId="{83784E19-21D3-3CC5-5205-687126F96E14}"/>
          </ac:picMkLst>
        </pc:picChg>
        <pc:picChg chg="add mod">
          <ac:chgData name="David FRANCO" userId="S::david.franco@ehu.eus::cbac1471-9ab9-42e3-b473-d62413c8210a" providerId="AD" clId="Web-{2A5F20C5-8FFC-F8A5-AA0B-7B4B73FFB804}" dt="2024-05-24T08:41:52.953" v="558" actId="1076"/>
          <ac:picMkLst>
            <pc:docMk/>
            <pc:sldMk cId="1722703522" sldId="309"/>
            <ac:picMk id="9" creationId="{B1ACAEB5-9099-7C25-022C-5105452DAAE4}"/>
          </ac:picMkLst>
        </pc:picChg>
        <pc:picChg chg="del mod">
          <ac:chgData name="David FRANCO" userId="S::david.franco@ehu.eus::cbac1471-9ab9-42e3-b473-d62413c8210a" providerId="AD" clId="Web-{2A5F20C5-8FFC-F8A5-AA0B-7B4B73FFB804}" dt="2024-05-24T08:39:23.045" v="490"/>
          <ac:picMkLst>
            <pc:docMk/>
            <pc:sldMk cId="1722703522" sldId="309"/>
            <ac:picMk id="1026" creationId="{00000000-0000-0000-0000-000000000000}"/>
          </ac:picMkLst>
        </pc:picChg>
      </pc:sldChg>
      <pc:sldChg chg="addSp delSp modSp">
        <pc:chgData name="David FRANCO" userId="S::david.franco@ehu.eus::cbac1471-9ab9-42e3-b473-d62413c8210a" providerId="AD" clId="Web-{2A5F20C5-8FFC-F8A5-AA0B-7B4B73FFB804}" dt="2024-05-24T08:47:35.284" v="622" actId="1076"/>
        <pc:sldMkLst>
          <pc:docMk/>
          <pc:sldMk cId="1212937663" sldId="310"/>
        </pc:sldMkLst>
        <pc:spChg chg="mod">
          <ac:chgData name="David FRANCO" userId="S::david.franco@ehu.eus::cbac1471-9ab9-42e3-b473-d62413c8210a" providerId="AD" clId="Web-{2A5F20C5-8FFC-F8A5-AA0B-7B4B73FFB804}" dt="2024-05-24T08:40:25.499" v="521" actId="20577"/>
          <ac:spMkLst>
            <pc:docMk/>
            <pc:sldMk cId="1212937663" sldId="310"/>
            <ac:spMk id="5" creationId="{E817943A-53C7-33EC-DBA4-637F307CAD3D}"/>
          </ac:spMkLst>
        </pc:spChg>
        <pc:spChg chg="mod">
          <ac:chgData name="David FRANCO" userId="S::david.franco@ehu.eus::cbac1471-9ab9-42e3-b473-d62413c8210a" providerId="AD" clId="Web-{2A5F20C5-8FFC-F8A5-AA0B-7B4B73FFB804}" dt="2024-05-24T08:42:16.281" v="565" actId="20577"/>
          <ac:spMkLst>
            <pc:docMk/>
            <pc:sldMk cId="1212937663" sldId="310"/>
            <ac:spMk id="6" creationId="{88C1E0C8-22D4-FC9E-D8F6-C2ACBC607941}"/>
          </ac:spMkLst>
        </pc:spChg>
        <pc:spChg chg="add mod">
          <ac:chgData name="David FRANCO" userId="S::david.franco@ehu.eus::cbac1471-9ab9-42e3-b473-d62413c8210a" providerId="AD" clId="Web-{2A5F20C5-8FFC-F8A5-AA0B-7B4B73FFB804}" dt="2024-05-24T08:47:35.284" v="622" actId="1076"/>
          <ac:spMkLst>
            <pc:docMk/>
            <pc:sldMk cId="1212937663" sldId="310"/>
            <ac:spMk id="8" creationId="{EA13B8B3-6A16-8927-AEAD-F5E41D8C2EE6}"/>
          </ac:spMkLst>
        </pc:spChg>
        <pc:picChg chg="add del mod">
          <ac:chgData name="David FRANCO" userId="S::david.franco@ehu.eus::cbac1471-9ab9-42e3-b473-d62413c8210a" providerId="AD" clId="Web-{2A5F20C5-8FFC-F8A5-AA0B-7B4B73FFB804}" dt="2024-05-24T08:37:39.998" v="439"/>
          <ac:picMkLst>
            <pc:docMk/>
            <pc:sldMk cId="1212937663" sldId="310"/>
            <ac:picMk id="2" creationId="{96E7C672-2D9E-A23D-D9D4-3B8F12C28261}"/>
          </ac:picMkLst>
        </pc:picChg>
        <pc:picChg chg="add mod">
          <ac:chgData name="David FRANCO" userId="S::david.franco@ehu.eus::cbac1471-9ab9-42e3-b473-d62413c8210a" providerId="AD" clId="Web-{2A5F20C5-8FFC-F8A5-AA0B-7B4B73FFB804}" dt="2024-05-24T08:37:45.748" v="440" actId="14100"/>
          <ac:picMkLst>
            <pc:docMk/>
            <pc:sldMk cId="1212937663" sldId="310"/>
            <ac:picMk id="4" creationId="{067E769F-0B61-78C1-C0F7-F1AF57CAD315}"/>
          </ac:picMkLst>
        </pc:picChg>
      </pc:sldChg>
      <pc:sldChg chg="modSp">
        <pc:chgData name="David FRANCO" userId="S::david.franco@ehu.eus::cbac1471-9ab9-42e3-b473-d62413c8210a" providerId="AD" clId="Web-{2A5F20C5-8FFC-F8A5-AA0B-7B4B73FFB804}" dt="2024-05-24T08:40:45.484" v="531" actId="20577"/>
        <pc:sldMkLst>
          <pc:docMk/>
          <pc:sldMk cId="3813348929" sldId="312"/>
        </pc:sldMkLst>
        <pc:spChg chg="mod">
          <ac:chgData name="David FRANCO" userId="S::david.franco@ehu.eus::cbac1471-9ab9-42e3-b473-d62413c8210a" providerId="AD" clId="Web-{2A5F20C5-8FFC-F8A5-AA0B-7B4B73FFB804}" dt="2024-05-24T08:40:45.484" v="531" actId="20577"/>
          <ac:spMkLst>
            <pc:docMk/>
            <pc:sldMk cId="3813348929" sldId="312"/>
            <ac:spMk id="3" creationId="{67B11747-2B14-0641-F3DA-3736010FC5F1}"/>
          </ac:spMkLst>
        </pc:spChg>
        <pc:spChg chg="mod">
          <ac:chgData name="David FRANCO" userId="S::david.franco@ehu.eus::cbac1471-9ab9-42e3-b473-d62413c8210a" providerId="AD" clId="Web-{2A5F20C5-8FFC-F8A5-AA0B-7B4B73FFB804}" dt="2024-05-24T06:49:39.198" v="207" actId="14100"/>
          <ac:spMkLst>
            <pc:docMk/>
            <pc:sldMk cId="3813348929" sldId="312"/>
            <ac:spMk id="9" creationId="{70E3DDCC-8B43-AB05-7D51-EFCBAFC7FDB6}"/>
          </ac:spMkLst>
        </pc:spChg>
      </pc:sldChg>
      <pc:sldChg chg="modSp">
        <pc:chgData name="David FRANCO" userId="S::david.franco@ehu.eus::cbac1471-9ab9-42e3-b473-d62413c8210a" providerId="AD" clId="Web-{2A5F20C5-8FFC-F8A5-AA0B-7B4B73FFB804}" dt="2024-05-24T08:40:42.187" v="530" actId="20577"/>
        <pc:sldMkLst>
          <pc:docMk/>
          <pc:sldMk cId="2886541231" sldId="313"/>
        </pc:sldMkLst>
        <pc:spChg chg="mod">
          <ac:chgData name="David FRANCO" userId="S::david.franco@ehu.eus::cbac1471-9ab9-42e3-b473-d62413c8210a" providerId="AD" clId="Web-{2A5F20C5-8FFC-F8A5-AA0B-7B4B73FFB804}" dt="2024-05-24T08:40:42.187" v="530" actId="20577"/>
          <ac:spMkLst>
            <pc:docMk/>
            <pc:sldMk cId="2886541231" sldId="313"/>
            <ac:spMk id="3" creationId="{67B11747-2B14-0641-F3DA-3736010FC5F1}"/>
          </ac:spMkLst>
        </pc:spChg>
        <pc:spChg chg="mod">
          <ac:chgData name="David FRANCO" userId="S::david.franco@ehu.eus::cbac1471-9ab9-42e3-b473-d62413c8210a" providerId="AD" clId="Web-{2A5F20C5-8FFC-F8A5-AA0B-7B4B73FFB804}" dt="2024-05-24T06:49:44.651" v="208" actId="14100"/>
          <ac:spMkLst>
            <pc:docMk/>
            <pc:sldMk cId="2886541231" sldId="313"/>
            <ac:spMk id="9" creationId="{70E3DDCC-8B43-AB05-7D51-EFCBAFC7FDB6}"/>
          </ac:spMkLst>
        </pc:spChg>
        <pc:picChg chg="mod modCrop">
          <ac:chgData name="David FRANCO" userId="S::david.franco@ehu.eus::cbac1471-9ab9-42e3-b473-d62413c8210a" providerId="AD" clId="Web-{2A5F20C5-8FFC-F8A5-AA0B-7B4B73FFB804}" dt="2024-05-24T06:45:07.854" v="2" actId="1076"/>
          <ac:picMkLst>
            <pc:docMk/>
            <pc:sldMk cId="2886541231" sldId="313"/>
            <ac:picMk id="6" creationId="{962CF73F-6D5D-70A8-B024-880CC6996BC9}"/>
          </ac:picMkLst>
        </pc:picChg>
      </pc:sldChg>
      <pc:sldChg chg="addSp delSp modSp add del replId">
        <pc:chgData name="David FRANCO" userId="S::david.franco@ehu.eus::cbac1471-9ab9-42e3-b473-d62413c8210a" providerId="AD" clId="Web-{2A5F20C5-8FFC-F8A5-AA0B-7B4B73FFB804}" dt="2024-05-24T08:39:43.358" v="495"/>
        <pc:sldMkLst>
          <pc:docMk/>
          <pc:sldMk cId="792412561" sldId="317"/>
        </pc:sldMkLst>
        <pc:spChg chg="mod">
          <ac:chgData name="David FRANCO" userId="S::david.franco@ehu.eus::cbac1471-9ab9-42e3-b473-d62413c8210a" providerId="AD" clId="Web-{2A5F20C5-8FFC-F8A5-AA0B-7B4B73FFB804}" dt="2024-05-24T08:38:44.873" v="467" actId="20577"/>
          <ac:spMkLst>
            <pc:docMk/>
            <pc:sldMk cId="792412561" sldId="317"/>
            <ac:spMk id="6" creationId="{88C1E0C8-22D4-FC9E-D8F6-C2ACBC607941}"/>
          </ac:spMkLst>
        </pc:spChg>
        <pc:picChg chg="add del">
          <ac:chgData name="David FRANCO" userId="S::david.franco@ehu.eus::cbac1471-9ab9-42e3-b473-d62413c8210a" providerId="AD" clId="Web-{2A5F20C5-8FFC-F8A5-AA0B-7B4B73FFB804}" dt="2024-05-24T08:37:48.341" v="441"/>
          <ac:picMkLst>
            <pc:docMk/>
            <pc:sldMk cId="792412561" sldId="317"/>
            <ac:picMk id="4" creationId="{FE58EF6B-673D-E26C-BDC9-15EBEB1DC7A9}"/>
          </ac:picMkLst>
        </pc:picChg>
        <pc:picChg chg="add mod">
          <ac:chgData name="David FRANCO" userId="S::david.franco@ehu.eus::cbac1471-9ab9-42e3-b473-d62413c8210a" providerId="AD" clId="Web-{2A5F20C5-8FFC-F8A5-AA0B-7B4B73FFB804}" dt="2024-05-24T08:38:10.951" v="446"/>
          <ac:picMkLst>
            <pc:docMk/>
            <pc:sldMk cId="792412561" sldId="317"/>
            <ac:picMk id="7" creationId="{2495F473-150E-090C-4EF1-A75F3079F96A}"/>
          </ac:picMkLst>
        </pc:picChg>
      </pc:sldChg>
      <pc:sldChg chg="add del replId">
        <pc:chgData name="David FRANCO" userId="S::david.franco@ehu.eus::cbac1471-9ab9-42e3-b473-d62413c8210a" providerId="AD" clId="Web-{2A5F20C5-8FFC-F8A5-AA0B-7B4B73FFB804}" dt="2024-05-24T08:34:47.168" v="417"/>
        <pc:sldMkLst>
          <pc:docMk/>
          <pc:sldMk cId="124970812" sldId="318"/>
        </pc:sldMkLst>
      </pc:sldChg>
    </pc:docChg>
  </pc:docChgLst>
  <pc:docChgLst>
    <pc:chgData name="Asier ATUTXA" userId="S::asier.atutxa@ehu.eus::60ccef53-ebc9-40ad-beef-2b1d887fff3f" providerId="AD" clId="Web-{D731AFE1-B467-21C5-E380-805EA659AB0A}"/>
    <pc:docChg chg="modSld">
      <pc:chgData name="Asier ATUTXA" userId="S::asier.atutxa@ehu.eus::60ccef53-ebc9-40ad-beef-2b1d887fff3f" providerId="AD" clId="Web-{D731AFE1-B467-21C5-E380-805EA659AB0A}" dt="2024-06-05T07:37:06.630" v="4" actId="20577"/>
      <pc:docMkLst>
        <pc:docMk/>
      </pc:docMkLst>
      <pc:sldChg chg="modSp">
        <pc:chgData name="Asier ATUTXA" userId="S::asier.atutxa@ehu.eus::60ccef53-ebc9-40ad-beef-2b1d887fff3f" providerId="AD" clId="Web-{D731AFE1-B467-21C5-E380-805EA659AB0A}" dt="2024-06-05T07:37:06.630" v="4" actId="20577"/>
        <pc:sldMkLst>
          <pc:docMk/>
          <pc:sldMk cId="509721541" sldId="320"/>
        </pc:sldMkLst>
        <pc:spChg chg="mod">
          <ac:chgData name="Asier ATUTXA" userId="S::asier.atutxa@ehu.eus::60ccef53-ebc9-40ad-beef-2b1d887fff3f" providerId="AD" clId="Web-{D731AFE1-B467-21C5-E380-805EA659AB0A}" dt="2024-06-05T07:37:06.630" v="4" actId="20577"/>
          <ac:spMkLst>
            <pc:docMk/>
            <pc:sldMk cId="509721541" sldId="32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5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38435-1C4D-D361-683E-F7B5656A4D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919018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1" y="1619337"/>
            <a:ext cx="4276291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909372"/>
            <a:ext cx="4562293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328766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62325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93AE0-6C5D-DF1E-E4C1-1FD73BFF3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30560-C97D-61E4-B112-A75B61DCE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D0DCF837-1CC0-D41A-9A45-40F9EFCC4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FABDAEB-5718-BD19-6677-55F904352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7" t="63885" r="24367" b="25890"/>
          <a:stretch/>
        </p:blipFill>
        <p:spPr>
          <a:xfrm>
            <a:off x="2748053" y="4448247"/>
            <a:ext cx="6395947" cy="69525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04555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396B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9" name="Picture 8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3FBB5DD-F23D-BFD9-C754-1058CD38C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350201" y="4737300"/>
            <a:ext cx="1016655" cy="274638"/>
          </a:xfrm>
          <a:prstGeom prst="rect">
            <a:avLst/>
          </a:prstGeom>
        </p:spPr>
      </p:pic>
      <p:pic>
        <p:nvPicPr>
          <p:cNvPr id="10" name="Picture 9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0F23D177-D40B-05F1-482A-B8DF18145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8" t="63623" r="25148" b="28822"/>
          <a:stretch/>
        </p:blipFill>
        <p:spPr>
          <a:xfrm>
            <a:off x="2748053" y="4629813"/>
            <a:ext cx="6395947" cy="51368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2716" y="4751034"/>
            <a:ext cx="9809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F1DA8E-61B8-6DA4-81A2-2DD487D640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946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Presenter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3B183-FA2B-0B15-9915-FD43F149D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B8568-755C-C2E7-C717-739E35CF30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7" name="Picture 6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7669FC1-0416-8323-3841-A1DAB0314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447674"/>
            <a:ext cx="9144000" cy="695826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9757" y="4737301"/>
            <a:ext cx="499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1761730-9440-4A84-CB34-A27DF096EF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4572146"/>
            <a:ext cx="1243983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6396B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2t.ehu.eus/en/resources/smartnets4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ow7zhmDOOYQ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521598/5g-mobile-subscriptions-worldwi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41B41-0771-ADBC-7CF1-ED2A0CA0A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601" y="2640932"/>
            <a:ext cx="3822700" cy="559553"/>
          </a:xfrm>
        </p:spPr>
        <p:txBody>
          <a:bodyPr/>
          <a:lstStyle/>
          <a:p>
            <a:r>
              <a:rPr lang="en-US"/>
              <a:t>David Franco</a:t>
            </a:r>
          </a:p>
          <a:p>
            <a:r>
              <a:rPr lang="en-US"/>
              <a:t>Asier </a:t>
            </a:r>
            <a:r>
              <a:rPr lang="en-US" err="1"/>
              <a:t>Atutxa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4B7778-A9AA-698F-92B1-93841607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A production-ready UPF based on RARE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A6BFC-C12E-173A-47DB-3D4DFC7E1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Towards affordable high-performance 5G networks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E323A3-4D3A-3748-4DFA-FA4ED959F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Rennes, France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139ADB-1ACA-13FB-180C-ACCCBD271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12 June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7917F9-2C12-1A99-DAEA-F1CF89F865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1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Functionality</a:t>
            </a:r>
          </a:p>
          <a:p>
            <a:r>
              <a:rPr lang="en-US" dirty="0"/>
              <a:t>Routing &amp; forwarding</a:t>
            </a:r>
          </a:p>
          <a:p>
            <a:pPr lvl="1"/>
            <a:r>
              <a:rPr lang="en-US" dirty="0"/>
              <a:t>IP, LLDP, VLAN, MPLS, BGP, OSPF, BFD</a:t>
            </a:r>
          </a:p>
          <a:p>
            <a:r>
              <a:rPr lang="en-US" dirty="0"/>
              <a:t>Tunneling</a:t>
            </a:r>
          </a:p>
          <a:p>
            <a:pPr lvl="1"/>
            <a:r>
              <a:rPr lang="en-US" dirty="0"/>
              <a:t>GRE, L2TP, VXLAN, GTPv1, IPsec, </a:t>
            </a:r>
            <a:r>
              <a:rPr lang="en-US" dirty="0" err="1"/>
              <a:t>MACsec</a:t>
            </a:r>
            <a:r>
              <a:rPr lang="en-US" dirty="0"/>
              <a:t>, </a:t>
            </a:r>
            <a:r>
              <a:rPr lang="en-US" dirty="0" err="1"/>
              <a:t>wireguard</a:t>
            </a:r>
            <a:r>
              <a:rPr lang="en-US" dirty="0"/>
              <a:t>, </a:t>
            </a:r>
            <a:r>
              <a:rPr lang="en-US" dirty="0" err="1"/>
              <a:t>openvpn</a:t>
            </a:r>
            <a:endParaRPr lang="en-US" dirty="0"/>
          </a:p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Telnet, SSH</a:t>
            </a:r>
          </a:p>
          <a:p>
            <a:pPr marL="0" indent="0">
              <a:buNone/>
            </a:pPr>
            <a:r>
              <a:rPr lang="en-US" dirty="0"/>
              <a:t>Performance</a:t>
            </a:r>
          </a:p>
          <a:p>
            <a:r>
              <a:rPr lang="en-US" dirty="0"/>
              <a:t>Tested at </a:t>
            </a:r>
            <a:r>
              <a:rPr lang="en-US" b="1" dirty="0"/>
              <a:t>100 Gbps </a:t>
            </a:r>
            <a:r>
              <a:rPr lang="en-US" dirty="0"/>
              <a:t>(Tofino ASIC)</a:t>
            </a:r>
          </a:p>
          <a:p>
            <a:r>
              <a:rPr lang="en-US" dirty="0" smtClean="0"/>
              <a:t>Tested at </a:t>
            </a:r>
            <a:r>
              <a:rPr lang="en-US" b="1" dirty="0"/>
              <a:t>400 Gbps </a:t>
            </a:r>
            <a:r>
              <a:rPr lang="en-US" dirty="0"/>
              <a:t>(Tofino2 ASIC)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RARE router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2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</a:t>
            </a:r>
          </a:p>
          <a:p>
            <a:pPr lvl="1"/>
            <a:r>
              <a:rPr lang="en-US" dirty="0"/>
              <a:t>Provide a standalone UPF</a:t>
            </a:r>
          </a:p>
          <a:p>
            <a:r>
              <a:rPr lang="en-US" dirty="0"/>
              <a:t>Motivation</a:t>
            </a:r>
          </a:p>
          <a:p>
            <a:pPr lvl="1"/>
            <a:r>
              <a:rPr lang="en-US" dirty="0" smtClean="0"/>
              <a:t>Affordable UPF solution </a:t>
            </a:r>
          </a:p>
          <a:p>
            <a:pPr lvl="1"/>
            <a:r>
              <a:rPr lang="en-US" dirty="0" smtClean="0"/>
              <a:t>Enhance </a:t>
            </a:r>
            <a:r>
              <a:rPr lang="en-US" dirty="0"/>
              <a:t>the performance between the RAN and the Data Network (DN)</a:t>
            </a:r>
          </a:p>
          <a:p>
            <a:pPr lvl="2"/>
            <a:r>
              <a:rPr lang="en-US" dirty="0"/>
              <a:t>More users</a:t>
            </a:r>
          </a:p>
          <a:p>
            <a:pPr lvl="2"/>
            <a:r>
              <a:rPr lang="en-US" dirty="0"/>
              <a:t>Higher data rate</a:t>
            </a:r>
          </a:p>
          <a:p>
            <a:pPr lvl="2"/>
            <a:r>
              <a:rPr lang="en-US" dirty="0"/>
              <a:t>Lower delay/jitter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UPF implementation in RARE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2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0201" y="964417"/>
            <a:ext cx="3200395" cy="298376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Implementation</a:t>
            </a:r>
          </a:p>
          <a:p>
            <a:r>
              <a:rPr lang="es-ES" b="1"/>
              <a:t>N5</a:t>
            </a:r>
            <a:r>
              <a:rPr lang="es-ES"/>
              <a:t> interface: </a:t>
            </a:r>
            <a:r>
              <a:rPr lang="es-ES" b="1"/>
              <a:t>PFCP</a:t>
            </a:r>
            <a:r>
              <a:rPr lang="es-ES"/>
              <a:t> </a:t>
            </a:r>
            <a:r>
              <a:rPr lang="en-US"/>
              <a:t>protocol</a:t>
            </a:r>
            <a:r>
              <a:rPr lang="es-ES"/>
              <a:t> (</a:t>
            </a:r>
            <a:r>
              <a:rPr lang="es-ES" err="1"/>
              <a:t>tested</a:t>
            </a:r>
            <a:r>
              <a:rPr lang="es-ES"/>
              <a:t>)</a:t>
            </a:r>
          </a:p>
          <a:p>
            <a:r>
              <a:rPr lang="es-ES" b="1"/>
              <a:t>N3</a:t>
            </a:r>
            <a:r>
              <a:rPr lang="es-ES"/>
              <a:t> interface: </a:t>
            </a:r>
            <a:r>
              <a:rPr lang="es-ES" b="1"/>
              <a:t>GTPv2</a:t>
            </a:r>
            <a:r>
              <a:rPr lang="es-ES"/>
              <a:t> </a:t>
            </a:r>
            <a:r>
              <a:rPr lang="es-ES" err="1"/>
              <a:t>protocol</a:t>
            </a:r>
            <a:r>
              <a:rPr lang="es-ES"/>
              <a:t> (</a:t>
            </a:r>
            <a:r>
              <a:rPr lang="es-ES" err="1"/>
              <a:t>ongoing</a:t>
            </a:r>
            <a:r>
              <a:rPr lang="es-ES"/>
              <a:t>)</a:t>
            </a:r>
          </a:p>
          <a:p>
            <a:r>
              <a:rPr lang="es-ES" b="1"/>
              <a:t>N6</a:t>
            </a:r>
            <a:r>
              <a:rPr lang="es-ES"/>
              <a:t> interface: </a:t>
            </a:r>
            <a:r>
              <a:rPr lang="es-ES" b="1"/>
              <a:t>IP</a:t>
            </a:r>
            <a:r>
              <a:rPr lang="es-ES"/>
              <a:t> </a:t>
            </a:r>
            <a:r>
              <a:rPr lang="es-ES" err="1"/>
              <a:t>protocol</a:t>
            </a:r>
            <a:r>
              <a:rPr lang="es-ES"/>
              <a:t> (</a:t>
            </a:r>
            <a:r>
              <a:rPr lang="es-ES" err="1"/>
              <a:t>already</a:t>
            </a:r>
            <a:r>
              <a:rPr lang="es-ES"/>
              <a:t> </a:t>
            </a:r>
            <a:r>
              <a:rPr lang="es-ES" err="1"/>
              <a:t>available</a:t>
            </a:r>
            <a:r>
              <a:rPr lang="es-ES"/>
              <a:t>)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UPF implementation in RARE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09" y="1522911"/>
            <a:ext cx="5832230" cy="28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0201" y="964417"/>
            <a:ext cx="3341679" cy="315038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Smart Networks for Everything (</a:t>
            </a:r>
            <a:r>
              <a:rPr lang="en-US" b="1"/>
              <a:t>SmartNets4E</a:t>
            </a:r>
            <a:r>
              <a:rPr lang="en-US" b="1" baseline="30000"/>
              <a:t>1</a:t>
            </a:r>
            <a:r>
              <a:rPr lang="en-US"/>
              <a:t>)</a:t>
            </a:r>
          </a:p>
          <a:p>
            <a:r>
              <a:rPr lang="en-US"/>
              <a:t>An infrastructure for network research</a:t>
            </a:r>
          </a:p>
          <a:p>
            <a:r>
              <a:rPr lang="en-US"/>
              <a:t>Three nodes interconnected at 100G</a:t>
            </a:r>
          </a:p>
          <a:p>
            <a:r>
              <a:rPr lang="en-US"/>
              <a:t>Research resources for 5G/6G in different verticals</a:t>
            </a:r>
          </a:p>
          <a:p>
            <a:pPr lvl="1"/>
            <a:r>
              <a:rPr lang="en-US"/>
              <a:t>Advanced manufacturing (CFAA node)</a:t>
            </a:r>
          </a:p>
          <a:p>
            <a:pPr lvl="1"/>
            <a:r>
              <a:rPr lang="en-US"/>
              <a:t>Health, education, transportation and mobility (BILBAO node)</a:t>
            </a:r>
          </a:p>
          <a:p>
            <a:r>
              <a:rPr lang="en-US"/>
              <a:t>Integrated into the ESFRI SLICES-RI</a:t>
            </a:r>
          </a:p>
          <a:p>
            <a:r>
              <a:rPr lang="en-US"/>
              <a:t>Collocated with GEANT’s </a:t>
            </a:r>
            <a:r>
              <a:rPr lang="en-US" err="1"/>
              <a:t>PoP</a:t>
            </a:r>
            <a:r>
              <a:rPr lang="en-US"/>
              <a:t> (LEIOA node)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under consideration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CuadroTexto 4"/>
          <p:cNvSpPr txBox="1"/>
          <p:nvPr/>
        </p:nvSpPr>
        <p:spPr>
          <a:xfrm>
            <a:off x="350201" y="4394200"/>
            <a:ext cx="408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aseline="30000"/>
              <a:t>1</a:t>
            </a:r>
            <a:r>
              <a:rPr lang="es-ES" sz="900"/>
              <a:t> </a:t>
            </a:r>
            <a:r>
              <a:rPr lang="es-ES" sz="900">
                <a:hlinkClick r:id="rId2"/>
              </a:rPr>
              <a:t>https://i2t.ehu.eus/en/resources/smartnets4e</a:t>
            </a:r>
            <a:r>
              <a:rPr lang="es-ES" sz="900"/>
              <a:t> </a:t>
            </a:r>
          </a:p>
        </p:txBody>
      </p:sp>
      <p:pic>
        <p:nvPicPr>
          <p:cNvPr id="6" name="Marcador de conteni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81" y="963824"/>
            <a:ext cx="5365929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1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under consideration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B7E19D91-700C-7658-41FD-F60B4D68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254" y="724182"/>
            <a:ext cx="4259185" cy="3504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SmartNets4E: </a:t>
            </a:r>
            <a:r>
              <a:rPr lang="en-US" b="1"/>
              <a:t>BILBAO</a:t>
            </a:r>
            <a:r>
              <a:rPr lang="en-US"/>
              <a:t> location</a:t>
            </a:r>
          </a:p>
          <a:p>
            <a:r>
              <a:rPr lang="en-US"/>
              <a:t>Computing nodes</a:t>
            </a:r>
          </a:p>
          <a:p>
            <a:r>
              <a:rPr lang="en-US"/>
              <a:t>Commercial and experimental 5G NPN</a:t>
            </a:r>
          </a:p>
          <a:p>
            <a:r>
              <a:rPr lang="en-US"/>
              <a:t>Quantum Key Distribution (QKD) equipment</a:t>
            </a:r>
          </a:p>
          <a:p>
            <a:pPr lvl="1"/>
            <a:r>
              <a:rPr lang="en-US"/>
              <a:t>Secure communication between CFAA and BILBAO</a:t>
            </a:r>
          </a:p>
          <a:p>
            <a:r>
              <a:rPr lang="en-US"/>
              <a:t>Network analysis and testing equipment:</a:t>
            </a:r>
          </a:p>
          <a:p>
            <a:pPr lvl="1"/>
            <a:r>
              <a:rPr lang="en-US"/>
              <a:t>Traffic generator</a:t>
            </a:r>
          </a:p>
          <a:p>
            <a:pPr lvl="1"/>
            <a:r>
              <a:rPr lang="en-US"/>
              <a:t>Impairment generator</a:t>
            </a:r>
          </a:p>
          <a:p>
            <a:r>
              <a:rPr lang="en-US"/>
              <a:t>Experimental P4 network</a:t>
            </a:r>
            <a:endParaRPr lang="en-US">
              <a:latin typeface="Arial"/>
              <a:ea typeface="Verdana"/>
              <a:cs typeface="Arial"/>
            </a:endParaRPr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00699D83-E807-D177-DB77-36F7466D3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" t="9161" r="49932" b="5051"/>
          <a:stretch/>
        </p:blipFill>
        <p:spPr>
          <a:xfrm>
            <a:off x="95250" y="631041"/>
            <a:ext cx="4180053" cy="38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under consideration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A8D94E2E-F969-0C18-883B-E99C470F7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821542"/>
            <a:ext cx="4831399" cy="29837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SmartNets4E: </a:t>
            </a:r>
            <a:r>
              <a:rPr lang="en-US" b="1">
                <a:latin typeface="Arial"/>
                <a:ea typeface="Verdana"/>
                <a:cs typeface="Arial"/>
              </a:rPr>
              <a:t>CFAA location</a:t>
            </a:r>
            <a:endParaRPr lang="en-US">
              <a:latin typeface="Arial"/>
              <a:ea typeface="Verdana"/>
              <a:cs typeface="Arial"/>
            </a:endParaRPr>
          </a:p>
          <a:p>
            <a:r>
              <a:rPr lang="en-US">
                <a:latin typeface="Arial"/>
                <a:ea typeface="Verdana"/>
                <a:cs typeface="Arial"/>
              </a:rPr>
              <a:t>Advanced manufacturing R&amp;D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Indoor commercial 5G NPN (</a:t>
            </a:r>
            <a:r>
              <a:rPr lang="en-US" err="1">
                <a:latin typeface="Arial"/>
                <a:ea typeface="Verdana"/>
                <a:cs typeface="Arial"/>
              </a:rPr>
              <a:t>mmWave</a:t>
            </a:r>
            <a:r>
              <a:rPr lang="en-US">
                <a:latin typeface="Arial"/>
                <a:ea typeface="Verdana"/>
                <a:cs typeface="Arial"/>
              </a:rPr>
              <a:t>)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Experimental 5G NPN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LTE-M and NB-IoT support</a:t>
            </a:r>
            <a:endParaRPr lang="en-US"/>
          </a:p>
          <a:p>
            <a:r>
              <a:rPr lang="en-US">
                <a:latin typeface="Arial"/>
                <a:ea typeface="Verdana"/>
                <a:cs typeface="Arial"/>
              </a:rPr>
              <a:t>IIoT sensor network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Quantum Key Distribution (QKD) equipment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Secure communication between CFAA and BILBAO</a:t>
            </a:r>
            <a:endParaRPr lang="en-US"/>
          </a:p>
          <a:p>
            <a:pPr marL="285750" indent="-285750"/>
            <a:endParaRPr lang="en-US">
              <a:latin typeface="Arial"/>
              <a:ea typeface="Verdana"/>
              <a:cs typeface="Arial"/>
            </a:endParaRPr>
          </a:p>
        </p:txBody>
      </p:sp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A15AFA4D-D954-7E96-D789-648EC1B82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79" t="9293" r="109" b="-404"/>
          <a:stretch/>
        </p:blipFill>
        <p:spPr>
          <a:xfrm>
            <a:off x="5281491" y="167572"/>
            <a:ext cx="3690275" cy="42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9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under consideration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Imagen 4" descr="Diagrama, Mapa&#10;&#10;Descripción generada automáticamente">
            <a:extLst>
              <a:ext uri="{FF2B5EF4-FFF2-40B4-BE49-F238E27FC236}">
                <a16:creationId xmlns:a16="http://schemas.microsoft.com/office/drawing/2014/main" id="{EF9A5AF5-4EFF-B335-ECEA-6665EDD40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05" t="42857" r="23882" b="201"/>
          <a:stretch/>
        </p:blipFill>
        <p:spPr>
          <a:xfrm>
            <a:off x="4709309" y="1047749"/>
            <a:ext cx="3897084" cy="2998871"/>
          </a:xfrm>
          <a:prstGeom prst="rect">
            <a:avLst/>
          </a:prstGeo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0E4743E2-7294-9032-466A-3DED6BB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821542"/>
            <a:ext cx="3960203" cy="29837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SmartNets4E: </a:t>
            </a:r>
            <a:r>
              <a:rPr lang="en-US" b="1">
                <a:latin typeface="Arial"/>
                <a:ea typeface="Verdana"/>
                <a:cs typeface="Arial"/>
              </a:rPr>
              <a:t>LEIOA location</a:t>
            </a:r>
            <a:endParaRPr lang="es-ES"/>
          </a:p>
          <a:p>
            <a:r>
              <a:rPr lang="en-US">
                <a:latin typeface="Arial"/>
                <a:ea typeface="Verdana"/>
                <a:cs typeface="Arial"/>
              </a:rPr>
              <a:t>Interconnection site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GEANT </a:t>
            </a:r>
            <a:r>
              <a:rPr lang="en-US" err="1">
                <a:latin typeface="Arial"/>
                <a:ea typeface="Verdana"/>
                <a:cs typeface="Arial"/>
              </a:rPr>
              <a:t>PoP</a:t>
            </a:r>
            <a:endParaRPr lang="en-US">
              <a:latin typeface="Arial"/>
              <a:ea typeface="Verdana"/>
              <a:cs typeface="Arial"/>
            </a:endParaRPr>
          </a:p>
          <a:p>
            <a:pPr lvl="1"/>
            <a:r>
              <a:rPr lang="en-US" err="1">
                <a:latin typeface="Arial"/>
                <a:ea typeface="Verdana"/>
                <a:cs typeface="Arial"/>
              </a:rPr>
              <a:t>RedIRIS</a:t>
            </a:r>
            <a:r>
              <a:rPr lang="en-US">
                <a:latin typeface="Arial"/>
                <a:ea typeface="Verdana"/>
                <a:cs typeface="Arial"/>
              </a:rPr>
              <a:t> </a:t>
            </a:r>
            <a:r>
              <a:rPr lang="en-US" err="1">
                <a:latin typeface="Arial"/>
                <a:ea typeface="Verdana"/>
                <a:cs typeface="Arial"/>
              </a:rPr>
              <a:t>PoP</a:t>
            </a:r>
            <a:endParaRPr lang="en-US">
              <a:latin typeface="Arial"/>
              <a:ea typeface="Verdana"/>
              <a:cs typeface="Arial"/>
            </a:endParaRPr>
          </a:p>
          <a:p>
            <a:r>
              <a:rPr lang="en-US">
                <a:latin typeface="Arial"/>
                <a:ea typeface="Verdana"/>
                <a:cs typeface="Arial"/>
              </a:rPr>
              <a:t>Computing nodes</a:t>
            </a:r>
            <a:endParaRPr lang="en-US"/>
          </a:p>
          <a:p>
            <a:r>
              <a:rPr lang="en-US">
                <a:latin typeface="Arial"/>
                <a:ea typeface="Verdana"/>
                <a:cs typeface="Arial"/>
              </a:rPr>
              <a:t>Outdoor commercial 5G NPN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Campus network</a:t>
            </a:r>
            <a:endParaRPr lang="en-US"/>
          </a:p>
          <a:p>
            <a:pPr marL="285750"/>
            <a:endParaRPr lang="en-US"/>
          </a:p>
          <a:p>
            <a:pPr marL="628650"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9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1732923"/>
            <a:ext cx="6534150" cy="2789205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The role of RARE-UPF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The scenario in our research infrastructure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ea typeface="Verdana"/>
                <a:cs typeface="Arial"/>
              </a:rPr>
              <a:t>Use case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26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13723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Video:</a:t>
            </a:r>
          </a:p>
          <a:p>
            <a:r>
              <a:rPr lang="en-US"/>
              <a:t>SmartNets4E : the 3 locations of the experimentation facility</a:t>
            </a:r>
          </a:p>
          <a:p>
            <a:r>
              <a:rPr lang="en-US"/>
              <a:t>5G and RARE infrastructure</a:t>
            </a:r>
          </a:p>
          <a:p>
            <a:r>
              <a:rPr lang="en-US"/>
              <a:t>PFCP implementation in RARE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ea typeface="Verdana"/>
                <a:cs typeface="Arial"/>
              </a:rPr>
              <a:t>Use case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Imagen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371" y="2483708"/>
            <a:ext cx="2639167" cy="1507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9721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ea typeface="Verdana"/>
                <a:cs typeface="Arial"/>
              </a:rPr>
              <a:t>Conclusions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High-performance user plane for 5G core network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Multi-UPF scenario</a:t>
            </a:r>
          </a:p>
          <a:p>
            <a:pPr marL="0" indent="0">
              <a:buNone/>
            </a:pPr>
            <a:endParaRPr lang="en-US">
              <a:latin typeface="Arial"/>
              <a:ea typeface="Verdana"/>
              <a:cs typeface="Arial"/>
            </a:endParaRPr>
          </a:p>
          <a:p>
            <a:pPr marL="0" indent="0">
              <a:buNone/>
            </a:pPr>
            <a:r>
              <a:rPr lang="en-US" b="1">
                <a:latin typeface="Arial"/>
                <a:ea typeface="Verdana"/>
                <a:cs typeface="Arial"/>
              </a:rPr>
              <a:t>Next steps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Performance tests</a:t>
            </a:r>
            <a:endParaRPr lang="en-US"/>
          </a:p>
          <a:p>
            <a:r>
              <a:rPr lang="en-US">
                <a:latin typeface="Arial"/>
                <a:ea typeface="Verdana"/>
                <a:cs typeface="Arial"/>
              </a:rPr>
              <a:t>Implementation of other 5G entities: SMF, N3IWF, etc.</a:t>
            </a:r>
            <a:endParaRPr lang="en-US"/>
          </a:p>
          <a:p>
            <a:r>
              <a:rPr lang="en-US">
                <a:latin typeface="Arial"/>
                <a:ea typeface="Verdana"/>
                <a:cs typeface="Arial"/>
              </a:rPr>
              <a:t>Remote access and management tools</a:t>
            </a:r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ea typeface="Verdana"/>
                <a:cs typeface="Arial"/>
              </a:rPr>
              <a:t>Conclusions and next steps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1CF9D1-111E-460E-5EAE-19745CEB0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latin typeface="Arial"/>
                <a:ea typeface="Verdana"/>
                <a:cs typeface="Arial"/>
              </a:rPr>
              <a:t>5G</a:t>
            </a:r>
            <a:endParaRPr lang="es-ES"/>
          </a:p>
          <a:p>
            <a:pPr marL="342900" indent="-342900">
              <a:buAutoNum type="arabicPeriod"/>
            </a:pPr>
            <a:r>
              <a:rPr lang="en-US">
                <a:latin typeface="Arial"/>
                <a:ea typeface="Verdana"/>
                <a:cs typeface="Arial"/>
              </a:rPr>
              <a:t>RARE router</a:t>
            </a:r>
            <a:endParaRPr lang="es-ES"/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Arial"/>
                <a:ea typeface="Verdana"/>
                <a:cs typeface="Arial"/>
              </a:rPr>
              <a:t>UPF 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Arial"/>
                <a:ea typeface="Verdana"/>
                <a:cs typeface="Arial"/>
              </a:rPr>
              <a:t>Scenario under consideration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Arial"/>
                <a:ea typeface="Verdana"/>
                <a:cs typeface="Arial"/>
              </a:rPr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30EB9-8877-BC32-A102-71018EE6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7016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946" y="3470165"/>
            <a:ext cx="3795964" cy="578461"/>
          </a:xfrm>
        </p:spPr>
        <p:txBody>
          <a:bodyPr/>
          <a:lstStyle/>
          <a:p>
            <a:r>
              <a:rPr lang="en-US" err="1"/>
              <a:t>david.franco@ehu.eus</a:t>
            </a:r>
            <a:endParaRPr lang="en-US"/>
          </a:p>
          <a:p>
            <a:r>
              <a:rPr lang="en-US" err="1"/>
              <a:t>asier.atutxa@ehu.eus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424121" y="1842932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374475" y="1290573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chemeClr val="accent1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47663185-4F82-676F-3D60-57C4EFB47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695" y="1244512"/>
            <a:ext cx="5485252" cy="2972807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7B11747-2B14-0641-F3DA-3736010F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"/>
                <a:ea typeface="Verdana"/>
                <a:cs typeface="Arial"/>
              </a:rPr>
              <a:t>5G: </a:t>
            </a:r>
            <a:r>
              <a:rPr lang="es-ES" err="1">
                <a:latin typeface="Arial"/>
                <a:ea typeface="Verdana"/>
                <a:cs typeface="Arial"/>
              </a:rPr>
              <a:t>vision</a:t>
            </a:r>
            <a:endParaRPr lang="es-ES" err="1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4E7BC4-E7B4-1D36-1581-772FB58F4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0E3DDCC-8B43-AB05-7D51-EFCBAFC7FDB6}"/>
              </a:ext>
            </a:extLst>
          </p:cNvPr>
          <p:cNvSpPr txBox="1">
            <a:spLocks/>
          </p:cNvSpPr>
          <p:nvPr/>
        </p:nvSpPr>
        <p:spPr>
          <a:xfrm>
            <a:off x="350201" y="1090592"/>
            <a:ext cx="2758991" cy="3121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Mobile broadband is the fundamental technology for interconnecting communities and individuals</a:t>
            </a:r>
            <a:endParaRPr lang="es-ES"/>
          </a:p>
          <a:p>
            <a:pPr marL="0" indent="0">
              <a:buNone/>
            </a:pPr>
            <a:endParaRPr lang="en-US">
              <a:latin typeface="Arial"/>
              <a:ea typeface="Verdana"/>
              <a:cs typeface="Arial"/>
            </a:endParaRPr>
          </a:p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5G will continue growing with more that 4.4 billion subscribers predicted by 2027*</a:t>
            </a:r>
            <a:endParaRPr lang="en-US"/>
          </a:p>
          <a:p>
            <a:r>
              <a:rPr lang="en-US">
                <a:latin typeface="Arial"/>
                <a:ea typeface="Verdana"/>
                <a:cs typeface="Arial"/>
              </a:rPr>
              <a:t>The impact of </a:t>
            </a:r>
            <a:r>
              <a:rPr lang="en-US" err="1">
                <a:latin typeface="Arial"/>
                <a:ea typeface="Verdana"/>
                <a:cs typeface="Arial"/>
              </a:rPr>
              <a:t>mMTC</a:t>
            </a:r>
            <a:r>
              <a:rPr lang="en-US">
                <a:latin typeface="Arial"/>
                <a:ea typeface="Verdana"/>
                <a:cs typeface="Arial"/>
              </a:rPr>
              <a:t> </a:t>
            </a:r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249B3F-DF0F-A441-FF69-5620F363AEC3}"/>
              </a:ext>
            </a:extLst>
          </p:cNvPr>
          <p:cNvSpPr txBox="1"/>
          <p:nvPr/>
        </p:nvSpPr>
        <p:spPr>
          <a:xfrm>
            <a:off x="3794166" y="434711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600" b="1">
                <a:solidFill>
                  <a:srgbClr val="0F2741"/>
                </a:solidFill>
                <a:latin typeface="Open Sans"/>
                <a:cs typeface="Arial"/>
              </a:rPr>
              <a:t>Notes:</a:t>
            </a:r>
            <a:r>
              <a:rPr lang="es-ES" sz="600">
                <a:solidFill>
                  <a:srgbClr val="0F2741"/>
                </a:solidFill>
                <a:latin typeface="Open Sans"/>
                <a:cs typeface="Arial"/>
              </a:rPr>
              <a:t> *</a:t>
            </a:r>
            <a:r>
              <a:rPr lang="es-ES" sz="600" err="1">
                <a:solidFill>
                  <a:srgbClr val="0F2741"/>
                </a:solidFill>
                <a:latin typeface="Open Sans"/>
                <a:cs typeface="Arial"/>
              </a:rPr>
              <a:t>Forecast</a:t>
            </a:r>
            <a:r>
              <a:rPr lang="es-ES" sz="600">
                <a:solidFill>
                  <a:srgbClr val="0F2741"/>
                </a:solidFill>
                <a:latin typeface="Open Sans"/>
                <a:cs typeface="Arial"/>
              </a:rPr>
              <a:t> </a:t>
            </a:r>
            <a:endParaRPr lang="es-ES" sz="600">
              <a:solidFill>
                <a:srgbClr val="0F2741"/>
              </a:solidFill>
              <a:latin typeface="Open Sans"/>
              <a:ea typeface="Open Sans"/>
              <a:cs typeface="Arial"/>
            </a:endParaRPr>
          </a:p>
          <a:p>
            <a:r>
              <a:rPr lang="es-ES" sz="600" b="1" err="1">
                <a:solidFill>
                  <a:srgbClr val="0F2741"/>
                </a:solidFill>
                <a:latin typeface="Open Sans"/>
                <a:cs typeface="Arial"/>
              </a:rPr>
              <a:t>Source</a:t>
            </a:r>
            <a:r>
              <a:rPr lang="es-ES" sz="600" b="1">
                <a:solidFill>
                  <a:srgbClr val="0F2741"/>
                </a:solidFill>
                <a:latin typeface="Open Sans"/>
                <a:cs typeface="Arial"/>
              </a:rPr>
              <a:t>: </a:t>
            </a:r>
            <a:r>
              <a:rPr lang="es-ES" sz="600">
                <a:solidFill>
                  <a:srgbClr val="0F2741"/>
                </a:solidFill>
                <a:latin typeface="Open Sans"/>
                <a:cs typeface="Arial"/>
              </a:rPr>
              <a:t>Ericsson (2022), </a:t>
            </a:r>
            <a:r>
              <a:rPr lang="es-ES" sz="600">
                <a:solidFill>
                  <a:srgbClr val="0F2741"/>
                </a:solidFill>
                <a:latin typeface="Open Sans"/>
                <a:cs typeface="Open Sans"/>
                <a:hlinkClick r:id="rId3"/>
              </a:rPr>
              <a:t>statista</a:t>
            </a:r>
            <a:endParaRPr lang="es-ES" sz="600">
              <a:solidFill>
                <a:srgbClr val="0F2741"/>
              </a:solidFill>
              <a:latin typeface="Open Sans"/>
              <a:ea typeface="Open Sans"/>
              <a:cs typeface="Open Sans"/>
              <a:hlinkClick r:id="rId3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741BE6-F367-6474-6EDE-23E628C0A69D}"/>
              </a:ext>
            </a:extLst>
          </p:cNvPr>
          <p:cNvSpPr txBox="1"/>
          <p:nvPr/>
        </p:nvSpPr>
        <p:spPr>
          <a:xfrm>
            <a:off x="4759035" y="940377"/>
            <a:ext cx="32998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>
                <a:solidFill>
                  <a:srgbClr val="0F2741"/>
                </a:solidFill>
                <a:latin typeface="Open Sans"/>
                <a:cs typeface="Arial"/>
              </a:rPr>
              <a:t>5G mobile subscriptions worldwide</a:t>
            </a:r>
            <a:endParaRPr lang="en-GB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34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B11747-2B14-0641-F3DA-3736010F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"/>
                <a:ea typeface="Verdana"/>
                <a:cs typeface="Arial"/>
              </a:rPr>
              <a:t>5G: </a:t>
            </a:r>
            <a:r>
              <a:rPr lang="es-ES" err="1">
                <a:latin typeface="Arial"/>
                <a:ea typeface="Verdana"/>
                <a:cs typeface="Arial"/>
              </a:rPr>
              <a:t>vision</a:t>
            </a:r>
            <a:endParaRPr lang="es-ES" err="1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4E7BC4-E7B4-1D36-1581-772FB58F4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0E3DDCC-8B43-AB05-7D51-EFCBAFC7FDB6}"/>
              </a:ext>
            </a:extLst>
          </p:cNvPr>
          <p:cNvSpPr txBox="1">
            <a:spLocks/>
          </p:cNvSpPr>
          <p:nvPr/>
        </p:nvSpPr>
        <p:spPr>
          <a:xfrm>
            <a:off x="439266" y="919885"/>
            <a:ext cx="2758991" cy="3285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Five tier one vendors</a:t>
            </a:r>
            <a:endParaRPr lang="es-ES"/>
          </a:p>
          <a:p>
            <a:pPr marL="285750" indent="-285750"/>
            <a:r>
              <a:rPr lang="en-US">
                <a:latin typeface="Arial"/>
                <a:ea typeface="Verdana"/>
                <a:cs typeface="Arial"/>
              </a:rPr>
              <a:t>High CAPEX/OPEX</a:t>
            </a:r>
          </a:p>
          <a:p>
            <a:pPr marL="0" indent="0">
              <a:buNone/>
            </a:pPr>
            <a:endParaRPr lang="en-US">
              <a:latin typeface="Arial"/>
              <a:ea typeface="Verdana"/>
              <a:cs typeface="Arial"/>
            </a:endParaRPr>
          </a:p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The market share is growing for "Other" vendors</a:t>
            </a:r>
            <a:endParaRPr lang="en-US"/>
          </a:p>
          <a:p>
            <a:pPr marL="285750" indent="-285750"/>
            <a:r>
              <a:rPr lang="en-US">
                <a:latin typeface="Arial"/>
                <a:ea typeface="Verdana"/>
                <a:cs typeface="Arial"/>
              </a:rPr>
              <a:t>Open-source solutions</a:t>
            </a:r>
          </a:p>
          <a:p>
            <a:pPr marL="285750" indent="-285750"/>
            <a:r>
              <a:rPr lang="en-US">
                <a:latin typeface="Arial"/>
                <a:ea typeface="Verdana"/>
                <a:cs typeface="Arial"/>
              </a:rPr>
              <a:t>Startups</a:t>
            </a:r>
          </a:p>
          <a:p>
            <a:pPr marL="285750" indent="-285750"/>
            <a:r>
              <a:rPr lang="en-US">
                <a:latin typeface="Arial"/>
                <a:ea typeface="Verdana"/>
                <a:cs typeface="Arial"/>
              </a:rPr>
              <a:t>More customizable and affordable products</a:t>
            </a:r>
            <a:endParaRPr lang="en-US"/>
          </a:p>
        </p:txBody>
      </p:sp>
      <p:pic>
        <p:nvPicPr>
          <p:cNvPr id="6" name="Marcador de contenido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962CF73F-6D5D-70A8-B024-880CC6996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52"/>
          <a:stretch/>
        </p:blipFill>
        <p:spPr>
          <a:xfrm>
            <a:off x="3198135" y="208153"/>
            <a:ext cx="5942286" cy="4421782"/>
          </a:xfrm>
        </p:spPr>
      </p:pic>
    </p:spTree>
    <p:extLst>
      <p:ext uri="{BB962C8B-B14F-4D97-AF65-F5344CB8AC3E}">
        <p14:creationId xmlns:p14="http://schemas.microsoft.com/office/powerpoint/2010/main" val="28865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1E0C8-22D4-FC9E-D8F6-C2ACBC60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8"/>
            <a:ext cx="3503672" cy="33119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Radio Access Network</a:t>
            </a:r>
            <a:endParaRPr lang="es-ES"/>
          </a:p>
          <a:p>
            <a:r>
              <a:rPr lang="en-US">
                <a:latin typeface="Arial"/>
                <a:ea typeface="Verdana"/>
                <a:cs typeface="Arial"/>
              </a:rPr>
              <a:t>Base station (</a:t>
            </a:r>
            <a:r>
              <a:rPr lang="en-US" err="1">
                <a:latin typeface="Arial"/>
                <a:ea typeface="Verdana"/>
                <a:cs typeface="Arial"/>
              </a:rPr>
              <a:t>gNB</a:t>
            </a:r>
            <a:r>
              <a:rPr lang="en-US">
                <a:latin typeface="Arial"/>
                <a:ea typeface="Verdana"/>
                <a:cs typeface="Arial"/>
              </a:rPr>
              <a:t>)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Function split (DU-CU)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Fronthaul/</a:t>
            </a:r>
            <a:r>
              <a:rPr lang="en-US" err="1">
                <a:latin typeface="Arial"/>
                <a:ea typeface="Verdana"/>
                <a:cs typeface="Arial"/>
              </a:rPr>
              <a:t>Midhaul</a:t>
            </a:r>
            <a:r>
              <a:rPr lang="en-US">
                <a:latin typeface="Arial"/>
                <a:ea typeface="Verdana"/>
                <a:cs typeface="Arial"/>
              </a:rPr>
              <a:t>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ea typeface="Verdana"/>
                <a:cs typeface="Arial"/>
              </a:rPr>
              <a:t>5G: architecture</a:t>
            </a:r>
            <a:endParaRPr lang="en-US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067E769F-0B61-78C1-C0F7-F1AF57CAD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675" y="1398774"/>
            <a:ext cx="5893129" cy="293229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A13B8B3-6A16-8927-AEAD-F5E41D8C2EE6}"/>
              </a:ext>
            </a:extLst>
          </p:cNvPr>
          <p:cNvSpPr txBox="1"/>
          <p:nvPr/>
        </p:nvSpPr>
        <p:spPr>
          <a:xfrm>
            <a:off x="4439886" y="1096240"/>
            <a:ext cx="32998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F2741"/>
                </a:solidFill>
                <a:latin typeface="Open Sans"/>
                <a:cs typeface="Arial"/>
              </a:rPr>
              <a:t>Standard 5G RAN deployment</a:t>
            </a:r>
            <a:endParaRPr lang="en-GB" sz="1400" b="1">
              <a:solidFill>
                <a:srgbClr val="0F2741"/>
              </a:solidFill>
              <a:latin typeface="Open Sans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93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1E0C8-22D4-FC9E-D8F6-C2ACBC60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257894" cy="29837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5G core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Service Based Architecture (SBA) framework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A set of interconnected Network Functions (NFs) to provide: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the control plane functionality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common data repositories</a:t>
            </a:r>
          </a:p>
          <a:p>
            <a:pPr indent="-342900"/>
            <a:r>
              <a:rPr lang="en-US">
                <a:latin typeface="Arial"/>
                <a:ea typeface="Verdana"/>
                <a:cs typeface="Arial"/>
              </a:rPr>
              <a:t>NFs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Self-contained, independent and reusable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Expose services through well-defined interfaces: REST, QUIC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ea typeface="Verdana"/>
                <a:cs typeface="Arial"/>
              </a:rPr>
              <a:t>5G: architecture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A3D12D-4A8D-A26E-5E84-154E2155D216}"/>
              </a:ext>
            </a:extLst>
          </p:cNvPr>
          <p:cNvSpPr txBox="1"/>
          <p:nvPr/>
        </p:nvSpPr>
        <p:spPr>
          <a:xfrm>
            <a:off x="5122631" y="1253824"/>
            <a:ext cx="286066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F2741"/>
                </a:solidFill>
                <a:latin typeface="Open Sans"/>
                <a:cs typeface="Arial"/>
              </a:rPr>
              <a:t>Standard 5G Core deployment</a:t>
            </a:r>
            <a:endParaRPr lang="en-GB" sz="1400" b="1">
              <a:solidFill>
                <a:srgbClr val="0F2741"/>
              </a:solidFill>
              <a:latin typeface="Open Sans"/>
              <a:ea typeface="Open Sans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68" y="1663701"/>
            <a:ext cx="4854392" cy="25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0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0201" y="964416"/>
            <a:ext cx="3707449" cy="33662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Example of 5G deployments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5G containerization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NFs at different locations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Not all the configurations are possible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5G: deployment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08" y="1816100"/>
            <a:ext cx="6712992" cy="26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4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0201" y="964417"/>
            <a:ext cx="3332799" cy="2305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ea typeface="Verdana"/>
                <a:cs typeface="Arial"/>
              </a:rPr>
              <a:t>Example of 5G deployments</a:t>
            </a:r>
          </a:p>
          <a:p>
            <a:r>
              <a:rPr lang="en-US">
                <a:latin typeface="Arial"/>
                <a:ea typeface="Verdana"/>
                <a:cs typeface="Arial"/>
              </a:rPr>
              <a:t>5G slicing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Duplication of NFs</a:t>
            </a:r>
          </a:p>
          <a:p>
            <a:pPr lvl="1"/>
            <a:r>
              <a:rPr lang="en-US">
                <a:latin typeface="Arial"/>
                <a:ea typeface="Verdana"/>
                <a:cs typeface="Arial"/>
              </a:rPr>
              <a:t>Each slice for a type of traffic (</a:t>
            </a:r>
            <a:r>
              <a:rPr lang="en-US" err="1">
                <a:latin typeface="Arial"/>
                <a:ea typeface="Verdana"/>
                <a:cs typeface="Arial"/>
              </a:rPr>
              <a:t>URLLCc</a:t>
            </a:r>
            <a:r>
              <a:rPr lang="en-US">
                <a:latin typeface="Arial"/>
                <a:ea typeface="Verdana"/>
                <a:cs typeface="Arial"/>
              </a:rPr>
              <a:t>, </a:t>
            </a:r>
            <a:r>
              <a:rPr lang="en-US" err="1">
                <a:latin typeface="Arial"/>
                <a:ea typeface="Verdana"/>
                <a:cs typeface="Arial"/>
              </a:rPr>
              <a:t>eMBB</a:t>
            </a:r>
            <a:r>
              <a:rPr lang="en-US">
                <a:latin typeface="Arial"/>
                <a:ea typeface="Verdana"/>
                <a:cs typeface="Arial"/>
              </a:rPr>
              <a:t>, </a:t>
            </a:r>
            <a:r>
              <a:rPr lang="en-US" err="1">
                <a:latin typeface="Arial"/>
                <a:ea typeface="Verdana"/>
                <a:cs typeface="Arial"/>
              </a:rPr>
              <a:t>mMTC</a:t>
            </a:r>
            <a:r>
              <a:rPr lang="en-US">
                <a:latin typeface="Arial"/>
                <a:ea typeface="Verdana"/>
                <a:cs typeface="Arial"/>
              </a:rPr>
              <a:t>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5G: </a:t>
            </a:r>
            <a:r>
              <a:rPr lang="en-US"/>
              <a:t>deployment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00" y="1308100"/>
            <a:ext cx="6166439" cy="31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4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0201" y="964417"/>
            <a:ext cx="5214404" cy="298376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Router for Academia, Research &amp; Education (RARE)</a:t>
            </a:r>
          </a:p>
          <a:p>
            <a:r>
              <a:rPr lang="en-US"/>
              <a:t>Production ready routing and switching functionalities</a:t>
            </a:r>
          </a:p>
          <a:p>
            <a:r>
              <a:rPr lang="en-US" b="1"/>
              <a:t>GEANT 5th </a:t>
            </a:r>
            <a:r>
              <a:rPr lang="en-US" b="1" err="1"/>
              <a:t>programme</a:t>
            </a:r>
            <a:endParaRPr lang="en-US" b="1"/>
          </a:p>
          <a:p>
            <a:r>
              <a:rPr lang="en-US"/>
              <a:t>Control and data plane separation</a:t>
            </a:r>
          </a:p>
          <a:p>
            <a:pPr lvl="1"/>
            <a:r>
              <a:rPr lang="en-US"/>
              <a:t>Control plane: </a:t>
            </a:r>
            <a:r>
              <a:rPr lang="en-US" b="1" i="1" err="1"/>
              <a:t>freertr</a:t>
            </a:r>
            <a:endParaRPr lang="en-US" b="1" i="1"/>
          </a:p>
          <a:p>
            <a:pPr lvl="1"/>
            <a:r>
              <a:rPr lang="en-US"/>
              <a:t>Data plane: </a:t>
            </a:r>
            <a:r>
              <a:rPr lang="en-US" b="1" i="1"/>
              <a:t>rare</a:t>
            </a:r>
            <a:r>
              <a:rPr lang="en-US"/>
              <a:t> </a:t>
            </a:r>
          </a:p>
          <a:p>
            <a:pPr lvl="2"/>
            <a:r>
              <a:rPr lang="en-US"/>
              <a:t>Programmable data plane</a:t>
            </a:r>
          </a:p>
          <a:p>
            <a:pPr lvl="2"/>
            <a:r>
              <a:rPr lang="en-US"/>
              <a:t>P4, DPDK, XDP, </a:t>
            </a:r>
            <a:r>
              <a:rPr lang="en-US" err="1"/>
              <a:t>libpcap</a:t>
            </a:r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RARE router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34" y="2101960"/>
            <a:ext cx="5856051" cy="23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001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e7019c98-23ef-46f8-8434-cfd3a3bc7393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e7019c98-23ef-46f8-8434-cfd3a3bc73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13</TotalTime>
  <Words>645</Words>
  <Application>Microsoft Office PowerPoint</Application>
  <PresentationFormat>Presentación en pantalla (16:9)</PresentationFormat>
  <Paragraphs>166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Open Sans</vt:lpstr>
      <vt:lpstr>Verdana</vt:lpstr>
      <vt:lpstr>GEANT Association</vt:lpstr>
      <vt:lpstr>Presentación de PowerPoint</vt:lpstr>
      <vt:lpstr>Content</vt:lpstr>
      <vt:lpstr>5G: vision</vt:lpstr>
      <vt:lpstr>5G: vision</vt:lpstr>
      <vt:lpstr>5G: architecture</vt:lpstr>
      <vt:lpstr>5G: architecture</vt:lpstr>
      <vt:lpstr>5G: deployment</vt:lpstr>
      <vt:lpstr>5G: deployment</vt:lpstr>
      <vt:lpstr>RARE router</vt:lpstr>
      <vt:lpstr>RARE router</vt:lpstr>
      <vt:lpstr>UPF implementation in RARE</vt:lpstr>
      <vt:lpstr>UPF implementation in RARE</vt:lpstr>
      <vt:lpstr>Scenario under consideration</vt:lpstr>
      <vt:lpstr>Scenario under consideration</vt:lpstr>
      <vt:lpstr>Scenario under consideration</vt:lpstr>
      <vt:lpstr>Scenario under consideration</vt:lpstr>
      <vt:lpstr>Use case</vt:lpstr>
      <vt:lpstr>Use case</vt:lpstr>
      <vt:lpstr>Conclusions and next steps</vt:lpstr>
      <vt:lpstr>Presentación de PowerPoint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DAVID FRANCO VEIGA</cp:lastModifiedBy>
  <cp:revision>6</cp:revision>
  <dcterms:created xsi:type="dcterms:W3CDTF">2015-04-29T14:13:57Z</dcterms:created>
  <dcterms:modified xsi:type="dcterms:W3CDTF">2024-06-07T09:18:17Z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