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77" r:id="rId2"/>
    <p:sldId id="337" r:id="rId3"/>
    <p:sldId id="342" r:id="rId4"/>
    <p:sldId id="344" r:id="rId5"/>
    <p:sldId id="356" r:id="rId6"/>
    <p:sldId id="357" r:id="rId7"/>
    <p:sldId id="358" r:id="rId8"/>
    <p:sldId id="347" r:id="rId9"/>
    <p:sldId id="348" r:id="rId10"/>
    <p:sldId id="349" r:id="rId11"/>
    <p:sldId id="353" r:id="rId12"/>
    <p:sldId id="352" r:id="rId13"/>
    <p:sldId id="351" r:id="rId14"/>
    <p:sldId id="350" r:id="rId15"/>
    <p:sldId id="346" r:id="rId16"/>
    <p:sldId id="345" r:id="rId17"/>
    <p:sldId id="339" r:id="rId18"/>
    <p:sldId id="355" r:id="rId19"/>
    <p:sldId id="354" r:id="rId20"/>
    <p:sldId id="340" r:id="rId21"/>
    <p:sldId id="359" r:id="rId22"/>
    <p:sldId id="367" r:id="rId23"/>
    <p:sldId id="360" r:id="rId24"/>
    <p:sldId id="361" r:id="rId25"/>
    <p:sldId id="362" r:id="rId26"/>
    <p:sldId id="363" r:id="rId27"/>
    <p:sldId id="364" r:id="rId28"/>
    <p:sldId id="371" r:id="rId29"/>
    <p:sldId id="372" r:id="rId30"/>
    <p:sldId id="370" r:id="rId31"/>
    <p:sldId id="338" r:id="rId32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7A81FF"/>
    <a:srgbClr val="FF7E79"/>
    <a:srgbClr val="FF40FF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0FCB6-E64D-4C14-9F4F-1A32363BA5EA}" v="1244" dt="2024-06-02T03:26:3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4694"/>
  </p:normalViewPr>
  <p:slideViewPr>
    <p:cSldViewPr snapToGrid="0" snapToObjects="1">
      <p:cViewPr>
        <p:scale>
          <a:sx n="63" d="100"/>
          <a:sy n="63" d="100"/>
        </p:scale>
        <p:origin x="13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Sacoto" userId="e06b15b2-1841-47bd-8e65-0604d528acb5" providerId="ADAL" clId="{8890FCB6-E64D-4C14-9F4F-1A32363BA5EA}"/>
    <pc:docChg chg="undo custSel addSld delSld modSld sldOrd">
      <pc:chgData name="Carolina Sacoto" userId="e06b15b2-1841-47bd-8e65-0604d528acb5" providerId="ADAL" clId="{8890FCB6-E64D-4C14-9F4F-1A32363BA5EA}" dt="2024-06-02T03:26:39.381" v="2440" actId="12100"/>
      <pc:docMkLst>
        <pc:docMk/>
      </pc:docMkLst>
      <pc:sldChg chg="addSp modSp mod modAnim">
        <pc:chgData name="Carolina Sacoto" userId="e06b15b2-1841-47bd-8e65-0604d528acb5" providerId="ADAL" clId="{8890FCB6-E64D-4C14-9F4F-1A32363BA5EA}" dt="2024-06-01T18:59:10.096" v="1053" actId="1076"/>
        <pc:sldMkLst>
          <pc:docMk/>
          <pc:sldMk cId="0" sldId="277"/>
        </pc:sldMkLst>
        <pc:spChg chg="add mod">
          <ac:chgData name="Carolina Sacoto" userId="e06b15b2-1841-47bd-8e65-0604d528acb5" providerId="ADAL" clId="{8890FCB6-E64D-4C14-9F4F-1A32363BA5EA}" dt="2024-06-01T18:59:10.096" v="1053" actId="1076"/>
          <ac:spMkLst>
            <pc:docMk/>
            <pc:sldMk cId="0" sldId="277"/>
            <ac:spMk id="2" creationId="{7F92274B-6B16-7F7F-A832-A254DA3B6FFF}"/>
          </ac:spMkLst>
        </pc:spChg>
        <pc:spChg chg="mod">
          <ac:chgData name="Carolina Sacoto" userId="e06b15b2-1841-47bd-8e65-0604d528acb5" providerId="ADAL" clId="{8890FCB6-E64D-4C14-9F4F-1A32363BA5EA}" dt="2024-06-01T18:59:05.941" v="1052" actId="1076"/>
          <ac:spMkLst>
            <pc:docMk/>
            <pc:sldMk cId="0" sldId="277"/>
            <ac:spMk id="5" creationId="{B387B921-84E3-DA45-A661-C8EFF5EDF5FA}"/>
          </ac:spMkLst>
        </pc:spChg>
        <pc:spChg chg="mod">
          <ac:chgData name="Carolina Sacoto" userId="e06b15b2-1841-47bd-8e65-0604d528acb5" providerId="ADAL" clId="{8890FCB6-E64D-4C14-9F4F-1A32363BA5EA}" dt="2024-06-01T17:40:00.593" v="39" actId="20577"/>
          <ac:spMkLst>
            <pc:docMk/>
            <pc:sldMk cId="0" sldId="277"/>
            <ac:spMk id="7" creationId="{5C41AC28-5814-C84B-A646-C59141FF0378}"/>
          </ac:spMkLst>
        </pc:spChg>
        <pc:spChg chg="mod">
          <ac:chgData name="Carolina Sacoto" userId="e06b15b2-1841-47bd-8e65-0604d528acb5" providerId="ADAL" clId="{8890FCB6-E64D-4C14-9F4F-1A32363BA5EA}" dt="2024-06-01T17:39:30.096" v="6" actId="123"/>
          <ac:spMkLst>
            <pc:docMk/>
            <pc:sldMk cId="0" sldId="277"/>
            <ac:spMk id="9" creationId="{220E377F-4498-484E-8F5D-2E4F4642D853}"/>
          </ac:spMkLst>
        </pc:spChg>
      </pc:sldChg>
      <pc:sldChg chg="addSp delSp modSp mod modClrScheme chgLayout">
        <pc:chgData name="Carolina Sacoto" userId="e06b15b2-1841-47bd-8e65-0604d528acb5" providerId="ADAL" clId="{8890FCB6-E64D-4C14-9F4F-1A32363BA5EA}" dt="2024-06-02T03:23:11.188" v="2422"/>
        <pc:sldMkLst>
          <pc:docMk/>
          <pc:sldMk cId="417252699" sldId="337"/>
        </pc:sldMkLst>
        <pc:spChg chg="add del mod ord">
          <ac:chgData name="Carolina Sacoto" userId="e06b15b2-1841-47bd-8e65-0604d528acb5" providerId="ADAL" clId="{8890FCB6-E64D-4C14-9F4F-1A32363BA5EA}" dt="2024-06-01T17:44:28.258" v="83" actId="700"/>
          <ac:spMkLst>
            <pc:docMk/>
            <pc:sldMk cId="417252699" sldId="337"/>
            <ac:spMk id="2" creationId="{44B8A119-75A2-A150-7041-6CF3B549A005}"/>
          </ac:spMkLst>
        </pc:spChg>
        <pc:spChg chg="add del mod ord">
          <ac:chgData name="Carolina Sacoto" userId="e06b15b2-1841-47bd-8e65-0604d528acb5" providerId="ADAL" clId="{8890FCB6-E64D-4C14-9F4F-1A32363BA5EA}" dt="2024-06-01T19:00:43.349" v="1072" actId="478"/>
          <ac:spMkLst>
            <pc:docMk/>
            <pc:sldMk cId="417252699" sldId="337"/>
            <ac:spMk id="3" creationId="{116F06E6-27ED-90D8-282B-A2D91A1ED8F9}"/>
          </ac:spMkLst>
        </pc:spChg>
        <pc:spChg chg="add del mod ord">
          <ac:chgData name="Carolina Sacoto" userId="e06b15b2-1841-47bd-8e65-0604d528acb5" providerId="ADAL" clId="{8890FCB6-E64D-4C14-9F4F-1A32363BA5EA}" dt="2024-06-01T19:01:38.885" v="1082" actId="478"/>
          <ac:spMkLst>
            <pc:docMk/>
            <pc:sldMk cId="417252699" sldId="337"/>
            <ac:spMk id="4" creationId="{A954F43C-D7CD-FEF3-F70F-2917BA2CBE3B}"/>
          </ac:spMkLst>
        </pc:spChg>
        <pc:spChg chg="add del mod">
          <ac:chgData name="Carolina Sacoto" userId="e06b15b2-1841-47bd-8e65-0604d528acb5" providerId="ADAL" clId="{8890FCB6-E64D-4C14-9F4F-1A32363BA5EA}" dt="2024-06-01T19:00:46.753" v="1073" actId="478"/>
          <ac:spMkLst>
            <pc:docMk/>
            <pc:sldMk cId="417252699" sldId="337"/>
            <ac:spMk id="6" creationId="{4570D0C7-09C8-E148-5504-AFA01FFA2B1D}"/>
          </ac:spMkLst>
        </pc:spChg>
        <pc:spChg chg="add del mod">
          <ac:chgData name="Carolina Sacoto" userId="e06b15b2-1841-47bd-8e65-0604d528acb5" providerId="ADAL" clId="{8890FCB6-E64D-4C14-9F4F-1A32363BA5EA}" dt="2024-06-01T19:01:41.747" v="1083" actId="478"/>
          <ac:spMkLst>
            <pc:docMk/>
            <pc:sldMk cId="417252699" sldId="337"/>
            <ac:spMk id="7" creationId="{5529AA53-CF23-B3B2-4944-73E76672A695}"/>
          </ac:spMkLst>
        </pc:spChg>
        <pc:graphicFrameChg chg="add mod modGraphic">
          <ac:chgData name="Carolina Sacoto" userId="e06b15b2-1841-47bd-8e65-0604d528acb5" providerId="ADAL" clId="{8890FCB6-E64D-4C14-9F4F-1A32363BA5EA}" dt="2024-06-02T03:23:11.188" v="2422"/>
          <ac:graphicFrameMkLst>
            <pc:docMk/>
            <pc:sldMk cId="417252699" sldId="337"/>
            <ac:graphicFrameMk id="5" creationId="{C52BE5BA-F273-152A-83E9-895DE427F7ED}"/>
          </ac:graphicFrameMkLst>
        </pc:graphicFrameChg>
        <pc:picChg chg="add mod">
          <ac:chgData name="Carolina Sacoto" userId="e06b15b2-1841-47bd-8e65-0604d528acb5" providerId="ADAL" clId="{8890FCB6-E64D-4C14-9F4F-1A32363BA5EA}" dt="2024-06-02T03:23:05.843" v="2420" actId="1076"/>
          <ac:picMkLst>
            <pc:docMk/>
            <pc:sldMk cId="417252699" sldId="337"/>
            <ac:picMk id="9" creationId="{A0723246-0364-0915-1424-25B14BE7EFB3}"/>
          </ac:picMkLst>
        </pc:picChg>
      </pc:sldChg>
      <pc:sldChg chg="modSp mod">
        <pc:chgData name="Carolina Sacoto" userId="e06b15b2-1841-47bd-8e65-0604d528acb5" providerId="ADAL" clId="{8890FCB6-E64D-4C14-9F4F-1A32363BA5EA}" dt="2024-06-01T18:57:28.443" v="959" actId="113"/>
        <pc:sldMkLst>
          <pc:docMk/>
          <pc:sldMk cId="3627381534" sldId="338"/>
        </pc:sldMkLst>
        <pc:spChg chg="mod">
          <ac:chgData name="Carolina Sacoto" userId="e06b15b2-1841-47bd-8e65-0604d528acb5" providerId="ADAL" clId="{8890FCB6-E64D-4C14-9F4F-1A32363BA5EA}" dt="2024-06-01T18:57:28.443" v="959" actId="113"/>
          <ac:spMkLst>
            <pc:docMk/>
            <pc:sldMk cId="3627381534" sldId="338"/>
            <ac:spMk id="3" creationId="{39635338-5076-D0CE-30F8-B0A497CAD932}"/>
          </ac:spMkLst>
        </pc:spChg>
      </pc:sldChg>
      <pc:sldChg chg="addSp modSp mod chgLayout">
        <pc:chgData name="Carolina Sacoto" userId="e06b15b2-1841-47bd-8e65-0604d528acb5" providerId="ADAL" clId="{8890FCB6-E64D-4C14-9F4F-1A32363BA5EA}" dt="2024-06-02T01:59:35.397" v="1558" actId="113"/>
        <pc:sldMkLst>
          <pc:docMk/>
          <pc:sldMk cId="211640529" sldId="339"/>
        </pc:sldMkLst>
        <pc:spChg chg="add mod">
          <ac:chgData name="Carolina Sacoto" userId="e06b15b2-1841-47bd-8e65-0604d528acb5" providerId="ADAL" clId="{8890FCB6-E64D-4C14-9F4F-1A32363BA5EA}" dt="2024-06-02T01:59:35.397" v="1558" actId="113"/>
          <ac:spMkLst>
            <pc:docMk/>
            <pc:sldMk cId="211640529" sldId="339"/>
            <ac:spMk id="2" creationId="{47CE83C9-D07A-B61F-28F3-76235CF44E4B}"/>
          </ac:spMkLst>
        </pc:spChg>
        <pc:spChg chg="add mod">
          <ac:chgData name="Carolina Sacoto" userId="e06b15b2-1841-47bd-8e65-0604d528acb5" providerId="ADAL" clId="{8890FCB6-E64D-4C14-9F4F-1A32363BA5EA}" dt="2024-06-02T01:53:39.674" v="1549" actId="1076"/>
          <ac:spMkLst>
            <pc:docMk/>
            <pc:sldMk cId="211640529" sldId="339"/>
            <ac:spMk id="3" creationId="{A466AD6E-5EF0-CE86-B3F7-08BC466CEEDF}"/>
          </ac:spMkLst>
        </pc:spChg>
        <pc:graphicFrameChg chg="add mod modGraphic">
          <ac:chgData name="Carolina Sacoto" userId="e06b15b2-1841-47bd-8e65-0604d528acb5" providerId="ADAL" clId="{8890FCB6-E64D-4C14-9F4F-1A32363BA5EA}" dt="2024-06-02T01:59:11.381" v="1553" actId="113"/>
          <ac:graphicFrameMkLst>
            <pc:docMk/>
            <pc:sldMk cId="211640529" sldId="339"/>
            <ac:graphicFrameMk id="4" creationId="{5EF39EF0-7B30-0489-B30A-DBEB4DDF0F48}"/>
          </ac:graphicFrameMkLst>
        </pc:graphicFrameChg>
      </pc:sldChg>
      <pc:sldChg chg="addSp delSp modSp mod chgLayout">
        <pc:chgData name="Carolina Sacoto" userId="e06b15b2-1841-47bd-8e65-0604d528acb5" providerId="ADAL" clId="{8890FCB6-E64D-4C14-9F4F-1A32363BA5EA}" dt="2024-06-02T02:44:20.747" v="1844" actId="20577"/>
        <pc:sldMkLst>
          <pc:docMk/>
          <pc:sldMk cId="362774902" sldId="340"/>
        </pc:sldMkLst>
        <pc:spChg chg="add mod">
          <ac:chgData name="Carolina Sacoto" userId="e06b15b2-1841-47bd-8e65-0604d528acb5" providerId="ADAL" clId="{8890FCB6-E64D-4C14-9F4F-1A32363BA5EA}" dt="2024-06-02T02:44:20.747" v="1844" actId="20577"/>
          <ac:spMkLst>
            <pc:docMk/>
            <pc:sldMk cId="362774902" sldId="340"/>
            <ac:spMk id="2" creationId="{840F313B-AAD1-0302-0CE8-E551E159A018}"/>
          </ac:spMkLst>
        </pc:spChg>
        <pc:spChg chg="add del mod">
          <ac:chgData name="Carolina Sacoto" userId="e06b15b2-1841-47bd-8e65-0604d528acb5" providerId="ADAL" clId="{8890FCB6-E64D-4C14-9F4F-1A32363BA5EA}" dt="2024-06-02T02:26:47.562" v="1698" actId="1032"/>
          <ac:spMkLst>
            <pc:docMk/>
            <pc:sldMk cId="362774902" sldId="340"/>
            <ac:spMk id="3" creationId="{3E6FF645-18B3-76A3-237E-2BEC728690BE}"/>
          </ac:spMkLst>
        </pc:spChg>
        <pc:graphicFrameChg chg="add mod modGraphic">
          <ac:chgData name="Carolina Sacoto" userId="e06b15b2-1841-47bd-8e65-0604d528acb5" providerId="ADAL" clId="{8890FCB6-E64D-4C14-9F4F-1A32363BA5EA}" dt="2024-06-02T02:32:09.486" v="1746" actId="113"/>
          <ac:graphicFrameMkLst>
            <pc:docMk/>
            <pc:sldMk cId="362774902" sldId="340"/>
            <ac:graphicFrameMk id="4" creationId="{F88D0816-E868-A7F3-5387-969EEAE85DE0}"/>
          </ac:graphicFrameMkLst>
        </pc:graphicFrameChg>
      </pc:sldChg>
      <pc:sldChg chg="new del">
        <pc:chgData name="Carolina Sacoto" userId="e06b15b2-1841-47bd-8e65-0604d528acb5" providerId="ADAL" clId="{8890FCB6-E64D-4C14-9F4F-1A32363BA5EA}" dt="2024-06-01T17:42:14.863" v="61" actId="47"/>
        <pc:sldMkLst>
          <pc:docMk/>
          <pc:sldMk cId="467808154" sldId="341"/>
        </pc:sldMkLst>
      </pc:sldChg>
      <pc:sldChg chg="addSp delSp modSp add mod chgLayout">
        <pc:chgData name="Carolina Sacoto" userId="e06b15b2-1841-47bd-8e65-0604d528acb5" providerId="ADAL" clId="{8890FCB6-E64D-4C14-9F4F-1A32363BA5EA}" dt="2024-06-01T19:07:07.165" v="1131" actId="12269"/>
        <pc:sldMkLst>
          <pc:docMk/>
          <pc:sldMk cId="3115539948" sldId="342"/>
        </pc:sldMkLst>
        <pc:spChg chg="add del mod">
          <ac:chgData name="Carolina Sacoto" userId="e06b15b2-1841-47bd-8e65-0604d528acb5" providerId="ADAL" clId="{8890FCB6-E64D-4C14-9F4F-1A32363BA5EA}" dt="2024-06-01T19:03:46.120" v="1101" actId="478"/>
          <ac:spMkLst>
            <pc:docMk/>
            <pc:sldMk cId="3115539948" sldId="342"/>
            <ac:spMk id="2" creationId="{97E5E978-CDC3-75D6-9EA2-FB01B53A26E8}"/>
          </ac:spMkLst>
        </pc:spChg>
        <pc:spChg chg="add del mod">
          <ac:chgData name="Carolina Sacoto" userId="e06b15b2-1841-47bd-8e65-0604d528acb5" providerId="ADAL" clId="{8890FCB6-E64D-4C14-9F4F-1A32363BA5EA}" dt="2024-06-01T19:04:11.557" v="1106" actId="478"/>
          <ac:spMkLst>
            <pc:docMk/>
            <pc:sldMk cId="3115539948" sldId="342"/>
            <ac:spMk id="3" creationId="{BB4405D8-174A-F505-1B4B-0F7CC3752084}"/>
          </ac:spMkLst>
        </pc:spChg>
        <pc:spChg chg="add del mod">
          <ac:chgData name="Carolina Sacoto" userId="e06b15b2-1841-47bd-8e65-0604d528acb5" providerId="ADAL" clId="{8890FCB6-E64D-4C14-9F4F-1A32363BA5EA}" dt="2024-06-01T19:03:48.197" v="1102" actId="478"/>
          <ac:spMkLst>
            <pc:docMk/>
            <pc:sldMk cId="3115539948" sldId="342"/>
            <ac:spMk id="5" creationId="{64888833-997F-8ACD-2625-357FAB82D6C3}"/>
          </ac:spMkLst>
        </pc:spChg>
        <pc:graphicFrameChg chg="add mod modGraphic">
          <ac:chgData name="Carolina Sacoto" userId="e06b15b2-1841-47bd-8e65-0604d528acb5" providerId="ADAL" clId="{8890FCB6-E64D-4C14-9F4F-1A32363BA5EA}" dt="2024-06-01T19:07:07.165" v="1131" actId="12269"/>
          <ac:graphicFrameMkLst>
            <pc:docMk/>
            <pc:sldMk cId="3115539948" sldId="342"/>
            <ac:graphicFrameMk id="4" creationId="{1CB2910A-5EC4-7407-4026-260E7A9F8A2D}"/>
          </ac:graphicFrameMkLst>
        </pc:graphicFrameChg>
      </pc:sldChg>
      <pc:sldChg chg="add del">
        <pc:chgData name="Carolina Sacoto" userId="e06b15b2-1841-47bd-8e65-0604d528acb5" providerId="ADAL" clId="{8890FCB6-E64D-4C14-9F4F-1A32363BA5EA}" dt="2024-06-01T17:42:13.467" v="60" actId="47"/>
        <pc:sldMkLst>
          <pc:docMk/>
          <pc:sldMk cId="1728246670" sldId="343"/>
        </pc:sldMkLst>
      </pc:sldChg>
      <pc:sldChg chg="addSp modSp add mod modClrScheme chgLayout">
        <pc:chgData name="Carolina Sacoto" userId="e06b15b2-1841-47bd-8e65-0604d528acb5" providerId="ADAL" clId="{8890FCB6-E64D-4C14-9F4F-1A32363BA5EA}" dt="2024-06-01T17:50:02.738" v="190" actId="207"/>
        <pc:sldMkLst>
          <pc:docMk/>
          <pc:sldMk cId="1662327878" sldId="344"/>
        </pc:sldMkLst>
        <pc:spChg chg="add mod">
          <ac:chgData name="Carolina Sacoto" userId="e06b15b2-1841-47bd-8e65-0604d528acb5" providerId="ADAL" clId="{8890FCB6-E64D-4C14-9F4F-1A32363BA5EA}" dt="2024-06-01T17:49:24.448" v="188" actId="113"/>
          <ac:spMkLst>
            <pc:docMk/>
            <pc:sldMk cId="1662327878" sldId="344"/>
            <ac:spMk id="2" creationId="{8867A059-525E-74A4-C10B-470A4414A670}"/>
          </ac:spMkLst>
        </pc:spChg>
        <pc:spChg chg="add mod">
          <ac:chgData name="Carolina Sacoto" userId="e06b15b2-1841-47bd-8e65-0604d528acb5" providerId="ADAL" clId="{8890FCB6-E64D-4C14-9F4F-1A32363BA5EA}" dt="2024-06-01T17:50:02.738" v="190" actId="207"/>
          <ac:spMkLst>
            <pc:docMk/>
            <pc:sldMk cId="1662327878" sldId="344"/>
            <ac:spMk id="3" creationId="{4494E4BF-75CF-D62E-9D3A-A9965AAC0FC4}"/>
          </ac:spMkLst>
        </pc:spChg>
      </pc:sldChg>
      <pc:sldChg chg="addSp delSp modSp add mod chgLayout">
        <pc:chgData name="Carolina Sacoto" userId="e06b15b2-1841-47bd-8e65-0604d528acb5" providerId="ADAL" clId="{8890FCB6-E64D-4C14-9F4F-1A32363BA5EA}" dt="2024-06-02T01:49:30.799" v="1521" actId="115"/>
        <pc:sldMkLst>
          <pc:docMk/>
          <pc:sldMk cId="4012786237" sldId="345"/>
        </pc:sldMkLst>
        <pc:spChg chg="add mod">
          <ac:chgData name="Carolina Sacoto" userId="e06b15b2-1841-47bd-8e65-0604d528acb5" providerId="ADAL" clId="{8890FCB6-E64D-4C14-9F4F-1A32363BA5EA}" dt="2024-06-02T01:45:40.778" v="1489" actId="255"/>
          <ac:spMkLst>
            <pc:docMk/>
            <pc:sldMk cId="4012786237" sldId="345"/>
            <ac:spMk id="2" creationId="{175548F4-6CA3-50E5-B050-B53B962D5921}"/>
          </ac:spMkLst>
        </pc:spChg>
        <pc:spChg chg="add del mod">
          <ac:chgData name="Carolina Sacoto" userId="e06b15b2-1841-47bd-8e65-0604d528acb5" providerId="ADAL" clId="{8890FCB6-E64D-4C14-9F4F-1A32363BA5EA}" dt="2024-06-02T01:45:56.376" v="1491" actId="1032"/>
          <ac:spMkLst>
            <pc:docMk/>
            <pc:sldMk cId="4012786237" sldId="345"/>
            <ac:spMk id="3" creationId="{6CADC956-CEEA-BB03-5AE1-0119902C4465}"/>
          </ac:spMkLst>
        </pc:spChg>
        <pc:graphicFrameChg chg="add mod modGraphic">
          <ac:chgData name="Carolina Sacoto" userId="e06b15b2-1841-47bd-8e65-0604d528acb5" providerId="ADAL" clId="{8890FCB6-E64D-4C14-9F4F-1A32363BA5EA}" dt="2024-06-02T01:49:30.799" v="1521" actId="115"/>
          <ac:graphicFrameMkLst>
            <pc:docMk/>
            <pc:sldMk cId="4012786237" sldId="345"/>
            <ac:graphicFrameMk id="4" creationId="{A11283F0-0D82-8FB9-B040-6DAD2EC6FDEB}"/>
          </ac:graphicFrameMkLst>
        </pc:graphicFrameChg>
      </pc:sldChg>
      <pc:sldChg chg="add del setBg">
        <pc:chgData name="Carolina Sacoto" userId="e06b15b2-1841-47bd-8e65-0604d528acb5" providerId="ADAL" clId="{8890FCB6-E64D-4C14-9F4F-1A32363BA5EA}" dt="2024-06-01T17:42:26.304" v="63" actId="47"/>
        <pc:sldMkLst>
          <pc:docMk/>
          <pc:sldMk cId="521205821" sldId="346"/>
        </pc:sldMkLst>
      </pc:sldChg>
      <pc:sldChg chg="add del setBg">
        <pc:chgData name="Carolina Sacoto" userId="e06b15b2-1841-47bd-8e65-0604d528acb5" providerId="ADAL" clId="{8890FCB6-E64D-4C14-9F4F-1A32363BA5EA}" dt="2024-06-01T17:42:12.256" v="55" actId="47"/>
        <pc:sldMkLst>
          <pc:docMk/>
          <pc:sldMk cId="1995431188" sldId="346"/>
        </pc:sldMkLst>
      </pc:sldChg>
      <pc:sldChg chg="addSp delSp modSp add mod chgLayout">
        <pc:chgData name="Carolina Sacoto" userId="e06b15b2-1841-47bd-8e65-0604d528acb5" providerId="ADAL" clId="{8890FCB6-E64D-4C14-9F4F-1A32363BA5EA}" dt="2024-06-02T01:43:20.310" v="1480" actId="113"/>
        <pc:sldMkLst>
          <pc:docMk/>
          <pc:sldMk cId="4157257635" sldId="346"/>
        </pc:sldMkLst>
        <pc:spChg chg="add mod">
          <ac:chgData name="Carolina Sacoto" userId="e06b15b2-1841-47bd-8e65-0604d528acb5" providerId="ADAL" clId="{8890FCB6-E64D-4C14-9F4F-1A32363BA5EA}" dt="2024-06-02T01:30:15.208" v="1477" actId="255"/>
          <ac:spMkLst>
            <pc:docMk/>
            <pc:sldMk cId="4157257635" sldId="346"/>
            <ac:spMk id="2" creationId="{1F524017-4BF0-A4FC-2DE1-F8EEE98CA322}"/>
          </ac:spMkLst>
        </pc:spChg>
        <pc:spChg chg="add del mod">
          <ac:chgData name="Carolina Sacoto" userId="e06b15b2-1841-47bd-8e65-0604d528acb5" providerId="ADAL" clId="{8890FCB6-E64D-4C14-9F4F-1A32363BA5EA}" dt="2024-06-02T01:28:49.015" v="1461" actId="1032"/>
          <ac:spMkLst>
            <pc:docMk/>
            <pc:sldMk cId="4157257635" sldId="346"/>
            <ac:spMk id="3" creationId="{738119CE-3119-26AC-6D48-036A9F84B37C}"/>
          </ac:spMkLst>
        </pc:spChg>
        <pc:graphicFrameChg chg="add mod modGraphic">
          <ac:chgData name="Carolina Sacoto" userId="e06b15b2-1841-47bd-8e65-0604d528acb5" providerId="ADAL" clId="{8890FCB6-E64D-4C14-9F4F-1A32363BA5EA}" dt="2024-06-02T01:43:20.310" v="1480" actId="113"/>
          <ac:graphicFrameMkLst>
            <pc:docMk/>
            <pc:sldMk cId="4157257635" sldId="346"/>
            <ac:graphicFrameMk id="4" creationId="{3B8D2959-04B7-418E-1DA4-7891BCC5553D}"/>
          </ac:graphicFrameMkLst>
        </pc:graphicFrameChg>
      </pc:sldChg>
      <pc:sldChg chg="add del setBg">
        <pc:chgData name="Carolina Sacoto" userId="e06b15b2-1841-47bd-8e65-0604d528acb5" providerId="ADAL" clId="{8890FCB6-E64D-4C14-9F4F-1A32363BA5EA}" dt="2024-06-01T17:42:12.573" v="56" actId="47"/>
        <pc:sldMkLst>
          <pc:docMk/>
          <pc:sldMk cId="2243423358" sldId="347"/>
        </pc:sldMkLst>
      </pc:sldChg>
      <pc:sldChg chg="addSp modSp add mod chgLayout">
        <pc:chgData name="Carolina Sacoto" userId="e06b15b2-1841-47bd-8e65-0604d528acb5" providerId="ADAL" clId="{8890FCB6-E64D-4C14-9F4F-1A32363BA5EA}" dt="2024-06-01T19:28:27.610" v="1331" actId="20577"/>
        <pc:sldMkLst>
          <pc:docMk/>
          <pc:sldMk cId="3317568062" sldId="347"/>
        </pc:sldMkLst>
        <pc:spChg chg="add mod">
          <ac:chgData name="Carolina Sacoto" userId="e06b15b2-1841-47bd-8e65-0604d528acb5" providerId="ADAL" clId="{8890FCB6-E64D-4C14-9F4F-1A32363BA5EA}" dt="2024-06-01T19:23:56.748" v="1275" actId="255"/>
          <ac:spMkLst>
            <pc:docMk/>
            <pc:sldMk cId="3317568062" sldId="347"/>
            <ac:spMk id="2" creationId="{572CFB6B-1472-3292-454D-5D3D5A8C9EA7}"/>
          </ac:spMkLst>
        </pc:spChg>
        <pc:spChg chg="add mod">
          <ac:chgData name="Carolina Sacoto" userId="e06b15b2-1841-47bd-8e65-0604d528acb5" providerId="ADAL" clId="{8890FCB6-E64D-4C14-9F4F-1A32363BA5EA}" dt="2024-06-01T19:27:55.201" v="1325" actId="1076"/>
          <ac:spMkLst>
            <pc:docMk/>
            <pc:sldMk cId="3317568062" sldId="347"/>
            <ac:spMk id="3" creationId="{89563CE2-2903-0355-999F-C99FFB77809F}"/>
          </ac:spMkLst>
        </pc:spChg>
        <pc:spChg chg="add mod">
          <ac:chgData name="Carolina Sacoto" userId="e06b15b2-1841-47bd-8e65-0604d528acb5" providerId="ADAL" clId="{8890FCB6-E64D-4C14-9F4F-1A32363BA5EA}" dt="2024-06-01T19:27:49.791" v="1324" actId="1076"/>
          <ac:spMkLst>
            <pc:docMk/>
            <pc:sldMk cId="3317568062" sldId="347"/>
            <ac:spMk id="5" creationId="{E20828D5-783C-064A-52A1-66957E3B8088}"/>
          </ac:spMkLst>
        </pc:spChg>
        <pc:graphicFrameChg chg="add mod modGraphic">
          <ac:chgData name="Carolina Sacoto" userId="e06b15b2-1841-47bd-8e65-0604d528acb5" providerId="ADAL" clId="{8890FCB6-E64D-4C14-9F4F-1A32363BA5EA}" dt="2024-06-01T19:28:27.610" v="1331" actId="20577"/>
          <ac:graphicFrameMkLst>
            <pc:docMk/>
            <pc:sldMk cId="3317568062" sldId="347"/>
            <ac:graphicFrameMk id="4" creationId="{35E3D3F0-817A-FC71-740D-A838F69F18C0}"/>
          </ac:graphicFrameMkLst>
        </pc:graphicFrameChg>
      </pc:sldChg>
      <pc:sldChg chg="addSp modSp add mod chgLayout">
        <pc:chgData name="Carolina Sacoto" userId="e06b15b2-1841-47bd-8e65-0604d528acb5" providerId="ADAL" clId="{8890FCB6-E64D-4C14-9F4F-1A32363BA5EA}" dt="2024-06-01T19:31:29.429" v="1367" actId="20577"/>
        <pc:sldMkLst>
          <pc:docMk/>
          <pc:sldMk cId="3797179789" sldId="348"/>
        </pc:sldMkLst>
        <pc:spChg chg="add mod">
          <ac:chgData name="Carolina Sacoto" userId="e06b15b2-1841-47bd-8e65-0604d528acb5" providerId="ADAL" clId="{8890FCB6-E64D-4C14-9F4F-1A32363BA5EA}" dt="2024-06-01T19:28:41.583" v="1332" actId="255"/>
          <ac:spMkLst>
            <pc:docMk/>
            <pc:sldMk cId="3797179789" sldId="348"/>
            <ac:spMk id="2" creationId="{C55B13B6-E78D-C115-D7AF-0BD5054A837D}"/>
          </ac:spMkLst>
        </pc:spChg>
        <pc:spChg chg="add mod">
          <ac:chgData name="Carolina Sacoto" userId="e06b15b2-1841-47bd-8e65-0604d528acb5" providerId="ADAL" clId="{8890FCB6-E64D-4C14-9F4F-1A32363BA5EA}" dt="2024-06-01T19:31:29.429" v="1367" actId="20577"/>
          <ac:spMkLst>
            <pc:docMk/>
            <pc:sldMk cId="3797179789" sldId="348"/>
            <ac:spMk id="3" creationId="{6E9A6A06-EDC5-4164-9C45-1ED077F05D7E}"/>
          </ac:spMkLst>
        </pc:spChg>
        <pc:graphicFrameChg chg="add mod modGraphic">
          <ac:chgData name="Carolina Sacoto" userId="e06b15b2-1841-47bd-8e65-0604d528acb5" providerId="ADAL" clId="{8890FCB6-E64D-4C14-9F4F-1A32363BA5EA}" dt="2024-06-01T19:30:19.560" v="1354" actId="12269"/>
          <ac:graphicFrameMkLst>
            <pc:docMk/>
            <pc:sldMk cId="3797179789" sldId="348"/>
            <ac:graphicFrameMk id="4" creationId="{921161F7-93CF-AAF8-C8A3-D53242699CBC}"/>
          </ac:graphicFrameMkLst>
        </pc:graphicFrameChg>
      </pc:sldChg>
      <pc:sldChg chg="add del setBg">
        <pc:chgData name="Carolina Sacoto" userId="e06b15b2-1841-47bd-8e65-0604d528acb5" providerId="ADAL" clId="{8890FCB6-E64D-4C14-9F4F-1A32363BA5EA}" dt="2024-06-01T17:42:12.919" v="57" actId="47"/>
        <pc:sldMkLst>
          <pc:docMk/>
          <pc:sldMk cId="4165415927" sldId="348"/>
        </pc:sldMkLst>
      </pc:sldChg>
      <pc:sldChg chg="add del setBg">
        <pc:chgData name="Carolina Sacoto" userId="e06b15b2-1841-47bd-8e65-0604d528acb5" providerId="ADAL" clId="{8890FCB6-E64D-4C14-9F4F-1A32363BA5EA}" dt="2024-06-01T17:42:13.070" v="58" actId="47"/>
        <pc:sldMkLst>
          <pc:docMk/>
          <pc:sldMk cId="2590949289" sldId="349"/>
        </pc:sldMkLst>
      </pc:sldChg>
      <pc:sldChg chg="addSp delSp modSp add mod chgLayout">
        <pc:chgData name="Carolina Sacoto" userId="e06b15b2-1841-47bd-8e65-0604d528acb5" providerId="ADAL" clId="{8890FCB6-E64D-4C14-9F4F-1A32363BA5EA}" dt="2024-06-02T01:06:32.442" v="1382" actId="20577"/>
        <pc:sldMkLst>
          <pc:docMk/>
          <pc:sldMk cId="3186562446" sldId="349"/>
        </pc:sldMkLst>
        <pc:spChg chg="add mod">
          <ac:chgData name="Carolina Sacoto" userId="e06b15b2-1841-47bd-8e65-0604d528acb5" providerId="ADAL" clId="{8890FCB6-E64D-4C14-9F4F-1A32363BA5EA}" dt="2024-06-02T01:06:32.442" v="1382" actId="20577"/>
          <ac:spMkLst>
            <pc:docMk/>
            <pc:sldMk cId="3186562446" sldId="349"/>
            <ac:spMk id="2" creationId="{61BF5549-4C9B-681B-3841-E4ECD861B594}"/>
          </ac:spMkLst>
        </pc:spChg>
        <pc:spChg chg="add del mod">
          <ac:chgData name="Carolina Sacoto" userId="e06b15b2-1841-47bd-8e65-0604d528acb5" providerId="ADAL" clId="{8890FCB6-E64D-4C14-9F4F-1A32363BA5EA}" dt="2024-06-02T01:06:10.909" v="1369" actId="1032"/>
          <ac:spMkLst>
            <pc:docMk/>
            <pc:sldMk cId="3186562446" sldId="349"/>
            <ac:spMk id="3" creationId="{DC883B9B-50E5-2556-1768-B2884122D3F8}"/>
          </ac:spMkLst>
        </pc:spChg>
        <pc:graphicFrameChg chg="add mod modGraphic">
          <ac:chgData name="Carolina Sacoto" userId="e06b15b2-1841-47bd-8e65-0604d528acb5" providerId="ADAL" clId="{8890FCB6-E64D-4C14-9F4F-1A32363BA5EA}" dt="2024-06-02T01:06:24.517" v="1376"/>
          <ac:graphicFrameMkLst>
            <pc:docMk/>
            <pc:sldMk cId="3186562446" sldId="349"/>
            <ac:graphicFrameMk id="4" creationId="{D5F56878-AAD4-288E-6D80-9B0AA7B599E5}"/>
          </ac:graphicFrameMkLst>
        </pc:graphicFrameChg>
      </pc:sldChg>
      <pc:sldChg chg="add del setBg">
        <pc:chgData name="Carolina Sacoto" userId="e06b15b2-1841-47bd-8e65-0604d528acb5" providerId="ADAL" clId="{8890FCB6-E64D-4C14-9F4F-1A32363BA5EA}" dt="2024-06-01T17:42:13.278" v="59" actId="47"/>
        <pc:sldMkLst>
          <pc:docMk/>
          <pc:sldMk cId="1615450767" sldId="350"/>
        </pc:sldMkLst>
      </pc:sldChg>
      <pc:sldChg chg="addSp delSp modSp add mod chgLayout">
        <pc:chgData name="Carolina Sacoto" userId="e06b15b2-1841-47bd-8e65-0604d528acb5" providerId="ADAL" clId="{8890FCB6-E64D-4C14-9F4F-1A32363BA5EA}" dt="2024-06-02T01:27:34.026" v="1454" actId="113"/>
        <pc:sldMkLst>
          <pc:docMk/>
          <pc:sldMk cId="3427640024" sldId="350"/>
        </pc:sldMkLst>
        <pc:spChg chg="add mod">
          <ac:chgData name="Carolina Sacoto" userId="e06b15b2-1841-47bd-8e65-0604d528acb5" providerId="ADAL" clId="{8890FCB6-E64D-4C14-9F4F-1A32363BA5EA}" dt="2024-06-02T01:25:43.412" v="1434" actId="113"/>
          <ac:spMkLst>
            <pc:docMk/>
            <pc:sldMk cId="3427640024" sldId="350"/>
            <ac:spMk id="2" creationId="{41442009-41DD-1BBA-4B26-86FAB89A09E1}"/>
          </ac:spMkLst>
        </pc:spChg>
        <pc:spChg chg="add del mod">
          <ac:chgData name="Carolina Sacoto" userId="e06b15b2-1841-47bd-8e65-0604d528acb5" providerId="ADAL" clId="{8890FCB6-E64D-4C14-9F4F-1A32363BA5EA}" dt="2024-06-02T01:25:49.358" v="1436" actId="1032"/>
          <ac:spMkLst>
            <pc:docMk/>
            <pc:sldMk cId="3427640024" sldId="350"/>
            <ac:spMk id="3" creationId="{3B77F566-EE49-3AFC-2D9C-EB02E436B3E6}"/>
          </ac:spMkLst>
        </pc:spChg>
        <pc:spChg chg="add del mod">
          <ac:chgData name="Carolina Sacoto" userId="e06b15b2-1841-47bd-8e65-0604d528acb5" providerId="ADAL" clId="{8890FCB6-E64D-4C14-9F4F-1A32363BA5EA}" dt="2024-06-02T01:27:05.632" v="1448" actId="1032"/>
          <ac:spMkLst>
            <pc:docMk/>
            <pc:sldMk cId="3427640024" sldId="350"/>
            <ac:spMk id="6" creationId="{842D180D-7CA5-CE8D-022F-CFE881B1A0C7}"/>
          </ac:spMkLst>
        </pc:spChg>
        <pc:graphicFrameChg chg="add del mod modGraphic">
          <ac:chgData name="Carolina Sacoto" userId="e06b15b2-1841-47bd-8e65-0604d528acb5" providerId="ADAL" clId="{8890FCB6-E64D-4C14-9F4F-1A32363BA5EA}" dt="2024-06-02T01:26:57.046" v="1447" actId="478"/>
          <ac:graphicFrameMkLst>
            <pc:docMk/>
            <pc:sldMk cId="3427640024" sldId="350"/>
            <ac:graphicFrameMk id="4" creationId="{16DF940B-30C1-9A95-B760-AFAF13FF3876}"/>
          </ac:graphicFrameMkLst>
        </pc:graphicFrameChg>
        <pc:graphicFrameChg chg="add mod modGraphic">
          <ac:chgData name="Carolina Sacoto" userId="e06b15b2-1841-47bd-8e65-0604d528acb5" providerId="ADAL" clId="{8890FCB6-E64D-4C14-9F4F-1A32363BA5EA}" dt="2024-06-02T01:27:34.026" v="1454" actId="113"/>
          <ac:graphicFrameMkLst>
            <pc:docMk/>
            <pc:sldMk cId="3427640024" sldId="350"/>
            <ac:graphicFrameMk id="7" creationId="{F8D68587-4BB5-68B4-A7CB-A255E78B6093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2T02:39:17.900" v="1788"/>
        <pc:sldMkLst>
          <pc:docMk/>
          <pc:sldMk cId="3158943917" sldId="351"/>
        </pc:sldMkLst>
        <pc:spChg chg="add mod">
          <ac:chgData name="Carolina Sacoto" userId="e06b15b2-1841-47bd-8e65-0604d528acb5" providerId="ADAL" clId="{8890FCB6-E64D-4C14-9F4F-1A32363BA5EA}" dt="2024-06-02T01:25:25.575" v="1432" actId="113"/>
          <ac:spMkLst>
            <pc:docMk/>
            <pc:sldMk cId="3158943917" sldId="351"/>
            <ac:spMk id="2" creationId="{BAF260EC-DED6-0C54-E58E-3B817AEA3F12}"/>
          </ac:spMkLst>
        </pc:spChg>
        <pc:spChg chg="add del mod">
          <ac:chgData name="Carolina Sacoto" userId="e06b15b2-1841-47bd-8e65-0604d528acb5" providerId="ADAL" clId="{8890FCB6-E64D-4C14-9F4F-1A32363BA5EA}" dt="2024-06-02T01:23:02.041" v="1423" actId="1032"/>
          <ac:spMkLst>
            <pc:docMk/>
            <pc:sldMk cId="3158943917" sldId="351"/>
            <ac:spMk id="3" creationId="{7959CA9F-A9C4-1489-F372-96F9A0092BDE}"/>
          </ac:spMkLst>
        </pc:spChg>
        <pc:graphicFrameChg chg="add mod modGraphic">
          <ac:chgData name="Carolina Sacoto" userId="e06b15b2-1841-47bd-8e65-0604d528acb5" providerId="ADAL" clId="{8890FCB6-E64D-4C14-9F4F-1A32363BA5EA}" dt="2024-06-02T02:39:17.900" v="1788"/>
          <ac:graphicFrameMkLst>
            <pc:docMk/>
            <pc:sldMk cId="3158943917" sldId="351"/>
            <ac:graphicFrameMk id="4" creationId="{4D64BE2F-7DE1-D7C8-9DD7-96DA82941DB5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2T01:28:01.363" v="1458" actId="478"/>
        <pc:sldMkLst>
          <pc:docMk/>
          <pc:sldMk cId="4095158370" sldId="352"/>
        </pc:sldMkLst>
        <pc:spChg chg="add mod">
          <ac:chgData name="Carolina Sacoto" userId="e06b15b2-1841-47bd-8e65-0604d528acb5" providerId="ADAL" clId="{8890FCB6-E64D-4C14-9F4F-1A32363BA5EA}" dt="2024-06-02T01:27:51.169" v="1456" actId="113"/>
          <ac:spMkLst>
            <pc:docMk/>
            <pc:sldMk cId="4095158370" sldId="352"/>
            <ac:spMk id="2" creationId="{C97DA417-4DD2-3114-37B1-970C3ECEF3DF}"/>
          </ac:spMkLst>
        </pc:spChg>
        <pc:spChg chg="add del mod">
          <ac:chgData name="Carolina Sacoto" userId="e06b15b2-1841-47bd-8e65-0604d528acb5" providerId="ADAL" clId="{8890FCB6-E64D-4C14-9F4F-1A32363BA5EA}" dt="2024-06-02T01:28:01.363" v="1458" actId="478"/>
          <ac:spMkLst>
            <pc:docMk/>
            <pc:sldMk cId="4095158370" sldId="352"/>
            <ac:spMk id="3" creationId="{E1C145FA-B2B3-AFAE-F66C-36AD73B4E19E}"/>
          </ac:spMkLst>
        </pc:spChg>
        <pc:graphicFrameChg chg="add mod modGraphic">
          <ac:chgData name="Carolina Sacoto" userId="e06b15b2-1841-47bd-8e65-0604d528acb5" providerId="ADAL" clId="{8890FCB6-E64D-4C14-9F4F-1A32363BA5EA}" dt="2024-06-02T01:22:07.621" v="1419" actId="20577"/>
          <ac:graphicFrameMkLst>
            <pc:docMk/>
            <pc:sldMk cId="4095158370" sldId="352"/>
            <ac:graphicFrameMk id="4" creationId="{02C21F6D-B01F-FC41-0D85-39A54ECE8A0C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2T01:12:42.176" v="1396" actId="12100"/>
        <pc:sldMkLst>
          <pc:docMk/>
          <pc:sldMk cId="1862652445" sldId="353"/>
        </pc:sldMkLst>
        <pc:spChg chg="add mod">
          <ac:chgData name="Carolina Sacoto" userId="e06b15b2-1841-47bd-8e65-0604d528acb5" providerId="ADAL" clId="{8890FCB6-E64D-4C14-9F4F-1A32363BA5EA}" dt="2024-06-01T18:20:56.192" v="276" actId="20577"/>
          <ac:spMkLst>
            <pc:docMk/>
            <pc:sldMk cId="1862652445" sldId="353"/>
            <ac:spMk id="2" creationId="{875D0778-0ED9-DC9F-E467-8EA84FED67C2}"/>
          </ac:spMkLst>
        </pc:spChg>
        <pc:spChg chg="add del mod">
          <ac:chgData name="Carolina Sacoto" userId="e06b15b2-1841-47bd-8e65-0604d528acb5" providerId="ADAL" clId="{8890FCB6-E64D-4C14-9F4F-1A32363BA5EA}" dt="2024-06-02T01:12:17.530" v="1391" actId="1032"/>
          <ac:spMkLst>
            <pc:docMk/>
            <pc:sldMk cId="1862652445" sldId="353"/>
            <ac:spMk id="3" creationId="{F359D3BB-D898-63B8-4116-13F8E1AE76CE}"/>
          </ac:spMkLst>
        </pc:spChg>
        <pc:graphicFrameChg chg="add mod modGraphic">
          <ac:chgData name="Carolina Sacoto" userId="e06b15b2-1841-47bd-8e65-0604d528acb5" providerId="ADAL" clId="{8890FCB6-E64D-4C14-9F4F-1A32363BA5EA}" dt="2024-06-02T01:12:42.176" v="1396" actId="12100"/>
          <ac:graphicFrameMkLst>
            <pc:docMk/>
            <pc:sldMk cId="1862652445" sldId="353"/>
            <ac:graphicFrameMk id="4" creationId="{4FB17CC3-BDDB-C5EF-37AA-D8BB961E95D5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2T02:44:15.101" v="1841" actId="113"/>
        <pc:sldMkLst>
          <pc:docMk/>
          <pc:sldMk cId="1789756379" sldId="354"/>
        </pc:sldMkLst>
        <pc:spChg chg="add mod">
          <ac:chgData name="Carolina Sacoto" userId="e06b15b2-1841-47bd-8e65-0604d528acb5" providerId="ADAL" clId="{8890FCB6-E64D-4C14-9F4F-1A32363BA5EA}" dt="2024-06-02T02:44:15.101" v="1841" actId="113"/>
          <ac:spMkLst>
            <pc:docMk/>
            <pc:sldMk cId="1789756379" sldId="354"/>
            <ac:spMk id="2" creationId="{1DE72141-301D-0266-CC70-A5ED2EE4BB35}"/>
          </ac:spMkLst>
        </pc:spChg>
        <pc:spChg chg="add del mod">
          <ac:chgData name="Carolina Sacoto" userId="e06b15b2-1841-47bd-8e65-0604d528acb5" providerId="ADAL" clId="{8890FCB6-E64D-4C14-9F4F-1A32363BA5EA}" dt="2024-06-02T02:11:55.551" v="1642" actId="1032"/>
          <ac:spMkLst>
            <pc:docMk/>
            <pc:sldMk cId="1789756379" sldId="354"/>
            <ac:spMk id="3" creationId="{AA0E6716-7118-830C-86C8-F79653231107}"/>
          </ac:spMkLst>
        </pc:spChg>
        <pc:graphicFrameChg chg="add mod modGraphic">
          <ac:chgData name="Carolina Sacoto" userId="e06b15b2-1841-47bd-8e65-0604d528acb5" providerId="ADAL" clId="{8890FCB6-E64D-4C14-9F4F-1A32363BA5EA}" dt="2024-06-02T02:21:17.336" v="1696" actId="20577"/>
          <ac:graphicFrameMkLst>
            <pc:docMk/>
            <pc:sldMk cId="1789756379" sldId="354"/>
            <ac:graphicFrameMk id="4" creationId="{A5F21A43-6D44-12B3-EC01-1445DB3E3669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2T02:11:36.562" v="1640" actId="14100"/>
        <pc:sldMkLst>
          <pc:docMk/>
          <pc:sldMk cId="1524855321" sldId="355"/>
        </pc:sldMkLst>
        <pc:spChg chg="add mod">
          <ac:chgData name="Carolina Sacoto" userId="e06b15b2-1841-47bd-8e65-0604d528acb5" providerId="ADAL" clId="{8890FCB6-E64D-4C14-9F4F-1A32363BA5EA}" dt="2024-06-02T02:11:35.931" v="1639" actId="1076"/>
          <ac:spMkLst>
            <pc:docMk/>
            <pc:sldMk cId="1524855321" sldId="355"/>
            <ac:spMk id="2" creationId="{543911C5-BAE1-9C1B-7CDC-F54BA181CAD6}"/>
          </ac:spMkLst>
        </pc:spChg>
        <pc:spChg chg="add del mod">
          <ac:chgData name="Carolina Sacoto" userId="e06b15b2-1841-47bd-8e65-0604d528acb5" providerId="ADAL" clId="{8890FCB6-E64D-4C14-9F4F-1A32363BA5EA}" dt="2024-06-02T01:59:54.406" v="1564" actId="1032"/>
          <ac:spMkLst>
            <pc:docMk/>
            <pc:sldMk cId="1524855321" sldId="355"/>
            <ac:spMk id="3" creationId="{3B87FB39-64A8-74A6-5CE7-4896292CAF12}"/>
          </ac:spMkLst>
        </pc:spChg>
        <pc:graphicFrameChg chg="add mod modGraphic">
          <ac:chgData name="Carolina Sacoto" userId="e06b15b2-1841-47bd-8e65-0604d528acb5" providerId="ADAL" clId="{8890FCB6-E64D-4C14-9F4F-1A32363BA5EA}" dt="2024-06-02T02:11:36.562" v="1640" actId="14100"/>
          <ac:graphicFrameMkLst>
            <pc:docMk/>
            <pc:sldMk cId="1524855321" sldId="355"/>
            <ac:graphicFrameMk id="4" creationId="{B304BF3F-77E6-66D8-CAC5-E9ECF389D82D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1T19:14:13.903" v="1184" actId="1076"/>
        <pc:sldMkLst>
          <pc:docMk/>
          <pc:sldMk cId="1996822738" sldId="356"/>
        </pc:sldMkLst>
        <pc:spChg chg="add mod">
          <ac:chgData name="Carolina Sacoto" userId="e06b15b2-1841-47bd-8e65-0604d528acb5" providerId="ADAL" clId="{8890FCB6-E64D-4C14-9F4F-1A32363BA5EA}" dt="2024-06-01T19:14:13.903" v="1184" actId="1076"/>
          <ac:spMkLst>
            <pc:docMk/>
            <pc:sldMk cId="1996822738" sldId="356"/>
            <ac:spMk id="2" creationId="{6DA44D8C-1FE6-1C95-B220-523B346959F0}"/>
          </ac:spMkLst>
        </pc:spChg>
        <pc:spChg chg="add del mod">
          <ac:chgData name="Carolina Sacoto" userId="e06b15b2-1841-47bd-8e65-0604d528acb5" providerId="ADAL" clId="{8890FCB6-E64D-4C14-9F4F-1A32363BA5EA}" dt="2024-06-01T19:09:17.700" v="1144" actId="478"/>
          <ac:spMkLst>
            <pc:docMk/>
            <pc:sldMk cId="1996822738" sldId="356"/>
            <ac:spMk id="3" creationId="{60984050-0BF2-DFF4-F340-3EEDBA665AF9}"/>
          </ac:spMkLst>
        </pc:spChg>
        <pc:graphicFrameChg chg="add mod modGraphic">
          <ac:chgData name="Carolina Sacoto" userId="e06b15b2-1841-47bd-8e65-0604d528acb5" providerId="ADAL" clId="{8890FCB6-E64D-4C14-9F4F-1A32363BA5EA}" dt="2024-06-01T19:14:09.838" v="1183" actId="1076"/>
          <ac:graphicFrameMkLst>
            <pc:docMk/>
            <pc:sldMk cId="1996822738" sldId="356"/>
            <ac:graphicFrameMk id="4" creationId="{D5B72D66-0506-D4A7-D2F6-07F9D16AC7A4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1T19:19:15.962" v="1240" actId="255"/>
        <pc:sldMkLst>
          <pc:docMk/>
          <pc:sldMk cId="2648926348" sldId="357"/>
        </pc:sldMkLst>
        <pc:spChg chg="add mod">
          <ac:chgData name="Carolina Sacoto" userId="e06b15b2-1841-47bd-8e65-0604d528acb5" providerId="ADAL" clId="{8890FCB6-E64D-4C14-9F4F-1A32363BA5EA}" dt="2024-06-01T19:15:54.854" v="1200" actId="122"/>
          <ac:spMkLst>
            <pc:docMk/>
            <pc:sldMk cId="2648926348" sldId="357"/>
            <ac:spMk id="2" creationId="{19D72915-3BE0-85B3-6152-8FE0156EABCE}"/>
          </ac:spMkLst>
        </pc:spChg>
        <pc:spChg chg="add del mod">
          <ac:chgData name="Carolina Sacoto" userId="e06b15b2-1841-47bd-8e65-0604d528acb5" providerId="ADAL" clId="{8890FCB6-E64D-4C14-9F4F-1A32363BA5EA}" dt="2024-06-01T19:15:00.438" v="1187" actId="478"/>
          <ac:spMkLst>
            <pc:docMk/>
            <pc:sldMk cId="2648926348" sldId="357"/>
            <ac:spMk id="3" creationId="{D4E2E983-D927-4CE0-695C-6377385C3DA3}"/>
          </ac:spMkLst>
        </pc:spChg>
        <pc:graphicFrameChg chg="add mod modGraphic">
          <ac:chgData name="Carolina Sacoto" userId="e06b15b2-1841-47bd-8e65-0604d528acb5" providerId="ADAL" clId="{8890FCB6-E64D-4C14-9F4F-1A32363BA5EA}" dt="2024-06-01T19:19:15.962" v="1240" actId="255"/>
          <ac:graphicFrameMkLst>
            <pc:docMk/>
            <pc:sldMk cId="2648926348" sldId="357"/>
            <ac:graphicFrameMk id="4" creationId="{26AAC3A1-341E-3A72-CBD1-40FFB36A05C1}"/>
          </ac:graphicFrameMkLst>
        </pc:graphicFrameChg>
      </pc:sldChg>
      <pc:sldChg chg="addSp delSp modSp add mod chgLayout">
        <pc:chgData name="Carolina Sacoto" userId="e06b15b2-1841-47bd-8e65-0604d528acb5" providerId="ADAL" clId="{8890FCB6-E64D-4C14-9F4F-1A32363BA5EA}" dt="2024-06-01T19:23:38.108" v="1274" actId="12100"/>
        <pc:sldMkLst>
          <pc:docMk/>
          <pc:sldMk cId="470969750" sldId="358"/>
        </pc:sldMkLst>
        <pc:spChg chg="add mod">
          <ac:chgData name="Carolina Sacoto" userId="e06b15b2-1841-47bd-8e65-0604d528acb5" providerId="ADAL" clId="{8890FCB6-E64D-4C14-9F4F-1A32363BA5EA}" dt="2024-06-01T19:22:35.618" v="1266" actId="1076"/>
          <ac:spMkLst>
            <pc:docMk/>
            <pc:sldMk cId="470969750" sldId="358"/>
            <ac:spMk id="2" creationId="{6A530F52-0392-9E39-C978-4CAB70920E63}"/>
          </ac:spMkLst>
        </pc:spChg>
        <pc:spChg chg="add del mod">
          <ac:chgData name="Carolina Sacoto" userId="e06b15b2-1841-47bd-8e65-0604d528acb5" providerId="ADAL" clId="{8890FCB6-E64D-4C14-9F4F-1A32363BA5EA}" dt="2024-06-01T19:20:00.326" v="1246" actId="478"/>
          <ac:spMkLst>
            <pc:docMk/>
            <pc:sldMk cId="470969750" sldId="358"/>
            <ac:spMk id="3" creationId="{0E044D91-AD34-1F61-11F6-11BE6A00F583}"/>
          </ac:spMkLst>
        </pc:spChg>
        <pc:graphicFrameChg chg="add del mod modGraphic">
          <ac:chgData name="Carolina Sacoto" userId="e06b15b2-1841-47bd-8e65-0604d528acb5" providerId="ADAL" clId="{8890FCB6-E64D-4C14-9F4F-1A32363BA5EA}" dt="2024-06-01T19:20:29.229" v="1249" actId="1032"/>
          <ac:graphicFrameMkLst>
            <pc:docMk/>
            <pc:sldMk cId="470969750" sldId="358"/>
            <ac:graphicFrameMk id="4" creationId="{EEF950F6-358E-AD37-20B1-D842D159D1BC}"/>
          </ac:graphicFrameMkLst>
        </pc:graphicFrameChg>
        <pc:graphicFrameChg chg="add mod modGraphic">
          <ac:chgData name="Carolina Sacoto" userId="e06b15b2-1841-47bd-8e65-0604d528acb5" providerId="ADAL" clId="{8890FCB6-E64D-4C14-9F4F-1A32363BA5EA}" dt="2024-06-01T19:23:38.108" v="1274" actId="12100"/>
          <ac:graphicFrameMkLst>
            <pc:docMk/>
            <pc:sldMk cId="470969750" sldId="358"/>
            <ac:graphicFrameMk id="5" creationId="{E797EA98-3B45-443A-A562-EE2B5A5DF98D}"/>
          </ac:graphicFrameMkLst>
        </pc:graphicFrameChg>
      </pc:sldChg>
      <pc:sldChg chg="addSp delSp modSp add mod">
        <pc:chgData name="Carolina Sacoto" userId="e06b15b2-1841-47bd-8e65-0604d528acb5" providerId="ADAL" clId="{8890FCB6-E64D-4C14-9F4F-1A32363BA5EA}" dt="2024-06-02T02:44:25.643" v="1847" actId="20577"/>
        <pc:sldMkLst>
          <pc:docMk/>
          <pc:sldMk cId="2121079171" sldId="359"/>
        </pc:sldMkLst>
        <pc:spChg chg="mod">
          <ac:chgData name="Carolina Sacoto" userId="e06b15b2-1841-47bd-8e65-0604d528acb5" providerId="ADAL" clId="{8890FCB6-E64D-4C14-9F4F-1A32363BA5EA}" dt="2024-06-02T02:44:25.643" v="1847" actId="20577"/>
          <ac:spMkLst>
            <pc:docMk/>
            <pc:sldMk cId="2121079171" sldId="359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2:33:32.590" v="1750" actId="1032"/>
          <ac:spMkLst>
            <pc:docMk/>
            <pc:sldMk cId="2121079171" sldId="359"/>
            <ac:spMk id="3" creationId="{3E6FF645-18B3-76A3-237E-2BEC728690BE}"/>
          </ac:spMkLst>
        </pc:spChg>
        <pc:graphicFrameChg chg="add mod modGraphic">
          <ac:chgData name="Carolina Sacoto" userId="e06b15b2-1841-47bd-8e65-0604d528acb5" providerId="ADAL" clId="{8890FCB6-E64D-4C14-9F4F-1A32363BA5EA}" dt="2024-06-02T02:39:50.996" v="1791" actId="113"/>
          <ac:graphicFrameMkLst>
            <pc:docMk/>
            <pc:sldMk cId="2121079171" sldId="359"/>
            <ac:graphicFrameMk id="4" creationId="{51CF57CD-933B-701F-3F4D-5E418A6770F1}"/>
          </ac:graphicFrameMkLst>
        </pc:graphicFrameChg>
      </pc:sldChg>
      <pc:sldChg chg="addSp delSp modSp add mod">
        <pc:chgData name="Carolina Sacoto" userId="e06b15b2-1841-47bd-8e65-0604d528acb5" providerId="ADAL" clId="{8890FCB6-E64D-4C14-9F4F-1A32363BA5EA}" dt="2024-06-02T02:44:01.487" v="1837" actId="113"/>
        <pc:sldMkLst>
          <pc:docMk/>
          <pc:sldMk cId="539547342" sldId="360"/>
        </pc:sldMkLst>
        <pc:spChg chg="mod">
          <ac:chgData name="Carolina Sacoto" userId="e06b15b2-1841-47bd-8e65-0604d528acb5" providerId="ADAL" clId="{8890FCB6-E64D-4C14-9F4F-1A32363BA5EA}" dt="2024-06-02T02:44:01.487" v="1837" actId="113"/>
          <ac:spMkLst>
            <pc:docMk/>
            <pc:sldMk cId="539547342" sldId="360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2:42:44.444" v="1818" actId="1032"/>
          <ac:spMkLst>
            <pc:docMk/>
            <pc:sldMk cId="539547342" sldId="360"/>
            <ac:spMk id="3" creationId="{3E6FF645-18B3-76A3-237E-2BEC728690BE}"/>
          </ac:spMkLst>
        </pc:spChg>
        <pc:spChg chg="add del">
          <ac:chgData name="Carolina Sacoto" userId="e06b15b2-1841-47bd-8e65-0604d528acb5" providerId="ADAL" clId="{8890FCB6-E64D-4C14-9F4F-1A32363BA5EA}" dt="2024-06-01T18:40:46.185" v="457" actId="22"/>
          <ac:spMkLst>
            <pc:docMk/>
            <pc:sldMk cId="539547342" sldId="360"/>
            <ac:spMk id="5" creationId="{0D8EF1A7-E086-DABC-02F9-E448853325B1}"/>
          </ac:spMkLst>
        </pc:spChg>
        <pc:graphicFrameChg chg="add mod modGraphic">
          <ac:chgData name="Carolina Sacoto" userId="e06b15b2-1841-47bd-8e65-0604d528acb5" providerId="ADAL" clId="{8890FCB6-E64D-4C14-9F4F-1A32363BA5EA}" dt="2024-06-02T02:43:57.611" v="1836" actId="113"/>
          <ac:graphicFrameMkLst>
            <pc:docMk/>
            <pc:sldMk cId="539547342" sldId="360"/>
            <ac:graphicFrameMk id="6" creationId="{ECE4945E-9570-1C0C-A921-B1F557AA5E7D}"/>
          </ac:graphicFrameMkLst>
        </pc:graphicFrameChg>
      </pc:sldChg>
      <pc:sldChg chg="addSp delSp modSp add mod">
        <pc:chgData name="Carolina Sacoto" userId="e06b15b2-1841-47bd-8e65-0604d528acb5" providerId="ADAL" clId="{8890FCB6-E64D-4C14-9F4F-1A32363BA5EA}" dt="2024-06-02T02:51:25.133" v="1868" actId="12100"/>
        <pc:sldMkLst>
          <pc:docMk/>
          <pc:sldMk cId="4239667012" sldId="361"/>
        </pc:sldMkLst>
        <pc:spChg chg="mod">
          <ac:chgData name="Carolina Sacoto" userId="e06b15b2-1841-47bd-8e65-0604d528acb5" providerId="ADAL" clId="{8890FCB6-E64D-4C14-9F4F-1A32363BA5EA}" dt="2024-06-02T02:51:03.398" v="1866" actId="113"/>
          <ac:spMkLst>
            <pc:docMk/>
            <pc:sldMk cId="4239667012" sldId="361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2:48:44.687" v="1855" actId="478"/>
          <ac:spMkLst>
            <pc:docMk/>
            <pc:sldMk cId="4239667012" sldId="361"/>
            <ac:spMk id="3" creationId="{3E6FF645-18B3-76A3-237E-2BEC728690BE}"/>
          </ac:spMkLst>
        </pc:spChg>
        <pc:spChg chg="add del mod">
          <ac:chgData name="Carolina Sacoto" userId="e06b15b2-1841-47bd-8e65-0604d528acb5" providerId="ADAL" clId="{8890FCB6-E64D-4C14-9F4F-1A32363BA5EA}" dt="2024-06-02T02:49:00.546" v="1856" actId="1032"/>
          <ac:spMkLst>
            <pc:docMk/>
            <pc:sldMk cId="4239667012" sldId="361"/>
            <ac:spMk id="4" creationId="{493A5E99-1A88-8D98-819A-46664810C50E}"/>
          </ac:spMkLst>
        </pc:spChg>
        <pc:graphicFrameChg chg="add mod modGraphic">
          <ac:chgData name="Carolina Sacoto" userId="e06b15b2-1841-47bd-8e65-0604d528acb5" providerId="ADAL" clId="{8890FCB6-E64D-4C14-9F4F-1A32363BA5EA}" dt="2024-06-02T02:51:25.133" v="1868" actId="12100"/>
          <ac:graphicFrameMkLst>
            <pc:docMk/>
            <pc:sldMk cId="4239667012" sldId="361"/>
            <ac:graphicFrameMk id="5" creationId="{45630499-A92F-A905-B6CE-116D17DDD16A}"/>
          </ac:graphicFrameMkLst>
        </pc:graphicFrameChg>
      </pc:sldChg>
      <pc:sldChg chg="addSp delSp modSp add mod">
        <pc:chgData name="Carolina Sacoto" userId="e06b15b2-1841-47bd-8e65-0604d528acb5" providerId="ADAL" clId="{8890FCB6-E64D-4C14-9F4F-1A32363BA5EA}" dt="2024-06-02T03:03:03.457" v="1934" actId="113"/>
        <pc:sldMkLst>
          <pc:docMk/>
          <pc:sldMk cId="3484541842" sldId="362"/>
        </pc:sldMkLst>
        <pc:spChg chg="mod">
          <ac:chgData name="Carolina Sacoto" userId="e06b15b2-1841-47bd-8e65-0604d528acb5" providerId="ADAL" clId="{8890FCB6-E64D-4C14-9F4F-1A32363BA5EA}" dt="2024-06-02T02:51:36.769" v="1871" actId="20577"/>
          <ac:spMkLst>
            <pc:docMk/>
            <pc:sldMk cId="3484541842" sldId="362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2:58:26.870" v="1906" actId="478"/>
          <ac:spMkLst>
            <pc:docMk/>
            <pc:sldMk cId="3484541842" sldId="362"/>
            <ac:spMk id="3" creationId="{3E6FF645-18B3-76A3-237E-2BEC728690BE}"/>
          </ac:spMkLst>
        </pc:spChg>
        <pc:spChg chg="add del mod">
          <ac:chgData name="Carolina Sacoto" userId="e06b15b2-1841-47bd-8e65-0604d528acb5" providerId="ADAL" clId="{8890FCB6-E64D-4C14-9F4F-1A32363BA5EA}" dt="2024-06-02T02:58:49.789" v="1907" actId="1032"/>
          <ac:spMkLst>
            <pc:docMk/>
            <pc:sldMk cId="3484541842" sldId="362"/>
            <ac:spMk id="4" creationId="{9FF7FEFF-BF32-2760-493C-AE9B30DB88E2}"/>
          </ac:spMkLst>
        </pc:spChg>
        <pc:graphicFrameChg chg="add mod modGraphic">
          <ac:chgData name="Carolina Sacoto" userId="e06b15b2-1841-47bd-8e65-0604d528acb5" providerId="ADAL" clId="{8890FCB6-E64D-4C14-9F4F-1A32363BA5EA}" dt="2024-06-02T03:03:03.457" v="1934" actId="113"/>
          <ac:graphicFrameMkLst>
            <pc:docMk/>
            <pc:sldMk cId="3484541842" sldId="362"/>
            <ac:graphicFrameMk id="5" creationId="{5F0BBEE6-B477-5D74-2E61-46F4C3FF78F1}"/>
          </ac:graphicFrameMkLst>
        </pc:graphicFrameChg>
        <pc:picChg chg="add mod">
          <ac:chgData name="Carolina Sacoto" userId="e06b15b2-1841-47bd-8e65-0604d528acb5" providerId="ADAL" clId="{8890FCB6-E64D-4C14-9F4F-1A32363BA5EA}" dt="2024-06-02T03:01:22.181" v="1930" actId="1076"/>
          <ac:picMkLst>
            <pc:docMk/>
            <pc:sldMk cId="3484541842" sldId="362"/>
            <ac:picMk id="1026" creationId="{4C444997-7E98-4649-EEFD-39A438E6F9CB}"/>
          </ac:picMkLst>
        </pc:picChg>
      </pc:sldChg>
      <pc:sldChg chg="addSp delSp modSp add mod">
        <pc:chgData name="Carolina Sacoto" userId="e06b15b2-1841-47bd-8e65-0604d528acb5" providerId="ADAL" clId="{8890FCB6-E64D-4C14-9F4F-1A32363BA5EA}" dt="2024-06-02T03:05:44.881" v="1975" actId="12100"/>
        <pc:sldMkLst>
          <pc:docMk/>
          <pc:sldMk cId="849654834" sldId="363"/>
        </pc:sldMkLst>
        <pc:spChg chg="mod">
          <ac:chgData name="Carolina Sacoto" userId="e06b15b2-1841-47bd-8e65-0604d528acb5" providerId="ADAL" clId="{8890FCB6-E64D-4C14-9F4F-1A32363BA5EA}" dt="2024-06-02T03:05:27.708" v="1972" actId="1076"/>
          <ac:spMkLst>
            <pc:docMk/>
            <pc:sldMk cId="849654834" sldId="363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3:04:53.778" v="1959" actId="1032"/>
          <ac:spMkLst>
            <pc:docMk/>
            <pc:sldMk cId="849654834" sldId="363"/>
            <ac:spMk id="3" creationId="{3E6FF645-18B3-76A3-237E-2BEC728690BE}"/>
          </ac:spMkLst>
        </pc:spChg>
        <pc:spChg chg="add del">
          <ac:chgData name="Carolina Sacoto" userId="e06b15b2-1841-47bd-8e65-0604d528acb5" providerId="ADAL" clId="{8890FCB6-E64D-4C14-9F4F-1A32363BA5EA}" dt="2024-06-01T18:50:43.497" v="824" actId="22"/>
          <ac:spMkLst>
            <pc:docMk/>
            <pc:sldMk cId="849654834" sldId="363"/>
            <ac:spMk id="5" creationId="{B2B0C28D-48ED-72CF-35A5-4F45225A2472}"/>
          </ac:spMkLst>
        </pc:spChg>
        <pc:graphicFrameChg chg="add mod modGraphic">
          <ac:chgData name="Carolina Sacoto" userId="e06b15b2-1841-47bd-8e65-0604d528acb5" providerId="ADAL" clId="{8890FCB6-E64D-4C14-9F4F-1A32363BA5EA}" dt="2024-06-02T03:05:44.881" v="1975" actId="12100"/>
          <ac:graphicFrameMkLst>
            <pc:docMk/>
            <pc:sldMk cId="849654834" sldId="363"/>
            <ac:graphicFrameMk id="6" creationId="{BD67A7A2-4186-F9F9-F1BC-CBEBB942AA69}"/>
          </ac:graphicFrameMkLst>
        </pc:graphicFrameChg>
      </pc:sldChg>
      <pc:sldChg chg="addSp delSp modSp add mod">
        <pc:chgData name="Carolina Sacoto" userId="e06b15b2-1841-47bd-8e65-0604d528acb5" providerId="ADAL" clId="{8890FCB6-E64D-4C14-9F4F-1A32363BA5EA}" dt="2024-06-02T03:09:18.373" v="2197" actId="20577"/>
        <pc:sldMkLst>
          <pc:docMk/>
          <pc:sldMk cId="237075307" sldId="364"/>
        </pc:sldMkLst>
        <pc:spChg chg="mod">
          <ac:chgData name="Carolina Sacoto" userId="e06b15b2-1841-47bd-8e65-0604d528acb5" providerId="ADAL" clId="{8890FCB6-E64D-4C14-9F4F-1A32363BA5EA}" dt="2024-06-02T03:05:57.523" v="1979" actId="20577"/>
          <ac:spMkLst>
            <pc:docMk/>
            <pc:sldMk cId="237075307" sldId="364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3:06:31.355" v="1983" actId="1032"/>
          <ac:spMkLst>
            <pc:docMk/>
            <pc:sldMk cId="237075307" sldId="364"/>
            <ac:spMk id="3" creationId="{3E6FF645-18B3-76A3-237E-2BEC728690BE}"/>
          </ac:spMkLst>
        </pc:spChg>
        <pc:graphicFrameChg chg="add mod modGraphic">
          <ac:chgData name="Carolina Sacoto" userId="e06b15b2-1841-47bd-8e65-0604d528acb5" providerId="ADAL" clId="{8890FCB6-E64D-4C14-9F4F-1A32363BA5EA}" dt="2024-06-02T03:09:18.373" v="2197" actId="20577"/>
          <ac:graphicFrameMkLst>
            <pc:docMk/>
            <pc:sldMk cId="237075307" sldId="364"/>
            <ac:graphicFrameMk id="4" creationId="{52CEA711-F06A-2B29-E6B9-D801F9A7F37B}"/>
          </ac:graphicFrameMkLst>
        </pc:graphicFrameChg>
      </pc:sldChg>
      <pc:sldChg chg="modSp add del mod">
        <pc:chgData name="Carolina Sacoto" userId="e06b15b2-1841-47bd-8e65-0604d528acb5" providerId="ADAL" clId="{8890FCB6-E64D-4C14-9F4F-1A32363BA5EA}" dt="2024-06-01T18:56:20.941" v="887" actId="47"/>
        <pc:sldMkLst>
          <pc:docMk/>
          <pc:sldMk cId="3985040667" sldId="365"/>
        </pc:sldMkLst>
        <pc:spChg chg="mod">
          <ac:chgData name="Carolina Sacoto" userId="e06b15b2-1841-47bd-8e65-0604d528acb5" providerId="ADAL" clId="{8890FCB6-E64D-4C14-9F4F-1A32363BA5EA}" dt="2024-06-01T18:55:21.842" v="858" actId="20577"/>
          <ac:spMkLst>
            <pc:docMk/>
            <pc:sldMk cId="3985040667" sldId="365"/>
            <ac:spMk id="2" creationId="{840F313B-AAD1-0302-0CE8-E551E159A018}"/>
          </ac:spMkLst>
        </pc:spChg>
        <pc:spChg chg="mod">
          <ac:chgData name="Carolina Sacoto" userId="e06b15b2-1841-47bd-8e65-0604d528acb5" providerId="ADAL" clId="{8890FCB6-E64D-4C14-9F4F-1A32363BA5EA}" dt="2024-06-01T18:55:53.934" v="863"/>
          <ac:spMkLst>
            <pc:docMk/>
            <pc:sldMk cId="3985040667" sldId="365"/>
            <ac:spMk id="3" creationId="{3E6FF645-18B3-76A3-237E-2BEC728690BE}"/>
          </ac:spMkLst>
        </pc:spChg>
      </pc:sldChg>
      <pc:sldChg chg="modSp add del mod">
        <pc:chgData name="Carolina Sacoto" userId="e06b15b2-1841-47bd-8e65-0604d528acb5" providerId="ADAL" clId="{8890FCB6-E64D-4C14-9F4F-1A32363BA5EA}" dt="2024-06-01T18:56:21.794" v="888" actId="47"/>
        <pc:sldMkLst>
          <pc:docMk/>
          <pc:sldMk cId="926092116" sldId="366"/>
        </pc:sldMkLst>
        <pc:spChg chg="mod">
          <ac:chgData name="Carolina Sacoto" userId="e06b15b2-1841-47bd-8e65-0604d528acb5" providerId="ADAL" clId="{8890FCB6-E64D-4C14-9F4F-1A32363BA5EA}" dt="2024-06-01T18:56:08.312" v="884" actId="20577"/>
          <ac:spMkLst>
            <pc:docMk/>
            <pc:sldMk cId="926092116" sldId="366"/>
            <ac:spMk id="2" creationId="{840F313B-AAD1-0302-0CE8-E551E159A018}"/>
          </ac:spMkLst>
        </pc:spChg>
        <pc:spChg chg="mod">
          <ac:chgData name="Carolina Sacoto" userId="e06b15b2-1841-47bd-8e65-0604d528acb5" providerId="ADAL" clId="{8890FCB6-E64D-4C14-9F4F-1A32363BA5EA}" dt="2024-06-01T18:56:17.147" v="886" actId="5793"/>
          <ac:spMkLst>
            <pc:docMk/>
            <pc:sldMk cId="926092116" sldId="366"/>
            <ac:spMk id="3" creationId="{3E6FF645-18B3-76A3-237E-2BEC728690BE}"/>
          </ac:spMkLst>
        </pc:spChg>
      </pc:sldChg>
      <pc:sldChg chg="addSp delSp modSp add mod ord">
        <pc:chgData name="Carolina Sacoto" userId="e06b15b2-1841-47bd-8e65-0604d528acb5" providerId="ADAL" clId="{8890FCB6-E64D-4C14-9F4F-1A32363BA5EA}" dt="2024-06-02T02:42:13.414" v="1816" actId="113"/>
        <pc:sldMkLst>
          <pc:docMk/>
          <pc:sldMk cId="1457397835" sldId="367"/>
        </pc:sldMkLst>
        <pc:spChg chg="mod">
          <ac:chgData name="Carolina Sacoto" userId="e06b15b2-1841-47bd-8e65-0604d528acb5" providerId="ADAL" clId="{8890FCB6-E64D-4C14-9F4F-1A32363BA5EA}" dt="2024-06-02T02:38:33.018" v="1787" actId="113"/>
          <ac:spMkLst>
            <pc:docMk/>
            <pc:sldMk cId="1457397835" sldId="367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2:40:04.350" v="1793" actId="1032"/>
          <ac:spMkLst>
            <pc:docMk/>
            <pc:sldMk cId="1457397835" sldId="367"/>
            <ac:spMk id="3" creationId="{3E6FF645-18B3-76A3-237E-2BEC728690BE}"/>
          </ac:spMkLst>
        </pc:spChg>
        <pc:graphicFrameChg chg="add mod modGraphic">
          <ac:chgData name="Carolina Sacoto" userId="e06b15b2-1841-47bd-8e65-0604d528acb5" providerId="ADAL" clId="{8890FCB6-E64D-4C14-9F4F-1A32363BA5EA}" dt="2024-06-02T02:42:13.414" v="1816" actId="113"/>
          <ac:graphicFrameMkLst>
            <pc:docMk/>
            <pc:sldMk cId="1457397835" sldId="367"/>
            <ac:graphicFrameMk id="4" creationId="{DB771F1A-0F0B-99DD-C8C2-1D4A6E139738}"/>
          </ac:graphicFrameMkLst>
        </pc:graphicFrameChg>
      </pc:sldChg>
      <pc:sldChg chg="modSp add del mod">
        <pc:chgData name="Carolina Sacoto" userId="e06b15b2-1841-47bd-8e65-0604d528acb5" providerId="ADAL" clId="{8890FCB6-E64D-4C14-9F4F-1A32363BA5EA}" dt="2024-06-02T03:10:15.510" v="2204" actId="47"/>
        <pc:sldMkLst>
          <pc:docMk/>
          <pc:sldMk cId="1712209116" sldId="368"/>
        </pc:sldMkLst>
        <pc:spChg chg="mod">
          <ac:chgData name="Carolina Sacoto" userId="e06b15b2-1841-47bd-8e65-0604d528acb5" providerId="ADAL" clId="{8890FCB6-E64D-4C14-9F4F-1A32363BA5EA}" dt="2024-06-02T03:07:54.037" v="2004" actId="21"/>
          <ac:spMkLst>
            <pc:docMk/>
            <pc:sldMk cId="1712209116" sldId="368"/>
            <ac:spMk id="3" creationId="{3E6FF645-18B3-76A3-237E-2BEC728690BE}"/>
          </ac:spMkLst>
        </pc:spChg>
      </pc:sldChg>
      <pc:sldChg chg="modSp add del mod">
        <pc:chgData name="Carolina Sacoto" userId="e06b15b2-1841-47bd-8e65-0604d528acb5" providerId="ADAL" clId="{8890FCB6-E64D-4C14-9F4F-1A32363BA5EA}" dt="2024-06-02T03:14:25.580" v="2357" actId="47"/>
        <pc:sldMkLst>
          <pc:docMk/>
          <pc:sldMk cId="3065293533" sldId="369"/>
        </pc:sldMkLst>
        <pc:spChg chg="mod">
          <ac:chgData name="Carolina Sacoto" userId="e06b15b2-1841-47bd-8e65-0604d528acb5" providerId="ADAL" clId="{8890FCB6-E64D-4C14-9F4F-1A32363BA5EA}" dt="2024-06-02T03:11:30.911" v="2217" actId="20577"/>
          <ac:spMkLst>
            <pc:docMk/>
            <pc:sldMk cId="3065293533" sldId="369"/>
            <ac:spMk id="3" creationId="{3E6FF645-18B3-76A3-237E-2BEC728690BE}"/>
          </ac:spMkLst>
        </pc:spChg>
      </pc:sldChg>
      <pc:sldChg chg="addSp delSp modSp add mod">
        <pc:chgData name="Carolina Sacoto" userId="e06b15b2-1841-47bd-8e65-0604d528acb5" providerId="ADAL" clId="{8890FCB6-E64D-4C14-9F4F-1A32363BA5EA}" dt="2024-06-02T03:26:39.381" v="2440" actId="12100"/>
        <pc:sldMkLst>
          <pc:docMk/>
          <pc:sldMk cId="1987719666" sldId="370"/>
        </pc:sldMkLst>
        <pc:spChg chg="mod">
          <ac:chgData name="Carolina Sacoto" userId="e06b15b2-1841-47bd-8e65-0604d528acb5" providerId="ADAL" clId="{8890FCB6-E64D-4C14-9F4F-1A32363BA5EA}" dt="2024-06-02T03:23:20.668" v="2429" actId="113"/>
          <ac:spMkLst>
            <pc:docMk/>
            <pc:sldMk cId="1987719666" sldId="370"/>
            <ac:spMk id="2" creationId="{840F313B-AAD1-0302-0CE8-E551E159A018}"/>
          </ac:spMkLst>
        </pc:spChg>
        <pc:spChg chg="del mod">
          <ac:chgData name="Carolina Sacoto" userId="e06b15b2-1841-47bd-8e65-0604d528acb5" providerId="ADAL" clId="{8890FCB6-E64D-4C14-9F4F-1A32363BA5EA}" dt="2024-06-02T03:17:46.377" v="2387" actId="478"/>
          <ac:spMkLst>
            <pc:docMk/>
            <pc:sldMk cId="1987719666" sldId="370"/>
            <ac:spMk id="3" creationId="{3E6FF645-18B3-76A3-237E-2BEC728690BE}"/>
          </ac:spMkLst>
        </pc:spChg>
        <pc:spChg chg="add del mod">
          <ac:chgData name="Carolina Sacoto" userId="e06b15b2-1841-47bd-8e65-0604d528acb5" providerId="ADAL" clId="{8890FCB6-E64D-4C14-9F4F-1A32363BA5EA}" dt="2024-06-02T03:17:52" v="2388" actId="1032"/>
          <ac:spMkLst>
            <pc:docMk/>
            <pc:sldMk cId="1987719666" sldId="370"/>
            <ac:spMk id="4" creationId="{7917B17A-ADC0-1B3D-DB97-1BFFAEE1C0E1}"/>
          </ac:spMkLst>
        </pc:spChg>
        <pc:graphicFrameChg chg="add mod modGraphic">
          <ac:chgData name="Carolina Sacoto" userId="e06b15b2-1841-47bd-8e65-0604d528acb5" providerId="ADAL" clId="{8890FCB6-E64D-4C14-9F4F-1A32363BA5EA}" dt="2024-06-02T03:26:39.381" v="2440" actId="12100"/>
          <ac:graphicFrameMkLst>
            <pc:docMk/>
            <pc:sldMk cId="1987719666" sldId="370"/>
            <ac:graphicFrameMk id="5" creationId="{F1525038-E40D-1ADB-DAE6-18F99E986143}"/>
          </ac:graphicFrameMkLst>
        </pc:graphicFrameChg>
      </pc:sldChg>
      <pc:sldChg chg="modSp add mod">
        <pc:chgData name="Carolina Sacoto" userId="e06b15b2-1841-47bd-8e65-0604d528acb5" providerId="ADAL" clId="{8890FCB6-E64D-4C14-9F4F-1A32363BA5EA}" dt="2024-06-02T03:17:02.297" v="2370" actId="1076"/>
        <pc:sldMkLst>
          <pc:docMk/>
          <pc:sldMk cId="12635445" sldId="371"/>
        </pc:sldMkLst>
        <pc:graphicFrameChg chg="mod">
          <ac:chgData name="Carolina Sacoto" userId="e06b15b2-1841-47bd-8e65-0604d528acb5" providerId="ADAL" clId="{8890FCB6-E64D-4C14-9F4F-1A32363BA5EA}" dt="2024-06-02T03:17:02.297" v="2370" actId="1076"/>
          <ac:graphicFrameMkLst>
            <pc:docMk/>
            <pc:sldMk cId="12635445" sldId="371"/>
            <ac:graphicFrameMk id="4" creationId="{52CEA711-F06A-2B29-E6B9-D801F9A7F37B}"/>
          </ac:graphicFrameMkLst>
        </pc:graphicFrameChg>
      </pc:sldChg>
      <pc:sldChg chg="modSp add">
        <pc:chgData name="Carolina Sacoto" userId="e06b15b2-1841-47bd-8e65-0604d528acb5" providerId="ADAL" clId="{8890FCB6-E64D-4C14-9F4F-1A32363BA5EA}" dt="2024-06-02T03:17:16.846" v="2372" actId="20577"/>
        <pc:sldMkLst>
          <pc:docMk/>
          <pc:sldMk cId="3645429032" sldId="372"/>
        </pc:sldMkLst>
        <pc:graphicFrameChg chg="mod">
          <ac:chgData name="Carolina Sacoto" userId="e06b15b2-1841-47bd-8e65-0604d528acb5" providerId="ADAL" clId="{8890FCB6-E64D-4C14-9F4F-1A32363BA5EA}" dt="2024-06-02T03:17:16.846" v="2372" actId="20577"/>
          <ac:graphicFrameMkLst>
            <pc:docMk/>
            <pc:sldMk cId="3645429032" sldId="372"/>
            <ac:graphicFrameMk id="4" creationId="{52CEA711-F06A-2B29-E6B9-D801F9A7F37B}"/>
          </ac:graphicFrameMkLst>
        </pc:graphicFrameChg>
      </pc:sldChg>
    </pc:docChg>
  </pc:docChgLst>
</pc:chgInfo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rawing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2092D-1CFB-4140-B61C-2DC8CDFB1B9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5907D709-E665-472D-8509-54C2F56947BA}">
      <dgm:prSet phldrT="[Texto]" custT="1"/>
      <dgm:spPr/>
      <dgm:t>
        <a:bodyPr/>
        <a:lstStyle/>
        <a:p>
          <a:r>
            <a:rPr lang="es-EC" sz="3200" b="1" dirty="0" err="1"/>
            <a:t>Objective</a:t>
          </a:r>
          <a:endParaRPr lang="es-EC" sz="3200" b="1" dirty="0"/>
        </a:p>
      </dgm:t>
    </dgm:pt>
    <dgm:pt modelId="{3DCE11D4-AA6C-4610-9594-41413624FC08}" type="parTrans" cxnId="{9C8A92CF-9D2C-4EDF-A9D2-61BBAAC97BFC}">
      <dgm:prSet/>
      <dgm:spPr/>
      <dgm:t>
        <a:bodyPr/>
        <a:lstStyle/>
        <a:p>
          <a:endParaRPr lang="es-EC"/>
        </a:p>
      </dgm:t>
    </dgm:pt>
    <dgm:pt modelId="{14D9309B-E971-4DBF-BE92-F79D0358C8A5}" type="sibTrans" cxnId="{9C8A92CF-9D2C-4EDF-A9D2-61BBAAC97BFC}">
      <dgm:prSet/>
      <dgm:spPr/>
      <dgm:t>
        <a:bodyPr/>
        <a:lstStyle/>
        <a:p>
          <a:endParaRPr lang="es-EC"/>
        </a:p>
      </dgm:t>
    </dgm:pt>
    <dgm:pt modelId="{BF7E3ACB-B7AA-4E22-A47B-75D8AEDF7B22}">
      <dgm:prSet phldrT="[Texto]"/>
      <dgm:spPr/>
      <dgm:t>
        <a:bodyPr/>
        <a:lstStyle/>
        <a:p>
          <a:pPr algn="just">
            <a:buNone/>
          </a:pPr>
          <a:r>
            <a:rPr lang="en-US" dirty="0"/>
            <a:t>Highlight the need to incorporate legal due diligence processes in </a:t>
          </a:r>
          <a:r>
            <a:rPr lang="en-US" dirty="0" err="1"/>
            <a:t>R&amp;D+i</a:t>
          </a:r>
          <a:r>
            <a:rPr lang="en-US" dirty="0"/>
            <a:t> projects in higher education.</a:t>
          </a:r>
          <a:endParaRPr lang="es-EC" dirty="0"/>
        </a:p>
      </dgm:t>
    </dgm:pt>
    <dgm:pt modelId="{8C6172D7-340C-43AB-A31B-15ACB1B77E7D}" type="parTrans" cxnId="{99233944-967B-4859-9DED-4B542CABEC61}">
      <dgm:prSet/>
      <dgm:spPr/>
      <dgm:t>
        <a:bodyPr/>
        <a:lstStyle/>
        <a:p>
          <a:endParaRPr lang="es-EC"/>
        </a:p>
      </dgm:t>
    </dgm:pt>
    <dgm:pt modelId="{2D296F06-A768-402B-AD0E-395046EC7925}" type="sibTrans" cxnId="{99233944-967B-4859-9DED-4B542CABEC61}">
      <dgm:prSet/>
      <dgm:spPr/>
      <dgm:t>
        <a:bodyPr/>
        <a:lstStyle/>
        <a:p>
          <a:endParaRPr lang="es-EC"/>
        </a:p>
      </dgm:t>
    </dgm:pt>
    <dgm:pt modelId="{702DFEAB-FEA1-4F68-908E-EE301C8D4F60}" type="pres">
      <dgm:prSet presAssocID="{36C2092D-1CFB-4140-B61C-2DC8CDFB1B9A}" presName="CompostProcess" presStyleCnt="0">
        <dgm:presLayoutVars>
          <dgm:dir/>
          <dgm:resizeHandles val="exact"/>
        </dgm:presLayoutVars>
      </dgm:prSet>
      <dgm:spPr/>
    </dgm:pt>
    <dgm:pt modelId="{2015C765-DE37-42C3-9F53-0A255B4E6647}" type="pres">
      <dgm:prSet presAssocID="{36C2092D-1CFB-4140-B61C-2DC8CDFB1B9A}" presName="arrow" presStyleLbl="bgShp" presStyleIdx="0" presStyleCnt="1"/>
      <dgm:spPr/>
    </dgm:pt>
    <dgm:pt modelId="{1F2E7521-AAAA-47E9-B14C-AD38FC97DC8D}" type="pres">
      <dgm:prSet presAssocID="{36C2092D-1CFB-4140-B61C-2DC8CDFB1B9A}" presName="linearProcess" presStyleCnt="0"/>
      <dgm:spPr/>
    </dgm:pt>
    <dgm:pt modelId="{DDC3D902-B0BB-48FA-BDE1-A282F2878459}" type="pres">
      <dgm:prSet presAssocID="{5907D709-E665-472D-8509-54C2F56947BA}" presName="textNode" presStyleLbl="node1" presStyleIdx="0" presStyleCnt="2">
        <dgm:presLayoutVars>
          <dgm:bulletEnabled val="1"/>
        </dgm:presLayoutVars>
      </dgm:prSet>
      <dgm:spPr/>
    </dgm:pt>
    <dgm:pt modelId="{64FFA9CF-2B00-4500-A8BB-0B7002BC09D0}" type="pres">
      <dgm:prSet presAssocID="{14D9309B-E971-4DBF-BE92-F79D0358C8A5}" presName="sibTrans" presStyleCnt="0"/>
      <dgm:spPr/>
    </dgm:pt>
    <dgm:pt modelId="{08BA81E1-2FEC-4FEC-8D75-6B5EBF4D30AD}" type="pres">
      <dgm:prSet presAssocID="{BF7E3ACB-B7AA-4E22-A47B-75D8AEDF7B22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BFA1960-B6D9-45E6-9D17-CA8C465D899E}" type="presOf" srcId="{36C2092D-1CFB-4140-B61C-2DC8CDFB1B9A}" destId="{702DFEAB-FEA1-4F68-908E-EE301C8D4F60}" srcOrd="0" destOrd="0" presId="urn:microsoft.com/office/officeart/2005/8/layout/hProcess9"/>
    <dgm:cxn modelId="{99233944-967B-4859-9DED-4B542CABEC61}" srcId="{36C2092D-1CFB-4140-B61C-2DC8CDFB1B9A}" destId="{BF7E3ACB-B7AA-4E22-A47B-75D8AEDF7B22}" srcOrd="1" destOrd="0" parTransId="{8C6172D7-340C-43AB-A31B-15ACB1B77E7D}" sibTransId="{2D296F06-A768-402B-AD0E-395046EC7925}"/>
    <dgm:cxn modelId="{971C4E54-39C8-4F70-9AD7-D365D0880264}" type="presOf" srcId="{BF7E3ACB-B7AA-4E22-A47B-75D8AEDF7B22}" destId="{08BA81E1-2FEC-4FEC-8D75-6B5EBF4D30AD}" srcOrd="0" destOrd="0" presId="urn:microsoft.com/office/officeart/2005/8/layout/hProcess9"/>
    <dgm:cxn modelId="{D0500785-DD8E-41BE-9A59-B17895AFE4EC}" type="presOf" srcId="{5907D709-E665-472D-8509-54C2F56947BA}" destId="{DDC3D902-B0BB-48FA-BDE1-A282F2878459}" srcOrd="0" destOrd="0" presId="urn:microsoft.com/office/officeart/2005/8/layout/hProcess9"/>
    <dgm:cxn modelId="{9C8A92CF-9D2C-4EDF-A9D2-61BBAAC97BFC}" srcId="{36C2092D-1CFB-4140-B61C-2DC8CDFB1B9A}" destId="{5907D709-E665-472D-8509-54C2F56947BA}" srcOrd="0" destOrd="0" parTransId="{3DCE11D4-AA6C-4610-9594-41413624FC08}" sibTransId="{14D9309B-E971-4DBF-BE92-F79D0358C8A5}"/>
    <dgm:cxn modelId="{79B9A289-E3A9-403F-9E30-BE10D6D880BB}" type="presParOf" srcId="{702DFEAB-FEA1-4F68-908E-EE301C8D4F60}" destId="{2015C765-DE37-42C3-9F53-0A255B4E6647}" srcOrd="0" destOrd="0" presId="urn:microsoft.com/office/officeart/2005/8/layout/hProcess9"/>
    <dgm:cxn modelId="{1CCD395C-A604-4273-A5BD-5F38AC59371A}" type="presParOf" srcId="{702DFEAB-FEA1-4F68-908E-EE301C8D4F60}" destId="{1F2E7521-AAAA-47E9-B14C-AD38FC97DC8D}" srcOrd="1" destOrd="0" presId="urn:microsoft.com/office/officeart/2005/8/layout/hProcess9"/>
    <dgm:cxn modelId="{6535D613-89B2-462C-AA1C-F2557171F762}" type="presParOf" srcId="{1F2E7521-AAAA-47E9-B14C-AD38FC97DC8D}" destId="{DDC3D902-B0BB-48FA-BDE1-A282F2878459}" srcOrd="0" destOrd="0" presId="urn:microsoft.com/office/officeart/2005/8/layout/hProcess9"/>
    <dgm:cxn modelId="{F112F781-8DDC-4C4C-9A05-58F5A6D6C552}" type="presParOf" srcId="{1F2E7521-AAAA-47E9-B14C-AD38FC97DC8D}" destId="{64FFA9CF-2B00-4500-A8BB-0B7002BC09D0}" srcOrd="1" destOrd="0" presId="urn:microsoft.com/office/officeart/2005/8/layout/hProcess9"/>
    <dgm:cxn modelId="{03C3912D-E6EB-4528-A21D-AA471AF33147}" type="presParOf" srcId="{1F2E7521-AAAA-47E9-B14C-AD38FC97DC8D}" destId="{08BA81E1-2FEC-4FEC-8D75-6B5EBF4D30A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A244DB-6756-4320-A1C7-09264E3862F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B00F615-D80C-4699-BE9A-6CBAC4EF4DF6}">
      <dgm:prSet phldrT="[Texto]" custT="1"/>
      <dgm:spPr/>
      <dgm:t>
        <a:bodyPr/>
        <a:lstStyle/>
        <a:p>
          <a:r>
            <a:rPr lang="en-US" sz="2000" dirty="0"/>
            <a:t>General Data Protection Regulation (GDPR)</a:t>
          </a:r>
          <a:endParaRPr lang="es-EC" sz="2000" dirty="0"/>
        </a:p>
      </dgm:t>
    </dgm:pt>
    <dgm:pt modelId="{2942DD48-51B1-4745-A890-A9E715EDE54F}" type="parTrans" cxnId="{74FD1B0D-FDA1-4BC9-9FB3-075CB205DA61}">
      <dgm:prSet/>
      <dgm:spPr/>
      <dgm:t>
        <a:bodyPr/>
        <a:lstStyle/>
        <a:p>
          <a:endParaRPr lang="es-EC"/>
        </a:p>
      </dgm:t>
    </dgm:pt>
    <dgm:pt modelId="{F0D6D3FA-97FE-4212-B9CA-0E1204D02A1A}" type="sibTrans" cxnId="{74FD1B0D-FDA1-4BC9-9FB3-075CB205DA61}">
      <dgm:prSet/>
      <dgm:spPr/>
      <dgm:t>
        <a:bodyPr/>
        <a:lstStyle/>
        <a:p>
          <a:endParaRPr lang="es-EC"/>
        </a:p>
      </dgm:t>
    </dgm:pt>
    <dgm:pt modelId="{AD95518E-828E-42F5-B8C3-B4AF1A3CB834}">
      <dgm:prSet custT="1"/>
      <dgm:spPr/>
      <dgm:t>
        <a:bodyPr/>
        <a:lstStyle/>
        <a:p>
          <a:r>
            <a:rPr lang="es-EC" sz="2000" dirty="0"/>
            <a:t>Audiovisual Media </a:t>
          </a:r>
          <a:r>
            <a:rPr lang="es-EC" sz="2000" dirty="0" err="1"/>
            <a:t>Services</a:t>
          </a:r>
          <a:r>
            <a:rPr lang="es-EC" sz="2000" dirty="0"/>
            <a:t> Directive (AVMSD)</a:t>
          </a:r>
        </a:p>
      </dgm:t>
    </dgm:pt>
    <dgm:pt modelId="{5A0B0FCC-90B2-4AAB-8662-3FA8F98A6E3E}" type="parTrans" cxnId="{875FE1E6-F0F4-4788-A244-6139DE6638AB}">
      <dgm:prSet/>
      <dgm:spPr/>
      <dgm:t>
        <a:bodyPr/>
        <a:lstStyle/>
        <a:p>
          <a:endParaRPr lang="es-EC"/>
        </a:p>
      </dgm:t>
    </dgm:pt>
    <dgm:pt modelId="{9BCC031F-81AC-4955-B6F8-726DCFEA6946}" type="sibTrans" cxnId="{875FE1E6-F0F4-4788-A244-6139DE6638AB}">
      <dgm:prSet/>
      <dgm:spPr/>
      <dgm:t>
        <a:bodyPr/>
        <a:lstStyle/>
        <a:p>
          <a:endParaRPr lang="es-EC"/>
        </a:p>
      </dgm:t>
    </dgm:pt>
    <dgm:pt modelId="{3DCAF456-4DEB-4C37-8D66-CF7C561FFC81}">
      <dgm:prSet custT="1"/>
      <dgm:spPr/>
      <dgm:t>
        <a:bodyPr/>
        <a:lstStyle/>
        <a:p>
          <a:r>
            <a:rPr lang="es-EC" sz="2000" dirty="0"/>
            <a:t>Artificial </a:t>
          </a:r>
          <a:r>
            <a:rPr lang="es-EC" sz="2000" dirty="0" err="1"/>
            <a:t>Intelligence</a:t>
          </a:r>
          <a:r>
            <a:rPr lang="es-EC" sz="2000" dirty="0"/>
            <a:t> </a:t>
          </a:r>
          <a:r>
            <a:rPr lang="es-EC" sz="2000" dirty="0" err="1"/>
            <a:t>Act</a:t>
          </a:r>
          <a:r>
            <a:rPr lang="es-EC" sz="2000" dirty="0"/>
            <a:t> (AI </a:t>
          </a:r>
          <a:r>
            <a:rPr lang="es-EC" sz="2000" dirty="0" err="1"/>
            <a:t>Act</a:t>
          </a:r>
          <a:r>
            <a:rPr lang="es-EC" sz="2000" dirty="0"/>
            <a:t>)</a:t>
          </a:r>
        </a:p>
      </dgm:t>
    </dgm:pt>
    <dgm:pt modelId="{F92B8D0C-8023-4B0B-90D9-67783F86FB1C}" type="parTrans" cxnId="{5A07AE54-F118-4A81-B169-9B99A040EEA1}">
      <dgm:prSet/>
      <dgm:spPr/>
      <dgm:t>
        <a:bodyPr/>
        <a:lstStyle/>
        <a:p>
          <a:endParaRPr lang="es-EC"/>
        </a:p>
      </dgm:t>
    </dgm:pt>
    <dgm:pt modelId="{6F653D09-10A5-471D-A327-3504E51E979C}" type="sibTrans" cxnId="{5A07AE54-F118-4A81-B169-9B99A040EEA1}">
      <dgm:prSet/>
      <dgm:spPr/>
      <dgm:t>
        <a:bodyPr/>
        <a:lstStyle/>
        <a:p>
          <a:endParaRPr lang="es-EC"/>
        </a:p>
      </dgm:t>
    </dgm:pt>
    <dgm:pt modelId="{F0D3C037-C5B9-4228-B3FB-7C273FDD32F5}">
      <dgm:prSet custT="1"/>
      <dgm:spPr/>
      <dgm:t>
        <a:bodyPr/>
        <a:lstStyle/>
        <a:p>
          <a:r>
            <a:rPr lang="es-EC" sz="2000"/>
            <a:t>Product Liability Directive</a:t>
          </a:r>
        </a:p>
      </dgm:t>
    </dgm:pt>
    <dgm:pt modelId="{3A664660-36A4-47D8-ABC7-CE07B83DA1E6}" type="parTrans" cxnId="{D54771BC-84CC-4119-99B3-82D325F21200}">
      <dgm:prSet/>
      <dgm:spPr/>
      <dgm:t>
        <a:bodyPr/>
        <a:lstStyle/>
        <a:p>
          <a:endParaRPr lang="es-EC"/>
        </a:p>
      </dgm:t>
    </dgm:pt>
    <dgm:pt modelId="{6D7F8C99-54D2-4F0A-AD67-BFB739807DBF}" type="sibTrans" cxnId="{D54771BC-84CC-4119-99B3-82D325F21200}">
      <dgm:prSet/>
      <dgm:spPr/>
      <dgm:t>
        <a:bodyPr/>
        <a:lstStyle/>
        <a:p>
          <a:endParaRPr lang="es-EC"/>
        </a:p>
      </dgm:t>
    </dgm:pt>
    <dgm:pt modelId="{D9CD1D0A-155E-4C1E-9730-13DB80FB0398}">
      <dgm:prSet custT="1"/>
      <dgm:spPr/>
      <dgm:t>
        <a:bodyPr/>
        <a:lstStyle/>
        <a:p>
          <a:r>
            <a:rPr lang="en-US" sz="2000" dirty="0" err="1"/>
            <a:t>ePrivacy</a:t>
          </a:r>
          <a:r>
            <a:rPr lang="en-US" sz="2000" dirty="0"/>
            <a:t> Regulation (Electronic Privacy Regulation)</a:t>
          </a:r>
          <a:endParaRPr lang="es-EC" sz="2000" dirty="0"/>
        </a:p>
      </dgm:t>
    </dgm:pt>
    <dgm:pt modelId="{875D0641-358B-47AB-99DB-C5AB7DBE22E0}" type="parTrans" cxnId="{3C373307-32E8-4E14-AEDB-4DA6098F44C4}">
      <dgm:prSet/>
      <dgm:spPr/>
      <dgm:t>
        <a:bodyPr/>
        <a:lstStyle/>
        <a:p>
          <a:endParaRPr lang="es-EC"/>
        </a:p>
      </dgm:t>
    </dgm:pt>
    <dgm:pt modelId="{274BB3F4-61A2-4C5D-A186-B360EF50F08F}" type="sibTrans" cxnId="{3C373307-32E8-4E14-AEDB-4DA6098F44C4}">
      <dgm:prSet/>
      <dgm:spPr/>
      <dgm:t>
        <a:bodyPr/>
        <a:lstStyle/>
        <a:p>
          <a:endParaRPr lang="es-EC"/>
        </a:p>
      </dgm:t>
    </dgm:pt>
    <dgm:pt modelId="{BB56FE79-37D6-4454-9416-77E194C99C8B}">
      <dgm:prSet custT="1"/>
      <dgm:spPr/>
      <dgm:t>
        <a:bodyPr/>
        <a:lstStyle/>
        <a:p>
          <a:r>
            <a:rPr lang="en-US" sz="2000" dirty="0"/>
            <a:t>Resolution on Intellectual Property Rights for the Development of Artificial Intelligence Technologies</a:t>
          </a:r>
          <a:endParaRPr lang="es-EC" sz="2000" dirty="0"/>
        </a:p>
      </dgm:t>
    </dgm:pt>
    <dgm:pt modelId="{36612F5C-2827-4288-A9C6-8CED84887AA4}" type="parTrans" cxnId="{8A2F73F7-18EA-453A-9247-450CCEA4ABAC}">
      <dgm:prSet/>
      <dgm:spPr/>
      <dgm:t>
        <a:bodyPr/>
        <a:lstStyle/>
        <a:p>
          <a:endParaRPr lang="es-EC"/>
        </a:p>
      </dgm:t>
    </dgm:pt>
    <dgm:pt modelId="{9C82B8EE-7460-4765-8F54-F8F8C790C9E3}" type="sibTrans" cxnId="{8A2F73F7-18EA-453A-9247-450CCEA4ABAC}">
      <dgm:prSet/>
      <dgm:spPr/>
      <dgm:t>
        <a:bodyPr/>
        <a:lstStyle/>
        <a:p>
          <a:endParaRPr lang="es-EC"/>
        </a:p>
      </dgm:t>
    </dgm:pt>
    <dgm:pt modelId="{B50C6B72-CB40-4962-B3FF-86DEAE5136AD}" type="pres">
      <dgm:prSet presAssocID="{68A244DB-6756-4320-A1C7-09264E3862FA}" presName="Name0" presStyleCnt="0">
        <dgm:presLayoutVars>
          <dgm:chMax val="7"/>
          <dgm:chPref val="7"/>
          <dgm:dir/>
        </dgm:presLayoutVars>
      </dgm:prSet>
      <dgm:spPr/>
    </dgm:pt>
    <dgm:pt modelId="{EB85CE42-265D-4618-BCB4-4064D57D1CFA}" type="pres">
      <dgm:prSet presAssocID="{68A244DB-6756-4320-A1C7-09264E3862FA}" presName="Name1" presStyleCnt="0"/>
      <dgm:spPr/>
    </dgm:pt>
    <dgm:pt modelId="{E6041D48-EEAC-4906-A97B-0028B92CAD68}" type="pres">
      <dgm:prSet presAssocID="{68A244DB-6756-4320-A1C7-09264E3862FA}" presName="cycle" presStyleCnt="0"/>
      <dgm:spPr/>
    </dgm:pt>
    <dgm:pt modelId="{479A187F-AE67-4E3B-A5C6-D7E68E0D85B8}" type="pres">
      <dgm:prSet presAssocID="{68A244DB-6756-4320-A1C7-09264E3862FA}" presName="srcNode" presStyleLbl="node1" presStyleIdx="0" presStyleCnt="6"/>
      <dgm:spPr/>
    </dgm:pt>
    <dgm:pt modelId="{44123C93-AD25-4F33-9EF9-43C0CA432CD5}" type="pres">
      <dgm:prSet presAssocID="{68A244DB-6756-4320-A1C7-09264E3862FA}" presName="conn" presStyleLbl="parChTrans1D2" presStyleIdx="0" presStyleCnt="1"/>
      <dgm:spPr/>
    </dgm:pt>
    <dgm:pt modelId="{59237664-A45F-4A4E-8369-24B681763FAB}" type="pres">
      <dgm:prSet presAssocID="{68A244DB-6756-4320-A1C7-09264E3862FA}" presName="extraNode" presStyleLbl="node1" presStyleIdx="0" presStyleCnt="6"/>
      <dgm:spPr/>
    </dgm:pt>
    <dgm:pt modelId="{7B3E035F-14F0-4758-9339-D52A74A45B02}" type="pres">
      <dgm:prSet presAssocID="{68A244DB-6756-4320-A1C7-09264E3862FA}" presName="dstNode" presStyleLbl="node1" presStyleIdx="0" presStyleCnt="6"/>
      <dgm:spPr/>
    </dgm:pt>
    <dgm:pt modelId="{CA55ED99-9361-4887-8EC4-3837089BA8A4}" type="pres">
      <dgm:prSet presAssocID="{EB00F615-D80C-4699-BE9A-6CBAC4EF4DF6}" presName="text_1" presStyleLbl="node1" presStyleIdx="0" presStyleCnt="6">
        <dgm:presLayoutVars>
          <dgm:bulletEnabled val="1"/>
        </dgm:presLayoutVars>
      </dgm:prSet>
      <dgm:spPr/>
    </dgm:pt>
    <dgm:pt modelId="{ED312EF8-E716-437E-BB00-4ABF5AFF196F}" type="pres">
      <dgm:prSet presAssocID="{EB00F615-D80C-4699-BE9A-6CBAC4EF4DF6}" presName="accent_1" presStyleCnt="0"/>
      <dgm:spPr/>
    </dgm:pt>
    <dgm:pt modelId="{2628DAF8-488C-438E-A2C1-FD0BA436D9B8}" type="pres">
      <dgm:prSet presAssocID="{EB00F615-D80C-4699-BE9A-6CBAC4EF4DF6}" presName="accentRepeatNode" presStyleLbl="solidFgAcc1" presStyleIdx="0" presStyleCnt="6"/>
      <dgm:spPr/>
    </dgm:pt>
    <dgm:pt modelId="{31A90AC8-08B6-47AC-8FEC-5E8DF4D7CE84}" type="pres">
      <dgm:prSet presAssocID="{AD95518E-828E-42F5-B8C3-B4AF1A3CB834}" presName="text_2" presStyleLbl="node1" presStyleIdx="1" presStyleCnt="6">
        <dgm:presLayoutVars>
          <dgm:bulletEnabled val="1"/>
        </dgm:presLayoutVars>
      </dgm:prSet>
      <dgm:spPr/>
    </dgm:pt>
    <dgm:pt modelId="{387B9369-CCB8-462F-9B93-D2B473613A8E}" type="pres">
      <dgm:prSet presAssocID="{AD95518E-828E-42F5-B8C3-B4AF1A3CB834}" presName="accent_2" presStyleCnt="0"/>
      <dgm:spPr/>
    </dgm:pt>
    <dgm:pt modelId="{DABE1AD9-4FF2-45ED-8DBE-404F77E46724}" type="pres">
      <dgm:prSet presAssocID="{AD95518E-828E-42F5-B8C3-B4AF1A3CB834}" presName="accentRepeatNode" presStyleLbl="solidFgAcc1" presStyleIdx="1" presStyleCnt="6"/>
      <dgm:spPr/>
    </dgm:pt>
    <dgm:pt modelId="{CF349F1C-C330-463A-848E-B4935A73F164}" type="pres">
      <dgm:prSet presAssocID="{3DCAF456-4DEB-4C37-8D66-CF7C561FFC81}" presName="text_3" presStyleLbl="node1" presStyleIdx="2" presStyleCnt="6">
        <dgm:presLayoutVars>
          <dgm:bulletEnabled val="1"/>
        </dgm:presLayoutVars>
      </dgm:prSet>
      <dgm:spPr/>
    </dgm:pt>
    <dgm:pt modelId="{6EB906FC-DF5C-4924-BEF0-E211B757E1C0}" type="pres">
      <dgm:prSet presAssocID="{3DCAF456-4DEB-4C37-8D66-CF7C561FFC81}" presName="accent_3" presStyleCnt="0"/>
      <dgm:spPr/>
    </dgm:pt>
    <dgm:pt modelId="{10E76E07-8291-470B-A5BF-1AA9514DBF21}" type="pres">
      <dgm:prSet presAssocID="{3DCAF456-4DEB-4C37-8D66-CF7C561FFC81}" presName="accentRepeatNode" presStyleLbl="solidFgAcc1" presStyleIdx="2" presStyleCnt="6"/>
      <dgm:spPr/>
    </dgm:pt>
    <dgm:pt modelId="{0F000239-644F-4188-BBD2-404BE97F650A}" type="pres">
      <dgm:prSet presAssocID="{F0D3C037-C5B9-4228-B3FB-7C273FDD32F5}" presName="text_4" presStyleLbl="node1" presStyleIdx="3" presStyleCnt="6">
        <dgm:presLayoutVars>
          <dgm:bulletEnabled val="1"/>
        </dgm:presLayoutVars>
      </dgm:prSet>
      <dgm:spPr/>
    </dgm:pt>
    <dgm:pt modelId="{759A008A-7E8A-4802-BA4A-7B2758BFE793}" type="pres">
      <dgm:prSet presAssocID="{F0D3C037-C5B9-4228-B3FB-7C273FDD32F5}" presName="accent_4" presStyleCnt="0"/>
      <dgm:spPr/>
    </dgm:pt>
    <dgm:pt modelId="{B019233F-329B-4136-B984-5E88C72D4BFB}" type="pres">
      <dgm:prSet presAssocID="{F0D3C037-C5B9-4228-B3FB-7C273FDD32F5}" presName="accentRepeatNode" presStyleLbl="solidFgAcc1" presStyleIdx="3" presStyleCnt="6"/>
      <dgm:spPr/>
    </dgm:pt>
    <dgm:pt modelId="{A0CA18C9-1F31-4A5F-8773-BC2104A5E9AA}" type="pres">
      <dgm:prSet presAssocID="{D9CD1D0A-155E-4C1E-9730-13DB80FB0398}" presName="text_5" presStyleLbl="node1" presStyleIdx="4" presStyleCnt="6">
        <dgm:presLayoutVars>
          <dgm:bulletEnabled val="1"/>
        </dgm:presLayoutVars>
      </dgm:prSet>
      <dgm:spPr/>
    </dgm:pt>
    <dgm:pt modelId="{EE9C3BAE-300D-4CE7-A608-B496C7DCBEE1}" type="pres">
      <dgm:prSet presAssocID="{D9CD1D0A-155E-4C1E-9730-13DB80FB0398}" presName="accent_5" presStyleCnt="0"/>
      <dgm:spPr/>
    </dgm:pt>
    <dgm:pt modelId="{A2C24703-3A52-4D13-BBB7-634B55303EDE}" type="pres">
      <dgm:prSet presAssocID="{D9CD1D0A-155E-4C1E-9730-13DB80FB0398}" presName="accentRepeatNode" presStyleLbl="solidFgAcc1" presStyleIdx="4" presStyleCnt="6"/>
      <dgm:spPr/>
    </dgm:pt>
    <dgm:pt modelId="{7C4345BE-490C-4465-85C0-775051806864}" type="pres">
      <dgm:prSet presAssocID="{BB56FE79-37D6-4454-9416-77E194C99C8B}" presName="text_6" presStyleLbl="node1" presStyleIdx="5" presStyleCnt="6">
        <dgm:presLayoutVars>
          <dgm:bulletEnabled val="1"/>
        </dgm:presLayoutVars>
      </dgm:prSet>
      <dgm:spPr/>
    </dgm:pt>
    <dgm:pt modelId="{62CB5089-4C7F-4A93-9E50-DACA2DE6BA41}" type="pres">
      <dgm:prSet presAssocID="{BB56FE79-37D6-4454-9416-77E194C99C8B}" presName="accent_6" presStyleCnt="0"/>
      <dgm:spPr/>
    </dgm:pt>
    <dgm:pt modelId="{1E2AC5AD-477B-40BA-B845-364B6C47EB8F}" type="pres">
      <dgm:prSet presAssocID="{BB56FE79-37D6-4454-9416-77E194C99C8B}" presName="accentRepeatNode" presStyleLbl="solidFgAcc1" presStyleIdx="5" presStyleCnt="6"/>
      <dgm:spPr/>
    </dgm:pt>
  </dgm:ptLst>
  <dgm:cxnLst>
    <dgm:cxn modelId="{FE087604-9893-4B21-B15E-327A60E07284}" type="presOf" srcId="{F0D3C037-C5B9-4228-B3FB-7C273FDD32F5}" destId="{0F000239-644F-4188-BBD2-404BE97F650A}" srcOrd="0" destOrd="0" presId="urn:microsoft.com/office/officeart/2008/layout/VerticalCurvedList"/>
    <dgm:cxn modelId="{3C373307-32E8-4E14-AEDB-4DA6098F44C4}" srcId="{68A244DB-6756-4320-A1C7-09264E3862FA}" destId="{D9CD1D0A-155E-4C1E-9730-13DB80FB0398}" srcOrd="4" destOrd="0" parTransId="{875D0641-358B-47AB-99DB-C5AB7DBE22E0}" sibTransId="{274BB3F4-61A2-4C5D-A186-B360EF50F08F}"/>
    <dgm:cxn modelId="{74FD1B0D-FDA1-4BC9-9FB3-075CB205DA61}" srcId="{68A244DB-6756-4320-A1C7-09264E3862FA}" destId="{EB00F615-D80C-4699-BE9A-6CBAC4EF4DF6}" srcOrd="0" destOrd="0" parTransId="{2942DD48-51B1-4745-A890-A9E715EDE54F}" sibTransId="{F0D6D3FA-97FE-4212-B9CA-0E1204D02A1A}"/>
    <dgm:cxn modelId="{8D22DD29-DC63-4193-8AEC-F4BCC8A36000}" type="presOf" srcId="{EB00F615-D80C-4699-BE9A-6CBAC4EF4DF6}" destId="{CA55ED99-9361-4887-8EC4-3837089BA8A4}" srcOrd="0" destOrd="0" presId="urn:microsoft.com/office/officeart/2008/layout/VerticalCurvedList"/>
    <dgm:cxn modelId="{035A7164-8BAA-4A6D-938F-10123BF07E03}" type="presOf" srcId="{F0D6D3FA-97FE-4212-B9CA-0E1204D02A1A}" destId="{44123C93-AD25-4F33-9EF9-43C0CA432CD5}" srcOrd="0" destOrd="0" presId="urn:microsoft.com/office/officeart/2008/layout/VerticalCurvedList"/>
    <dgm:cxn modelId="{7516EA6C-D785-4616-A50B-FB906855C7CA}" type="presOf" srcId="{3DCAF456-4DEB-4C37-8D66-CF7C561FFC81}" destId="{CF349F1C-C330-463A-848E-B4935A73F164}" srcOrd="0" destOrd="0" presId="urn:microsoft.com/office/officeart/2008/layout/VerticalCurvedList"/>
    <dgm:cxn modelId="{5A07AE54-F118-4A81-B169-9B99A040EEA1}" srcId="{68A244DB-6756-4320-A1C7-09264E3862FA}" destId="{3DCAF456-4DEB-4C37-8D66-CF7C561FFC81}" srcOrd="2" destOrd="0" parTransId="{F92B8D0C-8023-4B0B-90D9-67783F86FB1C}" sibTransId="{6F653D09-10A5-471D-A327-3504E51E979C}"/>
    <dgm:cxn modelId="{CF274C7B-474D-49E8-9D5C-4303E57518E5}" type="presOf" srcId="{68A244DB-6756-4320-A1C7-09264E3862FA}" destId="{B50C6B72-CB40-4962-B3FF-86DEAE5136AD}" srcOrd="0" destOrd="0" presId="urn:microsoft.com/office/officeart/2008/layout/VerticalCurvedList"/>
    <dgm:cxn modelId="{6623E489-BF9B-4EA9-8AB0-E66583BEE673}" type="presOf" srcId="{BB56FE79-37D6-4454-9416-77E194C99C8B}" destId="{7C4345BE-490C-4465-85C0-775051806864}" srcOrd="0" destOrd="0" presId="urn:microsoft.com/office/officeart/2008/layout/VerticalCurvedList"/>
    <dgm:cxn modelId="{37FAE893-E035-4302-9798-0DEFC6A98CB8}" type="presOf" srcId="{AD95518E-828E-42F5-B8C3-B4AF1A3CB834}" destId="{31A90AC8-08B6-47AC-8FEC-5E8DF4D7CE84}" srcOrd="0" destOrd="0" presId="urn:microsoft.com/office/officeart/2008/layout/VerticalCurvedList"/>
    <dgm:cxn modelId="{1E2D0AA5-F25D-4CFE-9CE4-8991851F38C6}" type="presOf" srcId="{D9CD1D0A-155E-4C1E-9730-13DB80FB0398}" destId="{A0CA18C9-1F31-4A5F-8773-BC2104A5E9AA}" srcOrd="0" destOrd="0" presId="urn:microsoft.com/office/officeart/2008/layout/VerticalCurvedList"/>
    <dgm:cxn modelId="{D54771BC-84CC-4119-99B3-82D325F21200}" srcId="{68A244DB-6756-4320-A1C7-09264E3862FA}" destId="{F0D3C037-C5B9-4228-B3FB-7C273FDD32F5}" srcOrd="3" destOrd="0" parTransId="{3A664660-36A4-47D8-ABC7-CE07B83DA1E6}" sibTransId="{6D7F8C99-54D2-4F0A-AD67-BFB739807DBF}"/>
    <dgm:cxn modelId="{875FE1E6-F0F4-4788-A244-6139DE6638AB}" srcId="{68A244DB-6756-4320-A1C7-09264E3862FA}" destId="{AD95518E-828E-42F5-B8C3-B4AF1A3CB834}" srcOrd="1" destOrd="0" parTransId="{5A0B0FCC-90B2-4AAB-8662-3FA8F98A6E3E}" sibTransId="{9BCC031F-81AC-4955-B6F8-726DCFEA6946}"/>
    <dgm:cxn modelId="{8A2F73F7-18EA-453A-9247-450CCEA4ABAC}" srcId="{68A244DB-6756-4320-A1C7-09264E3862FA}" destId="{BB56FE79-37D6-4454-9416-77E194C99C8B}" srcOrd="5" destOrd="0" parTransId="{36612F5C-2827-4288-A9C6-8CED84887AA4}" sibTransId="{9C82B8EE-7460-4765-8F54-F8F8C790C9E3}"/>
    <dgm:cxn modelId="{288E5675-2544-4642-A1D1-BFF0ACA75D1B}" type="presParOf" srcId="{B50C6B72-CB40-4962-B3FF-86DEAE5136AD}" destId="{EB85CE42-265D-4618-BCB4-4064D57D1CFA}" srcOrd="0" destOrd="0" presId="urn:microsoft.com/office/officeart/2008/layout/VerticalCurvedList"/>
    <dgm:cxn modelId="{F0F78910-1C5B-4150-BB3E-75AFE6544CD2}" type="presParOf" srcId="{EB85CE42-265D-4618-BCB4-4064D57D1CFA}" destId="{E6041D48-EEAC-4906-A97B-0028B92CAD68}" srcOrd="0" destOrd="0" presId="urn:microsoft.com/office/officeart/2008/layout/VerticalCurvedList"/>
    <dgm:cxn modelId="{1A6D45CF-D3F7-488A-940A-A5C5D0F66B81}" type="presParOf" srcId="{E6041D48-EEAC-4906-A97B-0028B92CAD68}" destId="{479A187F-AE67-4E3B-A5C6-D7E68E0D85B8}" srcOrd="0" destOrd="0" presId="urn:microsoft.com/office/officeart/2008/layout/VerticalCurvedList"/>
    <dgm:cxn modelId="{1479DDF3-75A8-46C1-84FD-EC6EB71F2F31}" type="presParOf" srcId="{E6041D48-EEAC-4906-A97B-0028B92CAD68}" destId="{44123C93-AD25-4F33-9EF9-43C0CA432CD5}" srcOrd="1" destOrd="0" presId="urn:microsoft.com/office/officeart/2008/layout/VerticalCurvedList"/>
    <dgm:cxn modelId="{281AB1CE-4A44-44FD-8DBB-5AFA93447C00}" type="presParOf" srcId="{E6041D48-EEAC-4906-A97B-0028B92CAD68}" destId="{59237664-A45F-4A4E-8369-24B681763FAB}" srcOrd="2" destOrd="0" presId="urn:microsoft.com/office/officeart/2008/layout/VerticalCurvedList"/>
    <dgm:cxn modelId="{FC3B3879-520C-4305-A274-B7252D0A0642}" type="presParOf" srcId="{E6041D48-EEAC-4906-A97B-0028B92CAD68}" destId="{7B3E035F-14F0-4758-9339-D52A74A45B02}" srcOrd="3" destOrd="0" presId="urn:microsoft.com/office/officeart/2008/layout/VerticalCurvedList"/>
    <dgm:cxn modelId="{1809ADB1-8A2D-497C-88AB-552A0419F494}" type="presParOf" srcId="{EB85CE42-265D-4618-BCB4-4064D57D1CFA}" destId="{CA55ED99-9361-4887-8EC4-3837089BA8A4}" srcOrd="1" destOrd="0" presId="urn:microsoft.com/office/officeart/2008/layout/VerticalCurvedList"/>
    <dgm:cxn modelId="{12B2192F-0B81-4988-AA5B-ACA1B00FBA7D}" type="presParOf" srcId="{EB85CE42-265D-4618-BCB4-4064D57D1CFA}" destId="{ED312EF8-E716-437E-BB00-4ABF5AFF196F}" srcOrd="2" destOrd="0" presId="urn:microsoft.com/office/officeart/2008/layout/VerticalCurvedList"/>
    <dgm:cxn modelId="{51772477-1228-4678-BC79-E3AB30B8CF0B}" type="presParOf" srcId="{ED312EF8-E716-437E-BB00-4ABF5AFF196F}" destId="{2628DAF8-488C-438E-A2C1-FD0BA436D9B8}" srcOrd="0" destOrd="0" presId="urn:microsoft.com/office/officeart/2008/layout/VerticalCurvedList"/>
    <dgm:cxn modelId="{1E8848BA-64F7-4455-A52B-0264E639B103}" type="presParOf" srcId="{EB85CE42-265D-4618-BCB4-4064D57D1CFA}" destId="{31A90AC8-08B6-47AC-8FEC-5E8DF4D7CE84}" srcOrd="3" destOrd="0" presId="urn:microsoft.com/office/officeart/2008/layout/VerticalCurvedList"/>
    <dgm:cxn modelId="{4BCD5052-A32F-4A27-B1B1-793018A25CFF}" type="presParOf" srcId="{EB85CE42-265D-4618-BCB4-4064D57D1CFA}" destId="{387B9369-CCB8-462F-9B93-D2B473613A8E}" srcOrd="4" destOrd="0" presId="urn:microsoft.com/office/officeart/2008/layout/VerticalCurvedList"/>
    <dgm:cxn modelId="{9CC4E54D-543C-4434-BBDD-0576B2BC4D78}" type="presParOf" srcId="{387B9369-CCB8-462F-9B93-D2B473613A8E}" destId="{DABE1AD9-4FF2-45ED-8DBE-404F77E46724}" srcOrd="0" destOrd="0" presId="urn:microsoft.com/office/officeart/2008/layout/VerticalCurvedList"/>
    <dgm:cxn modelId="{C95479A5-3506-4E47-AF2B-055309427912}" type="presParOf" srcId="{EB85CE42-265D-4618-BCB4-4064D57D1CFA}" destId="{CF349F1C-C330-463A-848E-B4935A73F164}" srcOrd="5" destOrd="0" presId="urn:microsoft.com/office/officeart/2008/layout/VerticalCurvedList"/>
    <dgm:cxn modelId="{B61BF4FD-38C0-4C08-96B0-BAF2976F902A}" type="presParOf" srcId="{EB85CE42-265D-4618-BCB4-4064D57D1CFA}" destId="{6EB906FC-DF5C-4924-BEF0-E211B757E1C0}" srcOrd="6" destOrd="0" presId="urn:microsoft.com/office/officeart/2008/layout/VerticalCurvedList"/>
    <dgm:cxn modelId="{EBAB0E5A-AEA7-457B-ADB1-70E313DAC8D4}" type="presParOf" srcId="{6EB906FC-DF5C-4924-BEF0-E211B757E1C0}" destId="{10E76E07-8291-470B-A5BF-1AA9514DBF21}" srcOrd="0" destOrd="0" presId="urn:microsoft.com/office/officeart/2008/layout/VerticalCurvedList"/>
    <dgm:cxn modelId="{6BB38B5E-AE5C-4692-B381-E35AB076E655}" type="presParOf" srcId="{EB85CE42-265D-4618-BCB4-4064D57D1CFA}" destId="{0F000239-644F-4188-BBD2-404BE97F650A}" srcOrd="7" destOrd="0" presId="urn:microsoft.com/office/officeart/2008/layout/VerticalCurvedList"/>
    <dgm:cxn modelId="{E8EF3B92-1562-45C1-8555-BB2C0AB11619}" type="presParOf" srcId="{EB85CE42-265D-4618-BCB4-4064D57D1CFA}" destId="{759A008A-7E8A-4802-BA4A-7B2758BFE793}" srcOrd="8" destOrd="0" presId="urn:microsoft.com/office/officeart/2008/layout/VerticalCurvedList"/>
    <dgm:cxn modelId="{463AC22A-0C97-4F4E-8B09-F89A7E5146E9}" type="presParOf" srcId="{759A008A-7E8A-4802-BA4A-7B2758BFE793}" destId="{B019233F-329B-4136-B984-5E88C72D4BFB}" srcOrd="0" destOrd="0" presId="urn:microsoft.com/office/officeart/2008/layout/VerticalCurvedList"/>
    <dgm:cxn modelId="{50B9D2E9-7194-46E9-ADE6-E51EEC5B4D20}" type="presParOf" srcId="{EB85CE42-265D-4618-BCB4-4064D57D1CFA}" destId="{A0CA18C9-1F31-4A5F-8773-BC2104A5E9AA}" srcOrd="9" destOrd="0" presId="urn:microsoft.com/office/officeart/2008/layout/VerticalCurvedList"/>
    <dgm:cxn modelId="{47DE22C5-A232-4DA9-90D7-3796A07291B8}" type="presParOf" srcId="{EB85CE42-265D-4618-BCB4-4064D57D1CFA}" destId="{EE9C3BAE-300D-4CE7-A608-B496C7DCBEE1}" srcOrd="10" destOrd="0" presId="urn:microsoft.com/office/officeart/2008/layout/VerticalCurvedList"/>
    <dgm:cxn modelId="{269DD4B6-B445-4845-A09A-AA350F8890EF}" type="presParOf" srcId="{EE9C3BAE-300D-4CE7-A608-B496C7DCBEE1}" destId="{A2C24703-3A52-4D13-BBB7-634B55303EDE}" srcOrd="0" destOrd="0" presId="urn:microsoft.com/office/officeart/2008/layout/VerticalCurvedList"/>
    <dgm:cxn modelId="{D21EEF83-4321-474F-B1CD-EE4976595AD1}" type="presParOf" srcId="{EB85CE42-265D-4618-BCB4-4064D57D1CFA}" destId="{7C4345BE-490C-4465-85C0-775051806864}" srcOrd="11" destOrd="0" presId="urn:microsoft.com/office/officeart/2008/layout/VerticalCurvedList"/>
    <dgm:cxn modelId="{B7986AC8-4C20-4303-8112-3ED0E7E124D3}" type="presParOf" srcId="{EB85CE42-265D-4618-BCB4-4064D57D1CFA}" destId="{62CB5089-4C7F-4A93-9E50-DACA2DE6BA41}" srcOrd="12" destOrd="0" presId="urn:microsoft.com/office/officeart/2008/layout/VerticalCurvedList"/>
    <dgm:cxn modelId="{37D7FB94-7F28-45F9-A56C-328975110A07}" type="presParOf" srcId="{62CB5089-4C7F-4A93-9E50-DACA2DE6BA41}" destId="{1E2AC5AD-477B-40BA-B845-364B6C47EB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CE2ACE-0CA3-4FA0-A3BB-D385CB6A72D1}" type="doc">
      <dgm:prSet loTypeId="urn:microsoft.com/office/officeart/2005/8/layout/defaul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C96A9511-3627-43A5-A38A-FC824F203665}">
      <dgm:prSet phldrT="[Texto]"/>
      <dgm:spPr/>
      <dgm:t>
        <a:bodyPr/>
        <a:lstStyle/>
        <a:p>
          <a:r>
            <a:rPr lang="en-US" dirty="0"/>
            <a:t>A </a:t>
          </a:r>
          <a:r>
            <a:rPr lang="en-US" b="1" dirty="0"/>
            <a:t>preventive</a:t>
          </a:r>
          <a:r>
            <a:rPr lang="en-US" dirty="0"/>
            <a:t> and not reactive approach</a:t>
          </a:r>
          <a:endParaRPr lang="es-EC" dirty="0"/>
        </a:p>
      </dgm:t>
    </dgm:pt>
    <dgm:pt modelId="{0EF5C868-DF7A-4665-8548-F0FCC9A282E9}" type="parTrans" cxnId="{A15C8543-B4FB-415A-ABFF-D7ABA8F7A91A}">
      <dgm:prSet/>
      <dgm:spPr/>
      <dgm:t>
        <a:bodyPr/>
        <a:lstStyle/>
        <a:p>
          <a:endParaRPr lang="es-EC"/>
        </a:p>
      </dgm:t>
    </dgm:pt>
    <dgm:pt modelId="{28514732-C0D5-41B1-A2CC-ACB7D4769931}" type="sibTrans" cxnId="{A15C8543-B4FB-415A-ABFF-D7ABA8F7A91A}">
      <dgm:prSet/>
      <dgm:spPr/>
      <dgm:t>
        <a:bodyPr/>
        <a:lstStyle/>
        <a:p>
          <a:endParaRPr lang="es-EC"/>
        </a:p>
      </dgm:t>
    </dgm:pt>
    <dgm:pt modelId="{E95F26DB-63ED-466D-8F85-910C0CF65782}" type="pres">
      <dgm:prSet presAssocID="{F4CE2ACE-0CA3-4FA0-A3BB-D385CB6A72D1}" presName="diagram" presStyleCnt="0">
        <dgm:presLayoutVars>
          <dgm:dir/>
          <dgm:resizeHandles val="exact"/>
        </dgm:presLayoutVars>
      </dgm:prSet>
      <dgm:spPr/>
    </dgm:pt>
    <dgm:pt modelId="{3C16A6A6-3122-4209-9543-C3EA9A7761D1}" type="pres">
      <dgm:prSet presAssocID="{C96A9511-3627-43A5-A38A-FC824F203665}" presName="node" presStyleLbl="node1" presStyleIdx="0" presStyleCnt="1" custLinFactNeighborX="11127" custLinFactNeighborY="-68">
        <dgm:presLayoutVars>
          <dgm:bulletEnabled val="1"/>
        </dgm:presLayoutVars>
      </dgm:prSet>
      <dgm:spPr/>
    </dgm:pt>
  </dgm:ptLst>
  <dgm:cxnLst>
    <dgm:cxn modelId="{1B7B0618-0FE7-4D17-81B3-2D80E7C735B6}" type="presOf" srcId="{C96A9511-3627-43A5-A38A-FC824F203665}" destId="{3C16A6A6-3122-4209-9543-C3EA9A7761D1}" srcOrd="0" destOrd="0" presId="urn:microsoft.com/office/officeart/2005/8/layout/default"/>
    <dgm:cxn modelId="{92494A25-AC9F-4332-A9A3-38796990C31A}" type="presOf" srcId="{F4CE2ACE-0CA3-4FA0-A3BB-D385CB6A72D1}" destId="{E95F26DB-63ED-466D-8F85-910C0CF65782}" srcOrd="0" destOrd="0" presId="urn:microsoft.com/office/officeart/2005/8/layout/default"/>
    <dgm:cxn modelId="{A15C8543-B4FB-415A-ABFF-D7ABA8F7A91A}" srcId="{F4CE2ACE-0CA3-4FA0-A3BB-D385CB6A72D1}" destId="{C96A9511-3627-43A5-A38A-FC824F203665}" srcOrd="0" destOrd="0" parTransId="{0EF5C868-DF7A-4665-8548-F0FCC9A282E9}" sibTransId="{28514732-C0D5-41B1-A2CC-ACB7D4769931}"/>
    <dgm:cxn modelId="{9C4F7A1F-F802-42D4-A43F-50759455661F}" type="presParOf" srcId="{E95F26DB-63ED-466D-8F85-910C0CF65782}" destId="{3C16A6A6-3122-4209-9543-C3EA9A7761D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89FF67-BCC2-4A03-A157-4DE1F286A092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269B672A-ADE1-42A2-8664-D8AA9DA61ACE}">
      <dgm:prSet phldrT="[Texto]"/>
      <dgm:spPr/>
      <dgm:t>
        <a:bodyPr/>
        <a:lstStyle/>
        <a:p>
          <a:r>
            <a:rPr lang="en-US" b="1" dirty="0"/>
            <a:t>Responsible design </a:t>
          </a:r>
          <a:r>
            <a:rPr lang="en-US" dirty="0"/>
            <a:t>of the research, development, and innovation project.</a:t>
          </a:r>
          <a:endParaRPr lang="es-EC" dirty="0"/>
        </a:p>
      </dgm:t>
    </dgm:pt>
    <dgm:pt modelId="{3D61EAB3-701C-4DFE-AF23-5745C608ECF4}" type="parTrans" cxnId="{5BC75449-20B2-479A-BA86-8D2DCB52BA0E}">
      <dgm:prSet/>
      <dgm:spPr/>
      <dgm:t>
        <a:bodyPr/>
        <a:lstStyle/>
        <a:p>
          <a:endParaRPr lang="es-EC"/>
        </a:p>
      </dgm:t>
    </dgm:pt>
    <dgm:pt modelId="{A91E0C34-CE54-4B44-9601-6B0287A3996F}" type="sibTrans" cxnId="{5BC75449-20B2-479A-BA86-8D2DCB52BA0E}">
      <dgm:prSet/>
      <dgm:spPr/>
      <dgm:t>
        <a:bodyPr/>
        <a:lstStyle/>
        <a:p>
          <a:endParaRPr lang="es-EC"/>
        </a:p>
      </dgm:t>
    </dgm:pt>
    <dgm:pt modelId="{79311BD2-E46B-4A17-80F6-6D772141CE77}">
      <dgm:prSet/>
      <dgm:spPr/>
      <dgm:t>
        <a:bodyPr/>
        <a:lstStyle/>
        <a:p>
          <a:r>
            <a:rPr lang="en-US" dirty="0"/>
            <a:t>To implement </a:t>
          </a:r>
          <a:r>
            <a:rPr lang="en-US" b="1" dirty="0"/>
            <a:t>legal due diligence</a:t>
          </a:r>
          <a:r>
            <a:rPr lang="en-US" dirty="0"/>
            <a:t> in the project design.</a:t>
          </a:r>
          <a:endParaRPr lang="es-EC" dirty="0"/>
        </a:p>
      </dgm:t>
    </dgm:pt>
    <dgm:pt modelId="{67E60C02-F9FB-4D81-8459-1C299385467D}" type="parTrans" cxnId="{5FFDD926-8EA8-4EB1-B94D-635344DE636C}">
      <dgm:prSet/>
      <dgm:spPr/>
      <dgm:t>
        <a:bodyPr/>
        <a:lstStyle/>
        <a:p>
          <a:endParaRPr lang="es-EC"/>
        </a:p>
      </dgm:t>
    </dgm:pt>
    <dgm:pt modelId="{2877C69B-1577-4A2F-94FD-04FEB7EDE63B}" type="sibTrans" cxnId="{5FFDD926-8EA8-4EB1-B94D-635344DE636C}">
      <dgm:prSet/>
      <dgm:spPr/>
      <dgm:t>
        <a:bodyPr/>
        <a:lstStyle/>
        <a:p>
          <a:endParaRPr lang="es-EC"/>
        </a:p>
      </dgm:t>
    </dgm:pt>
    <dgm:pt modelId="{3CC0FEF1-2415-4311-BA1C-EBBA154C5A6B}" type="pres">
      <dgm:prSet presAssocID="{1D89FF67-BCC2-4A03-A157-4DE1F286A092}" presName="Name0" presStyleCnt="0">
        <dgm:presLayoutVars>
          <dgm:dir/>
          <dgm:resizeHandles val="exact"/>
        </dgm:presLayoutVars>
      </dgm:prSet>
      <dgm:spPr/>
    </dgm:pt>
    <dgm:pt modelId="{D2DB89C3-9026-4341-9953-0CCBE20B111A}" type="pres">
      <dgm:prSet presAssocID="{269B672A-ADE1-42A2-8664-D8AA9DA61ACE}" presName="node" presStyleLbl="node1" presStyleIdx="0" presStyleCnt="2">
        <dgm:presLayoutVars>
          <dgm:bulletEnabled val="1"/>
        </dgm:presLayoutVars>
      </dgm:prSet>
      <dgm:spPr/>
    </dgm:pt>
    <dgm:pt modelId="{477EC906-FEB0-4A66-8FA8-B26D63AEDB7B}" type="pres">
      <dgm:prSet presAssocID="{A91E0C34-CE54-4B44-9601-6B0287A3996F}" presName="sibTrans" presStyleLbl="sibTrans2D1" presStyleIdx="0" presStyleCnt="1"/>
      <dgm:spPr/>
    </dgm:pt>
    <dgm:pt modelId="{3DB543E6-853B-43EB-83BF-672E71E427DC}" type="pres">
      <dgm:prSet presAssocID="{A91E0C34-CE54-4B44-9601-6B0287A3996F}" presName="connectorText" presStyleLbl="sibTrans2D1" presStyleIdx="0" presStyleCnt="1"/>
      <dgm:spPr/>
    </dgm:pt>
    <dgm:pt modelId="{743FCCA2-220F-4D39-A900-DD12851F6CD9}" type="pres">
      <dgm:prSet presAssocID="{79311BD2-E46B-4A17-80F6-6D772141CE77}" presName="node" presStyleLbl="node1" presStyleIdx="1" presStyleCnt="2">
        <dgm:presLayoutVars>
          <dgm:bulletEnabled val="1"/>
        </dgm:presLayoutVars>
      </dgm:prSet>
      <dgm:spPr/>
    </dgm:pt>
  </dgm:ptLst>
  <dgm:cxnLst>
    <dgm:cxn modelId="{322CC902-4150-4478-9CB3-A38318663329}" type="presOf" srcId="{269B672A-ADE1-42A2-8664-D8AA9DA61ACE}" destId="{D2DB89C3-9026-4341-9953-0CCBE20B111A}" srcOrd="0" destOrd="0" presId="urn:microsoft.com/office/officeart/2005/8/layout/process1"/>
    <dgm:cxn modelId="{5FFDD926-8EA8-4EB1-B94D-635344DE636C}" srcId="{1D89FF67-BCC2-4A03-A157-4DE1F286A092}" destId="{79311BD2-E46B-4A17-80F6-6D772141CE77}" srcOrd="1" destOrd="0" parTransId="{67E60C02-F9FB-4D81-8459-1C299385467D}" sibTransId="{2877C69B-1577-4A2F-94FD-04FEB7EDE63B}"/>
    <dgm:cxn modelId="{9200EC67-1CB0-455A-B56C-F6E7D1AE12C4}" type="presOf" srcId="{79311BD2-E46B-4A17-80F6-6D772141CE77}" destId="{743FCCA2-220F-4D39-A900-DD12851F6CD9}" srcOrd="0" destOrd="0" presId="urn:microsoft.com/office/officeart/2005/8/layout/process1"/>
    <dgm:cxn modelId="{5BC75449-20B2-479A-BA86-8D2DCB52BA0E}" srcId="{1D89FF67-BCC2-4A03-A157-4DE1F286A092}" destId="{269B672A-ADE1-42A2-8664-D8AA9DA61ACE}" srcOrd="0" destOrd="0" parTransId="{3D61EAB3-701C-4DFE-AF23-5745C608ECF4}" sibTransId="{A91E0C34-CE54-4B44-9601-6B0287A3996F}"/>
    <dgm:cxn modelId="{D42443AA-B168-41B1-B2DE-EF85CA64A8D7}" type="presOf" srcId="{A91E0C34-CE54-4B44-9601-6B0287A3996F}" destId="{3DB543E6-853B-43EB-83BF-672E71E427DC}" srcOrd="1" destOrd="0" presId="urn:microsoft.com/office/officeart/2005/8/layout/process1"/>
    <dgm:cxn modelId="{AF2CD4DC-3F69-498C-9DD0-3B9DDED19969}" type="presOf" srcId="{A91E0C34-CE54-4B44-9601-6B0287A3996F}" destId="{477EC906-FEB0-4A66-8FA8-B26D63AEDB7B}" srcOrd="0" destOrd="0" presId="urn:microsoft.com/office/officeart/2005/8/layout/process1"/>
    <dgm:cxn modelId="{F706D2F9-4FFD-4A64-9412-BC0EED978A33}" type="presOf" srcId="{1D89FF67-BCC2-4A03-A157-4DE1F286A092}" destId="{3CC0FEF1-2415-4311-BA1C-EBBA154C5A6B}" srcOrd="0" destOrd="0" presId="urn:microsoft.com/office/officeart/2005/8/layout/process1"/>
    <dgm:cxn modelId="{106170AE-88D8-470A-AE01-85B62AB27926}" type="presParOf" srcId="{3CC0FEF1-2415-4311-BA1C-EBBA154C5A6B}" destId="{D2DB89C3-9026-4341-9953-0CCBE20B111A}" srcOrd="0" destOrd="0" presId="urn:microsoft.com/office/officeart/2005/8/layout/process1"/>
    <dgm:cxn modelId="{16CA11EE-B2A4-49D1-8C46-AE3AC908FD96}" type="presParOf" srcId="{3CC0FEF1-2415-4311-BA1C-EBBA154C5A6B}" destId="{477EC906-FEB0-4A66-8FA8-B26D63AEDB7B}" srcOrd="1" destOrd="0" presId="urn:microsoft.com/office/officeart/2005/8/layout/process1"/>
    <dgm:cxn modelId="{15B8CF25-45E3-4D62-A26D-BFF473313884}" type="presParOf" srcId="{477EC906-FEB0-4A66-8FA8-B26D63AEDB7B}" destId="{3DB543E6-853B-43EB-83BF-672E71E427DC}" srcOrd="0" destOrd="0" presId="urn:microsoft.com/office/officeart/2005/8/layout/process1"/>
    <dgm:cxn modelId="{E6B81655-027B-4B47-8996-033BE3EAD96E}" type="presParOf" srcId="{3CC0FEF1-2415-4311-BA1C-EBBA154C5A6B}" destId="{743FCCA2-220F-4D39-A900-DD12851F6CD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56EC95-4D63-47A3-8416-0EB0EFA19844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2D1B84E6-B66E-4053-9683-C98F41F94BD9}">
      <dgm:prSet phldrT="[Texto]" custT="1"/>
      <dgm:spPr/>
      <dgm:t>
        <a:bodyPr/>
        <a:lstStyle/>
        <a:p>
          <a:pPr algn="just"/>
          <a:r>
            <a:rPr lang="en-US" sz="2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Legal due diligence in innovation projects consists of thoroughly reviewing all </a:t>
          </a:r>
          <a:r>
            <a:rPr lang="en-US" sz="2400" b="1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relevant legal aspects </a:t>
          </a:r>
          <a:r>
            <a:rPr lang="en-US" sz="2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of the project to identify and </a:t>
          </a:r>
          <a:r>
            <a:rPr lang="en-US" sz="2400" b="1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mitigate legal risks</a:t>
          </a:r>
          <a:r>
            <a:rPr lang="en-US" sz="2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ensuring regulatory </a:t>
          </a:r>
          <a:r>
            <a:rPr lang="en-US" sz="2400" b="1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compliance</a:t>
          </a:r>
          <a:r>
            <a:rPr lang="en-US" sz="2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EC" sz="2400" dirty="0"/>
        </a:p>
      </dgm:t>
    </dgm:pt>
    <dgm:pt modelId="{0A9DA8B1-ABD0-42B1-93F5-30CD3249F428}" type="parTrans" cxnId="{03E3BC0F-3597-4FE2-A180-EA495B5494A8}">
      <dgm:prSet/>
      <dgm:spPr/>
      <dgm:t>
        <a:bodyPr/>
        <a:lstStyle/>
        <a:p>
          <a:endParaRPr lang="es-EC"/>
        </a:p>
      </dgm:t>
    </dgm:pt>
    <dgm:pt modelId="{78F37510-E769-458B-82D5-2ABFC9F9FD64}" type="sibTrans" cxnId="{03E3BC0F-3597-4FE2-A180-EA495B5494A8}">
      <dgm:prSet/>
      <dgm:spPr/>
      <dgm:t>
        <a:bodyPr/>
        <a:lstStyle/>
        <a:p>
          <a:endParaRPr lang="es-EC"/>
        </a:p>
      </dgm:t>
    </dgm:pt>
    <dgm:pt modelId="{573DE0A6-1AE4-47E7-A0DE-87FBC7D75A34}">
      <dgm:prSet phldrT="[Texto]" custT="1"/>
      <dgm:spPr/>
      <dgm:t>
        <a:bodyPr/>
        <a:lstStyle/>
        <a:p>
          <a:pPr algn="just"/>
          <a:r>
            <a:rPr lang="en-US" sz="24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This process protects the project from future legal problems and </a:t>
          </a:r>
          <a:r>
            <a:rPr lang="en-US" sz="2400" b="1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guarantees</a:t>
          </a:r>
          <a:r>
            <a:rPr lang="en-US" sz="24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 its </a:t>
          </a:r>
          <a:r>
            <a:rPr lang="en-US" sz="2400" b="1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safe</a:t>
          </a:r>
          <a:r>
            <a:rPr lang="en-US" sz="24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 and </a:t>
          </a:r>
          <a:r>
            <a:rPr lang="en-US" sz="2400" b="1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successful </a:t>
          </a:r>
          <a:r>
            <a:rPr lang="en-US" sz="24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development.</a:t>
          </a:r>
          <a:endParaRPr lang="es-EC" sz="2400" dirty="0"/>
        </a:p>
      </dgm:t>
    </dgm:pt>
    <dgm:pt modelId="{D1465432-76B2-4880-BFEF-78CC3A7E1DC3}" type="parTrans" cxnId="{8F5191D9-DC93-42B1-B52A-EE91CFECD086}">
      <dgm:prSet/>
      <dgm:spPr/>
      <dgm:t>
        <a:bodyPr/>
        <a:lstStyle/>
        <a:p>
          <a:endParaRPr lang="es-EC"/>
        </a:p>
      </dgm:t>
    </dgm:pt>
    <dgm:pt modelId="{F35062FC-4CBC-42EB-B3EF-B0F9E207BA79}" type="sibTrans" cxnId="{8F5191D9-DC93-42B1-B52A-EE91CFECD086}">
      <dgm:prSet/>
      <dgm:spPr/>
      <dgm:t>
        <a:bodyPr/>
        <a:lstStyle/>
        <a:p>
          <a:endParaRPr lang="es-EC"/>
        </a:p>
      </dgm:t>
    </dgm:pt>
    <dgm:pt modelId="{F39BADEC-6515-444D-B273-3FEB12910745}" type="pres">
      <dgm:prSet presAssocID="{EA56EC95-4D63-47A3-8416-0EB0EFA19844}" presName="CompostProcess" presStyleCnt="0">
        <dgm:presLayoutVars>
          <dgm:dir/>
          <dgm:resizeHandles val="exact"/>
        </dgm:presLayoutVars>
      </dgm:prSet>
      <dgm:spPr/>
    </dgm:pt>
    <dgm:pt modelId="{0FE88555-AAAF-4A6A-8A32-10FD1BA9FA20}" type="pres">
      <dgm:prSet presAssocID="{EA56EC95-4D63-47A3-8416-0EB0EFA19844}" presName="arrow" presStyleLbl="bgShp" presStyleIdx="0" presStyleCnt="1"/>
      <dgm:spPr/>
    </dgm:pt>
    <dgm:pt modelId="{3FC0B66E-EA21-4C70-BB5A-9520FC41AA78}" type="pres">
      <dgm:prSet presAssocID="{EA56EC95-4D63-47A3-8416-0EB0EFA19844}" presName="linearProcess" presStyleCnt="0"/>
      <dgm:spPr/>
    </dgm:pt>
    <dgm:pt modelId="{CD3EB767-B1BA-4D13-B2F1-3A586863791A}" type="pres">
      <dgm:prSet presAssocID="{2D1B84E6-B66E-4053-9683-C98F41F94BD9}" presName="textNode" presStyleLbl="node1" presStyleIdx="0" presStyleCnt="2" custScaleY="165854">
        <dgm:presLayoutVars>
          <dgm:bulletEnabled val="1"/>
        </dgm:presLayoutVars>
      </dgm:prSet>
      <dgm:spPr/>
    </dgm:pt>
    <dgm:pt modelId="{73FBCFFD-2AC0-4F1F-933C-0FE812340E30}" type="pres">
      <dgm:prSet presAssocID="{78F37510-E769-458B-82D5-2ABFC9F9FD64}" presName="sibTrans" presStyleCnt="0"/>
      <dgm:spPr/>
    </dgm:pt>
    <dgm:pt modelId="{A08608C0-BA99-4BF5-A711-C616B7D67255}" type="pres">
      <dgm:prSet presAssocID="{573DE0A6-1AE4-47E7-A0DE-87FBC7D75A34}" presName="textNode" presStyleLbl="node1" presStyleIdx="1" presStyleCnt="2" custScaleY="165854">
        <dgm:presLayoutVars>
          <dgm:bulletEnabled val="1"/>
        </dgm:presLayoutVars>
      </dgm:prSet>
      <dgm:spPr/>
    </dgm:pt>
  </dgm:ptLst>
  <dgm:cxnLst>
    <dgm:cxn modelId="{03E3BC0F-3597-4FE2-A180-EA495B5494A8}" srcId="{EA56EC95-4D63-47A3-8416-0EB0EFA19844}" destId="{2D1B84E6-B66E-4053-9683-C98F41F94BD9}" srcOrd="0" destOrd="0" parTransId="{0A9DA8B1-ABD0-42B1-93F5-30CD3249F428}" sibTransId="{78F37510-E769-458B-82D5-2ABFC9F9FD64}"/>
    <dgm:cxn modelId="{73A13753-5E06-461A-A587-BFF00604881D}" type="presOf" srcId="{2D1B84E6-B66E-4053-9683-C98F41F94BD9}" destId="{CD3EB767-B1BA-4D13-B2F1-3A586863791A}" srcOrd="0" destOrd="0" presId="urn:microsoft.com/office/officeart/2005/8/layout/hProcess9"/>
    <dgm:cxn modelId="{EDE0F19B-60D6-4810-9D62-7EBB3461D758}" type="presOf" srcId="{573DE0A6-1AE4-47E7-A0DE-87FBC7D75A34}" destId="{A08608C0-BA99-4BF5-A711-C616B7D67255}" srcOrd="0" destOrd="0" presId="urn:microsoft.com/office/officeart/2005/8/layout/hProcess9"/>
    <dgm:cxn modelId="{9FC07FA4-7B36-40AF-AAF9-793D315A756B}" type="presOf" srcId="{EA56EC95-4D63-47A3-8416-0EB0EFA19844}" destId="{F39BADEC-6515-444D-B273-3FEB12910745}" srcOrd="0" destOrd="0" presId="urn:microsoft.com/office/officeart/2005/8/layout/hProcess9"/>
    <dgm:cxn modelId="{8F5191D9-DC93-42B1-B52A-EE91CFECD086}" srcId="{EA56EC95-4D63-47A3-8416-0EB0EFA19844}" destId="{573DE0A6-1AE4-47E7-A0DE-87FBC7D75A34}" srcOrd="1" destOrd="0" parTransId="{D1465432-76B2-4880-BFEF-78CC3A7E1DC3}" sibTransId="{F35062FC-4CBC-42EB-B3EF-B0F9E207BA79}"/>
    <dgm:cxn modelId="{DFC2DCE0-38D6-493B-9601-728803035951}" type="presParOf" srcId="{F39BADEC-6515-444D-B273-3FEB12910745}" destId="{0FE88555-AAAF-4A6A-8A32-10FD1BA9FA20}" srcOrd="0" destOrd="0" presId="urn:microsoft.com/office/officeart/2005/8/layout/hProcess9"/>
    <dgm:cxn modelId="{114129CD-6071-45BA-A3C1-16342FF481E4}" type="presParOf" srcId="{F39BADEC-6515-444D-B273-3FEB12910745}" destId="{3FC0B66E-EA21-4C70-BB5A-9520FC41AA78}" srcOrd="1" destOrd="0" presId="urn:microsoft.com/office/officeart/2005/8/layout/hProcess9"/>
    <dgm:cxn modelId="{54C95C90-EC76-41D5-9FFF-387088FC43F1}" type="presParOf" srcId="{3FC0B66E-EA21-4C70-BB5A-9520FC41AA78}" destId="{CD3EB767-B1BA-4D13-B2F1-3A586863791A}" srcOrd="0" destOrd="0" presId="urn:microsoft.com/office/officeart/2005/8/layout/hProcess9"/>
    <dgm:cxn modelId="{8D17E245-1BE1-42C4-9E09-7679B0F3BC2F}" type="presParOf" srcId="{3FC0B66E-EA21-4C70-BB5A-9520FC41AA78}" destId="{73FBCFFD-2AC0-4F1F-933C-0FE812340E30}" srcOrd="1" destOrd="0" presId="urn:microsoft.com/office/officeart/2005/8/layout/hProcess9"/>
    <dgm:cxn modelId="{4BD81B2E-1F3B-4527-95CA-3EFE373F134B}" type="presParOf" srcId="{3FC0B66E-EA21-4C70-BB5A-9520FC41AA78}" destId="{A08608C0-BA99-4BF5-A711-C616B7D672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C3DF12-E8B8-4130-A97B-D4ED13618B3C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02F3B077-59A7-44B2-B5EA-EB5D1589C9AA}">
      <dgm:prSet phldrT="[Texto]" custT="1"/>
      <dgm:spPr/>
      <dgm:t>
        <a:bodyPr/>
        <a:lstStyle/>
        <a:p>
          <a:r>
            <a:rPr lang="en-US" sz="2000" b="1" dirty="0"/>
            <a:t>1.</a:t>
          </a:r>
          <a:r>
            <a:rPr lang="en-US" sz="2000" dirty="0"/>
            <a:t> </a:t>
          </a:r>
          <a:r>
            <a:rPr lang="en-US" sz="2000" b="1" dirty="0"/>
            <a:t>Risk Identification</a:t>
          </a:r>
          <a:r>
            <a:rPr lang="en-US" sz="2000" dirty="0"/>
            <a:t>:</a:t>
          </a:r>
        </a:p>
        <a:p>
          <a:r>
            <a:rPr lang="es-EC" sz="2000" dirty="0" err="1"/>
            <a:t>Carefully</a:t>
          </a:r>
          <a:r>
            <a:rPr lang="es-EC" sz="2000" dirty="0"/>
            <a:t> </a:t>
          </a:r>
          <a:r>
            <a:rPr lang="es-EC" sz="2000" dirty="0" err="1"/>
            <a:t>review</a:t>
          </a:r>
          <a:r>
            <a:rPr lang="es-EC" sz="2000" dirty="0"/>
            <a:t> legal </a:t>
          </a:r>
          <a:r>
            <a:rPr lang="es-EC" sz="2000" dirty="0" err="1"/>
            <a:t>risks</a:t>
          </a:r>
          <a:endParaRPr lang="es-EC" sz="2000" dirty="0"/>
        </a:p>
      </dgm:t>
    </dgm:pt>
    <dgm:pt modelId="{09E33784-8D69-42E7-8240-BB9B406B1338}" type="parTrans" cxnId="{89079C2F-AC84-4FF2-A778-5CCFAACFD072}">
      <dgm:prSet/>
      <dgm:spPr/>
      <dgm:t>
        <a:bodyPr/>
        <a:lstStyle/>
        <a:p>
          <a:endParaRPr lang="es-EC"/>
        </a:p>
      </dgm:t>
    </dgm:pt>
    <dgm:pt modelId="{90C86955-B544-4711-A5D8-FB76E822C326}" type="sibTrans" cxnId="{89079C2F-AC84-4FF2-A778-5CCFAACFD072}">
      <dgm:prSet/>
      <dgm:spPr/>
      <dgm:t>
        <a:bodyPr/>
        <a:lstStyle/>
        <a:p>
          <a:endParaRPr lang="es-EC"/>
        </a:p>
      </dgm:t>
    </dgm:pt>
    <dgm:pt modelId="{827A3484-D4DE-496E-9CD6-3122968444E7}">
      <dgm:prSet custT="1"/>
      <dgm:spPr/>
      <dgm:t>
        <a:bodyPr/>
        <a:lstStyle/>
        <a:p>
          <a:r>
            <a:rPr lang="en-US" sz="2000" b="1" dirty="0"/>
            <a:t>2. Impact Assessment:</a:t>
          </a:r>
        </a:p>
        <a:p>
          <a:r>
            <a:rPr lang="en-US" sz="2000" b="1" dirty="0"/>
            <a:t> </a:t>
          </a:r>
          <a:r>
            <a:rPr lang="en-US" sz="2000" dirty="0"/>
            <a:t>Classify risks in terms of probability and severity of impact.</a:t>
          </a:r>
        </a:p>
      </dgm:t>
    </dgm:pt>
    <dgm:pt modelId="{3E398271-B9AB-474B-AE19-C806F490BFC3}" type="parTrans" cxnId="{3D2DC14A-3DCE-4464-8B84-FD13321A6B4D}">
      <dgm:prSet/>
      <dgm:spPr/>
      <dgm:t>
        <a:bodyPr/>
        <a:lstStyle/>
        <a:p>
          <a:endParaRPr lang="es-EC"/>
        </a:p>
      </dgm:t>
    </dgm:pt>
    <dgm:pt modelId="{77D3D06C-AA68-4F49-AC94-FCBD7052D599}" type="sibTrans" cxnId="{3D2DC14A-3DCE-4464-8B84-FD13321A6B4D}">
      <dgm:prSet/>
      <dgm:spPr/>
      <dgm:t>
        <a:bodyPr/>
        <a:lstStyle/>
        <a:p>
          <a:endParaRPr lang="es-EC"/>
        </a:p>
      </dgm:t>
    </dgm:pt>
    <dgm:pt modelId="{3F47083D-739A-47C4-AD25-20E1C548DDD2}">
      <dgm:prSet custT="1"/>
      <dgm:spPr/>
      <dgm:t>
        <a:bodyPr/>
        <a:lstStyle/>
        <a:p>
          <a:r>
            <a:rPr lang="en-US" sz="2000" b="1" dirty="0"/>
            <a:t>3.Comprehensive Regulatory Compliance:</a:t>
          </a:r>
        </a:p>
        <a:p>
          <a:r>
            <a:rPr lang="en-US" sz="2000" dirty="0"/>
            <a:t> Design a treatment plan that mitigates identified risks and complies with applicable regulations.</a:t>
          </a:r>
        </a:p>
      </dgm:t>
    </dgm:pt>
    <dgm:pt modelId="{3E0CA152-EDA6-4913-A2B5-937199224D8F}" type="parTrans" cxnId="{55CEFA29-41D2-4596-AB62-CDB2B2CF9B9E}">
      <dgm:prSet/>
      <dgm:spPr/>
      <dgm:t>
        <a:bodyPr/>
        <a:lstStyle/>
        <a:p>
          <a:endParaRPr lang="es-EC"/>
        </a:p>
      </dgm:t>
    </dgm:pt>
    <dgm:pt modelId="{4856883A-3A2D-4037-BADC-2F8E45E88F47}" type="sibTrans" cxnId="{55CEFA29-41D2-4596-AB62-CDB2B2CF9B9E}">
      <dgm:prSet/>
      <dgm:spPr/>
      <dgm:t>
        <a:bodyPr/>
        <a:lstStyle/>
        <a:p>
          <a:endParaRPr lang="es-EC"/>
        </a:p>
      </dgm:t>
    </dgm:pt>
    <dgm:pt modelId="{58E673D5-0AB6-41E5-BA24-B1F98A999C77}">
      <dgm:prSet custT="1"/>
      <dgm:spPr/>
      <dgm:t>
        <a:bodyPr/>
        <a:lstStyle/>
        <a:p>
          <a:r>
            <a:rPr lang="en-US" sz="2000" b="1" u="sng" dirty="0"/>
            <a:t>Preventive Innovation Protection: </a:t>
          </a:r>
          <a:r>
            <a:rPr lang="en-US" sz="2000" dirty="0"/>
            <a:t>Implement proactive measures to ensure safe development and transfer without legal conflicts.</a:t>
          </a:r>
        </a:p>
      </dgm:t>
    </dgm:pt>
    <dgm:pt modelId="{5A72E3D8-9507-401D-A94F-25AD5A6C7D2E}" type="parTrans" cxnId="{352A6B61-2B57-4B9B-83F5-54F178F094AE}">
      <dgm:prSet/>
      <dgm:spPr/>
      <dgm:t>
        <a:bodyPr/>
        <a:lstStyle/>
        <a:p>
          <a:endParaRPr lang="es-EC"/>
        </a:p>
      </dgm:t>
    </dgm:pt>
    <dgm:pt modelId="{558DD0A6-2815-41BA-9C00-0649EC81B645}" type="sibTrans" cxnId="{352A6B61-2B57-4B9B-83F5-54F178F094AE}">
      <dgm:prSet/>
      <dgm:spPr/>
      <dgm:t>
        <a:bodyPr/>
        <a:lstStyle/>
        <a:p>
          <a:endParaRPr lang="es-EC"/>
        </a:p>
      </dgm:t>
    </dgm:pt>
    <dgm:pt modelId="{60C89D66-1819-4BED-9752-8043F3AC2C7C}" type="pres">
      <dgm:prSet presAssocID="{A7C3DF12-E8B8-4130-A97B-D4ED13618B3C}" presName="CompostProcess" presStyleCnt="0">
        <dgm:presLayoutVars>
          <dgm:dir/>
          <dgm:resizeHandles val="exact"/>
        </dgm:presLayoutVars>
      </dgm:prSet>
      <dgm:spPr/>
    </dgm:pt>
    <dgm:pt modelId="{619A51B5-457D-4C40-8F98-A08C7F3E87EE}" type="pres">
      <dgm:prSet presAssocID="{A7C3DF12-E8B8-4130-A97B-D4ED13618B3C}" presName="arrow" presStyleLbl="bgShp" presStyleIdx="0" presStyleCnt="1"/>
      <dgm:spPr/>
    </dgm:pt>
    <dgm:pt modelId="{8B166872-C897-4C5E-9C20-45354F04DF74}" type="pres">
      <dgm:prSet presAssocID="{A7C3DF12-E8B8-4130-A97B-D4ED13618B3C}" presName="linearProcess" presStyleCnt="0"/>
      <dgm:spPr/>
    </dgm:pt>
    <dgm:pt modelId="{B3923A86-9C7F-46E0-9F7D-DA56E6134CD3}" type="pres">
      <dgm:prSet presAssocID="{02F3B077-59A7-44B2-B5EA-EB5D1589C9AA}" presName="textNode" presStyleLbl="node1" presStyleIdx="0" presStyleCnt="4" custScaleY="189425">
        <dgm:presLayoutVars>
          <dgm:bulletEnabled val="1"/>
        </dgm:presLayoutVars>
      </dgm:prSet>
      <dgm:spPr/>
    </dgm:pt>
    <dgm:pt modelId="{5EF24FA5-EA6F-45D1-85FC-2238717B4716}" type="pres">
      <dgm:prSet presAssocID="{90C86955-B544-4711-A5D8-FB76E822C326}" presName="sibTrans" presStyleCnt="0"/>
      <dgm:spPr/>
    </dgm:pt>
    <dgm:pt modelId="{2379D0E1-B15A-4727-B3C9-643F9FD388E5}" type="pres">
      <dgm:prSet presAssocID="{827A3484-D4DE-496E-9CD6-3122968444E7}" presName="textNode" presStyleLbl="node1" presStyleIdx="1" presStyleCnt="4" custScaleY="189425">
        <dgm:presLayoutVars>
          <dgm:bulletEnabled val="1"/>
        </dgm:presLayoutVars>
      </dgm:prSet>
      <dgm:spPr/>
    </dgm:pt>
    <dgm:pt modelId="{95988E84-44ED-41CC-9CEA-9E14C19BBABF}" type="pres">
      <dgm:prSet presAssocID="{77D3D06C-AA68-4F49-AC94-FCBD7052D599}" presName="sibTrans" presStyleCnt="0"/>
      <dgm:spPr/>
    </dgm:pt>
    <dgm:pt modelId="{05F0202F-89B4-4C73-BD70-D52A90CE2744}" type="pres">
      <dgm:prSet presAssocID="{3F47083D-739A-47C4-AD25-20E1C548DDD2}" presName="textNode" presStyleLbl="node1" presStyleIdx="2" presStyleCnt="4" custScaleY="189425">
        <dgm:presLayoutVars>
          <dgm:bulletEnabled val="1"/>
        </dgm:presLayoutVars>
      </dgm:prSet>
      <dgm:spPr/>
    </dgm:pt>
    <dgm:pt modelId="{AE4AE51D-03F8-4CD4-AB6E-664500F22252}" type="pres">
      <dgm:prSet presAssocID="{4856883A-3A2D-4037-BADC-2F8E45E88F47}" presName="sibTrans" presStyleCnt="0"/>
      <dgm:spPr/>
    </dgm:pt>
    <dgm:pt modelId="{0813EE02-5250-4C45-91C5-EF530ED01807}" type="pres">
      <dgm:prSet presAssocID="{58E673D5-0AB6-41E5-BA24-B1F98A999C77}" presName="textNode" presStyleLbl="node1" presStyleIdx="3" presStyleCnt="4" custScaleY="189425">
        <dgm:presLayoutVars>
          <dgm:bulletEnabled val="1"/>
        </dgm:presLayoutVars>
      </dgm:prSet>
      <dgm:spPr/>
    </dgm:pt>
  </dgm:ptLst>
  <dgm:cxnLst>
    <dgm:cxn modelId="{55CEFA29-41D2-4596-AB62-CDB2B2CF9B9E}" srcId="{A7C3DF12-E8B8-4130-A97B-D4ED13618B3C}" destId="{3F47083D-739A-47C4-AD25-20E1C548DDD2}" srcOrd="2" destOrd="0" parTransId="{3E0CA152-EDA6-4913-A2B5-937199224D8F}" sibTransId="{4856883A-3A2D-4037-BADC-2F8E45E88F47}"/>
    <dgm:cxn modelId="{89079C2F-AC84-4FF2-A778-5CCFAACFD072}" srcId="{A7C3DF12-E8B8-4130-A97B-D4ED13618B3C}" destId="{02F3B077-59A7-44B2-B5EA-EB5D1589C9AA}" srcOrd="0" destOrd="0" parTransId="{09E33784-8D69-42E7-8240-BB9B406B1338}" sibTransId="{90C86955-B544-4711-A5D8-FB76E822C326}"/>
    <dgm:cxn modelId="{352A6B61-2B57-4B9B-83F5-54F178F094AE}" srcId="{A7C3DF12-E8B8-4130-A97B-D4ED13618B3C}" destId="{58E673D5-0AB6-41E5-BA24-B1F98A999C77}" srcOrd="3" destOrd="0" parTransId="{5A72E3D8-9507-401D-A94F-25AD5A6C7D2E}" sibTransId="{558DD0A6-2815-41BA-9C00-0649EC81B645}"/>
    <dgm:cxn modelId="{3D2DC14A-3DCE-4464-8B84-FD13321A6B4D}" srcId="{A7C3DF12-E8B8-4130-A97B-D4ED13618B3C}" destId="{827A3484-D4DE-496E-9CD6-3122968444E7}" srcOrd="1" destOrd="0" parTransId="{3E398271-B9AB-474B-AE19-C806F490BFC3}" sibTransId="{77D3D06C-AA68-4F49-AC94-FCBD7052D599}"/>
    <dgm:cxn modelId="{F5E4DE74-E971-494D-B1A0-AE22B3EB64B2}" type="presOf" srcId="{58E673D5-0AB6-41E5-BA24-B1F98A999C77}" destId="{0813EE02-5250-4C45-91C5-EF530ED01807}" srcOrd="0" destOrd="0" presId="urn:microsoft.com/office/officeart/2005/8/layout/hProcess9"/>
    <dgm:cxn modelId="{0E438583-2E20-4157-83BE-7EFE77D95E54}" type="presOf" srcId="{827A3484-D4DE-496E-9CD6-3122968444E7}" destId="{2379D0E1-B15A-4727-B3C9-643F9FD388E5}" srcOrd="0" destOrd="0" presId="urn:microsoft.com/office/officeart/2005/8/layout/hProcess9"/>
    <dgm:cxn modelId="{B9ADEC97-4E79-4A79-B4FA-92F37711CEB4}" type="presOf" srcId="{3F47083D-739A-47C4-AD25-20E1C548DDD2}" destId="{05F0202F-89B4-4C73-BD70-D52A90CE2744}" srcOrd="0" destOrd="0" presId="urn:microsoft.com/office/officeart/2005/8/layout/hProcess9"/>
    <dgm:cxn modelId="{EF32CBC4-6732-4607-A5A4-818B42BCC0C9}" type="presOf" srcId="{02F3B077-59A7-44B2-B5EA-EB5D1589C9AA}" destId="{B3923A86-9C7F-46E0-9F7D-DA56E6134CD3}" srcOrd="0" destOrd="0" presId="urn:microsoft.com/office/officeart/2005/8/layout/hProcess9"/>
    <dgm:cxn modelId="{738813D6-5601-4C55-9B81-64141FC29657}" type="presOf" srcId="{A7C3DF12-E8B8-4130-A97B-D4ED13618B3C}" destId="{60C89D66-1819-4BED-9752-8043F3AC2C7C}" srcOrd="0" destOrd="0" presId="urn:microsoft.com/office/officeart/2005/8/layout/hProcess9"/>
    <dgm:cxn modelId="{49E3C9BC-A0A1-48AC-8A92-8922CFFE8369}" type="presParOf" srcId="{60C89D66-1819-4BED-9752-8043F3AC2C7C}" destId="{619A51B5-457D-4C40-8F98-A08C7F3E87EE}" srcOrd="0" destOrd="0" presId="urn:microsoft.com/office/officeart/2005/8/layout/hProcess9"/>
    <dgm:cxn modelId="{76734001-E862-4425-9386-75D5A5E636FD}" type="presParOf" srcId="{60C89D66-1819-4BED-9752-8043F3AC2C7C}" destId="{8B166872-C897-4C5E-9C20-45354F04DF74}" srcOrd="1" destOrd="0" presId="urn:microsoft.com/office/officeart/2005/8/layout/hProcess9"/>
    <dgm:cxn modelId="{33823B0C-7428-404C-8713-1276F0637C26}" type="presParOf" srcId="{8B166872-C897-4C5E-9C20-45354F04DF74}" destId="{B3923A86-9C7F-46E0-9F7D-DA56E6134CD3}" srcOrd="0" destOrd="0" presId="urn:microsoft.com/office/officeart/2005/8/layout/hProcess9"/>
    <dgm:cxn modelId="{C1950183-C51B-45BF-9F9E-8BB77DB2011F}" type="presParOf" srcId="{8B166872-C897-4C5E-9C20-45354F04DF74}" destId="{5EF24FA5-EA6F-45D1-85FC-2238717B4716}" srcOrd="1" destOrd="0" presId="urn:microsoft.com/office/officeart/2005/8/layout/hProcess9"/>
    <dgm:cxn modelId="{70C0D72C-3D22-4725-9473-18665658A8BB}" type="presParOf" srcId="{8B166872-C897-4C5E-9C20-45354F04DF74}" destId="{2379D0E1-B15A-4727-B3C9-643F9FD388E5}" srcOrd="2" destOrd="0" presId="urn:microsoft.com/office/officeart/2005/8/layout/hProcess9"/>
    <dgm:cxn modelId="{658CD562-ADAE-4B13-885C-77295E3E2403}" type="presParOf" srcId="{8B166872-C897-4C5E-9C20-45354F04DF74}" destId="{95988E84-44ED-41CC-9CEA-9E14C19BBABF}" srcOrd="3" destOrd="0" presId="urn:microsoft.com/office/officeart/2005/8/layout/hProcess9"/>
    <dgm:cxn modelId="{B54CA152-53D8-4B40-8E42-9941C766884D}" type="presParOf" srcId="{8B166872-C897-4C5E-9C20-45354F04DF74}" destId="{05F0202F-89B4-4C73-BD70-D52A90CE2744}" srcOrd="4" destOrd="0" presId="urn:microsoft.com/office/officeart/2005/8/layout/hProcess9"/>
    <dgm:cxn modelId="{152D1E96-FE64-43DE-8373-79947A956449}" type="presParOf" srcId="{8B166872-C897-4C5E-9C20-45354F04DF74}" destId="{AE4AE51D-03F8-4CD4-AB6E-664500F22252}" srcOrd="5" destOrd="0" presId="urn:microsoft.com/office/officeart/2005/8/layout/hProcess9"/>
    <dgm:cxn modelId="{1FE44C37-8422-4B7E-874F-C8B80EF3BFED}" type="presParOf" srcId="{8B166872-C897-4C5E-9C20-45354F04DF74}" destId="{0813EE02-5250-4C45-91C5-EF530ED018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FD9AB-3E96-4579-80F5-CE5C563DAD77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749E41C-A242-4B99-A932-C6246FCA674B}">
      <dgm:prSet phldrT="[Texto]"/>
      <dgm:spPr/>
      <dgm:t>
        <a:bodyPr/>
        <a:lstStyle/>
        <a:p>
          <a:r>
            <a:rPr lang="es-EC" b="1" dirty="0" err="1"/>
            <a:t>Intellectual</a:t>
          </a:r>
          <a:r>
            <a:rPr lang="es-EC" b="1" dirty="0"/>
            <a:t> </a:t>
          </a:r>
          <a:r>
            <a:rPr lang="es-EC" b="1" dirty="0" err="1"/>
            <a:t>Property</a:t>
          </a:r>
          <a:endParaRPr lang="es-EC" b="1" dirty="0"/>
        </a:p>
      </dgm:t>
    </dgm:pt>
    <dgm:pt modelId="{ADAFC44A-2F7C-4FE4-B357-AC96CC8E4644}" type="parTrans" cxnId="{3A93D6A3-6692-49BF-A90B-962E58B95F0D}">
      <dgm:prSet/>
      <dgm:spPr/>
      <dgm:t>
        <a:bodyPr/>
        <a:lstStyle/>
        <a:p>
          <a:endParaRPr lang="es-EC"/>
        </a:p>
      </dgm:t>
    </dgm:pt>
    <dgm:pt modelId="{F05C26E6-AE9A-4101-B319-07AC48DD4D1B}" type="sibTrans" cxnId="{3A93D6A3-6692-49BF-A90B-962E58B95F0D}">
      <dgm:prSet/>
      <dgm:spPr/>
      <dgm:t>
        <a:bodyPr/>
        <a:lstStyle/>
        <a:p>
          <a:endParaRPr lang="es-EC"/>
        </a:p>
      </dgm:t>
    </dgm:pt>
    <dgm:pt modelId="{9CC75315-B64A-4FD4-B5D9-C4D7237ADE4D}">
      <dgm:prSet/>
      <dgm:spPr/>
      <dgm:t>
        <a:bodyPr/>
        <a:lstStyle/>
        <a:p>
          <a:r>
            <a:rPr lang="es-EC" b="1" dirty="0" err="1"/>
            <a:t>Privacy</a:t>
          </a:r>
          <a:r>
            <a:rPr lang="es-EC" b="1" dirty="0"/>
            <a:t> – Personal Data </a:t>
          </a:r>
          <a:r>
            <a:rPr lang="es-EC" b="1" dirty="0" err="1"/>
            <a:t>Protection</a:t>
          </a:r>
          <a:endParaRPr lang="es-EC" b="1" dirty="0"/>
        </a:p>
      </dgm:t>
    </dgm:pt>
    <dgm:pt modelId="{0DCFEF79-2AD6-4DE9-A7CA-1DF9A155A15D}" type="parTrans" cxnId="{E353634A-738E-47D9-A8DB-03A0739DC969}">
      <dgm:prSet/>
      <dgm:spPr/>
      <dgm:t>
        <a:bodyPr/>
        <a:lstStyle/>
        <a:p>
          <a:endParaRPr lang="es-EC"/>
        </a:p>
      </dgm:t>
    </dgm:pt>
    <dgm:pt modelId="{91059C99-201A-4C10-B130-6CC399B0F5B8}" type="sibTrans" cxnId="{E353634A-738E-47D9-A8DB-03A0739DC969}">
      <dgm:prSet/>
      <dgm:spPr/>
      <dgm:t>
        <a:bodyPr/>
        <a:lstStyle/>
        <a:p>
          <a:endParaRPr lang="es-EC"/>
        </a:p>
      </dgm:t>
    </dgm:pt>
    <dgm:pt modelId="{F63AB490-3C9E-45D5-A997-34A27336277B}">
      <dgm:prSet/>
      <dgm:spPr/>
      <dgm:t>
        <a:bodyPr/>
        <a:lstStyle/>
        <a:p>
          <a:r>
            <a:rPr lang="es-EC" b="1" dirty="0"/>
            <a:t>Artificial </a:t>
          </a:r>
          <a:r>
            <a:rPr lang="es-EC" b="1" dirty="0" err="1"/>
            <a:t>Intelligence</a:t>
          </a:r>
          <a:endParaRPr lang="es-EC" b="1" dirty="0"/>
        </a:p>
      </dgm:t>
    </dgm:pt>
    <dgm:pt modelId="{B2799ECE-D0FF-44B0-B817-3A428B283489}" type="parTrans" cxnId="{C1CC8A5C-FA64-407C-9CA3-80C1917CBE2F}">
      <dgm:prSet/>
      <dgm:spPr/>
      <dgm:t>
        <a:bodyPr/>
        <a:lstStyle/>
        <a:p>
          <a:endParaRPr lang="es-EC"/>
        </a:p>
      </dgm:t>
    </dgm:pt>
    <dgm:pt modelId="{1CAA8B39-251D-4C85-9A50-F03973C06BD0}" type="sibTrans" cxnId="{C1CC8A5C-FA64-407C-9CA3-80C1917CBE2F}">
      <dgm:prSet/>
      <dgm:spPr/>
      <dgm:t>
        <a:bodyPr/>
        <a:lstStyle/>
        <a:p>
          <a:endParaRPr lang="es-EC"/>
        </a:p>
      </dgm:t>
    </dgm:pt>
    <dgm:pt modelId="{CFB0AEB8-D922-4C66-93C8-B0ECC03F164E}">
      <dgm:prSet/>
      <dgm:spPr/>
      <dgm:t>
        <a:bodyPr/>
        <a:lstStyle/>
        <a:p>
          <a:r>
            <a:rPr lang="es-EC"/>
            <a:t>Regulatory Aspects</a:t>
          </a:r>
        </a:p>
      </dgm:t>
    </dgm:pt>
    <dgm:pt modelId="{005F0D76-5BAB-44DD-B5B3-BF2D5CDB3E06}" type="parTrans" cxnId="{7AA53976-36EC-4E8E-AE2D-3941F8563244}">
      <dgm:prSet/>
      <dgm:spPr/>
      <dgm:t>
        <a:bodyPr/>
        <a:lstStyle/>
        <a:p>
          <a:endParaRPr lang="es-EC"/>
        </a:p>
      </dgm:t>
    </dgm:pt>
    <dgm:pt modelId="{51C8558E-D7CE-4DD0-B165-BFC221E0C5DB}" type="sibTrans" cxnId="{7AA53976-36EC-4E8E-AE2D-3941F8563244}">
      <dgm:prSet/>
      <dgm:spPr/>
      <dgm:t>
        <a:bodyPr/>
        <a:lstStyle/>
        <a:p>
          <a:endParaRPr lang="es-EC"/>
        </a:p>
      </dgm:t>
    </dgm:pt>
    <dgm:pt modelId="{92292901-D8D1-4572-AA06-6DB68A32D6EA}" type="pres">
      <dgm:prSet presAssocID="{2D3FD9AB-3E96-4579-80F5-CE5C563DAD77}" presName="cycle" presStyleCnt="0">
        <dgm:presLayoutVars>
          <dgm:dir/>
          <dgm:resizeHandles val="exact"/>
        </dgm:presLayoutVars>
      </dgm:prSet>
      <dgm:spPr/>
    </dgm:pt>
    <dgm:pt modelId="{964C6AC3-07DD-4839-80CF-3F19BF4F08E2}" type="pres">
      <dgm:prSet presAssocID="{2749E41C-A242-4B99-A932-C6246FCA674B}" presName="node" presStyleLbl="node1" presStyleIdx="0" presStyleCnt="4">
        <dgm:presLayoutVars>
          <dgm:bulletEnabled val="1"/>
        </dgm:presLayoutVars>
      </dgm:prSet>
      <dgm:spPr/>
    </dgm:pt>
    <dgm:pt modelId="{D4A2E27E-36E6-44BC-AD41-C153FD87B827}" type="pres">
      <dgm:prSet presAssocID="{2749E41C-A242-4B99-A932-C6246FCA674B}" presName="spNode" presStyleCnt="0"/>
      <dgm:spPr/>
    </dgm:pt>
    <dgm:pt modelId="{0DD5F96C-B40D-4FDC-AE71-ED302554565D}" type="pres">
      <dgm:prSet presAssocID="{F05C26E6-AE9A-4101-B319-07AC48DD4D1B}" presName="sibTrans" presStyleLbl="sibTrans1D1" presStyleIdx="0" presStyleCnt="4"/>
      <dgm:spPr/>
    </dgm:pt>
    <dgm:pt modelId="{BC1DB1BA-1055-4AEB-B79C-B6848B0B4BC9}" type="pres">
      <dgm:prSet presAssocID="{9CC75315-B64A-4FD4-B5D9-C4D7237ADE4D}" presName="node" presStyleLbl="node1" presStyleIdx="1" presStyleCnt="4">
        <dgm:presLayoutVars>
          <dgm:bulletEnabled val="1"/>
        </dgm:presLayoutVars>
      </dgm:prSet>
      <dgm:spPr/>
    </dgm:pt>
    <dgm:pt modelId="{4C891CAD-0868-42A1-AA4F-9AD7B1D32513}" type="pres">
      <dgm:prSet presAssocID="{9CC75315-B64A-4FD4-B5D9-C4D7237ADE4D}" presName="spNode" presStyleCnt="0"/>
      <dgm:spPr/>
    </dgm:pt>
    <dgm:pt modelId="{D160F06D-D7F9-4C76-BB44-2AC1E29EAA1A}" type="pres">
      <dgm:prSet presAssocID="{91059C99-201A-4C10-B130-6CC399B0F5B8}" presName="sibTrans" presStyleLbl="sibTrans1D1" presStyleIdx="1" presStyleCnt="4"/>
      <dgm:spPr/>
    </dgm:pt>
    <dgm:pt modelId="{CB248455-2DBA-403E-B84C-18620149506A}" type="pres">
      <dgm:prSet presAssocID="{F63AB490-3C9E-45D5-A997-34A27336277B}" presName="node" presStyleLbl="node1" presStyleIdx="2" presStyleCnt="4">
        <dgm:presLayoutVars>
          <dgm:bulletEnabled val="1"/>
        </dgm:presLayoutVars>
      </dgm:prSet>
      <dgm:spPr/>
    </dgm:pt>
    <dgm:pt modelId="{C87D4EEB-99DD-4C1B-AC40-5A2281A52460}" type="pres">
      <dgm:prSet presAssocID="{F63AB490-3C9E-45D5-A997-34A27336277B}" presName="spNode" presStyleCnt="0"/>
      <dgm:spPr/>
    </dgm:pt>
    <dgm:pt modelId="{B33AD6C5-CE6C-410E-B5A1-88C6CFE04ED7}" type="pres">
      <dgm:prSet presAssocID="{1CAA8B39-251D-4C85-9A50-F03973C06BD0}" presName="sibTrans" presStyleLbl="sibTrans1D1" presStyleIdx="2" presStyleCnt="4"/>
      <dgm:spPr/>
    </dgm:pt>
    <dgm:pt modelId="{66078067-81D0-4F5E-A95E-ADAA5104DBF3}" type="pres">
      <dgm:prSet presAssocID="{CFB0AEB8-D922-4C66-93C8-B0ECC03F164E}" presName="node" presStyleLbl="node1" presStyleIdx="3" presStyleCnt="4">
        <dgm:presLayoutVars>
          <dgm:bulletEnabled val="1"/>
        </dgm:presLayoutVars>
      </dgm:prSet>
      <dgm:spPr/>
    </dgm:pt>
    <dgm:pt modelId="{1FF9B000-9FDA-46AA-95DB-80AF00AB8C33}" type="pres">
      <dgm:prSet presAssocID="{CFB0AEB8-D922-4C66-93C8-B0ECC03F164E}" presName="spNode" presStyleCnt="0"/>
      <dgm:spPr/>
    </dgm:pt>
    <dgm:pt modelId="{9BA6DBBA-F662-410B-99A8-74447B9FC6EE}" type="pres">
      <dgm:prSet presAssocID="{51C8558E-D7CE-4DD0-B165-BFC221E0C5DB}" presName="sibTrans" presStyleLbl="sibTrans1D1" presStyleIdx="3" presStyleCnt="4"/>
      <dgm:spPr/>
    </dgm:pt>
  </dgm:ptLst>
  <dgm:cxnLst>
    <dgm:cxn modelId="{FD04D415-4F4B-4FBA-AEB0-F303A1CCE87F}" type="presOf" srcId="{1CAA8B39-251D-4C85-9A50-F03973C06BD0}" destId="{B33AD6C5-CE6C-410E-B5A1-88C6CFE04ED7}" srcOrd="0" destOrd="0" presId="urn:microsoft.com/office/officeart/2005/8/layout/cycle6"/>
    <dgm:cxn modelId="{475B6E3A-41FE-4EAA-A8B4-5ED25F562104}" type="presOf" srcId="{51C8558E-D7CE-4DD0-B165-BFC221E0C5DB}" destId="{9BA6DBBA-F662-410B-99A8-74447B9FC6EE}" srcOrd="0" destOrd="0" presId="urn:microsoft.com/office/officeart/2005/8/layout/cycle6"/>
    <dgm:cxn modelId="{C1CC8A5C-FA64-407C-9CA3-80C1917CBE2F}" srcId="{2D3FD9AB-3E96-4579-80F5-CE5C563DAD77}" destId="{F63AB490-3C9E-45D5-A997-34A27336277B}" srcOrd="2" destOrd="0" parTransId="{B2799ECE-D0FF-44B0-B817-3A428B283489}" sibTransId="{1CAA8B39-251D-4C85-9A50-F03973C06BD0}"/>
    <dgm:cxn modelId="{E353634A-738E-47D9-A8DB-03A0739DC969}" srcId="{2D3FD9AB-3E96-4579-80F5-CE5C563DAD77}" destId="{9CC75315-B64A-4FD4-B5D9-C4D7237ADE4D}" srcOrd="1" destOrd="0" parTransId="{0DCFEF79-2AD6-4DE9-A7CA-1DF9A155A15D}" sibTransId="{91059C99-201A-4C10-B130-6CC399B0F5B8}"/>
    <dgm:cxn modelId="{7AA53976-36EC-4E8E-AE2D-3941F8563244}" srcId="{2D3FD9AB-3E96-4579-80F5-CE5C563DAD77}" destId="{CFB0AEB8-D922-4C66-93C8-B0ECC03F164E}" srcOrd="3" destOrd="0" parTransId="{005F0D76-5BAB-44DD-B5B3-BF2D5CDB3E06}" sibTransId="{51C8558E-D7CE-4DD0-B165-BFC221E0C5DB}"/>
    <dgm:cxn modelId="{CE286495-D78D-4550-B58B-EE4E442A3AFA}" type="presOf" srcId="{F05C26E6-AE9A-4101-B319-07AC48DD4D1B}" destId="{0DD5F96C-B40D-4FDC-AE71-ED302554565D}" srcOrd="0" destOrd="0" presId="urn:microsoft.com/office/officeart/2005/8/layout/cycle6"/>
    <dgm:cxn modelId="{F5E2E099-0D34-4B09-9F50-AA0987D2770E}" type="presOf" srcId="{9CC75315-B64A-4FD4-B5D9-C4D7237ADE4D}" destId="{BC1DB1BA-1055-4AEB-B79C-B6848B0B4BC9}" srcOrd="0" destOrd="0" presId="urn:microsoft.com/office/officeart/2005/8/layout/cycle6"/>
    <dgm:cxn modelId="{5B92B99E-A5D1-480C-965D-4C1111804336}" type="presOf" srcId="{91059C99-201A-4C10-B130-6CC399B0F5B8}" destId="{D160F06D-D7F9-4C76-BB44-2AC1E29EAA1A}" srcOrd="0" destOrd="0" presId="urn:microsoft.com/office/officeart/2005/8/layout/cycle6"/>
    <dgm:cxn modelId="{3A93D6A3-6692-49BF-A90B-962E58B95F0D}" srcId="{2D3FD9AB-3E96-4579-80F5-CE5C563DAD77}" destId="{2749E41C-A242-4B99-A932-C6246FCA674B}" srcOrd="0" destOrd="0" parTransId="{ADAFC44A-2F7C-4FE4-B357-AC96CC8E4644}" sibTransId="{F05C26E6-AE9A-4101-B319-07AC48DD4D1B}"/>
    <dgm:cxn modelId="{E23732A5-4D60-4C13-8328-D1A4256FEF86}" type="presOf" srcId="{F63AB490-3C9E-45D5-A997-34A27336277B}" destId="{CB248455-2DBA-403E-B84C-18620149506A}" srcOrd="0" destOrd="0" presId="urn:microsoft.com/office/officeart/2005/8/layout/cycle6"/>
    <dgm:cxn modelId="{C683B5AA-1616-4895-B101-E8BB947D0018}" type="presOf" srcId="{2749E41C-A242-4B99-A932-C6246FCA674B}" destId="{964C6AC3-07DD-4839-80CF-3F19BF4F08E2}" srcOrd="0" destOrd="0" presId="urn:microsoft.com/office/officeart/2005/8/layout/cycle6"/>
    <dgm:cxn modelId="{C65810AE-EFF3-4269-A7F6-0050B719A004}" type="presOf" srcId="{CFB0AEB8-D922-4C66-93C8-B0ECC03F164E}" destId="{66078067-81D0-4F5E-A95E-ADAA5104DBF3}" srcOrd="0" destOrd="0" presId="urn:microsoft.com/office/officeart/2005/8/layout/cycle6"/>
    <dgm:cxn modelId="{87FCC1BC-2D4A-49F7-8BFB-B2317BF83E01}" type="presOf" srcId="{2D3FD9AB-3E96-4579-80F5-CE5C563DAD77}" destId="{92292901-D8D1-4572-AA06-6DB68A32D6EA}" srcOrd="0" destOrd="0" presId="urn:microsoft.com/office/officeart/2005/8/layout/cycle6"/>
    <dgm:cxn modelId="{309157BD-38F8-4F1D-9E95-B51C6803F5F7}" type="presParOf" srcId="{92292901-D8D1-4572-AA06-6DB68A32D6EA}" destId="{964C6AC3-07DD-4839-80CF-3F19BF4F08E2}" srcOrd="0" destOrd="0" presId="urn:microsoft.com/office/officeart/2005/8/layout/cycle6"/>
    <dgm:cxn modelId="{491A41CB-4559-4283-BE65-568606AE2184}" type="presParOf" srcId="{92292901-D8D1-4572-AA06-6DB68A32D6EA}" destId="{D4A2E27E-36E6-44BC-AD41-C153FD87B827}" srcOrd="1" destOrd="0" presId="urn:microsoft.com/office/officeart/2005/8/layout/cycle6"/>
    <dgm:cxn modelId="{A8C53A4E-BF5E-4D48-94B7-F27CE881EA7D}" type="presParOf" srcId="{92292901-D8D1-4572-AA06-6DB68A32D6EA}" destId="{0DD5F96C-B40D-4FDC-AE71-ED302554565D}" srcOrd="2" destOrd="0" presId="urn:microsoft.com/office/officeart/2005/8/layout/cycle6"/>
    <dgm:cxn modelId="{1105C7ED-E016-4D9A-908A-3162E57931F4}" type="presParOf" srcId="{92292901-D8D1-4572-AA06-6DB68A32D6EA}" destId="{BC1DB1BA-1055-4AEB-B79C-B6848B0B4BC9}" srcOrd="3" destOrd="0" presId="urn:microsoft.com/office/officeart/2005/8/layout/cycle6"/>
    <dgm:cxn modelId="{4A30F730-50EB-4CAA-B819-3E20F9F766AE}" type="presParOf" srcId="{92292901-D8D1-4572-AA06-6DB68A32D6EA}" destId="{4C891CAD-0868-42A1-AA4F-9AD7B1D32513}" srcOrd="4" destOrd="0" presId="urn:microsoft.com/office/officeart/2005/8/layout/cycle6"/>
    <dgm:cxn modelId="{7658D2C3-3288-4759-83A9-76599D6D5D5A}" type="presParOf" srcId="{92292901-D8D1-4572-AA06-6DB68A32D6EA}" destId="{D160F06D-D7F9-4C76-BB44-2AC1E29EAA1A}" srcOrd="5" destOrd="0" presId="urn:microsoft.com/office/officeart/2005/8/layout/cycle6"/>
    <dgm:cxn modelId="{15F6526A-CFC3-4B3C-AA11-A265E992D8BD}" type="presParOf" srcId="{92292901-D8D1-4572-AA06-6DB68A32D6EA}" destId="{CB248455-2DBA-403E-B84C-18620149506A}" srcOrd="6" destOrd="0" presId="urn:microsoft.com/office/officeart/2005/8/layout/cycle6"/>
    <dgm:cxn modelId="{5B7ADAE9-680D-44A9-B8FC-F9ECAD7B8231}" type="presParOf" srcId="{92292901-D8D1-4572-AA06-6DB68A32D6EA}" destId="{C87D4EEB-99DD-4C1B-AC40-5A2281A52460}" srcOrd="7" destOrd="0" presId="urn:microsoft.com/office/officeart/2005/8/layout/cycle6"/>
    <dgm:cxn modelId="{DA55F9E9-00D4-4C3D-BDE3-87838539501E}" type="presParOf" srcId="{92292901-D8D1-4572-AA06-6DB68A32D6EA}" destId="{B33AD6C5-CE6C-410E-B5A1-88C6CFE04ED7}" srcOrd="8" destOrd="0" presId="urn:microsoft.com/office/officeart/2005/8/layout/cycle6"/>
    <dgm:cxn modelId="{B1C3D3DD-6190-4FE9-9EE7-273AA861329C}" type="presParOf" srcId="{92292901-D8D1-4572-AA06-6DB68A32D6EA}" destId="{66078067-81D0-4F5E-A95E-ADAA5104DBF3}" srcOrd="9" destOrd="0" presId="urn:microsoft.com/office/officeart/2005/8/layout/cycle6"/>
    <dgm:cxn modelId="{2E4204CA-80D2-4875-AA04-A71972B4A2DD}" type="presParOf" srcId="{92292901-D8D1-4572-AA06-6DB68A32D6EA}" destId="{1FF9B000-9FDA-46AA-95DB-80AF00AB8C33}" srcOrd="10" destOrd="0" presId="urn:microsoft.com/office/officeart/2005/8/layout/cycle6"/>
    <dgm:cxn modelId="{BA82F709-649A-4E8C-94F0-9E5D4AEBB334}" type="presParOf" srcId="{92292901-D8D1-4572-AA06-6DB68A32D6EA}" destId="{9BA6DBBA-F662-410B-99A8-74447B9FC6E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FE3387-9397-4CDF-BFDB-18FA803271AF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0BA0E78-2815-446B-9F03-24DFDAA94291}">
      <dgm:prSet phldrT="[Texto]" custT="1"/>
      <dgm:spPr/>
      <dgm:t>
        <a:bodyPr/>
        <a:lstStyle/>
        <a:p>
          <a:r>
            <a:rPr lang="en-US" sz="1800" dirty="0"/>
            <a:t>Is there an </a:t>
          </a:r>
          <a:r>
            <a:rPr lang="en-US" sz="1800" b="1" dirty="0"/>
            <a:t>inventory </a:t>
          </a:r>
          <a:r>
            <a:rPr lang="en-US" sz="1800" dirty="0"/>
            <a:t>of all intellectual property </a:t>
          </a:r>
          <a:r>
            <a:rPr lang="en-US" sz="1800" b="1" dirty="0"/>
            <a:t>assets</a:t>
          </a:r>
          <a:r>
            <a:rPr lang="en-US" sz="1800" dirty="0"/>
            <a:t> involved in the project?</a:t>
          </a:r>
          <a:endParaRPr lang="es-EC" sz="1800" dirty="0"/>
        </a:p>
      </dgm:t>
    </dgm:pt>
    <dgm:pt modelId="{34E31A0A-57FF-4F1B-85A1-A33F8543A586}" type="parTrans" cxnId="{26868F5B-44CD-41CA-A5DE-6FFE8E11ADA9}">
      <dgm:prSet/>
      <dgm:spPr/>
      <dgm:t>
        <a:bodyPr/>
        <a:lstStyle/>
        <a:p>
          <a:endParaRPr lang="es-EC"/>
        </a:p>
      </dgm:t>
    </dgm:pt>
    <dgm:pt modelId="{E90BCD1B-2554-4719-B8B7-9546430DDE92}" type="sibTrans" cxnId="{26868F5B-44CD-41CA-A5DE-6FFE8E11ADA9}">
      <dgm:prSet/>
      <dgm:spPr/>
      <dgm:t>
        <a:bodyPr/>
        <a:lstStyle/>
        <a:p>
          <a:endParaRPr lang="es-EC"/>
        </a:p>
      </dgm:t>
    </dgm:pt>
    <dgm:pt modelId="{D52C17FF-AC85-4BE5-ACD4-6FDB94D5E9E2}">
      <dgm:prSet custT="1"/>
      <dgm:spPr/>
      <dgm:t>
        <a:bodyPr/>
        <a:lstStyle/>
        <a:p>
          <a:r>
            <a:rPr lang="en-US" sz="1800" dirty="0"/>
            <a:t>Is the </a:t>
          </a:r>
          <a:r>
            <a:rPr lang="en-US" sz="1800" b="1" dirty="0"/>
            <a:t>contribution</a:t>
          </a:r>
          <a:r>
            <a:rPr lang="en-US" sz="1800" dirty="0"/>
            <a:t> of each </a:t>
          </a:r>
          <a:r>
            <a:rPr lang="en-US" sz="1800" b="1" dirty="0"/>
            <a:t>institution's</a:t>
          </a:r>
          <a:r>
            <a:rPr lang="en-US" sz="1800" dirty="0"/>
            <a:t> intellectual property rights clear?</a:t>
          </a:r>
          <a:endParaRPr lang="es-EC" sz="1800" dirty="0"/>
        </a:p>
      </dgm:t>
    </dgm:pt>
    <dgm:pt modelId="{B3131DAA-1520-4086-BF05-E5610B391AAF}" type="parTrans" cxnId="{EE66996B-9EAD-4546-B628-ED1D68135C85}">
      <dgm:prSet/>
      <dgm:spPr/>
      <dgm:t>
        <a:bodyPr/>
        <a:lstStyle/>
        <a:p>
          <a:endParaRPr lang="es-EC"/>
        </a:p>
      </dgm:t>
    </dgm:pt>
    <dgm:pt modelId="{39EE741F-1616-41AC-93C0-9EC2D987EE2B}" type="sibTrans" cxnId="{EE66996B-9EAD-4546-B628-ED1D68135C85}">
      <dgm:prSet/>
      <dgm:spPr/>
      <dgm:t>
        <a:bodyPr/>
        <a:lstStyle/>
        <a:p>
          <a:endParaRPr lang="es-EC"/>
        </a:p>
      </dgm:t>
    </dgm:pt>
    <dgm:pt modelId="{A2A23C00-FB93-43C6-951D-A43E94A92409}">
      <dgm:prSet custT="1"/>
      <dgm:spPr/>
      <dgm:t>
        <a:bodyPr/>
        <a:lstStyle/>
        <a:p>
          <a:r>
            <a:rPr lang="en-US" sz="1800" dirty="0"/>
            <a:t>Do you have all the </a:t>
          </a:r>
          <a:r>
            <a:rPr lang="en-US" sz="1800" b="1" dirty="0"/>
            <a:t>authorizations or licenses </a:t>
          </a:r>
          <a:r>
            <a:rPr lang="en-US" sz="1800" dirty="0"/>
            <a:t>for third-party intellectual property?</a:t>
          </a:r>
          <a:endParaRPr lang="es-EC" sz="1800" dirty="0"/>
        </a:p>
      </dgm:t>
    </dgm:pt>
    <dgm:pt modelId="{7531E693-1087-420D-B2C9-F05568F97D42}" type="parTrans" cxnId="{3B96EB9A-DD21-4797-B06A-2F94E6FE2E5A}">
      <dgm:prSet/>
      <dgm:spPr/>
      <dgm:t>
        <a:bodyPr/>
        <a:lstStyle/>
        <a:p>
          <a:endParaRPr lang="es-EC"/>
        </a:p>
      </dgm:t>
    </dgm:pt>
    <dgm:pt modelId="{59F6184E-DDF1-4686-AFB3-105C3FD906EA}" type="sibTrans" cxnId="{3B96EB9A-DD21-4797-B06A-2F94E6FE2E5A}">
      <dgm:prSet/>
      <dgm:spPr/>
      <dgm:t>
        <a:bodyPr/>
        <a:lstStyle/>
        <a:p>
          <a:endParaRPr lang="es-EC"/>
        </a:p>
      </dgm:t>
    </dgm:pt>
    <dgm:pt modelId="{587C8EAA-0396-4B2C-AD2A-E07D63FCE336}">
      <dgm:prSet custT="1"/>
      <dgm:spPr/>
      <dgm:t>
        <a:bodyPr/>
        <a:lstStyle/>
        <a:p>
          <a:r>
            <a:rPr lang="en-US" sz="1800" dirty="0"/>
            <a:t>Do you </a:t>
          </a:r>
          <a:r>
            <a:rPr lang="en-US" sz="1800" b="1" dirty="0"/>
            <a:t>comply </a:t>
          </a:r>
          <a:r>
            <a:rPr lang="en-US" sz="1800" dirty="0"/>
            <a:t>with the terms of the software </a:t>
          </a:r>
          <a:r>
            <a:rPr lang="en-US" sz="1800" b="1" dirty="0"/>
            <a:t>license</a:t>
          </a:r>
          <a:r>
            <a:rPr lang="en-US" sz="1800" dirty="0"/>
            <a:t>s used in the project (open source, commercial, etc.)?</a:t>
          </a:r>
          <a:endParaRPr lang="es-EC" sz="1800" dirty="0"/>
        </a:p>
      </dgm:t>
    </dgm:pt>
    <dgm:pt modelId="{E9EAA214-40A1-4CA3-BC38-81D71AACE526}" type="parTrans" cxnId="{ECF84768-4F7A-46C0-869D-1EF8F464213C}">
      <dgm:prSet/>
      <dgm:spPr/>
      <dgm:t>
        <a:bodyPr/>
        <a:lstStyle/>
        <a:p>
          <a:endParaRPr lang="es-EC"/>
        </a:p>
      </dgm:t>
    </dgm:pt>
    <dgm:pt modelId="{4289E1FD-1D0E-4D58-8C0F-8AACA7B62029}" type="sibTrans" cxnId="{ECF84768-4F7A-46C0-869D-1EF8F464213C}">
      <dgm:prSet/>
      <dgm:spPr/>
      <dgm:t>
        <a:bodyPr/>
        <a:lstStyle/>
        <a:p>
          <a:endParaRPr lang="es-EC"/>
        </a:p>
      </dgm:t>
    </dgm:pt>
    <dgm:pt modelId="{899C4E54-24A0-427B-B473-1FFCCF9EEA90}">
      <dgm:prSet custT="1"/>
      <dgm:spPr/>
      <dgm:t>
        <a:bodyPr/>
        <a:lstStyle/>
        <a:p>
          <a:r>
            <a:rPr lang="en-US" sz="1800" dirty="0"/>
            <a:t>Are you aware of the </a:t>
          </a:r>
          <a:r>
            <a:rPr lang="en-US" sz="1800" b="1" dirty="0"/>
            <a:t>cost</a:t>
          </a:r>
          <a:r>
            <a:rPr lang="en-US" sz="1800" dirty="0"/>
            <a:t> associated with the necessary </a:t>
          </a:r>
          <a:r>
            <a:rPr lang="en-US" sz="1800" b="1" dirty="0"/>
            <a:t>licenses</a:t>
          </a:r>
          <a:r>
            <a:rPr lang="en-US" sz="1800" dirty="0"/>
            <a:t>?</a:t>
          </a:r>
          <a:endParaRPr lang="es-EC" sz="1800" dirty="0"/>
        </a:p>
      </dgm:t>
    </dgm:pt>
    <dgm:pt modelId="{A0981207-9858-43D0-BDDC-68A6C52862C1}" type="parTrans" cxnId="{E34D21C1-CBDF-4A95-A7CA-2F762DCCFCDE}">
      <dgm:prSet/>
      <dgm:spPr/>
      <dgm:t>
        <a:bodyPr/>
        <a:lstStyle/>
        <a:p>
          <a:endParaRPr lang="es-EC"/>
        </a:p>
      </dgm:t>
    </dgm:pt>
    <dgm:pt modelId="{FFEB7E73-43FB-4BF0-8727-348ADE3C4F5D}" type="sibTrans" cxnId="{E34D21C1-CBDF-4A95-A7CA-2F762DCCFCDE}">
      <dgm:prSet/>
      <dgm:spPr/>
      <dgm:t>
        <a:bodyPr/>
        <a:lstStyle/>
        <a:p>
          <a:endParaRPr lang="es-EC"/>
        </a:p>
      </dgm:t>
    </dgm:pt>
    <dgm:pt modelId="{3749C44B-5E9B-4ABA-BAB9-EFE4832CC06E}">
      <dgm:prSet custT="1"/>
      <dgm:spPr/>
      <dgm:t>
        <a:bodyPr/>
        <a:lstStyle/>
        <a:p>
          <a:r>
            <a:rPr lang="en-US" sz="1800" dirty="0"/>
            <a:t>Have you performed a </a:t>
          </a:r>
          <a:r>
            <a:rPr lang="en-US" sz="1800" b="1" dirty="0"/>
            <a:t>patent search </a:t>
          </a:r>
          <a:r>
            <a:rPr lang="en-US" sz="1800" dirty="0"/>
            <a:t>to confirm that no third-party rights are infringed?</a:t>
          </a:r>
          <a:endParaRPr lang="es-EC" sz="1800" dirty="0"/>
        </a:p>
      </dgm:t>
    </dgm:pt>
    <dgm:pt modelId="{7FFA7F97-0964-4F00-8B62-A589200ED24A}" type="parTrans" cxnId="{D7AF5338-82B9-4597-AEC6-4E7C7650EDB6}">
      <dgm:prSet/>
      <dgm:spPr/>
      <dgm:t>
        <a:bodyPr/>
        <a:lstStyle/>
        <a:p>
          <a:endParaRPr lang="es-EC"/>
        </a:p>
      </dgm:t>
    </dgm:pt>
    <dgm:pt modelId="{056424C1-9F79-4450-989C-7B3AEF5AB9E8}" type="sibTrans" cxnId="{D7AF5338-82B9-4597-AEC6-4E7C7650EDB6}">
      <dgm:prSet/>
      <dgm:spPr/>
      <dgm:t>
        <a:bodyPr/>
        <a:lstStyle/>
        <a:p>
          <a:endParaRPr lang="es-EC"/>
        </a:p>
      </dgm:t>
    </dgm:pt>
    <dgm:pt modelId="{39DEC737-DA8B-4BB2-AA24-1D9160FA4875}">
      <dgm:prSet custT="1"/>
      <dgm:spPr/>
      <dgm:t>
        <a:bodyPr/>
        <a:lstStyle/>
        <a:p>
          <a:r>
            <a:rPr lang="en-US" sz="1800" dirty="0"/>
            <a:t>Have you signed non-disclosure agreements (</a:t>
          </a:r>
          <a:r>
            <a:rPr lang="en-US" sz="1800" b="1" dirty="0"/>
            <a:t>NDAs</a:t>
          </a:r>
          <a:r>
            <a:rPr lang="en-US" sz="1800" dirty="0"/>
            <a:t>) with all collaborators, contractors, and third parties involved in the project?</a:t>
          </a:r>
          <a:endParaRPr lang="es-EC" sz="1800" dirty="0"/>
        </a:p>
      </dgm:t>
    </dgm:pt>
    <dgm:pt modelId="{77EA3E79-CF12-49F1-94AF-D1BF527C45F0}" type="parTrans" cxnId="{29A9CFD2-311A-4E02-A93D-CAC4ECA9F215}">
      <dgm:prSet/>
      <dgm:spPr/>
      <dgm:t>
        <a:bodyPr/>
        <a:lstStyle/>
        <a:p>
          <a:endParaRPr lang="es-EC"/>
        </a:p>
      </dgm:t>
    </dgm:pt>
    <dgm:pt modelId="{02D5A0BD-255B-4EB2-AD6B-FB191419765F}" type="sibTrans" cxnId="{29A9CFD2-311A-4E02-A93D-CAC4ECA9F215}">
      <dgm:prSet/>
      <dgm:spPr/>
      <dgm:t>
        <a:bodyPr/>
        <a:lstStyle/>
        <a:p>
          <a:endParaRPr lang="es-EC"/>
        </a:p>
      </dgm:t>
    </dgm:pt>
    <dgm:pt modelId="{CB8D2AB0-A022-4C91-B364-9564C9DD1497}" type="pres">
      <dgm:prSet presAssocID="{ADFE3387-9397-4CDF-BFDB-18FA803271AF}" presName="diagram" presStyleCnt="0">
        <dgm:presLayoutVars>
          <dgm:dir/>
          <dgm:resizeHandles val="exact"/>
        </dgm:presLayoutVars>
      </dgm:prSet>
      <dgm:spPr/>
    </dgm:pt>
    <dgm:pt modelId="{705C6B0F-9F61-44FA-8443-2F96F0DF220A}" type="pres">
      <dgm:prSet presAssocID="{40BA0E78-2815-446B-9F03-24DFDAA94291}" presName="node" presStyleLbl="node1" presStyleIdx="0" presStyleCnt="7">
        <dgm:presLayoutVars>
          <dgm:bulletEnabled val="1"/>
        </dgm:presLayoutVars>
      </dgm:prSet>
      <dgm:spPr/>
    </dgm:pt>
    <dgm:pt modelId="{52256316-86AD-47CC-A416-3237BA875596}" type="pres">
      <dgm:prSet presAssocID="{E90BCD1B-2554-4719-B8B7-9546430DDE92}" presName="sibTrans" presStyleCnt="0"/>
      <dgm:spPr/>
    </dgm:pt>
    <dgm:pt modelId="{0C688C41-E65E-42DF-AFB3-3F6FE459FDD9}" type="pres">
      <dgm:prSet presAssocID="{D52C17FF-AC85-4BE5-ACD4-6FDB94D5E9E2}" presName="node" presStyleLbl="node1" presStyleIdx="1" presStyleCnt="7">
        <dgm:presLayoutVars>
          <dgm:bulletEnabled val="1"/>
        </dgm:presLayoutVars>
      </dgm:prSet>
      <dgm:spPr/>
    </dgm:pt>
    <dgm:pt modelId="{A79A50C8-F424-45E8-A08C-4269921F4A5D}" type="pres">
      <dgm:prSet presAssocID="{39EE741F-1616-41AC-93C0-9EC2D987EE2B}" presName="sibTrans" presStyleCnt="0"/>
      <dgm:spPr/>
    </dgm:pt>
    <dgm:pt modelId="{A5BFAE28-FA63-48D2-BC31-007A99D8A117}" type="pres">
      <dgm:prSet presAssocID="{A2A23C00-FB93-43C6-951D-A43E94A92409}" presName="node" presStyleLbl="node1" presStyleIdx="2" presStyleCnt="7">
        <dgm:presLayoutVars>
          <dgm:bulletEnabled val="1"/>
        </dgm:presLayoutVars>
      </dgm:prSet>
      <dgm:spPr/>
    </dgm:pt>
    <dgm:pt modelId="{E71E1EF0-D90D-4F81-B29F-4A9730A3E002}" type="pres">
      <dgm:prSet presAssocID="{59F6184E-DDF1-4686-AFB3-105C3FD906EA}" presName="sibTrans" presStyleCnt="0"/>
      <dgm:spPr/>
    </dgm:pt>
    <dgm:pt modelId="{E33A478B-5C98-4890-89FA-E6776E6F7111}" type="pres">
      <dgm:prSet presAssocID="{587C8EAA-0396-4B2C-AD2A-E07D63FCE336}" presName="node" presStyleLbl="node1" presStyleIdx="3" presStyleCnt="7">
        <dgm:presLayoutVars>
          <dgm:bulletEnabled val="1"/>
        </dgm:presLayoutVars>
      </dgm:prSet>
      <dgm:spPr/>
    </dgm:pt>
    <dgm:pt modelId="{653B6E76-63B7-4087-A52D-2E59A807AC21}" type="pres">
      <dgm:prSet presAssocID="{4289E1FD-1D0E-4D58-8C0F-8AACA7B62029}" presName="sibTrans" presStyleCnt="0"/>
      <dgm:spPr/>
    </dgm:pt>
    <dgm:pt modelId="{8617AA8B-7945-4B99-A3F9-A8FDA2062F03}" type="pres">
      <dgm:prSet presAssocID="{899C4E54-24A0-427B-B473-1FFCCF9EEA90}" presName="node" presStyleLbl="node1" presStyleIdx="4" presStyleCnt="7">
        <dgm:presLayoutVars>
          <dgm:bulletEnabled val="1"/>
        </dgm:presLayoutVars>
      </dgm:prSet>
      <dgm:spPr/>
    </dgm:pt>
    <dgm:pt modelId="{0B7C3AC6-19EB-42AE-A2C6-FE5F3FF201E9}" type="pres">
      <dgm:prSet presAssocID="{FFEB7E73-43FB-4BF0-8727-348ADE3C4F5D}" presName="sibTrans" presStyleCnt="0"/>
      <dgm:spPr/>
    </dgm:pt>
    <dgm:pt modelId="{D3B1B28C-5E06-4609-8B13-7B1A479078F2}" type="pres">
      <dgm:prSet presAssocID="{3749C44B-5E9B-4ABA-BAB9-EFE4832CC06E}" presName="node" presStyleLbl="node1" presStyleIdx="5" presStyleCnt="7">
        <dgm:presLayoutVars>
          <dgm:bulletEnabled val="1"/>
        </dgm:presLayoutVars>
      </dgm:prSet>
      <dgm:spPr/>
    </dgm:pt>
    <dgm:pt modelId="{DBA4DF8A-9CC7-40C0-B90C-7E009175126E}" type="pres">
      <dgm:prSet presAssocID="{056424C1-9F79-4450-989C-7B3AEF5AB9E8}" presName="sibTrans" presStyleCnt="0"/>
      <dgm:spPr/>
    </dgm:pt>
    <dgm:pt modelId="{5BA99948-C58A-4F74-B316-944C4C6E85E5}" type="pres">
      <dgm:prSet presAssocID="{39DEC737-DA8B-4BB2-AA24-1D9160FA4875}" presName="node" presStyleLbl="node1" presStyleIdx="6" presStyleCnt="7">
        <dgm:presLayoutVars>
          <dgm:bulletEnabled val="1"/>
        </dgm:presLayoutVars>
      </dgm:prSet>
      <dgm:spPr/>
    </dgm:pt>
  </dgm:ptLst>
  <dgm:cxnLst>
    <dgm:cxn modelId="{E331EF00-0532-4699-BEC9-8B490B704303}" type="presOf" srcId="{587C8EAA-0396-4B2C-AD2A-E07D63FCE336}" destId="{E33A478B-5C98-4890-89FA-E6776E6F7111}" srcOrd="0" destOrd="0" presId="urn:microsoft.com/office/officeart/2005/8/layout/default"/>
    <dgm:cxn modelId="{EFEDB903-596F-44A3-B140-6C63C73ADD30}" type="presOf" srcId="{A2A23C00-FB93-43C6-951D-A43E94A92409}" destId="{A5BFAE28-FA63-48D2-BC31-007A99D8A117}" srcOrd="0" destOrd="0" presId="urn:microsoft.com/office/officeart/2005/8/layout/default"/>
    <dgm:cxn modelId="{9E06930B-4519-483A-9129-2D104544CF8D}" type="presOf" srcId="{899C4E54-24A0-427B-B473-1FFCCF9EEA90}" destId="{8617AA8B-7945-4B99-A3F9-A8FDA2062F03}" srcOrd="0" destOrd="0" presId="urn:microsoft.com/office/officeart/2005/8/layout/default"/>
    <dgm:cxn modelId="{D7AF5338-82B9-4597-AEC6-4E7C7650EDB6}" srcId="{ADFE3387-9397-4CDF-BFDB-18FA803271AF}" destId="{3749C44B-5E9B-4ABA-BAB9-EFE4832CC06E}" srcOrd="5" destOrd="0" parTransId="{7FFA7F97-0964-4F00-8B62-A589200ED24A}" sibTransId="{056424C1-9F79-4450-989C-7B3AEF5AB9E8}"/>
    <dgm:cxn modelId="{26868F5B-44CD-41CA-A5DE-6FFE8E11ADA9}" srcId="{ADFE3387-9397-4CDF-BFDB-18FA803271AF}" destId="{40BA0E78-2815-446B-9F03-24DFDAA94291}" srcOrd="0" destOrd="0" parTransId="{34E31A0A-57FF-4F1B-85A1-A33F8543A586}" sibTransId="{E90BCD1B-2554-4719-B8B7-9546430DDE92}"/>
    <dgm:cxn modelId="{ECF84768-4F7A-46C0-869D-1EF8F464213C}" srcId="{ADFE3387-9397-4CDF-BFDB-18FA803271AF}" destId="{587C8EAA-0396-4B2C-AD2A-E07D63FCE336}" srcOrd="3" destOrd="0" parTransId="{E9EAA214-40A1-4CA3-BC38-81D71AACE526}" sibTransId="{4289E1FD-1D0E-4D58-8C0F-8AACA7B62029}"/>
    <dgm:cxn modelId="{EE66996B-9EAD-4546-B628-ED1D68135C85}" srcId="{ADFE3387-9397-4CDF-BFDB-18FA803271AF}" destId="{D52C17FF-AC85-4BE5-ACD4-6FDB94D5E9E2}" srcOrd="1" destOrd="0" parTransId="{B3131DAA-1520-4086-BF05-E5610B391AAF}" sibTransId="{39EE741F-1616-41AC-93C0-9EC2D987EE2B}"/>
    <dgm:cxn modelId="{2C7B8273-024A-4981-8C59-673285B2C205}" type="presOf" srcId="{39DEC737-DA8B-4BB2-AA24-1D9160FA4875}" destId="{5BA99948-C58A-4F74-B316-944C4C6E85E5}" srcOrd="0" destOrd="0" presId="urn:microsoft.com/office/officeart/2005/8/layout/default"/>
    <dgm:cxn modelId="{81DD4695-ED99-403F-BEFF-D3FCCB66EFB1}" type="presOf" srcId="{D52C17FF-AC85-4BE5-ACD4-6FDB94D5E9E2}" destId="{0C688C41-E65E-42DF-AFB3-3F6FE459FDD9}" srcOrd="0" destOrd="0" presId="urn:microsoft.com/office/officeart/2005/8/layout/default"/>
    <dgm:cxn modelId="{5BB42098-0476-424E-B828-370CD611BA4D}" type="presOf" srcId="{ADFE3387-9397-4CDF-BFDB-18FA803271AF}" destId="{CB8D2AB0-A022-4C91-B364-9564C9DD1497}" srcOrd="0" destOrd="0" presId="urn:microsoft.com/office/officeart/2005/8/layout/default"/>
    <dgm:cxn modelId="{3B96EB9A-DD21-4797-B06A-2F94E6FE2E5A}" srcId="{ADFE3387-9397-4CDF-BFDB-18FA803271AF}" destId="{A2A23C00-FB93-43C6-951D-A43E94A92409}" srcOrd="2" destOrd="0" parTransId="{7531E693-1087-420D-B2C9-F05568F97D42}" sibTransId="{59F6184E-DDF1-4686-AFB3-105C3FD906EA}"/>
    <dgm:cxn modelId="{E34D21C1-CBDF-4A95-A7CA-2F762DCCFCDE}" srcId="{ADFE3387-9397-4CDF-BFDB-18FA803271AF}" destId="{899C4E54-24A0-427B-B473-1FFCCF9EEA90}" srcOrd="4" destOrd="0" parTransId="{A0981207-9858-43D0-BDDC-68A6C52862C1}" sibTransId="{FFEB7E73-43FB-4BF0-8727-348ADE3C4F5D}"/>
    <dgm:cxn modelId="{29A9CFD2-311A-4E02-A93D-CAC4ECA9F215}" srcId="{ADFE3387-9397-4CDF-BFDB-18FA803271AF}" destId="{39DEC737-DA8B-4BB2-AA24-1D9160FA4875}" srcOrd="6" destOrd="0" parTransId="{77EA3E79-CF12-49F1-94AF-D1BF527C45F0}" sibTransId="{02D5A0BD-255B-4EB2-AD6B-FB191419765F}"/>
    <dgm:cxn modelId="{E8D38BD5-713C-49C5-95FB-D6DAD15DA3EC}" type="presOf" srcId="{40BA0E78-2815-446B-9F03-24DFDAA94291}" destId="{705C6B0F-9F61-44FA-8443-2F96F0DF220A}" srcOrd="0" destOrd="0" presId="urn:microsoft.com/office/officeart/2005/8/layout/default"/>
    <dgm:cxn modelId="{C06227E7-2E1B-4511-AC99-279EC540D122}" type="presOf" srcId="{3749C44B-5E9B-4ABA-BAB9-EFE4832CC06E}" destId="{D3B1B28C-5E06-4609-8B13-7B1A479078F2}" srcOrd="0" destOrd="0" presId="urn:microsoft.com/office/officeart/2005/8/layout/default"/>
    <dgm:cxn modelId="{DA70584E-150E-4657-8F43-7ABC6A2221F0}" type="presParOf" srcId="{CB8D2AB0-A022-4C91-B364-9564C9DD1497}" destId="{705C6B0F-9F61-44FA-8443-2F96F0DF220A}" srcOrd="0" destOrd="0" presId="urn:microsoft.com/office/officeart/2005/8/layout/default"/>
    <dgm:cxn modelId="{1A8E986A-BC56-4F98-90D7-A0DFF7451412}" type="presParOf" srcId="{CB8D2AB0-A022-4C91-B364-9564C9DD1497}" destId="{52256316-86AD-47CC-A416-3237BA875596}" srcOrd="1" destOrd="0" presId="urn:microsoft.com/office/officeart/2005/8/layout/default"/>
    <dgm:cxn modelId="{83C1566A-BC46-4CDD-BB52-961CD06FADA4}" type="presParOf" srcId="{CB8D2AB0-A022-4C91-B364-9564C9DD1497}" destId="{0C688C41-E65E-42DF-AFB3-3F6FE459FDD9}" srcOrd="2" destOrd="0" presId="urn:microsoft.com/office/officeart/2005/8/layout/default"/>
    <dgm:cxn modelId="{CC105396-FEEE-4597-BC94-55C9FAEC3D30}" type="presParOf" srcId="{CB8D2AB0-A022-4C91-B364-9564C9DD1497}" destId="{A79A50C8-F424-45E8-A08C-4269921F4A5D}" srcOrd="3" destOrd="0" presId="urn:microsoft.com/office/officeart/2005/8/layout/default"/>
    <dgm:cxn modelId="{7D6CCE24-125B-46BF-8A6A-C21CCDCA6616}" type="presParOf" srcId="{CB8D2AB0-A022-4C91-B364-9564C9DD1497}" destId="{A5BFAE28-FA63-48D2-BC31-007A99D8A117}" srcOrd="4" destOrd="0" presId="urn:microsoft.com/office/officeart/2005/8/layout/default"/>
    <dgm:cxn modelId="{AF4C6D62-D970-40BE-8262-F12912A4C7E7}" type="presParOf" srcId="{CB8D2AB0-A022-4C91-B364-9564C9DD1497}" destId="{E71E1EF0-D90D-4F81-B29F-4A9730A3E002}" srcOrd="5" destOrd="0" presId="urn:microsoft.com/office/officeart/2005/8/layout/default"/>
    <dgm:cxn modelId="{E9E044C9-3C85-4D0D-B2B2-1BBDA8E1F79A}" type="presParOf" srcId="{CB8D2AB0-A022-4C91-B364-9564C9DD1497}" destId="{E33A478B-5C98-4890-89FA-E6776E6F7111}" srcOrd="6" destOrd="0" presId="urn:microsoft.com/office/officeart/2005/8/layout/default"/>
    <dgm:cxn modelId="{AA326288-B011-4F13-B219-96701ECAB0E5}" type="presParOf" srcId="{CB8D2AB0-A022-4C91-B364-9564C9DD1497}" destId="{653B6E76-63B7-4087-A52D-2E59A807AC21}" srcOrd="7" destOrd="0" presId="urn:microsoft.com/office/officeart/2005/8/layout/default"/>
    <dgm:cxn modelId="{8AA52779-4E1F-445C-9C0A-559D885EF118}" type="presParOf" srcId="{CB8D2AB0-A022-4C91-B364-9564C9DD1497}" destId="{8617AA8B-7945-4B99-A3F9-A8FDA2062F03}" srcOrd="8" destOrd="0" presId="urn:microsoft.com/office/officeart/2005/8/layout/default"/>
    <dgm:cxn modelId="{2BA63401-5628-40CC-9C00-FD9EFDE0F453}" type="presParOf" srcId="{CB8D2AB0-A022-4C91-B364-9564C9DD1497}" destId="{0B7C3AC6-19EB-42AE-A2C6-FE5F3FF201E9}" srcOrd="9" destOrd="0" presId="urn:microsoft.com/office/officeart/2005/8/layout/default"/>
    <dgm:cxn modelId="{F2A31829-8FAC-4CD4-92EB-A241DDB53D51}" type="presParOf" srcId="{CB8D2AB0-A022-4C91-B364-9564C9DD1497}" destId="{D3B1B28C-5E06-4609-8B13-7B1A479078F2}" srcOrd="10" destOrd="0" presId="urn:microsoft.com/office/officeart/2005/8/layout/default"/>
    <dgm:cxn modelId="{B779804E-A5CD-428E-A218-B8A9C9910774}" type="presParOf" srcId="{CB8D2AB0-A022-4C91-B364-9564C9DD1497}" destId="{DBA4DF8A-9CC7-40C0-B90C-7E009175126E}" srcOrd="11" destOrd="0" presId="urn:microsoft.com/office/officeart/2005/8/layout/default"/>
    <dgm:cxn modelId="{E4618C74-5732-443D-9FBC-85C9EA7757A2}" type="presParOf" srcId="{CB8D2AB0-A022-4C91-B364-9564C9DD1497}" destId="{5BA99948-C58A-4F74-B316-944C4C6E85E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EB5E3C-CC35-4F35-B16F-B47145918527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4091CDEE-745B-42C6-8175-74890E8033EB}">
      <dgm:prSet phldrT="[Texto]"/>
      <dgm:spPr/>
      <dgm:t>
        <a:bodyPr/>
        <a:lstStyle/>
        <a:p>
          <a:pPr algn="just"/>
          <a:r>
            <a:rPr lang="en-US" dirty="0">
              <a:solidFill>
                <a:srgbClr val="002060"/>
              </a:solidFill>
            </a:rPr>
            <a:t>Do contracts with third parties include </a:t>
          </a:r>
          <a:r>
            <a:rPr lang="en-US" b="1" dirty="0">
              <a:solidFill>
                <a:srgbClr val="002060"/>
              </a:solidFill>
            </a:rPr>
            <a:t>clear provisions</a:t>
          </a:r>
          <a:r>
            <a:rPr lang="en-US" dirty="0">
              <a:solidFill>
                <a:srgbClr val="002060"/>
              </a:solidFill>
            </a:rPr>
            <a:t> on intellectual property?</a:t>
          </a:r>
          <a:endParaRPr lang="es-EC" dirty="0">
            <a:solidFill>
              <a:srgbClr val="002060"/>
            </a:solidFill>
          </a:endParaRPr>
        </a:p>
      </dgm:t>
    </dgm:pt>
    <dgm:pt modelId="{E6807D3B-5B47-43F2-8630-3798DDC13504}" type="parTrans" cxnId="{C8428745-A982-4A3D-840D-E618F192010E}">
      <dgm:prSet/>
      <dgm:spPr/>
      <dgm:t>
        <a:bodyPr/>
        <a:lstStyle/>
        <a:p>
          <a:endParaRPr lang="es-EC"/>
        </a:p>
      </dgm:t>
    </dgm:pt>
    <dgm:pt modelId="{14D3E0BA-A0EE-4119-A400-B8E7AE3D5314}" type="sibTrans" cxnId="{C8428745-A982-4A3D-840D-E618F192010E}">
      <dgm:prSet/>
      <dgm:spPr/>
      <dgm:t>
        <a:bodyPr/>
        <a:lstStyle/>
        <a:p>
          <a:endParaRPr lang="es-EC"/>
        </a:p>
      </dgm:t>
    </dgm:pt>
    <dgm:pt modelId="{5468769F-F261-48F3-9EAC-098B7473C56E}">
      <dgm:prSet/>
      <dgm:spPr/>
      <dgm:t>
        <a:bodyPr/>
        <a:lstStyle/>
        <a:p>
          <a:pPr algn="just"/>
          <a:r>
            <a:rPr lang="en-US" dirty="0">
              <a:solidFill>
                <a:srgbClr val="002060"/>
              </a:solidFill>
            </a:rPr>
            <a:t>Do you have a monitoring plan to </a:t>
          </a:r>
          <a:r>
            <a:rPr lang="en-US" b="1" dirty="0">
              <a:solidFill>
                <a:srgbClr val="002060"/>
              </a:solidFill>
            </a:rPr>
            <a:t>detect improper use </a:t>
          </a:r>
          <a:r>
            <a:rPr lang="en-US" dirty="0">
              <a:solidFill>
                <a:srgbClr val="002060"/>
              </a:solidFill>
            </a:rPr>
            <a:t>of intellectual property?</a:t>
          </a:r>
          <a:endParaRPr lang="es-EC" dirty="0">
            <a:solidFill>
              <a:srgbClr val="002060"/>
            </a:solidFill>
          </a:endParaRPr>
        </a:p>
      </dgm:t>
    </dgm:pt>
    <dgm:pt modelId="{36B6A9EB-8E64-42AF-85A9-0CD0DBAB4BC4}" type="parTrans" cxnId="{3C4CD3B3-6F61-4658-A3F4-D7C6B9A262CD}">
      <dgm:prSet/>
      <dgm:spPr/>
      <dgm:t>
        <a:bodyPr/>
        <a:lstStyle/>
        <a:p>
          <a:endParaRPr lang="es-EC"/>
        </a:p>
      </dgm:t>
    </dgm:pt>
    <dgm:pt modelId="{99FDDFE2-C717-47D2-B3FE-C4E027AFB718}" type="sibTrans" cxnId="{3C4CD3B3-6F61-4658-A3F4-D7C6B9A262CD}">
      <dgm:prSet/>
      <dgm:spPr/>
      <dgm:t>
        <a:bodyPr/>
        <a:lstStyle/>
        <a:p>
          <a:endParaRPr lang="es-EC"/>
        </a:p>
      </dgm:t>
    </dgm:pt>
    <dgm:pt modelId="{3A396AA8-D316-4C52-916D-DC2879EA420A}">
      <dgm:prSet/>
      <dgm:spPr/>
      <dgm:t>
        <a:bodyPr/>
        <a:lstStyle/>
        <a:p>
          <a:pPr algn="just"/>
          <a:r>
            <a:rPr lang="en-US" dirty="0">
              <a:solidFill>
                <a:srgbClr val="002060"/>
              </a:solidFill>
            </a:rPr>
            <a:t>Have you agreed on the </a:t>
          </a:r>
          <a:r>
            <a:rPr lang="en-US" b="1" dirty="0">
              <a:solidFill>
                <a:srgbClr val="002060"/>
              </a:solidFill>
            </a:rPr>
            <a:t>applicable law </a:t>
          </a:r>
          <a:r>
            <a:rPr lang="en-US" dirty="0">
              <a:solidFill>
                <a:srgbClr val="002060"/>
              </a:solidFill>
            </a:rPr>
            <a:t>in case of disputes (if multiple countries are involved)?</a:t>
          </a:r>
          <a:endParaRPr lang="es-EC" dirty="0">
            <a:solidFill>
              <a:srgbClr val="002060"/>
            </a:solidFill>
          </a:endParaRPr>
        </a:p>
      </dgm:t>
    </dgm:pt>
    <dgm:pt modelId="{FC4D40B0-9290-4569-98BA-ABE9CA8FEB86}" type="parTrans" cxnId="{CC62995F-C4CE-4528-951F-D7DF72FFC88F}">
      <dgm:prSet/>
      <dgm:spPr/>
      <dgm:t>
        <a:bodyPr/>
        <a:lstStyle/>
        <a:p>
          <a:endParaRPr lang="es-EC"/>
        </a:p>
      </dgm:t>
    </dgm:pt>
    <dgm:pt modelId="{884CA13D-417E-438D-B4DC-E552EE747731}" type="sibTrans" cxnId="{CC62995F-C4CE-4528-951F-D7DF72FFC88F}">
      <dgm:prSet/>
      <dgm:spPr/>
      <dgm:t>
        <a:bodyPr/>
        <a:lstStyle/>
        <a:p>
          <a:endParaRPr lang="es-EC"/>
        </a:p>
      </dgm:t>
    </dgm:pt>
    <dgm:pt modelId="{A2A61C52-C868-4229-AB8D-8D410A111F22}">
      <dgm:prSet/>
      <dgm:spPr/>
      <dgm:t>
        <a:bodyPr/>
        <a:lstStyle/>
        <a:p>
          <a:pPr algn="just"/>
          <a:r>
            <a:rPr lang="en-US" dirty="0">
              <a:solidFill>
                <a:srgbClr val="002060"/>
              </a:solidFill>
            </a:rPr>
            <a:t>Have you clearly </a:t>
          </a:r>
          <a:r>
            <a:rPr lang="en-US" b="1" dirty="0">
              <a:solidFill>
                <a:srgbClr val="002060"/>
              </a:solidFill>
            </a:rPr>
            <a:t>explained</a:t>
          </a:r>
          <a:r>
            <a:rPr lang="en-US" dirty="0">
              <a:solidFill>
                <a:srgbClr val="002060"/>
              </a:solidFill>
            </a:rPr>
            <a:t> the team the implications of infringing intellectual property rights?</a:t>
          </a:r>
          <a:endParaRPr lang="es-EC" dirty="0">
            <a:solidFill>
              <a:srgbClr val="002060"/>
            </a:solidFill>
          </a:endParaRPr>
        </a:p>
      </dgm:t>
    </dgm:pt>
    <dgm:pt modelId="{F7440596-758F-477F-964F-084BD90B9B73}" type="parTrans" cxnId="{0338D204-0262-4FBA-991B-F2CED0E4C9A4}">
      <dgm:prSet/>
      <dgm:spPr/>
      <dgm:t>
        <a:bodyPr/>
        <a:lstStyle/>
        <a:p>
          <a:endParaRPr lang="es-EC"/>
        </a:p>
      </dgm:t>
    </dgm:pt>
    <dgm:pt modelId="{B0C8A0B7-D139-4C3A-B57B-B3A7583B9D6D}" type="sibTrans" cxnId="{0338D204-0262-4FBA-991B-F2CED0E4C9A4}">
      <dgm:prSet/>
      <dgm:spPr/>
      <dgm:t>
        <a:bodyPr/>
        <a:lstStyle/>
        <a:p>
          <a:endParaRPr lang="es-EC"/>
        </a:p>
      </dgm:t>
    </dgm:pt>
    <dgm:pt modelId="{72F90005-12A4-4036-BFFC-F5C59F626B76}">
      <dgm:prSet/>
      <dgm:spPr/>
      <dgm:t>
        <a:bodyPr/>
        <a:lstStyle/>
        <a:p>
          <a:pPr algn="just"/>
          <a:r>
            <a:rPr lang="en-US" dirty="0">
              <a:solidFill>
                <a:srgbClr val="002060"/>
              </a:solidFill>
            </a:rPr>
            <a:t>Have you informed the team about </a:t>
          </a:r>
          <a:r>
            <a:rPr lang="en-US" b="1" dirty="0">
              <a:solidFill>
                <a:srgbClr val="002060"/>
              </a:solidFill>
            </a:rPr>
            <a:t>best practices </a:t>
          </a:r>
          <a:r>
            <a:rPr lang="en-US" dirty="0">
              <a:solidFill>
                <a:srgbClr val="002060"/>
              </a:solidFill>
            </a:rPr>
            <a:t>to protect intellectual property?</a:t>
          </a:r>
          <a:endParaRPr lang="es-EC" dirty="0">
            <a:solidFill>
              <a:srgbClr val="002060"/>
            </a:solidFill>
          </a:endParaRPr>
        </a:p>
      </dgm:t>
    </dgm:pt>
    <dgm:pt modelId="{216FBFA6-8A92-4F4F-B2A5-A373A141871A}" type="parTrans" cxnId="{F7ACCE1D-2041-401B-A5DC-63242BEC499E}">
      <dgm:prSet/>
      <dgm:spPr/>
      <dgm:t>
        <a:bodyPr/>
        <a:lstStyle/>
        <a:p>
          <a:endParaRPr lang="es-EC"/>
        </a:p>
      </dgm:t>
    </dgm:pt>
    <dgm:pt modelId="{596BA0C5-A771-491A-9B81-C235F8224093}" type="sibTrans" cxnId="{F7ACCE1D-2041-401B-A5DC-63242BEC499E}">
      <dgm:prSet/>
      <dgm:spPr/>
      <dgm:t>
        <a:bodyPr/>
        <a:lstStyle/>
        <a:p>
          <a:endParaRPr lang="es-EC"/>
        </a:p>
      </dgm:t>
    </dgm:pt>
    <dgm:pt modelId="{959DEFB0-9BFA-4689-B745-3289742BACFD}" type="pres">
      <dgm:prSet presAssocID="{87EB5E3C-CC35-4F35-B16F-B47145918527}" presName="diagram" presStyleCnt="0">
        <dgm:presLayoutVars>
          <dgm:dir/>
          <dgm:resizeHandles val="exact"/>
        </dgm:presLayoutVars>
      </dgm:prSet>
      <dgm:spPr/>
    </dgm:pt>
    <dgm:pt modelId="{684AE2BD-5157-47B0-9067-C79CFAA5407A}" type="pres">
      <dgm:prSet presAssocID="{4091CDEE-745B-42C6-8175-74890E8033EB}" presName="node" presStyleLbl="node1" presStyleIdx="0" presStyleCnt="5">
        <dgm:presLayoutVars>
          <dgm:bulletEnabled val="1"/>
        </dgm:presLayoutVars>
      </dgm:prSet>
      <dgm:spPr/>
    </dgm:pt>
    <dgm:pt modelId="{251CA970-037C-48BB-9282-DD3508E6128D}" type="pres">
      <dgm:prSet presAssocID="{14D3E0BA-A0EE-4119-A400-B8E7AE3D5314}" presName="sibTrans" presStyleCnt="0"/>
      <dgm:spPr/>
    </dgm:pt>
    <dgm:pt modelId="{411A06B6-D578-40AE-8D0E-29A332478A8D}" type="pres">
      <dgm:prSet presAssocID="{5468769F-F261-48F3-9EAC-098B7473C56E}" presName="node" presStyleLbl="node1" presStyleIdx="1" presStyleCnt="5">
        <dgm:presLayoutVars>
          <dgm:bulletEnabled val="1"/>
        </dgm:presLayoutVars>
      </dgm:prSet>
      <dgm:spPr/>
    </dgm:pt>
    <dgm:pt modelId="{1420A30F-8807-4176-8B32-47AECBC33813}" type="pres">
      <dgm:prSet presAssocID="{99FDDFE2-C717-47D2-B3FE-C4E027AFB718}" presName="sibTrans" presStyleCnt="0"/>
      <dgm:spPr/>
    </dgm:pt>
    <dgm:pt modelId="{AFF934E2-EE5D-4B87-82B9-9185E653726E}" type="pres">
      <dgm:prSet presAssocID="{3A396AA8-D316-4C52-916D-DC2879EA420A}" presName="node" presStyleLbl="node1" presStyleIdx="2" presStyleCnt="5">
        <dgm:presLayoutVars>
          <dgm:bulletEnabled val="1"/>
        </dgm:presLayoutVars>
      </dgm:prSet>
      <dgm:spPr/>
    </dgm:pt>
    <dgm:pt modelId="{82ACBC62-6632-4DE3-B7FA-1C895E3C16D6}" type="pres">
      <dgm:prSet presAssocID="{884CA13D-417E-438D-B4DC-E552EE747731}" presName="sibTrans" presStyleCnt="0"/>
      <dgm:spPr/>
    </dgm:pt>
    <dgm:pt modelId="{A5CDCD34-246F-4D98-A95D-9CC0E9009AF6}" type="pres">
      <dgm:prSet presAssocID="{A2A61C52-C868-4229-AB8D-8D410A111F22}" presName="node" presStyleLbl="node1" presStyleIdx="3" presStyleCnt="5">
        <dgm:presLayoutVars>
          <dgm:bulletEnabled val="1"/>
        </dgm:presLayoutVars>
      </dgm:prSet>
      <dgm:spPr/>
    </dgm:pt>
    <dgm:pt modelId="{85BDDA6D-FBEA-47F9-9C30-16DA9712D9F3}" type="pres">
      <dgm:prSet presAssocID="{B0C8A0B7-D139-4C3A-B57B-B3A7583B9D6D}" presName="sibTrans" presStyleCnt="0"/>
      <dgm:spPr/>
    </dgm:pt>
    <dgm:pt modelId="{173D6D9D-0737-4924-B0D9-B26F72A106A0}" type="pres">
      <dgm:prSet presAssocID="{72F90005-12A4-4036-BFFC-F5C59F626B76}" presName="node" presStyleLbl="node1" presStyleIdx="4" presStyleCnt="5">
        <dgm:presLayoutVars>
          <dgm:bulletEnabled val="1"/>
        </dgm:presLayoutVars>
      </dgm:prSet>
      <dgm:spPr/>
    </dgm:pt>
  </dgm:ptLst>
  <dgm:cxnLst>
    <dgm:cxn modelId="{BB843302-840D-4DD3-93A9-81F53FD065CA}" type="presOf" srcId="{3A396AA8-D316-4C52-916D-DC2879EA420A}" destId="{AFF934E2-EE5D-4B87-82B9-9185E653726E}" srcOrd="0" destOrd="0" presId="urn:microsoft.com/office/officeart/2005/8/layout/default"/>
    <dgm:cxn modelId="{0338D204-0262-4FBA-991B-F2CED0E4C9A4}" srcId="{87EB5E3C-CC35-4F35-B16F-B47145918527}" destId="{A2A61C52-C868-4229-AB8D-8D410A111F22}" srcOrd="3" destOrd="0" parTransId="{F7440596-758F-477F-964F-084BD90B9B73}" sibTransId="{B0C8A0B7-D139-4C3A-B57B-B3A7583B9D6D}"/>
    <dgm:cxn modelId="{F7ACCE1D-2041-401B-A5DC-63242BEC499E}" srcId="{87EB5E3C-CC35-4F35-B16F-B47145918527}" destId="{72F90005-12A4-4036-BFFC-F5C59F626B76}" srcOrd="4" destOrd="0" parTransId="{216FBFA6-8A92-4F4F-B2A5-A373A141871A}" sibTransId="{596BA0C5-A771-491A-9B81-C235F8224093}"/>
    <dgm:cxn modelId="{5CA8EB22-828C-4608-9822-6491EA4EAD54}" type="presOf" srcId="{87EB5E3C-CC35-4F35-B16F-B47145918527}" destId="{959DEFB0-9BFA-4689-B745-3289742BACFD}" srcOrd="0" destOrd="0" presId="urn:microsoft.com/office/officeart/2005/8/layout/default"/>
    <dgm:cxn modelId="{CC62995F-C4CE-4528-951F-D7DF72FFC88F}" srcId="{87EB5E3C-CC35-4F35-B16F-B47145918527}" destId="{3A396AA8-D316-4C52-916D-DC2879EA420A}" srcOrd="2" destOrd="0" parTransId="{FC4D40B0-9290-4569-98BA-ABE9CA8FEB86}" sibTransId="{884CA13D-417E-438D-B4DC-E552EE747731}"/>
    <dgm:cxn modelId="{61080B41-7D86-45A5-8741-83BB4C664CD7}" type="presOf" srcId="{5468769F-F261-48F3-9EAC-098B7473C56E}" destId="{411A06B6-D578-40AE-8D0E-29A332478A8D}" srcOrd="0" destOrd="0" presId="urn:microsoft.com/office/officeart/2005/8/layout/default"/>
    <dgm:cxn modelId="{C8428745-A982-4A3D-840D-E618F192010E}" srcId="{87EB5E3C-CC35-4F35-B16F-B47145918527}" destId="{4091CDEE-745B-42C6-8175-74890E8033EB}" srcOrd="0" destOrd="0" parTransId="{E6807D3B-5B47-43F2-8630-3798DDC13504}" sibTransId="{14D3E0BA-A0EE-4119-A400-B8E7AE3D5314}"/>
    <dgm:cxn modelId="{3C4CD3B3-6F61-4658-A3F4-D7C6B9A262CD}" srcId="{87EB5E3C-CC35-4F35-B16F-B47145918527}" destId="{5468769F-F261-48F3-9EAC-098B7473C56E}" srcOrd="1" destOrd="0" parTransId="{36B6A9EB-8E64-42AF-85A9-0CD0DBAB4BC4}" sibTransId="{99FDDFE2-C717-47D2-B3FE-C4E027AFB718}"/>
    <dgm:cxn modelId="{3ECCB7C6-59C7-4D9E-B8A2-A6CD0BF70314}" type="presOf" srcId="{72F90005-12A4-4036-BFFC-F5C59F626B76}" destId="{173D6D9D-0737-4924-B0D9-B26F72A106A0}" srcOrd="0" destOrd="0" presId="urn:microsoft.com/office/officeart/2005/8/layout/default"/>
    <dgm:cxn modelId="{6CC218CD-66FB-460E-8240-EC5400191517}" type="presOf" srcId="{4091CDEE-745B-42C6-8175-74890E8033EB}" destId="{684AE2BD-5157-47B0-9067-C79CFAA5407A}" srcOrd="0" destOrd="0" presId="urn:microsoft.com/office/officeart/2005/8/layout/default"/>
    <dgm:cxn modelId="{076089DC-8176-4280-8863-673BDBE1E1CE}" type="presOf" srcId="{A2A61C52-C868-4229-AB8D-8D410A111F22}" destId="{A5CDCD34-246F-4D98-A95D-9CC0E9009AF6}" srcOrd="0" destOrd="0" presId="urn:microsoft.com/office/officeart/2005/8/layout/default"/>
    <dgm:cxn modelId="{7A077C8F-8B86-4659-8B95-D9F550585597}" type="presParOf" srcId="{959DEFB0-9BFA-4689-B745-3289742BACFD}" destId="{684AE2BD-5157-47B0-9067-C79CFAA5407A}" srcOrd="0" destOrd="0" presId="urn:microsoft.com/office/officeart/2005/8/layout/default"/>
    <dgm:cxn modelId="{E7CE37EA-0892-4D4F-B31A-73B81ECE4182}" type="presParOf" srcId="{959DEFB0-9BFA-4689-B745-3289742BACFD}" destId="{251CA970-037C-48BB-9282-DD3508E6128D}" srcOrd="1" destOrd="0" presId="urn:microsoft.com/office/officeart/2005/8/layout/default"/>
    <dgm:cxn modelId="{51621E89-788E-4C57-9D69-E64C7B771440}" type="presParOf" srcId="{959DEFB0-9BFA-4689-B745-3289742BACFD}" destId="{411A06B6-D578-40AE-8D0E-29A332478A8D}" srcOrd="2" destOrd="0" presId="urn:microsoft.com/office/officeart/2005/8/layout/default"/>
    <dgm:cxn modelId="{DB33550B-B790-40CF-A7EA-8603C4159DB7}" type="presParOf" srcId="{959DEFB0-9BFA-4689-B745-3289742BACFD}" destId="{1420A30F-8807-4176-8B32-47AECBC33813}" srcOrd="3" destOrd="0" presId="urn:microsoft.com/office/officeart/2005/8/layout/default"/>
    <dgm:cxn modelId="{28391C00-CE9D-4A8B-B5E3-D6D98A180333}" type="presParOf" srcId="{959DEFB0-9BFA-4689-B745-3289742BACFD}" destId="{AFF934E2-EE5D-4B87-82B9-9185E653726E}" srcOrd="4" destOrd="0" presId="urn:microsoft.com/office/officeart/2005/8/layout/default"/>
    <dgm:cxn modelId="{F8C7A532-FB93-4B4A-BBAB-3677599DB50C}" type="presParOf" srcId="{959DEFB0-9BFA-4689-B745-3289742BACFD}" destId="{82ACBC62-6632-4DE3-B7FA-1C895E3C16D6}" srcOrd="5" destOrd="0" presId="urn:microsoft.com/office/officeart/2005/8/layout/default"/>
    <dgm:cxn modelId="{68402326-334C-48BE-8F91-735F001CB68B}" type="presParOf" srcId="{959DEFB0-9BFA-4689-B745-3289742BACFD}" destId="{A5CDCD34-246F-4D98-A95D-9CC0E9009AF6}" srcOrd="6" destOrd="0" presId="urn:microsoft.com/office/officeart/2005/8/layout/default"/>
    <dgm:cxn modelId="{B08DBF73-46FF-4E52-9720-D31C207B262A}" type="presParOf" srcId="{959DEFB0-9BFA-4689-B745-3289742BACFD}" destId="{85BDDA6D-FBEA-47F9-9C30-16DA9712D9F3}" srcOrd="7" destOrd="0" presId="urn:microsoft.com/office/officeart/2005/8/layout/default"/>
    <dgm:cxn modelId="{FCBFD4D9-1CB8-4054-BC6E-2A6B25E5CF2F}" type="presParOf" srcId="{959DEFB0-9BFA-4689-B745-3289742BACFD}" destId="{173D6D9D-0737-4924-B0D9-B26F72A106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8FE764-6A63-4F36-A51C-2F51CADF063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F896A5-F585-4D07-AEC1-BB245B950ED5}">
      <dgm:prSet phldrT="[Texto]" custT="1"/>
      <dgm:spPr/>
      <dgm:t>
        <a:bodyPr/>
        <a:lstStyle/>
        <a:p>
          <a:r>
            <a:rPr lang="en-US" sz="2000" dirty="0"/>
            <a:t>Have you identified whether you </a:t>
          </a:r>
          <a:r>
            <a:rPr lang="en-US" sz="2000" b="1" dirty="0"/>
            <a:t>need </a:t>
          </a:r>
          <a:r>
            <a:rPr lang="en-US" sz="2000" dirty="0"/>
            <a:t>to use </a:t>
          </a:r>
          <a:r>
            <a:rPr lang="en-US" sz="2000" b="1" dirty="0"/>
            <a:t>personal data</a:t>
          </a:r>
          <a:r>
            <a:rPr lang="en-US" sz="2000" dirty="0"/>
            <a:t> in the project?</a:t>
          </a:r>
          <a:endParaRPr lang="es-EC" sz="2000" dirty="0"/>
        </a:p>
      </dgm:t>
    </dgm:pt>
    <dgm:pt modelId="{139FEAF1-98C8-47D3-B2E2-705518EDE295}" type="parTrans" cxnId="{0FEF3686-6D98-423B-8C42-0063633CF136}">
      <dgm:prSet/>
      <dgm:spPr/>
      <dgm:t>
        <a:bodyPr/>
        <a:lstStyle/>
        <a:p>
          <a:endParaRPr lang="es-EC"/>
        </a:p>
      </dgm:t>
    </dgm:pt>
    <dgm:pt modelId="{6E6B06E4-A63C-42F4-8649-7B4E44336B91}" type="sibTrans" cxnId="{0FEF3686-6D98-423B-8C42-0063633CF136}">
      <dgm:prSet/>
      <dgm:spPr/>
      <dgm:t>
        <a:bodyPr/>
        <a:lstStyle/>
        <a:p>
          <a:endParaRPr lang="es-EC"/>
        </a:p>
      </dgm:t>
    </dgm:pt>
    <dgm:pt modelId="{27FF3FE7-A187-4DB2-8745-1C521D042DAD}">
      <dgm:prSet custT="1"/>
      <dgm:spPr/>
      <dgm:t>
        <a:bodyPr/>
        <a:lstStyle/>
        <a:p>
          <a:r>
            <a:rPr lang="en-US" sz="2000" dirty="0"/>
            <a:t>Is the processing of </a:t>
          </a:r>
          <a:r>
            <a:rPr lang="en-US" sz="2000" b="1" dirty="0"/>
            <a:t>sensitive data</a:t>
          </a:r>
          <a:r>
            <a:rPr lang="en-US" sz="2000" dirty="0"/>
            <a:t> required? (e.g., health data, biometric data, etc.)</a:t>
          </a:r>
          <a:endParaRPr lang="es-EC" sz="2000" dirty="0"/>
        </a:p>
      </dgm:t>
    </dgm:pt>
    <dgm:pt modelId="{6FE80C2B-31BD-43E7-829E-0116A81D2D7C}" type="parTrans" cxnId="{911D2DDB-2121-43A0-B3FC-E685EA6A420B}">
      <dgm:prSet/>
      <dgm:spPr/>
      <dgm:t>
        <a:bodyPr/>
        <a:lstStyle/>
        <a:p>
          <a:endParaRPr lang="es-EC"/>
        </a:p>
      </dgm:t>
    </dgm:pt>
    <dgm:pt modelId="{9991ECBB-5501-4013-95BB-DB2B00BF85AF}" type="sibTrans" cxnId="{911D2DDB-2121-43A0-B3FC-E685EA6A420B}">
      <dgm:prSet/>
      <dgm:spPr/>
      <dgm:t>
        <a:bodyPr/>
        <a:lstStyle/>
        <a:p>
          <a:endParaRPr lang="es-EC"/>
        </a:p>
      </dgm:t>
    </dgm:pt>
    <dgm:pt modelId="{CF0AA7D4-2B1A-4BFC-B194-4CB843F8CB6A}">
      <dgm:prSet custT="1"/>
      <dgm:spPr/>
      <dgm:t>
        <a:bodyPr/>
        <a:lstStyle/>
        <a:p>
          <a:r>
            <a:rPr lang="en-US" sz="2000" dirty="0"/>
            <a:t>Do you have </a:t>
          </a:r>
          <a:r>
            <a:rPr lang="en-US" sz="2000" b="1" dirty="0"/>
            <a:t>informed consent </a:t>
          </a:r>
          <a:r>
            <a:rPr lang="en-US" sz="2000" dirty="0"/>
            <a:t>to process this data?</a:t>
          </a:r>
          <a:endParaRPr lang="es-EC" sz="2000" dirty="0"/>
        </a:p>
      </dgm:t>
    </dgm:pt>
    <dgm:pt modelId="{289D8183-7211-48AD-BBB1-F5B34CE06473}" type="parTrans" cxnId="{FF18EAFE-4FBB-4CD0-AA3F-FB1405883A48}">
      <dgm:prSet/>
      <dgm:spPr/>
      <dgm:t>
        <a:bodyPr/>
        <a:lstStyle/>
        <a:p>
          <a:endParaRPr lang="es-EC"/>
        </a:p>
      </dgm:t>
    </dgm:pt>
    <dgm:pt modelId="{3281A610-64EA-4F94-9D01-1F1C83CD9B23}" type="sibTrans" cxnId="{FF18EAFE-4FBB-4CD0-AA3F-FB1405883A48}">
      <dgm:prSet/>
      <dgm:spPr/>
      <dgm:t>
        <a:bodyPr/>
        <a:lstStyle/>
        <a:p>
          <a:endParaRPr lang="es-EC"/>
        </a:p>
      </dgm:t>
    </dgm:pt>
    <dgm:pt modelId="{C475FDAD-2438-46CE-B283-2E195B49D9D2}">
      <dgm:prSet custT="1"/>
      <dgm:spPr/>
      <dgm:t>
        <a:bodyPr/>
        <a:lstStyle/>
        <a:p>
          <a:r>
            <a:rPr lang="en-US" sz="2000" dirty="0"/>
            <a:t>Does the data processing related to the project require an </a:t>
          </a:r>
          <a:r>
            <a:rPr lang="en-US" sz="2000" b="1" dirty="0"/>
            <a:t>impact assessment </a:t>
          </a:r>
          <a:r>
            <a:rPr lang="en-US" sz="2000" dirty="0"/>
            <a:t>according to current regulations?</a:t>
          </a:r>
          <a:endParaRPr lang="es-EC" sz="2000" dirty="0"/>
        </a:p>
      </dgm:t>
    </dgm:pt>
    <dgm:pt modelId="{8E5B083B-7074-46A5-9B05-47873B1A64D9}" type="parTrans" cxnId="{437A9416-C937-41AB-B236-D192DC956918}">
      <dgm:prSet/>
      <dgm:spPr/>
      <dgm:t>
        <a:bodyPr/>
        <a:lstStyle/>
        <a:p>
          <a:endParaRPr lang="es-EC"/>
        </a:p>
      </dgm:t>
    </dgm:pt>
    <dgm:pt modelId="{8039253B-8244-44BD-9BDB-05595FD965C6}" type="sibTrans" cxnId="{437A9416-C937-41AB-B236-D192DC956918}">
      <dgm:prSet/>
      <dgm:spPr/>
      <dgm:t>
        <a:bodyPr/>
        <a:lstStyle/>
        <a:p>
          <a:endParaRPr lang="es-EC"/>
        </a:p>
      </dgm:t>
    </dgm:pt>
    <dgm:pt modelId="{2C5FFE8D-DD00-443E-B592-45936E41AC20}" type="pres">
      <dgm:prSet presAssocID="{3E8FE764-6A63-4F36-A51C-2F51CADF0637}" presName="linear" presStyleCnt="0">
        <dgm:presLayoutVars>
          <dgm:dir/>
          <dgm:animLvl val="lvl"/>
          <dgm:resizeHandles val="exact"/>
        </dgm:presLayoutVars>
      </dgm:prSet>
      <dgm:spPr/>
    </dgm:pt>
    <dgm:pt modelId="{D392FC07-37AC-4B48-8232-355948CBC59F}" type="pres">
      <dgm:prSet presAssocID="{5EF896A5-F585-4D07-AEC1-BB245B950ED5}" presName="parentLin" presStyleCnt="0"/>
      <dgm:spPr/>
    </dgm:pt>
    <dgm:pt modelId="{5F7A5FF2-7BEC-40A0-8EA6-00AC9BFBB4D2}" type="pres">
      <dgm:prSet presAssocID="{5EF896A5-F585-4D07-AEC1-BB245B950ED5}" presName="parentLeftMargin" presStyleLbl="node1" presStyleIdx="0" presStyleCnt="4"/>
      <dgm:spPr/>
    </dgm:pt>
    <dgm:pt modelId="{FACBD8CA-E2A1-45BD-9D73-4B00A8CC7A3C}" type="pres">
      <dgm:prSet presAssocID="{5EF896A5-F585-4D07-AEC1-BB245B950E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38C785-50DD-4BBD-AD97-16AB602A7903}" type="pres">
      <dgm:prSet presAssocID="{5EF896A5-F585-4D07-AEC1-BB245B950ED5}" presName="negativeSpace" presStyleCnt="0"/>
      <dgm:spPr/>
    </dgm:pt>
    <dgm:pt modelId="{85E65DA3-597C-4658-9670-2E33E9BC8BCB}" type="pres">
      <dgm:prSet presAssocID="{5EF896A5-F585-4D07-AEC1-BB245B950ED5}" presName="childText" presStyleLbl="conFgAcc1" presStyleIdx="0" presStyleCnt="4">
        <dgm:presLayoutVars>
          <dgm:bulletEnabled val="1"/>
        </dgm:presLayoutVars>
      </dgm:prSet>
      <dgm:spPr/>
    </dgm:pt>
    <dgm:pt modelId="{E4DA2581-C357-48A7-8382-B329663E3A37}" type="pres">
      <dgm:prSet presAssocID="{6E6B06E4-A63C-42F4-8649-7B4E44336B91}" presName="spaceBetweenRectangles" presStyleCnt="0"/>
      <dgm:spPr/>
    </dgm:pt>
    <dgm:pt modelId="{E62EF9A5-E9A3-43A5-946F-D86CD081C6DF}" type="pres">
      <dgm:prSet presAssocID="{27FF3FE7-A187-4DB2-8745-1C521D042DAD}" presName="parentLin" presStyleCnt="0"/>
      <dgm:spPr/>
    </dgm:pt>
    <dgm:pt modelId="{7D2F7239-FAC6-4895-85DA-4A9612CEFA79}" type="pres">
      <dgm:prSet presAssocID="{27FF3FE7-A187-4DB2-8745-1C521D042DAD}" presName="parentLeftMargin" presStyleLbl="node1" presStyleIdx="0" presStyleCnt="4"/>
      <dgm:spPr/>
    </dgm:pt>
    <dgm:pt modelId="{BDE09CCE-81A4-4968-ADAA-53FCA2E9B8D8}" type="pres">
      <dgm:prSet presAssocID="{27FF3FE7-A187-4DB2-8745-1C521D042D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458F13-EBCF-4491-8295-53D367DE87C5}" type="pres">
      <dgm:prSet presAssocID="{27FF3FE7-A187-4DB2-8745-1C521D042DAD}" presName="negativeSpace" presStyleCnt="0"/>
      <dgm:spPr/>
    </dgm:pt>
    <dgm:pt modelId="{0D0CF86D-2BC8-4720-A602-4FEB3628EC10}" type="pres">
      <dgm:prSet presAssocID="{27FF3FE7-A187-4DB2-8745-1C521D042DAD}" presName="childText" presStyleLbl="conFgAcc1" presStyleIdx="1" presStyleCnt="4">
        <dgm:presLayoutVars>
          <dgm:bulletEnabled val="1"/>
        </dgm:presLayoutVars>
      </dgm:prSet>
      <dgm:spPr/>
    </dgm:pt>
    <dgm:pt modelId="{18DEAD54-8DA6-445B-9774-275F25AA362A}" type="pres">
      <dgm:prSet presAssocID="{9991ECBB-5501-4013-95BB-DB2B00BF85AF}" presName="spaceBetweenRectangles" presStyleCnt="0"/>
      <dgm:spPr/>
    </dgm:pt>
    <dgm:pt modelId="{A9C9CEC0-4067-4028-929A-53F5001BF3D1}" type="pres">
      <dgm:prSet presAssocID="{CF0AA7D4-2B1A-4BFC-B194-4CB843F8CB6A}" presName="parentLin" presStyleCnt="0"/>
      <dgm:spPr/>
    </dgm:pt>
    <dgm:pt modelId="{DB8ED3E9-7358-48B9-8E05-48C573AB6E9A}" type="pres">
      <dgm:prSet presAssocID="{CF0AA7D4-2B1A-4BFC-B194-4CB843F8CB6A}" presName="parentLeftMargin" presStyleLbl="node1" presStyleIdx="1" presStyleCnt="4"/>
      <dgm:spPr/>
    </dgm:pt>
    <dgm:pt modelId="{88F9614F-BB64-4469-A77F-114DE050F7AB}" type="pres">
      <dgm:prSet presAssocID="{CF0AA7D4-2B1A-4BFC-B194-4CB843F8CB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954F9CC-22AD-487B-A4E0-34091926E913}" type="pres">
      <dgm:prSet presAssocID="{CF0AA7D4-2B1A-4BFC-B194-4CB843F8CB6A}" presName="negativeSpace" presStyleCnt="0"/>
      <dgm:spPr/>
    </dgm:pt>
    <dgm:pt modelId="{1376609F-C65C-46E2-A38C-64EB72EC9079}" type="pres">
      <dgm:prSet presAssocID="{CF0AA7D4-2B1A-4BFC-B194-4CB843F8CB6A}" presName="childText" presStyleLbl="conFgAcc1" presStyleIdx="2" presStyleCnt="4">
        <dgm:presLayoutVars>
          <dgm:bulletEnabled val="1"/>
        </dgm:presLayoutVars>
      </dgm:prSet>
      <dgm:spPr/>
    </dgm:pt>
    <dgm:pt modelId="{A9F4DF7B-B036-4E2C-98F1-5D6874A8353C}" type="pres">
      <dgm:prSet presAssocID="{3281A610-64EA-4F94-9D01-1F1C83CD9B23}" presName="spaceBetweenRectangles" presStyleCnt="0"/>
      <dgm:spPr/>
    </dgm:pt>
    <dgm:pt modelId="{B1A5EE7E-A4A9-4EAB-A26A-2047E794A909}" type="pres">
      <dgm:prSet presAssocID="{C475FDAD-2438-46CE-B283-2E195B49D9D2}" presName="parentLin" presStyleCnt="0"/>
      <dgm:spPr/>
    </dgm:pt>
    <dgm:pt modelId="{55C4FB4D-9DBF-46D6-99DF-C53EC380CB6F}" type="pres">
      <dgm:prSet presAssocID="{C475FDAD-2438-46CE-B283-2E195B49D9D2}" presName="parentLeftMargin" presStyleLbl="node1" presStyleIdx="2" presStyleCnt="4"/>
      <dgm:spPr/>
    </dgm:pt>
    <dgm:pt modelId="{AC10DC95-3638-4BB5-A3DD-A581ED679BD4}" type="pres">
      <dgm:prSet presAssocID="{C475FDAD-2438-46CE-B283-2E195B49D9D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94AFC9-49AE-4744-986B-D9891A1C27FA}" type="pres">
      <dgm:prSet presAssocID="{C475FDAD-2438-46CE-B283-2E195B49D9D2}" presName="negativeSpace" presStyleCnt="0"/>
      <dgm:spPr/>
    </dgm:pt>
    <dgm:pt modelId="{6AFF4038-ED9B-44FF-BDBA-00D9E738A29D}" type="pres">
      <dgm:prSet presAssocID="{C475FDAD-2438-46CE-B283-2E195B49D9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CA58A06-F629-48D9-80D0-97F3D9830476}" type="presOf" srcId="{CF0AA7D4-2B1A-4BFC-B194-4CB843F8CB6A}" destId="{88F9614F-BB64-4469-A77F-114DE050F7AB}" srcOrd="1" destOrd="0" presId="urn:microsoft.com/office/officeart/2005/8/layout/list1"/>
    <dgm:cxn modelId="{437A9416-C937-41AB-B236-D192DC956918}" srcId="{3E8FE764-6A63-4F36-A51C-2F51CADF0637}" destId="{C475FDAD-2438-46CE-B283-2E195B49D9D2}" srcOrd="3" destOrd="0" parTransId="{8E5B083B-7074-46A5-9B05-47873B1A64D9}" sibTransId="{8039253B-8244-44BD-9BDB-05595FD965C6}"/>
    <dgm:cxn modelId="{3E919650-D551-4C20-844A-08CCD9AA92D1}" type="presOf" srcId="{5EF896A5-F585-4D07-AEC1-BB245B950ED5}" destId="{FACBD8CA-E2A1-45BD-9D73-4B00A8CC7A3C}" srcOrd="1" destOrd="0" presId="urn:microsoft.com/office/officeart/2005/8/layout/list1"/>
    <dgm:cxn modelId="{1B5A4152-1B3A-4CE3-A537-C52D0DAEEA70}" type="presOf" srcId="{C475FDAD-2438-46CE-B283-2E195B49D9D2}" destId="{AC10DC95-3638-4BB5-A3DD-A581ED679BD4}" srcOrd="1" destOrd="0" presId="urn:microsoft.com/office/officeart/2005/8/layout/list1"/>
    <dgm:cxn modelId="{3C4B5673-31D4-48A2-ADEA-EC3499F5E728}" type="presOf" srcId="{C475FDAD-2438-46CE-B283-2E195B49D9D2}" destId="{55C4FB4D-9DBF-46D6-99DF-C53EC380CB6F}" srcOrd="0" destOrd="0" presId="urn:microsoft.com/office/officeart/2005/8/layout/list1"/>
    <dgm:cxn modelId="{0FEF3686-6D98-423B-8C42-0063633CF136}" srcId="{3E8FE764-6A63-4F36-A51C-2F51CADF0637}" destId="{5EF896A5-F585-4D07-AEC1-BB245B950ED5}" srcOrd="0" destOrd="0" parTransId="{139FEAF1-98C8-47D3-B2E2-705518EDE295}" sibTransId="{6E6B06E4-A63C-42F4-8649-7B4E44336B91}"/>
    <dgm:cxn modelId="{8E60198F-333F-4781-B806-C7448EE07318}" type="presOf" srcId="{3E8FE764-6A63-4F36-A51C-2F51CADF0637}" destId="{2C5FFE8D-DD00-443E-B592-45936E41AC20}" srcOrd="0" destOrd="0" presId="urn:microsoft.com/office/officeart/2005/8/layout/list1"/>
    <dgm:cxn modelId="{65419AA5-AFDC-40E9-8054-6DD125A03837}" type="presOf" srcId="{27FF3FE7-A187-4DB2-8745-1C521D042DAD}" destId="{7D2F7239-FAC6-4895-85DA-4A9612CEFA79}" srcOrd="0" destOrd="0" presId="urn:microsoft.com/office/officeart/2005/8/layout/list1"/>
    <dgm:cxn modelId="{C549E8CC-A39D-4278-8874-19503273DD8C}" type="presOf" srcId="{27FF3FE7-A187-4DB2-8745-1C521D042DAD}" destId="{BDE09CCE-81A4-4968-ADAA-53FCA2E9B8D8}" srcOrd="1" destOrd="0" presId="urn:microsoft.com/office/officeart/2005/8/layout/list1"/>
    <dgm:cxn modelId="{918A27DA-EE34-4E15-9192-28EC8B6940D3}" type="presOf" srcId="{CF0AA7D4-2B1A-4BFC-B194-4CB843F8CB6A}" destId="{DB8ED3E9-7358-48B9-8E05-48C573AB6E9A}" srcOrd="0" destOrd="0" presId="urn:microsoft.com/office/officeart/2005/8/layout/list1"/>
    <dgm:cxn modelId="{911D2DDB-2121-43A0-B3FC-E685EA6A420B}" srcId="{3E8FE764-6A63-4F36-A51C-2F51CADF0637}" destId="{27FF3FE7-A187-4DB2-8745-1C521D042DAD}" srcOrd="1" destOrd="0" parTransId="{6FE80C2B-31BD-43E7-829E-0116A81D2D7C}" sibTransId="{9991ECBB-5501-4013-95BB-DB2B00BF85AF}"/>
    <dgm:cxn modelId="{8D87F6FB-05FC-4E81-9E16-3CF8FB8A6051}" type="presOf" srcId="{5EF896A5-F585-4D07-AEC1-BB245B950ED5}" destId="{5F7A5FF2-7BEC-40A0-8EA6-00AC9BFBB4D2}" srcOrd="0" destOrd="0" presId="urn:microsoft.com/office/officeart/2005/8/layout/list1"/>
    <dgm:cxn modelId="{FF18EAFE-4FBB-4CD0-AA3F-FB1405883A48}" srcId="{3E8FE764-6A63-4F36-A51C-2F51CADF0637}" destId="{CF0AA7D4-2B1A-4BFC-B194-4CB843F8CB6A}" srcOrd="2" destOrd="0" parTransId="{289D8183-7211-48AD-BBB1-F5B34CE06473}" sibTransId="{3281A610-64EA-4F94-9D01-1F1C83CD9B23}"/>
    <dgm:cxn modelId="{AA7C8877-2AFA-4233-B0DE-148DE1904127}" type="presParOf" srcId="{2C5FFE8D-DD00-443E-B592-45936E41AC20}" destId="{D392FC07-37AC-4B48-8232-355948CBC59F}" srcOrd="0" destOrd="0" presId="urn:microsoft.com/office/officeart/2005/8/layout/list1"/>
    <dgm:cxn modelId="{1AB71685-8C54-4519-A834-3167A7EE426E}" type="presParOf" srcId="{D392FC07-37AC-4B48-8232-355948CBC59F}" destId="{5F7A5FF2-7BEC-40A0-8EA6-00AC9BFBB4D2}" srcOrd="0" destOrd="0" presId="urn:microsoft.com/office/officeart/2005/8/layout/list1"/>
    <dgm:cxn modelId="{8CCC30EF-A817-4177-A721-62EC8A2181D4}" type="presParOf" srcId="{D392FC07-37AC-4B48-8232-355948CBC59F}" destId="{FACBD8CA-E2A1-45BD-9D73-4B00A8CC7A3C}" srcOrd="1" destOrd="0" presId="urn:microsoft.com/office/officeart/2005/8/layout/list1"/>
    <dgm:cxn modelId="{CEEFC2A9-CCF5-4879-B4F5-AE2D75092908}" type="presParOf" srcId="{2C5FFE8D-DD00-443E-B592-45936E41AC20}" destId="{F638C785-50DD-4BBD-AD97-16AB602A7903}" srcOrd="1" destOrd="0" presId="urn:microsoft.com/office/officeart/2005/8/layout/list1"/>
    <dgm:cxn modelId="{B145B17B-4225-4BF3-9274-FF48AD662417}" type="presParOf" srcId="{2C5FFE8D-DD00-443E-B592-45936E41AC20}" destId="{85E65DA3-597C-4658-9670-2E33E9BC8BCB}" srcOrd="2" destOrd="0" presId="urn:microsoft.com/office/officeart/2005/8/layout/list1"/>
    <dgm:cxn modelId="{8DFBFC0C-9533-4737-B542-44E270B2CDF6}" type="presParOf" srcId="{2C5FFE8D-DD00-443E-B592-45936E41AC20}" destId="{E4DA2581-C357-48A7-8382-B329663E3A37}" srcOrd="3" destOrd="0" presId="urn:microsoft.com/office/officeart/2005/8/layout/list1"/>
    <dgm:cxn modelId="{13855250-A8E1-4C86-B1CB-FD463755846B}" type="presParOf" srcId="{2C5FFE8D-DD00-443E-B592-45936E41AC20}" destId="{E62EF9A5-E9A3-43A5-946F-D86CD081C6DF}" srcOrd="4" destOrd="0" presId="urn:microsoft.com/office/officeart/2005/8/layout/list1"/>
    <dgm:cxn modelId="{1C857146-4255-4BE9-AC30-C4BDDFD7EF44}" type="presParOf" srcId="{E62EF9A5-E9A3-43A5-946F-D86CD081C6DF}" destId="{7D2F7239-FAC6-4895-85DA-4A9612CEFA79}" srcOrd="0" destOrd="0" presId="urn:microsoft.com/office/officeart/2005/8/layout/list1"/>
    <dgm:cxn modelId="{F514AEAA-446B-4043-A1B2-9C099167EBA5}" type="presParOf" srcId="{E62EF9A5-E9A3-43A5-946F-D86CD081C6DF}" destId="{BDE09CCE-81A4-4968-ADAA-53FCA2E9B8D8}" srcOrd="1" destOrd="0" presId="urn:microsoft.com/office/officeart/2005/8/layout/list1"/>
    <dgm:cxn modelId="{63B185E1-71DE-43E8-AD9A-E6AE610FADBD}" type="presParOf" srcId="{2C5FFE8D-DD00-443E-B592-45936E41AC20}" destId="{0A458F13-EBCF-4491-8295-53D367DE87C5}" srcOrd="5" destOrd="0" presId="urn:microsoft.com/office/officeart/2005/8/layout/list1"/>
    <dgm:cxn modelId="{B9B9E235-A4DE-4B72-9723-C595C78A876B}" type="presParOf" srcId="{2C5FFE8D-DD00-443E-B592-45936E41AC20}" destId="{0D0CF86D-2BC8-4720-A602-4FEB3628EC10}" srcOrd="6" destOrd="0" presId="urn:microsoft.com/office/officeart/2005/8/layout/list1"/>
    <dgm:cxn modelId="{36B82ED1-4A55-43D6-B6AC-1A5F16FE2E5D}" type="presParOf" srcId="{2C5FFE8D-DD00-443E-B592-45936E41AC20}" destId="{18DEAD54-8DA6-445B-9774-275F25AA362A}" srcOrd="7" destOrd="0" presId="urn:microsoft.com/office/officeart/2005/8/layout/list1"/>
    <dgm:cxn modelId="{45F95399-C321-44BC-BA64-27953D7C13AC}" type="presParOf" srcId="{2C5FFE8D-DD00-443E-B592-45936E41AC20}" destId="{A9C9CEC0-4067-4028-929A-53F5001BF3D1}" srcOrd="8" destOrd="0" presId="urn:microsoft.com/office/officeart/2005/8/layout/list1"/>
    <dgm:cxn modelId="{29588407-9387-42A5-9665-3E2712442A96}" type="presParOf" srcId="{A9C9CEC0-4067-4028-929A-53F5001BF3D1}" destId="{DB8ED3E9-7358-48B9-8E05-48C573AB6E9A}" srcOrd="0" destOrd="0" presId="urn:microsoft.com/office/officeart/2005/8/layout/list1"/>
    <dgm:cxn modelId="{B14AA485-8919-4551-AE3D-651FB0A67981}" type="presParOf" srcId="{A9C9CEC0-4067-4028-929A-53F5001BF3D1}" destId="{88F9614F-BB64-4469-A77F-114DE050F7AB}" srcOrd="1" destOrd="0" presId="urn:microsoft.com/office/officeart/2005/8/layout/list1"/>
    <dgm:cxn modelId="{44DF2864-E947-45D2-B6FF-C43137B79413}" type="presParOf" srcId="{2C5FFE8D-DD00-443E-B592-45936E41AC20}" destId="{A954F9CC-22AD-487B-A4E0-34091926E913}" srcOrd="9" destOrd="0" presId="urn:microsoft.com/office/officeart/2005/8/layout/list1"/>
    <dgm:cxn modelId="{FADF8AB5-A4AA-44D1-9178-79820DDF2A1E}" type="presParOf" srcId="{2C5FFE8D-DD00-443E-B592-45936E41AC20}" destId="{1376609F-C65C-46E2-A38C-64EB72EC9079}" srcOrd="10" destOrd="0" presId="urn:microsoft.com/office/officeart/2005/8/layout/list1"/>
    <dgm:cxn modelId="{02B1034B-3BE0-499C-9AD3-990835CFAE7E}" type="presParOf" srcId="{2C5FFE8D-DD00-443E-B592-45936E41AC20}" destId="{A9F4DF7B-B036-4E2C-98F1-5D6874A8353C}" srcOrd="11" destOrd="0" presId="urn:microsoft.com/office/officeart/2005/8/layout/list1"/>
    <dgm:cxn modelId="{9F60ABDC-AF8C-4C57-ABFE-DCAA0C8D8465}" type="presParOf" srcId="{2C5FFE8D-DD00-443E-B592-45936E41AC20}" destId="{B1A5EE7E-A4A9-4EAB-A26A-2047E794A909}" srcOrd="12" destOrd="0" presId="urn:microsoft.com/office/officeart/2005/8/layout/list1"/>
    <dgm:cxn modelId="{9B0B0E5F-D243-45A7-BDD8-8CB27B76520C}" type="presParOf" srcId="{B1A5EE7E-A4A9-4EAB-A26A-2047E794A909}" destId="{55C4FB4D-9DBF-46D6-99DF-C53EC380CB6F}" srcOrd="0" destOrd="0" presId="urn:microsoft.com/office/officeart/2005/8/layout/list1"/>
    <dgm:cxn modelId="{B97DCE86-2B77-42CB-ADE1-0F4FF13303E7}" type="presParOf" srcId="{B1A5EE7E-A4A9-4EAB-A26A-2047E794A909}" destId="{AC10DC95-3638-4BB5-A3DD-A581ED679BD4}" srcOrd="1" destOrd="0" presId="urn:microsoft.com/office/officeart/2005/8/layout/list1"/>
    <dgm:cxn modelId="{4E7596DD-9B99-4C3B-B0CC-E383544FB4B4}" type="presParOf" srcId="{2C5FFE8D-DD00-443E-B592-45936E41AC20}" destId="{C694AFC9-49AE-4744-986B-D9891A1C27FA}" srcOrd="13" destOrd="0" presId="urn:microsoft.com/office/officeart/2005/8/layout/list1"/>
    <dgm:cxn modelId="{D5E89EDA-5CCB-40F6-B376-A36660280298}" type="presParOf" srcId="{2C5FFE8D-DD00-443E-B592-45936E41AC20}" destId="{6AFF4038-ED9B-44FF-BDBA-00D9E738A2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88679E-D365-496A-83FF-2D92BAA63B1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EBF4B8-DE00-4AF3-80B3-99ECEB910A1A}">
      <dgm:prSet phldrT="[Texto]" custT="1"/>
      <dgm:spPr/>
      <dgm:t>
        <a:bodyPr/>
        <a:lstStyle/>
        <a:p>
          <a:r>
            <a:rPr lang="en-US" sz="2000" dirty="0"/>
            <a:t>Have you planned technical and organizational </a:t>
          </a:r>
          <a:r>
            <a:rPr lang="en-US" sz="2000" b="1" dirty="0"/>
            <a:t>measures </a:t>
          </a:r>
          <a:r>
            <a:rPr lang="en-US" sz="2000" dirty="0"/>
            <a:t>to protect personal data?</a:t>
          </a:r>
          <a:endParaRPr lang="es-EC" sz="2000" dirty="0"/>
        </a:p>
      </dgm:t>
    </dgm:pt>
    <dgm:pt modelId="{C928FD6B-E61F-4BC1-9BDE-7D73E13BE37B}" type="parTrans" cxnId="{EB98255A-0E5C-4643-9494-F155DA1EA04E}">
      <dgm:prSet/>
      <dgm:spPr/>
      <dgm:t>
        <a:bodyPr/>
        <a:lstStyle/>
        <a:p>
          <a:endParaRPr lang="es-EC"/>
        </a:p>
      </dgm:t>
    </dgm:pt>
    <dgm:pt modelId="{95BA79E9-16C4-4241-AF11-3D1902AE1B26}" type="sibTrans" cxnId="{EB98255A-0E5C-4643-9494-F155DA1EA04E}">
      <dgm:prSet/>
      <dgm:spPr/>
      <dgm:t>
        <a:bodyPr/>
        <a:lstStyle/>
        <a:p>
          <a:endParaRPr lang="es-EC"/>
        </a:p>
      </dgm:t>
    </dgm:pt>
    <dgm:pt modelId="{F1DF266C-3654-4FD0-9476-C14FA71B2949}">
      <dgm:prSet custT="1"/>
      <dgm:spPr/>
      <dgm:t>
        <a:bodyPr/>
        <a:lstStyle/>
        <a:p>
          <a:r>
            <a:rPr lang="en-US" sz="2000" dirty="0"/>
            <a:t>Have you evaluated the </a:t>
          </a:r>
          <a:r>
            <a:rPr lang="en-US" sz="2000" b="1" dirty="0"/>
            <a:t>implications of transferring</a:t>
          </a:r>
          <a:r>
            <a:rPr lang="en-US" sz="2000" dirty="0"/>
            <a:t> personal data to third parties or other countries?</a:t>
          </a:r>
          <a:endParaRPr lang="es-EC" sz="2000" dirty="0"/>
        </a:p>
      </dgm:t>
    </dgm:pt>
    <dgm:pt modelId="{0B50101B-74C9-4389-9F0D-56ACF47C43AF}" type="parTrans" cxnId="{436AC046-C325-4252-AD69-CC83D761A919}">
      <dgm:prSet/>
      <dgm:spPr/>
      <dgm:t>
        <a:bodyPr/>
        <a:lstStyle/>
        <a:p>
          <a:endParaRPr lang="es-EC"/>
        </a:p>
      </dgm:t>
    </dgm:pt>
    <dgm:pt modelId="{65B41F7B-9A73-4DA8-B68B-CC6FE9689193}" type="sibTrans" cxnId="{436AC046-C325-4252-AD69-CC83D761A919}">
      <dgm:prSet/>
      <dgm:spPr/>
      <dgm:t>
        <a:bodyPr/>
        <a:lstStyle/>
        <a:p>
          <a:endParaRPr lang="es-EC"/>
        </a:p>
      </dgm:t>
    </dgm:pt>
    <dgm:pt modelId="{40FA269A-CFDF-454A-A7EF-DABCA6CF3989}">
      <dgm:prSet custT="1"/>
      <dgm:spPr/>
      <dgm:t>
        <a:bodyPr/>
        <a:lstStyle/>
        <a:p>
          <a:r>
            <a:rPr lang="en-US" sz="2000" dirty="0"/>
            <a:t>Have you informed the team about </a:t>
          </a:r>
          <a:r>
            <a:rPr lang="en-US" sz="2000" b="1" dirty="0"/>
            <a:t>best practices </a:t>
          </a:r>
          <a:r>
            <a:rPr lang="en-US" sz="2000" dirty="0"/>
            <a:t>and the importance of personal data protection?</a:t>
          </a:r>
          <a:endParaRPr lang="es-EC" sz="2000" dirty="0"/>
        </a:p>
      </dgm:t>
    </dgm:pt>
    <dgm:pt modelId="{5FD3996B-C001-4D88-891D-5D82D115C01E}" type="parTrans" cxnId="{2DF8FE98-B656-4346-BB5A-E386F56F5412}">
      <dgm:prSet/>
      <dgm:spPr/>
      <dgm:t>
        <a:bodyPr/>
        <a:lstStyle/>
        <a:p>
          <a:endParaRPr lang="es-EC"/>
        </a:p>
      </dgm:t>
    </dgm:pt>
    <dgm:pt modelId="{A67CC6D0-F03D-4055-B7B6-46CC74AE3909}" type="sibTrans" cxnId="{2DF8FE98-B656-4346-BB5A-E386F56F5412}">
      <dgm:prSet/>
      <dgm:spPr/>
      <dgm:t>
        <a:bodyPr/>
        <a:lstStyle/>
        <a:p>
          <a:endParaRPr lang="es-EC"/>
        </a:p>
      </dgm:t>
    </dgm:pt>
    <dgm:pt modelId="{31F12755-14BD-478A-8E07-ADF05EE6BA1C}" type="pres">
      <dgm:prSet presAssocID="{F988679E-D365-496A-83FF-2D92BAA63B19}" presName="linear" presStyleCnt="0">
        <dgm:presLayoutVars>
          <dgm:dir/>
          <dgm:animLvl val="lvl"/>
          <dgm:resizeHandles val="exact"/>
        </dgm:presLayoutVars>
      </dgm:prSet>
      <dgm:spPr/>
    </dgm:pt>
    <dgm:pt modelId="{1195EFE7-8600-4079-8A7A-123FD7A74B07}" type="pres">
      <dgm:prSet presAssocID="{2BEBF4B8-DE00-4AF3-80B3-99ECEB910A1A}" presName="parentLin" presStyleCnt="0"/>
      <dgm:spPr/>
    </dgm:pt>
    <dgm:pt modelId="{115FB9CD-8137-45C6-B2C0-9C40DE75F027}" type="pres">
      <dgm:prSet presAssocID="{2BEBF4B8-DE00-4AF3-80B3-99ECEB910A1A}" presName="parentLeftMargin" presStyleLbl="node1" presStyleIdx="0" presStyleCnt="3"/>
      <dgm:spPr/>
    </dgm:pt>
    <dgm:pt modelId="{051B4D32-CA82-45D1-8CDC-DDCAA920F48C}" type="pres">
      <dgm:prSet presAssocID="{2BEBF4B8-DE00-4AF3-80B3-99ECEB910A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26B044-2031-4914-AEAC-7ED9B568021F}" type="pres">
      <dgm:prSet presAssocID="{2BEBF4B8-DE00-4AF3-80B3-99ECEB910A1A}" presName="negativeSpace" presStyleCnt="0"/>
      <dgm:spPr/>
    </dgm:pt>
    <dgm:pt modelId="{81B32828-426C-418D-910B-A4D01B0CB0AE}" type="pres">
      <dgm:prSet presAssocID="{2BEBF4B8-DE00-4AF3-80B3-99ECEB910A1A}" presName="childText" presStyleLbl="conFgAcc1" presStyleIdx="0" presStyleCnt="3">
        <dgm:presLayoutVars>
          <dgm:bulletEnabled val="1"/>
        </dgm:presLayoutVars>
      </dgm:prSet>
      <dgm:spPr/>
    </dgm:pt>
    <dgm:pt modelId="{AB6425FC-F3CC-4641-8B97-030B7F3A0A5B}" type="pres">
      <dgm:prSet presAssocID="{95BA79E9-16C4-4241-AF11-3D1902AE1B26}" presName="spaceBetweenRectangles" presStyleCnt="0"/>
      <dgm:spPr/>
    </dgm:pt>
    <dgm:pt modelId="{3707812E-22BE-443F-9D77-76252FB4B27A}" type="pres">
      <dgm:prSet presAssocID="{F1DF266C-3654-4FD0-9476-C14FA71B2949}" presName="parentLin" presStyleCnt="0"/>
      <dgm:spPr/>
    </dgm:pt>
    <dgm:pt modelId="{3D2238D4-E62B-4858-9C94-430814AA4A33}" type="pres">
      <dgm:prSet presAssocID="{F1DF266C-3654-4FD0-9476-C14FA71B2949}" presName="parentLeftMargin" presStyleLbl="node1" presStyleIdx="0" presStyleCnt="3"/>
      <dgm:spPr/>
    </dgm:pt>
    <dgm:pt modelId="{98DFDD93-BB12-4E65-9269-5579CF85892E}" type="pres">
      <dgm:prSet presAssocID="{F1DF266C-3654-4FD0-9476-C14FA71B29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3793EE-E81A-4BF2-B04D-CAD79C5E4E27}" type="pres">
      <dgm:prSet presAssocID="{F1DF266C-3654-4FD0-9476-C14FA71B2949}" presName="negativeSpace" presStyleCnt="0"/>
      <dgm:spPr/>
    </dgm:pt>
    <dgm:pt modelId="{46B4FF28-A49B-4B80-86B5-12A851E80BC7}" type="pres">
      <dgm:prSet presAssocID="{F1DF266C-3654-4FD0-9476-C14FA71B2949}" presName="childText" presStyleLbl="conFgAcc1" presStyleIdx="1" presStyleCnt="3">
        <dgm:presLayoutVars>
          <dgm:bulletEnabled val="1"/>
        </dgm:presLayoutVars>
      </dgm:prSet>
      <dgm:spPr/>
    </dgm:pt>
    <dgm:pt modelId="{4AE9D0E5-00BB-465E-85E6-C9808D1EB931}" type="pres">
      <dgm:prSet presAssocID="{65B41F7B-9A73-4DA8-B68B-CC6FE9689193}" presName="spaceBetweenRectangles" presStyleCnt="0"/>
      <dgm:spPr/>
    </dgm:pt>
    <dgm:pt modelId="{16B188C0-99F7-499B-9C7B-40A7B9AEC591}" type="pres">
      <dgm:prSet presAssocID="{40FA269A-CFDF-454A-A7EF-DABCA6CF3989}" presName="parentLin" presStyleCnt="0"/>
      <dgm:spPr/>
    </dgm:pt>
    <dgm:pt modelId="{C0F71607-E56A-41F0-8312-44AFCB18E9CC}" type="pres">
      <dgm:prSet presAssocID="{40FA269A-CFDF-454A-A7EF-DABCA6CF3989}" presName="parentLeftMargin" presStyleLbl="node1" presStyleIdx="1" presStyleCnt="3"/>
      <dgm:spPr/>
    </dgm:pt>
    <dgm:pt modelId="{19100F4B-F194-49BE-8938-E9F6F5A19542}" type="pres">
      <dgm:prSet presAssocID="{40FA269A-CFDF-454A-A7EF-DABCA6CF398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08C6F7-3C10-450A-9388-4A254D667C36}" type="pres">
      <dgm:prSet presAssocID="{40FA269A-CFDF-454A-A7EF-DABCA6CF3989}" presName="negativeSpace" presStyleCnt="0"/>
      <dgm:spPr/>
    </dgm:pt>
    <dgm:pt modelId="{86A0E4F6-F05B-4A56-ACAC-9309DC22B5B4}" type="pres">
      <dgm:prSet presAssocID="{40FA269A-CFDF-454A-A7EF-DABCA6CF39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900B1D-62C7-492B-985B-92CE2B66E2CD}" type="presOf" srcId="{40FA269A-CFDF-454A-A7EF-DABCA6CF3989}" destId="{19100F4B-F194-49BE-8938-E9F6F5A19542}" srcOrd="1" destOrd="0" presId="urn:microsoft.com/office/officeart/2005/8/layout/list1"/>
    <dgm:cxn modelId="{436AC046-C325-4252-AD69-CC83D761A919}" srcId="{F988679E-D365-496A-83FF-2D92BAA63B19}" destId="{F1DF266C-3654-4FD0-9476-C14FA71B2949}" srcOrd="1" destOrd="0" parTransId="{0B50101B-74C9-4389-9F0D-56ACF47C43AF}" sibTransId="{65B41F7B-9A73-4DA8-B68B-CC6FE9689193}"/>
    <dgm:cxn modelId="{E52FB648-4726-40D3-9BAD-C897F73ACE56}" type="presOf" srcId="{F988679E-D365-496A-83FF-2D92BAA63B19}" destId="{31F12755-14BD-478A-8E07-ADF05EE6BA1C}" srcOrd="0" destOrd="0" presId="urn:microsoft.com/office/officeart/2005/8/layout/list1"/>
    <dgm:cxn modelId="{565F214C-3655-4646-9C34-3EFAA8B5DED8}" type="presOf" srcId="{2BEBF4B8-DE00-4AF3-80B3-99ECEB910A1A}" destId="{115FB9CD-8137-45C6-B2C0-9C40DE75F027}" srcOrd="0" destOrd="0" presId="urn:microsoft.com/office/officeart/2005/8/layout/list1"/>
    <dgm:cxn modelId="{EB98255A-0E5C-4643-9494-F155DA1EA04E}" srcId="{F988679E-D365-496A-83FF-2D92BAA63B19}" destId="{2BEBF4B8-DE00-4AF3-80B3-99ECEB910A1A}" srcOrd="0" destOrd="0" parTransId="{C928FD6B-E61F-4BC1-9BDE-7D73E13BE37B}" sibTransId="{95BA79E9-16C4-4241-AF11-3D1902AE1B26}"/>
    <dgm:cxn modelId="{6E26867A-102B-4509-9466-82601235C92F}" type="presOf" srcId="{F1DF266C-3654-4FD0-9476-C14FA71B2949}" destId="{98DFDD93-BB12-4E65-9269-5579CF85892E}" srcOrd="1" destOrd="0" presId="urn:microsoft.com/office/officeart/2005/8/layout/list1"/>
    <dgm:cxn modelId="{2DF8FE98-B656-4346-BB5A-E386F56F5412}" srcId="{F988679E-D365-496A-83FF-2D92BAA63B19}" destId="{40FA269A-CFDF-454A-A7EF-DABCA6CF3989}" srcOrd="2" destOrd="0" parTransId="{5FD3996B-C001-4D88-891D-5D82D115C01E}" sibTransId="{A67CC6D0-F03D-4055-B7B6-46CC74AE3909}"/>
    <dgm:cxn modelId="{09D0DFCB-537E-4EC7-87AF-28469E9A4EB0}" type="presOf" srcId="{F1DF266C-3654-4FD0-9476-C14FA71B2949}" destId="{3D2238D4-E62B-4858-9C94-430814AA4A33}" srcOrd="0" destOrd="0" presId="urn:microsoft.com/office/officeart/2005/8/layout/list1"/>
    <dgm:cxn modelId="{B950B4D4-3838-4303-9789-573493A7DBDD}" type="presOf" srcId="{40FA269A-CFDF-454A-A7EF-DABCA6CF3989}" destId="{C0F71607-E56A-41F0-8312-44AFCB18E9CC}" srcOrd="0" destOrd="0" presId="urn:microsoft.com/office/officeart/2005/8/layout/list1"/>
    <dgm:cxn modelId="{27901BFE-7C24-44DD-ABAB-95A060B40D1A}" type="presOf" srcId="{2BEBF4B8-DE00-4AF3-80B3-99ECEB910A1A}" destId="{051B4D32-CA82-45D1-8CDC-DDCAA920F48C}" srcOrd="1" destOrd="0" presId="urn:microsoft.com/office/officeart/2005/8/layout/list1"/>
    <dgm:cxn modelId="{59A5CDF3-79E8-4599-9EB6-05DCD9729ECA}" type="presParOf" srcId="{31F12755-14BD-478A-8E07-ADF05EE6BA1C}" destId="{1195EFE7-8600-4079-8A7A-123FD7A74B07}" srcOrd="0" destOrd="0" presId="urn:microsoft.com/office/officeart/2005/8/layout/list1"/>
    <dgm:cxn modelId="{93C881B6-A1B4-4CC5-BD19-6A9A06C261C7}" type="presParOf" srcId="{1195EFE7-8600-4079-8A7A-123FD7A74B07}" destId="{115FB9CD-8137-45C6-B2C0-9C40DE75F027}" srcOrd="0" destOrd="0" presId="urn:microsoft.com/office/officeart/2005/8/layout/list1"/>
    <dgm:cxn modelId="{D42E66FA-1A4E-453A-8545-9EAB58371113}" type="presParOf" srcId="{1195EFE7-8600-4079-8A7A-123FD7A74B07}" destId="{051B4D32-CA82-45D1-8CDC-DDCAA920F48C}" srcOrd="1" destOrd="0" presId="urn:microsoft.com/office/officeart/2005/8/layout/list1"/>
    <dgm:cxn modelId="{F19F2025-FEB8-4DFA-88AF-8E7D974CB873}" type="presParOf" srcId="{31F12755-14BD-478A-8E07-ADF05EE6BA1C}" destId="{B026B044-2031-4914-AEAC-7ED9B568021F}" srcOrd="1" destOrd="0" presId="urn:microsoft.com/office/officeart/2005/8/layout/list1"/>
    <dgm:cxn modelId="{E565FB3B-4F94-4B84-8D53-D15477246604}" type="presParOf" srcId="{31F12755-14BD-478A-8E07-ADF05EE6BA1C}" destId="{81B32828-426C-418D-910B-A4D01B0CB0AE}" srcOrd="2" destOrd="0" presId="urn:microsoft.com/office/officeart/2005/8/layout/list1"/>
    <dgm:cxn modelId="{08F462A3-9E50-4206-8576-7D7CF68A087C}" type="presParOf" srcId="{31F12755-14BD-478A-8E07-ADF05EE6BA1C}" destId="{AB6425FC-F3CC-4641-8B97-030B7F3A0A5B}" srcOrd="3" destOrd="0" presId="urn:microsoft.com/office/officeart/2005/8/layout/list1"/>
    <dgm:cxn modelId="{AB306EEF-30A4-464C-A324-725E0AC10335}" type="presParOf" srcId="{31F12755-14BD-478A-8E07-ADF05EE6BA1C}" destId="{3707812E-22BE-443F-9D77-76252FB4B27A}" srcOrd="4" destOrd="0" presId="urn:microsoft.com/office/officeart/2005/8/layout/list1"/>
    <dgm:cxn modelId="{EF071399-AE46-4360-9B2D-4DC5D9FE57FC}" type="presParOf" srcId="{3707812E-22BE-443F-9D77-76252FB4B27A}" destId="{3D2238D4-E62B-4858-9C94-430814AA4A33}" srcOrd="0" destOrd="0" presId="urn:microsoft.com/office/officeart/2005/8/layout/list1"/>
    <dgm:cxn modelId="{3AAE3AAA-3076-4C0C-9BF8-1EC2C91E68B6}" type="presParOf" srcId="{3707812E-22BE-443F-9D77-76252FB4B27A}" destId="{98DFDD93-BB12-4E65-9269-5579CF85892E}" srcOrd="1" destOrd="0" presId="urn:microsoft.com/office/officeart/2005/8/layout/list1"/>
    <dgm:cxn modelId="{6DFCCF7D-0924-4A6B-B743-2F27E500A20F}" type="presParOf" srcId="{31F12755-14BD-478A-8E07-ADF05EE6BA1C}" destId="{C23793EE-E81A-4BF2-B04D-CAD79C5E4E27}" srcOrd="5" destOrd="0" presId="urn:microsoft.com/office/officeart/2005/8/layout/list1"/>
    <dgm:cxn modelId="{303687AC-FDEF-4E49-9FFA-EDFB74579840}" type="presParOf" srcId="{31F12755-14BD-478A-8E07-ADF05EE6BA1C}" destId="{46B4FF28-A49B-4B80-86B5-12A851E80BC7}" srcOrd="6" destOrd="0" presId="urn:microsoft.com/office/officeart/2005/8/layout/list1"/>
    <dgm:cxn modelId="{70A40F91-5C19-4DBB-BA02-2BA1A41C4C56}" type="presParOf" srcId="{31F12755-14BD-478A-8E07-ADF05EE6BA1C}" destId="{4AE9D0E5-00BB-465E-85E6-C9808D1EB931}" srcOrd="7" destOrd="0" presId="urn:microsoft.com/office/officeart/2005/8/layout/list1"/>
    <dgm:cxn modelId="{579A909B-14F7-47E6-A827-D3EB83E0FBA9}" type="presParOf" srcId="{31F12755-14BD-478A-8E07-ADF05EE6BA1C}" destId="{16B188C0-99F7-499B-9C7B-40A7B9AEC591}" srcOrd="8" destOrd="0" presId="urn:microsoft.com/office/officeart/2005/8/layout/list1"/>
    <dgm:cxn modelId="{3B6D1EB9-612F-4D4A-8C95-35B67DB00414}" type="presParOf" srcId="{16B188C0-99F7-499B-9C7B-40A7B9AEC591}" destId="{C0F71607-E56A-41F0-8312-44AFCB18E9CC}" srcOrd="0" destOrd="0" presId="urn:microsoft.com/office/officeart/2005/8/layout/list1"/>
    <dgm:cxn modelId="{3C83519B-8059-44C2-B748-57D187EBD879}" type="presParOf" srcId="{16B188C0-99F7-499B-9C7B-40A7B9AEC591}" destId="{19100F4B-F194-49BE-8938-E9F6F5A19542}" srcOrd="1" destOrd="0" presId="urn:microsoft.com/office/officeart/2005/8/layout/list1"/>
    <dgm:cxn modelId="{593BF82C-6409-46C0-B536-F7DAB013B13B}" type="presParOf" srcId="{31F12755-14BD-478A-8E07-ADF05EE6BA1C}" destId="{7E08C6F7-3C10-450A-9388-4A254D667C36}" srcOrd="9" destOrd="0" presId="urn:microsoft.com/office/officeart/2005/8/layout/list1"/>
    <dgm:cxn modelId="{2D2FF1E8-40D8-4B2E-947C-92B504C700F4}" type="presParOf" srcId="{31F12755-14BD-478A-8E07-ADF05EE6BA1C}" destId="{86A0E4F6-F05B-4A56-ACAC-9309DC22B5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39033-3389-4ECE-BD70-1571930B1A5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FB2986BC-2EF8-43FD-9085-E84A5657ADBC}">
      <dgm:prSet phldrT="[Texto]" custT="1"/>
      <dgm:spPr/>
      <dgm:t>
        <a:bodyPr/>
        <a:lstStyle/>
        <a:p>
          <a:pPr algn="ctr"/>
          <a:r>
            <a:rPr lang="es-EC" sz="6600" b="1" dirty="0"/>
            <a:t>WHY?</a:t>
          </a:r>
        </a:p>
      </dgm:t>
    </dgm:pt>
    <dgm:pt modelId="{F588C037-2166-4992-8CA0-D33D5011EA37}" type="parTrans" cxnId="{E1EDF778-BAE8-44BF-A87F-C8A740CBAF49}">
      <dgm:prSet/>
      <dgm:spPr/>
      <dgm:t>
        <a:bodyPr/>
        <a:lstStyle/>
        <a:p>
          <a:endParaRPr lang="es-EC"/>
        </a:p>
      </dgm:t>
    </dgm:pt>
    <dgm:pt modelId="{AD9A5268-6A3E-4DCB-BEDA-102C8231F275}" type="sibTrans" cxnId="{E1EDF778-BAE8-44BF-A87F-C8A740CBAF49}">
      <dgm:prSet/>
      <dgm:spPr/>
      <dgm:t>
        <a:bodyPr/>
        <a:lstStyle/>
        <a:p>
          <a:endParaRPr lang="es-EC"/>
        </a:p>
      </dgm:t>
    </dgm:pt>
    <dgm:pt modelId="{1B7FE9CF-F718-4CFF-BBC0-46D19B7F7A10}">
      <dgm:prSet phldrT="[Texto]" custT="1"/>
      <dgm:spPr/>
      <dgm:t>
        <a:bodyPr/>
        <a:lstStyle/>
        <a:p>
          <a:pPr algn="just"/>
          <a:r>
            <a:rPr lang="en-US" sz="2400" dirty="0"/>
            <a:t>The new technologies embedded in </a:t>
          </a:r>
          <a:r>
            <a:rPr lang="en-US" sz="2400" dirty="0" err="1"/>
            <a:t>R&amp;D+i</a:t>
          </a:r>
          <a:r>
            <a:rPr lang="en-US" sz="2400" dirty="0"/>
            <a:t> projects of higher education institutions can pose a risk of infringing upon the rights of third parties due to new regulations.</a:t>
          </a:r>
          <a:endParaRPr lang="es-EC" sz="2400" dirty="0"/>
        </a:p>
      </dgm:t>
    </dgm:pt>
    <dgm:pt modelId="{48E0E884-7935-4AAE-9B67-1133EF1E4F4B}" type="parTrans" cxnId="{447BB77B-5A14-4A3C-94D0-71EA5573A852}">
      <dgm:prSet/>
      <dgm:spPr/>
      <dgm:t>
        <a:bodyPr/>
        <a:lstStyle/>
        <a:p>
          <a:endParaRPr lang="es-EC"/>
        </a:p>
      </dgm:t>
    </dgm:pt>
    <dgm:pt modelId="{2C112676-AF6A-4FE9-9330-C5BCF99A425D}" type="sibTrans" cxnId="{447BB77B-5A14-4A3C-94D0-71EA5573A852}">
      <dgm:prSet/>
      <dgm:spPr/>
      <dgm:t>
        <a:bodyPr/>
        <a:lstStyle/>
        <a:p>
          <a:endParaRPr lang="es-EC"/>
        </a:p>
      </dgm:t>
    </dgm:pt>
    <dgm:pt modelId="{56E5FF9E-EC43-4520-9974-9705D1BBB2FC}" type="pres">
      <dgm:prSet presAssocID="{86139033-3389-4ECE-BD70-1571930B1A54}" presName="Name0" presStyleCnt="0">
        <dgm:presLayoutVars>
          <dgm:dir/>
          <dgm:resizeHandles val="exact"/>
        </dgm:presLayoutVars>
      </dgm:prSet>
      <dgm:spPr/>
    </dgm:pt>
    <dgm:pt modelId="{017DAD71-0A35-41C2-9D35-8F6703905F5F}" type="pres">
      <dgm:prSet presAssocID="{FB2986BC-2EF8-43FD-9085-E84A5657ADBC}" presName="node" presStyleLbl="node1" presStyleIdx="0" presStyleCnt="2">
        <dgm:presLayoutVars>
          <dgm:bulletEnabled val="1"/>
        </dgm:presLayoutVars>
      </dgm:prSet>
      <dgm:spPr/>
    </dgm:pt>
    <dgm:pt modelId="{065E8F6B-D9BD-4A35-B70C-504EEB10DC01}" type="pres">
      <dgm:prSet presAssocID="{AD9A5268-6A3E-4DCB-BEDA-102C8231F275}" presName="sibTrans" presStyleLbl="sibTrans2D1" presStyleIdx="0" presStyleCnt="1"/>
      <dgm:spPr/>
    </dgm:pt>
    <dgm:pt modelId="{C88330C8-8DC2-4AEC-A8B6-EE18D9B64C24}" type="pres">
      <dgm:prSet presAssocID="{AD9A5268-6A3E-4DCB-BEDA-102C8231F275}" presName="connectorText" presStyleLbl="sibTrans2D1" presStyleIdx="0" presStyleCnt="1"/>
      <dgm:spPr/>
    </dgm:pt>
    <dgm:pt modelId="{02B37070-3BC1-42CB-BC11-16B14DD7895C}" type="pres">
      <dgm:prSet presAssocID="{1B7FE9CF-F718-4CFF-BBC0-46D19B7F7A10}" presName="node" presStyleLbl="node1" presStyleIdx="1" presStyleCnt="2">
        <dgm:presLayoutVars>
          <dgm:bulletEnabled val="1"/>
        </dgm:presLayoutVars>
      </dgm:prSet>
      <dgm:spPr/>
    </dgm:pt>
  </dgm:ptLst>
  <dgm:cxnLst>
    <dgm:cxn modelId="{82482B21-06A5-447F-8498-DBE9AF94870D}" type="presOf" srcId="{FB2986BC-2EF8-43FD-9085-E84A5657ADBC}" destId="{017DAD71-0A35-41C2-9D35-8F6703905F5F}" srcOrd="0" destOrd="0" presId="urn:microsoft.com/office/officeart/2005/8/layout/process1"/>
    <dgm:cxn modelId="{B5DCE042-0118-4018-BACE-80FC77A5B0EB}" type="presOf" srcId="{AD9A5268-6A3E-4DCB-BEDA-102C8231F275}" destId="{C88330C8-8DC2-4AEC-A8B6-EE18D9B64C24}" srcOrd="1" destOrd="0" presId="urn:microsoft.com/office/officeart/2005/8/layout/process1"/>
    <dgm:cxn modelId="{B3E4FC51-67FF-4536-9288-96C006CDDCB0}" type="presOf" srcId="{1B7FE9CF-F718-4CFF-BBC0-46D19B7F7A10}" destId="{02B37070-3BC1-42CB-BC11-16B14DD7895C}" srcOrd="0" destOrd="0" presId="urn:microsoft.com/office/officeart/2005/8/layout/process1"/>
    <dgm:cxn modelId="{E1EDF778-BAE8-44BF-A87F-C8A740CBAF49}" srcId="{86139033-3389-4ECE-BD70-1571930B1A54}" destId="{FB2986BC-2EF8-43FD-9085-E84A5657ADBC}" srcOrd="0" destOrd="0" parTransId="{F588C037-2166-4992-8CA0-D33D5011EA37}" sibTransId="{AD9A5268-6A3E-4DCB-BEDA-102C8231F275}"/>
    <dgm:cxn modelId="{447BB77B-5A14-4A3C-94D0-71EA5573A852}" srcId="{86139033-3389-4ECE-BD70-1571930B1A54}" destId="{1B7FE9CF-F718-4CFF-BBC0-46D19B7F7A10}" srcOrd="1" destOrd="0" parTransId="{48E0E884-7935-4AAE-9B67-1133EF1E4F4B}" sibTransId="{2C112676-AF6A-4FE9-9330-C5BCF99A425D}"/>
    <dgm:cxn modelId="{D79CA281-B9B1-44D2-9D1E-F971454C3D1D}" type="presOf" srcId="{86139033-3389-4ECE-BD70-1571930B1A54}" destId="{56E5FF9E-EC43-4520-9974-9705D1BBB2FC}" srcOrd="0" destOrd="0" presId="urn:microsoft.com/office/officeart/2005/8/layout/process1"/>
    <dgm:cxn modelId="{7A8EDAF3-BF2B-4380-BE44-997D3F6DF30B}" type="presOf" srcId="{AD9A5268-6A3E-4DCB-BEDA-102C8231F275}" destId="{065E8F6B-D9BD-4A35-B70C-504EEB10DC01}" srcOrd="0" destOrd="0" presId="urn:microsoft.com/office/officeart/2005/8/layout/process1"/>
    <dgm:cxn modelId="{5F78E464-6773-4B74-B103-CD7F59D87331}" type="presParOf" srcId="{56E5FF9E-EC43-4520-9974-9705D1BBB2FC}" destId="{017DAD71-0A35-41C2-9D35-8F6703905F5F}" srcOrd="0" destOrd="0" presId="urn:microsoft.com/office/officeart/2005/8/layout/process1"/>
    <dgm:cxn modelId="{9881055F-46C0-43E8-B0B1-F5D35EA1F3A6}" type="presParOf" srcId="{56E5FF9E-EC43-4520-9974-9705D1BBB2FC}" destId="{065E8F6B-D9BD-4A35-B70C-504EEB10DC01}" srcOrd="1" destOrd="0" presId="urn:microsoft.com/office/officeart/2005/8/layout/process1"/>
    <dgm:cxn modelId="{FC3D0772-7E30-405F-9A06-6EB67DF79907}" type="presParOf" srcId="{065E8F6B-D9BD-4A35-B70C-504EEB10DC01}" destId="{C88330C8-8DC2-4AEC-A8B6-EE18D9B64C24}" srcOrd="0" destOrd="0" presId="urn:microsoft.com/office/officeart/2005/8/layout/process1"/>
    <dgm:cxn modelId="{EEA7E9F8-8BC7-4ECC-80E7-A31B04F9D432}" type="presParOf" srcId="{56E5FF9E-EC43-4520-9974-9705D1BBB2FC}" destId="{02B37070-3BC1-42CB-BC11-16B14DD789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B2E38BA-1FCD-4C53-8D6D-FE77BE22270E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</dgm:pt>
    <dgm:pt modelId="{A6612787-4192-4DA5-A248-810C99AC173A}">
      <dgm:prSet phldrT="[Texto]" custT="1"/>
      <dgm:spPr/>
      <dgm:t>
        <a:bodyPr/>
        <a:lstStyle/>
        <a:p>
          <a:r>
            <a:rPr lang="en-US" sz="2000" dirty="0"/>
            <a:t>Do you know the </a:t>
          </a:r>
          <a:r>
            <a:rPr lang="en-US" sz="2000" b="1" dirty="0"/>
            <a:t>risk level </a:t>
          </a:r>
          <a:r>
            <a:rPr lang="en-US" sz="2000" dirty="0"/>
            <a:t>of the AI system (low, medium, high, unacceptable)? The new regulation has special and precise requirements for high-risk AI.</a:t>
          </a:r>
          <a:endParaRPr lang="es-EC" sz="2000" dirty="0"/>
        </a:p>
      </dgm:t>
    </dgm:pt>
    <dgm:pt modelId="{17CC8011-E6F2-44A4-AF1C-238E290EC381}" type="parTrans" cxnId="{E29FF51A-7752-4465-894B-40407FE68B75}">
      <dgm:prSet/>
      <dgm:spPr/>
      <dgm:t>
        <a:bodyPr/>
        <a:lstStyle/>
        <a:p>
          <a:endParaRPr lang="es-EC"/>
        </a:p>
      </dgm:t>
    </dgm:pt>
    <dgm:pt modelId="{53E7B515-201F-439A-9CAF-ECDA902538BE}" type="sibTrans" cxnId="{E29FF51A-7752-4465-894B-40407FE68B75}">
      <dgm:prSet/>
      <dgm:spPr/>
      <dgm:t>
        <a:bodyPr/>
        <a:lstStyle/>
        <a:p>
          <a:endParaRPr lang="es-EC"/>
        </a:p>
      </dgm:t>
    </dgm:pt>
    <dgm:pt modelId="{D76A4E93-11D3-4084-AFFC-E5891F061331}">
      <dgm:prSet custT="1"/>
      <dgm:spPr/>
      <dgm:t>
        <a:bodyPr/>
        <a:lstStyle/>
        <a:p>
          <a:r>
            <a:rPr lang="en-US" sz="2000" dirty="0"/>
            <a:t>Have you conducted an </a:t>
          </a:r>
          <a:r>
            <a:rPr lang="en-US" sz="2000" b="1" dirty="0"/>
            <a:t>impact assessment </a:t>
          </a:r>
          <a:r>
            <a:rPr lang="en-US" sz="2000" dirty="0"/>
            <a:t>of fundamental rights for high-risk AI systems?</a:t>
          </a:r>
          <a:endParaRPr lang="es-EC" sz="2000" dirty="0"/>
        </a:p>
      </dgm:t>
    </dgm:pt>
    <dgm:pt modelId="{7A075313-ACB2-452E-830E-B27079B66EEE}" type="parTrans" cxnId="{3A4B979D-A18A-4772-B161-FAEB28536B8D}">
      <dgm:prSet/>
      <dgm:spPr/>
      <dgm:t>
        <a:bodyPr/>
        <a:lstStyle/>
        <a:p>
          <a:endParaRPr lang="es-EC"/>
        </a:p>
      </dgm:t>
    </dgm:pt>
    <dgm:pt modelId="{00C88AF4-FA3F-46C8-A129-AE219EF152F0}" type="sibTrans" cxnId="{3A4B979D-A18A-4772-B161-FAEB28536B8D}">
      <dgm:prSet/>
      <dgm:spPr/>
      <dgm:t>
        <a:bodyPr/>
        <a:lstStyle/>
        <a:p>
          <a:endParaRPr lang="es-EC"/>
        </a:p>
      </dgm:t>
    </dgm:pt>
    <dgm:pt modelId="{0D756314-0E1D-427D-A7F0-6B63EB75FB79}">
      <dgm:prSet custT="1"/>
      <dgm:spPr/>
      <dgm:t>
        <a:bodyPr/>
        <a:lstStyle/>
        <a:p>
          <a:r>
            <a:rPr lang="en-US" sz="2000" dirty="0"/>
            <a:t>Have you </a:t>
          </a:r>
          <a:r>
            <a:rPr lang="en-US" sz="2000" b="1" dirty="0"/>
            <a:t>documented</a:t>
          </a:r>
          <a:r>
            <a:rPr lang="en-US" sz="2000" dirty="0"/>
            <a:t> the justification for the </a:t>
          </a:r>
          <a:r>
            <a:rPr lang="en-US" sz="2000" b="1" dirty="0"/>
            <a:t>risk</a:t>
          </a:r>
          <a:r>
            <a:rPr lang="en-US" sz="2000" dirty="0"/>
            <a:t> classification of the AI system?</a:t>
          </a:r>
          <a:endParaRPr lang="es-EC" sz="2000" dirty="0"/>
        </a:p>
      </dgm:t>
    </dgm:pt>
    <dgm:pt modelId="{1D9ACC2F-2233-4E92-BC1F-D08EB0E64E97}" type="sibTrans" cxnId="{21765136-8104-42A4-A242-95A380AB2EDD}">
      <dgm:prSet/>
      <dgm:spPr/>
      <dgm:t>
        <a:bodyPr/>
        <a:lstStyle/>
        <a:p>
          <a:endParaRPr lang="es-EC"/>
        </a:p>
      </dgm:t>
    </dgm:pt>
    <dgm:pt modelId="{D51BC0E9-EEF2-4D5E-9DC8-00F4D3DC6903}" type="parTrans" cxnId="{21765136-8104-42A4-A242-95A380AB2EDD}">
      <dgm:prSet/>
      <dgm:spPr/>
      <dgm:t>
        <a:bodyPr/>
        <a:lstStyle/>
        <a:p>
          <a:endParaRPr lang="es-EC"/>
        </a:p>
      </dgm:t>
    </dgm:pt>
    <dgm:pt modelId="{35E70A90-68E7-4C03-B5DE-830B7236D7F5}" type="pres">
      <dgm:prSet presAssocID="{AB2E38BA-1FCD-4C53-8D6D-FE77BE22270E}" presName="outerComposite" presStyleCnt="0">
        <dgm:presLayoutVars>
          <dgm:chMax val="5"/>
          <dgm:dir/>
          <dgm:resizeHandles val="exact"/>
        </dgm:presLayoutVars>
      </dgm:prSet>
      <dgm:spPr/>
    </dgm:pt>
    <dgm:pt modelId="{D1896625-A7DA-4FAA-BF60-8FFD6A34600C}" type="pres">
      <dgm:prSet presAssocID="{AB2E38BA-1FCD-4C53-8D6D-FE77BE22270E}" presName="dummyMaxCanvas" presStyleCnt="0">
        <dgm:presLayoutVars/>
      </dgm:prSet>
      <dgm:spPr/>
    </dgm:pt>
    <dgm:pt modelId="{670926E3-A08E-4BD1-BBA0-DB8D1B179690}" type="pres">
      <dgm:prSet presAssocID="{AB2E38BA-1FCD-4C53-8D6D-FE77BE22270E}" presName="ThreeNodes_1" presStyleLbl="node1" presStyleIdx="0" presStyleCnt="3">
        <dgm:presLayoutVars>
          <dgm:bulletEnabled val="1"/>
        </dgm:presLayoutVars>
      </dgm:prSet>
      <dgm:spPr/>
    </dgm:pt>
    <dgm:pt modelId="{4301C5CA-41DD-4F18-B301-7569CCB79E1B}" type="pres">
      <dgm:prSet presAssocID="{AB2E38BA-1FCD-4C53-8D6D-FE77BE22270E}" presName="ThreeNodes_2" presStyleLbl="node1" presStyleIdx="1" presStyleCnt="3">
        <dgm:presLayoutVars>
          <dgm:bulletEnabled val="1"/>
        </dgm:presLayoutVars>
      </dgm:prSet>
      <dgm:spPr/>
    </dgm:pt>
    <dgm:pt modelId="{452C1C4C-96A3-4166-A4C7-AB1BC58DB48B}" type="pres">
      <dgm:prSet presAssocID="{AB2E38BA-1FCD-4C53-8D6D-FE77BE22270E}" presName="ThreeNodes_3" presStyleLbl="node1" presStyleIdx="2" presStyleCnt="3">
        <dgm:presLayoutVars>
          <dgm:bulletEnabled val="1"/>
        </dgm:presLayoutVars>
      </dgm:prSet>
      <dgm:spPr/>
    </dgm:pt>
    <dgm:pt modelId="{EF860063-955C-4D80-A8DB-E42853EF9927}" type="pres">
      <dgm:prSet presAssocID="{AB2E38BA-1FCD-4C53-8D6D-FE77BE22270E}" presName="ThreeConn_1-2" presStyleLbl="fgAccFollowNode1" presStyleIdx="0" presStyleCnt="2">
        <dgm:presLayoutVars>
          <dgm:bulletEnabled val="1"/>
        </dgm:presLayoutVars>
      </dgm:prSet>
      <dgm:spPr/>
    </dgm:pt>
    <dgm:pt modelId="{8762E3CB-49AD-4303-915C-E4D4C4D5E31E}" type="pres">
      <dgm:prSet presAssocID="{AB2E38BA-1FCD-4C53-8D6D-FE77BE22270E}" presName="ThreeConn_2-3" presStyleLbl="fgAccFollowNode1" presStyleIdx="1" presStyleCnt="2">
        <dgm:presLayoutVars>
          <dgm:bulletEnabled val="1"/>
        </dgm:presLayoutVars>
      </dgm:prSet>
      <dgm:spPr/>
    </dgm:pt>
    <dgm:pt modelId="{405CBA6C-5BDA-4CB8-B77B-6C8AD8704CC9}" type="pres">
      <dgm:prSet presAssocID="{AB2E38BA-1FCD-4C53-8D6D-FE77BE22270E}" presName="ThreeNodes_1_text" presStyleLbl="node1" presStyleIdx="2" presStyleCnt="3">
        <dgm:presLayoutVars>
          <dgm:bulletEnabled val="1"/>
        </dgm:presLayoutVars>
      </dgm:prSet>
      <dgm:spPr/>
    </dgm:pt>
    <dgm:pt modelId="{D7DE6939-8A4A-492B-AE2B-CB50BE2E2A81}" type="pres">
      <dgm:prSet presAssocID="{AB2E38BA-1FCD-4C53-8D6D-FE77BE22270E}" presName="ThreeNodes_2_text" presStyleLbl="node1" presStyleIdx="2" presStyleCnt="3">
        <dgm:presLayoutVars>
          <dgm:bulletEnabled val="1"/>
        </dgm:presLayoutVars>
      </dgm:prSet>
      <dgm:spPr/>
    </dgm:pt>
    <dgm:pt modelId="{CC8F1BAA-8114-403F-B397-0DADA1088FD9}" type="pres">
      <dgm:prSet presAssocID="{AB2E38BA-1FCD-4C53-8D6D-FE77BE22270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56D006-30B3-4962-A49C-43B1AB6540BA}" type="presOf" srcId="{A6612787-4192-4DA5-A248-810C99AC173A}" destId="{670926E3-A08E-4BD1-BBA0-DB8D1B179690}" srcOrd="0" destOrd="0" presId="urn:microsoft.com/office/officeart/2005/8/layout/vProcess5"/>
    <dgm:cxn modelId="{54EAFF18-A26D-4F03-B34B-E71A46AB7255}" type="presOf" srcId="{D76A4E93-11D3-4084-AFFC-E5891F061331}" destId="{452C1C4C-96A3-4166-A4C7-AB1BC58DB48B}" srcOrd="0" destOrd="0" presId="urn:microsoft.com/office/officeart/2005/8/layout/vProcess5"/>
    <dgm:cxn modelId="{E29FF51A-7752-4465-894B-40407FE68B75}" srcId="{AB2E38BA-1FCD-4C53-8D6D-FE77BE22270E}" destId="{A6612787-4192-4DA5-A248-810C99AC173A}" srcOrd="0" destOrd="0" parTransId="{17CC8011-E6F2-44A4-AF1C-238E290EC381}" sibTransId="{53E7B515-201F-439A-9CAF-ECDA902538BE}"/>
    <dgm:cxn modelId="{672FCA22-0D4B-48A0-89F2-77074DBE858E}" type="presOf" srcId="{AB2E38BA-1FCD-4C53-8D6D-FE77BE22270E}" destId="{35E70A90-68E7-4C03-B5DE-830B7236D7F5}" srcOrd="0" destOrd="0" presId="urn:microsoft.com/office/officeart/2005/8/layout/vProcess5"/>
    <dgm:cxn modelId="{21765136-8104-42A4-A242-95A380AB2EDD}" srcId="{AB2E38BA-1FCD-4C53-8D6D-FE77BE22270E}" destId="{0D756314-0E1D-427D-A7F0-6B63EB75FB79}" srcOrd="1" destOrd="0" parTransId="{D51BC0E9-EEF2-4D5E-9DC8-00F4D3DC6903}" sibTransId="{1D9ACC2F-2233-4E92-BC1F-D08EB0E64E97}"/>
    <dgm:cxn modelId="{C85F1A64-6BC1-4279-8399-E505F5F689C7}" type="presOf" srcId="{53E7B515-201F-439A-9CAF-ECDA902538BE}" destId="{EF860063-955C-4D80-A8DB-E42853EF9927}" srcOrd="0" destOrd="0" presId="urn:microsoft.com/office/officeart/2005/8/layout/vProcess5"/>
    <dgm:cxn modelId="{CD5E7C64-2D65-441D-B492-8B8871C8F15F}" type="presOf" srcId="{D76A4E93-11D3-4084-AFFC-E5891F061331}" destId="{CC8F1BAA-8114-403F-B397-0DADA1088FD9}" srcOrd="1" destOrd="0" presId="urn:microsoft.com/office/officeart/2005/8/layout/vProcess5"/>
    <dgm:cxn modelId="{3A4B979D-A18A-4772-B161-FAEB28536B8D}" srcId="{AB2E38BA-1FCD-4C53-8D6D-FE77BE22270E}" destId="{D76A4E93-11D3-4084-AFFC-E5891F061331}" srcOrd="2" destOrd="0" parTransId="{7A075313-ACB2-452E-830E-B27079B66EEE}" sibTransId="{00C88AF4-FA3F-46C8-A129-AE219EF152F0}"/>
    <dgm:cxn modelId="{89A11BAE-869A-4944-8D0F-793C2AF59AF0}" type="presOf" srcId="{1D9ACC2F-2233-4E92-BC1F-D08EB0E64E97}" destId="{8762E3CB-49AD-4303-915C-E4D4C4D5E31E}" srcOrd="0" destOrd="0" presId="urn:microsoft.com/office/officeart/2005/8/layout/vProcess5"/>
    <dgm:cxn modelId="{9DDFA8CD-F21D-4CA8-B4F8-C25B122BE4BD}" type="presOf" srcId="{0D756314-0E1D-427D-A7F0-6B63EB75FB79}" destId="{4301C5CA-41DD-4F18-B301-7569CCB79E1B}" srcOrd="0" destOrd="0" presId="urn:microsoft.com/office/officeart/2005/8/layout/vProcess5"/>
    <dgm:cxn modelId="{5C452BE4-8333-44EE-A3D4-A6776654E1A8}" type="presOf" srcId="{A6612787-4192-4DA5-A248-810C99AC173A}" destId="{405CBA6C-5BDA-4CB8-B77B-6C8AD8704CC9}" srcOrd="1" destOrd="0" presId="urn:microsoft.com/office/officeart/2005/8/layout/vProcess5"/>
    <dgm:cxn modelId="{A49C0DF3-7F3B-4F7E-9E8F-59DB6F5A509D}" type="presOf" srcId="{0D756314-0E1D-427D-A7F0-6B63EB75FB79}" destId="{D7DE6939-8A4A-492B-AE2B-CB50BE2E2A81}" srcOrd="1" destOrd="0" presId="urn:microsoft.com/office/officeart/2005/8/layout/vProcess5"/>
    <dgm:cxn modelId="{7E6A3782-C0B7-4B58-9C7A-C47C2A3C4B28}" type="presParOf" srcId="{35E70A90-68E7-4C03-B5DE-830B7236D7F5}" destId="{D1896625-A7DA-4FAA-BF60-8FFD6A34600C}" srcOrd="0" destOrd="0" presId="urn:microsoft.com/office/officeart/2005/8/layout/vProcess5"/>
    <dgm:cxn modelId="{1A02FA09-AED8-47BE-81E6-38454DD9498B}" type="presParOf" srcId="{35E70A90-68E7-4C03-B5DE-830B7236D7F5}" destId="{670926E3-A08E-4BD1-BBA0-DB8D1B179690}" srcOrd="1" destOrd="0" presId="urn:microsoft.com/office/officeart/2005/8/layout/vProcess5"/>
    <dgm:cxn modelId="{A9B50E9C-25C9-4125-8B25-BAF3DEAAD092}" type="presParOf" srcId="{35E70A90-68E7-4C03-B5DE-830B7236D7F5}" destId="{4301C5CA-41DD-4F18-B301-7569CCB79E1B}" srcOrd="2" destOrd="0" presId="urn:microsoft.com/office/officeart/2005/8/layout/vProcess5"/>
    <dgm:cxn modelId="{2DB073AE-9E87-4757-B4F8-BD136774D907}" type="presParOf" srcId="{35E70A90-68E7-4C03-B5DE-830B7236D7F5}" destId="{452C1C4C-96A3-4166-A4C7-AB1BC58DB48B}" srcOrd="3" destOrd="0" presId="urn:microsoft.com/office/officeart/2005/8/layout/vProcess5"/>
    <dgm:cxn modelId="{FB6C4C6F-EF39-4C6E-A28E-E024C9FBFEF5}" type="presParOf" srcId="{35E70A90-68E7-4C03-B5DE-830B7236D7F5}" destId="{EF860063-955C-4D80-A8DB-E42853EF9927}" srcOrd="4" destOrd="0" presId="urn:microsoft.com/office/officeart/2005/8/layout/vProcess5"/>
    <dgm:cxn modelId="{27EF0C7E-2E1B-451C-9527-81864ADFF8DD}" type="presParOf" srcId="{35E70A90-68E7-4C03-B5DE-830B7236D7F5}" destId="{8762E3CB-49AD-4303-915C-E4D4C4D5E31E}" srcOrd="5" destOrd="0" presId="urn:microsoft.com/office/officeart/2005/8/layout/vProcess5"/>
    <dgm:cxn modelId="{76D390BE-8E9A-457C-A56B-DA2144E0EC73}" type="presParOf" srcId="{35E70A90-68E7-4C03-B5DE-830B7236D7F5}" destId="{405CBA6C-5BDA-4CB8-B77B-6C8AD8704CC9}" srcOrd="6" destOrd="0" presId="urn:microsoft.com/office/officeart/2005/8/layout/vProcess5"/>
    <dgm:cxn modelId="{B6020DC4-CF5F-4FAF-8575-DCE5B29425FE}" type="presParOf" srcId="{35E70A90-68E7-4C03-B5DE-830B7236D7F5}" destId="{D7DE6939-8A4A-492B-AE2B-CB50BE2E2A81}" srcOrd="7" destOrd="0" presId="urn:microsoft.com/office/officeart/2005/8/layout/vProcess5"/>
    <dgm:cxn modelId="{64665592-F815-4CA8-86AA-71E506AD88CD}" type="presParOf" srcId="{35E70A90-68E7-4C03-B5DE-830B7236D7F5}" destId="{CC8F1BAA-8114-403F-B397-0DADA1088F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BD21383-2FB7-4816-9692-C8BCA6F30955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</dgm:pt>
    <dgm:pt modelId="{B5524339-2E50-42D2-8DDC-092F0FDC05EF}">
      <dgm:prSet phldrT="[Texto]"/>
      <dgm:spPr/>
      <dgm:t>
        <a:bodyPr/>
        <a:lstStyle/>
        <a:p>
          <a:r>
            <a:rPr lang="en-US" dirty="0"/>
            <a:t>Do you know what type </a:t>
          </a:r>
          <a:r>
            <a:rPr lang="en-US" b="0" dirty="0"/>
            <a:t>of</a:t>
          </a:r>
          <a:r>
            <a:rPr lang="en-US" b="1" dirty="0"/>
            <a:t> automated decisions </a:t>
          </a:r>
          <a:r>
            <a:rPr lang="en-US" dirty="0"/>
            <a:t>the AI will make?</a:t>
          </a:r>
          <a:endParaRPr lang="es-EC" dirty="0"/>
        </a:p>
      </dgm:t>
    </dgm:pt>
    <dgm:pt modelId="{DA56EA38-7E66-4B49-8943-850265D92BC9}" type="parTrans" cxnId="{1DCBEE1C-BEDE-42AB-9DB6-AF2178FE03D0}">
      <dgm:prSet/>
      <dgm:spPr/>
      <dgm:t>
        <a:bodyPr/>
        <a:lstStyle/>
        <a:p>
          <a:endParaRPr lang="es-EC"/>
        </a:p>
      </dgm:t>
    </dgm:pt>
    <dgm:pt modelId="{FB56C2F8-1BF2-41B8-9DCB-B03767F51852}" type="sibTrans" cxnId="{1DCBEE1C-BEDE-42AB-9DB6-AF2178FE03D0}">
      <dgm:prSet/>
      <dgm:spPr/>
      <dgm:t>
        <a:bodyPr/>
        <a:lstStyle/>
        <a:p>
          <a:endParaRPr lang="es-EC"/>
        </a:p>
      </dgm:t>
    </dgm:pt>
    <dgm:pt modelId="{8EAE2129-F51F-468C-83A3-053D413D6927}">
      <dgm:prSet/>
      <dgm:spPr/>
      <dgm:t>
        <a:bodyPr/>
        <a:lstStyle/>
        <a:p>
          <a:r>
            <a:rPr lang="en-US" dirty="0"/>
            <a:t>Have you verified that the AI system is not used for </a:t>
          </a:r>
          <a:r>
            <a:rPr lang="en-US" b="1" dirty="0"/>
            <a:t>prohibited or restricted purposes </a:t>
          </a:r>
          <a:r>
            <a:rPr lang="en-US" dirty="0"/>
            <a:t>by the regulation?</a:t>
          </a:r>
          <a:endParaRPr lang="es-EC" dirty="0"/>
        </a:p>
      </dgm:t>
    </dgm:pt>
    <dgm:pt modelId="{F6098503-BE03-4A5D-8343-766C75B3BE27}" type="parTrans" cxnId="{08888B72-F174-4385-B7D2-D75D3520FDC9}">
      <dgm:prSet/>
      <dgm:spPr/>
      <dgm:t>
        <a:bodyPr/>
        <a:lstStyle/>
        <a:p>
          <a:endParaRPr lang="es-EC"/>
        </a:p>
      </dgm:t>
    </dgm:pt>
    <dgm:pt modelId="{33C9CA80-8646-48A4-95FB-FFC8608E25DB}" type="sibTrans" cxnId="{08888B72-F174-4385-B7D2-D75D3520FDC9}">
      <dgm:prSet/>
      <dgm:spPr/>
      <dgm:t>
        <a:bodyPr/>
        <a:lstStyle/>
        <a:p>
          <a:endParaRPr lang="es-EC"/>
        </a:p>
      </dgm:t>
    </dgm:pt>
    <dgm:pt modelId="{522C57F5-5516-477C-91B5-414662F1B5B0}">
      <dgm:prSet phldrT="[Texto]"/>
      <dgm:spPr/>
      <dgm:t>
        <a:bodyPr/>
        <a:lstStyle/>
        <a:p>
          <a:r>
            <a:rPr lang="en-US" dirty="0"/>
            <a:t>Have you obtained the necessary </a:t>
          </a:r>
          <a:r>
            <a:rPr lang="en-US" b="1" dirty="0"/>
            <a:t>consents</a:t>
          </a:r>
          <a:r>
            <a:rPr lang="en-US" dirty="0"/>
            <a:t> from individuals whose data will be processed by the AI system?</a:t>
          </a:r>
          <a:endParaRPr lang="es-EC" dirty="0"/>
        </a:p>
      </dgm:t>
    </dgm:pt>
    <dgm:pt modelId="{75845F04-C78A-4BB6-A731-551D6512DCC1}" type="parTrans" cxnId="{C6644232-6323-4E20-86AC-51DC86F31430}">
      <dgm:prSet/>
      <dgm:spPr/>
      <dgm:t>
        <a:bodyPr/>
        <a:lstStyle/>
        <a:p>
          <a:endParaRPr lang="es-EC"/>
        </a:p>
      </dgm:t>
    </dgm:pt>
    <dgm:pt modelId="{D84A6F30-B390-4706-9A3D-CCD4CB5FCFCF}" type="sibTrans" cxnId="{C6644232-6323-4E20-86AC-51DC86F31430}">
      <dgm:prSet/>
      <dgm:spPr/>
      <dgm:t>
        <a:bodyPr/>
        <a:lstStyle/>
        <a:p>
          <a:endParaRPr lang="es-EC"/>
        </a:p>
      </dgm:t>
    </dgm:pt>
    <dgm:pt modelId="{2D67B366-A21E-4AD7-B482-14F6DB103846}" type="pres">
      <dgm:prSet presAssocID="{6BD21383-2FB7-4816-9692-C8BCA6F30955}" presName="outerComposite" presStyleCnt="0">
        <dgm:presLayoutVars>
          <dgm:chMax val="5"/>
          <dgm:dir/>
          <dgm:resizeHandles val="exact"/>
        </dgm:presLayoutVars>
      </dgm:prSet>
      <dgm:spPr/>
    </dgm:pt>
    <dgm:pt modelId="{52E30DAA-0AA5-41F0-A0FE-8B2D01F6651E}" type="pres">
      <dgm:prSet presAssocID="{6BD21383-2FB7-4816-9692-C8BCA6F30955}" presName="dummyMaxCanvas" presStyleCnt="0">
        <dgm:presLayoutVars/>
      </dgm:prSet>
      <dgm:spPr/>
    </dgm:pt>
    <dgm:pt modelId="{1D2C6860-E9B2-470B-9A69-01DAF0FC4DFF}" type="pres">
      <dgm:prSet presAssocID="{6BD21383-2FB7-4816-9692-C8BCA6F30955}" presName="ThreeNodes_1" presStyleLbl="node1" presStyleIdx="0" presStyleCnt="3">
        <dgm:presLayoutVars>
          <dgm:bulletEnabled val="1"/>
        </dgm:presLayoutVars>
      </dgm:prSet>
      <dgm:spPr/>
    </dgm:pt>
    <dgm:pt modelId="{3BA7F887-B575-43D8-9035-BB3E8D455F7D}" type="pres">
      <dgm:prSet presAssocID="{6BD21383-2FB7-4816-9692-C8BCA6F30955}" presName="ThreeNodes_2" presStyleLbl="node1" presStyleIdx="1" presStyleCnt="3">
        <dgm:presLayoutVars>
          <dgm:bulletEnabled val="1"/>
        </dgm:presLayoutVars>
      </dgm:prSet>
      <dgm:spPr/>
    </dgm:pt>
    <dgm:pt modelId="{43E9D916-75F7-4BE7-8FE6-D3E856E7E0EA}" type="pres">
      <dgm:prSet presAssocID="{6BD21383-2FB7-4816-9692-C8BCA6F30955}" presName="ThreeNodes_3" presStyleLbl="node1" presStyleIdx="2" presStyleCnt="3">
        <dgm:presLayoutVars>
          <dgm:bulletEnabled val="1"/>
        </dgm:presLayoutVars>
      </dgm:prSet>
      <dgm:spPr/>
    </dgm:pt>
    <dgm:pt modelId="{1A73A61D-3832-40C2-8F49-6CDEFE501C2E}" type="pres">
      <dgm:prSet presAssocID="{6BD21383-2FB7-4816-9692-C8BCA6F30955}" presName="ThreeConn_1-2" presStyleLbl="fgAccFollowNode1" presStyleIdx="0" presStyleCnt="2">
        <dgm:presLayoutVars>
          <dgm:bulletEnabled val="1"/>
        </dgm:presLayoutVars>
      </dgm:prSet>
      <dgm:spPr/>
    </dgm:pt>
    <dgm:pt modelId="{F2CD38FC-F52D-49C5-8F16-7D723383CD39}" type="pres">
      <dgm:prSet presAssocID="{6BD21383-2FB7-4816-9692-C8BCA6F30955}" presName="ThreeConn_2-3" presStyleLbl="fgAccFollowNode1" presStyleIdx="1" presStyleCnt="2">
        <dgm:presLayoutVars>
          <dgm:bulletEnabled val="1"/>
        </dgm:presLayoutVars>
      </dgm:prSet>
      <dgm:spPr/>
    </dgm:pt>
    <dgm:pt modelId="{4C38D7E9-7D94-422A-8C7E-C08583BBD715}" type="pres">
      <dgm:prSet presAssocID="{6BD21383-2FB7-4816-9692-C8BCA6F30955}" presName="ThreeNodes_1_text" presStyleLbl="node1" presStyleIdx="2" presStyleCnt="3">
        <dgm:presLayoutVars>
          <dgm:bulletEnabled val="1"/>
        </dgm:presLayoutVars>
      </dgm:prSet>
      <dgm:spPr/>
    </dgm:pt>
    <dgm:pt modelId="{AFB9FD94-6717-4A12-833B-8E68326A3FD5}" type="pres">
      <dgm:prSet presAssocID="{6BD21383-2FB7-4816-9692-C8BCA6F30955}" presName="ThreeNodes_2_text" presStyleLbl="node1" presStyleIdx="2" presStyleCnt="3">
        <dgm:presLayoutVars>
          <dgm:bulletEnabled val="1"/>
        </dgm:presLayoutVars>
      </dgm:prSet>
      <dgm:spPr/>
    </dgm:pt>
    <dgm:pt modelId="{52A994B8-C7D7-4E88-B379-FAD908E3C9FB}" type="pres">
      <dgm:prSet presAssocID="{6BD21383-2FB7-4816-9692-C8BCA6F3095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B3C6819-9CDA-4069-8023-2EBC04C7EEBB}" type="presOf" srcId="{D84A6F30-B390-4706-9A3D-CCD4CB5FCFCF}" destId="{F2CD38FC-F52D-49C5-8F16-7D723383CD39}" srcOrd="0" destOrd="0" presId="urn:microsoft.com/office/officeart/2005/8/layout/vProcess5"/>
    <dgm:cxn modelId="{1DCBEE1C-BEDE-42AB-9DB6-AF2178FE03D0}" srcId="{6BD21383-2FB7-4816-9692-C8BCA6F30955}" destId="{B5524339-2E50-42D2-8DDC-092F0FDC05EF}" srcOrd="0" destOrd="0" parTransId="{DA56EA38-7E66-4B49-8943-850265D92BC9}" sibTransId="{FB56C2F8-1BF2-41B8-9DCB-B03767F51852}"/>
    <dgm:cxn modelId="{42AEB82B-286C-4E5D-A2B2-B92C29386688}" type="presOf" srcId="{B5524339-2E50-42D2-8DDC-092F0FDC05EF}" destId="{1D2C6860-E9B2-470B-9A69-01DAF0FC4DFF}" srcOrd="0" destOrd="0" presId="urn:microsoft.com/office/officeart/2005/8/layout/vProcess5"/>
    <dgm:cxn modelId="{C6644232-6323-4E20-86AC-51DC86F31430}" srcId="{6BD21383-2FB7-4816-9692-C8BCA6F30955}" destId="{522C57F5-5516-477C-91B5-414662F1B5B0}" srcOrd="1" destOrd="0" parTransId="{75845F04-C78A-4BB6-A731-551D6512DCC1}" sibTransId="{D84A6F30-B390-4706-9A3D-CCD4CB5FCFCF}"/>
    <dgm:cxn modelId="{DFAA1E6C-28C8-4BB5-BBF0-FEA0F0DA8A4E}" type="presOf" srcId="{8EAE2129-F51F-468C-83A3-053D413D6927}" destId="{52A994B8-C7D7-4E88-B379-FAD908E3C9FB}" srcOrd="1" destOrd="0" presId="urn:microsoft.com/office/officeart/2005/8/layout/vProcess5"/>
    <dgm:cxn modelId="{08888B72-F174-4385-B7D2-D75D3520FDC9}" srcId="{6BD21383-2FB7-4816-9692-C8BCA6F30955}" destId="{8EAE2129-F51F-468C-83A3-053D413D6927}" srcOrd="2" destOrd="0" parTransId="{F6098503-BE03-4A5D-8343-766C75B3BE27}" sibTransId="{33C9CA80-8646-48A4-95FB-FFC8608E25DB}"/>
    <dgm:cxn modelId="{BD65C673-D3A8-4885-BD09-5D1A8A882412}" type="presOf" srcId="{B5524339-2E50-42D2-8DDC-092F0FDC05EF}" destId="{4C38D7E9-7D94-422A-8C7E-C08583BBD715}" srcOrd="1" destOrd="0" presId="urn:microsoft.com/office/officeart/2005/8/layout/vProcess5"/>
    <dgm:cxn modelId="{D832A181-3701-4A72-82D2-8A7D253CA256}" type="presOf" srcId="{6BD21383-2FB7-4816-9692-C8BCA6F30955}" destId="{2D67B366-A21E-4AD7-B482-14F6DB103846}" srcOrd="0" destOrd="0" presId="urn:microsoft.com/office/officeart/2005/8/layout/vProcess5"/>
    <dgm:cxn modelId="{DF3B768F-6FD5-415E-B5A7-B8EADB781182}" type="presOf" srcId="{8EAE2129-F51F-468C-83A3-053D413D6927}" destId="{43E9D916-75F7-4BE7-8FE6-D3E856E7E0EA}" srcOrd="0" destOrd="0" presId="urn:microsoft.com/office/officeart/2005/8/layout/vProcess5"/>
    <dgm:cxn modelId="{A21D7BA1-D5A4-4CF5-8505-A75C4FAB5CCF}" type="presOf" srcId="{522C57F5-5516-477C-91B5-414662F1B5B0}" destId="{3BA7F887-B575-43D8-9035-BB3E8D455F7D}" srcOrd="0" destOrd="0" presId="urn:microsoft.com/office/officeart/2005/8/layout/vProcess5"/>
    <dgm:cxn modelId="{5F96BAB9-5DAF-4956-80BA-5011E3E73540}" type="presOf" srcId="{522C57F5-5516-477C-91B5-414662F1B5B0}" destId="{AFB9FD94-6717-4A12-833B-8E68326A3FD5}" srcOrd="1" destOrd="0" presId="urn:microsoft.com/office/officeart/2005/8/layout/vProcess5"/>
    <dgm:cxn modelId="{9760D8E4-DC43-409F-A570-A681EF298E42}" type="presOf" srcId="{FB56C2F8-1BF2-41B8-9DCB-B03767F51852}" destId="{1A73A61D-3832-40C2-8F49-6CDEFE501C2E}" srcOrd="0" destOrd="0" presId="urn:microsoft.com/office/officeart/2005/8/layout/vProcess5"/>
    <dgm:cxn modelId="{CDB9F519-A58D-4BB9-8AFF-65C9EA237FC8}" type="presParOf" srcId="{2D67B366-A21E-4AD7-B482-14F6DB103846}" destId="{52E30DAA-0AA5-41F0-A0FE-8B2D01F6651E}" srcOrd="0" destOrd="0" presId="urn:microsoft.com/office/officeart/2005/8/layout/vProcess5"/>
    <dgm:cxn modelId="{24755490-624A-4FD5-B343-6BD523D82FA1}" type="presParOf" srcId="{2D67B366-A21E-4AD7-B482-14F6DB103846}" destId="{1D2C6860-E9B2-470B-9A69-01DAF0FC4DFF}" srcOrd="1" destOrd="0" presId="urn:microsoft.com/office/officeart/2005/8/layout/vProcess5"/>
    <dgm:cxn modelId="{B20F18F4-273A-4E31-ACE4-F2928A2D4660}" type="presParOf" srcId="{2D67B366-A21E-4AD7-B482-14F6DB103846}" destId="{3BA7F887-B575-43D8-9035-BB3E8D455F7D}" srcOrd="2" destOrd="0" presId="urn:microsoft.com/office/officeart/2005/8/layout/vProcess5"/>
    <dgm:cxn modelId="{E9875D4F-67EA-4D09-9A0F-8D4928062E6C}" type="presParOf" srcId="{2D67B366-A21E-4AD7-B482-14F6DB103846}" destId="{43E9D916-75F7-4BE7-8FE6-D3E856E7E0EA}" srcOrd="3" destOrd="0" presId="urn:microsoft.com/office/officeart/2005/8/layout/vProcess5"/>
    <dgm:cxn modelId="{61DF4748-207B-441F-A64A-4B27D050A7EA}" type="presParOf" srcId="{2D67B366-A21E-4AD7-B482-14F6DB103846}" destId="{1A73A61D-3832-40C2-8F49-6CDEFE501C2E}" srcOrd="4" destOrd="0" presId="urn:microsoft.com/office/officeart/2005/8/layout/vProcess5"/>
    <dgm:cxn modelId="{01C4C1FD-8F22-4986-AC97-7255125288A3}" type="presParOf" srcId="{2D67B366-A21E-4AD7-B482-14F6DB103846}" destId="{F2CD38FC-F52D-49C5-8F16-7D723383CD39}" srcOrd="5" destOrd="0" presId="urn:microsoft.com/office/officeart/2005/8/layout/vProcess5"/>
    <dgm:cxn modelId="{6A32B048-0393-4DFB-A8C8-033A66A39B98}" type="presParOf" srcId="{2D67B366-A21E-4AD7-B482-14F6DB103846}" destId="{4C38D7E9-7D94-422A-8C7E-C08583BBD715}" srcOrd="6" destOrd="0" presId="urn:microsoft.com/office/officeart/2005/8/layout/vProcess5"/>
    <dgm:cxn modelId="{46407236-F591-4C46-8E66-DCA501080A4C}" type="presParOf" srcId="{2D67B366-A21E-4AD7-B482-14F6DB103846}" destId="{AFB9FD94-6717-4A12-833B-8E68326A3FD5}" srcOrd="7" destOrd="0" presId="urn:microsoft.com/office/officeart/2005/8/layout/vProcess5"/>
    <dgm:cxn modelId="{5327008C-DB00-4A3F-8343-B7706D83354D}" type="presParOf" srcId="{2D67B366-A21E-4AD7-B482-14F6DB103846}" destId="{52A994B8-C7D7-4E88-B379-FAD908E3C9F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336D6A7-E64E-400B-B77C-765B3230459E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23570802-7219-43DF-88D1-3976246A9BC0}">
      <dgm:prSet phldrT="[Texto]"/>
      <dgm:spPr/>
      <dgm:t>
        <a:bodyPr/>
        <a:lstStyle/>
        <a:p>
          <a:r>
            <a:rPr lang="es-EC" dirty="0"/>
            <a:t>Remote </a:t>
          </a:r>
          <a:r>
            <a:rPr lang="es-EC" dirty="0" err="1"/>
            <a:t>biometric</a:t>
          </a:r>
          <a:r>
            <a:rPr lang="es-EC" dirty="0"/>
            <a:t> </a:t>
          </a:r>
          <a:r>
            <a:rPr lang="es-EC" dirty="0" err="1"/>
            <a:t>identification</a:t>
          </a:r>
          <a:endParaRPr lang="es-EC" dirty="0"/>
        </a:p>
      </dgm:t>
    </dgm:pt>
    <dgm:pt modelId="{F082CE48-76CF-469A-AD5D-AE630ECFC82E}" type="parTrans" cxnId="{428A4A6C-6A7A-40BF-A82D-E9D6B888C53B}">
      <dgm:prSet/>
      <dgm:spPr/>
      <dgm:t>
        <a:bodyPr/>
        <a:lstStyle/>
        <a:p>
          <a:endParaRPr lang="es-EC"/>
        </a:p>
      </dgm:t>
    </dgm:pt>
    <dgm:pt modelId="{C44CF997-1641-475D-922D-2F6D1336EAE9}" type="sibTrans" cxnId="{428A4A6C-6A7A-40BF-A82D-E9D6B888C53B}">
      <dgm:prSet/>
      <dgm:spPr/>
      <dgm:t>
        <a:bodyPr/>
        <a:lstStyle/>
        <a:p>
          <a:endParaRPr lang="es-EC"/>
        </a:p>
      </dgm:t>
    </dgm:pt>
    <dgm:pt modelId="{40644E35-384A-44CA-99A5-6988593D3B80}">
      <dgm:prSet/>
      <dgm:spPr/>
      <dgm:t>
        <a:bodyPr/>
        <a:lstStyle/>
        <a:p>
          <a:r>
            <a:rPr lang="en-US"/>
            <a:t>Classification of people by religion, race, or sexual orientation</a:t>
          </a:r>
          <a:endParaRPr lang="es-EC"/>
        </a:p>
      </dgm:t>
    </dgm:pt>
    <dgm:pt modelId="{E2EEC823-03C1-4AA3-AEA0-79AE5BA167FB}" type="parTrans" cxnId="{A0D9CDD2-6EF7-491A-B079-9F5FEE180C9B}">
      <dgm:prSet/>
      <dgm:spPr/>
      <dgm:t>
        <a:bodyPr/>
        <a:lstStyle/>
        <a:p>
          <a:endParaRPr lang="es-EC"/>
        </a:p>
      </dgm:t>
    </dgm:pt>
    <dgm:pt modelId="{ED7C6FCB-0D38-46FB-A0D9-F7C559581151}" type="sibTrans" cxnId="{A0D9CDD2-6EF7-491A-B079-9F5FEE180C9B}">
      <dgm:prSet/>
      <dgm:spPr/>
      <dgm:t>
        <a:bodyPr/>
        <a:lstStyle/>
        <a:p>
          <a:endParaRPr lang="es-EC"/>
        </a:p>
      </dgm:t>
    </dgm:pt>
    <dgm:pt modelId="{4F0EE4EE-57FD-4A64-BA37-0DD790ABC530}">
      <dgm:prSet/>
      <dgm:spPr/>
      <dgm:t>
        <a:bodyPr/>
        <a:lstStyle/>
        <a:p>
          <a:r>
            <a:rPr lang="en-US"/>
            <a:t>Targeting people based on behavior</a:t>
          </a:r>
          <a:endParaRPr lang="es-EC"/>
        </a:p>
      </dgm:t>
    </dgm:pt>
    <dgm:pt modelId="{E2DC3587-5F00-48A1-821A-7B1FD6602CF7}" type="parTrans" cxnId="{8E40428C-91C2-4E62-A692-D7D94C3C6720}">
      <dgm:prSet/>
      <dgm:spPr/>
      <dgm:t>
        <a:bodyPr/>
        <a:lstStyle/>
        <a:p>
          <a:endParaRPr lang="es-EC"/>
        </a:p>
      </dgm:t>
    </dgm:pt>
    <dgm:pt modelId="{1D3C50C4-252C-466A-BE9B-1255A0D8A61D}" type="sibTrans" cxnId="{8E40428C-91C2-4E62-A692-D7D94C3C6720}">
      <dgm:prSet/>
      <dgm:spPr/>
      <dgm:t>
        <a:bodyPr/>
        <a:lstStyle/>
        <a:p>
          <a:endParaRPr lang="es-EC"/>
        </a:p>
      </dgm:t>
    </dgm:pt>
    <dgm:pt modelId="{7A232278-8C4A-4237-81A5-D19D2A33C128}">
      <dgm:prSet/>
      <dgm:spPr/>
      <dgm:t>
        <a:bodyPr/>
        <a:lstStyle/>
        <a:p>
          <a:r>
            <a:rPr lang="es-EC"/>
            <a:t>Manipulating human behavior</a:t>
          </a:r>
        </a:p>
      </dgm:t>
    </dgm:pt>
    <dgm:pt modelId="{BC17724F-A72F-43BF-9731-BC1FFF3228AC}" type="parTrans" cxnId="{1B2A387A-B930-499D-BB6C-858C38E6D600}">
      <dgm:prSet/>
      <dgm:spPr/>
      <dgm:t>
        <a:bodyPr/>
        <a:lstStyle/>
        <a:p>
          <a:endParaRPr lang="es-EC"/>
        </a:p>
      </dgm:t>
    </dgm:pt>
    <dgm:pt modelId="{54510F03-5AEE-4B3A-BE86-BD1EE924FA30}" type="sibTrans" cxnId="{1B2A387A-B930-499D-BB6C-858C38E6D600}">
      <dgm:prSet/>
      <dgm:spPr/>
      <dgm:t>
        <a:bodyPr/>
        <a:lstStyle/>
        <a:p>
          <a:endParaRPr lang="es-EC"/>
        </a:p>
      </dgm:t>
    </dgm:pt>
    <dgm:pt modelId="{426F1B24-5DA0-449C-B2DF-98B36374695F}">
      <dgm:prSet/>
      <dgm:spPr/>
      <dgm:t>
        <a:bodyPr/>
        <a:lstStyle/>
        <a:p>
          <a:r>
            <a:rPr lang="es-EC"/>
            <a:t>Facial databases from internet information</a:t>
          </a:r>
        </a:p>
      </dgm:t>
    </dgm:pt>
    <dgm:pt modelId="{EDD59002-3586-4CE4-957B-CBB7189B43E3}" type="parTrans" cxnId="{12F97384-73C7-4E6C-8AD1-F9B2CF584479}">
      <dgm:prSet/>
      <dgm:spPr/>
      <dgm:t>
        <a:bodyPr/>
        <a:lstStyle/>
        <a:p>
          <a:endParaRPr lang="es-EC"/>
        </a:p>
      </dgm:t>
    </dgm:pt>
    <dgm:pt modelId="{FE309FBE-F95B-4C52-B18D-F2F69BC5D9C2}" type="sibTrans" cxnId="{12F97384-73C7-4E6C-8AD1-F9B2CF584479}">
      <dgm:prSet/>
      <dgm:spPr/>
      <dgm:t>
        <a:bodyPr/>
        <a:lstStyle/>
        <a:p>
          <a:endParaRPr lang="es-EC"/>
        </a:p>
      </dgm:t>
    </dgm:pt>
    <dgm:pt modelId="{2AA32240-F973-4CA1-AF75-62EE4FAF6AC4}" type="pres">
      <dgm:prSet presAssocID="{5336D6A7-E64E-400B-B77C-765B3230459E}" presName="Name0" presStyleCnt="0">
        <dgm:presLayoutVars>
          <dgm:dir/>
          <dgm:resizeHandles val="exact"/>
        </dgm:presLayoutVars>
      </dgm:prSet>
      <dgm:spPr/>
    </dgm:pt>
    <dgm:pt modelId="{DE70CA38-E2C5-41E4-A7F6-066FFC9B6722}" type="pres">
      <dgm:prSet presAssocID="{5336D6A7-E64E-400B-B77C-765B3230459E}" presName="bkgdShp" presStyleLbl="alignAccFollowNode1" presStyleIdx="0" presStyleCnt="1"/>
      <dgm:spPr/>
    </dgm:pt>
    <dgm:pt modelId="{F93B8D67-4008-4F8C-ACA9-38737F38E21B}" type="pres">
      <dgm:prSet presAssocID="{5336D6A7-E64E-400B-B77C-765B3230459E}" presName="linComp" presStyleCnt="0"/>
      <dgm:spPr/>
    </dgm:pt>
    <dgm:pt modelId="{29D7B493-FFB9-44BC-9321-A959E17184B9}" type="pres">
      <dgm:prSet presAssocID="{23570802-7219-43DF-88D1-3976246A9BC0}" presName="compNode" presStyleCnt="0"/>
      <dgm:spPr/>
    </dgm:pt>
    <dgm:pt modelId="{93D7AD64-7314-499B-9DC3-79EE21677BFA}" type="pres">
      <dgm:prSet presAssocID="{23570802-7219-43DF-88D1-3976246A9BC0}" presName="node" presStyleLbl="node1" presStyleIdx="0" presStyleCnt="5">
        <dgm:presLayoutVars>
          <dgm:bulletEnabled val="1"/>
        </dgm:presLayoutVars>
      </dgm:prSet>
      <dgm:spPr/>
    </dgm:pt>
    <dgm:pt modelId="{B2E91547-506B-4EA7-AB4F-0CF470B2C3FD}" type="pres">
      <dgm:prSet presAssocID="{23570802-7219-43DF-88D1-3976246A9BC0}" presName="invisiNode" presStyleLbl="node1" presStyleIdx="0" presStyleCnt="5"/>
      <dgm:spPr/>
    </dgm:pt>
    <dgm:pt modelId="{2EB0F95F-4469-47A9-AF52-07E5E9F41E1C}" type="pres">
      <dgm:prSet presAssocID="{23570802-7219-43DF-88D1-3976246A9BC0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1BEFA683-57D3-4D94-AA70-6442F39EE923}" type="pres">
      <dgm:prSet presAssocID="{C44CF997-1641-475D-922D-2F6D1336EAE9}" presName="sibTrans" presStyleLbl="sibTrans2D1" presStyleIdx="0" presStyleCnt="0"/>
      <dgm:spPr/>
    </dgm:pt>
    <dgm:pt modelId="{35CD5B12-E91B-4EF0-8652-7CED23D1A6F4}" type="pres">
      <dgm:prSet presAssocID="{40644E35-384A-44CA-99A5-6988593D3B80}" presName="compNode" presStyleCnt="0"/>
      <dgm:spPr/>
    </dgm:pt>
    <dgm:pt modelId="{96D5BC8D-F38E-4EDA-A788-5549FC292B96}" type="pres">
      <dgm:prSet presAssocID="{40644E35-384A-44CA-99A5-6988593D3B80}" presName="node" presStyleLbl="node1" presStyleIdx="1" presStyleCnt="5">
        <dgm:presLayoutVars>
          <dgm:bulletEnabled val="1"/>
        </dgm:presLayoutVars>
      </dgm:prSet>
      <dgm:spPr/>
    </dgm:pt>
    <dgm:pt modelId="{7A258E53-0C5A-40E2-B661-96A129BA06F6}" type="pres">
      <dgm:prSet presAssocID="{40644E35-384A-44CA-99A5-6988593D3B80}" presName="invisiNode" presStyleLbl="node1" presStyleIdx="1" presStyleCnt="5"/>
      <dgm:spPr/>
    </dgm:pt>
    <dgm:pt modelId="{073A315A-97D9-4B25-BCC7-6C5FE14B4BEA}" type="pres">
      <dgm:prSet presAssocID="{40644E35-384A-44CA-99A5-6988593D3B80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Grupo de personas con relleno sólido"/>
        </a:ext>
      </dgm:extLst>
    </dgm:pt>
    <dgm:pt modelId="{9F58A8DA-259B-477D-83D7-DB50971A6576}" type="pres">
      <dgm:prSet presAssocID="{ED7C6FCB-0D38-46FB-A0D9-F7C559581151}" presName="sibTrans" presStyleLbl="sibTrans2D1" presStyleIdx="0" presStyleCnt="0"/>
      <dgm:spPr/>
    </dgm:pt>
    <dgm:pt modelId="{0994E47C-BD70-434B-ADC6-4436AF612806}" type="pres">
      <dgm:prSet presAssocID="{4F0EE4EE-57FD-4A64-BA37-0DD790ABC530}" presName="compNode" presStyleCnt="0"/>
      <dgm:spPr/>
    </dgm:pt>
    <dgm:pt modelId="{A406F750-1A88-4F61-8878-DF8DFC708D0F}" type="pres">
      <dgm:prSet presAssocID="{4F0EE4EE-57FD-4A64-BA37-0DD790ABC530}" presName="node" presStyleLbl="node1" presStyleIdx="2" presStyleCnt="5">
        <dgm:presLayoutVars>
          <dgm:bulletEnabled val="1"/>
        </dgm:presLayoutVars>
      </dgm:prSet>
      <dgm:spPr/>
    </dgm:pt>
    <dgm:pt modelId="{5A0BD714-8DB5-4BD8-B987-4FC461A09CD0}" type="pres">
      <dgm:prSet presAssocID="{4F0EE4EE-57FD-4A64-BA37-0DD790ABC530}" presName="invisiNode" presStyleLbl="node1" presStyleIdx="2" presStyleCnt="5"/>
      <dgm:spPr/>
    </dgm:pt>
    <dgm:pt modelId="{089899EB-38BD-493D-A898-BF75E6EE5434}" type="pres">
      <dgm:prSet presAssocID="{4F0EE4EE-57FD-4A64-BA37-0DD790ABC530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Prioridades con relleno sólido"/>
        </a:ext>
      </dgm:extLst>
    </dgm:pt>
    <dgm:pt modelId="{EA337CE8-DFDC-4993-B66D-812C5E43D152}" type="pres">
      <dgm:prSet presAssocID="{1D3C50C4-252C-466A-BE9B-1255A0D8A61D}" presName="sibTrans" presStyleLbl="sibTrans2D1" presStyleIdx="0" presStyleCnt="0"/>
      <dgm:spPr/>
    </dgm:pt>
    <dgm:pt modelId="{984DCD76-D88E-4F91-8764-8932AE59B510}" type="pres">
      <dgm:prSet presAssocID="{7A232278-8C4A-4237-81A5-D19D2A33C128}" presName="compNode" presStyleCnt="0"/>
      <dgm:spPr/>
    </dgm:pt>
    <dgm:pt modelId="{ADF4D3C8-0C85-48E7-AE6D-3EBA3F471F6D}" type="pres">
      <dgm:prSet presAssocID="{7A232278-8C4A-4237-81A5-D19D2A33C128}" presName="node" presStyleLbl="node1" presStyleIdx="3" presStyleCnt="5">
        <dgm:presLayoutVars>
          <dgm:bulletEnabled val="1"/>
        </dgm:presLayoutVars>
      </dgm:prSet>
      <dgm:spPr/>
    </dgm:pt>
    <dgm:pt modelId="{5E9AA8DF-72B1-4616-AABA-A199A0CC47F5}" type="pres">
      <dgm:prSet presAssocID="{7A232278-8C4A-4237-81A5-D19D2A33C128}" presName="invisiNode" presStyleLbl="node1" presStyleIdx="3" presStyleCnt="5"/>
      <dgm:spPr/>
    </dgm:pt>
    <dgm:pt modelId="{E45DD208-8ACD-42D6-9D38-A61CD8FA38F3}" type="pres">
      <dgm:prSet presAssocID="{7A232278-8C4A-4237-81A5-D19D2A33C128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Cerebro en la cabeza con relleno sólido"/>
        </a:ext>
      </dgm:extLst>
    </dgm:pt>
    <dgm:pt modelId="{3043C9D1-4046-4B9B-98F6-0BCD20E39E84}" type="pres">
      <dgm:prSet presAssocID="{54510F03-5AEE-4B3A-BE86-BD1EE924FA30}" presName="sibTrans" presStyleLbl="sibTrans2D1" presStyleIdx="0" presStyleCnt="0"/>
      <dgm:spPr/>
    </dgm:pt>
    <dgm:pt modelId="{C207DEF0-6C5D-40FF-BE61-09CD904FF4CD}" type="pres">
      <dgm:prSet presAssocID="{426F1B24-5DA0-449C-B2DF-98B36374695F}" presName="compNode" presStyleCnt="0"/>
      <dgm:spPr/>
    </dgm:pt>
    <dgm:pt modelId="{87C6A5D7-7911-4E9A-97A4-19DDE60187E9}" type="pres">
      <dgm:prSet presAssocID="{426F1B24-5DA0-449C-B2DF-98B36374695F}" presName="node" presStyleLbl="node1" presStyleIdx="4" presStyleCnt="5">
        <dgm:presLayoutVars>
          <dgm:bulletEnabled val="1"/>
        </dgm:presLayoutVars>
      </dgm:prSet>
      <dgm:spPr/>
    </dgm:pt>
    <dgm:pt modelId="{6E5B6247-AF25-47F3-A75C-31A9546F6C40}" type="pres">
      <dgm:prSet presAssocID="{426F1B24-5DA0-449C-B2DF-98B36374695F}" presName="invisiNode" presStyleLbl="node1" presStyleIdx="4" presStyleCnt="5"/>
      <dgm:spPr/>
    </dgm:pt>
    <dgm:pt modelId="{3261D37C-A071-4D10-AA5D-9E1C29E92479}" type="pres">
      <dgm:prSet presAssocID="{426F1B24-5DA0-449C-B2DF-98B36374695F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Cara guiñando un ojo con relleno sólido con relleno sólido"/>
        </a:ext>
      </dgm:extLst>
    </dgm:pt>
  </dgm:ptLst>
  <dgm:cxnLst>
    <dgm:cxn modelId="{F0045C43-7898-46FC-B2C4-F8034B4C8123}" type="presOf" srcId="{4F0EE4EE-57FD-4A64-BA37-0DD790ABC530}" destId="{A406F750-1A88-4F61-8878-DF8DFC708D0F}" srcOrd="0" destOrd="0" presId="urn:microsoft.com/office/officeart/2005/8/layout/pList2"/>
    <dgm:cxn modelId="{428A4A6C-6A7A-40BF-A82D-E9D6B888C53B}" srcId="{5336D6A7-E64E-400B-B77C-765B3230459E}" destId="{23570802-7219-43DF-88D1-3976246A9BC0}" srcOrd="0" destOrd="0" parTransId="{F082CE48-76CF-469A-AD5D-AE630ECFC82E}" sibTransId="{C44CF997-1641-475D-922D-2F6D1336EAE9}"/>
    <dgm:cxn modelId="{A8522E4E-945A-4881-9791-1E207245C738}" type="presOf" srcId="{426F1B24-5DA0-449C-B2DF-98B36374695F}" destId="{87C6A5D7-7911-4E9A-97A4-19DDE60187E9}" srcOrd="0" destOrd="0" presId="urn:microsoft.com/office/officeart/2005/8/layout/pList2"/>
    <dgm:cxn modelId="{1D4D5851-2F15-4A29-8A82-0B86CC13F362}" type="presOf" srcId="{C44CF997-1641-475D-922D-2F6D1336EAE9}" destId="{1BEFA683-57D3-4D94-AA70-6442F39EE923}" srcOrd="0" destOrd="0" presId="urn:microsoft.com/office/officeart/2005/8/layout/pList2"/>
    <dgm:cxn modelId="{1B2A387A-B930-499D-BB6C-858C38E6D600}" srcId="{5336D6A7-E64E-400B-B77C-765B3230459E}" destId="{7A232278-8C4A-4237-81A5-D19D2A33C128}" srcOrd="3" destOrd="0" parTransId="{BC17724F-A72F-43BF-9731-BC1FFF3228AC}" sibTransId="{54510F03-5AEE-4B3A-BE86-BD1EE924FA30}"/>
    <dgm:cxn modelId="{12F97384-73C7-4E6C-8AD1-F9B2CF584479}" srcId="{5336D6A7-E64E-400B-B77C-765B3230459E}" destId="{426F1B24-5DA0-449C-B2DF-98B36374695F}" srcOrd="4" destOrd="0" parTransId="{EDD59002-3586-4CE4-957B-CBB7189B43E3}" sibTransId="{FE309FBE-F95B-4C52-B18D-F2F69BC5D9C2}"/>
    <dgm:cxn modelId="{8E40428C-91C2-4E62-A692-D7D94C3C6720}" srcId="{5336D6A7-E64E-400B-B77C-765B3230459E}" destId="{4F0EE4EE-57FD-4A64-BA37-0DD790ABC530}" srcOrd="2" destOrd="0" parTransId="{E2DC3587-5F00-48A1-821A-7B1FD6602CF7}" sibTransId="{1D3C50C4-252C-466A-BE9B-1255A0D8A61D}"/>
    <dgm:cxn modelId="{11DF5493-935E-49C2-9A5D-4468CE2F18FB}" type="presOf" srcId="{54510F03-5AEE-4B3A-BE86-BD1EE924FA30}" destId="{3043C9D1-4046-4B9B-98F6-0BCD20E39E84}" srcOrd="0" destOrd="0" presId="urn:microsoft.com/office/officeart/2005/8/layout/pList2"/>
    <dgm:cxn modelId="{DA93E8A8-CCED-4396-9618-DB694E1DB7EA}" type="presOf" srcId="{7A232278-8C4A-4237-81A5-D19D2A33C128}" destId="{ADF4D3C8-0C85-48E7-AE6D-3EBA3F471F6D}" srcOrd="0" destOrd="0" presId="urn:microsoft.com/office/officeart/2005/8/layout/pList2"/>
    <dgm:cxn modelId="{503763C3-33A8-494D-B685-B784377110B4}" type="presOf" srcId="{23570802-7219-43DF-88D1-3976246A9BC0}" destId="{93D7AD64-7314-499B-9DC3-79EE21677BFA}" srcOrd="0" destOrd="0" presId="urn:microsoft.com/office/officeart/2005/8/layout/pList2"/>
    <dgm:cxn modelId="{A0D9CDD2-6EF7-491A-B079-9F5FEE180C9B}" srcId="{5336D6A7-E64E-400B-B77C-765B3230459E}" destId="{40644E35-384A-44CA-99A5-6988593D3B80}" srcOrd="1" destOrd="0" parTransId="{E2EEC823-03C1-4AA3-AEA0-79AE5BA167FB}" sibTransId="{ED7C6FCB-0D38-46FB-A0D9-F7C559581151}"/>
    <dgm:cxn modelId="{90FC0BD5-03BD-4B2F-8635-F295520F461D}" type="presOf" srcId="{5336D6A7-E64E-400B-B77C-765B3230459E}" destId="{2AA32240-F973-4CA1-AF75-62EE4FAF6AC4}" srcOrd="0" destOrd="0" presId="urn:microsoft.com/office/officeart/2005/8/layout/pList2"/>
    <dgm:cxn modelId="{AEABE2D8-1C39-4877-8A3C-79BB46A89253}" type="presOf" srcId="{40644E35-384A-44CA-99A5-6988593D3B80}" destId="{96D5BC8D-F38E-4EDA-A788-5549FC292B96}" srcOrd="0" destOrd="0" presId="urn:microsoft.com/office/officeart/2005/8/layout/pList2"/>
    <dgm:cxn modelId="{960659DA-68A0-4213-A211-0A2DE5854287}" type="presOf" srcId="{1D3C50C4-252C-466A-BE9B-1255A0D8A61D}" destId="{EA337CE8-DFDC-4993-B66D-812C5E43D152}" srcOrd="0" destOrd="0" presId="urn:microsoft.com/office/officeart/2005/8/layout/pList2"/>
    <dgm:cxn modelId="{A9FB39DE-7915-4FC5-AECD-6AFD0379ACFE}" type="presOf" srcId="{ED7C6FCB-0D38-46FB-A0D9-F7C559581151}" destId="{9F58A8DA-259B-477D-83D7-DB50971A6576}" srcOrd="0" destOrd="0" presId="urn:microsoft.com/office/officeart/2005/8/layout/pList2"/>
    <dgm:cxn modelId="{D4DC1EA5-1B06-44CC-A911-F88F2DBDAA99}" type="presParOf" srcId="{2AA32240-F973-4CA1-AF75-62EE4FAF6AC4}" destId="{DE70CA38-E2C5-41E4-A7F6-066FFC9B6722}" srcOrd="0" destOrd="0" presId="urn:microsoft.com/office/officeart/2005/8/layout/pList2"/>
    <dgm:cxn modelId="{5C303735-45E6-40B9-97A1-9B012F0442F9}" type="presParOf" srcId="{2AA32240-F973-4CA1-AF75-62EE4FAF6AC4}" destId="{F93B8D67-4008-4F8C-ACA9-38737F38E21B}" srcOrd="1" destOrd="0" presId="urn:microsoft.com/office/officeart/2005/8/layout/pList2"/>
    <dgm:cxn modelId="{6416D2F9-C9C7-4FAF-8EA1-E98DBDCC8132}" type="presParOf" srcId="{F93B8D67-4008-4F8C-ACA9-38737F38E21B}" destId="{29D7B493-FFB9-44BC-9321-A959E17184B9}" srcOrd="0" destOrd="0" presId="urn:microsoft.com/office/officeart/2005/8/layout/pList2"/>
    <dgm:cxn modelId="{5726A7AF-D35E-4047-8393-26F969BE1EE3}" type="presParOf" srcId="{29D7B493-FFB9-44BC-9321-A959E17184B9}" destId="{93D7AD64-7314-499B-9DC3-79EE21677BFA}" srcOrd="0" destOrd="0" presId="urn:microsoft.com/office/officeart/2005/8/layout/pList2"/>
    <dgm:cxn modelId="{8006074D-4968-44AC-8286-7CAE20415EE5}" type="presParOf" srcId="{29D7B493-FFB9-44BC-9321-A959E17184B9}" destId="{B2E91547-506B-4EA7-AB4F-0CF470B2C3FD}" srcOrd="1" destOrd="0" presId="urn:microsoft.com/office/officeart/2005/8/layout/pList2"/>
    <dgm:cxn modelId="{294A5003-691F-45A6-824B-280D54B7ABBB}" type="presParOf" srcId="{29D7B493-FFB9-44BC-9321-A959E17184B9}" destId="{2EB0F95F-4469-47A9-AF52-07E5E9F41E1C}" srcOrd="2" destOrd="0" presId="urn:microsoft.com/office/officeart/2005/8/layout/pList2"/>
    <dgm:cxn modelId="{79CA724C-5AF5-4537-B004-7B283694AF76}" type="presParOf" srcId="{F93B8D67-4008-4F8C-ACA9-38737F38E21B}" destId="{1BEFA683-57D3-4D94-AA70-6442F39EE923}" srcOrd="1" destOrd="0" presId="urn:microsoft.com/office/officeart/2005/8/layout/pList2"/>
    <dgm:cxn modelId="{914CACE8-6339-421F-A4B2-8A8DEF4E6DDB}" type="presParOf" srcId="{F93B8D67-4008-4F8C-ACA9-38737F38E21B}" destId="{35CD5B12-E91B-4EF0-8652-7CED23D1A6F4}" srcOrd="2" destOrd="0" presId="urn:microsoft.com/office/officeart/2005/8/layout/pList2"/>
    <dgm:cxn modelId="{71D4871C-C0A4-46E3-B26B-7468537BC305}" type="presParOf" srcId="{35CD5B12-E91B-4EF0-8652-7CED23D1A6F4}" destId="{96D5BC8D-F38E-4EDA-A788-5549FC292B96}" srcOrd="0" destOrd="0" presId="urn:microsoft.com/office/officeart/2005/8/layout/pList2"/>
    <dgm:cxn modelId="{9AEB1F1D-5975-4CCD-87AA-47022FD39917}" type="presParOf" srcId="{35CD5B12-E91B-4EF0-8652-7CED23D1A6F4}" destId="{7A258E53-0C5A-40E2-B661-96A129BA06F6}" srcOrd="1" destOrd="0" presId="urn:microsoft.com/office/officeart/2005/8/layout/pList2"/>
    <dgm:cxn modelId="{9B56392B-DB49-4450-B199-63E55B16DBB6}" type="presParOf" srcId="{35CD5B12-E91B-4EF0-8652-7CED23D1A6F4}" destId="{073A315A-97D9-4B25-BCC7-6C5FE14B4BEA}" srcOrd="2" destOrd="0" presId="urn:microsoft.com/office/officeart/2005/8/layout/pList2"/>
    <dgm:cxn modelId="{4E0045AF-A582-487B-B09B-EDC47B47191F}" type="presParOf" srcId="{F93B8D67-4008-4F8C-ACA9-38737F38E21B}" destId="{9F58A8DA-259B-477D-83D7-DB50971A6576}" srcOrd="3" destOrd="0" presId="urn:microsoft.com/office/officeart/2005/8/layout/pList2"/>
    <dgm:cxn modelId="{C0D9A4C3-C21A-4676-BB3F-C93B8D09B6C1}" type="presParOf" srcId="{F93B8D67-4008-4F8C-ACA9-38737F38E21B}" destId="{0994E47C-BD70-434B-ADC6-4436AF612806}" srcOrd="4" destOrd="0" presId="urn:microsoft.com/office/officeart/2005/8/layout/pList2"/>
    <dgm:cxn modelId="{C09707CA-BD28-4C43-8438-6FC46104A406}" type="presParOf" srcId="{0994E47C-BD70-434B-ADC6-4436AF612806}" destId="{A406F750-1A88-4F61-8878-DF8DFC708D0F}" srcOrd="0" destOrd="0" presId="urn:microsoft.com/office/officeart/2005/8/layout/pList2"/>
    <dgm:cxn modelId="{B94DB515-1C7F-47E3-8569-13364D53B1B5}" type="presParOf" srcId="{0994E47C-BD70-434B-ADC6-4436AF612806}" destId="{5A0BD714-8DB5-4BD8-B987-4FC461A09CD0}" srcOrd="1" destOrd="0" presId="urn:microsoft.com/office/officeart/2005/8/layout/pList2"/>
    <dgm:cxn modelId="{5FD925BB-E994-4F98-8DB5-9CD380609732}" type="presParOf" srcId="{0994E47C-BD70-434B-ADC6-4436AF612806}" destId="{089899EB-38BD-493D-A898-BF75E6EE5434}" srcOrd="2" destOrd="0" presId="urn:microsoft.com/office/officeart/2005/8/layout/pList2"/>
    <dgm:cxn modelId="{E8963085-14DA-4011-A84D-40B27E78A95F}" type="presParOf" srcId="{F93B8D67-4008-4F8C-ACA9-38737F38E21B}" destId="{EA337CE8-DFDC-4993-B66D-812C5E43D152}" srcOrd="5" destOrd="0" presId="urn:microsoft.com/office/officeart/2005/8/layout/pList2"/>
    <dgm:cxn modelId="{F64265AE-68DE-47A1-9EF7-3D0C895B89D7}" type="presParOf" srcId="{F93B8D67-4008-4F8C-ACA9-38737F38E21B}" destId="{984DCD76-D88E-4F91-8764-8932AE59B510}" srcOrd="6" destOrd="0" presId="urn:microsoft.com/office/officeart/2005/8/layout/pList2"/>
    <dgm:cxn modelId="{2C60834A-EE0A-4117-B1E9-EA273D1B2A70}" type="presParOf" srcId="{984DCD76-D88E-4F91-8764-8932AE59B510}" destId="{ADF4D3C8-0C85-48E7-AE6D-3EBA3F471F6D}" srcOrd="0" destOrd="0" presId="urn:microsoft.com/office/officeart/2005/8/layout/pList2"/>
    <dgm:cxn modelId="{1AC5A59A-3285-4967-BFC2-5E75B10976B5}" type="presParOf" srcId="{984DCD76-D88E-4F91-8764-8932AE59B510}" destId="{5E9AA8DF-72B1-4616-AABA-A199A0CC47F5}" srcOrd="1" destOrd="0" presId="urn:microsoft.com/office/officeart/2005/8/layout/pList2"/>
    <dgm:cxn modelId="{D661768D-38F5-4F71-8279-1E39F1769263}" type="presParOf" srcId="{984DCD76-D88E-4F91-8764-8932AE59B510}" destId="{E45DD208-8ACD-42D6-9D38-A61CD8FA38F3}" srcOrd="2" destOrd="0" presId="urn:microsoft.com/office/officeart/2005/8/layout/pList2"/>
    <dgm:cxn modelId="{F820C839-49AC-452A-BBD7-091DFB8A64F2}" type="presParOf" srcId="{F93B8D67-4008-4F8C-ACA9-38737F38E21B}" destId="{3043C9D1-4046-4B9B-98F6-0BCD20E39E84}" srcOrd="7" destOrd="0" presId="urn:microsoft.com/office/officeart/2005/8/layout/pList2"/>
    <dgm:cxn modelId="{285803DE-4450-4B9E-9186-ED775D8E8055}" type="presParOf" srcId="{F93B8D67-4008-4F8C-ACA9-38737F38E21B}" destId="{C207DEF0-6C5D-40FF-BE61-09CD904FF4CD}" srcOrd="8" destOrd="0" presId="urn:microsoft.com/office/officeart/2005/8/layout/pList2"/>
    <dgm:cxn modelId="{24C7F22D-2761-43D8-8F42-E4A62044ACCF}" type="presParOf" srcId="{C207DEF0-6C5D-40FF-BE61-09CD904FF4CD}" destId="{87C6A5D7-7911-4E9A-97A4-19DDE60187E9}" srcOrd="0" destOrd="0" presId="urn:microsoft.com/office/officeart/2005/8/layout/pList2"/>
    <dgm:cxn modelId="{573082E0-2A8E-4A9A-8EBD-F4CA3EA363C0}" type="presParOf" srcId="{C207DEF0-6C5D-40FF-BE61-09CD904FF4CD}" destId="{6E5B6247-AF25-47F3-A75C-31A9546F6C40}" srcOrd="1" destOrd="0" presId="urn:microsoft.com/office/officeart/2005/8/layout/pList2"/>
    <dgm:cxn modelId="{B22F560C-F9F9-469E-BD85-CEED284FD727}" type="presParOf" srcId="{C207DEF0-6C5D-40FF-BE61-09CD904FF4CD}" destId="{3261D37C-A071-4D10-AA5D-9E1C29E9247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6DAF543-1ADC-40F9-B6DF-DF0984B9441B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C6D7FC1D-B1EF-4FD4-9638-0281CA03C542}">
      <dgm:prSet phldrT="[Texto]" custT="1"/>
      <dgm:spPr/>
      <dgm:t>
        <a:bodyPr/>
        <a:lstStyle/>
        <a:p>
          <a:pPr algn="just"/>
          <a:r>
            <a:rPr lang="en-US" sz="2000" dirty="0"/>
            <a:t>It depends on how likely the risk is to </a:t>
          </a:r>
          <a:r>
            <a:rPr lang="en-US" sz="2000" b="1" dirty="0"/>
            <a:t>happen</a:t>
          </a:r>
          <a:r>
            <a:rPr lang="en-US" sz="2000" dirty="0"/>
            <a:t> and the </a:t>
          </a:r>
          <a:r>
            <a:rPr lang="en-US" sz="2000" b="1" dirty="0"/>
            <a:t>impact</a:t>
          </a:r>
          <a:r>
            <a:rPr lang="en-US" sz="2000" dirty="0"/>
            <a:t> it might have. This, in turn, depends on several factors (type of information individuals involved, volume of information, scope of the project, </a:t>
          </a:r>
          <a:r>
            <a:rPr lang="en-US" sz="2000" dirty="0" err="1"/>
            <a:t>etc</a:t>
          </a:r>
          <a:r>
            <a:rPr lang="en-US" sz="2000" dirty="0"/>
            <a:t>).</a:t>
          </a:r>
          <a:endParaRPr lang="es-EC" sz="2000" dirty="0"/>
        </a:p>
      </dgm:t>
    </dgm:pt>
    <dgm:pt modelId="{F7E2365C-F378-4022-A48D-F3CA7E7F900C}" type="parTrans" cxnId="{7E88A633-DB0A-4EFD-824A-25C4F7458953}">
      <dgm:prSet/>
      <dgm:spPr/>
      <dgm:t>
        <a:bodyPr/>
        <a:lstStyle/>
        <a:p>
          <a:endParaRPr lang="es-EC"/>
        </a:p>
      </dgm:t>
    </dgm:pt>
    <dgm:pt modelId="{1153EF84-A6C6-4EE6-B99D-8F4CA23440E5}" type="sibTrans" cxnId="{7E88A633-DB0A-4EFD-824A-25C4F7458953}">
      <dgm:prSet/>
      <dgm:spPr/>
      <dgm:t>
        <a:bodyPr/>
        <a:lstStyle/>
        <a:p>
          <a:endParaRPr lang="es-EC"/>
        </a:p>
      </dgm:t>
    </dgm:pt>
    <dgm:pt modelId="{A098396E-5C62-4066-8CB7-74EFC13E4440}">
      <dgm:prSet custT="1"/>
      <dgm:spPr/>
      <dgm:t>
        <a:bodyPr/>
        <a:lstStyle/>
        <a:p>
          <a:pPr algn="just"/>
          <a:r>
            <a:rPr lang="es-EC" sz="2000" b="1" dirty="0" err="1"/>
            <a:t>Clasify</a:t>
          </a:r>
          <a:r>
            <a:rPr lang="es-EC" sz="2000" b="1" dirty="0"/>
            <a:t> </a:t>
          </a:r>
          <a:r>
            <a:rPr lang="es-EC" sz="2000" b="1" dirty="0" err="1"/>
            <a:t>risks</a:t>
          </a:r>
          <a:r>
            <a:rPr lang="es-EC" sz="2000" dirty="0"/>
            <a:t> in: High, médium, </a:t>
          </a:r>
          <a:r>
            <a:rPr lang="es-EC" sz="2000" dirty="0" err="1"/>
            <a:t>low</a:t>
          </a:r>
          <a:endParaRPr lang="es-EC" sz="2000" dirty="0"/>
        </a:p>
        <a:p>
          <a:pPr algn="just"/>
          <a:endParaRPr lang="es-EC" sz="2000" dirty="0"/>
        </a:p>
        <a:p>
          <a:pPr algn="just"/>
          <a:endParaRPr lang="es-EC" sz="2000" dirty="0"/>
        </a:p>
        <a:p>
          <a:pPr algn="just"/>
          <a:endParaRPr lang="es-EC" sz="2000" dirty="0"/>
        </a:p>
        <a:p>
          <a:pPr algn="just"/>
          <a:endParaRPr lang="es-EC" sz="2000" dirty="0"/>
        </a:p>
        <a:p>
          <a:pPr algn="just"/>
          <a:endParaRPr lang="es-EC" sz="2000" dirty="0"/>
        </a:p>
      </dgm:t>
    </dgm:pt>
    <dgm:pt modelId="{1D1D3A50-BBC1-4319-B846-2487F59385A7}" type="parTrans" cxnId="{A97E2C81-77A2-4331-AC50-1968F504BB7D}">
      <dgm:prSet/>
      <dgm:spPr/>
      <dgm:t>
        <a:bodyPr/>
        <a:lstStyle/>
        <a:p>
          <a:endParaRPr lang="es-EC"/>
        </a:p>
      </dgm:t>
    </dgm:pt>
    <dgm:pt modelId="{810AEE0E-4F3A-44E9-92D9-D4D010EEBB76}" type="sibTrans" cxnId="{A97E2C81-77A2-4331-AC50-1968F504BB7D}">
      <dgm:prSet/>
      <dgm:spPr/>
      <dgm:t>
        <a:bodyPr/>
        <a:lstStyle/>
        <a:p>
          <a:endParaRPr lang="es-EC"/>
        </a:p>
      </dgm:t>
    </dgm:pt>
    <dgm:pt modelId="{E9791929-DF26-44B8-AAF3-5A85523E1F69}">
      <dgm:prSet custT="1"/>
      <dgm:spPr/>
      <dgm:t>
        <a:bodyPr/>
        <a:lstStyle/>
        <a:p>
          <a:pPr algn="just"/>
          <a:r>
            <a:rPr lang="en-US" sz="2000" b="1" dirty="0"/>
            <a:t>Plan </a:t>
          </a:r>
          <a:r>
            <a:rPr lang="en-US" sz="2000" dirty="0"/>
            <a:t>concrete actions for (at least) the highest risks.</a:t>
          </a:r>
        </a:p>
      </dgm:t>
    </dgm:pt>
    <dgm:pt modelId="{809AB12B-D5DD-4D0D-8700-09213E6210AB}" type="parTrans" cxnId="{D7CAD9E7-0C2E-493A-99AD-F7DC7AE61FA5}">
      <dgm:prSet/>
      <dgm:spPr/>
      <dgm:t>
        <a:bodyPr/>
        <a:lstStyle/>
        <a:p>
          <a:endParaRPr lang="es-EC"/>
        </a:p>
      </dgm:t>
    </dgm:pt>
    <dgm:pt modelId="{41FA072A-69F7-4637-97BB-54483FAB080D}" type="sibTrans" cxnId="{D7CAD9E7-0C2E-493A-99AD-F7DC7AE61FA5}">
      <dgm:prSet/>
      <dgm:spPr/>
      <dgm:t>
        <a:bodyPr/>
        <a:lstStyle/>
        <a:p>
          <a:endParaRPr lang="es-EC"/>
        </a:p>
      </dgm:t>
    </dgm:pt>
    <dgm:pt modelId="{1DA34529-1158-4A1A-8A29-AB1F0AEDDD71}" type="pres">
      <dgm:prSet presAssocID="{96DAF543-1ADC-40F9-B6DF-DF0984B9441B}" presName="CompostProcess" presStyleCnt="0">
        <dgm:presLayoutVars>
          <dgm:dir/>
          <dgm:resizeHandles val="exact"/>
        </dgm:presLayoutVars>
      </dgm:prSet>
      <dgm:spPr/>
    </dgm:pt>
    <dgm:pt modelId="{E4CBB0AB-54B8-4AEE-88C4-5E9B59D77A43}" type="pres">
      <dgm:prSet presAssocID="{96DAF543-1ADC-40F9-B6DF-DF0984B9441B}" presName="arrow" presStyleLbl="bgShp" presStyleIdx="0" presStyleCnt="1"/>
      <dgm:spPr/>
    </dgm:pt>
    <dgm:pt modelId="{647B111D-6AD9-484D-ABD1-34E49C6B2C6E}" type="pres">
      <dgm:prSet presAssocID="{96DAF543-1ADC-40F9-B6DF-DF0984B9441B}" presName="linearProcess" presStyleCnt="0"/>
      <dgm:spPr/>
    </dgm:pt>
    <dgm:pt modelId="{2E167B6D-1B08-403B-8FD1-ADFDC25718D0}" type="pres">
      <dgm:prSet presAssocID="{C6D7FC1D-B1EF-4FD4-9638-0281CA03C542}" presName="textNode" presStyleLbl="node1" presStyleIdx="0" presStyleCnt="3" custScaleY="157436">
        <dgm:presLayoutVars>
          <dgm:bulletEnabled val="1"/>
        </dgm:presLayoutVars>
      </dgm:prSet>
      <dgm:spPr/>
    </dgm:pt>
    <dgm:pt modelId="{E2CB0D75-620D-4FDB-9511-31F2FF51F828}" type="pres">
      <dgm:prSet presAssocID="{1153EF84-A6C6-4EE6-B99D-8F4CA23440E5}" presName="sibTrans" presStyleCnt="0"/>
      <dgm:spPr/>
    </dgm:pt>
    <dgm:pt modelId="{732FA32C-B4D5-42A4-890C-4C2206B25CF3}" type="pres">
      <dgm:prSet presAssocID="{A098396E-5C62-4066-8CB7-74EFC13E4440}" presName="textNode" presStyleLbl="node1" presStyleIdx="1" presStyleCnt="3" custScaleY="157436">
        <dgm:presLayoutVars>
          <dgm:bulletEnabled val="1"/>
        </dgm:presLayoutVars>
      </dgm:prSet>
      <dgm:spPr/>
    </dgm:pt>
    <dgm:pt modelId="{2A208CAE-6D7C-4625-BA89-ABF1716DDADC}" type="pres">
      <dgm:prSet presAssocID="{810AEE0E-4F3A-44E9-92D9-D4D010EEBB76}" presName="sibTrans" presStyleCnt="0"/>
      <dgm:spPr/>
    </dgm:pt>
    <dgm:pt modelId="{07A98CCD-50B6-4B6E-AABC-3683DF720480}" type="pres">
      <dgm:prSet presAssocID="{E9791929-DF26-44B8-AAF3-5A85523E1F69}" presName="textNode" presStyleLbl="node1" presStyleIdx="2" presStyleCnt="3" custScaleY="157436">
        <dgm:presLayoutVars>
          <dgm:bulletEnabled val="1"/>
        </dgm:presLayoutVars>
      </dgm:prSet>
      <dgm:spPr/>
    </dgm:pt>
  </dgm:ptLst>
  <dgm:cxnLst>
    <dgm:cxn modelId="{7E88A633-DB0A-4EFD-824A-25C4F7458953}" srcId="{96DAF543-1ADC-40F9-B6DF-DF0984B9441B}" destId="{C6D7FC1D-B1EF-4FD4-9638-0281CA03C542}" srcOrd="0" destOrd="0" parTransId="{F7E2365C-F378-4022-A48D-F3CA7E7F900C}" sibTransId="{1153EF84-A6C6-4EE6-B99D-8F4CA23440E5}"/>
    <dgm:cxn modelId="{412A7062-90BA-4193-B093-F3C52B9AD900}" type="presOf" srcId="{A098396E-5C62-4066-8CB7-74EFC13E4440}" destId="{732FA32C-B4D5-42A4-890C-4C2206B25CF3}" srcOrd="0" destOrd="0" presId="urn:microsoft.com/office/officeart/2005/8/layout/hProcess9"/>
    <dgm:cxn modelId="{A97E2C81-77A2-4331-AC50-1968F504BB7D}" srcId="{96DAF543-1ADC-40F9-B6DF-DF0984B9441B}" destId="{A098396E-5C62-4066-8CB7-74EFC13E4440}" srcOrd="1" destOrd="0" parTransId="{1D1D3A50-BBC1-4319-B846-2487F59385A7}" sibTransId="{810AEE0E-4F3A-44E9-92D9-D4D010EEBB76}"/>
    <dgm:cxn modelId="{E9D9FF95-48DE-4CE6-B1F4-BAB270AA38C5}" type="presOf" srcId="{C6D7FC1D-B1EF-4FD4-9638-0281CA03C542}" destId="{2E167B6D-1B08-403B-8FD1-ADFDC25718D0}" srcOrd="0" destOrd="0" presId="urn:microsoft.com/office/officeart/2005/8/layout/hProcess9"/>
    <dgm:cxn modelId="{83BEBCBC-B9D8-4087-8047-291286CD4A18}" type="presOf" srcId="{96DAF543-1ADC-40F9-B6DF-DF0984B9441B}" destId="{1DA34529-1158-4A1A-8A29-AB1F0AEDDD71}" srcOrd="0" destOrd="0" presId="urn:microsoft.com/office/officeart/2005/8/layout/hProcess9"/>
    <dgm:cxn modelId="{1663D1BC-E6F2-431C-92B3-3C7366387ED0}" type="presOf" srcId="{E9791929-DF26-44B8-AAF3-5A85523E1F69}" destId="{07A98CCD-50B6-4B6E-AABC-3683DF720480}" srcOrd="0" destOrd="0" presId="urn:microsoft.com/office/officeart/2005/8/layout/hProcess9"/>
    <dgm:cxn modelId="{D7CAD9E7-0C2E-493A-99AD-F7DC7AE61FA5}" srcId="{96DAF543-1ADC-40F9-B6DF-DF0984B9441B}" destId="{E9791929-DF26-44B8-AAF3-5A85523E1F69}" srcOrd="2" destOrd="0" parTransId="{809AB12B-D5DD-4D0D-8700-09213E6210AB}" sibTransId="{41FA072A-69F7-4637-97BB-54483FAB080D}"/>
    <dgm:cxn modelId="{FA6C9255-F5EA-4C2E-9144-6AAD09AB0404}" type="presParOf" srcId="{1DA34529-1158-4A1A-8A29-AB1F0AEDDD71}" destId="{E4CBB0AB-54B8-4AEE-88C4-5E9B59D77A43}" srcOrd="0" destOrd="0" presId="urn:microsoft.com/office/officeart/2005/8/layout/hProcess9"/>
    <dgm:cxn modelId="{1A5F8571-B198-4603-B99B-3C5917869FDE}" type="presParOf" srcId="{1DA34529-1158-4A1A-8A29-AB1F0AEDDD71}" destId="{647B111D-6AD9-484D-ABD1-34E49C6B2C6E}" srcOrd="1" destOrd="0" presId="urn:microsoft.com/office/officeart/2005/8/layout/hProcess9"/>
    <dgm:cxn modelId="{AD26D7D4-BCC9-4BB1-8650-41D62C959B14}" type="presParOf" srcId="{647B111D-6AD9-484D-ABD1-34E49C6B2C6E}" destId="{2E167B6D-1B08-403B-8FD1-ADFDC25718D0}" srcOrd="0" destOrd="0" presId="urn:microsoft.com/office/officeart/2005/8/layout/hProcess9"/>
    <dgm:cxn modelId="{F774C6A0-2245-491C-81CA-D2EEE713307F}" type="presParOf" srcId="{647B111D-6AD9-484D-ABD1-34E49C6B2C6E}" destId="{E2CB0D75-620D-4FDB-9511-31F2FF51F828}" srcOrd="1" destOrd="0" presId="urn:microsoft.com/office/officeart/2005/8/layout/hProcess9"/>
    <dgm:cxn modelId="{65615767-3A53-41F2-A697-56BD93681D22}" type="presParOf" srcId="{647B111D-6AD9-484D-ABD1-34E49C6B2C6E}" destId="{732FA32C-B4D5-42A4-890C-4C2206B25CF3}" srcOrd="2" destOrd="0" presId="urn:microsoft.com/office/officeart/2005/8/layout/hProcess9"/>
    <dgm:cxn modelId="{D46DB43E-98C1-4E96-A9AB-D60534E47FCE}" type="presParOf" srcId="{647B111D-6AD9-484D-ABD1-34E49C6B2C6E}" destId="{2A208CAE-6D7C-4625-BA89-ABF1716DDADC}" srcOrd="3" destOrd="0" presId="urn:microsoft.com/office/officeart/2005/8/layout/hProcess9"/>
    <dgm:cxn modelId="{D6233AE8-4ED3-4751-97F5-CF95A676DF3B}" type="presParOf" srcId="{647B111D-6AD9-484D-ABD1-34E49C6B2C6E}" destId="{07A98CCD-50B6-4B6E-AABC-3683DF7204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39F6F3-1791-4915-8BD9-42525733694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6258901A-A4DB-4AF0-AFD9-DDEF4373AA9A}">
      <dgm:prSet phldrT="[Texto]"/>
      <dgm:spPr/>
      <dgm:t>
        <a:bodyPr/>
        <a:lstStyle/>
        <a:p>
          <a:r>
            <a:rPr lang="en-US" dirty="0"/>
            <a:t>Plan measures to mitigate the risks you have identified, starting with the high ones.</a:t>
          </a:r>
          <a:endParaRPr lang="es-EC" dirty="0"/>
        </a:p>
      </dgm:t>
    </dgm:pt>
    <dgm:pt modelId="{99072BB9-CDAF-4F2E-A94A-E14895C1475B}" type="parTrans" cxnId="{915AC8BA-1BAA-44E0-8592-7D82202F8716}">
      <dgm:prSet/>
      <dgm:spPr/>
      <dgm:t>
        <a:bodyPr/>
        <a:lstStyle/>
        <a:p>
          <a:endParaRPr lang="es-EC"/>
        </a:p>
      </dgm:t>
    </dgm:pt>
    <dgm:pt modelId="{0F83375A-1AC6-446A-AB78-E6E731FCF45F}" type="sibTrans" cxnId="{915AC8BA-1BAA-44E0-8592-7D82202F8716}">
      <dgm:prSet/>
      <dgm:spPr/>
      <dgm:t>
        <a:bodyPr/>
        <a:lstStyle/>
        <a:p>
          <a:endParaRPr lang="es-EC"/>
        </a:p>
      </dgm:t>
    </dgm:pt>
    <dgm:pt modelId="{E664571E-EA42-4DEF-BCE3-6D912901A797}" type="pres">
      <dgm:prSet presAssocID="{D239F6F3-1791-4915-8BD9-425257336949}" presName="diagram" presStyleCnt="0">
        <dgm:presLayoutVars>
          <dgm:dir/>
          <dgm:resizeHandles val="exact"/>
        </dgm:presLayoutVars>
      </dgm:prSet>
      <dgm:spPr/>
    </dgm:pt>
    <dgm:pt modelId="{5CE6261F-321D-4420-A9DC-368E3223AEBD}" type="pres">
      <dgm:prSet presAssocID="{6258901A-A4DB-4AF0-AFD9-DDEF4373AA9A}" presName="node" presStyleLbl="node1" presStyleIdx="0" presStyleCnt="1">
        <dgm:presLayoutVars>
          <dgm:bulletEnabled val="1"/>
        </dgm:presLayoutVars>
      </dgm:prSet>
      <dgm:spPr/>
    </dgm:pt>
  </dgm:ptLst>
  <dgm:cxnLst>
    <dgm:cxn modelId="{A3D3CF65-7728-49DE-B4F1-B92D67EC5DAC}" type="presOf" srcId="{D239F6F3-1791-4915-8BD9-425257336949}" destId="{E664571E-EA42-4DEF-BCE3-6D912901A797}" srcOrd="0" destOrd="0" presId="urn:microsoft.com/office/officeart/2005/8/layout/default"/>
    <dgm:cxn modelId="{915AC8BA-1BAA-44E0-8592-7D82202F8716}" srcId="{D239F6F3-1791-4915-8BD9-425257336949}" destId="{6258901A-A4DB-4AF0-AFD9-DDEF4373AA9A}" srcOrd="0" destOrd="0" parTransId="{99072BB9-CDAF-4F2E-A94A-E14895C1475B}" sibTransId="{0F83375A-1AC6-446A-AB78-E6E731FCF45F}"/>
    <dgm:cxn modelId="{23903FDC-57BB-4F60-8DD9-CF99811BCA76}" type="presOf" srcId="{6258901A-A4DB-4AF0-AFD9-DDEF4373AA9A}" destId="{5CE6261F-321D-4420-A9DC-368E3223AEBD}" srcOrd="0" destOrd="0" presId="urn:microsoft.com/office/officeart/2005/8/layout/default"/>
    <dgm:cxn modelId="{26C4F5CD-EE23-428B-9569-E98E6A890B2A}" type="presParOf" srcId="{E664571E-EA42-4DEF-BCE3-6D912901A797}" destId="{5CE6261F-321D-4420-A9DC-368E3223AEB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BD9D57B-E050-4829-A7D5-A728598B6650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3723236-6CFA-4CF9-8F04-B04807C47747}">
      <dgm:prSet phldrT="[Texto]"/>
      <dgm:spPr/>
      <dgm:t>
        <a:bodyPr/>
        <a:lstStyle/>
        <a:p>
          <a:r>
            <a:rPr lang="es-EC" dirty="0"/>
            <a:t>Define a </a:t>
          </a:r>
          <a:r>
            <a:rPr lang="es-EC" dirty="0" err="1"/>
            <a:t>clear</a:t>
          </a:r>
          <a:r>
            <a:rPr lang="es-EC" dirty="0"/>
            <a:t> </a:t>
          </a:r>
          <a:r>
            <a:rPr lang="es-EC" dirty="0" err="1"/>
            <a:t>usage</a:t>
          </a:r>
          <a:r>
            <a:rPr lang="es-EC" dirty="0"/>
            <a:t> guide </a:t>
          </a:r>
          <a:r>
            <a:rPr lang="es-EC" dirty="0" err="1"/>
            <a:t>for</a:t>
          </a:r>
          <a:r>
            <a:rPr lang="es-EC" dirty="0"/>
            <a:t> AI </a:t>
          </a:r>
          <a:r>
            <a:rPr lang="es-EC" dirty="0" err="1"/>
            <a:t>system</a:t>
          </a:r>
          <a:r>
            <a:rPr lang="es-EC" dirty="0"/>
            <a:t> </a:t>
          </a:r>
          <a:r>
            <a:rPr lang="es-EC" dirty="0" err="1"/>
            <a:t>users</a:t>
          </a:r>
          <a:r>
            <a:rPr lang="es-EC" dirty="0"/>
            <a:t>.</a:t>
          </a:r>
        </a:p>
      </dgm:t>
    </dgm:pt>
    <dgm:pt modelId="{A5A823CF-7DC3-4C09-8728-833D4F2C6325}" type="parTrans" cxnId="{3C86DCF4-D0F8-4701-991E-A1DD7B5CF7E9}">
      <dgm:prSet/>
      <dgm:spPr/>
      <dgm:t>
        <a:bodyPr/>
        <a:lstStyle/>
        <a:p>
          <a:endParaRPr lang="es-EC"/>
        </a:p>
      </dgm:t>
    </dgm:pt>
    <dgm:pt modelId="{82481634-EA39-463C-8E13-33BA1687EB67}" type="sibTrans" cxnId="{3C86DCF4-D0F8-4701-991E-A1DD7B5CF7E9}">
      <dgm:prSet/>
      <dgm:spPr/>
      <dgm:t>
        <a:bodyPr/>
        <a:lstStyle/>
        <a:p>
          <a:endParaRPr lang="es-EC"/>
        </a:p>
      </dgm:t>
    </dgm:pt>
    <dgm:pt modelId="{E214523B-242D-47E3-9711-5142FBC4E8FA}">
      <dgm:prSet/>
      <dgm:spPr/>
      <dgm:t>
        <a:bodyPr/>
        <a:lstStyle/>
        <a:p>
          <a:r>
            <a:rPr lang="en-US" dirty="0"/>
            <a:t>Provide clear and accessible information on how the AI system works.</a:t>
          </a:r>
          <a:endParaRPr lang="es-EC" dirty="0"/>
        </a:p>
      </dgm:t>
    </dgm:pt>
    <dgm:pt modelId="{E1CD4FA4-6650-4C97-BCA0-BCBF4B58ED58}" type="parTrans" cxnId="{8D266525-5DCB-4110-8DC6-2536F0895DAB}">
      <dgm:prSet/>
      <dgm:spPr/>
      <dgm:t>
        <a:bodyPr/>
        <a:lstStyle/>
        <a:p>
          <a:endParaRPr lang="es-EC"/>
        </a:p>
      </dgm:t>
    </dgm:pt>
    <dgm:pt modelId="{D4CB75F0-8BAA-4270-B0EA-2CCB4C15BAA1}" type="sibTrans" cxnId="{8D266525-5DCB-4110-8DC6-2536F0895DAB}">
      <dgm:prSet/>
      <dgm:spPr/>
      <dgm:t>
        <a:bodyPr/>
        <a:lstStyle/>
        <a:p>
          <a:endParaRPr lang="es-EC"/>
        </a:p>
      </dgm:t>
    </dgm:pt>
    <dgm:pt modelId="{B47C5FC5-B6F2-405B-AFBF-5062C1560BB7}">
      <dgm:prSet/>
      <dgm:spPr/>
      <dgm:t>
        <a:bodyPr/>
        <a:lstStyle/>
        <a:p>
          <a:r>
            <a:rPr lang="en-US" dirty="0"/>
            <a:t>Inform users if results are entirely generated by AI.</a:t>
          </a:r>
          <a:endParaRPr lang="es-EC" dirty="0"/>
        </a:p>
      </dgm:t>
    </dgm:pt>
    <dgm:pt modelId="{CEAF1961-29BF-485E-A2E4-482A6DBAC11A}" type="parTrans" cxnId="{4BA5EA9F-B188-4A88-8D19-DDC4CC9AC319}">
      <dgm:prSet/>
      <dgm:spPr/>
      <dgm:t>
        <a:bodyPr/>
        <a:lstStyle/>
        <a:p>
          <a:endParaRPr lang="es-EC"/>
        </a:p>
      </dgm:t>
    </dgm:pt>
    <dgm:pt modelId="{8501C7BD-2B3B-40D0-BD7D-263CCCDA4C2E}" type="sibTrans" cxnId="{4BA5EA9F-B188-4A88-8D19-DDC4CC9AC319}">
      <dgm:prSet/>
      <dgm:spPr/>
      <dgm:t>
        <a:bodyPr/>
        <a:lstStyle/>
        <a:p>
          <a:endParaRPr lang="es-EC"/>
        </a:p>
      </dgm:t>
    </dgm:pt>
    <dgm:pt modelId="{FC31AF00-A67D-472A-8C9F-4FC611A98F40}">
      <dgm:prSet/>
      <dgm:spPr/>
      <dgm:t>
        <a:bodyPr/>
        <a:lstStyle/>
        <a:p>
          <a:r>
            <a:rPr lang="en-US" dirty="0"/>
            <a:t>Inform users if their information will be used to train the AI.</a:t>
          </a:r>
          <a:endParaRPr lang="es-EC" dirty="0"/>
        </a:p>
      </dgm:t>
    </dgm:pt>
    <dgm:pt modelId="{9E35D3CF-19F1-463D-AEC8-E0191D0ABA90}" type="parTrans" cxnId="{36D5DDF0-949E-46F4-994A-65DABB6FB41B}">
      <dgm:prSet/>
      <dgm:spPr/>
      <dgm:t>
        <a:bodyPr/>
        <a:lstStyle/>
        <a:p>
          <a:endParaRPr lang="es-EC"/>
        </a:p>
      </dgm:t>
    </dgm:pt>
    <dgm:pt modelId="{77829610-7BD3-4C83-B1C9-E16F533DE157}" type="sibTrans" cxnId="{36D5DDF0-949E-46F4-994A-65DABB6FB41B}">
      <dgm:prSet/>
      <dgm:spPr/>
      <dgm:t>
        <a:bodyPr/>
        <a:lstStyle/>
        <a:p>
          <a:endParaRPr lang="es-EC"/>
        </a:p>
      </dgm:t>
    </dgm:pt>
    <dgm:pt modelId="{3A6781D2-8570-47C9-BB3C-98C8679680B5}" type="pres">
      <dgm:prSet presAssocID="{5BD9D57B-E050-4829-A7D5-A728598B6650}" presName="linearFlow" presStyleCnt="0">
        <dgm:presLayoutVars>
          <dgm:dir/>
          <dgm:resizeHandles val="exact"/>
        </dgm:presLayoutVars>
      </dgm:prSet>
      <dgm:spPr/>
    </dgm:pt>
    <dgm:pt modelId="{546D953F-1D64-4E97-A390-B2B04E29DA6D}" type="pres">
      <dgm:prSet presAssocID="{33723236-6CFA-4CF9-8F04-B04807C47747}" presName="composite" presStyleCnt="0"/>
      <dgm:spPr/>
    </dgm:pt>
    <dgm:pt modelId="{051E29DA-B9FB-46E6-B80D-712DB634B337}" type="pres">
      <dgm:prSet presAssocID="{33723236-6CFA-4CF9-8F04-B04807C47747}" presName="imgShp" presStyleLbl="fgImgPlace1" presStyleIdx="0" presStyleCnt="4" custLinFactNeighborY="16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insignia1 con relleno sólido"/>
        </a:ext>
      </dgm:extLst>
    </dgm:pt>
    <dgm:pt modelId="{30F7DFF5-633B-4F5F-9907-E9D364631D54}" type="pres">
      <dgm:prSet presAssocID="{33723236-6CFA-4CF9-8F04-B04807C47747}" presName="txShp" presStyleLbl="node1" presStyleIdx="0" presStyleCnt="4">
        <dgm:presLayoutVars>
          <dgm:bulletEnabled val="1"/>
        </dgm:presLayoutVars>
      </dgm:prSet>
      <dgm:spPr/>
    </dgm:pt>
    <dgm:pt modelId="{70BE3982-DEB2-4128-8E64-AFAB44A76A49}" type="pres">
      <dgm:prSet presAssocID="{82481634-EA39-463C-8E13-33BA1687EB67}" presName="spacing" presStyleCnt="0"/>
      <dgm:spPr/>
    </dgm:pt>
    <dgm:pt modelId="{51F18A1C-9A7F-424C-AD45-65E36C43FC4E}" type="pres">
      <dgm:prSet presAssocID="{E214523B-242D-47E3-9711-5142FBC4E8FA}" presName="composite" presStyleCnt="0"/>
      <dgm:spPr/>
    </dgm:pt>
    <dgm:pt modelId="{21FFC2B9-9A88-406D-8317-8609A2CD63EA}" type="pres">
      <dgm:prSet presAssocID="{E214523B-242D-47E3-9711-5142FBC4E8FA}" presName="imgShp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B2A95161-FA94-4815-8946-4194972F0A59}" type="pres">
      <dgm:prSet presAssocID="{E214523B-242D-47E3-9711-5142FBC4E8FA}" presName="txShp" presStyleLbl="node1" presStyleIdx="1" presStyleCnt="4">
        <dgm:presLayoutVars>
          <dgm:bulletEnabled val="1"/>
        </dgm:presLayoutVars>
      </dgm:prSet>
      <dgm:spPr/>
    </dgm:pt>
    <dgm:pt modelId="{63DCF41B-69B5-44C7-9CBF-47943CF96C7E}" type="pres">
      <dgm:prSet presAssocID="{D4CB75F0-8BAA-4270-B0EA-2CCB4C15BAA1}" presName="spacing" presStyleCnt="0"/>
      <dgm:spPr/>
    </dgm:pt>
    <dgm:pt modelId="{88CBCB2D-34F2-4C48-94F1-B4856D636835}" type="pres">
      <dgm:prSet presAssocID="{B47C5FC5-B6F2-405B-AFBF-5062C1560BB7}" presName="composite" presStyleCnt="0"/>
      <dgm:spPr/>
    </dgm:pt>
    <dgm:pt modelId="{263DC9DC-5CDE-4AC7-9727-5EBEFEA94065}" type="pres">
      <dgm:prSet presAssocID="{B47C5FC5-B6F2-405B-AFBF-5062C1560BB7}" presName="imgShp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7F6D70D7-FBC7-47C1-A137-3DCD1E57ED04}" type="pres">
      <dgm:prSet presAssocID="{B47C5FC5-B6F2-405B-AFBF-5062C1560BB7}" presName="txShp" presStyleLbl="node1" presStyleIdx="2" presStyleCnt="4">
        <dgm:presLayoutVars>
          <dgm:bulletEnabled val="1"/>
        </dgm:presLayoutVars>
      </dgm:prSet>
      <dgm:spPr/>
    </dgm:pt>
    <dgm:pt modelId="{7F6C4276-5AE5-48D8-8033-105C7FA1A9D4}" type="pres">
      <dgm:prSet presAssocID="{8501C7BD-2B3B-40D0-BD7D-263CCCDA4C2E}" presName="spacing" presStyleCnt="0"/>
      <dgm:spPr/>
    </dgm:pt>
    <dgm:pt modelId="{22BB2C5B-E168-4B7F-B025-AC95B27A5488}" type="pres">
      <dgm:prSet presAssocID="{FC31AF00-A67D-472A-8C9F-4FC611A98F40}" presName="composite" presStyleCnt="0"/>
      <dgm:spPr/>
    </dgm:pt>
    <dgm:pt modelId="{04D0DA03-98FF-4838-9DCB-540AC2F1A9FE}" type="pres">
      <dgm:prSet presAssocID="{FC31AF00-A67D-472A-8C9F-4FC611A98F40}" presName="imgShp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2D7CA6B9-B969-4F3D-8323-62C72D5BF473}" type="pres">
      <dgm:prSet presAssocID="{FC31AF00-A67D-472A-8C9F-4FC611A98F40}" presName="txShp" presStyleLbl="node1" presStyleIdx="3" presStyleCnt="4">
        <dgm:presLayoutVars>
          <dgm:bulletEnabled val="1"/>
        </dgm:presLayoutVars>
      </dgm:prSet>
      <dgm:spPr/>
    </dgm:pt>
  </dgm:ptLst>
  <dgm:cxnLst>
    <dgm:cxn modelId="{D261D608-8FF6-47DC-9291-368E3C8CF81E}" type="presOf" srcId="{33723236-6CFA-4CF9-8F04-B04807C47747}" destId="{30F7DFF5-633B-4F5F-9907-E9D364631D54}" srcOrd="0" destOrd="0" presId="urn:microsoft.com/office/officeart/2005/8/layout/vList3"/>
    <dgm:cxn modelId="{10BB7B0D-7E15-4F50-A2FA-FB59326C6E3F}" type="presOf" srcId="{E214523B-242D-47E3-9711-5142FBC4E8FA}" destId="{B2A95161-FA94-4815-8946-4194972F0A59}" srcOrd="0" destOrd="0" presId="urn:microsoft.com/office/officeart/2005/8/layout/vList3"/>
    <dgm:cxn modelId="{9CEC8514-F257-488B-924E-ACDDCE71764A}" type="presOf" srcId="{B47C5FC5-B6F2-405B-AFBF-5062C1560BB7}" destId="{7F6D70D7-FBC7-47C1-A137-3DCD1E57ED04}" srcOrd="0" destOrd="0" presId="urn:microsoft.com/office/officeart/2005/8/layout/vList3"/>
    <dgm:cxn modelId="{8D266525-5DCB-4110-8DC6-2536F0895DAB}" srcId="{5BD9D57B-E050-4829-A7D5-A728598B6650}" destId="{E214523B-242D-47E3-9711-5142FBC4E8FA}" srcOrd="1" destOrd="0" parTransId="{E1CD4FA4-6650-4C97-BCA0-BCBF4B58ED58}" sibTransId="{D4CB75F0-8BAA-4270-B0EA-2CCB4C15BAA1}"/>
    <dgm:cxn modelId="{8B9DC470-3093-47B0-B49E-C16591560D09}" type="presOf" srcId="{5BD9D57B-E050-4829-A7D5-A728598B6650}" destId="{3A6781D2-8570-47C9-BB3C-98C8679680B5}" srcOrd="0" destOrd="0" presId="urn:microsoft.com/office/officeart/2005/8/layout/vList3"/>
    <dgm:cxn modelId="{90CB417B-937F-42E7-89E7-CAF16B7BA820}" type="presOf" srcId="{FC31AF00-A67D-472A-8C9F-4FC611A98F40}" destId="{2D7CA6B9-B969-4F3D-8323-62C72D5BF473}" srcOrd="0" destOrd="0" presId="urn:microsoft.com/office/officeart/2005/8/layout/vList3"/>
    <dgm:cxn modelId="{4BA5EA9F-B188-4A88-8D19-DDC4CC9AC319}" srcId="{5BD9D57B-E050-4829-A7D5-A728598B6650}" destId="{B47C5FC5-B6F2-405B-AFBF-5062C1560BB7}" srcOrd="2" destOrd="0" parTransId="{CEAF1961-29BF-485E-A2E4-482A6DBAC11A}" sibTransId="{8501C7BD-2B3B-40D0-BD7D-263CCCDA4C2E}"/>
    <dgm:cxn modelId="{36D5DDF0-949E-46F4-994A-65DABB6FB41B}" srcId="{5BD9D57B-E050-4829-A7D5-A728598B6650}" destId="{FC31AF00-A67D-472A-8C9F-4FC611A98F40}" srcOrd="3" destOrd="0" parTransId="{9E35D3CF-19F1-463D-AEC8-E0191D0ABA90}" sibTransId="{77829610-7BD3-4C83-B1C9-E16F533DE157}"/>
    <dgm:cxn modelId="{3C86DCF4-D0F8-4701-991E-A1DD7B5CF7E9}" srcId="{5BD9D57B-E050-4829-A7D5-A728598B6650}" destId="{33723236-6CFA-4CF9-8F04-B04807C47747}" srcOrd="0" destOrd="0" parTransId="{A5A823CF-7DC3-4C09-8728-833D4F2C6325}" sibTransId="{82481634-EA39-463C-8E13-33BA1687EB67}"/>
    <dgm:cxn modelId="{67CE94AD-720F-4CEB-A553-AEA885917C9A}" type="presParOf" srcId="{3A6781D2-8570-47C9-BB3C-98C8679680B5}" destId="{546D953F-1D64-4E97-A390-B2B04E29DA6D}" srcOrd="0" destOrd="0" presId="urn:microsoft.com/office/officeart/2005/8/layout/vList3"/>
    <dgm:cxn modelId="{D99D8909-3AB1-4220-A624-5CCE5622AB13}" type="presParOf" srcId="{546D953F-1D64-4E97-A390-B2B04E29DA6D}" destId="{051E29DA-B9FB-46E6-B80D-712DB634B337}" srcOrd="0" destOrd="0" presId="urn:microsoft.com/office/officeart/2005/8/layout/vList3"/>
    <dgm:cxn modelId="{5DADEA93-D4BA-472E-A4FE-2E3F4B7DB602}" type="presParOf" srcId="{546D953F-1D64-4E97-A390-B2B04E29DA6D}" destId="{30F7DFF5-633B-4F5F-9907-E9D364631D54}" srcOrd="1" destOrd="0" presId="urn:microsoft.com/office/officeart/2005/8/layout/vList3"/>
    <dgm:cxn modelId="{0BE2F707-ECF5-47EC-9504-9A43D1DA056B}" type="presParOf" srcId="{3A6781D2-8570-47C9-BB3C-98C8679680B5}" destId="{70BE3982-DEB2-4128-8E64-AFAB44A76A49}" srcOrd="1" destOrd="0" presId="urn:microsoft.com/office/officeart/2005/8/layout/vList3"/>
    <dgm:cxn modelId="{F7CDCC73-21CA-4202-84DD-0729BDFDA4A3}" type="presParOf" srcId="{3A6781D2-8570-47C9-BB3C-98C8679680B5}" destId="{51F18A1C-9A7F-424C-AD45-65E36C43FC4E}" srcOrd="2" destOrd="0" presId="urn:microsoft.com/office/officeart/2005/8/layout/vList3"/>
    <dgm:cxn modelId="{5D413310-0017-4F27-99E1-C4E1CF69B66A}" type="presParOf" srcId="{51F18A1C-9A7F-424C-AD45-65E36C43FC4E}" destId="{21FFC2B9-9A88-406D-8317-8609A2CD63EA}" srcOrd="0" destOrd="0" presId="urn:microsoft.com/office/officeart/2005/8/layout/vList3"/>
    <dgm:cxn modelId="{C357872B-64AF-4455-B101-E66B1F966731}" type="presParOf" srcId="{51F18A1C-9A7F-424C-AD45-65E36C43FC4E}" destId="{B2A95161-FA94-4815-8946-4194972F0A59}" srcOrd="1" destOrd="0" presId="urn:microsoft.com/office/officeart/2005/8/layout/vList3"/>
    <dgm:cxn modelId="{6DB7D425-6A39-4D97-AC85-3D68B749A307}" type="presParOf" srcId="{3A6781D2-8570-47C9-BB3C-98C8679680B5}" destId="{63DCF41B-69B5-44C7-9CBF-47943CF96C7E}" srcOrd="3" destOrd="0" presId="urn:microsoft.com/office/officeart/2005/8/layout/vList3"/>
    <dgm:cxn modelId="{E826CAB0-3D8C-4087-8555-8A2FCE85EAD2}" type="presParOf" srcId="{3A6781D2-8570-47C9-BB3C-98C8679680B5}" destId="{88CBCB2D-34F2-4C48-94F1-B4856D636835}" srcOrd="4" destOrd="0" presId="urn:microsoft.com/office/officeart/2005/8/layout/vList3"/>
    <dgm:cxn modelId="{33C05114-5A64-41C5-A76F-3E9D074742F8}" type="presParOf" srcId="{88CBCB2D-34F2-4C48-94F1-B4856D636835}" destId="{263DC9DC-5CDE-4AC7-9727-5EBEFEA94065}" srcOrd="0" destOrd="0" presId="urn:microsoft.com/office/officeart/2005/8/layout/vList3"/>
    <dgm:cxn modelId="{6975054B-3A44-4DE7-B5AF-AA95E2E8EA69}" type="presParOf" srcId="{88CBCB2D-34F2-4C48-94F1-B4856D636835}" destId="{7F6D70D7-FBC7-47C1-A137-3DCD1E57ED04}" srcOrd="1" destOrd="0" presId="urn:microsoft.com/office/officeart/2005/8/layout/vList3"/>
    <dgm:cxn modelId="{4B51F844-6930-401E-916F-06D114235CF5}" type="presParOf" srcId="{3A6781D2-8570-47C9-BB3C-98C8679680B5}" destId="{7F6C4276-5AE5-48D8-8033-105C7FA1A9D4}" srcOrd="5" destOrd="0" presId="urn:microsoft.com/office/officeart/2005/8/layout/vList3"/>
    <dgm:cxn modelId="{72BB1A48-051B-4A75-B366-A87B7D088F53}" type="presParOf" srcId="{3A6781D2-8570-47C9-BB3C-98C8679680B5}" destId="{22BB2C5B-E168-4B7F-B025-AC95B27A5488}" srcOrd="6" destOrd="0" presId="urn:microsoft.com/office/officeart/2005/8/layout/vList3"/>
    <dgm:cxn modelId="{0E501508-F27D-4369-962F-9CC5996C09A6}" type="presParOf" srcId="{22BB2C5B-E168-4B7F-B025-AC95B27A5488}" destId="{04D0DA03-98FF-4838-9DCB-540AC2F1A9FE}" srcOrd="0" destOrd="0" presId="urn:microsoft.com/office/officeart/2005/8/layout/vList3"/>
    <dgm:cxn modelId="{F32B4B00-CEDC-4317-A33B-DCA0C9821734}" type="presParOf" srcId="{22BB2C5B-E168-4B7F-B025-AC95B27A5488}" destId="{2D7CA6B9-B969-4F3D-8323-62C72D5BF4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BD9D57B-E050-4829-A7D5-A728598B6650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B47C5FC5-B6F2-405B-AFBF-5062C1560BB7}">
      <dgm:prSet/>
      <dgm:spPr/>
      <dgm:t>
        <a:bodyPr/>
        <a:lstStyle/>
        <a:p>
          <a:r>
            <a:rPr lang="en-US" dirty="0"/>
            <a:t>Conduct thorough testing to validate the performance and accuracy of the AI system. (regulatory sandboxes controlled and safe environment)</a:t>
          </a:r>
          <a:endParaRPr lang="es-EC" dirty="0"/>
        </a:p>
      </dgm:t>
    </dgm:pt>
    <dgm:pt modelId="{CEAF1961-29BF-485E-A2E4-482A6DBAC11A}" type="parTrans" cxnId="{4BA5EA9F-B188-4A88-8D19-DDC4CC9AC319}">
      <dgm:prSet/>
      <dgm:spPr/>
      <dgm:t>
        <a:bodyPr/>
        <a:lstStyle/>
        <a:p>
          <a:endParaRPr lang="es-EC"/>
        </a:p>
      </dgm:t>
    </dgm:pt>
    <dgm:pt modelId="{8501C7BD-2B3B-40D0-BD7D-263CCCDA4C2E}" type="sibTrans" cxnId="{4BA5EA9F-B188-4A88-8D19-DDC4CC9AC319}">
      <dgm:prSet/>
      <dgm:spPr/>
      <dgm:t>
        <a:bodyPr/>
        <a:lstStyle/>
        <a:p>
          <a:endParaRPr lang="es-EC"/>
        </a:p>
      </dgm:t>
    </dgm:pt>
    <dgm:pt modelId="{C2DC1CB3-6E3E-4027-A745-4D7555ED607B}">
      <dgm:prSet/>
      <dgm:spPr/>
      <dgm:t>
        <a:bodyPr/>
        <a:lstStyle/>
        <a:p>
          <a:r>
            <a:rPr lang="en-US" dirty="0"/>
            <a:t> You may need to plan a quality management system.</a:t>
          </a:r>
          <a:endParaRPr lang="es-EC" dirty="0"/>
        </a:p>
      </dgm:t>
    </dgm:pt>
    <dgm:pt modelId="{2A0787ED-9EC7-49E6-8BC7-1115199B313D}" type="parTrans" cxnId="{2BCED0D0-6D5F-426B-A9BB-B34E3272FB02}">
      <dgm:prSet/>
      <dgm:spPr/>
      <dgm:t>
        <a:bodyPr/>
        <a:lstStyle/>
        <a:p>
          <a:endParaRPr lang="es-EC"/>
        </a:p>
      </dgm:t>
    </dgm:pt>
    <dgm:pt modelId="{353161C3-42FA-41D2-847F-5129A7AF2AD0}" type="sibTrans" cxnId="{2BCED0D0-6D5F-426B-A9BB-B34E3272FB02}">
      <dgm:prSet/>
      <dgm:spPr/>
      <dgm:t>
        <a:bodyPr/>
        <a:lstStyle/>
        <a:p>
          <a:endParaRPr lang="es-EC"/>
        </a:p>
      </dgm:t>
    </dgm:pt>
    <dgm:pt modelId="{E83C6C2D-579B-4DA0-8EDF-71BDFEDE4000}">
      <dgm:prSet/>
      <dgm:spPr/>
      <dgm:t>
        <a:bodyPr/>
        <a:lstStyle/>
        <a:p>
          <a:r>
            <a:rPr lang="en-US" dirty="0"/>
            <a:t>Certain AI systems will require a compliance register.</a:t>
          </a:r>
          <a:endParaRPr lang="es-EC" dirty="0"/>
        </a:p>
      </dgm:t>
    </dgm:pt>
    <dgm:pt modelId="{F4432528-C2C4-40B7-AED7-77FAF0C5532B}" type="parTrans" cxnId="{493104AB-120F-4C16-BB75-E5E533C7D650}">
      <dgm:prSet/>
      <dgm:spPr/>
      <dgm:t>
        <a:bodyPr/>
        <a:lstStyle/>
        <a:p>
          <a:endParaRPr lang="es-EC"/>
        </a:p>
      </dgm:t>
    </dgm:pt>
    <dgm:pt modelId="{92886DD4-4C71-4A31-89EB-8EDD3D8FFEBE}" type="sibTrans" cxnId="{493104AB-120F-4C16-BB75-E5E533C7D650}">
      <dgm:prSet/>
      <dgm:spPr/>
      <dgm:t>
        <a:bodyPr/>
        <a:lstStyle/>
        <a:p>
          <a:endParaRPr lang="es-EC"/>
        </a:p>
      </dgm:t>
    </dgm:pt>
    <dgm:pt modelId="{90D1815B-7010-4394-A600-E7DC8FDC188B}">
      <dgm:prSet/>
      <dgm:spPr/>
      <dgm:t>
        <a:bodyPr/>
        <a:lstStyle/>
        <a:p>
          <a:r>
            <a:rPr lang="en-US" dirty="0"/>
            <a:t>Keep a record of the data used to train the AI.</a:t>
          </a:r>
          <a:endParaRPr lang="es-EC" dirty="0"/>
        </a:p>
      </dgm:t>
    </dgm:pt>
    <dgm:pt modelId="{B9C29649-9A95-403F-9485-1ECF76191923}" type="parTrans" cxnId="{7CF6E6C9-C816-429B-87CA-71DCCC9F0C64}">
      <dgm:prSet/>
      <dgm:spPr/>
      <dgm:t>
        <a:bodyPr/>
        <a:lstStyle/>
        <a:p>
          <a:endParaRPr lang="es-EC"/>
        </a:p>
      </dgm:t>
    </dgm:pt>
    <dgm:pt modelId="{65324B6B-B367-4817-8F6A-1C50496D9A40}" type="sibTrans" cxnId="{7CF6E6C9-C816-429B-87CA-71DCCC9F0C64}">
      <dgm:prSet/>
      <dgm:spPr/>
      <dgm:t>
        <a:bodyPr/>
        <a:lstStyle/>
        <a:p>
          <a:endParaRPr lang="es-EC"/>
        </a:p>
      </dgm:t>
    </dgm:pt>
    <dgm:pt modelId="{3A6781D2-8570-47C9-BB3C-98C8679680B5}" type="pres">
      <dgm:prSet presAssocID="{5BD9D57B-E050-4829-A7D5-A728598B6650}" presName="linearFlow" presStyleCnt="0">
        <dgm:presLayoutVars>
          <dgm:dir/>
          <dgm:resizeHandles val="exact"/>
        </dgm:presLayoutVars>
      </dgm:prSet>
      <dgm:spPr/>
    </dgm:pt>
    <dgm:pt modelId="{88CBCB2D-34F2-4C48-94F1-B4856D636835}" type="pres">
      <dgm:prSet presAssocID="{B47C5FC5-B6F2-405B-AFBF-5062C1560BB7}" presName="composite" presStyleCnt="0"/>
      <dgm:spPr/>
    </dgm:pt>
    <dgm:pt modelId="{263DC9DC-5CDE-4AC7-9727-5EBEFEA94065}" type="pres">
      <dgm:prSet presAssocID="{B47C5FC5-B6F2-405B-AFBF-5062C1560BB7}" presName="imgShp" presStyleLbl="fgImgPlace1" presStyleIdx="0" presStyleCnt="4" custLinFactNeighborY="121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F6D70D7-FBC7-47C1-A137-3DCD1E57ED04}" type="pres">
      <dgm:prSet presAssocID="{B47C5FC5-B6F2-405B-AFBF-5062C1560BB7}" presName="txShp" presStyleLbl="node1" presStyleIdx="0" presStyleCnt="4">
        <dgm:presLayoutVars>
          <dgm:bulletEnabled val="1"/>
        </dgm:presLayoutVars>
      </dgm:prSet>
      <dgm:spPr/>
    </dgm:pt>
    <dgm:pt modelId="{7F6C4276-5AE5-48D8-8033-105C7FA1A9D4}" type="pres">
      <dgm:prSet presAssocID="{8501C7BD-2B3B-40D0-BD7D-263CCCDA4C2E}" presName="spacing" presStyleCnt="0"/>
      <dgm:spPr/>
    </dgm:pt>
    <dgm:pt modelId="{B4117FE6-5E5E-4213-95D7-8D3D0CCF46FC}" type="pres">
      <dgm:prSet presAssocID="{C2DC1CB3-6E3E-4027-A745-4D7555ED607B}" presName="composite" presStyleCnt="0"/>
      <dgm:spPr/>
    </dgm:pt>
    <dgm:pt modelId="{274CE484-E937-4C42-A9FD-C352BB4543DA}" type="pres">
      <dgm:prSet presAssocID="{C2DC1CB3-6E3E-4027-A745-4D7555ED607B}" presName="imgShp" presStyleLbl="fgImgPlac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1E1592B-DBA5-40F0-9A17-9C05A6AECF9A}" type="pres">
      <dgm:prSet presAssocID="{C2DC1CB3-6E3E-4027-A745-4D7555ED607B}" presName="txShp" presStyleLbl="node1" presStyleIdx="1" presStyleCnt="4">
        <dgm:presLayoutVars>
          <dgm:bulletEnabled val="1"/>
        </dgm:presLayoutVars>
      </dgm:prSet>
      <dgm:spPr/>
    </dgm:pt>
    <dgm:pt modelId="{D0679BEB-71E0-449F-B521-B91EB3DFAB14}" type="pres">
      <dgm:prSet presAssocID="{353161C3-42FA-41D2-847F-5129A7AF2AD0}" presName="spacing" presStyleCnt="0"/>
      <dgm:spPr/>
    </dgm:pt>
    <dgm:pt modelId="{B3BA80AE-088E-453D-877F-E4A152F7D3DE}" type="pres">
      <dgm:prSet presAssocID="{E83C6C2D-579B-4DA0-8EDF-71BDFEDE4000}" presName="composite" presStyleCnt="0"/>
      <dgm:spPr/>
    </dgm:pt>
    <dgm:pt modelId="{54B94ADA-D831-40F2-9D54-2CBFC1F5376E}" type="pres">
      <dgm:prSet presAssocID="{E83C6C2D-579B-4DA0-8EDF-71BDFEDE4000}" presName="imgShp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52326CC0-D0A3-45D2-B2BC-31B1FE211D29}" type="pres">
      <dgm:prSet presAssocID="{E83C6C2D-579B-4DA0-8EDF-71BDFEDE4000}" presName="txShp" presStyleLbl="node1" presStyleIdx="2" presStyleCnt="4">
        <dgm:presLayoutVars>
          <dgm:bulletEnabled val="1"/>
        </dgm:presLayoutVars>
      </dgm:prSet>
      <dgm:spPr/>
    </dgm:pt>
    <dgm:pt modelId="{BD980BE2-52F9-4399-BB84-DD35149AF734}" type="pres">
      <dgm:prSet presAssocID="{92886DD4-4C71-4A31-89EB-8EDD3D8FFEBE}" presName="spacing" presStyleCnt="0"/>
      <dgm:spPr/>
    </dgm:pt>
    <dgm:pt modelId="{81C45B5E-2862-41F9-9301-E682B02D7C4A}" type="pres">
      <dgm:prSet presAssocID="{90D1815B-7010-4394-A600-E7DC8FDC188B}" presName="composite" presStyleCnt="0"/>
      <dgm:spPr/>
    </dgm:pt>
    <dgm:pt modelId="{C2620EBA-64A8-449E-BE6F-25CF7250CDFF}" type="pres">
      <dgm:prSet presAssocID="{90D1815B-7010-4394-A600-E7DC8FDC188B}" presName="imgShp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EFAD348C-9E73-4AE1-A7ED-A4DCBD734E41}" type="pres">
      <dgm:prSet presAssocID="{90D1815B-7010-4394-A600-E7DC8FDC188B}" presName="txShp" presStyleLbl="node1" presStyleIdx="3" presStyleCnt="4">
        <dgm:presLayoutVars>
          <dgm:bulletEnabled val="1"/>
        </dgm:presLayoutVars>
      </dgm:prSet>
      <dgm:spPr/>
    </dgm:pt>
  </dgm:ptLst>
  <dgm:cxnLst>
    <dgm:cxn modelId="{9CEC8514-F257-488B-924E-ACDDCE71764A}" type="presOf" srcId="{B47C5FC5-B6F2-405B-AFBF-5062C1560BB7}" destId="{7F6D70D7-FBC7-47C1-A137-3DCD1E57ED04}" srcOrd="0" destOrd="0" presId="urn:microsoft.com/office/officeart/2005/8/layout/vList3"/>
    <dgm:cxn modelId="{45678068-DF95-4973-B003-23BA8260E7BE}" type="presOf" srcId="{90D1815B-7010-4394-A600-E7DC8FDC188B}" destId="{EFAD348C-9E73-4AE1-A7ED-A4DCBD734E41}" srcOrd="0" destOrd="0" presId="urn:microsoft.com/office/officeart/2005/8/layout/vList3"/>
    <dgm:cxn modelId="{8B9DC470-3093-47B0-B49E-C16591560D09}" type="presOf" srcId="{5BD9D57B-E050-4829-A7D5-A728598B6650}" destId="{3A6781D2-8570-47C9-BB3C-98C8679680B5}" srcOrd="0" destOrd="0" presId="urn:microsoft.com/office/officeart/2005/8/layout/vList3"/>
    <dgm:cxn modelId="{25477D7B-B4E1-4B47-9007-BEB002AC6536}" type="presOf" srcId="{C2DC1CB3-6E3E-4027-A745-4D7555ED607B}" destId="{D1E1592B-DBA5-40F0-9A17-9C05A6AECF9A}" srcOrd="0" destOrd="0" presId="urn:microsoft.com/office/officeart/2005/8/layout/vList3"/>
    <dgm:cxn modelId="{4BA5EA9F-B188-4A88-8D19-DDC4CC9AC319}" srcId="{5BD9D57B-E050-4829-A7D5-A728598B6650}" destId="{B47C5FC5-B6F2-405B-AFBF-5062C1560BB7}" srcOrd="0" destOrd="0" parTransId="{CEAF1961-29BF-485E-A2E4-482A6DBAC11A}" sibTransId="{8501C7BD-2B3B-40D0-BD7D-263CCCDA4C2E}"/>
    <dgm:cxn modelId="{493104AB-120F-4C16-BB75-E5E533C7D650}" srcId="{5BD9D57B-E050-4829-A7D5-A728598B6650}" destId="{E83C6C2D-579B-4DA0-8EDF-71BDFEDE4000}" srcOrd="2" destOrd="0" parTransId="{F4432528-C2C4-40B7-AED7-77FAF0C5532B}" sibTransId="{92886DD4-4C71-4A31-89EB-8EDD3D8FFEBE}"/>
    <dgm:cxn modelId="{7CF6E6C9-C816-429B-87CA-71DCCC9F0C64}" srcId="{5BD9D57B-E050-4829-A7D5-A728598B6650}" destId="{90D1815B-7010-4394-A600-E7DC8FDC188B}" srcOrd="3" destOrd="0" parTransId="{B9C29649-9A95-403F-9485-1ECF76191923}" sibTransId="{65324B6B-B367-4817-8F6A-1C50496D9A40}"/>
    <dgm:cxn modelId="{4BCB89D0-CAE9-45A3-BF73-74BF3A7948F4}" type="presOf" srcId="{E83C6C2D-579B-4DA0-8EDF-71BDFEDE4000}" destId="{52326CC0-D0A3-45D2-B2BC-31B1FE211D29}" srcOrd="0" destOrd="0" presId="urn:microsoft.com/office/officeart/2005/8/layout/vList3"/>
    <dgm:cxn modelId="{2BCED0D0-6D5F-426B-A9BB-B34E3272FB02}" srcId="{5BD9D57B-E050-4829-A7D5-A728598B6650}" destId="{C2DC1CB3-6E3E-4027-A745-4D7555ED607B}" srcOrd="1" destOrd="0" parTransId="{2A0787ED-9EC7-49E6-8BC7-1115199B313D}" sibTransId="{353161C3-42FA-41D2-847F-5129A7AF2AD0}"/>
    <dgm:cxn modelId="{E826CAB0-3D8C-4087-8555-8A2FCE85EAD2}" type="presParOf" srcId="{3A6781D2-8570-47C9-BB3C-98C8679680B5}" destId="{88CBCB2D-34F2-4C48-94F1-B4856D636835}" srcOrd="0" destOrd="0" presId="urn:microsoft.com/office/officeart/2005/8/layout/vList3"/>
    <dgm:cxn modelId="{33C05114-5A64-41C5-A76F-3E9D074742F8}" type="presParOf" srcId="{88CBCB2D-34F2-4C48-94F1-B4856D636835}" destId="{263DC9DC-5CDE-4AC7-9727-5EBEFEA94065}" srcOrd="0" destOrd="0" presId="urn:microsoft.com/office/officeart/2005/8/layout/vList3"/>
    <dgm:cxn modelId="{6975054B-3A44-4DE7-B5AF-AA95E2E8EA69}" type="presParOf" srcId="{88CBCB2D-34F2-4C48-94F1-B4856D636835}" destId="{7F6D70D7-FBC7-47C1-A137-3DCD1E57ED04}" srcOrd="1" destOrd="0" presId="urn:microsoft.com/office/officeart/2005/8/layout/vList3"/>
    <dgm:cxn modelId="{4B51F844-6930-401E-916F-06D114235CF5}" type="presParOf" srcId="{3A6781D2-8570-47C9-BB3C-98C8679680B5}" destId="{7F6C4276-5AE5-48D8-8033-105C7FA1A9D4}" srcOrd="1" destOrd="0" presId="urn:microsoft.com/office/officeart/2005/8/layout/vList3"/>
    <dgm:cxn modelId="{8783FEA4-6CDE-4CA9-B191-ADCE9ABE9BAD}" type="presParOf" srcId="{3A6781D2-8570-47C9-BB3C-98C8679680B5}" destId="{B4117FE6-5E5E-4213-95D7-8D3D0CCF46FC}" srcOrd="2" destOrd="0" presId="urn:microsoft.com/office/officeart/2005/8/layout/vList3"/>
    <dgm:cxn modelId="{ED4A297A-1F23-495E-9536-51A172297A7A}" type="presParOf" srcId="{B4117FE6-5E5E-4213-95D7-8D3D0CCF46FC}" destId="{274CE484-E937-4C42-A9FD-C352BB4543DA}" srcOrd="0" destOrd="0" presId="urn:microsoft.com/office/officeart/2005/8/layout/vList3"/>
    <dgm:cxn modelId="{D0069ADC-CE36-46A8-8AEA-0DFEF5CB7446}" type="presParOf" srcId="{B4117FE6-5E5E-4213-95D7-8D3D0CCF46FC}" destId="{D1E1592B-DBA5-40F0-9A17-9C05A6AECF9A}" srcOrd="1" destOrd="0" presId="urn:microsoft.com/office/officeart/2005/8/layout/vList3"/>
    <dgm:cxn modelId="{0D436FDE-ECF0-4BEC-BFB0-BE3305E507D9}" type="presParOf" srcId="{3A6781D2-8570-47C9-BB3C-98C8679680B5}" destId="{D0679BEB-71E0-449F-B521-B91EB3DFAB14}" srcOrd="3" destOrd="0" presId="urn:microsoft.com/office/officeart/2005/8/layout/vList3"/>
    <dgm:cxn modelId="{2E9C9F37-BE90-44AE-8621-CB776DBDBD19}" type="presParOf" srcId="{3A6781D2-8570-47C9-BB3C-98C8679680B5}" destId="{B3BA80AE-088E-453D-877F-E4A152F7D3DE}" srcOrd="4" destOrd="0" presId="urn:microsoft.com/office/officeart/2005/8/layout/vList3"/>
    <dgm:cxn modelId="{27660EDF-CFEE-4286-ABC3-2E11A60D3654}" type="presParOf" srcId="{B3BA80AE-088E-453D-877F-E4A152F7D3DE}" destId="{54B94ADA-D831-40F2-9D54-2CBFC1F5376E}" srcOrd="0" destOrd="0" presId="urn:microsoft.com/office/officeart/2005/8/layout/vList3"/>
    <dgm:cxn modelId="{4D3F2FD8-3A7B-4B0A-B316-DEF2A50A4904}" type="presParOf" srcId="{B3BA80AE-088E-453D-877F-E4A152F7D3DE}" destId="{52326CC0-D0A3-45D2-B2BC-31B1FE211D29}" srcOrd="1" destOrd="0" presId="urn:microsoft.com/office/officeart/2005/8/layout/vList3"/>
    <dgm:cxn modelId="{42CCDED5-A97C-4DDC-BE19-8EA98AC8D6E3}" type="presParOf" srcId="{3A6781D2-8570-47C9-BB3C-98C8679680B5}" destId="{BD980BE2-52F9-4399-BB84-DD35149AF734}" srcOrd="5" destOrd="0" presId="urn:microsoft.com/office/officeart/2005/8/layout/vList3"/>
    <dgm:cxn modelId="{A4B8F255-29E2-44B3-8736-56ED89E91B7D}" type="presParOf" srcId="{3A6781D2-8570-47C9-BB3C-98C8679680B5}" destId="{81C45B5E-2862-41F9-9301-E682B02D7C4A}" srcOrd="6" destOrd="0" presId="urn:microsoft.com/office/officeart/2005/8/layout/vList3"/>
    <dgm:cxn modelId="{E8DA05DE-F979-4EE5-B0BA-E14B7CE06229}" type="presParOf" srcId="{81C45B5E-2862-41F9-9301-E682B02D7C4A}" destId="{C2620EBA-64A8-449E-BE6F-25CF7250CDFF}" srcOrd="0" destOrd="0" presId="urn:microsoft.com/office/officeart/2005/8/layout/vList3"/>
    <dgm:cxn modelId="{EF82CBAE-5531-4F83-8773-3629F8418F5B}" type="presParOf" srcId="{81C45B5E-2862-41F9-9301-E682B02D7C4A}" destId="{EFAD348C-9E73-4AE1-A7ED-A4DCBD734E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BD9D57B-E050-4829-A7D5-A728598B6650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B47C5FC5-B6F2-405B-AFBF-5062C1560BB7}">
      <dgm:prSet/>
      <dgm:spPr/>
      <dgm:t>
        <a:bodyPr/>
        <a:lstStyle/>
        <a:p>
          <a:r>
            <a:rPr lang="en-US" dirty="0"/>
            <a:t>Keep a record of automated decisions.</a:t>
          </a:r>
          <a:endParaRPr lang="es-EC" dirty="0"/>
        </a:p>
      </dgm:t>
    </dgm:pt>
    <dgm:pt modelId="{CEAF1961-29BF-485E-A2E4-482A6DBAC11A}" type="parTrans" cxnId="{4BA5EA9F-B188-4A88-8D19-DDC4CC9AC319}">
      <dgm:prSet/>
      <dgm:spPr/>
      <dgm:t>
        <a:bodyPr/>
        <a:lstStyle/>
        <a:p>
          <a:endParaRPr lang="es-EC"/>
        </a:p>
      </dgm:t>
    </dgm:pt>
    <dgm:pt modelId="{8501C7BD-2B3B-40D0-BD7D-263CCCDA4C2E}" type="sibTrans" cxnId="{4BA5EA9F-B188-4A88-8D19-DDC4CC9AC319}">
      <dgm:prSet/>
      <dgm:spPr/>
      <dgm:t>
        <a:bodyPr/>
        <a:lstStyle/>
        <a:p>
          <a:endParaRPr lang="es-EC"/>
        </a:p>
      </dgm:t>
    </dgm:pt>
    <dgm:pt modelId="{C2DC1CB3-6E3E-4027-A745-4D7555ED607B}">
      <dgm:prSet/>
      <dgm:spPr/>
      <dgm:t>
        <a:bodyPr/>
        <a:lstStyle/>
        <a:p>
          <a:r>
            <a:rPr lang="en-US" dirty="0"/>
            <a:t> You may need to integrate –in some way- human oversight into the AI.</a:t>
          </a:r>
          <a:endParaRPr lang="es-EC" dirty="0"/>
        </a:p>
      </dgm:t>
    </dgm:pt>
    <dgm:pt modelId="{2A0787ED-9EC7-49E6-8BC7-1115199B313D}" type="parTrans" cxnId="{2BCED0D0-6D5F-426B-A9BB-B34E3272FB02}">
      <dgm:prSet/>
      <dgm:spPr/>
      <dgm:t>
        <a:bodyPr/>
        <a:lstStyle/>
        <a:p>
          <a:endParaRPr lang="es-EC"/>
        </a:p>
      </dgm:t>
    </dgm:pt>
    <dgm:pt modelId="{353161C3-42FA-41D2-847F-5129A7AF2AD0}" type="sibTrans" cxnId="{2BCED0D0-6D5F-426B-A9BB-B34E3272FB02}">
      <dgm:prSet/>
      <dgm:spPr/>
      <dgm:t>
        <a:bodyPr/>
        <a:lstStyle/>
        <a:p>
          <a:endParaRPr lang="es-EC"/>
        </a:p>
      </dgm:t>
    </dgm:pt>
    <dgm:pt modelId="{34901345-ED49-478C-9E12-5ED2C38C6F28}">
      <dgm:prSet/>
      <dgm:spPr/>
      <dgm:t>
        <a:bodyPr/>
        <a:lstStyle/>
        <a:p>
          <a:r>
            <a:rPr lang="en-US" dirty="0"/>
            <a:t>If your AI is considered high risk, it must be registered in public a database.</a:t>
          </a:r>
          <a:endParaRPr lang="es-EC" dirty="0"/>
        </a:p>
      </dgm:t>
    </dgm:pt>
    <dgm:pt modelId="{4ADCAF8C-57EE-4585-AF11-FC357DECEFD5}" type="parTrans" cxnId="{429C86C2-42EE-42C2-9843-CAF1EB4D77EB}">
      <dgm:prSet/>
      <dgm:spPr/>
      <dgm:t>
        <a:bodyPr/>
        <a:lstStyle/>
        <a:p>
          <a:endParaRPr lang="es-EC"/>
        </a:p>
      </dgm:t>
    </dgm:pt>
    <dgm:pt modelId="{BACF1CC9-6D54-4AB0-906E-ECDEC60D661D}" type="sibTrans" cxnId="{429C86C2-42EE-42C2-9843-CAF1EB4D77EB}">
      <dgm:prSet/>
      <dgm:spPr/>
      <dgm:t>
        <a:bodyPr/>
        <a:lstStyle/>
        <a:p>
          <a:endParaRPr lang="es-EC"/>
        </a:p>
      </dgm:t>
    </dgm:pt>
    <dgm:pt modelId="{A5FA132E-AF09-47A5-A0D5-18A7DB085E1B}">
      <dgm:prSet/>
      <dgm:spPr/>
      <dgm:t>
        <a:bodyPr/>
        <a:lstStyle/>
        <a:p>
          <a:r>
            <a:rPr lang="en-US" dirty="0"/>
            <a:t>Clearly inform users when they start interacting with AI</a:t>
          </a:r>
          <a:endParaRPr lang="es-EC" dirty="0"/>
        </a:p>
      </dgm:t>
    </dgm:pt>
    <dgm:pt modelId="{D4F316FF-105B-4C22-BC75-285A7B0E8931}" type="parTrans" cxnId="{CD426B86-913D-4EA7-9B0C-8902BE9C14BE}">
      <dgm:prSet/>
      <dgm:spPr/>
      <dgm:t>
        <a:bodyPr/>
        <a:lstStyle/>
        <a:p>
          <a:endParaRPr lang="es-EC"/>
        </a:p>
      </dgm:t>
    </dgm:pt>
    <dgm:pt modelId="{63AAED98-D748-4173-9D70-F7B5C89A9A59}" type="sibTrans" cxnId="{CD426B86-913D-4EA7-9B0C-8902BE9C14BE}">
      <dgm:prSet/>
      <dgm:spPr/>
      <dgm:t>
        <a:bodyPr/>
        <a:lstStyle/>
        <a:p>
          <a:endParaRPr lang="es-EC"/>
        </a:p>
      </dgm:t>
    </dgm:pt>
    <dgm:pt modelId="{3A6781D2-8570-47C9-BB3C-98C8679680B5}" type="pres">
      <dgm:prSet presAssocID="{5BD9D57B-E050-4829-A7D5-A728598B6650}" presName="linearFlow" presStyleCnt="0">
        <dgm:presLayoutVars>
          <dgm:dir/>
          <dgm:resizeHandles val="exact"/>
        </dgm:presLayoutVars>
      </dgm:prSet>
      <dgm:spPr/>
    </dgm:pt>
    <dgm:pt modelId="{88CBCB2D-34F2-4C48-94F1-B4856D636835}" type="pres">
      <dgm:prSet presAssocID="{B47C5FC5-B6F2-405B-AFBF-5062C1560BB7}" presName="composite" presStyleCnt="0"/>
      <dgm:spPr/>
    </dgm:pt>
    <dgm:pt modelId="{263DC9DC-5CDE-4AC7-9727-5EBEFEA94065}" type="pres">
      <dgm:prSet presAssocID="{B47C5FC5-B6F2-405B-AFBF-5062C1560BB7}" presName="imgShp" presStyleLbl="fgImgPlace1" presStyleIdx="0" presStyleCnt="4" custLinFactNeighborY="121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F6D70D7-FBC7-47C1-A137-3DCD1E57ED04}" type="pres">
      <dgm:prSet presAssocID="{B47C5FC5-B6F2-405B-AFBF-5062C1560BB7}" presName="txShp" presStyleLbl="node1" presStyleIdx="0" presStyleCnt="4">
        <dgm:presLayoutVars>
          <dgm:bulletEnabled val="1"/>
        </dgm:presLayoutVars>
      </dgm:prSet>
      <dgm:spPr/>
    </dgm:pt>
    <dgm:pt modelId="{7F6C4276-5AE5-48D8-8033-105C7FA1A9D4}" type="pres">
      <dgm:prSet presAssocID="{8501C7BD-2B3B-40D0-BD7D-263CCCDA4C2E}" presName="spacing" presStyleCnt="0"/>
      <dgm:spPr/>
    </dgm:pt>
    <dgm:pt modelId="{B4117FE6-5E5E-4213-95D7-8D3D0CCF46FC}" type="pres">
      <dgm:prSet presAssocID="{C2DC1CB3-6E3E-4027-A745-4D7555ED607B}" presName="composite" presStyleCnt="0"/>
      <dgm:spPr/>
    </dgm:pt>
    <dgm:pt modelId="{274CE484-E937-4C42-A9FD-C352BB4543DA}" type="pres">
      <dgm:prSet presAssocID="{C2DC1CB3-6E3E-4027-A745-4D7555ED607B}" presName="imgShp" presStyleLbl="fgImgPlac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1E1592B-DBA5-40F0-9A17-9C05A6AECF9A}" type="pres">
      <dgm:prSet presAssocID="{C2DC1CB3-6E3E-4027-A745-4D7555ED607B}" presName="txShp" presStyleLbl="node1" presStyleIdx="1" presStyleCnt="4">
        <dgm:presLayoutVars>
          <dgm:bulletEnabled val="1"/>
        </dgm:presLayoutVars>
      </dgm:prSet>
      <dgm:spPr/>
    </dgm:pt>
    <dgm:pt modelId="{D0679BEB-71E0-449F-B521-B91EB3DFAB14}" type="pres">
      <dgm:prSet presAssocID="{353161C3-42FA-41D2-847F-5129A7AF2AD0}" presName="spacing" presStyleCnt="0"/>
      <dgm:spPr/>
    </dgm:pt>
    <dgm:pt modelId="{A0144639-F1F3-4D08-8E5D-653C192DFFBC}" type="pres">
      <dgm:prSet presAssocID="{34901345-ED49-478C-9E12-5ED2C38C6F28}" presName="composite" presStyleCnt="0"/>
      <dgm:spPr/>
    </dgm:pt>
    <dgm:pt modelId="{49A65395-11C2-4379-A18C-14ACFC5407BD}" type="pres">
      <dgm:prSet presAssocID="{34901345-ED49-478C-9E12-5ED2C38C6F28}" presName="imgShp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49C40C8-1193-47A6-8224-572B1F797D93}" type="pres">
      <dgm:prSet presAssocID="{34901345-ED49-478C-9E12-5ED2C38C6F28}" presName="txShp" presStyleLbl="node1" presStyleIdx="2" presStyleCnt="4">
        <dgm:presLayoutVars>
          <dgm:bulletEnabled val="1"/>
        </dgm:presLayoutVars>
      </dgm:prSet>
      <dgm:spPr/>
    </dgm:pt>
    <dgm:pt modelId="{634A556C-2780-4ECB-99A2-A5A2B2FC70F3}" type="pres">
      <dgm:prSet presAssocID="{BACF1CC9-6D54-4AB0-906E-ECDEC60D661D}" presName="spacing" presStyleCnt="0"/>
      <dgm:spPr/>
    </dgm:pt>
    <dgm:pt modelId="{CF47727E-3AB2-4C70-BD6E-870C749F7421}" type="pres">
      <dgm:prSet presAssocID="{A5FA132E-AF09-47A5-A0D5-18A7DB085E1B}" presName="composite" presStyleCnt="0"/>
      <dgm:spPr/>
    </dgm:pt>
    <dgm:pt modelId="{65311488-8D1E-4F20-BA65-DE4372DE21AD}" type="pres">
      <dgm:prSet presAssocID="{A5FA132E-AF09-47A5-A0D5-18A7DB085E1B}" presName="imgShp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6DF36F4-F12B-4B49-9C32-CBC15D8278B6}" type="pres">
      <dgm:prSet presAssocID="{A5FA132E-AF09-47A5-A0D5-18A7DB085E1B}" presName="txShp" presStyleLbl="node1" presStyleIdx="3" presStyleCnt="4">
        <dgm:presLayoutVars>
          <dgm:bulletEnabled val="1"/>
        </dgm:presLayoutVars>
      </dgm:prSet>
      <dgm:spPr/>
    </dgm:pt>
  </dgm:ptLst>
  <dgm:cxnLst>
    <dgm:cxn modelId="{9CEC8514-F257-488B-924E-ACDDCE71764A}" type="presOf" srcId="{B47C5FC5-B6F2-405B-AFBF-5062C1560BB7}" destId="{7F6D70D7-FBC7-47C1-A137-3DCD1E57ED04}" srcOrd="0" destOrd="0" presId="urn:microsoft.com/office/officeart/2005/8/layout/vList3"/>
    <dgm:cxn modelId="{CEF1564D-B6D4-4CAE-8175-8DD3E63C275B}" type="presOf" srcId="{34901345-ED49-478C-9E12-5ED2C38C6F28}" destId="{149C40C8-1193-47A6-8224-572B1F797D93}" srcOrd="0" destOrd="0" presId="urn:microsoft.com/office/officeart/2005/8/layout/vList3"/>
    <dgm:cxn modelId="{8B9DC470-3093-47B0-B49E-C16591560D09}" type="presOf" srcId="{5BD9D57B-E050-4829-A7D5-A728598B6650}" destId="{3A6781D2-8570-47C9-BB3C-98C8679680B5}" srcOrd="0" destOrd="0" presId="urn:microsoft.com/office/officeart/2005/8/layout/vList3"/>
    <dgm:cxn modelId="{25477D7B-B4E1-4B47-9007-BEB002AC6536}" type="presOf" srcId="{C2DC1CB3-6E3E-4027-A745-4D7555ED607B}" destId="{D1E1592B-DBA5-40F0-9A17-9C05A6AECF9A}" srcOrd="0" destOrd="0" presId="urn:microsoft.com/office/officeart/2005/8/layout/vList3"/>
    <dgm:cxn modelId="{CD426B86-913D-4EA7-9B0C-8902BE9C14BE}" srcId="{5BD9D57B-E050-4829-A7D5-A728598B6650}" destId="{A5FA132E-AF09-47A5-A0D5-18A7DB085E1B}" srcOrd="3" destOrd="0" parTransId="{D4F316FF-105B-4C22-BC75-285A7B0E8931}" sibTransId="{63AAED98-D748-4173-9D70-F7B5C89A9A59}"/>
    <dgm:cxn modelId="{4BA5EA9F-B188-4A88-8D19-DDC4CC9AC319}" srcId="{5BD9D57B-E050-4829-A7D5-A728598B6650}" destId="{B47C5FC5-B6F2-405B-AFBF-5062C1560BB7}" srcOrd="0" destOrd="0" parTransId="{CEAF1961-29BF-485E-A2E4-482A6DBAC11A}" sibTransId="{8501C7BD-2B3B-40D0-BD7D-263CCCDA4C2E}"/>
    <dgm:cxn modelId="{631201C2-5EAD-4741-B975-7282DF580310}" type="presOf" srcId="{A5FA132E-AF09-47A5-A0D5-18A7DB085E1B}" destId="{86DF36F4-F12B-4B49-9C32-CBC15D8278B6}" srcOrd="0" destOrd="0" presId="urn:microsoft.com/office/officeart/2005/8/layout/vList3"/>
    <dgm:cxn modelId="{429C86C2-42EE-42C2-9843-CAF1EB4D77EB}" srcId="{5BD9D57B-E050-4829-A7D5-A728598B6650}" destId="{34901345-ED49-478C-9E12-5ED2C38C6F28}" srcOrd="2" destOrd="0" parTransId="{4ADCAF8C-57EE-4585-AF11-FC357DECEFD5}" sibTransId="{BACF1CC9-6D54-4AB0-906E-ECDEC60D661D}"/>
    <dgm:cxn modelId="{2BCED0D0-6D5F-426B-A9BB-B34E3272FB02}" srcId="{5BD9D57B-E050-4829-A7D5-A728598B6650}" destId="{C2DC1CB3-6E3E-4027-A745-4D7555ED607B}" srcOrd="1" destOrd="0" parTransId="{2A0787ED-9EC7-49E6-8BC7-1115199B313D}" sibTransId="{353161C3-42FA-41D2-847F-5129A7AF2AD0}"/>
    <dgm:cxn modelId="{E826CAB0-3D8C-4087-8555-8A2FCE85EAD2}" type="presParOf" srcId="{3A6781D2-8570-47C9-BB3C-98C8679680B5}" destId="{88CBCB2D-34F2-4C48-94F1-B4856D636835}" srcOrd="0" destOrd="0" presId="urn:microsoft.com/office/officeart/2005/8/layout/vList3"/>
    <dgm:cxn modelId="{33C05114-5A64-41C5-A76F-3E9D074742F8}" type="presParOf" srcId="{88CBCB2D-34F2-4C48-94F1-B4856D636835}" destId="{263DC9DC-5CDE-4AC7-9727-5EBEFEA94065}" srcOrd="0" destOrd="0" presId="urn:microsoft.com/office/officeart/2005/8/layout/vList3"/>
    <dgm:cxn modelId="{6975054B-3A44-4DE7-B5AF-AA95E2E8EA69}" type="presParOf" srcId="{88CBCB2D-34F2-4C48-94F1-B4856D636835}" destId="{7F6D70D7-FBC7-47C1-A137-3DCD1E57ED04}" srcOrd="1" destOrd="0" presId="urn:microsoft.com/office/officeart/2005/8/layout/vList3"/>
    <dgm:cxn modelId="{4B51F844-6930-401E-916F-06D114235CF5}" type="presParOf" srcId="{3A6781D2-8570-47C9-BB3C-98C8679680B5}" destId="{7F6C4276-5AE5-48D8-8033-105C7FA1A9D4}" srcOrd="1" destOrd="0" presId="urn:microsoft.com/office/officeart/2005/8/layout/vList3"/>
    <dgm:cxn modelId="{8783FEA4-6CDE-4CA9-B191-ADCE9ABE9BAD}" type="presParOf" srcId="{3A6781D2-8570-47C9-BB3C-98C8679680B5}" destId="{B4117FE6-5E5E-4213-95D7-8D3D0CCF46FC}" srcOrd="2" destOrd="0" presId="urn:microsoft.com/office/officeart/2005/8/layout/vList3"/>
    <dgm:cxn modelId="{ED4A297A-1F23-495E-9536-51A172297A7A}" type="presParOf" srcId="{B4117FE6-5E5E-4213-95D7-8D3D0CCF46FC}" destId="{274CE484-E937-4C42-A9FD-C352BB4543DA}" srcOrd="0" destOrd="0" presId="urn:microsoft.com/office/officeart/2005/8/layout/vList3"/>
    <dgm:cxn modelId="{D0069ADC-CE36-46A8-8AEA-0DFEF5CB7446}" type="presParOf" srcId="{B4117FE6-5E5E-4213-95D7-8D3D0CCF46FC}" destId="{D1E1592B-DBA5-40F0-9A17-9C05A6AECF9A}" srcOrd="1" destOrd="0" presId="urn:microsoft.com/office/officeart/2005/8/layout/vList3"/>
    <dgm:cxn modelId="{0D436FDE-ECF0-4BEC-BFB0-BE3305E507D9}" type="presParOf" srcId="{3A6781D2-8570-47C9-BB3C-98C8679680B5}" destId="{D0679BEB-71E0-449F-B521-B91EB3DFAB14}" srcOrd="3" destOrd="0" presId="urn:microsoft.com/office/officeart/2005/8/layout/vList3"/>
    <dgm:cxn modelId="{4E5C9D23-AC5E-4984-B8EC-A2CACA9DE2E0}" type="presParOf" srcId="{3A6781D2-8570-47C9-BB3C-98C8679680B5}" destId="{A0144639-F1F3-4D08-8E5D-653C192DFFBC}" srcOrd="4" destOrd="0" presId="urn:microsoft.com/office/officeart/2005/8/layout/vList3"/>
    <dgm:cxn modelId="{BC3B77A7-7776-43B6-814F-2940D0F8BC46}" type="presParOf" srcId="{A0144639-F1F3-4D08-8E5D-653C192DFFBC}" destId="{49A65395-11C2-4379-A18C-14ACFC5407BD}" srcOrd="0" destOrd="0" presId="urn:microsoft.com/office/officeart/2005/8/layout/vList3"/>
    <dgm:cxn modelId="{0F62CD3C-6A72-493B-B35B-70943220B2F9}" type="presParOf" srcId="{A0144639-F1F3-4D08-8E5D-653C192DFFBC}" destId="{149C40C8-1193-47A6-8224-572B1F797D93}" srcOrd="1" destOrd="0" presId="urn:microsoft.com/office/officeart/2005/8/layout/vList3"/>
    <dgm:cxn modelId="{6032305F-BA96-42DA-B47C-FE9BFEF1DD80}" type="presParOf" srcId="{3A6781D2-8570-47C9-BB3C-98C8679680B5}" destId="{634A556C-2780-4ECB-99A2-A5A2B2FC70F3}" srcOrd="5" destOrd="0" presId="urn:microsoft.com/office/officeart/2005/8/layout/vList3"/>
    <dgm:cxn modelId="{766742B0-518A-433A-8FA4-A25C7EF71BE7}" type="presParOf" srcId="{3A6781D2-8570-47C9-BB3C-98C8679680B5}" destId="{CF47727E-3AB2-4C70-BD6E-870C749F7421}" srcOrd="6" destOrd="0" presId="urn:microsoft.com/office/officeart/2005/8/layout/vList3"/>
    <dgm:cxn modelId="{97F778C8-80DD-4DC6-A117-EC6AE0CFE9C0}" type="presParOf" srcId="{CF47727E-3AB2-4C70-BD6E-870C749F7421}" destId="{65311488-8D1E-4F20-BA65-DE4372DE21AD}" srcOrd="0" destOrd="0" presId="urn:microsoft.com/office/officeart/2005/8/layout/vList3"/>
    <dgm:cxn modelId="{1C8F7297-EF7B-4796-89D2-DAB814FF2747}" type="presParOf" srcId="{CF47727E-3AB2-4C70-BD6E-870C749F7421}" destId="{86DF36F4-F12B-4B49-9C32-CBC15D8278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001D23C-8DF7-4349-9CED-63DE0F0EFD96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C04A4BD0-70EF-4974-B946-22E0855DB321}">
      <dgm:prSet phldrT="[Texto]" custT="1"/>
      <dgm:spPr/>
      <dgm:t>
        <a:bodyPr/>
        <a:lstStyle/>
        <a:p>
          <a:r>
            <a:rPr lang="en-US" sz="2400" dirty="0"/>
            <a:t>Go beyond the scientific aspects and prioritize the integration of the legal approach in project design.</a:t>
          </a:r>
          <a:endParaRPr lang="es-EC" sz="2400" dirty="0"/>
        </a:p>
      </dgm:t>
    </dgm:pt>
    <dgm:pt modelId="{1AFAE4B7-E730-458E-97F0-883CE6803AB5}" type="parTrans" cxnId="{D2C3960C-CCB7-46D9-93C9-6F4EAF7BFD73}">
      <dgm:prSet/>
      <dgm:spPr/>
      <dgm:t>
        <a:bodyPr/>
        <a:lstStyle/>
        <a:p>
          <a:endParaRPr lang="es-EC" sz="2400"/>
        </a:p>
      </dgm:t>
    </dgm:pt>
    <dgm:pt modelId="{9400EDC9-ECAF-40BE-B64A-426C609633D1}" type="sibTrans" cxnId="{D2C3960C-CCB7-46D9-93C9-6F4EAF7BFD73}">
      <dgm:prSet/>
      <dgm:spPr/>
      <dgm:t>
        <a:bodyPr/>
        <a:lstStyle/>
        <a:p>
          <a:endParaRPr lang="es-EC" sz="2400"/>
        </a:p>
      </dgm:t>
    </dgm:pt>
    <dgm:pt modelId="{6A1942BD-1AC6-4767-B0C4-0841BD205046}">
      <dgm:prSet custT="1"/>
      <dgm:spPr/>
      <dgm:t>
        <a:bodyPr/>
        <a:lstStyle/>
        <a:p>
          <a:r>
            <a:rPr lang="en-US" sz="2400" dirty="0"/>
            <a:t>Commit to evaluating impacts from the beginning and to discontinuing projects if there are indications of negative impacts, despite the associated costs.</a:t>
          </a:r>
          <a:endParaRPr lang="es-EC" sz="2400" dirty="0"/>
        </a:p>
      </dgm:t>
    </dgm:pt>
    <dgm:pt modelId="{1CAFE7E3-A596-4663-87F3-6791A84CB9AD}" type="parTrans" cxnId="{962E3CDF-F912-4336-9377-69C73BC6F8D9}">
      <dgm:prSet/>
      <dgm:spPr/>
      <dgm:t>
        <a:bodyPr/>
        <a:lstStyle/>
        <a:p>
          <a:endParaRPr lang="es-EC" sz="2400"/>
        </a:p>
      </dgm:t>
    </dgm:pt>
    <dgm:pt modelId="{232BC68E-2BA2-497F-AE00-CC19D1A1C7C3}" type="sibTrans" cxnId="{962E3CDF-F912-4336-9377-69C73BC6F8D9}">
      <dgm:prSet/>
      <dgm:spPr/>
      <dgm:t>
        <a:bodyPr/>
        <a:lstStyle/>
        <a:p>
          <a:endParaRPr lang="es-EC" sz="2400"/>
        </a:p>
      </dgm:t>
    </dgm:pt>
    <dgm:pt modelId="{CA46857E-A02F-42AC-A89C-1DABF205F263}">
      <dgm:prSet custT="1"/>
      <dgm:spPr/>
      <dgm:t>
        <a:bodyPr/>
        <a:lstStyle/>
        <a:p>
          <a:r>
            <a:rPr lang="en-US" sz="2400" dirty="0"/>
            <a:t>Promote technological development, creativity, and innovation without compromising people's rights.</a:t>
          </a:r>
          <a:endParaRPr lang="es-EC" sz="2400" dirty="0"/>
        </a:p>
      </dgm:t>
    </dgm:pt>
    <dgm:pt modelId="{4C536F6B-2DD7-4E58-967F-87E04BDD6FC6}" type="parTrans" cxnId="{7E4EF068-B6B4-4ACE-A7F6-56CE7AEE8AAB}">
      <dgm:prSet/>
      <dgm:spPr/>
      <dgm:t>
        <a:bodyPr/>
        <a:lstStyle/>
        <a:p>
          <a:endParaRPr lang="es-EC" sz="2400"/>
        </a:p>
      </dgm:t>
    </dgm:pt>
    <dgm:pt modelId="{BB8AFB60-8CC3-4F9D-8DEC-0ED1BA0F3E2B}" type="sibTrans" cxnId="{7E4EF068-B6B4-4ACE-A7F6-56CE7AEE8AAB}">
      <dgm:prSet/>
      <dgm:spPr/>
      <dgm:t>
        <a:bodyPr/>
        <a:lstStyle/>
        <a:p>
          <a:endParaRPr lang="es-EC" sz="2400"/>
        </a:p>
      </dgm:t>
    </dgm:pt>
    <dgm:pt modelId="{CC8EE2CB-3322-4271-B6B8-760FF3B22F20}" type="pres">
      <dgm:prSet presAssocID="{1001D23C-8DF7-4349-9CED-63DE0F0EFD96}" presName="linearFlow" presStyleCnt="0">
        <dgm:presLayoutVars>
          <dgm:dir/>
          <dgm:resizeHandles val="exact"/>
        </dgm:presLayoutVars>
      </dgm:prSet>
      <dgm:spPr/>
    </dgm:pt>
    <dgm:pt modelId="{CD76A00A-3DE8-4B0B-B0B8-F45625481FE9}" type="pres">
      <dgm:prSet presAssocID="{C04A4BD0-70EF-4974-B946-22E0855DB321}" presName="composite" presStyleCnt="0"/>
      <dgm:spPr/>
    </dgm:pt>
    <dgm:pt modelId="{A870C69C-03EA-4376-9B99-A4E099A9870A}" type="pres">
      <dgm:prSet presAssocID="{C04A4BD0-70EF-4974-B946-22E0855DB32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06BE3354-E0C3-4B60-A263-73693DAAA9CD}" type="pres">
      <dgm:prSet presAssocID="{C04A4BD0-70EF-4974-B946-22E0855DB321}" presName="txShp" presStyleLbl="node1" presStyleIdx="0" presStyleCnt="3">
        <dgm:presLayoutVars>
          <dgm:bulletEnabled val="1"/>
        </dgm:presLayoutVars>
      </dgm:prSet>
      <dgm:spPr/>
    </dgm:pt>
    <dgm:pt modelId="{743D0460-9AF2-47EC-A9E2-A29394334EAE}" type="pres">
      <dgm:prSet presAssocID="{9400EDC9-ECAF-40BE-B64A-426C609633D1}" presName="spacing" presStyleCnt="0"/>
      <dgm:spPr/>
    </dgm:pt>
    <dgm:pt modelId="{3E1F2ECD-161F-4417-AD8E-BFCEBC1D6003}" type="pres">
      <dgm:prSet presAssocID="{6A1942BD-1AC6-4767-B0C4-0841BD205046}" presName="composite" presStyleCnt="0"/>
      <dgm:spPr/>
    </dgm:pt>
    <dgm:pt modelId="{7687BE8F-68B0-4A48-84D5-309B87F09937}" type="pres">
      <dgm:prSet presAssocID="{6A1942BD-1AC6-4767-B0C4-0841BD205046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pa con relleno sólido"/>
        </a:ext>
      </dgm:extLst>
    </dgm:pt>
    <dgm:pt modelId="{65AE30E5-0D21-458A-8E3F-580D7E7444ED}" type="pres">
      <dgm:prSet presAssocID="{6A1942BD-1AC6-4767-B0C4-0841BD205046}" presName="txShp" presStyleLbl="node1" presStyleIdx="1" presStyleCnt="3">
        <dgm:presLayoutVars>
          <dgm:bulletEnabled val="1"/>
        </dgm:presLayoutVars>
      </dgm:prSet>
      <dgm:spPr/>
    </dgm:pt>
    <dgm:pt modelId="{8F14675B-67A7-44DA-8C3F-34B1CC9B2744}" type="pres">
      <dgm:prSet presAssocID="{232BC68E-2BA2-497F-AE00-CC19D1A1C7C3}" presName="spacing" presStyleCnt="0"/>
      <dgm:spPr/>
    </dgm:pt>
    <dgm:pt modelId="{9C2D9289-591A-4EFC-B734-BEF4F85985E8}" type="pres">
      <dgm:prSet presAssocID="{CA46857E-A02F-42AC-A89C-1DABF205F263}" presName="composite" presStyleCnt="0"/>
      <dgm:spPr/>
    </dgm:pt>
    <dgm:pt modelId="{ABA5E5D1-2F2D-4DB5-A689-40F99920EC25}" type="pres">
      <dgm:prSet presAssocID="{CA46857E-A02F-42AC-A89C-1DABF205F263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a confundida con relleno sólido"/>
        </a:ext>
      </dgm:extLst>
    </dgm:pt>
    <dgm:pt modelId="{A869E117-9E3E-4A8D-94FA-5064A545DB37}" type="pres">
      <dgm:prSet presAssocID="{CA46857E-A02F-42AC-A89C-1DABF205F263}" presName="txShp" presStyleLbl="node1" presStyleIdx="2" presStyleCnt="3">
        <dgm:presLayoutVars>
          <dgm:bulletEnabled val="1"/>
        </dgm:presLayoutVars>
      </dgm:prSet>
      <dgm:spPr/>
    </dgm:pt>
  </dgm:ptLst>
  <dgm:cxnLst>
    <dgm:cxn modelId="{D2C3960C-CCB7-46D9-93C9-6F4EAF7BFD73}" srcId="{1001D23C-8DF7-4349-9CED-63DE0F0EFD96}" destId="{C04A4BD0-70EF-4974-B946-22E0855DB321}" srcOrd="0" destOrd="0" parTransId="{1AFAE4B7-E730-458E-97F0-883CE6803AB5}" sibTransId="{9400EDC9-ECAF-40BE-B64A-426C609633D1}"/>
    <dgm:cxn modelId="{059E3415-A6F7-48CF-A50E-455627816EE2}" type="presOf" srcId="{C04A4BD0-70EF-4974-B946-22E0855DB321}" destId="{06BE3354-E0C3-4B60-A263-73693DAAA9CD}" srcOrd="0" destOrd="0" presId="urn:microsoft.com/office/officeart/2005/8/layout/vList3"/>
    <dgm:cxn modelId="{07AF221D-38FC-422B-ADC5-ABA81B917F09}" type="presOf" srcId="{1001D23C-8DF7-4349-9CED-63DE0F0EFD96}" destId="{CC8EE2CB-3322-4271-B6B8-760FF3B22F20}" srcOrd="0" destOrd="0" presId="urn:microsoft.com/office/officeart/2005/8/layout/vList3"/>
    <dgm:cxn modelId="{3214BD44-D5AE-4A10-A424-EE0064CD1269}" type="presOf" srcId="{CA46857E-A02F-42AC-A89C-1DABF205F263}" destId="{A869E117-9E3E-4A8D-94FA-5064A545DB37}" srcOrd="0" destOrd="0" presId="urn:microsoft.com/office/officeart/2005/8/layout/vList3"/>
    <dgm:cxn modelId="{7E4EF068-B6B4-4ACE-A7F6-56CE7AEE8AAB}" srcId="{1001D23C-8DF7-4349-9CED-63DE0F0EFD96}" destId="{CA46857E-A02F-42AC-A89C-1DABF205F263}" srcOrd="2" destOrd="0" parTransId="{4C536F6B-2DD7-4E58-967F-87E04BDD6FC6}" sibTransId="{BB8AFB60-8CC3-4F9D-8DEC-0ED1BA0F3E2B}"/>
    <dgm:cxn modelId="{624D6DB8-5F83-443C-8677-233D6A1AC7B9}" type="presOf" srcId="{6A1942BD-1AC6-4767-B0C4-0841BD205046}" destId="{65AE30E5-0D21-458A-8E3F-580D7E7444ED}" srcOrd="0" destOrd="0" presId="urn:microsoft.com/office/officeart/2005/8/layout/vList3"/>
    <dgm:cxn modelId="{962E3CDF-F912-4336-9377-69C73BC6F8D9}" srcId="{1001D23C-8DF7-4349-9CED-63DE0F0EFD96}" destId="{6A1942BD-1AC6-4767-B0C4-0841BD205046}" srcOrd="1" destOrd="0" parTransId="{1CAFE7E3-A596-4663-87F3-6791A84CB9AD}" sibTransId="{232BC68E-2BA2-497F-AE00-CC19D1A1C7C3}"/>
    <dgm:cxn modelId="{6DE9DAC1-C496-4E1E-B3A9-67FDAC7C3CE9}" type="presParOf" srcId="{CC8EE2CB-3322-4271-B6B8-760FF3B22F20}" destId="{CD76A00A-3DE8-4B0B-B0B8-F45625481FE9}" srcOrd="0" destOrd="0" presId="urn:microsoft.com/office/officeart/2005/8/layout/vList3"/>
    <dgm:cxn modelId="{DFA12729-5960-47C7-8BAD-5F9532588E86}" type="presParOf" srcId="{CD76A00A-3DE8-4B0B-B0B8-F45625481FE9}" destId="{A870C69C-03EA-4376-9B99-A4E099A9870A}" srcOrd="0" destOrd="0" presId="urn:microsoft.com/office/officeart/2005/8/layout/vList3"/>
    <dgm:cxn modelId="{09197345-5214-4E0E-9B41-5BA6C59C8674}" type="presParOf" srcId="{CD76A00A-3DE8-4B0B-B0B8-F45625481FE9}" destId="{06BE3354-E0C3-4B60-A263-73693DAAA9CD}" srcOrd="1" destOrd="0" presId="urn:microsoft.com/office/officeart/2005/8/layout/vList3"/>
    <dgm:cxn modelId="{F07EF61B-9C37-46C8-9DFD-63AD2574B8E2}" type="presParOf" srcId="{CC8EE2CB-3322-4271-B6B8-760FF3B22F20}" destId="{743D0460-9AF2-47EC-A9E2-A29394334EAE}" srcOrd="1" destOrd="0" presId="urn:microsoft.com/office/officeart/2005/8/layout/vList3"/>
    <dgm:cxn modelId="{8353B25A-84E4-4D85-A88F-AE6FF05DA2BB}" type="presParOf" srcId="{CC8EE2CB-3322-4271-B6B8-760FF3B22F20}" destId="{3E1F2ECD-161F-4417-AD8E-BFCEBC1D6003}" srcOrd="2" destOrd="0" presId="urn:microsoft.com/office/officeart/2005/8/layout/vList3"/>
    <dgm:cxn modelId="{6617DC2B-4EEF-4690-90AA-A450E65D89F0}" type="presParOf" srcId="{3E1F2ECD-161F-4417-AD8E-BFCEBC1D6003}" destId="{7687BE8F-68B0-4A48-84D5-309B87F09937}" srcOrd="0" destOrd="0" presId="urn:microsoft.com/office/officeart/2005/8/layout/vList3"/>
    <dgm:cxn modelId="{9370CBB7-E9F7-48B4-8F5F-FB758058F6DC}" type="presParOf" srcId="{3E1F2ECD-161F-4417-AD8E-BFCEBC1D6003}" destId="{65AE30E5-0D21-458A-8E3F-580D7E7444ED}" srcOrd="1" destOrd="0" presId="urn:microsoft.com/office/officeart/2005/8/layout/vList3"/>
    <dgm:cxn modelId="{295E6BF5-6A3F-4567-B4D1-BAAED5AC89BB}" type="presParOf" srcId="{CC8EE2CB-3322-4271-B6B8-760FF3B22F20}" destId="{8F14675B-67A7-44DA-8C3F-34B1CC9B2744}" srcOrd="3" destOrd="0" presId="urn:microsoft.com/office/officeart/2005/8/layout/vList3"/>
    <dgm:cxn modelId="{A57E091B-9CE9-4585-8AE4-FCFC411E9EA5}" type="presParOf" srcId="{CC8EE2CB-3322-4271-B6B8-760FF3B22F20}" destId="{9C2D9289-591A-4EFC-B734-BEF4F85985E8}" srcOrd="4" destOrd="0" presId="urn:microsoft.com/office/officeart/2005/8/layout/vList3"/>
    <dgm:cxn modelId="{DA868C70-A750-4EC6-956A-6A736DACB570}" type="presParOf" srcId="{9C2D9289-591A-4EFC-B734-BEF4F85985E8}" destId="{ABA5E5D1-2F2D-4DB5-A689-40F99920EC25}" srcOrd="0" destOrd="0" presId="urn:microsoft.com/office/officeart/2005/8/layout/vList3"/>
    <dgm:cxn modelId="{6D9B2E95-EB6E-4815-B8B8-45CF608EDD69}" type="presParOf" srcId="{9C2D9289-591A-4EFC-B734-BEF4F85985E8}" destId="{A869E117-9E3E-4A8D-94FA-5064A545DB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56EE9-BBD2-4A80-A57D-74AA8EACD374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3588ADEB-864E-43AC-AD7D-E796DC8D97B2}">
      <dgm:prSet phldrT="[Texto]" custT="1"/>
      <dgm:spPr/>
      <dgm:t>
        <a:bodyPr/>
        <a:lstStyle/>
        <a:p>
          <a:pPr algn="just"/>
          <a:r>
            <a:rPr lang="en-US" sz="2200" dirty="0"/>
            <a:t>Universities </a:t>
          </a:r>
          <a:r>
            <a:rPr lang="en-US" sz="2200" b="1" dirty="0"/>
            <a:t>compete</a:t>
          </a:r>
          <a:r>
            <a:rPr lang="en-US" sz="2200" dirty="0"/>
            <a:t> internationally to attract students and researchers.</a:t>
          </a:r>
          <a:endParaRPr lang="es-EC" sz="2200" dirty="0"/>
        </a:p>
      </dgm:t>
    </dgm:pt>
    <dgm:pt modelId="{CBEEAB65-7168-4E11-8986-D46A54523CE9}" type="parTrans" cxnId="{0F1AC41A-AC2B-4939-89E8-D21E377DC292}">
      <dgm:prSet/>
      <dgm:spPr/>
      <dgm:t>
        <a:bodyPr/>
        <a:lstStyle/>
        <a:p>
          <a:endParaRPr lang="es-EC"/>
        </a:p>
      </dgm:t>
    </dgm:pt>
    <dgm:pt modelId="{E5C803D4-885C-4F89-B55C-5C5E2787C32C}" type="sibTrans" cxnId="{0F1AC41A-AC2B-4939-89E8-D21E377DC292}">
      <dgm:prSet/>
      <dgm:spPr/>
      <dgm:t>
        <a:bodyPr/>
        <a:lstStyle/>
        <a:p>
          <a:endParaRPr lang="es-EC"/>
        </a:p>
      </dgm:t>
    </dgm:pt>
    <dgm:pt modelId="{0BDBE853-A277-4D19-A5D8-9001ABCFDDFD}">
      <dgm:prSet custT="1"/>
      <dgm:spPr/>
      <dgm:t>
        <a:bodyPr/>
        <a:lstStyle/>
        <a:p>
          <a:pPr algn="just"/>
          <a:r>
            <a:rPr lang="en-US" sz="2200" b="1" dirty="0"/>
            <a:t>New generations </a:t>
          </a:r>
          <a:r>
            <a:rPr lang="en-US" sz="2200" dirty="0"/>
            <a:t>demand modern and technologically integrated educational experiences.</a:t>
          </a:r>
          <a:endParaRPr lang="es-EC" sz="2200" dirty="0"/>
        </a:p>
      </dgm:t>
    </dgm:pt>
    <dgm:pt modelId="{F62E813B-86AB-4DAF-A97C-27483CD33F7B}" type="parTrans" cxnId="{D44752EA-AA44-4BCC-AD14-6F2D529DDDD0}">
      <dgm:prSet/>
      <dgm:spPr/>
      <dgm:t>
        <a:bodyPr/>
        <a:lstStyle/>
        <a:p>
          <a:endParaRPr lang="es-EC"/>
        </a:p>
      </dgm:t>
    </dgm:pt>
    <dgm:pt modelId="{107EDE97-3521-4BCF-981C-13F43156F934}" type="sibTrans" cxnId="{D44752EA-AA44-4BCC-AD14-6F2D529DDDD0}">
      <dgm:prSet/>
      <dgm:spPr/>
      <dgm:t>
        <a:bodyPr/>
        <a:lstStyle/>
        <a:p>
          <a:endParaRPr lang="es-EC"/>
        </a:p>
      </dgm:t>
    </dgm:pt>
    <dgm:pt modelId="{AE863814-C07D-4A25-924C-29AAE1878BB1}">
      <dgm:prSet custT="1"/>
      <dgm:spPr/>
      <dgm:t>
        <a:bodyPr/>
        <a:lstStyle/>
        <a:p>
          <a:pPr algn="just"/>
          <a:r>
            <a:rPr lang="en-US" sz="2200" dirty="0"/>
            <a:t>It is necessary to prepare students for a constantly changing and highly technological </a:t>
          </a:r>
          <a:r>
            <a:rPr lang="en-US" sz="2200" b="1" dirty="0"/>
            <a:t>labor market.</a:t>
          </a:r>
          <a:endParaRPr lang="es-EC" sz="2200" b="1" dirty="0"/>
        </a:p>
      </dgm:t>
    </dgm:pt>
    <dgm:pt modelId="{EC854D6F-0A29-4FA5-92B7-50E4D5ADF2EC}" type="parTrans" cxnId="{851F2703-390B-4E99-84ED-1614A0F4F2D1}">
      <dgm:prSet/>
      <dgm:spPr/>
      <dgm:t>
        <a:bodyPr/>
        <a:lstStyle/>
        <a:p>
          <a:endParaRPr lang="es-EC"/>
        </a:p>
      </dgm:t>
    </dgm:pt>
    <dgm:pt modelId="{9975C919-7D8E-43C4-B6AD-44DDB1B48EF9}" type="sibTrans" cxnId="{851F2703-390B-4E99-84ED-1614A0F4F2D1}">
      <dgm:prSet/>
      <dgm:spPr/>
      <dgm:t>
        <a:bodyPr/>
        <a:lstStyle/>
        <a:p>
          <a:endParaRPr lang="es-EC"/>
        </a:p>
      </dgm:t>
    </dgm:pt>
    <dgm:pt modelId="{AB3CE284-6534-4CF3-9DBA-15D2E10E2898}">
      <dgm:prSet custT="1"/>
      <dgm:spPr/>
      <dgm:t>
        <a:bodyPr/>
        <a:lstStyle/>
        <a:p>
          <a:pPr algn="just"/>
          <a:r>
            <a:rPr lang="en-US" sz="2200" dirty="0"/>
            <a:t>New </a:t>
          </a:r>
          <a:r>
            <a:rPr lang="en-US" sz="2200" b="1" dirty="0"/>
            <a:t>policies and regulations </a:t>
          </a:r>
          <a:r>
            <a:rPr lang="en-US" sz="2200" dirty="0"/>
            <a:t>promote or require the adoption of advanced technologies.</a:t>
          </a:r>
          <a:endParaRPr lang="es-EC" sz="2200" dirty="0"/>
        </a:p>
      </dgm:t>
    </dgm:pt>
    <dgm:pt modelId="{0F087B4E-1F92-4D44-AE7B-794DE6F2F889}" type="parTrans" cxnId="{055F60BA-EA5E-4A73-BD2E-7217B31A1CF0}">
      <dgm:prSet/>
      <dgm:spPr/>
      <dgm:t>
        <a:bodyPr/>
        <a:lstStyle/>
        <a:p>
          <a:endParaRPr lang="es-EC"/>
        </a:p>
      </dgm:t>
    </dgm:pt>
    <dgm:pt modelId="{46EF68BC-5208-4EF6-A1C4-853FB8D12DF3}" type="sibTrans" cxnId="{055F60BA-EA5E-4A73-BD2E-7217B31A1CF0}">
      <dgm:prSet/>
      <dgm:spPr/>
      <dgm:t>
        <a:bodyPr/>
        <a:lstStyle/>
        <a:p>
          <a:endParaRPr lang="es-EC"/>
        </a:p>
      </dgm:t>
    </dgm:pt>
    <dgm:pt modelId="{638189F0-FFA4-4712-92E7-473A691AE369}">
      <dgm:prSet custT="1"/>
      <dgm:spPr/>
      <dgm:t>
        <a:bodyPr/>
        <a:lstStyle/>
        <a:p>
          <a:pPr algn="just"/>
          <a:r>
            <a:rPr lang="en-US" sz="2200" dirty="0"/>
            <a:t>Improving </a:t>
          </a:r>
          <a:r>
            <a:rPr lang="en-US" sz="2200" b="1" dirty="0"/>
            <a:t>operational efficiency</a:t>
          </a:r>
          <a:r>
            <a:rPr lang="en-US" sz="2200" dirty="0"/>
            <a:t> and reducing costs through technology is a necessity.</a:t>
          </a:r>
          <a:endParaRPr lang="es-EC" sz="2200" dirty="0"/>
        </a:p>
      </dgm:t>
    </dgm:pt>
    <dgm:pt modelId="{91FD200D-B3BE-4964-9ACB-6B58C38DE54C}" type="parTrans" cxnId="{0A29DE49-0178-4D6A-BD76-417D2AC4EFEA}">
      <dgm:prSet/>
      <dgm:spPr/>
      <dgm:t>
        <a:bodyPr/>
        <a:lstStyle/>
        <a:p>
          <a:endParaRPr lang="es-EC"/>
        </a:p>
      </dgm:t>
    </dgm:pt>
    <dgm:pt modelId="{D485719A-DAE2-432B-BED0-F70EF67DD9E6}" type="sibTrans" cxnId="{0A29DE49-0178-4D6A-BD76-417D2AC4EFEA}">
      <dgm:prSet/>
      <dgm:spPr/>
      <dgm:t>
        <a:bodyPr/>
        <a:lstStyle/>
        <a:p>
          <a:endParaRPr lang="es-EC"/>
        </a:p>
      </dgm:t>
    </dgm:pt>
    <dgm:pt modelId="{25B49E5E-3F64-4D02-8140-2D8FCB748F49}">
      <dgm:prSet custT="1"/>
      <dgm:spPr/>
      <dgm:t>
        <a:bodyPr/>
        <a:lstStyle/>
        <a:p>
          <a:pPr algn="just"/>
          <a:r>
            <a:rPr lang="en-US" sz="2200" dirty="0"/>
            <a:t>Increasing </a:t>
          </a:r>
          <a:r>
            <a:rPr lang="en-US" sz="2200" b="1" dirty="0"/>
            <a:t>student satisfaction</a:t>
          </a:r>
          <a:r>
            <a:rPr lang="en-US" sz="2200" dirty="0"/>
            <a:t> and retention through innovative teaching methods is crucial.</a:t>
          </a:r>
          <a:endParaRPr lang="es-EC" sz="2200" dirty="0"/>
        </a:p>
      </dgm:t>
    </dgm:pt>
    <dgm:pt modelId="{39C7BA6D-6CB9-45F2-944F-BB50E1C589FF}" type="parTrans" cxnId="{E1E5CC32-5792-43A7-8EDA-0239262DB09E}">
      <dgm:prSet/>
      <dgm:spPr/>
      <dgm:t>
        <a:bodyPr/>
        <a:lstStyle/>
        <a:p>
          <a:endParaRPr lang="es-EC"/>
        </a:p>
      </dgm:t>
    </dgm:pt>
    <dgm:pt modelId="{BCFC1F41-92D7-4C08-A5B8-A090BFC8A3F6}" type="sibTrans" cxnId="{E1E5CC32-5792-43A7-8EDA-0239262DB09E}">
      <dgm:prSet/>
      <dgm:spPr/>
      <dgm:t>
        <a:bodyPr/>
        <a:lstStyle/>
        <a:p>
          <a:endParaRPr lang="es-EC"/>
        </a:p>
      </dgm:t>
    </dgm:pt>
    <dgm:pt modelId="{96B103C9-7929-46A6-B3C1-6B82B813628F}" type="pres">
      <dgm:prSet presAssocID="{94B56EE9-BBD2-4A80-A57D-74AA8EACD374}" presName="linear" presStyleCnt="0">
        <dgm:presLayoutVars>
          <dgm:dir/>
          <dgm:animLvl val="lvl"/>
          <dgm:resizeHandles val="exact"/>
        </dgm:presLayoutVars>
      </dgm:prSet>
      <dgm:spPr/>
    </dgm:pt>
    <dgm:pt modelId="{6D1F7C43-CEC6-4CA2-ACF1-017B76BBA252}" type="pres">
      <dgm:prSet presAssocID="{3588ADEB-864E-43AC-AD7D-E796DC8D97B2}" presName="parentLin" presStyleCnt="0"/>
      <dgm:spPr/>
    </dgm:pt>
    <dgm:pt modelId="{873B5329-B913-4D98-A2FE-827A615989E0}" type="pres">
      <dgm:prSet presAssocID="{3588ADEB-864E-43AC-AD7D-E796DC8D97B2}" presName="parentLeftMargin" presStyleLbl="node1" presStyleIdx="0" presStyleCnt="6"/>
      <dgm:spPr/>
    </dgm:pt>
    <dgm:pt modelId="{5E7CC924-7601-4CC8-B586-EDACDBE7C597}" type="pres">
      <dgm:prSet presAssocID="{3588ADEB-864E-43AC-AD7D-E796DC8D97B2}" presName="parentText" presStyleLbl="node1" presStyleIdx="0" presStyleCnt="6" custScaleX="142857" custScaleY="137737">
        <dgm:presLayoutVars>
          <dgm:chMax val="0"/>
          <dgm:bulletEnabled val="1"/>
        </dgm:presLayoutVars>
      </dgm:prSet>
      <dgm:spPr/>
    </dgm:pt>
    <dgm:pt modelId="{7768B48C-6078-4A69-8946-040044010607}" type="pres">
      <dgm:prSet presAssocID="{3588ADEB-864E-43AC-AD7D-E796DC8D97B2}" presName="negativeSpace" presStyleCnt="0"/>
      <dgm:spPr/>
    </dgm:pt>
    <dgm:pt modelId="{FC35D702-6059-441E-B146-68BA5C7571FC}" type="pres">
      <dgm:prSet presAssocID="{3588ADEB-864E-43AC-AD7D-E796DC8D97B2}" presName="childText" presStyleLbl="conFgAcc1" presStyleIdx="0" presStyleCnt="6">
        <dgm:presLayoutVars>
          <dgm:bulletEnabled val="1"/>
        </dgm:presLayoutVars>
      </dgm:prSet>
      <dgm:spPr/>
    </dgm:pt>
    <dgm:pt modelId="{CD2E3394-86B6-494A-B1EC-88B756546D11}" type="pres">
      <dgm:prSet presAssocID="{E5C803D4-885C-4F89-B55C-5C5E2787C32C}" presName="spaceBetweenRectangles" presStyleCnt="0"/>
      <dgm:spPr/>
    </dgm:pt>
    <dgm:pt modelId="{5BD681AF-42B6-492F-88AB-3EC1BC922A43}" type="pres">
      <dgm:prSet presAssocID="{0BDBE853-A277-4D19-A5D8-9001ABCFDDFD}" presName="parentLin" presStyleCnt="0"/>
      <dgm:spPr/>
    </dgm:pt>
    <dgm:pt modelId="{1F47B02D-0CD5-4FE8-815C-A52ED94BC2E0}" type="pres">
      <dgm:prSet presAssocID="{0BDBE853-A277-4D19-A5D8-9001ABCFDDFD}" presName="parentLeftMargin" presStyleLbl="node1" presStyleIdx="0" presStyleCnt="6"/>
      <dgm:spPr/>
    </dgm:pt>
    <dgm:pt modelId="{5CC754D4-7199-4FF8-ADB3-3C6FC5619036}" type="pres">
      <dgm:prSet presAssocID="{0BDBE853-A277-4D19-A5D8-9001ABCFDDFD}" presName="parentText" presStyleLbl="node1" presStyleIdx="1" presStyleCnt="6" custScaleX="142857" custScaleY="132602">
        <dgm:presLayoutVars>
          <dgm:chMax val="0"/>
          <dgm:bulletEnabled val="1"/>
        </dgm:presLayoutVars>
      </dgm:prSet>
      <dgm:spPr/>
    </dgm:pt>
    <dgm:pt modelId="{2C25C538-3671-442B-B208-970241A39B7A}" type="pres">
      <dgm:prSet presAssocID="{0BDBE853-A277-4D19-A5D8-9001ABCFDDFD}" presName="negativeSpace" presStyleCnt="0"/>
      <dgm:spPr/>
    </dgm:pt>
    <dgm:pt modelId="{8224784E-2DA1-4160-9799-3AED8D529929}" type="pres">
      <dgm:prSet presAssocID="{0BDBE853-A277-4D19-A5D8-9001ABCFDDFD}" presName="childText" presStyleLbl="conFgAcc1" presStyleIdx="1" presStyleCnt="6">
        <dgm:presLayoutVars>
          <dgm:bulletEnabled val="1"/>
        </dgm:presLayoutVars>
      </dgm:prSet>
      <dgm:spPr/>
    </dgm:pt>
    <dgm:pt modelId="{995B577C-92AD-4D2A-AB91-3F20C2D3E3ED}" type="pres">
      <dgm:prSet presAssocID="{107EDE97-3521-4BCF-981C-13F43156F934}" presName="spaceBetweenRectangles" presStyleCnt="0"/>
      <dgm:spPr/>
    </dgm:pt>
    <dgm:pt modelId="{19B59453-CDAB-4325-B3CE-2797CF657B97}" type="pres">
      <dgm:prSet presAssocID="{AE863814-C07D-4A25-924C-29AAE1878BB1}" presName="parentLin" presStyleCnt="0"/>
      <dgm:spPr/>
    </dgm:pt>
    <dgm:pt modelId="{A5CD8403-A525-4B6C-ADF6-104A88EA17EE}" type="pres">
      <dgm:prSet presAssocID="{AE863814-C07D-4A25-924C-29AAE1878BB1}" presName="parentLeftMargin" presStyleLbl="node1" presStyleIdx="1" presStyleCnt="6"/>
      <dgm:spPr/>
    </dgm:pt>
    <dgm:pt modelId="{77174211-17F2-4E09-9ED4-53DBBE3F473F}" type="pres">
      <dgm:prSet presAssocID="{AE863814-C07D-4A25-924C-29AAE1878BB1}" presName="parentText" presStyleLbl="node1" presStyleIdx="2" presStyleCnt="6" custScaleX="142857" custScaleY="130218">
        <dgm:presLayoutVars>
          <dgm:chMax val="0"/>
          <dgm:bulletEnabled val="1"/>
        </dgm:presLayoutVars>
      </dgm:prSet>
      <dgm:spPr/>
    </dgm:pt>
    <dgm:pt modelId="{1AB22FC0-8C17-495A-A42F-6CF87A5B6B71}" type="pres">
      <dgm:prSet presAssocID="{AE863814-C07D-4A25-924C-29AAE1878BB1}" presName="negativeSpace" presStyleCnt="0"/>
      <dgm:spPr/>
    </dgm:pt>
    <dgm:pt modelId="{CF48C5C1-493E-4E57-84CA-F0637A3CFF25}" type="pres">
      <dgm:prSet presAssocID="{AE863814-C07D-4A25-924C-29AAE1878BB1}" presName="childText" presStyleLbl="conFgAcc1" presStyleIdx="2" presStyleCnt="6">
        <dgm:presLayoutVars>
          <dgm:bulletEnabled val="1"/>
        </dgm:presLayoutVars>
      </dgm:prSet>
      <dgm:spPr/>
    </dgm:pt>
    <dgm:pt modelId="{D8973B7B-A673-4541-BBE8-7810A132D4AB}" type="pres">
      <dgm:prSet presAssocID="{9975C919-7D8E-43C4-B6AD-44DDB1B48EF9}" presName="spaceBetweenRectangles" presStyleCnt="0"/>
      <dgm:spPr/>
    </dgm:pt>
    <dgm:pt modelId="{55E0FBA8-1F25-44B8-B5A4-DFFE85F64CDE}" type="pres">
      <dgm:prSet presAssocID="{AB3CE284-6534-4CF3-9DBA-15D2E10E2898}" presName="parentLin" presStyleCnt="0"/>
      <dgm:spPr/>
    </dgm:pt>
    <dgm:pt modelId="{7CA96358-8663-4475-89AD-24142C4EC17E}" type="pres">
      <dgm:prSet presAssocID="{AB3CE284-6534-4CF3-9DBA-15D2E10E2898}" presName="parentLeftMargin" presStyleLbl="node1" presStyleIdx="2" presStyleCnt="6"/>
      <dgm:spPr/>
    </dgm:pt>
    <dgm:pt modelId="{764828B4-F4DD-4983-A598-9605F167D68E}" type="pres">
      <dgm:prSet presAssocID="{AB3CE284-6534-4CF3-9DBA-15D2E10E2898}" presName="parentText" presStyleLbl="node1" presStyleIdx="3" presStyleCnt="6" custScaleX="142857" custScaleY="131120">
        <dgm:presLayoutVars>
          <dgm:chMax val="0"/>
          <dgm:bulletEnabled val="1"/>
        </dgm:presLayoutVars>
      </dgm:prSet>
      <dgm:spPr/>
    </dgm:pt>
    <dgm:pt modelId="{E3044081-43FF-461D-88C1-BA6C70CEE36A}" type="pres">
      <dgm:prSet presAssocID="{AB3CE284-6534-4CF3-9DBA-15D2E10E2898}" presName="negativeSpace" presStyleCnt="0"/>
      <dgm:spPr/>
    </dgm:pt>
    <dgm:pt modelId="{223789C7-99B0-49C8-AF0F-C092F62AB038}" type="pres">
      <dgm:prSet presAssocID="{AB3CE284-6534-4CF3-9DBA-15D2E10E2898}" presName="childText" presStyleLbl="conFgAcc1" presStyleIdx="3" presStyleCnt="6">
        <dgm:presLayoutVars>
          <dgm:bulletEnabled val="1"/>
        </dgm:presLayoutVars>
      </dgm:prSet>
      <dgm:spPr/>
    </dgm:pt>
    <dgm:pt modelId="{ED07E260-9599-4420-BE1E-80741EE5593B}" type="pres">
      <dgm:prSet presAssocID="{46EF68BC-5208-4EF6-A1C4-853FB8D12DF3}" presName="spaceBetweenRectangles" presStyleCnt="0"/>
      <dgm:spPr/>
    </dgm:pt>
    <dgm:pt modelId="{80A1855D-A8BC-4E64-AC7E-B8BF3DE68F7A}" type="pres">
      <dgm:prSet presAssocID="{638189F0-FFA4-4712-92E7-473A691AE369}" presName="parentLin" presStyleCnt="0"/>
      <dgm:spPr/>
    </dgm:pt>
    <dgm:pt modelId="{67B56EFD-64C0-46DC-9486-7BDA6FBB923D}" type="pres">
      <dgm:prSet presAssocID="{638189F0-FFA4-4712-92E7-473A691AE369}" presName="parentLeftMargin" presStyleLbl="node1" presStyleIdx="3" presStyleCnt="6"/>
      <dgm:spPr/>
    </dgm:pt>
    <dgm:pt modelId="{536F769E-A2A5-46C7-BA1A-690AF23A1C1D}" type="pres">
      <dgm:prSet presAssocID="{638189F0-FFA4-4712-92E7-473A691AE369}" presName="parentText" presStyleLbl="node1" presStyleIdx="4" presStyleCnt="6" custScaleX="142857" custScaleY="159468">
        <dgm:presLayoutVars>
          <dgm:chMax val="0"/>
          <dgm:bulletEnabled val="1"/>
        </dgm:presLayoutVars>
      </dgm:prSet>
      <dgm:spPr/>
    </dgm:pt>
    <dgm:pt modelId="{AFB26CA8-8CE5-4763-B423-97F11772E38D}" type="pres">
      <dgm:prSet presAssocID="{638189F0-FFA4-4712-92E7-473A691AE369}" presName="negativeSpace" presStyleCnt="0"/>
      <dgm:spPr/>
    </dgm:pt>
    <dgm:pt modelId="{0FB1EC90-F47E-4D2F-9E3C-380D56FBD2AB}" type="pres">
      <dgm:prSet presAssocID="{638189F0-FFA4-4712-92E7-473A691AE369}" presName="childText" presStyleLbl="conFgAcc1" presStyleIdx="4" presStyleCnt="6">
        <dgm:presLayoutVars>
          <dgm:bulletEnabled val="1"/>
        </dgm:presLayoutVars>
      </dgm:prSet>
      <dgm:spPr/>
    </dgm:pt>
    <dgm:pt modelId="{AA44D03A-FB9B-4418-8AF3-9C7568093E93}" type="pres">
      <dgm:prSet presAssocID="{D485719A-DAE2-432B-BED0-F70EF67DD9E6}" presName="spaceBetweenRectangles" presStyleCnt="0"/>
      <dgm:spPr/>
    </dgm:pt>
    <dgm:pt modelId="{D7497E9E-BDEE-44A7-98F7-A6032B1775D9}" type="pres">
      <dgm:prSet presAssocID="{25B49E5E-3F64-4D02-8140-2D8FCB748F49}" presName="parentLin" presStyleCnt="0"/>
      <dgm:spPr/>
    </dgm:pt>
    <dgm:pt modelId="{E856630A-BDA3-4B21-A8CA-CC3AD4B274D7}" type="pres">
      <dgm:prSet presAssocID="{25B49E5E-3F64-4D02-8140-2D8FCB748F49}" presName="parentLeftMargin" presStyleLbl="node1" presStyleIdx="4" presStyleCnt="6"/>
      <dgm:spPr/>
    </dgm:pt>
    <dgm:pt modelId="{3555617E-4281-4628-A3A4-DED3BB3439C9}" type="pres">
      <dgm:prSet presAssocID="{25B49E5E-3F64-4D02-8140-2D8FCB748F49}" presName="parentText" presStyleLbl="node1" presStyleIdx="5" presStyleCnt="6" custScaleX="142857" custScaleY="140783">
        <dgm:presLayoutVars>
          <dgm:chMax val="0"/>
          <dgm:bulletEnabled val="1"/>
        </dgm:presLayoutVars>
      </dgm:prSet>
      <dgm:spPr/>
    </dgm:pt>
    <dgm:pt modelId="{F0C9F19D-B662-43C1-AAB9-8B5129CF8089}" type="pres">
      <dgm:prSet presAssocID="{25B49E5E-3F64-4D02-8140-2D8FCB748F49}" presName="negativeSpace" presStyleCnt="0"/>
      <dgm:spPr/>
    </dgm:pt>
    <dgm:pt modelId="{FD38895A-D806-41A2-8173-7E87F862C8F3}" type="pres">
      <dgm:prSet presAssocID="{25B49E5E-3F64-4D02-8140-2D8FCB748F4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51F2703-390B-4E99-84ED-1614A0F4F2D1}" srcId="{94B56EE9-BBD2-4A80-A57D-74AA8EACD374}" destId="{AE863814-C07D-4A25-924C-29AAE1878BB1}" srcOrd="2" destOrd="0" parTransId="{EC854D6F-0A29-4FA5-92B7-50E4D5ADF2EC}" sibTransId="{9975C919-7D8E-43C4-B6AD-44DDB1B48EF9}"/>
    <dgm:cxn modelId="{8473100F-1F32-4F4B-B8E1-F7839EEBE27E}" type="presOf" srcId="{3588ADEB-864E-43AC-AD7D-E796DC8D97B2}" destId="{5E7CC924-7601-4CC8-B586-EDACDBE7C597}" srcOrd="1" destOrd="0" presId="urn:microsoft.com/office/officeart/2005/8/layout/list1"/>
    <dgm:cxn modelId="{0F1AC41A-AC2B-4939-89E8-D21E377DC292}" srcId="{94B56EE9-BBD2-4A80-A57D-74AA8EACD374}" destId="{3588ADEB-864E-43AC-AD7D-E796DC8D97B2}" srcOrd="0" destOrd="0" parTransId="{CBEEAB65-7168-4E11-8986-D46A54523CE9}" sibTransId="{E5C803D4-885C-4F89-B55C-5C5E2787C32C}"/>
    <dgm:cxn modelId="{E1E5CC32-5792-43A7-8EDA-0239262DB09E}" srcId="{94B56EE9-BBD2-4A80-A57D-74AA8EACD374}" destId="{25B49E5E-3F64-4D02-8140-2D8FCB748F49}" srcOrd="5" destOrd="0" parTransId="{39C7BA6D-6CB9-45F2-944F-BB50E1C589FF}" sibTransId="{BCFC1F41-92D7-4C08-A5B8-A090BFC8A3F6}"/>
    <dgm:cxn modelId="{0A29DE49-0178-4D6A-BD76-417D2AC4EFEA}" srcId="{94B56EE9-BBD2-4A80-A57D-74AA8EACD374}" destId="{638189F0-FFA4-4712-92E7-473A691AE369}" srcOrd="4" destOrd="0" parTransId="{91FD200D-B3BE-4964-9ACB-6B58C38DE54C}" sibTransId="{D485719A-DAE2-432B-BED0-F70EF67DD9E6}"/>
    <dgm:cxn modelId="{729E6D6A-4F6A-4DA7-A1BD-23A81F3695A5}" type="presOf" srcId="{638189F0-FFA4-4712-92E7-473A691AE369}" destId="{67B56EFD-64C0-46DC-9486-7BDA6FBB923D}" srcOrd="0" destOrd="0" presId="urn:microsoft.com/office/officeart/2005/8/layout/list1"/>
    <dgm:cxn modelId="{6303164F-4C15-443F-ADA1-9C0CE20E0036}" type="presOf" srcId="{AB3CE284-6534-4CF3-9DBA-15D2E10E2898}" destId="{7CA96358-8663-4475-89AD-24142C4EC17E}" srcOrd="0" destOrd="0" presId="urn:microsoft.com/office/officeart/2005/8/layout/list1"/>
    <dgm:cxn modelId="{BF964172-A285-426C-9B88-F861AF89CFFE}" type="presOf" srcId="{638189F0-FFA4-4712-92E7-473A691AE369}" destId="{536F769E-A2A5-46C7-BA1A-690AF23A1C1D}" srcOrd="1" destOrd="0" presId="urn:microsoft.com/office/officeart/2005/8/layout/list1"/>
    <dgm:cxn modelId="{BA7B1873-7712-4584-AE17-ADB28E58BAB8}" type="presOf" srcId="{94B56EE9-BBD2-4A80-A57D-74AA8EACD374}" destId="{96B103C9-7929-46A6-B3C1-6B82B813628F}" srcOrd="0" destOrd="0" presId="urn:microsoft.com/office/officeart/2005/8/layout/list1"/>
    <dgm:cxn modelId="{793D4589-BC6E-4B8F-9676-B7C8D0BF690A}" type="presOf" srcId="{0BDBE853-A277-4D19-A5D8-9001ABCFDDFD}" destId="{5CC754D4-7199-4FF8-ADB3-3C6FC5619036}" srcOrd="1" destOrd="0" presId="urn:microsoft.com/office/officeart/2005/8/layout/list1"/>
    <dgm:cxn modelId="{D89CCB8A-4832-4BE9-A7BD-12AF575E999A}" type="presOf" srcId="{25B49E5E-3F64-4D02-8140-2D8FCB748F49}" destId="{E856630A-BDA3-4B21-A8CA-CC3AD4B274D7}" srcOrd="0" destOrd="0" presId="urn:microsoft.com/office/officeart/2005/8/layout/list1"/>
    <dgm:cxn modelId="{0358E18A-E4F4-4638-BAFB-B5CBED797B8A}" type="presOf" srcId="{0BDBE853-A277-4D19-A5D8-9001ABCFDDFD}" destId="{1F47B02D-0CD5-4FE8-815C-A52ED94BC2E0}" srcOrd="0" destOrd="0" presId="urn:microsoft.com/office/officeart/2005/8/layout/list1"/>
    <dgm:cxn modelId="{FAA16E8F-A692-4E3D-B13D-F8A9497128E1}" type="presOf" srcId="{25B49E5E-3F64-4D02-8140-2D8FCB748F49}" destId="{3555617E-4281-4628-A3A4-DED3BB3439C9}" srcOrd="1" destOrd="0" presId="urn:microsoft.com/office/officeart/2005/8/layout/list1"/>
    <dgm:cxn modelId="{B7FC1290-33CB-4BB4-BBBB-A36F543CD4E3}" type="presOf" srcId="{AB3CE284-6534-4CF3-9DBA-15D2E10E2898}" destId="{764828B4-F4DD-4983-A598-9605F167D68E}" srcOrd="1" destOrd="0" presId="urn:microsoft.com/office/officeart/2005/8/layout/list1"/>
    <dgm:cxn modelId="{055F60BA-EA5E-4A73-BD2E-7217B31A1CF0}" srcId="{94B56EE9-BBD2-4A80-A57D-74AA8EACD374}" destId="{AB3CE284-6534-4CF3-9DBA-15D2E10E2898}" srcOrd="3" destOrd="0" parTransId="{0F087B4E-1F92-4D44-AE7B-794DE6F2F889}" sibTransId="{46EF68BC-5208-4EF6-A1C4-853FB8D12DF3}"/>
    <dgm:cxn modelId="{FA231FD1-7022-4F93-839C-9CDF1BCFDC6E}" type="presOf" srcId="{3588ADEB-864E-43AC-AD7D-E796DC8D97B2}" destId="{873B5329-B913-4D98-A2FE-827A615989E0}" srcOrd="0" destOrd="0" presId="urn:microsoft.com/office/officeart/2005/8/layout/list1"/>
    <dgm:cxn modelId="{D44752EA-AA44-4BCC-AD14-6F2D529DDDD0}" srcId="{94B56EE9-BBD2-4A80-A57D-74AA8EACD374}" destId="{0BDBE853-A277-4D19-A5D8-9001ABCFDDFD}" srcOrd="1" destOrd="0" parTransId="{F62E813B-86AB-4DAF-A97C-27483CD33F7B}" sibTransId="{107EDE97-3521-4BCF-981C-13F43156F934}"/>
    <dgm:cxn modelId="{94D069EE-0691-482A-8ADD-C13B3377B18C}" type="presOf" srcId="{AE863814-C07D-4A25-924C-29AAE1878BB1}" destId="{77174211-17F2-4E09-9ED4-53DBBE3F473F}" srcOrd="1" destOrd="0" presId="urn:microsoft.com/office/officeart/2005/8/layout/list1"/>
    <dgm:cxn modelId="{6F5D0AFD-E37B-4484-B60B-593F9E82412E}" type="presOf" srcId="{AE863814-C07D-4A25-924C-29AAE1878BB1}" destId="{A5CD8403-A525-4B6C-ADF6-104A88EA17EE}" srcOrd="0" destOrd="0" presId="urn:microsoft.com/office/officeart/2005/8/layout/list1"/>
    <dgm:cxn modelId="{20588278-28F4-45C5-A1E9-AD066F689BF1}" type="presParOf" srcId="{96B103C9-7929-46A6-B3C1-6B82B813628F}" destId="{6D1F7C43-CEC6-4CA2-ACF1-017B76BBA252}" srcOrd="0" destOrd="0" presId="urn:microsoft.com/office/officeart/2005/8/layout/list1"/>
    <dgm:cxn modelId="{94BAD873-9DFA-4172-94F1-ACA51E9C4DE5}" type="presParOf" srcId="{6D1F7C43-CEC6-4CA2-ACF1-017B76BBA252}" destId="{873B5329-B913-4D98-A2FE-827A615989E0}" srcOrd="0" destOrd="0" presId="urn:microsoft.com/office/officeart/2005/8/layout/list1"/>
    <dgm:cxn modelId="{F1AE94B5-5898-453C-9A02-3D6A9B4BF638}" type="presParOf" srcId="{6D1F7C43-CEC6-4CA2-ACF1-017B76BBA252}" destId="{5E7CC924-7601-4CC8-B586-EDACDBE7C597}" srcOrd="1" destOrd="0" presId="urn:microsoft.com/office/officeart/2005/8/layout/list1"/>
    <dgm:cxn modelId="{0798C071-6145-4CFE-B976-ADFA8CD26EBD}" type="presParOf" srcId="{96B103C9-7929-46A6-B3C1-6B82B813628F}" destId="{7768B48C-6078-4A69-8946-040044010607}" srcOrd="1" destOrd="0" presId="urn:microsoft.com/office/officeart/2005/8/layout/list1"/>
    <dgm:cxn modelId="{3C8E8784-3482-4E7D-93D6-4A2B3FAC65F1}" type="presParOf" srcId="{96B103C9-7929-46A6-B3C1-6B82B813628F}" destId="{FC35D702-6059-441E-B146-68BA5C7571FC}" srcOrd="2" destOrd="0" presId="urn:microsoft.com/office/officeart/2005/8/layout/list1"/>
    <dgm:cxn modelId="{4B052F2B-6C13-4C1C-A7C5-D40CB7C65573}" type="presParOf" srcId="{96B103C9-7929-46A6-B3C1-6B82B813628F}" destId="{CD2E3394-86B6-494A-B1EC-88B756546D11}" srcOrd="3" destOrd="0" presId="urn:microsoft.com/office/officeart/2005/8/layout/list1"/>
    <dgm:cxn modelId="{72525E6F-63AF-48F3-A6BF-BD11CEF64907}" type="presParOf" srcId="{96B103C9-7929-46A6-B3C1-6B82B813628F}" destId="{5BD681AF-42B6-492F-88AB-3EC1BC922A43}" srcOrd="4" destOrd="0" presId="urn:microsoft.com/office/officeart/2005/8/layout/list1"/>
    <dgm:cxn modelId="{48491A4F-7297-43E2-B1E0-D5B318668F4B}" type="presParOf" srcId="{5BD681AF-42B6-492F-88AB-3EC1BC922A43}" destId="{1F47B02D-0CD5-4FE8-815C-A52ED94BC2E0}" srcOrd="0" destOrd="0" presId="urn:microsoft.com/office/officeart/2005/8/layout/list1"/>
    <dgm:cxn modelId="{41FDA112-B6FE-435D-A0B7-8A8BA0086E0F}" type="presParOf" srcId="{5BD681AF-42B6-492F-88AB-3EC1BC922A43}" destId="{5CC754D4-7199-4FF8-ADB3-3C6FC5619036}" srcOrd="1" destOrd="0" presId="urn:microsoft.com/office/officeart/2005/8/layout/list1"/>
    <dgm:cxn modelId="{DC4E3D51-3E12-4584-A907-74AD2FA420A1}" type="presParOf" srcId="{96B103C9-7929-46A6-B3C1-6B82B813628F}" destId="{2C25C538-3671-442B-B208-970241A39B7A}" srcOrd="5" destOrd="0" presId="urn:microsoft.com/office/officeart/2005/8/layout/list1"/>
    <dgm:cxn modelId="{F3EE4354-BE7B-4067-9B83-0052F74AAD29}" type="presParOf" srcId="{96B103C9-7929-46A6-B3C1-6B82B813628F}" destId="{8224784E-2DA1-4160-9799-3AED8D529929}" srcOrd="6" destOrd="0" presId="urn:microsoft.com/office/officeart/2005/8/layout/list1"/>
    <dgm:cxn modelId="{FB1594C7-9770-4BF7-8755-A486BD3412C2}" type="presParOf" srcId="{96B103C9-7929-46A6-B3C1-6B82B813628F}" destId="{995B577C-92AD-4D2A-AB91-3F20C2D3E3ED}" srcOrd="7" destOrd="0" presId="urn:microsoft.com/office/officeart/2005/8/layout/list1"/>
    <dgm:cxn modelId="{9F01F990-DCA9-4560-B4AB-E08151FAF4D8}" type="presParOf" srcId="{96B103C9-7929-46A6-B3C1-6B82B813628F}" destId="{19B59453-CDAB-4325-B3CE-2797CF657B97}" srcOrd="8" destOrd="0" presId="urn:microsoft.com/office/officeart/2005/8/layout/list1"/>
    <dgm:cxn modelId="{D6E906B8-21C4-456E-80EC-4F2B8A97BBAB}" type="presParOf" srcId="{19B59453-CDAB-4325-B3CE-2797CF657B97}" destId="{A5CD8403-A525-4B6C-ADF6-104A88EA17EE}" srcOrd="0" destOrd="0" presId="urn:microsoft.com/office/officeart/2005/8/layout/list1"/>
    <dgm:cxn modelId="{1FF2E74D-89D5-40CB-8A86-95CEA8238707}" type="presParOf" srcId="{19B59453-CDAB-4325-B3CE-2797CF657B97}" destId="{77174211-17F2-4E09-9ED4-53DBBE3F473F}" srcOrd="1" destOrd="0" presId="urn:microsoft.com/office/officeart/2005/8/layout/list1"/>
    <dgm:cxn modelId="{6AB4F277-006B-42C4-99D3-EE6D091E3F75}" type="presParOf" srcId="{96B103C9-7929-46A6-B3C1-6B82B813628F}" destId="{1AB22FC0-8C17-495A-A42F-6CF87A5B6B71}" srcOrd="9" destOrd="0" presId="urn:microsoft.com/office/officeart/2005/8/layout/list1"/>
    <dgm:cxn modelId="{79187F53-9D70-4EC2-8C22-7A42E81E6780}" type="presParOf" srcId="{96B103C9-7929-46A6-B3C1-6B82B813628F}" destId="{CF48C5C1-493E-4E57-84CA-F0637A3CFF25}" srcOrd="10" destOrd="0" presId="urn:microsoft.com/office/officeart/2005/8/layout/list1"/>
    <dgm:cxn modelId="{A6B55545-AE20-4172-A6B7-197CA2C70B21}" type="presParOf" srcId="{96B103C9-7929-46A6-B3C1-6B82B813628F}" destId="{D8973B7B-A673-4541-BBE8-7810A132D4AB}" srcOrd="11" destOrd="0" presId="urn:microsoft.com/office/officeart/2005/8/layout/list1"/>
    <dgm:cxn modelId="{64266F91-2EB4-4226-A51C-01BCCB5FC8E7}" type="presParOf" srcId="{96B103C9-7929-46A6-B3C1-6B82B813628F}" destId="{55E0FBA8-1F25-44B8-B5A4-DFFE85F64CDE}" srcOrd="12" destOrd="0" presId="urn:microsoft.com/office/officeart/2005/8/layout/list1"/>
    <dgm:cxn modelId="{AE564AA2-071F-4D1F-8E04-58A85A49A6F5}" type="presParOf" srcId="{55E0FBA8-1F25-44B8-B5A4-DFFE85F64CDE}" destId="{7CA96358-8663-4475-89AD-24142C4EC17E}" srcOrd="0" destOrd="0" presId="urn:microsoft.com/office/officeart/2005/8/layout/list1"/>
    <dgm:cxn modelId="{86892C13-DDC1-45A5-81B6-0D4774E4C694}" type="presParOf" srcId="{55E0FBA8-1F25-44B8-B5A4-DFFE85F64CDE}" destId="{764828B4-F4DD-4983-A598-9605F167D68E}" srcOrd="1" destOrd="0" presId="urn:microsoft.com/office/officeart/2005/8/layout/list1"/>
    <dgm:cxn modelId="{55078517-21C0-47C4-A09F-32882049D2C5}" type="presParOf" srcId="{96B103C9-7929-46A6-B3C1-6B82B813628F}" destId="{E3044081-43FF-461D-88C1-BA6C70CEE36A}" srcOrd="13" destOrd="0" presId="urn:microsoft.com/office/officeart/2005/8/layout/list1"/>
    <dgm:cxn modelId="{3267164F-368A-4A84-B892-4AFCBBAC8610}" type="presParOf" srcId="{96B103C9-7929-46A6-B3C1-6B82B813628F}" destId="{223789C7-99B0-49C8-AF0F-C092F62AB038}" srcOrd="14" destOrd="0" presId="urn:microsoft.com/office/officeart/2005/8/layout/list1"/>
    <dgm:cxn modelId="{D12BC1AC-A6D5-427A-ACDF-FA31F3AFDECB}" type="presParOf" srcId="{96B103C9-7929-46A6-B3C1-6B82B813628F}" destId="{ED07E260-9599-4420-BE1E-80741EE5593B}" srcOrd="15" destOrd="0" presId="urn:microsoft.com/office/officeart/2005/8/layout/list1"/>
    <dgm:cxn modelId="{A84C07B0-C28B-4902-A3A3-EEEA1CF0EFFD}" type="presParOf" srcId="{96B103C9-7929-46A6-B3C1-6B82B813628F}" destId="{80A1855D-A8BC-4E64-AC7E-B8BF3DE68F7A}" srcOrd="16" destOrd="0" presId="urn:microsoft.com/office/officeart/2005/8/layout/list1"/>
    <dgm:cxn modelId="{C40C9BCB-D9CB-45E7-A893-7925823B69DB}" type="presParOf" srcId="{80A1855D-A8BC-4E64-AC7E-B8BF3DE68F7A}" destId="{67B56EFD-64C0-46DC-9486-7BDA6FBB923D}" srcOrd="0" destOrd="0" presId="urn:microsoft.com/office/officeart/2005/8/layout/list1"/>
    <dgm:cxn modelId="{EAB92BAC-D41A-4B7E-8246-EEA9F0B1BB69}" type="presParOf" srcId="{80A1855D-A8BC-4E64-AC7E-B8BF3DE68F7A}" destId="{536F769E-A2A5-46C7-BA1A-690AF23A1C1D}" srcOrd="1" destOrd="0" presId="urn:microsoft.com/office/officeart/2005/8/layout/list1"/>
    <dgm:cxn modelId="{D8C651FB-CAD6-4DB2-8A0B-095441D1190C}" type="presParOf" srcId="{96B103C9-7929-46A6-B3C1-6B82B813628F}" destId="{AFB26CA8-8CE5-4763-B423-97F11772E38D}" srcOrd="17" destOrd="0" presId="urn:microsoft.com/office/officeart/2005/8/layout/list1"/>
    <dgm:cxn modelId="{13B91A4A-7BF4-41F3-8AEB-B1BC36CC92F1}" type="presParOf" srcId="{96B103C9-7929-46A6-B3C1-6B82B813628F}" destId="{0FB1EC90-F47E-4D2F-9E3C-380D56FBD2AB}" srcOrd="18" destOrd="0" presId="urn:microsoft.com/office/officeart/2005/8/layout/list1"/>
    <dgm:cxn modelId="{1704177E-83B1-45A2-93A3-A18E63EA0E5B}" type="presParOf" srcId="{96B103C9-7929-46A6-B3C1-6B82B813628F}" destId="{AA44D03A-FB9B-4418-8AF3-9C7568093E93}" srcOrd="19" destOrd="0" presId="urn:microsoft.com/office/officeart/2005/8/layout/list1"/>
    <dgm:cxn modelId="{4757FF63-E0E1-4594-A10E-3D992993EE54}" type="presParOf" srcId="{96B103C9-7929-46A6-B3C1-6B82B813628F}" destId="{D7497E9E-BDEE-44A7-98F7-A6032B1775D9}" srcOrd="20" destOrd="0" presId="urn:microsoft.com/office/officeart/2005/8/layout/list1"/>
    <dgm:cxn modelId="{C10FD9B8-B3F6-4B78-AB79-8189FD53542E}" type="presParOf" srcId="{D7497E9E-BDEE-44A7-98F7-A6032B1775D9}" destId="{E856630A-BDA3-4B21-A8CA-CC3AD4B274D7}" srcOrd="0" destOrd="0" presId="urn:microsoft.com/office/officeart/2005/8/layout/list1"/>
    <dgm:cxn modelId="{B93D7EBC-8564-4996-8BD6-AC4E85DA7792}" type="presParOf" srcId="{D7497E9E-BDEE-44A7-98F7-A6032B1775D9}" destId="{3555617E-4281-4628-A3A4-DED3BB3439C9}" srcOrd="1" destOrd="0" presId="urn:microsoft.com/office/officeart/2005/8/layout/list1"/>
    <dgm:cxn modelId="{832D4133-86BD-4037-AA45-CEF80E0E30B4}" type="presParOf" srcId="{96B103C9-7929-46A6-B3C1-6B82B813628F}" destId="{F0C9F19D-B662-43C1-AAB9-8B5129CF8089}" srcOrd="21" destOrd="0" presId="urn:microsoft.com/office/officeart/2005/8/layout/list1"/>
    <dgm:cxn modelId="{3B1E0D9A-72B4-4E50-BD11-172B7E990673}" type="presParOf" srcId="{96B103C9-7929-46A6-B3C1-6B82B813628F}" destId="{FD38895A-D806-41A2-8173-7E87F862C8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50805-34AF-4039-BB36-1414A1C77FC8}" type="doc">
      <dgm:prSet loTypeId="urn:microsoft.com/office/officeart/2005/8/layout/defaul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20169C4-A31A-4AC6-A2D7-58F705A7C232}">
      <dgm:prSet phldrT="[Texto]" custT="1"/>
      <dgm:spPr/>
      <dgm:t>
        <a:bodyPr/>
        <a:lstStyle/>
        <a:p>
          <a:pPr algn="ctr"/>
          <a:r>
            <a:rPr lang="en-US" sz="2000" b="1" dirty="0" err="1"/>
            <a:t>ProctorU</a:t>
          </a:r>
          <a:r>
            <a:rPr lang="en-US" sz="2000" dirty="0"/>
            <a:t> </a:t>
          </a:r>
        </a:p>
        <a:p>
          <a:pPr algn="just"/>
          <a:r>
            <a:rPr lang="en-US" sz="2000" dirty="0"/>
            <a:t>Uses artificial intelligence and online monitoring to supervise students during exams. </a:t>
          </a:r>
        </a:p>
        <a:p>
          <a:pPr algn="just"/>
          <a:r>
            <a:rPr lang="en-US" sz="2000" dirty="0"/>
            <a:t>The tool captures video, audio, and the student's screen activity to prevent cheating.</a:t>
          </a:r>
          <a:endParaRPr lang="es-EC" sz="2000" dirty="0"/>
        </a:p>
      </dgm:t>
    </dgm:pt>
    <dgm:pt modelId="{1559524B-C629-4AF4-8844-173D9000D6A7}" type="parTrans" cxnId="{F62E0CAD-B0FF-4965-82E6-B9A308B6AAFC}">
      <dgm:prSet/>
      <dgm:spPr/>
      <dgm:t>
        <a:bodyPr/>
        <a:lstStyle/>
        <a:p>
          <a:endParaRPr lang="es-EC"/>
        </a:p>
      </dgm:t>
    </dgm:pt>
    <dgm:pt modelId="{82A15865-1F75-4ED1-8985-24CAC1AF9475}" type="sibTrans" cxnId="{F62E0CAD-B0FF-4965-82E6-B9A308B6AAFC}">
      <dgm:prSet/>
      <dgm:spPr/>
      <dgm:t>
        <a:bodyPr/>
        <a:lstStyle/>
        <a:p>
          <a:endParaRPr lang="es-EC"/>
        </a:p>
      </dgm:t>
    </dgm:pt>
    <dgm:pt modelId="{B4056C84-0221-4D69-84C6-1CBAEA9D4A29}">
      <dgm:prSet custT="1"/>
      <dgm:spPr/>
      <dgm:t>
        <a:bodyPr/>
        <a:lstStyle/>
        <a:p>
          <a:pPr algn="ctr"/>
          <a:r>
            <a:rPr lang="en-US" sz="2000" b="1" dirty="0"/>
            <a:t>Turnitin </a:t>
          </a:r>
        </a:p>
        <a:p>
          <a:pPr algn="just"/>
          <a:r>
            <a:rPr lang="en-US" sz="2000" dirty="0"/>
            <a:t>Is a plagiarism detection tool that uses artificial intelligence to compare student work with a massive database of academic documents and online content.</a:t>
          </a:r>
        </a:p>
      </dgm:t>
    </dgm:pt>
    <dgm:pt modelId="{0BB66EBD-AE52-4B22-8626-CF9F4964D272}" type="parTrans" cxnId="{E4F59C33-12F8-4D40-979E-28BAB175330A}">
      <dgm:prSet/>
      <dgm:spPr/>
      <dgm:t>
        <a:bodyPr/>
        <a:lstStyle/>
        <a:p>
          <a:endParaRPr lang="es-EC"/>
        </a:p>
      </dgm:t>
    </dgm:pt>
    <dgm:pt modelId="{A1FC2458-68EA-460C-9C13-E134E2471B93}" type="sibTrans" cxnId="{E4F59C33-12F8-4D40-979E-28BAB175330A}">
      <dgm:prSet/>
      <dgm:spPr/>
      <dgm:t>
        <a:bodyPr/>
        <a:lstStyle/>
        <a:p>
          <a:endParaRPr lang="es-EC"/>
        </a:p>
      </dgm:t>
    </dgm:pt>
    <dgm:pt modelId="{9B5FBD32-486D-4DBD-ABE7-A4A50F9C392C}">
      <dgm:prSet custT="1"/>
      <dgm:spPr/>
      <dgm:t>
        <a:bodyPr/>
        <a:lstStyle/>
        <a:p>
          <a:pPr algn="ctr"/>
          <a:r>
            <a:rPr lang="en-US" sz="2000" b="1" dirty="0" err="1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Knewton</a:t>
          </a:r>
          <a:r>
            <a:rPr lang="en-US" sz="2000" b="1" dirty="0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 Alta </a:t>
          </a:r>
        </a:p>
        <a:p>
          <a:pPr algn="just"/>
          <a:r>
            <a:rPr lang="en-US" sz="2000" dirty="0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Is an adaptive learning platform that uses artificial intelligence algorithms to personalize each student's learning experience.</a:t>
          </a:r>
        </a:p>
      </dgm:t>
    </dgm:pt>
    <dgm:pt modelId="{74114A78-25DA-4A08-9A36-07369FE4CA07}" type="parTrans" cxnId="{B62C9C7D-6A11-43B6-A648-0756FD528D43}">
      <dgm:prSet/>
      <dgm:spPr/>
      <dgm:t>
        <a:bodyPr/>
        <a:lstStyle/>
        <a:p>
          <a:endParaRPr lang="es-EC"/>
        </a:p>
      </dgm:t>
    </dgm:pt>
    <dgm:pt modelId="{B2D091E1-3474-418E-9EC1-10D2524FABF3}" type="sibTrans" cxnId="{B62C9C7D-6A11-43B6-A648-0756FD528D43}">
      <dgm:prSet/>
      <dgm:spPr/>
      <dgm:t>
        <a:bodyPr/>
        <a:lstStyle/>
        <a:p>
          <a:endParaRPr lang="es-EC"/>
        </a:p>
      </dgm:t>
    </dgm:pt>
    <dgm:pt modelId="{99CED9C2-D046-4ECA-BB98-3805F2C90EE0}">
      <dgm:prSet custT="1"/>
      <dgm:spPr/>
      <dgm:t>
        <a:bodyPr/>
        <a:lstStyle/>
        <a:p>
          <a:pPr algn="ctr"/>
          <a:r>
            <a:rPr lang="en-US" sz="2000" b="1" dirty="0"/>
            <a:t>ClassDojo</a:t>
          </a:r>
        </a:p>
        <a:p>
          <a:pPr algn="just"/>
          <a:r>
            <a:rPr lang="en-US" sz="2000" dirty="0"/>
            <a:t>Is a platform that connects teachers, students, and parents through an educational social network using gamification technologies to incentivize positive student behavior.</a:t>
          </a:r>
          <a:endParaRPr lang="es-EC" sz="2000" dirty="0"/>
        </a:p>
      </dgm:t>
    </dgm:pt>
    <dgm:pt modelId="{B5B22A8A-CFCF-468D-A060-3F19EB4B67A8}" type="parTrans" cxnId="{2BDA7717-0732-4940-9F15-7073B29FDB51}">
      <dgm:prSet/>
      <dgm:spPr/>
      <dgm:t>
        <a:bodyPr/>
        <a:lstStyle/>
        <a:p>
          <a:endParaRPr lang="es-EC"/>
        </a:p>
      </dgm:t>
    </dgm:pt>
    <dgm:pt modelId="{ABB9FC2F-B453-428F-91F7-0D051D9B49C6}" type="sibTrans" cxnId="{2BDA7717-0732-4940-9F15-7073B29FDB51}">
      <dgm:prSet/>
      <dgm:spPr/>
      <dgm:t>
        <a:bodyPr/>
        <a:lstStyle/>
        <a:p>
          <a:endParaRPr lang="es-EC"/>
        </a:p>
      </dgm:t>
    </dgm:pt>
    <dgm:pt modelId="{F28177A7-8F4E-4F2C-8EFE-D543AB148C8B}" type="pres">
      <dgm:prSet presAssocID="{97150805-34AF-4039-BB36-1414A1C77FC8}" presName="diagram" presStyleCnt="0">
        <dgm:presLayoutVars>
          <dgm:dir/>
          <dgm:resizeHandles val="exact"/>
        </dgm:presLayoutVars>
      </dgm:prSet>
      <dgm:spPr/>
    </dgm:pt>
    <dgm:pt modelId="{37376F84-FB51-41B7-8C1E-D6D286A64140}" type="pres">
      <dgm:prSet presAssocID="{D20169C4-A31A-4AC6-A2D7-58F705A7C232}" presName="node" presStyleLbl="node1" presStyleIdx="0" presStyleCnt="4">
        <dgm:presLayoutVars>
          <dgm:bulletEnabled val="1"/>
        </dgm:presLayoutVars>
      </dgm:prSet>
      <dgm:spPr/>
    </dgm:pt>
    <dgm:pt modelId="{F7CEBED9-1C26-4332-B6DD-1426ADDD2143}" type="pres">
      <dgm:prSet presAssocID="{82A15865-1F75-4ED1-8985-24CAC1AF9475}" presName="sibTrans" presStyleCnt="0"/>
      <dgm:spPr/>
    </dgm:pt>
    <dgm:pt modelId="{FC712CA7-57F9-4EE4-8FB0-98B7AC42FC6F}" type="pres">
      <dgm:prSet presAssocID="{B4056C84-0221-4D69-84C6-1CBAEA9D4A29}" presName="node" presStyleLbl="node1" presStyleIdx="1" presStyleCnt="4">
        <dgm:presLayoutVars>
          <dgm:bulletEnabled val="1"/>
        </dgm:presLayoutVars>
      </dgm:prSet>
      <dgm:spPr/>
    </dgm:pt>
    <dgm:pt modelId="{17BF45E8-512D-4AEF-B25A-E0DCAD63D58D}" type="pres">
      <dgm:prSet presAssocID="{A1FC2458-68EA-460C-9C13-E134E2471B93}" presName="sibTrans" presStyleCnt="0"/>
      <dgm:spPr/>
    </dgm:pt>
    <dgm:pt modelId="{53E7F6C4-47C5-46C6-B180-B8DE99D1918A}" type="pres">
      <dgm:prSet presAssocID="{9B5FBD32-486D-4DBD-ABE7-A4A50F9C392C}" presName="node" presStyleLbl="node1" presStyleIdx="2" presStyleCnt="4">
        <dgm:presLayoutVars>
          <dgm:bulletEnabled val="1"/>
        </dgm:presLayoutVars>
      </dgm:prSet>
      <dgm:spPr/>
    </dgm:pt>
    <dgm:pt modelId="{9DC9086E-875A-457A-8ADD-D85CA8B48F46}" type="pres">
      <dgm:prSet presAssocID="{B2D091E1-3474-418E-9EC1-10D2524FABF3}" presName="sibTrans" presStyleCnt="0"/>
      <dgm:spPr/>
    </dgm:pt>
    <dgm:pt modelId="{7DCACC1D-F56A-4E7F-B4A0-CCE5C48299FD}" type="pres">
      <dgm:prSet presAssocID="{99CED9C2-D046-4ECA-BB98-3805F2C90EE0}" presName="node" presStyleLbl="node1" presStyleIdx="3" presStyleCnt="4">
        <dgm:presLayoutVars>
          <dgm:bulletEnabled val="1"/>
        </dgm:presLayoutVars>
      </dgm:prSet>
      <dgm:spPr/>
    </dgm:pt>
  </dgm:ptLst>
  <dgm:cxnLst>
    <dgm:cxn modelId="{2BDA7717-0732-4940-9F15-7073B29FDB51}" srcId="{97150805-34AF-4039-BB36-1414A1C77FC8}" destId="{99CED9C2-D046-4ECA-BB98-3805F2C90EE0}" srcOrd="3" destOrd="0" parTransId="{B5B22A8A-CFCF-468D-A060-3F19EB4B67A8}" sibTransId="{ABB9FC2F-B453-428F-91F7-0D051D9B49C6}"/>
    <dgm:cxn modelId="{E4F59C33-12F8-4D40-979E-28BAB175330A}" srcId="{97150805-34AF-4039-BB36-1414A1C77FC8}" destId="{B4056C84-0221-4D69-84C6-1CBAEA9D4A29}" srcOrd="1" destOrd="0" parTransId="{0BB66EBD-AE52-4B22-8626-CF9F4964D272}" sibTransId="{A1FC2458-68EA-460C-9C13-E134E2471B93}"/>
    <dgm:cxn modelId="{11244F3C-33EB-46D4-9A42-977CC820CDF7}" type="presOf" srcId="{D20169C4-A31A-4AC6-A2D7-58F705A7C232}" destId="{37376F84-FB51-41B7-8C1E-D6D286A64140}" srcOrd="0" destOrd="0" presId="urn:microsoft.com/office/officeart/2005/8/layout/default"/>
    <dgm:cxn modelId="{B62C9C7D-6A11-43B6-A648-0756FD528D43}" srcId="{97150805-34AF-4039-BB36-1414A1C77FC8}" destId="{9B5FBD32-486D-4DBD-ABE7-A4A50F9C392C}" srcOrd="2" destOrd="0" parTransId="{74114A78-25DA-4A08-9A36-07369FE4CA07}" sibTransId="{B2D091E1-3474-418E-9EC1-10D2524FABF3}"/>
    <dgm:cxn modelId="{5D7D1F9C-0105-4926-B232-7E8AF1E2EBC5}" type="presOf" srcId="{9B5FBD32-486D-4DBD-ABE7-A4A50F9C392C}" destId="{53E7F6C4-47C5-46C6-B180-B8DE99D1918A}" srcOrd="0" destOrd="0" presId="urn:microsoft.com/office/officeart/2005/8/layout/default"/>
    <dgm:cxn modelId="{7550D5A0-3665-4509-9D7E-2F2213539AA2}" type="presOf" srcId="{99CED9C2-D046-4ECA-BB98-3805F2C90EE0}" destId="{7DCACC1D-F56A-4E7F-B4A0-CCE5C48299FD}" srcOrd="0" destOrd="0" presId="urn:microsoft.com/office/officeart/2005/8/layout/default"/>
    <dgm:cxn modelId="{F62E0CAD-B0FF-4965-82E6-B9A308B6AAFC}" srcId="{97150805-34AF-4039-BB36-1414A1C77FC8}" destId="{D20169C4-A31A-4AC6-A2D7-58F705A7C232}" srcOrd="0" destOrd="0" parTransId="{1559524B-C629-4AF4-8844-173D9000D6A7}" sibTransId="{82A15865-1F75-4ED1-8985-24CAC1AF9475}"/>
    <dgm:cxn modelId="{F1BAECC8-864A-4785-9B43-3A893E0DF9FF}" type="presOf" srcId="{B4056C84-0221-4D69-84C6-1CBAEA9D4A29}" destId="{FC712CA7-57F9-4EE4-8FB0-98B7AC42FC6F}" srcOrd="0" destOrd="0" presId="urn:microsoft.com/office/officeart/2005/8/layout/default"/>
    <dgm:cxn modelId="{ECDC71E3-5017-45E2-BCFD-7A864AEF13A8}" type="presOf" srcId="{97150805-34AF-4039-BB36-1414A1C77FC8}" destId="{F28177A7-8F4E-4F2C-8EFE-D543AB148C8B}" srcOrd="0" destOrd="0" presId="urn:microsoft.com/office/officeart/2005/8/layout/default"/>
    <dgm:cxn modelId="{AC6DDC99-BD21-4DED-A55C-928BA1F42EE5}" type="presParOf" srcId="{F28177A7-8F4E-4F2C-8EFE-D543AB148C8B}" destId="{37376F84-FB51-41B7-8C1E-D6D286A64140}" srcOrd="0" destOrd="0" presId="urn:microsoft.com/office/officeart/2005/8/layout/default"/>
    <dgm:cxn modelId="{35A9F08D-9D13-46C7-A953-4D962A0817C4}" type="presParOf" srcId="{F28177A7-8F4E-4F2C-8EFE-D543AB148C8B}" destId="{F7CEBED9-1C26-4332-B6DD-1426ADDD2143}" srcOrd="1" destOrd="0" presId="urn:microsoft.com/office/officeart/2005/8/layout/default"/>
    <dgm:cxn modelId="{D7B56512-A9E6-47AF-B08D-27AB2868FB13}" type="presParOf" srcId="{F28177A7-8F4E-4F2C-8EFE-D543AB148C8B}" destId="{FC712CA7-57F9-4EE4-8FB0-98B7AC42FC6F}" srcOrd="2" destOrd="0" presId="urn:microsoft.com/office/officeart/2005/8/layout/default"/>
    <dgm:cxn modelId="{E2EBC53C-0F38-4E84-8FF8-F41925398CBC}" type="presParOf" srcId="{F28177A7-8F4E-4F2C-8EFE-D543AB148C8B}" destId="{17BF45E8-512D-4AEF-B25A-E0DCAD63D58D}" srcOrd="3" destOrd="0" presId="urn:microsoft.com/office/officeart/2005/8/layout/default"/>
    <dgm:cxn modelId="{A8D1D8C8-3D17-4792-9EA5-7B4C3BC763A3}" type="presParOf" srcId="{F28177A7-8F4E-4F2C-8EFE-D543AB148C8B}" destId="{53E7F6C4-47C5-46C6-B180-B8DE99D1918A}" srcOrd="4" destOrd="0" presId="urn:microsoft.com/office/officeart/2005/8/layout/default"/>
    <dgm:cxn modelId="{A800F32C-1E7A-4438-BFFC-A2349A0D2682}" type="presParOf" srcId="{F28177A7-8F4E-4F2C-8EFE-D543AB148C8B}" destId="{9DC9086E-875A-457A-8ADD-D85CA8B48F46}" srcOrd="5" destOrd="0" presId="urn:microsoft.com/office/officeart/2005/8/layout/default"/>
    <dgm:cxn modelId="{D05210D6-49C3-40EF-A094-FA899577962F}" type="presParOf" srcId="{F28177A7-8F4E-4F2C-8EFE-D543AB148C8B}" destId="{7DCACC1D-F56A-4E7F-B4A0-CCE5C48299F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FD61CC-EDF8-4A72-B46D-F659840BC767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3C85CFA-43DC-4B62-86BE-F9A552589FD3}">
      <dgm:prSet phldrT="[Texto]"/>
      <dgm:spPr/>
      <dgm:t>
        <a:bodyPr/>
        <a:lstStyle/>
        <a:p>
          <a:r>
            <a:rPr lang="es-EC" dirty="0"/>
            <a:t>ET</a:t>
          </a:r>
        </a:p>
      </dgm:t>
    </dgm:pt>
    <dgm:pt modelId="{46F1165C-73F0-4CB0-9C09-FC3F0DF3773F}" type="parTrans" cxnId="{6631A55C-B319-4773-8263-A29591DB1E84}">
      <dgm:prSet/>
      <dgm:spPr/>
      <dgm:t>
        <a:bodyPr/>
        <a:lstStyle/>
        <a:p>
          <a:endParaRPr lang="es-EC"/>
        </a:p>
      </dgm:t>
    </dgm:pt>
    <dgm:pt modelId="{BEFC87C9-6B90-4FD0-A2A4-89641D83F5E7}" type="sibTrans" cxnId="{6631A55C-B319-4773-8263-A29591DB1E84}">
      <dgm:prSet/>
      <dgm:spPr/>
      <dgm:t>
        <a:bodyPr/>
        <a:lstStyle/>
        <a:p>
          <a:endParaRPr lang="es-EC"/>
        </a:p>
      </dgm:t>
    </dgm:pt>
    <dgm:pt modelId="{1A4675F8-BABC-4FB6-97D7-47F9FF038D9F}">
      <dgm:prSet phldrT="[Texto]" custT="1"/>
      <dgm:spPr/>
      <dgm:t>
        <a:bodyPr/>
        <a:lstStyle/>
        <a:p>
          <a:r>
            <a:rPr lang="en-US" sz="1800" dirty="0"/>
            <a:t>Artificial Intelligence and Machine Learning Tools</a:t>
          </a:r>
          <a:endParaRPr lang="es-EC" sz="1800" dirty="0"/>
        </a:p>
      </dgm:t>
    </dgm:pt>
    <dgm:pt modelId="{1146D38D-854D-4935-B13F-9AA54A01EB71}" type="parTrans" cxnId="{19C9EC03-D259-45D0-9AC9-EEEE6866EE77}">
      <dgm:prSet/>
      <dgm:spPr/>
      <dgm:t>
        <a:bodyPr/>
        <a:lstStyle/>
        <a:p>
          <a:endParaRPr lang="es-EC"/>
        </a:p>
      </dgm:t>
    </dgm:pt>
    <dgm:pt modelId="{7ECA4796-1F27-4FE4-9D92-3CECCD9398CC}" type="sibTrans" cxnId="{19C9EC03-D259-45D0-9AC9-EEEE6866EE77}">
      <dgm:prSet/>
      <dgm:spPr/>
      <dgm:t>
        <a:bodyPr/>
        <a:lstStyle/>
        <a:p>
          <a:endParaRPr lang="es-EC"/>
        </a:p>
      </dgm:t>
    </dgm:pt>
    <dgm:pt modelId="{F4CBCBC5-837B-4440-A66B-A17D1B531AC0}">
      <dgm:prSet custT="1"/>
      <dgm:spPr/>
      <dgm:t>
        <a:bodyPr/>
        <a:lstStyle/>
        <a:p>
          <a:r>
            <a:rPr lang="en-US" sz="1800" dirty="0"/>
            <a:t>Augmented Reality (AR) and Virtual Reality (VR)</a:t>
          </a:r>
          <a:endParaRPr lang="es-EC" sz="1800" dirty="0"/>
        </a:p>
      </dgm:t>
    </dgm:pt>
    <dgm:pt modelId="{14D36A4D-3976-4339-8F9D-F68B15F69A66}" type="parTrans" cxnId="{28F41F05-9E13-424E-9BD0-37204388C8B9}">
      <dgm:prSet/>
      <dgm:spPr/>
      <dgm:t>
        <a:bodyPr/>
        <a:lstStyle/>
        <a:p>
          <a:endParaRPr lang="es-EC"/>
        </a:p>
      </dgm:t>
    </dgm:pt>
    <dgm:pt modelId="{81905970-A582-43CE-B9A6-E04CFD3A2089}" type="sibTrans" cxnId="{28F41F05-9E13-424E-9BD0-37204388C8B9}">
      <dgm:prSet/>
      <dgm:spPr/>
      <dgm:t>
        <a:bodyPr/>
        <a:lstStyle/>
        <a:p>
          <a:endParaRPr lang="es-EC"/>
        </a:p>
      </dgm:t>
    </dgm:pt>
    <dgm:pt modelId="{0BC0A49A-8FE5-410B-9486-1958FB8F8BFA}">
      <dgm:prSet custT="1"/>
      <dgm:spPr/>
      <dgm:t>
        <a:bodyPr/>
        <a:lstStyle/>
        <a:p>
          <a:r>
            <a:rPr lang="en-US" sz="1800" dirty="0"/>
            <a:t>Online Learning and E-Learning Platforms</a:t>
          </a:r>
          <a:endParaRPr lang="es-EC" sz="1800" dirty="0"/>
        </a:p>
      </dgm:t>
    </dgm:pt>
    <dgm:pt modelId="{8D57CBF5-1745-44F4-9FB3-CBEA0A5424CF}" type="parTrans" cxnId="{ECCA76E3-B957-4E19-801F-A1C3FD8128C0}">
      <dgm:prSet/>
      <dgm:spPr/>
      <dgm:t>
        <a:bodyPr/>
        <a:lstStyle/>
        <a:p>
          <a:endParaRPr lang="es-EC"/>
        </a:p>
      </dgm:t>
    </dgm:pt>
    <dgm:pt modelId="{8EAE077B-8D97-40E8-9315-2F1DED187CC4}" type="sibTrans" cxnId="{ECCA76E3-B957-4E19-801F-A1C3FD8128C0}">
      <dgm:prSet/>
      <dgm:spPr/>
      <dgm:t>
        <a:bodyPr/>
        <a:lstStyle/>
        <a:p>
          <a:endParaRPr lang="es-EC"/>
        </a:p>
      </dgm:t>
    </dgm:pt>
    <dgm:pt modelId="{5A58A509-47C1-4F65-AF95-BCCC7DDA1C5F}">
      <dgm:prSet custT="1"/>
      <dgm:spPr/>
      <dgm:t>
        <a:bodyPr/>
        <a:lstStyle/>
        <a:p>
          <a:r>
            <a:rPr lang="en-US" sz="1800" dirty="0"/>
            <a:t>Big Data and Learning Analytics</a:t>
          </a:r>
          <a:endParaRPr lang="es-EC" sz="1800" dirty="0"/>
        </a:p>
      </dgm:t>
    </dgm:pt>
    <dgm:pt modelId="{643540AB-6F53-4A47-88EF-FCAB0344C9E4}" type="parTrans" cxnId="{732E771E-74C6-4D03-A53E-6DD9A9330BBA}">
      <dgm:prSet/>
      <dgm:spPr/>
      <dgm:t>
        <a:bodyPr/>
        <a:lstStyle/>
        <a:p>
          <a:endParaRPr lang="es-EC"/>
        </a:p>
      </dgm:t>
    </dgm:pt>
    <dgm:pt modelId="{7220C7E1-9760-453E-BD43-B3D1FB9CA80F}" type="sibTrans" cxnId="{732E771E-74C6-4D03-A53E-6DD9A9330BBA}">
      <dgm:prSet/>
      <dgm:spPr/>
      <dgm:t>
        <a:bodyPr/>
        <a:lstStyle/>
        <a:p>
          <a:endParaRPr lang="es-EC"/>
        </a:p>
      </dgm:t>
    </dgm:pt>
    <dgm:pt modelId="{FD352333-9D84-42C0-AF0A-C6906C921B61}">
      <dgm:prSet custT="1"/>
      <dgm:spPr/>
      <dgm:t>
        <a:bodyPr/>
        <a:lstStyle/>
        <a:p>
          <a:r>
            <a:rPr lang="es-EC" sz="1800" dirty="0"/>
            <a:t>Internet of Things (IoT)</a:t>
          </a:r>
        </a:p>
      </dgm:t>
    </dgm:pt>
    <dgm:pt modelId="{C4D9AE27-1555-4B6A-A3E1-256DCC90477B}" type="parTrans" cxnId="{BCC5F220-CF1E-4689-81B7-C8FD222190BE}">
      <dgm:prSet/>
      <dgm:spPr/>
      <dgm:t>
        <a:bodyPr/>
        <a:lstStyle/>
        <a:p>
          <a:endParaRPr lang="es-EC"/>
        </a:p>
      </dgm:t>
    </dgm:pt>
    <dgm:pt modelId="{3D66297C-D341-4DCF-83D7-1E7989F580BE}" type="sibTrans" cxnId="{BCC5F220-CF1E-4689-81B7-C8FD222190BE}">
      <dgm:prSet/>
      <dgm:spPr/>
      <dgm:t>
        <a:bodyPr/>
        <a:lstStyle/>
        <a:p>
          <a:endParaRPr lang="es-EC"/>
        </a:p>
      </dgm:t>
    </dgm:pt>
    <dgm:pt modelId="{D3DD3BC7-C4D1-4644-8F13-81266AF24570}">
      <dgm:prSet custT="1"/>
      <dgm:spPr/>
      <dgm:t>
        <a:bodyPr/>
        <a:lstStyle/>
        <a:p>
          <a:r>
            <a:rPr lang="es-EC" sz="1800" dirty="0"/>
            <a:t>Internet of Bodies</a:t>
          </a:r>
        </a:p>
      </dgm:t>
    </dgm:pt>
    <dgm:pt modelId="{6F0AF701-3E4B-4DCF-B6EF-911D810AAF1D}" type="parTrans" cxnId="{D57410C8-0932-42CD-A5F6-D629478FFA88}">
      <dgm:prSet/>
      <dgm:spPr/>
      <dgm:t>
        <a:bodyPr/>
        <a:lstStyle/>
        <a:p>
          <a:endParaRPr lang="es-EC"/>
        </a:p>
      </dgm:t>
    </dgm:pt>
    <dgm:pt modelId="{79EC4D86-3725-491F-8363-F48EF6319781}" type="sibTrans" cxnId="{D57410C8-0932-42CD-A5F6-D629478FFA88}">
      <dgm:prSet/>
      <dgm:spPr/>
      <dgm:t>
        <a:bodyPr/>
        <a:lstStyle/>
        <a:p>
          <a:endParaRPr lang="es-EC"/>
        </a:p>
      </dgm:t>
    </dgm:pt>
    <dgm:pt modelId="{CB63D217-11B7-4BCC-92C3-F3FFDFB27E16}">
      <dgm:prSet custT="1"/>
      <dgm:spPr/>
      <dgm:t>
        <a:bodyPr/>
        <a:lstStyle/>
        <a:p>
          <a:r>
            <a:rPr lang="es-EC" sz="1800" dirty="0"/>
            <a:t>Blockchain</a:t>
          </a:r>
        </a:p>
      </dgm:t>
    </dgm:pt>
    <dgm:pt modelId="{3D860EE4-19E8-46E3-9865-5C095BD2B55C}" type="parTrans" cxnId="{93F0F5FA-0C36-4D72-B11B-D5409214874F}">
      <dgm:prSet/>
      <dgm:spPr/>
      <dgm:t>
        <a:bodyPr/>
        <a:lstStyle/>
        <a:p>
          <a:endParaRPr lang="es-EC"/>
        </a:p>
      </dgm:t>
    </dgm:pt>
    <dgm:pt modelId="{34F00CEF-ECA1-4B72-A919-D5A37C0CAB34}" type="sibTrans" cxnId="{93F0F5FA-0C36-4D72-B11B-D5409214874F}">
      <dgm:prSet/>
      <dgm:spPr/>
      <dgm:t>
        <a:bodyPr/>
        <a:lstStyle/>
        <a:p>
          <a:endParaRPr lang="es-EC"/>
        </a:p>
      </dgm:t>
    </dgm:pt>
    <dgm:pt modelId="{5456FD06-113A-4ACC-A764-298D0EDEC07B}" type="pres">
      <dgm:prSet presAssocID="{A9FD61CC-EDF8-4A72-B46D-F659840BC7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961403-9E6B-4EA4-868F-7EA20510CC21}" type="pres">
      <dgm:prSet presAssocID="{63C85CFA-43DC-4B62-86BE-F9A552589FD3}" presName="centerShape" presStyleLbl="node0" presStyleIdx="0" presStyleCnt="1"/>
      <dgm:spPr/>
    </dgm:pt>
    <dgm:pt modelId="{BB29AC1F-8298-44BF-A762-95BFC9BDBAF8}" type="pres">
      <dgm:prSet presAssocID="{1146D38D-854D-4935-B13F-9AA54A01EB71}" presName="Name9" presStyleLbl="parChTrans1D2" presStyleIdx="0" presStyleCnt="7"/>
      <dgm:spPr/>
    </dgm:pt>
    <dgm:pt modelId="{E6FC3B40-B17F-4970-BC10-393227F34A62}" type="pres">
      <dgm:prSet presAssocID="{1146D38D-854D-4935-B13F-9AA54A01EB71}" presName="connTx" presStyleLbl="parChTrans1D2" presStyleIdx="0" presStyleCnt="7"/>
      <dgm:spPr/>
    </dgm:pt>
    <dgm:pt modelId="{AD25B6BB-E7C9-4901-ACF3-653F4EB0C70F}" type="pres">
      <dgm:prSet presAssocID="{1A4675F8-BABC-4FB6-97D7-47F9FF038D9F}" presName="node" presStyleLbl="node1" presStyleIdx="0" presStyleCnt="7">
        <dgm:presLayoutVars>
          <dgm:bulletEnabled val="1"/>
        </dgm:presLayoutVars>
      </dgm:prSet>
      <dgm:spPr/>
    </dgm:pt>
    <dgm:pt modelId="{F7581409-2ECB-4D01-9167-934BBBBBA588}" type="pres">
      <dgm:prSet presAssocID="{14D36A4D-3976-4339-8F9D-F68B15F69A66}" presName="Name9" presStyleLbl="parChTrans1D2" presStyleIdx="1" presStyleCnt="7"/>
      <dgm:spPr/>
    </dgm:pt>
    <dgm:pt modelId="{3BFDFA64-BDD8-4D52-9232-233CE1A51D5C}" type="pres">
      <dgm:prSet presAssocID="{14D36A4D-3976-4339-8F9D-F68B15F69A66}" presName="connTx" presStyleLbl="parChTrans1D2" presStyleIdx="1" presStyleCnt="7"/>
      <dgm:spPr/>
    </dgm:pt>
    <dgm:pt modelId="{84654D82-568C-4E69-B1E9-B034BE1BB025}" type="pres">
      <dgm:prSet presAssocID="{F4CBCBC5-837B-4440-A66B-A17D1B531AC0}" presName="node" presStyleLbl="node1" presStyleIdx="1" presStyleCnt="7">
        <dgm:presLayoutVars>
          <dgm:bulletEnabled val="1"/>
        </dgm:presLayoutVars>
      </dgm:prSet>
      <dgm:spPr/>
    </dgm:pt>
    <dgm:pt modelId="{153AA2D8-548B-46F9-B4C6-1D8883A2EE30}" type="pres">
      <dgm:prSet presAssocID="{8D57CBF5-1745-44F4-9FB3-CBEA0A5424CF}" presName="Name9" presStyleLbl="parChTrans1D2" presStyleIdx="2" presStyleCnt="7"/>
      <dgm:spPr/>
    </dgm:pt>
    <dgm:pt modelId="{CA00DABA-A550-4880-86B1-DC5B7B4945F1}" type="pres">
      <dgm:prSet presAssocID="{8D57CBF5-1745-44F4-9FB3-CBEA0A5424CF}" presName="connTx" presStyleLbl="parChTrans1D2" presStyleIdx="2" presStyleCnt="7"/>
      <dgm:spPr/>
    </dgm:pt>
    <dgm:pt modelId="{A9196B0C-E4C6-44A7-BF51-7AB5A746F4A1}" type="pres">
      <dgm:prSet presAssocID="{0BC0A49A-8FE5-410B-9486-1958FB8F8BFA}" presName="node" presStyleLbl="node1" presStyleIdx="2" presStyleCnt="7">
        <dgm:presLayoutVars>
          <dgm:bulletEnabled val="1"/>
        </dgm:presLayoutVars>
      </dgm:prSet>
      <dgm:spPr/>
    </dgm:pt>
    <dgm:pt modelId="{4AF5557F-7EB1-411A-A2AF-1075AFABE96F}" type="pres">
      <dgm:prSet presAssocID="{643540AB-6F53-4A47-88EF-FCAB0344C9E4}" presName="Name9" presStyleLbl="parChTrans1D2" presStyleIdx="3" presStyleCnt="7"/>
      <dgm:spPr/>
    </dgm:pt>
    <dgm:pt modelId="{46B41B1F-D618-4C5D-B134-FB98B54C4B85}" type="pres">
      <dgm:prSet presAssocID="{643540AB-6F53-4A47-88EF-FCAB0344C9E4}" presName="connTx" presStyleLbl="parChTrans1D2" presStyleIdx="3" presStyleCnt="7"/>
      <dgm:spPr/>
    </dgm:pt>
    <dgm:pt modelId="{CAEC2E09-1D4C-45D9-A926-809E833C4630}" type="pres">
      <dgm:prSet presAssocID="{5A58A509-47C1-4F65-AF95-BCCC7DDA1C5F}" presName="node" presStyleLbl="node1" presStyleIdx="3" presStyleCnt="7">
        <dgm:presLayoutVars>
          <dgm:bulletEnabled val="1"/>
        </dgm:presLayoutVars>
      </dgm:prSet>
      <dgm:spPr/>
    </dgm:pt>
    <dgm:pt modelId="{F931F572-A979-46A3-B409-2503963554AE}" type="pres">
      <dgm:prSet presAssocID="{C4D9AE27-1555-4B6A-A3E1-256DCC90477B}" presName="Name9" presStyleLbl="parChTrans1D2" presStyleIdx="4" presStyleCnt="7"/>
      <dgm:spPr/>
    </dgm:pt>
    <dgm:pt modelId="{6C78F247-8F0E-45E7-A106-38888955C46E}" type="pres">
      <dgm:prSet presAssocID="{C4D9AE27-1555-4B6A-A3E1-256DCC90477B}" presName="connTx" presStyleLbl="parChTrans1D2" presStyleIdx="4" presStyleCnt="7"/>
      <dgm:spPr/>
    </dgm:pt>
    <dgm:pt modelId="{0472FED5-057E-4C8A-AF92-E0AAB8A316CD}" type="pres">
      <dgm:prSet presAssocID="{FD352333-9D84-42C0-AF0A-C6906C921B61}" presName="node" presStyleLbl="node1" presStyleIdx="4" presStyleCnt="7">
        <dgm:presLayoutVars>
          <dgm:bulletEnabled val="1"/>
        </dgm:presLayoutVars>
      </dgm:prSet>
      <dgm:spPr/>
    </dgm:pt>
    <dgm:pt modelId="{EE0FDE13-6A8A-4AE3-9493-FCBAEFC51416}" type="pres">
      <dgm:prSet presAssocID="{6F0AF701-3E4B-4DCF-B6EF-911D810AAF1D}" presName="Name9" presStyleLbl="parChTrans1D2" presStyleIdx="5" presStyleCnt="7"/>
      <dgm:spPr/>
    </dgm:pt>
    <dgm:pt modelId="{658369B9-E25E-4DFB-8219-3DC4DF04FB40}" type="pres">
      <dgm:prSet presAssocID="{6F0AF701-3E4B-4DCF-B6EF-911D810AAF1D}" presName="connTx" presStyleLbl="parChTrans1D2" presStyleIdx="5" presStyleCnt="7"/>
      <dgm:spPr/>
    </dgm:pt>
    <dgm:pt modelId="{C66366FB-056B-4CFE-9284-BD9931A8F92A}" type="pres">
      <dgm:prSet presAssocID="{D3DD3BC7-C4D1-4644-8F13-81266AF24570}" presName="node" presStyleLbl="node1" presStyleIdx="5" presStyleCnt="7">
        <dgm:presLayoutVars>
          <dgm:bulletEnabled val="1"/>
        </dgm:presLayoutVars>
      </dgm:prSet>
      <dgm:spPr/>
    </dgm:pt>
    <dgm:pt modelId="{1ECFB6D4-4BAF-42A1-ABF3-15E99A664413}" type="pres">
      <dgm:prSet presAssocID="{3D860EE4-19E8-46E3-9865-5C095BD2B55C}" presName="Name9" presStyleLbl="parChTrans1D2" presStyleIdx="6" presStyleCnt="7"/>
      <dgm:spPr/>
    </dgm:pt>
    <dgm:pt modelId="{E383D013-43F1-4AC7-BBE9-257A9DF9EC5B}" type="pres">
      <dgm:prSet presAssocID="{3D860EE4-19E8-46E3-9865-5C095BD2B55C}" presName="connTx" presStyleLbl="parChTrans1D2" presStyleIdx="6" presStyleCnt="7"/>
      <dgm:spPr/>
    </dgm:pt>
    <dgm:pt modelId="{0521F7B1-3AE7-4BCD-A66F-4A0D96BB3A9E}" type="pres">
      <dgm:prSet presAssocID="{CB63D217-11B7-4BCC-92C3-F3FFDFB27E16}" presName="node" presStyleLbl="node1" presStyleIdx="6" presStyleCnt="7">
        <dgm:presLayoutVars>
          <dgm:bulletEnabled val="1"/>
        </dgm:presLayoutVars>
      </dgm:prSet>
      <dgm:spPr/>
    </dgm:pt>
  </dgm:ptLst>
  <dgm:cxnLst>
    <dgm:cxn modelId="{5CF83702-2095-46B3-AB69-32DEA7F353D5}" type="presOf" srcId="{1146D38D-854D-4935-B13F-9AA54A01EB71}" destId="{E6FC3B40-B17F-4970-BC10-393227F34A62}" srcOrd="1" destOrd="0" presId="urn:microsoft.com/office/officeart/2005/8/layout/radial1"/>
    <dgm:cxn modelId="{19C9EC03-D259-45D0-9AC9-EEEE6866EE77}" srcId="{63C85CFA-43DC-4B62-86BE-F9A552589FD3}" destId="{1A4675F8-BABC-4FB6-97D7-47F9FF038D9F}" srcOrd="0" destOrd="0" parTransId="{1146D38D-854D-4935-B13F-9AA54A01EB71}" sibTransId="{7ECA4796-1F27-4FE4-9D92-3CECCD9398CC}"/>
    <dgm:cxn modelId="{28F41F05-9E13-424E-9BD0-37204388C8B9}" srcId="{63C85CFA-43DC-4B62-86BE-F9A552589FD3}" destId="{F4CBCBC5-837B-4440-A66B-A17D1B531AC0}" srcOrd="1" destOrd="0" parTransId="{14D36A4D-3976-4339-8F9D-F68B15F69A66}" sibTransId="{81905970-A582-43CE-B9A6-E04CFD3A2089}"/>
    <dgm:cxn modelId="{B4EFD609-900A-4F2D-84E0-C12C4BF8003A}" type="presOf" srcId="{643540AB-6F53-4A47-88EF-FCAB0344C9E4}" destId="{4AF5557F-7EB1-411A-A2AF-1075AFABE96F}" srcOrd="0" destOrd="0" presId="urn:microsoft.com/office/officeart/2005/8/layout/radial1"/>
    <dgm:cxn modelId="{28FF1C0C-80DA-42B2-9FD5-3D8346408FDF}" type="presOf" srcId="{1A4675F8-BABC-4FB6-97D7-47F9FF038D9F}" destId="{AD25B6BB-E7C9-4901-ACF3-653F4EB0C70F}" srcOrd="0" destOrd="0" presId="urn:microsoft.com/office/officeart/2005/8/layout/radial1"/>
    <dgm:cxn modelId="{3D5B1412-AD24-4C66-A22C-1311CA87C7FE}" type="presOf" srcId="{A9FD61CC-EDF8-4A72-B46D-F659840BC767}" destId="{5456FD06-113A-4ACC-A764-298D0EDEC07B}" srcOrd="0" destOrd="0" presId="urn:microsoft.com/office/officeart/2005/8/layout/radial1"/>
    <dgm:cxn modelId="{732E771E-74C6-4D03-A53E-6DD9A9330BBA}" srcId="{63C85CFA-43DC-4B62-86BE-F9A552589FD3}" destId="{5A58A509-47C1-4F65-AF95-BCCC7DDA1C5F}" srcOrd="3" destOrd="0" parTransId="{643540AB-6F53-4A47-88EF-FCAB0344C9E4}" sibTransId="{7220C7E1-9760-453E-BD43-B3D1FB9CA80F}"/>
    <dgm:cxn modelId="{5D459D1F-A212-4775-B8A3-E30BE72AB069}" type="presOf" srcId="{D3DD3BC7-C4D1-4644-8F13-81266AF24570}" destId="{C66366FB-056B-4CFE-9284-BD9931A8F92A}" srcOrd="0" destOrd="0" presId="urn:microsoft.com/office/officeart/2005/8/layout/radial1"/>
    <dgm:cxn modelId="{BCC5F220-CF1E-4689-81B7-C8FD222190BE}" srcId="{63C85CFA-43DC-4B62-86BE-F9A552589FD3}" destId="{FD352333-9D84-42C0-AF0A-C6906C921B61}" srcOrd="4" destOrd="0" parTransId="{C4D9AE27-1555-4B6A-A3E1-256DCC90477B}" sibTransId="{3D66297C-D341-4DCF-83D7-1E7989F580BE}"/>
    <dgm:cxn modelId="{7436D53F-118B-4A9A-851E-ECAC3FC70EA8}" type="presOf" srcId="{C4D9AE27-1555-4B6A-A3E1-256DCC90477B}" destId="{F931F572-A979-46A3-B409-2503963554AE}" srcOrd="0" destOrd="0" presId="urn:microsoft.com/office/officeart/2005/8/layout/radial1"/>
    <dgm:cxn modelId="{BF29585B-B345-4A15-8E54-73230B2ABAB4}" type="presOf" srcId="{3D860EE4-19E8-46E3-9865-5C095BD2B55C}" destId="{E383D013-43F1-4AC7-BBE9-257A9DF9EC5B}" srcOrd="1" destOrd="0" presId="urn:microsoft.com/office/officeart/2005/8/layout/radial1"/>
    <dgm:cxn modelId="{6631A55C-B319-4773-8263-A29591DB1E84}" srcId="{A9FD61CC-EDF8-4A72-B46D-F659840BC767}" destId="{63C85CFA-43DC-4B62-86BE-F9A552589FD3}" srcOrd="0" destOrd="0" parTransId="{46F1165C-73F0-4CB0-9C09-FC3F0DF3773F}" sibTransId="{BEFC87C9-6B90-4FD0-A2A4-89641D83F5E7}"/>
    <dgm:cxn modelId="{B0302865-421D-41F5-9A26-DEA86EFDB017}" type="presOf" srcId="{6F0AF701-3E4B-4DCF-B6EF-911D810AAF1D}" destId="{EE0FDE13-6A8A-4AE3-9493-FCBAEFC51416}" srcOrd="0" destOrd="0" presId="urn:microsoft.com/office/officeart/2005/8/layout/radial1"/>
    <dgm:cxn modelId="{FDDE0246-3349-4E88-A374-085D9CB69769}" type="presOf" srcId="{F4CBCBC5-837B-4440-A66B-A17D1B531AC0}" destId="{84654D82-568C-4E69-B1E9-B034BE1BB025}" srcOrd="0" destOrd="0" presId="urn:microsoft.com/office/officeart/2005/8/layout/radial1"/>
    <dgm:cxn modelId="{62F8AB68-F6A7-44F1-9DB4-3F83E4B053C4}" type="presOf" srcId="{643540AB-6F53-4A47-88EF-FCAB0344C9E4}" destId="{46B41B1F-D618-4C5D-B134-FB98B54C4B85}" srcOrd="1" destOrd="0" presId="urn:microsoft.com/office/officeart/2005/8/layout/radial1"/>
    <dgm:cxn modelId="{59AADF69-119F-48C0-A849-B061BF3F4976}" type="presOf" srcId="{C4D9AE27-1555-4B6A-A3E1-256DCC90477B}" destId="{6C78F247-8F0E-45E7-A106-38888955C46E}" srcOrd="1" destOrd="0" presId="urn:microsoft.com/office/officeart/2005/8/layout/radial1"/>
    <dgm:cxn modelId="{32445651-BF85-4968-BD06-8DD1EC8919DB}" type="presOf" srcId="{14D36A4D-3976-4339-8F9D-F68B15F69A66}" destId="{3BFDFA64-BDD8-4D52-9232-233CE1A51D5C}" srcOrd="1" destOrd="0" presId="urn:microsoft.com/office/officeart/2005/8/layout/radial1"/>
    <dgm:cxn modelId="{DB3FD072-E489-4FED-96E4-CF67EAAC087E}" type="presOf" srcId="{5A58A509-47C1-4F65-AF95-BCCC7DDA1C5F}" destId="{CAEC2E09-1D4C-45D9-A926-809E833C4630}" srcOrd="0" destOrd="0" presId="urn:microsoft.com/office/officeart/2005/8/layout/radial1"/>
    <dgm:cxn modelId="{3F3B155A-498C-4312-B31B-5789D7B41F3F}" type="presOf" srcId="{CB63D217-11B7-4BCC-92C3-F3FFDFB27E16}" destId="{0521F7B1-3AE7-4BCD-A66F-4A0D96BB3A9E}" srcOrd="0" destOrd="0" presId="urn:microsoft.com/office/officeart/2005/8/layout/radial1"/>
    <dgm:cxn modelId="{5DE3F898-E7BA-44AF-8588-1A974FEA0C48}" type="presOf" srcId="{8D57CBF5-1745-44F4-9FB3-CBEA0A5424CF}" destId="{CA00DABA-A550-4880-86B1-DC5B7B4945F1}" srcOrd="1" destOrd="0" presId="urn:microsoft.com/office/officeart/2005/8/layout/radial1"/>
    <dgm:cxn modelId="{FADB96A0-7FCF-479D-AC36-22D86C661AEF}" type="presOf" srcId="{6F0AF701-3E4B-4DCF-B6EF-911D810AAF1D}" destId="{658369B9-E25E-4DFB-8219-3DC4DF04FB40}" srcOrd="1" destOrd="0" presId="urn:microsoft.com/office/officeart/2005/8/layout/radial1"/>
    <dgm:cxn modelId="{D9C072B9-726D-416A-963A-FD07D7BB7822}" type="presOf" srcId="{0BC0A49A-8FE5-410B-9486-1958FB8F8BFA}" destId="{A9196B0C-E4C6-44A7-BF51-7AB5A746F4A1}" srcOrd="0" destOrd="0" presId="urn:microsoft.com/office/officeart/2005/8/layout/radial1"/>
    <dgm:cxn modelId="{D57410C8-0932-42CD-A5F6-D629478FFA88}" srcId="{63C85CFA-43DC-4B62-86BE-F9A552589FD3}" destId="{D3DD3BC7-C4D1-4644-8F13-81266AF24570}" srcOrd="5" destOrd="0" parTransId="{6F0AF701-3E4B-4DCF-B6EF-911D810AAF1D}" sibTransId="{79EC4D86-3725-491F-8363-F48EF6319781}"/>
    <dgm:cxn modelId="{FB9440D3-50CB-4BC0-A8D4-9D176A860AD6}" type="presOf" srcId="{1146D38D-854D-4935-B13F-9AA54A01EB71}" destId="{BB29AC1F-8298-44BF-A762-95BFC9BDBAF8}" srcOrd="0" destOrd="0" presId="urn:microsoft.com/office/officeart/2005/8/layout/radial1"/>
    <dgm:cxn modelId="{399C55D5-B031-4AEE-A227-1605BA40F8D2}" type="presOf" srcId="{3D860EE4-19E8-46E3-9865-5C095BD2B55C}" destId="{1ECFB6D4-4BAF-42A1-ABF3-15E99A664413}" srcOrd="0" destOrd="0" presId="urn:microsoft.com/office/officeart/2005/8/layout/radial1"/>
    <dgm:cxn modelId="{7C301AD6-F061-40F4-889E-0959B85F9823}" type="presOf" srcId="{8D57CBF5-1745-44F4-9FB3-CBEA0A5424CF}" destId="{153AA2D8-548B-46F9-B4C6-1D8883A2EE30}" srcOrd="0" destOrd="0" presId="urn:microsoft.com/office/officeart/2005/8/layout/radial1"/>
    <dgm:cxn modelId="{8402E0DA-A725-4DEC-B840-E07993508C9D}" type="presOf" srcId="{FD352333-9D84-42C0-AF0A-C6906C921B61}" destId="{0472FED5-057E-4C8A-AF92-E0AAB8A316CD}" srcOrd="0" destOrd="0" presId="urn:microsoft.com/office/officeart/2005/8/layout/radial1"/>
    <dgm:cxn modelId="{ECCA76E3-B957-4E19-801F-A1C3FD8128C0}" srcId="{63C85CFA-43DC-4B62-86BE-F9A552589FD3}" destId="{0BC0A49A-8FE5-410B-9486-1958FB8F8BFA}" srcOrd="2" destOrd="0" parTransId="{8D57CBF5-1745-44F4-9FB3-CBEA0A5424CF}" sibTransId="{8EAE077B-8D97-40E8-9315-2F1DED187CC4}"/>
    <dgm:cxn modelId="{716A6BE5-D558-4870-BAD6-06BE662870EF}" type="presOf" srcId="{63C85CFA-43DC-4B62-86BE-F9A552589FD3}" destId="{37961403-9E6B-4EA4-868F-7EA20510CC21}" srcOrd="0" destOrd="0" presId="urn:microsoft.com/office/officeart/2005/8/layout/radial1"/>
    <dgm:cxn modelId="{286958F8-50FF-4B26-B41E-75ABD72260E3}" type="presOf" srcId="{14D36A4D-3976-4339-8F9D-F68B15F69A66}" destId="{F7581409-2ECB-4D01-9167-934BBBBBA588}" srcOrd="0" destOrd="0" presId="urn:microsoft.com/office/officeart/2005/8/layout/radial1"/>
    <dgm:cxn modelId="{93F0F5FA-0C36-4D72-B11B-D5409214874F}" srcId="{63C85CFA-43DC-4B62-86BE-F9A552589FD3}" destId="{CB63D217-11B7-4BCC-92C3-F3FFDFB27E16}" srcOrd="6" destOrd="0" parTransId="{3D860EE4-19E8-46E3-9865-5C095BD2B55C}" sibTransId="{34F00CEF-ECA1-4B72-A919-D5A37C0CAB34}"/>
    <dgm:cxn modelId="{AFFF362A-5BCD-492F-AEE4-6EA45D70FD76}" type="presParOf" srcId="{5456FD06-113A-4ACC-A764-298D0EDEC07B}" destId="{37961403-9E6B-4EA4-868F-7EA20510CC21}" srcOrd="0" destOrd="0" presId="urn:microsoft.com/office/officeart/2005/8/layout/radial1"/>
    <dgm:cxn modelId="{41C21D46-6AC3-44E4-82A1-EDF8EFCEB407}" type="presParOf" srcId="{5456FD06-113A-4ACC-A764-298D0EDEC07B}" destId="{BB29AC1F-8298-44BF-A762-95BFC9BDBAF8}" srcOrd="1" destOrd="0" presId="urn:microsoft.com/office/officeart/2005/8/layout/radial1"/>
    <dgm:cxn modelId="{17EB3287-6CFD-4664-BF12-11002457657B}" type="presParOf" srcId="{BB29AC1F-8298-44BF-A762-95BFC9BDBAF8}" destId="{E6FC3B40-B17F-4970-BC10-393227F34A62}" srcOrd="0" destOrd="0" presId="urn:microsoft.com/office/officeart/2005/8/layout/radial1"/>
    <dgm:cxn modelId="{6273B9C9-17A5-4222-900F-6096239C63F8}" type="presParOf" srcId="{5456FD06-113A-4ACC-A764-298D0EDEC07B}" destId="{AD25B6BB-E7C9-4901-ACF3-653F4EB0C70F}" srcOrd="2" destOrd="0" presId="urn:microsoft.com/office/officeart/2005/8/layout/radial1"/>
    <dgm:cxn modelId="{05B45806-AECA-4240-9178-5EF894AC649A}" type="presParOf" srcId="{5456FD06-113A-4ACC-A764-298D0EDEC07B}" destId="{F7581409-2ECB-4D01-9167-934BBBBBA588}" srcOrd="3" destOrd="0" presId="urn:microsoft.com/office/officeart/2005/8/layout/radial1"/>
    <dgm:cxn modelId="{9490CE1F-A66B-4D11-9AA8-686ADECF3F3C}" type="presParOf" srcId="{F7581409-2ECB-4D01-9167-934BBBBBA588}" destId="{3BFDFA64-BDD8-4D52-9232-233CE1A51D5C}" srcOrd="0" destOrd="0" presId="urn:microsoft.com/office/officeart/2005/8/layout/radial1"/>
    <dgm:cxn modelId="{C8266301-54F0-46F7-A70E-0E3ED0D80952}" type="presParOf" srcId="{5456FD06-113A-4ACC-A764-298D0EDEC07B}" destId="{84654D82-568C-4E69-B1E9-B034BE1BB025}" srcOrd="4" destOrd="0" presId="urn:microsoft.com/office/officeart/2005/8/layout/radial1"/>
    <dgm:cxn modelId="{52EE5081-EC0A-42A0-81F1-F45B22770B62}" type="presParOf" srcId="{5456FD06-113A-4ACC-A764-298D0EDEC07B}" destId="{153AA2D8-548B-46F9-B4C6-1D8883A2EE30}" srcOrd="5" destOrd="0" presId="urn:microsoft.com/office/officeart/2005/8/layout/radial1"/>
    <dgm:cxn modelId="{7D1F0236-005A-4D52-ADAA-D2242B041184}" type="presParOf" srcId="{153AA2D8-548B-46F9-B4C6-1D8883A2EE30}" destId="{CA00DABA-A550-4880-86B1-DC5B7B4945F1}" srcOrd="0" destOrd="0" presId="urn:microsoft.com/office/officeart/2005/8/layout/radial1"/>
    <dgm:cxn modelId="{ABAE816E-17D4-46C1-AE72-CCB0D4BD193F}" type="presParOf" srcId="{5456FD06-113A-4ACC-A764-298D0EDEC07B}" destId="{A9196B0C-E4C6-44A7-BF51-7AB5A746F4A1}" srcOrd="6" destOrd="0" presId="urn:microsoft.com/office/officeart/2005/8/layout/radial1"/>
    <dgm:cxn modelId="{E7C60919-9591-4DF2-BB02-10D123A704CE}" type="presParOf" srcId="{5456FD06-113A-4ACC-A764-298D0EDEC07B}" destId="{4AF5557F-7EB1-411A-A2AF-1075AFABE96F}" srcOrd="7" destOrd="0" presId="urn:microsoft.com/office/officeart/2005/8/layout/radial1"/>
    <dgm:cxn modelId="{A2272D1B-CE92-47A1-8F7E-AD1C721F510F}" type="presParOf" srcId="{4AF5557F-7EB1-411A-A2AF-1075AFABE96F}" destId="{46B41B1F-D618-4C5D-B134-FB98B54C4B85}" srcOrd="0" destOrd="0" presId="urn:microsoft.com/office/officeart/2005/8/layout/radial1"/>
    <dgm:cxn modelId="{89B3675D-F08D-43BD-833B-4A3536DC88D9}" type="presParOf" srcId="{5456FD06-113A-4ACC-A764-298D0EDEC07B}" destId="{CAEC2E09-1D4C-45D9-A926-809E833C4630}" srcOrd="8" destOrd="0" presId="urn:microsoft.com/office/officeart/2005/8/layout/radial1"/>
    <dgm:cxn modelId="{6122C41D-1D8F-4DD4-822C-3599C5FC6108}" type="presParOf" srcId="{5456FD06-113A-4ACC-A764-298D0EDEC07B}" destId="{F931F572-A979-46A3-B409-2503963554AE}" srcOrd="9" destOrd="0" presId="urn:microsoft.com/office/officeart/2005/8/layout/radial1"/>
    <dgm:cxn modelId="{754BEE3D-CF59-4687-8DAB-6FAAACEC9E23}" type="presParOf" srcId="{F931F572-A979-46A3-B409-2503963554AE}" destId="{6C78F247-8F0E-45E7-A106-38888955C46E}" srcOrd="0" destOrd="0" presId="urn:microsoft.com/office/officeart/2005/8/layout/radial1"/>
    <dgm:cxn modelId="{BFEF2F38-51D7-430E-BE19-C8B88AD9BAB9}" type="presParOf" srcId="{5456FD06-113A-4ACC-A764-298D0EDEC07B}" destId="{0472FED5-057E-4C8A-AF92-E0AAB8A316CD}" srcOrd="10" destOrd="0" presId="urn:microsoft.com/office/officeart/2005/8/layout/radial1"/>
    <dgm:cxn modelId="{F4E33B24-809D-458F-BD5F-CEB69A403CCA}" type="presParOf" srcId="{5456FD06-113A-4ACC-A764-298D0EDEC07B}" destId="{EE0FDE13-6A8A-4AE3-9493-FCBAEFC51416}" srcOrd="11" destOrd="0" presId="urn:microsoft.com/office/officeart/2005/8/layout/radial1"/>
    <dgm:cxn modelId="{30E6F023-B5A3-486F-8F91-CA28D4081505}" type="presParOf" srcId="{EE0FDE13-6A8A-4AE3-9493-FCBAEFC51416}" destId="{658369B9-E25E-4DFB-8219-3DC4DF04FB40}" srcOrd="0" destOrd="0" presId="urn:microsoft.com/office/officeart/2005/8/layout/radial1"/>
    <dgm:cxn modelId="{23A41CDA-A80C-46FF-A6A9-260C12DACA5D}" type="presParOf" srcId="{5456FD06-113A-4ACC-A764-298D0EDEC07B}" destId="{C66366FB-056B-4CFE-9284-BD9931A8F92A}" srcOrd="12" destOrd="0" presId="urn:microsoft.com/office/officeart/2005/8/layout/radial1"/>
    <dgm:cxn modelId="{1EA22EE8-881C-403E-BED7-A2B844567424}" type="presParOf" srcId="{5456FD06-113A-4ACC-A764-298D0EDEC07B}" destId="{1ECFB6D4-4BAF-42A1-ABF3-15E99A664413}" srcOrd="13" destOrd="0" presId="urn:microsoft.com/office/officeart/2005/8/layout/radial1"/>
    <dgm:cxn modelId="{08252A0C-0F58-4B5B-AF2D-19BF383A2342}" type="presParOf" srcId="{1ECFB6D4-4BAF-42A1-ABF3-15E99A664413}" destId="{E383D013-43F1-4AC7-BBE9-257A9DF9EC5B}" srcOrd="0" destOrd="0" presId="urn:microsoft.com/office/officeart/2005/8/layout/radial1"/>
    <dgm:cxn modelId="{33F87EBF-83AF-4890-96EB-36795F2F747A}" type="presParOf" srcId="{5456FD06-113A-4ACC-A764-298D0EDEC07B}" destId="{0521F7B1-3AE7-4BCD-A66F-4A0D96BB3A9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729CEC-380D-484B-8C11-FFE02374D25F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EA0693-07FA-4C40-801A-DB3A9466C1C4}">
      <dgm:prSet phldrT="[Texto]"/>
      <dgm:spPr/>
      <dgm:t>
        <a:bodyPr/>
        <a:lstStyle/>
        <a:p>
          <a:r>
            <a:rPr lang="es-EC" dirty="0"/>
            <a:t>RISKS</a:t>
          </a:r>
        </a:p>
      </dgm:t>
    </dgm:pt>
    <dgm:pt modelId="{C1D311CC-7B70-4D41-A826-841033A1D598}" type="parTrans" cxnId="{8D6435E4-EECD-4AA8-9505-06D78833A70B}">
      <dgm:prSet/>
      <dgm:spPr/>
      <dgm:t>
        <a:bodyPr/>
        <a:lstStyle/>
        <a:p>
          <a:endParaRPr lang="es-EC"/>
        </a:p>
      </dgm:t>
    </dgm:pt>
    <dgm:pt modelId="{70327A4B-EAB4-4E91-8385-8BEE55E5945B}" type="sibTrans" cxnId="{8D6435E4-EECD-4AA8-9505-06D78833A70B}">
      <dgm:prSet/>
      <dgm:spPr/>
      <dgm:t>
        <a:bodyPr/>
        <a:lstStyle/>
        <a:p>
          <a:endParaRPr lang="es-EC"/>
        </a:p>
      </dgm:t>
    </dgm:pt>
    <dgm:pt modelId="{6F85B7FA-600B-429B-95EF-C2047BEDA2A7}">
      <dgm:prSet phldrT="[Texto]" custT="1"/>
      <dgm:spPr/>
      <dgm:t>
        <a:bodyPr/>
        <a:lstStyle/>
        <a:p>
          <a:r>
            <a:rPr lang="es-EC" sz="2000" dirty="0" err="1"/>
            <a:t>Invasion</a:t>
          </a:r>
          <a:r>
            <a:rPr lang="es-EC" sz="2000" dirty="0"/>
            <a:t> </a:t>
          </a:r>
          <a:r>
            <a:rPr lang="es-EC" sz="2000" dirty="0" err="1"/>
            <a:t>of</a:t>
          </a:r>
          <a:r>
            <a:rPr lang="es-EC" sz="2000" dirty="0"/>
            <a:t> </a:t>
          </a:r>
          <a:r>
            <a:rPr lang="es-EC" sz="2000" dirty="0" err="1"/>
            <a:t>Privacy</a:t>
          </a:r>
          <a:endParaRPr lang="es-EC" sz="2000" dirty="0"/>
        </a:p>
      </dgm:t>
    </dgm:pt>
    <dgm:pt modelId="{C59686EF-9D2A-4022-9C72-DC168E1626AB}" type="parTrans" cxnId="{5082D859-AA4F-4285-9CEF-BFFBFBE47957}">
      <dgm:prSet/>
      <dgm:spPr/>
      <dgm:t>
        <a:bodyPr/>
        <a:lstStyle/>
        <a:p>
          <a:endParaRPr lang="es-EC"/>
        </a:p>
      </dgm:t>
    </dgm:pt>
    <dgm:pt modelId="{81F932DF-1624-4D22-84E7-4086037E4C4E}" type="sibTrans" cxnId="{5082D859-AA4F-4285-9CEF-BFFBFBE47957}">
      <dgm:prSet/>
      <dgm:spPr/>
      <dgm:t>
        <a:bodyPr/>
        <a:lstStyle/>
        <a:p>
          <a:endParaRPr lang="es-EC"/>
        </a:p>
      </dgm:t>
    </dgm:pt>
    <dgm:pt modelId="{B3F490A6-2F01-4A37-81BF-0BDDDEB71F14}">
      <dgm:prSet custT="1"/>
      <dgm:spPr/>
      <dgm:t>
        <a:bodyPr/>
        <a:lstStyle/>
        <a:p>
          <a:r>
            <a:rPr lang="en-US" sz="2000" dirty="0"/>
            <a:t>Non-compliance with PDP Rights</a:t>
          </a:r>
          <a:endParaRPr lang="es-EC" sz="2000" dirty="0"/>
        </a:p>
      </dgm:t>
    </dgm:pt>
    <dgm:pt modelId="{5D1DB6DB-4C75-4CA3-A260-18A74907802B}" type="parTrans" cxnId="{CD696F64-5025-416A-9F59-9B915DF77E2E}">
      <dgm:prSet/>
      <dgm:spPr/>
      <dgm:t>
        <a:bodyPr/>
        <a:lstStyle/>
        <a:p>
          <a:endParaRPr lang="es-EC"/>
        </a:p>
      </dgm:t>
    </dgm:pt>
    <dgm:pt modelId="{A130C437-9271-4311-9535-DD82B423858E}" type="sibTrans" cxnId="{CD696F64-5025-416A-9F59-9B915DF77E2E}">
      <dgm:prSet/>
      <dgm:spPr/>
      <dgm:t>
        <a:bodyPr/>
        <a:lstStyle/>
        <a:p>
          <a:endParaRPr lang="es-EC"/>
        </a:p>
      </dgm:t>
    </dgm:pt>
    <dgm:pt modelId="{AD7B8CD1-F4E7-46AB-BCB5-79843CBE0504}">
      <dgm:prSet custT="1"/>
      <dgm:spPr/>
      <dgm:t>
        <a:bodyPr/>
        <a:lstStyle/>
        <a:p>
          <a:r>
            <a:rPr lang="es-EC" sz="2000" dirty="0"/>
            <a:t>Algorithmic Discrimination</a:t>
          </a:r>
        </a:p>
      </dgm:t>
    </dgm:pt>
    <dgm:pt modelId="{B1DBDED1-5462-4600-B849-9F6FBC054789}" type="parTrans" cxnId="{43596219-8724-4F4D-8B51-DA90E9BB4351}">
      <dgm:prSet/>
      <dgm:spPr/>
      <dgm:t>
        <a:bodyPr/>
        <a:lstStyle/>
        <a:p>
          <a:endParaRPr lang="es-EC"/>
        </a:p>
      </dgm:t>
    </dgm:pt>
    <dgm:pt modelId="{764D3338-9C91-451E-9002-B8CB49127F1F}" type="sibTrans" cxnId="{43596219-8724-4F4D-8B51-DA90E9BB4351}">
      <dgm:prSet/>
      <dgm:spPr/>
      <dgm:t>
        <a:bodyPr/>
        <a:lstStyle/>
        <a:p>
          <a:endParaRPr lang="es-EC"/>
        </a:p>
      </dgm:t>
    </dgm:pt>
    <dgm:pt modelId="{36ADCD99-C234-4835-89F0-8B43F046C573}">
      <dgm:prSet custT="1"/>
      <dgm:spPr/>
      <dgm:t>
        <a:bodyPr/>
        <a:lstStyle/>
        <a:p>
          <a:r>
            <a:rPr lang="es-EC" sz="2000" dirty="0"/>
            <a:t>Copyright &amp; IP Infringements</a:t>
          </a:r>
        </a:p>
      </dgm:t>
    </dgm:pt>
    <dgm:pt modelId="{E1C4D186-EF3E-452D-92DC-E8B567811193}" type="parTrans" cxnId="{8AA43FAE-BAC6-4E85-ABDC-773C4ECFF0BC}">
      <dgm:prSet/>
      <dgm:spPr/>
      <dgm:t>
        <a:bodyPr/>
        <a:lstStyle/>
        <a:p>
          <a:endParaRPr lang="es-EC"/>
        </a:p>
      </dgm:t>
    </dgm:pt>
    <dgm:pt modelId="{65340942-B128-4616-A148-BDB7D53B87F8}" type="sibTrans" cxnId="{8AA43FAE-BAC6-4E85-ABDC-773C4ECFF0BC}">
      <dgm:prSet/>
      <dgm:spPr/>
      <dgm:t>
        <a:bodyPr/>
        <a:lstStyle/>
        <a:p>
          <a:endParaRPr lang="es-EC"/>
        </a:p>
      </dgm:t>
    </dgm:pt>
    <dgm:pt modelId="{36FA95C0-AF09-4DE9-A215-2725F5A75421}" type="pres">
      <dgm:prSet presAssocID="{C2729CEC-380D-484B-8C11-FFE02374D2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0737AE5-BEF6-4FC6-BAC5-2E2EAD785A3B}" type="pres">
      <dgm:prSet presAssocID="{8AEA0693-07FA-4C40-801A-DB3A9466C1C4}" presName="singleCycle" presStyleCnt="0"/>
      <dgm:spPr/>
    </dgm:pt>
    <dgm:pt modelId="{9ADAAE03-CE5E-4984-8C39-F646E78A2E34}" type="pres">
      <dgm:prSet presAssocID="{8AEA0693-07FA-4C40-801A-DB3A9466C1C4}" presName="singleCenter" presStyleLbl="node1" presStyleIdx="0" presStyleCnt="5">
        <dgm:presLayoutVars>
          <dgm:chMax val="7"/>
          <dgm:chPref val="7"/>
        </dgm:presLayoutVars>
      </dgm:prSet>
      <dgm:spPr/>
    </dgm:pt>
    <dgm:pt modelId="{E3719806-477A-41AA-825C-984DF1CC6CD9}" type="pres">
      <dgm:prSet presAssocID="{C59686EF-9D2A-4022-9C72-DC168E1626AB}" presName="Name56" presStyleLbl="parChTrans1D2" presStyleIdx="0" presStyleCnt="4"/>
      <dgm:spPr/>
    </dgm:pt>
    <dgm:pt modelId="{301E0236-70B1-4561-9F9F-F3D3FB06038F}" type="pres">
      <dgm:prSet presAssocID="{6F85B7FA-600B-429B-95EF-C2047BEDA2A7}" presName="text0" presStyleLbl="node1" presStyleIdx="1" presStyleCnt="5" custScaleX="219331">
        <dgm:presLayoutVars>
          <dgm:bulletEnabled val="1"/>
        </dgm:presLayoutVars>
      </dgm:prSet>
      <dgm:spPr/>
    </dgm:pt>
    <dgm:pt modelId="{07A43433-8C03-431C-8358-3771C3DE4A34}" type="pres">
      <dgm:prSet presAssocID="{5D1DB6DB-4C75-4CA3-A260-18A74907802B}" presName="Name56" presStyleLbl="parChTrans1D2" presStyleIdx="1" presStyleCnt="4"/>
      <dgm:spPr/>
    </dgm:pt>
    <dgm:pt modelId="{5D347EFC-0530-44BF-AE67-E33AFE277E96}" type="pres">
      <dgm:prSet presAssocID="{B3F490A6-2F01-4A37-81BF-0BDDDEB71F14}" presName="text0" presStyleLbl="node1" presStyleIdx="2" presStyleCnt="5" custScaleX="219331">
        <dgm:presLayoutVars>
          <dgm:bulletEnabled val="1"/>
        </dgm:presLayoutVars>
      </dgm:prSet>
      <dgm:spPr/>
    </dgm:pt>
    <dgm:pt modelId="{E18411D4-F857-483E-BBFF-814B06A693B8}" type="pres">
      <dgm:prSet presAssocID="{B1DBDED1-5462-4600-B849-9F6FBC054789}" presName="Name56" presStyleLbl="parChTrans1D2" presStyleIdx="2" presStyleCnt="4"/>
      <dgm:spPr/>
    </dgm:pt>
    <dgm:pt modelId="{36D6E530-E1D6-4697-9149-DB2BBEA289E0}" type="pres">
      <dgm:prSet presAssocID="{AD7B8CD1-F4E7-46AB-BCB5-79843CBE0504}" presName="text0" presStyleLbl="node1" presStyleIdx="3" presStyleCnt="5" custScaleX="219331">
        <dgm:presLayoutVars>
          <dgm:bulletEnabled val="1"/>
        </dgm:presLayoutVars>
      </dgm:prSet>
      <dgm:spPr/>
    </dgm:pt>
    <dgm:pt modelId="{008AB13D-5E9F-4E31-965B-0BAA4CB4EC74}" type="pres">
      <dgm:prSet presAssocID="{E1C4D186-EF3E-452D-92DC-E8B567811193}" presName="Name56" presStyleLbl="parChTrans1D2" presStyleIdx="3" presStyleCnt="4"/>
      <dgm:spPr/>
    </dgm:pt>
    <dgm:pt modelId="{702AEE25-9B23-4B67-8606-2698F7526077}" type="pres">
      <dgm:prSet presAssocID="{36ADCD99-C234-4835-89F0-8B43F046C573}" presName="text0" presStyleLbl="node1" presStyleIdx="4" presStyleCnt="5" custScaleX="219331">
        <dgm:presLayoutVars>
          <dgm:bulletEnabled val="1"/>
        </dgm:presLayoutVars>
      </dgm:prSet>
      <dgm:spPr/>
    </dgm:pt>
  </dgm:ptLst>
  <dgm:cxnLst>
    <dgm:cxn modelId="{967A2C03-1CCF-4C48-960A-9547B77277CC}" type="presOf" srcId="{C59686EF-9D2A-4022-9C72-DC168E1626AB}" destId="{E3719806-477A-41AA-825C-984DF1CC6CD9}" srcOrd="0" destOrd="0" presId="urn:microsoft.com/office/officeart/2008/layout/RadialCluster"/>
    <dgm:cxn modelId="{3CB8A906-715B-4D61-8D8A-63542E23AA0F}" type="presOf" srcId="{6F85B7FA-600B-429B-95EF-C2047BEDA2A7}" destId="{301E0236-70B1-4561-9F9F-F3D3FB06038F}" srcOrd="0" destOrd="0" presId="urn:microsoft.com/office/officeart/2008/layout/RadialCluster"/>
    <dgm:cxn modelId="{43596219-8724-4F4D-8B51-DA90E9BB4351}" srcId="{8AEA0693-07FA-4C40-801A-DB3A9466C1C4}" destId="{AD7B8CD1-F4E7-46AB-BCB5-79843CBE0504}" srcOrd="2" destOrd="0" parTransId="{B1DBDED1-5462-4600-B849-9F6FBC054789}" sibTransId="{764D3338-9C91-451E-9002-B8CB49127F1F}"/>
    <dgm:cxn modelId="{0D3D0D42-2373-496B-9839-3CA2180D4BE8}" type="presOf" srcId="{8AEA0693-07FA-4C40-801A-DB3A9466C1C4}" destId="{9ADAAE03-CE5E-4984-8C39-F646E78A2E34}" srcOrd="0" destOrd="0" presId="urn:microsoft.com/office/officeart/2008/layout/RadialCluster"/>
    <dgm:cxn modelId="{CD696F64-5025-416A-9F59-9B915DF77E2E}" srcId="{8AEA0693-07FA-4C40-801A-DB3A9466C1C4}" destId="{B3F490A6-2F01-4A37-81BF-0BDDDEB71F14}" srcOrd="1" destOrd="0" parTransId="{5D1DB6DB-4C75-4CA3-A260-18A74907802B}" sibTransId="{A130C437-9271-4311-9535-DD82B423858E}"/>
    <dgm:cxn modelId="{DFCCB845-BD16-4AF7-87E4-FEC7CA8D0649}" type="presOf" srcId="{C2729CEC-380D-484B-8C11-FFE02374D25F}" destId="{36FA95C0-AF09-4DE9-A215-2725F5A75421}" srcOrd="0" destOrd="0" presId="urn:microsoft.com/office/officeart/2008/layout/RadialCluster"/>
    <dgm:cxn modelId="{AD221F66-3802-49C6-9E25-25A0D4A839C6}" type="presOf" srcId="{5D1DB6DB-4C75-4CA3-A260-18A74907802B}" destId="{07A43433-8C03-431C-8358-3771C3DE4A34}" srcOrd="0" destOrd="0" presId="urn:microsoft.com/office/officeart/2008/layout/RadialCluster"/>
    <dgm:cxn modelId="{6653EB6A-F8BF-4A88-B1FE-F90A69AF5194}" type="presOf" srcId="{B1DBDED1-5462-4600-B849-9F6FBC054789}" destId="{E18411D4-F857-483E-BBFF-814B06A693B8}" srcOrd="0" destOrd="0" presId="urn:microsoft.com/office/officeart/2008/layout/RadialCluster"/>
    <dgm:cxn modelId="{5082D859-AA4F-4285-9CEF-BFFBFBE47957}" srcId="{8AEA0693-07FA-4C40-801A-DB3A9466C1C4}" destId="{6F85B7FA-600B-429B-95EF-C2047BEDA2A7}" srcOrd="0" destOrd="0" parTransId="{C59686EF-9D2A-4022-9C72-DC168E1626AB}" sibTransId="{81F932DF-1624-4D22-84E7-4086037E4C4E}"/>
    <dgm:cxn modelId="{8AA43FAE-BAC6-4E85-ABDC-773C4ECFF0BC}" srcId="{8AEA0693-07FA-4C40-801A-DB3A9466C1C4}" destId="{36ADCD99-C234-4835-89F0-8B43F046C573}" srcOrd="3" destOrd="0" parTransId="{E1C4D186-EF3E-452D-92DC-E8B567811193}" sibTransId="{65340942-B128-4616-A148-BDB7D53B87F8}"/>
    <dgm:cxn modelId="{CB6298B5-6DB9-4816-B136-4E1F19B25811}" type="presOf" srcId="{36ADCD99-C234-4835-89F0-8B43F046C573}" destId="{702AEE25-9B23-4B67-8606-2698F7526077}" srcOrd="0" destOrd="0" presId="urn:microsoft.com/office/officeart/2008/layout/RadialCluster"/>
    <dgm:cxn modelId="{0328ACBF-010C-4EE6-BD82-73D1711F5CAA}" type="presOf" srcId="{B3F490A6-2F01-4A37-81BF-0BDDDEB71F14}" destId="{5D347EFC-0530-44BF-AE67-E33AFE277E96}" srcOrd="0" destOrd="0" presId="urn:microsoft.com/office/officeart/2008/layout/RadialCluster"/>
    <dgm:cxn modelId="{7DC240C6-CE66-4DE3-B007-30931125B34B}" type="presOf" srcId="{E1C4D186-EF3E-452D-92DC-E8B567811193}" destId="{008AB13D-5E9F-4E31-965B-0BAA4CB4EC74}" srcOrd="0" destOrd="0" presId="urn:microsoft.com/office/officeart/2008/layout/RadialCluster"/>
    <dgm:cxn modelId="{8D6435E4-EECD-4AA8-9505-06D78833A70B}" srcId="{C2729CEC-380D-484B-8C11-FFE02374D25F}" destId="{8AEA0693-07FA-4C40-801A-DB3A9466C1C4}" srcOrd="0" destOrd="0" parTransId="{C1D311CC-7B70-4D41-A826-841033A1D598}" sibTransId="{70327A4B-EAB4-4E91-8385-8BEE55E5945B}"/>
    <dgm:cxn modelId="{B3E492FE-E618-474D-9664-E89F5A2AC54F}" type="presOf" srcId="{AD7B8CD1-F4E7-46AB-BCB5-79843CBE0504}" destId="{36D6E530-E1D6-4697-9149-DB2BBEA289E0}" srcOrd="0" destOrd="0" presId="urn:microsoft.com/office/officeart/2008/layout/RadialCluster"/>
    <dgm:cxn modelId="{F120665E-2783-4701-B3B5-5E50958905CF}" type="presParOf" srcId="{36FA95C0-AF09-4DE9-A215-2725F5A75421}" destId="{40737AE5-BEF6-4FC6-BAC5-2E2EAD785A3B}" srcOrd="0" destOrd="0" presId="urn:microsoft.com/office/officeart/2008/layout/RadialCluster"/>
    <dgm:cxn modelId="{0AF223F4-C023-4DD6-B9CF-DE65845A9032}" type="presParOf" srcId="{40737AE5-BEF6-4FC6-BAC5-2E2EAD785A3B}" destId="{9ADAAE03-CE5E-4984-8C39-F646E78A2E34}" srcOrd="0" destOrd="0" presId="urn:microsoft.com/office/officeart/2008/layout/RadialCluster"/>
    <dgm:cxn modelId="{154BFC29-9598-4952-A901-31954952F74E}" type="presParOf" srcId="{40737AE5-BEF6-4FC6-BAC5-2E2EAD785A3B}" destId="{E3719806-477A-41AA-825C-984DF1CC6CD9}" srcOrd="1" destOrd="0" presId="urn:microsoft.com/office/officeart/2008/layout/RadialCluster"/>
    <dgm:cxn modelId="{BEA14216-3F66-4F76-9322-6A96EE4FE71E}" type="presParOf" srcId="{40737AE5-BEF6-4FC6-BAC5-2E2EAD785A3B}" destId="{301E0236-70B1-4561-9F9F-F3D3FB06038F}" srcOrd="2" destOrd="0" presId="urn:microsoft.com/office/officeart/2008/layout/RadialCluster"/>
    <dgm:cxn modelId="{CBF82712-E5AB-411F-8296-284A2EFD76FC}" type="presParOf" srcId="{40737AE5-BEF6-4FC6-BAC5-2E2EAD785A3B}" destId="{07A43433-8C03-431C-8358-3771C3DE4A34}" srcOrd="3" destOrd="0" presId="urn:microsoft.com/office/officeart/2008/layout/RadialCluster"/>
    <dgm:cxn modelId="{6339AB8E-EE6B-4536-AC54-95B15BDD633A}" type="presParOf" srcId="{40737AE5-BEF6-4FC6-BAC5-2E2EAD785A3B}" destId="{5D347EFC-0530-44BF-AE67-E33AFE277E96}" srcOrd="4" destOrd="0" presId="urn:microsoft.com/office/officeart/2008/layout/RadialCluster"/>
    <dgm:cxn modelId="{DE051618-7626-4FF6-B2A8-2DAA0BC1B6A4}" type="presParOf" srcId="{40737AE5-BEF6-4FC6-BAC5-2E2EAD785A3B}" destId="{E18411D4-F857-483E-BBFF-814B06A693B8}" srcOrd="5" destOrd="0" presId="urn:microsoft.com/office/officeart/2008/layout/RadialCluster"/>
    <dgm:cxn modelId="{0C2B1E2C-DE2D-4497-8847-C8BCEC61788A}" type="presParOf" srcId="{40737AE5-BEF6-4FC6-BAC5-2E2EAD785A3B}" destId="{36D6E530-E1D6-4697-9149-DB2BBEA289E0}" srcOrd="6" destOrd="0" presId="urn:microsoft.com/office/officeart/2008/layout/RadialCluster"/>
    <dgm:cxn modelId="{236FDC68-6C60-43BD-A6D3-806A72F58588}" type="presParOf" srcId="{40737AE5-BEF6-4FC6-BAC5-2E2EAD785A3B}" destId="{008AB13D-5E9F-4E31-965B-0BAA4CB4EC74}" srcOrd="7" destOrd="0" presId="urn:microsoft.com/office/officeart/2008/layout/RadialCluster"/>
    <dgm:cxn modelId="{948A7946-8065-442F-8BDF-F5E85223BF04}" type="presParOf" srcId="{40737AE5-BEF6-4FC6-BAC5-2E2EAD785A3B}" destId="{702AEE25-9B23-4B67-8606-2698F752607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B02849-05F8-49D2-86FB-4EE2417295BA}" type="doc">
      <dgm:prSet loTypeId="urn:microsoft.com/office/officeart/2005/8/layout/cycle8" loCatId="cycle" qsTypeId="urn:microsoft.com/office/officeart/2005/8/quickstyle/simple3" qsCatId="simple" csTypeId="urn:microsoft.com/office/officeart/2005/8/colors/accent1_5" csCatId="accent1" phldr="1"/>
      <dgm:spPr/>
    </dgm:pt>
    <dgm:pt modelId="{CC476D33-273A-4FA1-87E4-DA372FACAA35}">
      <dgm:prSet phldrT="[Texto]" custT="1"/>
      <dgm:spPr/>
      <dgm:t>
        <a:bodyPr/>
        <a:lstStyle/>
        <a:p>
          <a:r>
            <a:rPr lang="es-EC" sz="2000" b="1" dirty="0" err="1"/>
            <a:t>Ethics</a:t>
          </a:r>
          <a:endParaRPr lang="es-EC" sz="2000" b="1" dirty="0"/>
        </a:p>
      </dgm:t>
    </dgm:pt>
    <dgm:pt modelId="{A9C67495-CDDF-4486-9846-3D64C27ADE7F}" type="parTrans" cxnId="{72B74689-AA1C-4C86-B465-2AAF848537D1}">
      <dgm:prSet/>
      <dgm:spPr/>
      <dgm:t>
        <a:bodyPr/>
        <a:lstStyle/>
        <a:p>
          <a:endParaRPr lang="es-EC"/>
        </a:p>
      </dgm:t>
    </dgm:pt>
    <dgm:pt modelId="{FBADFE1B-6D34-4496-A5FF-31F373DE30D4}" type="sibTrans" cxnId="{72B74689-AA1C-4C86-B465-2AAF848537D1}">
      <dgm:prSet/>
      <dgm:spPr/>
      <dgm:t>
        <a:bodyPr/>
        <a:lstStyle/>
        <a:p>
          <a:endParaRPr lang="es-EC"/>
        </a:p>
      </dgm:t>
    </dgm:pt>
    <dgm:pt modelId="{EDA7EB4C-5E6B-4623-9684-4DEFE497FD08}">
      <dgm:prSet custT="1"/>
      <dgm:spPr/>
      <dgm:t>
        <a:bodyPr/>
        <a:lstStyle/>
        <a:p>
          <a:r>
            <a:rPr lang="es-EC" sz="2000" b="1"/>
            <a:t>Sustainability</a:t>
          </a:r>
          <a:endParaRPr lang="es-EC" sz="2000" b="1" dirty="0"/>
        </a:p>
      </dgm:t>
    </dgm:pt>
    <dgm:pt modelId="{E3B2904C-C92A-4ED3-8825-0DC9272E15E8}" type="parTrans" cxnId="{53731318-C89F-4A4F-AE66-4FB322DF7D7B}">
      <dgm:prSet/>
      <dgm:spPr/>
      <dgm:t>
        <a:bodyPr/>
        <a:lstStyle/>
        <a:p>
          <a:endParaRPr lang="es-EC"/>
        </a:p>
      </dgm:t>
    </dgm:pt>
    <dgm:pt modelId="{4EA57E90-52DB-4259-B899-21114D5BD1C1}" type="sibTrans" cxnId="{53731318-C89F-4A4F-AE66-4FB322DF7D7B}">
      <dgm:prSet/>
      <dgm:spPr/>
      <dgm:t>
        <a:bodyPr/>
        <a:lstStyle/>
        <a:p>
          <a:endParaRPr lang="es-EC"/>
        </a:p>
      </dgm:t>
    </dgm:pt>
    <dgm:pt modelId="{6C7A6ADE-1CB3-410D-BA50-B80CE518CBBC}">
      <dgm:prSet custT="1"/>
      <dgm:spPr/>
      <dgm:t>
        <a:bodyPr/>
        <a:lstStyle/>
        <a:p>
          <a:r>
            <a:rPr lang="es-EC" sz="2000" b="1"/>
            <a:t>Inclusiveness</a:t>
          </a:r>
          <a:endParaRPr lang="es-EC" sz="2000" b="1" dirty="0"/>
        </a:p>
      </dgm:t>
    </dgm:pt>
    <dgm:pt modelId="{75DE8D23-E3DF-41AC-9375-549393454EF8}" type="parTrans" cxnId="{EEF1E98A-DA23-4B48-9013-552D21A76A94}">
      <dgm:prSet/>
      <dgm:spPr/>
      <dgm:t>
        <a:bodyPr/>
        <a:lstStyle/>
        <a:p>
          <a:endParaRPr lang="es-EC"/>
        </a:p>
      </dgm:t>
    </dgm:pt>
    <dgm:pt modelId="{DA4AF020-16BA-4137-986B-6629815B20C7}" type="sibTrans" cxnId="{EEF1E98A-DA23-4B48-9013-552D21A76A94}">
      <dgm:prSet/>
      <dgm:spPr/>
      <dgm:t>
        <a:bodyPr/>
        <a:lstStyle/>
        <a:p>
          <a:endParaRPr lang="es-EC"/>
        </a:p>
      </dgm:t>
    </dgm:pt>
    <dgm:pt modelId="{0FE3DAE3-10B5-486F-A5EC-32651506E4BF}">
      <dgm:prSet custT="1"/>
      <dgm:spPr/>
      <dgm:t>
        <a:bodyPr/>
        <a:lstStyle/>
        <a:p>
          <a:r>
            <a:rPr lang="es-EC" sz="2000" b="1"/>
            <a:t>Collaboration of associated parties</a:t>
          </a:r>
          <a:endParaRPr lang="es-EC" sz="2000" b="1" dirty="0"/>
        </a:p>
      </dgm:t>
    </dgm:pt>
    <dgm:pt modelId="{1C2DB76E-89E7-4522-B1DE-4E42131E6E7D}" type="parTrans" cxnId="{66ECEC03-1696-4B40-8DB6-563467CC9FEC}">
      <dgm:prSet/>
      <dgm:spPr/>
      <dgm:t>
        <a:bodyPr/>
        <a:lstStyle/>
        <a:p>
          <a:endParaRPr lang="es-EC"/>
        </a:p>
      </dgm:t>
    </dgm:pt>
    <dgm:pt modelId="{03EB670F-4236-4B3E-8E9E-C410448B75BB}" type="sibTrans" cxnId="{66ECEC03-1696-4B40-8DB6-563467CC9FEC}">
      <dgm:prSet/>
      <dgm:spPr/>
      <dgm:t>
        <a:bodyPr/>
        <a:lstStyle/>
        <a:p>
          <a:endParaRPr lang="es-EC"/>
        </a:p>
      </dgm:t>
    </dgm:pt>
    <dgm:pt modelId="{F2FF6C5A-638A-4525-B454-9A84A9ADC701}" type="pres">
      <dgm:prSet presAssocID="{76B02849-05F8-49D2-86FB-4EE2417295BA}" presName="compositeShape" presStyleCnt="0">
        <dgm:presLayoutVars>
          <dgm:chMax val="7"/>
          <dgm:dir/>
          <dgm:resizeHandles val="exact"/>
        </dgm:presLayoutVars>
      </dgm:prSet>
      <dgm:spPr/>
    </dgm:pt>
    <dgm:pt modelId="{B1FA7752-6BE6-437C-A2C8-8A8128713D78}" type="pres">
      <dgm:prSet presAssocID="{76B02849-05F8-49D2-86FB-4EE2417295BA}" presName="wedge1" presStyleLbl="node1" presStyleIdx="0" presStyleCnt="4"/>
      <dgm:spPr/>
    </dgm:pt>
    <dgm:pt modelId="{5B803D44-B986-42C7-B0F2-4DE58CA12618}" type="pres">
      <dgm:prSet presAssocID="{76B02849-05F8-49D2-86FB-4EE2417295BA}" presName="dummy1a" presStyleCnt="0"/>
      <dgm:spPr/>
    </dgm:pt>
    <dgm:pt modelId="{5772835A-EEE4-461A-9263-74479FCB43B6}" type="pres">
      <dgm:prSet presAssocID="{76B02849-05F8-49D2-86FB-4EE2417295BA}" presName="dummy1b" presStyleCnt="0"/>
      <dgm:spPr/>
    </dgm:pt>
    <dgm:pt modelId="{2FB0EA59-36F7-48E5-A289-54355AE05DB2}" type="pres">
      <dgm:prSet presAssocID="{76B02849-05F8-49D2-86FB-4EE2417295B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654C72-57C1-44B4-BA7C-30C6DD6FEABD}" type="pres">
      <dgm:prSet presAssocID="{76B02849-05F8-49D2-86FB-4EE2417295BA}" presName="wedge2" presStyleLbl="node1" presStyleIdx="1" presStyleCnt="4"/>
      <dgm:spPr/>
    </dgm:pt>
    <dgm:pt modelId="{4C0A4D37-1E09-4039-8B6F-9820AEE36BF1}" type="pres">
      <dgm:prSet presAssocID="{76B02849-05F8-49D2-86FB-4EE2417295BA}" presName="dummy2a" presStyleCnt="0"/>
      <dgm:spPr/>
    </dgm:pt>
    <dgm:pt modelId="{CC0B513D-9797-407E-A16E-4CB3040907DC}" type="pres">
      <dgm:prSet presAssocID="{76B02849-05F8-49D2-86FB-4EE2417295BA}" presName="dummy2b" presStyleCnt="0"/>
      <dgm:spPr/>
    </dgm:pt>
    <dgm:pt modelId="{4693842C-A014-434F-B88C-1FA8D29EF2EA}" type="pres">
      <dgm:prSet presAssocID="{76B02849-05F8-49D2-86FB-4EE2417295B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CF06C95-13A9-4129-B841-B90A740C96BA}" type="pres">
      <dgm:prSet presAssocID="{76B02849-05F8-49D2-86FB-4EE2417295BA}" presName="wedge3" presStyleLbl="node1" presStyleIdx="2" presStyleCnt="4"/>
      <dgm:spPr/>
    </dgm:pt>
    <dgm:pt modelId="{E09A9C50-7C0C-4EBD-A285-1235183824E9}" type="pres">
      <dgm:prSet presAssocID="{76B02849-05F8-49D2-86FB-4EE2417295BA}" presName="dummy3a" presStyleCnt="0"/>
      <dgm:spPr/>
    </dgm:pt>
    <dgm:pt modelId="{0733544D-5CE0-4996-91B8-2BDB64323D1D}" type="pres">
      <dgm:prSet presAssocID="{76B02849-05F8-49D2-86FB-4EE2417295BA}" presName="dummy3b" presStyleCnt="0"/>
      <dgm:spPr/>
    </dgm:pt>
    <dgm:pt modelId="{BB5D38F2-DBC2-4404-B320-F5BEB93084D6}" type="pres">
      <dgm:prSet presAssocID="{76B02849-05F8-49D2-86FB-4EE2417295B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7F74001-8E9E-43EC-8FA0-6CAA222D2B32}" type="pres">
      <dgm:prSet presAssocID="{76B02849-05F8-49D2-86FB-4EE2417295BA}" presName="wedge4" presStyleLbl="node1" presStyleIdx="3" presStyleCnt="4"/>
      <dgm:spPr/>
    </dgm:pt>
    <dgm:pt modelId="{18F9FE78-073F-404B-A909-A35361D6ED1E}" type="pres">
      <dgm:prSet presAssocID="{76B02849-05F8-49D2-86FB-4EE2417295BA}" presName="dummy4a" presStyleCnt="0"/>
      <dgm:spPr/>
    </dgm:pt>
    <dgm:pt modelId="{8EDBFED0-9095-4ECF-BA71-2746ADFE64B2}" type="pres">
      <dgm:prSet presAssocID="{76B02849-05F8-49D2-86FB-4EE2417295BA}" presName="dummy4b" presStyleCnt="0"/>
      <dgm:spPr/>
    </dgm:pt>
    <dgm:pt modelId="{A908289F-3C19-4454-9082-620F92E39FC6}" type="pres">
      <dgm:prSet presAssocID="{76B02849-05F8-49D2-86FB-4EE2417295B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1FF380-00B6-446A-8EA6-25F55340AA4C}" type="pres">
      <dgm:prSet presAssocID="{FBADFE1B-6D34-4496-A5FF-31F373DE30D4}" presName="arrowWedge1" presStyleLbl="fgSibTrans2D1" presStyleIdx="0" presStyleCnt="4"/>
      <dgm:spPr/>
    </dgm:pt>
    <dgm:pt modelId="{A07D6A5A-CD38-4C54-986D-8E73889A4061}" type="pres">
      <dgm:prSet presAssocID="{4EA57E90-52DB-4259-B899-21114D5BD1C1}" presName="arrowWedge2" presStyleLbl="fgSibTrans2D1" presStyleIdx="1" presStyleCnt="4"/>
      <dgm:spPr/>
    </dgm:pt>
    <dgm:pt modelId="{35FCC1C1-BD48-4229-8154-0B5A191D3DBF}" type="pres">
      <dgm:prSet presAssocID="{DA4AF020-16BA-4137-986B-6629815B20C7}" presName="arrowWedge3" presStyleLbl="fgSibTrans2D1" presStyleIdx="2" presStyleCnt="4"/>
      <dgm:spPr/>
    </dgm:pt>
    <dgm:pt modelId="{DFD7E7AB-7B0C-4BEC-BB0F-37FC203A2B4E}" type="pres">
      <dgm:prSet presAssocID="{03EB670F-4236-4B3E-8E9E-C410448B75BB}" presName="arrowWedge4" presStyleLbl="fgSibTrans2D1" presStyleIdx="3" presStyleCnt="4"/>
      <dgm:spPr/>
    </dgm:pt>
  </dgm:ptLst>
  <dgm:cxnLst>
    <dgm:cxn modelId="{D9452402-944E-4FDB-8F59-8876363502DE}" type="presOf" srcId="{76B02849-05F8-49D2-86FB-4EE2417295BA}" destId="{F2FF6C5A-638A-4525-B454-9A84A9ADC701}" srcOrd="0" destOrd="0" presId="urn:microsoft.com/office/officeart/2005/8/layout/cycle8"/>
    <dgm:cxn modelId="{66ECEC03-1696-4B40-8DB6-563467CC9FEC}" srcId="{76B02849-05F8-49D2-86FB-4EE2417295BA}" destId="{0FE3DAE3-10B5-486F-A5EC-32651506E4BF}" srcOrd="3" destOrd="0" parTransId="{1C2DB76E-89E7-4522-B1DE-4E42131E6E7D}" sibTransId="{03EB670F-4236-4B3E-8E9E-C410448B75BB}"/>
    <dgm:cxn modelId="{53731318-C89F-4A4F-AE66-4FB322DF7D7B}" srcId="{76B02849-05F8-49D2-86FB-4EE2417295BA}" destId="{EDA7EB4C-5E6B-4623-9684-4DEFE497FD08}" srcOrd="1" destOrd="0" parTransId="{E3B2904C-C92A-4ED3-8825-0DC9272E15E8}" sibTransId="{4EA57E90-52DB-4259-B899-21114D5BD1C1}"/>
    <dgm:cxn modelId="{FF79881E-5FD2-4285-95FA-AE4F1389B794}" type="presOf" srcId="{CC476D33-273A-4FA1-87E4-DA372FACAA35}" destId="{B1FA7752-6BE6-437C-A2C8-8A8128713D78}" srcOrd="0" destOrd="0" presId="urn:microsoft.com/office/officeart/2005/8/layout/cycle8"/>
    <dgm:cxn modelId="{9DBE593B-F0E7-426B-A414-181134B903C4}" type="presOf" srcId="{6C7A6ADE-1CB3-410D-BA50-B80CE518CBBC}" destId="{BCF06C95-13A9-4129-B841-B90A740C96BA}" srcOrd="0" destOrd="0" presId="urn:microsoft.com/office/officeart/2005/8/layout/cycle8"/>
    <dgm:cxn modelId="{8FACE367-A17A-4AF2-8D48-BA706E313041}" type="presOf" srcId="{EDA7EB4C-5E6B-4623-9684-4DEFE497FD08}" destId="{C1654C72-57C1-44B4-BA7C-30C6DD6FEABD}" srcOrd="0" destOrd="0" presId="urn:microsoft.com/office/officeart/2005/8/layout/cycle8"/>
    <dgm:cxn modelId="{CB5B1C75-3044-4528-9A34-A4E3C09B8FA4}" type="presOf" srcId="{6C7A6ADE-1CB3-410D-BA50-B80CE518CBBC}" destId="{BB5D38F2-DBC2-4404-B320-F5BEB93084D6}" srcOrd="1" destOrd="0" presId="urn:microsoft.com/office/officeart/2005/8/layout/cycle8"/>
    <dgm:cxn modelId="{D37A9581-F68B-4CDC-8826-03E4D4428729}" type="presOf" srcId="{0FE3DAE3-10B5-486F-A5EC-32651506E4BF}" destId="{F7F74001-8E9E-43EC-8FA0-6CAA222D2B32}" srcOrd="0" destOrd="0" presId="urn:microsoft.com/office/officeart/2005/8/layout/cycle8"/>
    <dgm:cxn modelId="{72B74689-AA1C-4C86-B465-2AAF848537D1}" srcId="{76B02849-05F8-49D2-86FB-4EE2417295BA}" destId="{CC476D33-273A-4FA1-87E4-DA372FACAA35}" srcOrd="0" destOrd="0" parTransId="{A9C67495-CDDF-4486-9846-3D64C27ADE7F}" sibTransId="{FBADFE1B-6D34-4496-A5FF-31F373DE30D4}"/>
    <dgm:cxn modelId="{EEF1E98A-DA23-4B48-9013-552D21A76A94}" srcId="{76B02849-05F8-49D2-86FB-4EE2417295BA}" destId="{6C7A6ADE-1CB3-410D-BA50-B80CE518CBBC}" srcOrd="2" destOrd="0" parTransId="{75DE8D23-E3DF-41AC-9375-549393454EF8}" sibTransId="{DA4AF020-16BA-4137-986B-6629815B20C7}"/>
    <dgm:cxn modelId="{653413DB-E2CC-45B8-B13A-FBD0C74D531B}" type="presOf" srcId="{0FE3DAE3-10B5-486F-A5EC-32651506E4BF}" destId="{A908289F-3C19-4454-9082-620F92E39FC6}" srcOrd="1" destOrd="0" presId="urn:microsoft.com/office/officeart/2005/8/layout/cycle8"/>
    <dgm:cxn modelId="{2ACB78F2-AAAC-45EA-8909-A2FC67BEAA85}" type="presOf" srcId="{CC476D33-273A-4FA1-87E4-DA372FACAA35}" destId="{2FB0EA59-36F7-48E5-A289-54355AE05DB2}" srcOrd="1" destOrd="0" presId="urn:microsoft.com/office/officeart/2005/8/layout/cycle8"/>
    <dgm:cxn modelId="{044438FA-1E5B-486B-9A8B-4977E3A2A264}" type="presOf" srcId="{EDA7EB4C-5E6B-4623-9684-4DEFE497FD08}" destId="{4693842C-A014-434F-B88C-1FA8D29EF2EA}" srcOrd="1" destOrd="0" presId="urn:microsoft.com/office/officeart/2005/8/layout/cycle8"/>
    <dgm:cxn modelId="{65BE97F7-DA63-4177-B6A1-C3EEC25232BC}" type="presParOf" srcId="{F2FF6C5A-638A-4525-B454-9A84A9ADC701}" destId="{B1FA7752-6BE6-437C-A2C8-8A8128713D78}" srcOrd="0" destOrd="0" presId="urn:microsoft.com/office/officeart/2005/8/layout/cycle8"/>
    <dgm:cxn modelId="{5790E13C-AA54-4EA1-89FD-028E5024CE31}" type="presParOf" srcId="{F2FF6C5A-638A-4525-B454-9A84A9ADC701}" destId="{5B803D44-B986-42C7-B0F2-4DE58CA12618}" srcOrd="1" destOrd="0" presId="urn:microsoft.com/office/officeart/2005/8/layout/cycle8"/>
    <dgm:cxn modelId="{A7A84748-B1BE-4B9D-8252-41E504EFFCC5}" type="presParOf" srcId="{F2FF6C5A-638A-4525-B454-9A84A9ADC701}" destId="{5772835A-EEE4-461A-9263-74479FCB43B6}" srcOrd="2" destOrd="0" presId="urn:microsoft.com/office/officeart/2005/8/layout/cycle8"/>
    <dgm:cxn modelId="{68B6F377-7F7B-4FB0-B1FD-2BEF2AD4DF99}" type="presParOf" srcId="{F2FF6C5A-638A-4525-B454-9A84A9ADC701}" destId="{2FB0EA59-36F7-48E5-A289-54355AE05DB2}" srcOrd="3" destOrd="0" presId="urn:microsoft.com/office/officeart/2005/8/layout/cycle8"/>
    <dgm:cxn modelId="{195FC655-0ECE-426D-8A5F-E26683A9AB46}" type="presParOf" srcId="{F2FF6C5A-638A-4525-B454-9A84A9ADC701}" destId="{C1654C72-57C1-44B4-BA7C-30C6DD6FEABD}" srcOrd="4" destOrd="0" presId="urn:microsoft.com/office/officeart/2005/8/layout/cycle8"/>
    <dgm:cxn modelId="{0F4CA2A3-0A85-4724-A73F-0323FC6C8268}" type="presParOf" srcId="{F2FF6C5A-638A-4525-B454-9A84A9ADC701}" destId="{4C0A4D37-1E09-4039-8B6F-9820AEE36BF1}" srcOrd="5" destOrd="0" presId="urn:microsoft.com/office/officeart/2005/8/layout/cycle8"/>
    <dgm:cxn modelId="{26DD4A92-557E-483C-8FC3-8F74EE88FD3C}" type="presParOf" srcId="{F2FF6C5A-638A-4525-B454-9A84A9ADC701}" destId="{CC0B513D-9797-407E-A16E-4CB3040907DC}" srcOrd="6" destOrd="0" presId="urn:microsoft.com/office/officeart/2005/8/layout/cycle8"/>
    <dgm:cxn modelId="{AB779825-404D-4054-B460-E1658B6FD7D7}" type="presParOf" srcId="{F2FF6C5A-638A-4525-B454-9A84A9ADC701}" destId="{4693842C-A014-434F-B88C-1FA8D29EF2EA}" srcOrd="7" destOrd="0" presId="urn:microsoft.com/office/officeart/2005/8/layout/cycle8"/>
    <dgm:cxn modelId="{34AC3FDA-372B-4C48-97DA-8A86685A2F07}" type="presParOf" srcId="{F2FF6C5A-638A-4525-B454-9A84A9ADC701}" destId="{BCF06C95-13A9-4129-B841-B90A740C96BA}" srcOrd="8" destOrd="0" presId="urn:microsoft.com/office/officeart/2005/8/layout/cycle8"/>
    <dgm:cxn modelId="{C89F3CBB-C1BA-4D84-BDFA-B4D08826DD5B}" type="presParOf" srcId="{F2FF6C5A-638A-4525-B454-9A84A9ADC701}" destId="{E09A9C50-7C0C-4EBD-A285-1235183824E9}" srcOrd="9" destOrd="0" presId="urn:microsoft.com/office/officeart/2005/8/layout/cycle8"/>
    <dgm:cxn modelId="{DC248B1B-2A5E-4AB7-BEE5-6C681D87477F}" type="presParOf" srcId="{F2FF6C5A-638A-4525-B454-9A84A9ADC701}" destId="{0733544D-5CE0-4996-91B8-2BDB64323D1D}" srcOrd="10" destOrd="0" presId="urn:microsoft.com/office/officeart/2005/8/layout/cycle8"/>
    <dgm:cxn modelId="{D9CFE8A4-654E-405A-B8EE-90335918AA41}" type="presParOf" srcId="{F2FF6C5A-638A-4525-B454-9A84A9ADC701}" destId="{BB5D38F2-DBC2-4404-B320-F5BEB93084D6}" srcOrd="11" destOrd="0" presId="urn:microsoft.com/office/officeart/2005/8/layout/cycle8"/>
    <dgm:cxn modelId="{49B1BFAD-8EBD-487E-A359-56F3B66113A0}" type="presParOf" srcId="{F2FF6C5A-638A-4525-B454-9A84A9ADC701}" destId="{F7F74001-8E9E-43EC-8FA0-6CAA222D2B32}" srcOrd="12" destOrd="0" presId="urn:microsoft.com/office/officeart/2005/8/layout/cycle8"/>
    <dgm:cxn modelId="{E212FA7A-859A-41F4-9AED-1E1DD5EA20D0}" type="presParOf" srcId="{F2FF6C5A-638A-4525-B454-9A84A9ADC701}" destId="{18F9FE78-073F-404B-A909-A35361D6ED1E}" srcOrd="13" destOrd="0" presId="urn:microsoft.com/office/officeart/2005/8/layout/cycle8"/>
    <dgm:cxn modelId="{5808E892-0AC4-49C3-A294-B8A7155CAD2D}" type="presParOf" srcId="{F2FF6C5A-638A-4525-B454-9A84A9ADC701}" destId="{8EDBFED0-9095-4ECF-BA71-2746ADFE64B2}" srcOrd="14" destOrd="0" presId="urn:microsoft.com/office/officeart/2005/8/layout/cycle8"/>
    <dgm:cxn modelId="{24935B8B-E0F0-4F35-8008-409363192A0A}" type="presParOf" srcId="{F2FF6C5A-638A-4525-B454-9A84A9ADC701}" destId="{A908289F-3C19-4454-9082-620F92E39FC6}" srcOrd="15" destOrd="0" presId="urn:microsoft.com/office/officeart/2005/8/layout/cycle8"/>
    <dgm:cxn modelId="{5BE08371-F3C4-453E-8962-BAF45BC497A7}" type="presParOf" srcId="{F2FF6C5A-638A-4525-B454-9A84A9ADC701}" destId="{191FF380-00B6-446A-8EA6-25F55340AA4C}" srcOrd="16" destOrd="0" presId="urn:microsoft.com/office/officeart/2005/8/layout/cycle8"/>
    <dgm:cxn modelId="{DB4AA9E6-9E86-4575-ABDF-DDF8188FDB2B}" type="presParOf" srcId="{F2FF6C5A-638A-4525-B454-9A84A9ADC701}" destId="{A07D6A5A-CD38-4C54-986D-8E73889A4061}" srcOrd="17" destOrd="0" presId="urn:microsoft.com/office/officeart/2005/8/layout/cycle8"/>
    <dgm:cxn modelId="{9B44FE3C-D5F9-47D7-8741-252BAFEB14B7}" type="presParOf" srcId="{F2FF6C5A-638A-4525-B454-9A84A9ADC701}" destId="{35FCC1C1-BD48-4229-8154-0B5A191D3DBF}" srcOrd="18" destOrd="0" presId="urn:microsoft.com/office/officeart/2005/8/layout/cycle8"/>
    <dgm:cxn modelId="{4FA6E265-409E-43A9-A795-83DB215C7953}" type="presParOf" srcId="{F2FF6C5A-638A-4525-B454-9A84A9ADC701}" destId="{DFD7E7AB-7B0C-4BEC-BB0F-37FC203A2B4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BAAB4A-4848-4C88-84F9-5A2C0DE9E70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FF7DDEE1-3793-4B9A-BA01-18DFB1C39DE0}">
      <dgm:prSet phldrT="[Texto]"/>
      <dgm:spPr/>
      <dgm:t>
        <a:bodyPr/>
        <a:lstStyle/>
        <a:p>
          <a:r>
            <a:rPr lang="en-US" b="1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Legal Aspects</a:t>
          </a:r>
          <a:r>
            <a:rPr lang="en-US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 </a:t>
          </a:r>
          <a:endParaRPr lang="es-EC"/>
        </a:p>
      </dgm:t>
    </dgm:pt>
    <dgm:pt modelId="{06AF1C5B-DBC5-493E-90A0-DA2ECDDFBECF}" type="parTrans" cxnId="{EBFB6DED-C4EB-4D96-AA21-89FF7F9C3B5F}">
      <dgm:prSet/>
      <dgm:spPr/>
      <dgm:t>
        <a:bodyPr/>
        <a:lstStyle/>
        <a:p>
          <a:endParaRPr lang="es-EC"/>
        </a:p>
      </dgm:t>
    </dgm:pt>
    <dgm:pt modelId="{570AD184-66DE-44E8-86B7-2E4DE2378025}" type="sibTrans" cxnId="{EBFB6DED-C4EB-4D96-AA21-89FF7F9C3B5F}">
      <dgm:prSet/>
      <dgm:spPr/>
      <dgm:t>
        <a:bodyPr/>
        <a:lstStyle/>
        <a:p>
          <a:endParaRPr lang="es-EC"/>
        </a:p>
      </dgm:t>
    </dgm:pt>
    <dgm:pt modelId="{0065EA41-B1FB-430F-95D6-8AD15B4EF8E6}" type="pres">
      <dgm:prSet presAssocID="{7DBAAB4A-4848-4C88-84F9-5A2C0DE9E701}" presName="diagram" presStyleCnt="0">
        <dgm:presLayoutVars>
          <dgm:dir/>
          <dgm:resizeHandles val="exact"/>
        </dgm:presLayoutVars>
      </dgm:prSet>
      <dgm:spPr/>
    </dgm:pt>
    <dgm:pt modelId="{232666A6-AD50-45EB-A324-BE4208C9B0E0}" type="pres">
      <dgm:prSet presAssocID="{FF7DDEE1-3793-4B9A-BA01-18DFB1C39DE0}" presName="node" presStyleLbl="node1" presStyleIdx="0" presStyleCnt="1" custLinFactNeighborX="2225" custLinFactNeighborY="-742">
        <dgm:presLayoutVars>
          <dgm:bulletEnabled val="1"/>
        </dgm:presLayoutVars>
      </dgm:prSet>
      <dgm:spPr/>
    </dgm:pt>
  </dgm:ptLst>
  <dgm:cxnLst>
    <dgm:cxn modelId="{AC4ADF19-0CBD-492D-80E6-17A1C74CB616}" type="presOf" srcId="{7DBAAB4A-4848-4C88-84F9-5A2C0DE9E701}" destId="{0065EA41-B1FB-430F-95D6-8AD15B4EF8E6}" srcOrd="0" destOrd="0" presId="urn:microsoft.com/office/officeart/2005/8/layout/default"/>
    <dgm:cxn modelId="{B90E998A-3379-49DF-8BF3-74D8CE0DABC3}" type="presOf" srcId="{FF7DDEE1-3793-4B9A-BA01-18DFB1C39DE0}" destId="{232666A6-AD50-45EB-A324-BE4208C9B0E0}" srcOrd="0" destOrd="0" presId="urn:microsoft.com/office/officeart/2005/8/layout/default"/>
    <dgm:cxn modelId="{EBFB6DED-C4EB-4D96-AA21-89FF7F9C3B5F}" srcId="{7DBAAB4A-4848-4C88-84F9-5A2C0DE9E701}" destId="{FF7DDEE1-3793-4B9A-BA01-18DFB1C39DE0}" srcOrd="0" destOrd="0" parTransId="{06AF1C5B-DBC5-493E-90A0-DA2ECDDFBECF}" sibTransId="{570AD184-66DE-44E8-86B7-2E4DE2378025}"/>
    <dgm:cxn modelId="{74345569-85FD-4405-814D-C89F5F2542E0}" type="presParOf" srcId="{0065EA41-B1FB-430F-95D6-8AD15B4EF8E6}" destId="{232666A6-AD50-45EB-A324-BE4208C9B0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7E9600-9C69-455B-AA7A-929595283B17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C02A558-E9A8-4249-9DDF-90A2D24AD323}">
      <dgm:prSet phldrT="[Texto]"/>
      <dgm:spPr/>
      <dgm:t>
        <a:bodyPr/>
        <a:lstStyle/>
        <a:p>
          <a:pPr>
            <a:buNone/>
          </a:pPr>
          <a:r>
            <a:rPr lang="en-US" dirty="0"/>
            <a:t>In recent decades, Europe and Latin America have developed regulations that prioritize the human person in technological development and innovation.</a:t>
          </a:r>
          <a:endParaRPr lang="es-EC" dirty="0"/>
        </a:p>
      </dgm:t>
    </dgm:pt>
    <dgm:pt modelId="{E60124D3-698D-4719-B823-2D9B41C094D2}" type="parTrans" cxnId="{114F77AA-42E4-4859-AC7C-557E71D16AF0}">
      <dgm:prSet/>
      <dgm:spPr/>
      <dgm:t>
        <a:bodyPr/>
        <a:lstStyle/>
        <a:p>
          <a:endParaRPr lang="es-EC"/>
        </a:p>
      </dgm:t>
    </dgm:pt>
    <dgm:pt modelId="{5C9A1CBB-4D98-4706-B41B-2BA4D516C5CA}" type="sibTrans" cxnId="{114F77AA-42E4-4859-AC7C-557E71D16AF0}">
      <dgm:prSet/>
      <dgm:spPr/>
      <dgm:t>
        <a:bodyPr/>
        <a:lstStyle/>
        <a:p>
          <a:endParaRPr lang="es-EC"/>
        </a:p>
      </dgm:t>
    </dgm:pt>
    <dgm:pt modelId="{C83D64F9-AB85-4CB1-951C-282251040220}">
      <dgm:prSet/>
      <dgm:spPr/>
      <dgm:t>
        <a:bodyPr/>
        <a:lstStyle/>
        <a:p>
          <a:r>
            <a:rPr lang="en-US"/>
            <a:t>Without aiming to impede innovation, these regulations set limits and provide guidelines to ensure that innovation serves humanity, rather than the other way around.</a:t>
          </a:r>
          <a:endParaRPr lang="es-EC" dirty="0"/>
        </a:p>
      </dgm:t>
    </dgm:pt>
    <dgm:pt modelId="{E85CBF9C-4040-44C8-8566-114533684B30}" type="parTrans" cxnId="{2BE10392-BE07-482E-8735-ACD54A43E48C}">
      <dgm:prSet/>
      <dgm:spPr/>
      <dgm:t>
        <a:bodyPr/>
        <a:lstStyle/>
        <a:p>
          <a:endParaRPr lang="es-EC"/>
        </a:p>
      </dgm:t>
    </dgm:pt>
    <dgm:pt modelId="{9BF2D8B4-2CDA-4FC6-9133-38DBE21B287D}" type="sibTrans" cxnId="{2BE10392-BE07-482E-8735-ACD54A43E48C}">
      <dgm:prSet/>
      <dgm:spPr/>
      <dgm:t>
        <a:bodyPr/>
        <a:lstStyle/>
        <a:p>
          <a:endParaRPr lang="es-EC"/>
        </a:p>
      </dgm:t>
    </dgm:pt>
    <dgm:pt modelId="{2D02AC8C-0825-4016-ADC8-04A02B3D8554}" type="pres">
      <dgm:prSet presAssocID="{9D7E9600-9C69-455B-AA7A-929595283B17}" presName="outerComposite" presStyleCnt="0">
        <dgm:presLayoutVars>
          <dgm:chMax val="5"/>
          <dgm:dir/>
          <dgm:resizeHandles val="exact"/>
        </dgm:presLayoutVars>
      </dgm:prSet>
      <dgm:spPr/>
    </dgm:pt>
    <dgm:pt modelId="{C7F4121A-D29F-47DA-BBEA-786DCC4D30BF}" type="pres">
      <dgm:prSet presAssocID="{9D7E9600-9C69-455B-AA7A-929595283B17}" presName="dummyMaxCanvas" presStyleCnt="0">
        <dgm:presLayoutVars/>
      </dgm:prSet>
      <dgm:spPr/>
    </dgm:pt>
    <dgm:pt modelId="{1A5C553A-9133-4D09-AFBE-80CF25CF94B5}" type="pres">
      <dgm:prSet presAssocID="{9D7E9600-9C69-455B-AA7A-929595283B17}" presName="TwoNodes_1" presStyleLbl="node1" presStyleIdx="0" presStyleCnt="2">
        <dgm:presLayoutVars>
          <dgm:bulletEnabled val="1"/>
        </dgm:presLayoutVars>
      </dgm:prSet>
      <dgm:spPr/>
    </dgm:pt>
    <dgm:pt modelId="{546D52B5-B42A-412A-B19D-E6C60BACF137}" type="pres">
      <dgm:prSet presAssocID="{9D7E9600-9C69-455B-AA7A-929595283B17}" presName="TwoNodes_2" presStyleLbl="node1" presStyleIdx="1" presStyleCnt="2">
        <dgm:presLayoutVars>
          <dgm:bulletEnabled val="1"/>
        </dgm:presLayoutVars>
      </dgm:prSet>
      <dgm:spPr/>
    </dgm:pt>
    <dgm:pt modelId="{4707E92A-7702-415A-A275-FD00C866CD8D}" type="pres">
      <dgm:prSet presAssocID="{9D7E9600-9C69-455B-AA7A-929595283B17}" presName="TwoConn_1-2" presStyleLbl="fgAccFollowNode1" presStyleIdx="0" presStyleCnt="1">
        <dgm:presLayoutVars>
          <dgm:bulletEnabled val="1"/>
        </dgm:presLayoutVars>
      </dgm:prSet>
      <dgm:spPr/>
    </dgm:pt>
    <dgm:pt modelId="{2EB1506C-D677-434C-A0F4-3B4AA675A531}" type="pres">
      <dgm:prSet presAssocID="{9D7E9600-9C69-455B-AA7A-929595283B17}" presName="TwoNodes_1_text" presStyleLbl="node1" presStyleIdx="1" presStyleCnt="2">
        <dgm:presLayoutVars>
          <dgm:bulletEnabled val="1"/>
        </dgm:presLayoutVars>
      </dgm:prSet>
      <dgm:spPr/>
    </dgm:pt>
    <dgm:pt modelId="{1D217664-9ACF-4F3B-BFCF-250EC470A85C}" type="pres">
      <dgm:prSet presAssocID="{9D7E9600-9C69-455B-AA7A-929595283B1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17F3829-52E8-4D28-A65A-604A742ADF5A}" type="presOf" srcId="{5C9A1CBB-4D98-4706-B41B-2BA4D516C5CA}" destId="{4707E92A-7702-415A-A275-FD00C866CD8D}" srcOrd="0" destOrd="0" presId="urn:microsoft.com/office/officeart/2005/8/layout/vProcess5"/>
    <dgm:cxn modelId="{83B3C846-0E72-4322-8E4E-AB4096C303D1}" type="presOf" srcId="{9D7E9600-9C69-455B-AA7A-929595283B17}" destId="{2D02AC8C-0825-4016-ADC8-04A02B3D8554}" srcOrd="0" destOrd="0" presId="urn:microsoft.com/office/officeart/2005/8/layout/vProcess5"/>
    <dgm:cxn modelId="{2BE10392-BE07-482E-8735-ACD54A43E48C}" srcId="{9D7E9600-9C69-455B-AA7A-929595283B17}" destId="{C83D64F9-AB85-4CB1-951C-282251040220}" srcOrd="1" destOrd="0" parTransId="{E85CBF9C-4040-44C8-8566-114533684B30}" sibTransId="{9BF2D8B4-2CDA-4FC6-9133-38DBE21B287D}"/>
    <dgm:cxn modelId="{FFE7C1A6-1CD7-4DC4-9B67-15E14040A7BB}" type="presOf" srcId="{2C02A558-E9A8-4249-9DDF-90A2D24AD323}" destId="{2EB1506C-D677-434C-A0F4-3B4AA675A531}" srcOrd="1" destOrd="0" presId="urn:microsoft.com/office/officeart/2005/8/layout/vProcess5"/>
    <dgm:cxn modelId="{114F77AA-42E4-4859-AC7C-557E71D16AF0}" srcId="{9D7E9600-9C69-455B-AA7A-929595283B17}" destId="{2C02A558-E9A8-4249-9DDF-90A2D24AD323}" srcOrd="0" destOrd="0" parTransId="{E60124D3-698D-4719-B823-2D9B41C094D2}" sibTransId="{5C9A1CBB-4D98-4706-B41B-2BA4D516C5CA}"/>
    <dgm:cxn modelId="{BAD637B9-E6CF-4DE0-A593-FE63B216322F}" type="presOf" srcId="{C83D64F9-AB85-4CB1-951C-282251040220}" destId="{1D217664-9ACF-4F3B-BFCF-250EC470A85C}" srcOrd="1" destOrd="0" presId="urn:microsoft.com/office/officeart/2005/8/layout/vProcess5"/>
    <dgm:cxn modelId="{49B51BD0-6613-4A0A-BAA5-A367A1A5BD91}" type="presOf" srcId="{C83D64F9-AB85-4CB1-951C-282251040220}" destId="{546D52B5-B42A-412A-B19D-E6C60BACF137}" srcOrd="0" destOrd="0" presId="urn:microsoft.com/office/officeart/2005/8/layout/vProcess5"/>
    <dgm:cxn modelId="{3F42CCD6-3F56-4E13-AC36-27F910F4B3A5}" type="presOf" srcId="{2C02A558-E9A8-4249-9DDF-90A2D24AD323}" destId="{1A5C553A-9133-4D09-AFBE-80CF25CF94B5}" srcOrd="0" destOrd="0" presId="urn:microsoft.com/office/officeart/2005/8/layout/vProcess5"/>
    <dgm:cxn modelId="{A8425A1B-6C9A-401A-8C1A-EFC004F3D363}" type="presParOf" srcId="{2D02AC8C-0825-4016-ADC8-04A02B3D8554}" destId="{C7F4121A-D29F-47DA-BBEA-786DCC4D30BF}" srcOrd="0" destOrd="0" presId="urn:microsoft.com/office/officeart/2005/8/layout/vProcess5"/>
    <dgm:cxn modelId="{98623F41-FEEB-4E99-8DE9-A01E2F5F1F64}" type="presParOf" srcId="{2D02AC8C-0825-4016-ADC8-04A02B3D8554}" destId="{1A5C553A-9133-4D09-AFBE-80CF25CF94B5}" srcOrd="1" destOrd="0" presId="urn:microsoft.com/office/officeart/2005/8/layout/vProcess5"/>
    <dgm:cxn modelId="{2861E7D6-352B-425A-8BB5-0F13272A6611}" type="presParOf" srcId="{2D02AC8C-0825-4016-ADC8-04A02B3D8554}" destId="{546D52B5-B42A-412A-B19D-E6C60BACF137}" srcOrd="2" destOrd="0" presId="urn:microsoft.com/office/officeart/2005/8/layout/vProcess5"/>
    <dgm:cxn modelId="{360B2B3C-4D42-4E17-AF03-7F244EC6A9F9}" type="presParOf" srcId="{2D02AC8C-0825-4016-ADC8-04A02B3D8554}" destId="{4707E92A-7702-415A-A275-FD00C866CD8D}" srcOrd="3" destOrd="0" presId="urn:microsoft.com/office/officeart/2005/8/layout/vProcess5"/>
    <dgm:cxn modelId="{406AA438-F930-4217-B339-8F65C6685B88}" type="presParOf" srcId="{2D02AC8C-0825-4016-ADC8-04A02B3D8554}" destId="{2EB1506C-D677-434C-A0F4-3B4AA675A531}" srcOrd="4" destOrd="0" presId="urn:microsoft.com/office/officeart/2005/8/layout/vProcess5"/>
    <dgm:cxn modelId="{9E3DB92F-6C4B-4379-9533-06BF8982FBC9}" type="presParOf" srcId="{2D02AC8C-0825-4016-ADC8-04A02B3D8554}" destId="{1D217664-9ACF-4F3B-BFCF-250EC470A85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5C765-DE37-42C3-9F53-0A255B4E6647}">
      <dsp:nvSpPr>
        <dsp:cNvPr id="0" name=""/>
        <dsp:cNvSpPr/>
      </dsp:nvSpPr>
      <dsp:spPr>
        <a:xfrm>
          <a:off x="703706" y="0"/>
          <a:ext cx="7975346" cy="575426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3D902-B0BB-48FA-BDE1-A282F2878459}">
      <dsp:nvSpPr>
        <dsp:cNvPr id="0" name=""/>
        <dsp:cNvSpPr/>
      </dsp:nvSpPr>
      <dsp:spPr>
        <a:xfrm>
          <a:off x="114" y="1726279"/>
          <a:ext cx="4576844" cy="23017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 err="1"/>
            <a:t>Objective</a:t>
          </a:r>
          <a:endParaRPr lang="es-EC" sz="3200" b="1" kern="1200" dirty="0"/>
        </a:p>
      </dsp:txBody>
      <dsp:txXfrm>
        <a:off x="112474" y="1838639"/>
        <a:ext cx="4352124" cy="2076986"/>
      </dsp:txXfrm>
    </dsp:sp>
    <dsp:sp modelId="{08BA81E1-2FEC-4FEC-8D75-6B5EBF4D30AD}">
      <dsp:nvSpPr>
        <dsp:cNvPr id="0" name=""/>
        <dsp:cNvSpPr/>
      </dsp:nvSpPr>
      <dsp:spPr>
        <a:xfrm>
          <a:off x="4805801" y="1726279"/>
          <a:ext cx="4576844" cy="23017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Highlight the need to incorporate legal due diligence processes in </a:t>
          </a:r>
          <a:r>
            <a:rPr lang="en-US" sz="2800" kern="1200" dirty="0" err="1"/>
            <a:t>R&amp;D+i</a:t>
          </a:r>
          <a:r>
            <a:rPr lang="en-US" sz="2800" kern="1200" dirty="0"/>
            <a:t> projects in higher education.</a:t>
          </a:r>
          <a:endParaRPr lang="es-EC" sz="2800" kern="1200" dirty="0"/>
        </a:p>
      </dsp:txBody>
      <dsp:txXfrm>
        <a:off x="4918161" y="1838639"/>
        <a:ext cx="4352124" cy="2076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23C93-AD25-4F33-9EF9-43C0CA432CD5}">
      <dsp:nvSpPr>
        <dsp:cNvPr id="0" name=""/>
        <dsp:cNvSpPr/>
      </dsp:nvSpPr>
      <dsp:spPr>
        <a:xfrm>
          <a:off x="-6558397" y="-1002997"/>
          <a:ext cx="7805979" cy="7805979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5ED99-9361-4887-8EC4-3837089BA8A4}">
      <dsp:nvSpPr>
        <dsp:cNvPr id="0" name=""/>
        <dsp:cNvSpPr/>
      </dsp:nvSpPr>
      <dsp:spPr>
        <a:xfrm>
          <a:off x="464333" y="305427"/>
          <a:ext cx="7875701" cy="610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6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General Data Protection Regulation (GDPR)</a:t>
          </a:r>
          <a:endParaRPr lang="es-EC" sz="2000" kern="1200" dirty="0"/>
        </a:p>
      </dsp:txBody>
      <dsp:txXfrm>
        <a:off x="464333" y="305427"/>
        <a:ext cx="7875701" cy="610622"/>
      </dsp:txXfrm>
    </dsp:sp>
    <dsp:sp modelId="{2628DAF8-488C-438E-A2C1-FD0BA436D9B8}">
      <dsp:nvSpPr>
        <dsp:cNvPr id="0" name=""/>
        <dsp:cNvSpPr/>
      </dsp:nvSpPr>
      <dsp:spPr>
        <a:xfrm>
          <a:off x="82694" y="229099"/>
          <a:ext cx="763278" cy="763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A90AC8-08B6-47AC-8FEC-5E8DF4D7CE84}">
      <dsp:nvSpPr>
        <dsp:cNvPr id="0" name=""/>
        <dsp:cNvSpPr/>
      </dsp:nvSpPr>
      <dsp:spPr>
        <a:xfrm>
          <a:off x="966612" y="1221244"/>
          <a:ext cx="7373422" cy="610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6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Audiovisual Media </a:t>
          </a:r>
          <a:r>
            <a:rPr lang="es-EC" sz="2000" kern="1200" dirty="0" err="1"/>
            <a:t>Services</a:t>
          </a:r>
          <a:r>
            <a:rPr lang="es-EC" sz="2000" kern="1200" dirty="0"/>
            <a:t> Directive (AVMSD)</a:t>
          </a:r>
        </a:p>
      </dsp:txBody>
      <dsp:txXfrm>
        <a:off x="966612" y="1221244"/>
        <a:ext cx="7373422" cy="610622"/>
      </dsp:txXfrm>
    </dsp:sp>
    <dsp:sp modelId="{DABE1AD9-4FF2-45ED-8DBE-404F77E46724}">
      <dsp:nvSpPr>
        <dsp:cNvPr id="0" name=""/>
        <dsp:cNvSpPr/>
      </dsp:nvSpPr>
      <dsp:spPr>
        <a:xfrm>
          <a:off x="584973" y="1144917"/>
          <a:ext cx="763278" cy="763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349F1C-C330-463A-848E-B4935A73F164}">
      <dsp:nvSpPr>
        <dsp:cNvPr id="0" name=""/>
        <dsp:cNvSpPr/>
      </dsp:nvSpPr>
      <dsp:spPr>
        <a:xfrm>
          <a:off x="1196292" y="2137062"/>
          <a:ext cx="7143743" cy="610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6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Artificial </a:t>
          </a:r>
          <a:r>
            <a:rPr lang="es-EC" sz="2000" kern="1200" dirty="0" err="1"/>
            <a:t>Intelligence</a:t>
          </a:r>
          <a:r>
            <a:rPr lang="es-EC" sz="2000" kern="1200" dirty="0"/>
            <a:t> </a:t>
          </a:r>
          <a:r>
            <a:rPr lang="es-EC" sz="2000" kern="1200" dirty="0" err="1"/>
            <a:t>Act</a:t>
          </a:r>
          <a:r>
            <a:rPr lang="es-EC" sz="2000" kern="1200" dirty="0"/>
            <a:t> (AI </a:t>
          </a:r>
          <a:r>
            <a:rPr lang="es-EC" sz="2000" kern="1200" dirty="0" err="1"/>
            <a:t>Act</a:t>
          </a:r>
          <a:r>
            <a:rPr lang="es-EC" sz="2000" kern="1200" dirty="0"/>
            <a:t>)</a:t>
          </a:r>
        </a:p>
      </dsp:txBody>
      <dsp:txXfrm>
        <a:off x="1196292" y="2137062"/>
        <a:ext cx="7143743" cy="610622"/>
      </dsp:txXfrm>
    </dsp:sp>
    <dsp:sp modelId="{10E76E07-8291-470B-A5BF-1AA9514DBF21}">
      <dsp:nvSpPr>
        <dsp:cNvPr id="0" name=""/>
        <dsp:cNvSpPr/>
      </dsp:nvSpPr>
      <dsp:spPr>
        <a:xfrm>
          <a:off x="814653" y="2060734"/>
          <a:ext cx="763278" cy="763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000239-644F-4188-BBD2-404BE97F650A}">
      <dsp:nvSpPr>
        <dsp:cNvPr id="0" name=""/>
        <dsp:cNvSpPr/>
      </dsp:nvSpPr>
      <dsp:spPr>
        <a:xfrm>
          <a:off x="1196292" y="3052300"/>
          <a:ext cx="7143743" cy="610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6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/>
            <a:t>Product Liability Directive</a:t>
          </a:r>
        </a:p>
      </dsp:txBody>
      <dsp:txXfrm>
        <a:off x="1196292" y="3052300"/>
        <a:ext cx="7143743" cy="610622"/>
      </dsp:txXfrm>
    </dsp:sp>
    <dsp:sp modelId="{B019233F-329B-4136-B984-5E88C72D4BFB}">
      <dsp:nvSpPr>
        <dsp:cNvPr id="0" name=""/>
        <dsp:cNvSpPr/>
      </dsp:nvSpPr>
      <dsp:spPr>
        <a:xfrm>
          <a:off x="814653" y="2975972"/>
          <a:ext cx="763278" cy="763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CA18C9-1F31-4A5F-8773-BC2104A5E9AA}">
      <dsp:nvSpPr>
        <dsp:cNvPr id="0" name=""/>
        <dsp:cNvSpPr/>
      </dsp:nvSpPr>
      <dsp:spPr>
        <a:xfrm>
          <a:off x="966612" y="3968117"/>
          <a:ext cx="7373422" cy="610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6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ePrivacy</a:t>
          </a:r>
          <a:r>
            <a:rPr lang="en-US" sz="2000" kern="1200" dirty="0"/>
            <a:t> Regulation (Electronic Privacy Regulation)</a:t>
          </a:r>
          <a:endParaRPr lang="es-EC" sz="2000" kern="1200" dirty="0"/>
        </a:p>
      </dsp:txBody>
      <dsp:txXfrm>
        <a:off x="966612" y="3968117"/>
        <a:ext cx="7373422" cy="610622"/>
      </dsp:txXfrm>
    </dsp:sp>
    <dsp:sp modelId="{A2C24703-3A52-4D13-BBB7-634B55303EDE}">
      <dsp:nvSpPr>
        <dsp:cNvPr id="0" name=""/>
        <dsp:cNvSpPr/>
      </dsp:nvSpPr>
      <dsp:spPr>
        <a:xfrm>
          <a:off x="584973" y="3891789"/>
          <a:ext cx="763278" cy="763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4345BE-490C-4465-85C0-775051806864}">
      <dsp:nvSpPr>
        <dsp:cNvPr id="0" name=""/>
        <dsp:cNvSpPr/>
      </dsp:nvSpPr>
      <dsp:spPr>
        <a:xfrm>
          <a:off x="464333" y="4883935"/>
          <a:ext cx="7875701" cy="6106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68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Resolution on Intellectual Property Rights for the Development of Artificial Intelligence Technologies</a:t>
          </a:r>
          <a:endParaRPr lang="es-EC" sz="2000" kern="1200" dirty="0"/>
        </a:p>
      </dsp:txBody>
      <dsp:txXfrm>
        <a:off x="464333" y="4883935"/>
        <a:ext cx="7875701" cy="610622"/>
      </dsp:txXfrm>
    </dsp:sp>
    <dsp:sp modelId="{1E2AC5AD-477B-40BA-B845-364B6C47EB8F}">
      <dsp:nvSpPr>
        <dsp:cNvPr id="0" name=""/>
        <dsp:cNvSpPr/>
      </dsp:nvSpPr>
      <dsp:spPr>
        <a:xfrm>
          <a:off x="82694" y="4807607"/>
          <a:ext cx="763278" cy="763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6A6A6-3122-4209-9543-C3EA9A7761D1}">
      <dsp:nvSpPr>
        <dsp:cNvPr id="0" name=""/>
        <dsp:cNvSpPr/>
      </dsp:nvSpPr>
      <dsp:spPr>
        <a:xfrm>
          <a:off x="2558064" y="0"/>
          <a:ext cx="7533084" cy="4519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 </a:t>
          </a:r>
          <a:r>
            <a:rPr lang="en-US" sz="6500" b="1" kern="1200" dirty="0"/>
            <a:t>preventive</a:t>
          </a:r>
          <a:r>
            <a:rPr lang="en-US" sz="6500" kern="1200" dirty="0"/>
            <a:t> and not reactive approach</a:t>
          </a:r>
          <a:endParaRPr lang="es-EC" sz="6500" kern="1200" dirty="0"/>
        </a:p>
      </dsp:txBody>
      <dsp:txXfrm>
        <a:off x="2558064" y="0"/>
        <a:ext cx="7533084" cy="45198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B89C3-9026-4341-9953-0CCBE20B111A}">
      <dsp:nvSpPr>
        <dsp:cNvPr id="0" name=""/>
        <dsp:cNvSpPr/>
      </dsp:nvSpPr>
      <dsp:spPr>
        <a:xfrm>
          <a:off x="2143" y="891917"/>
          <a:ext cx="4570214" cy="274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Responsible design </a:t>
          </a:r>
          <a:r>
            <a:rPr lang="en-US" sz="4000" kern="1200" dirty="0"/>
            <a:t>of the research, development, and innovation project.</a:t>
          </a:r>
          <a:endParaRPr lang="es-EC" sz="4000" kern="1200" dirty="0"/>
        </a:p>
      </dsp:txBody>
      <dsp:txXfrm>
        <a:off x="82457" y="972231"/>
        <a:ext cx="4409586" cy="2581500"/>
      </dsp:txXfrm>
    </dsp:sp>
    <dsp:sp modelId="{477EC906-FEB0-4A66-8FA8-B26D63AEDB7B}">
      <dsp:nvSpPr>
        <dsp:cNvPr id="0" name=""/>
        <dsp:cNvSpPr/>
      </dsp:nvSpPr>
      <dsp:spPr>
        <a:xfrm>
          <a:off x="5029378" y="1696274"/>
          <a:ext cx="968885" cy="1133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200" kern="1200"/>
        </a:p>
      </dsp:txBody>
      <dsp:txXfrm>
        <a:off x="5029378" y="1922957"/>
        <a:ext cx="678220" cy="680047"/>
      </dsp:txXfrm>
    </dsp:sp>
    <dsp:sp modelId="{743FCCA2-220F-4D39-A900-DD12851F6CD9}">
      <dsp:nvSpPr>
        <dsp:cNvPr id="0" name=""/>
        <dsp:cNvSpPr/>
      </dsp:nvSpPr>
      <dsp:spPr>
        <a:xfrm>
          <a:off x="6400442" y="891917"/>
          <a:ext cx="4570214" cy="274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 implement </a:t>
          </a:r>
          <a:r>
            <a:rPr lang="en-US" sz="4000" b="1" kern="1200" dirty="0"/>
            <a:t>legal due diligence</a:t>
          </a:r>
          <a:r>
            <a:rPr lang="en-US" sz="4000" kern="1200" dirty="0"/>
            <a:t> in the project design.</a:t>
          </a:r>
          <a:endParaRPr lang="es-EC" sz="4000" kern="1200" dirty="0"/>
        </a:p>
      </dsp:txBody>
      <dsp:txXfrm>
        <a:off x="6480756" y="972231"/>
        <a:ext cx="4409586" cy="2581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8555-AAAF-4A6A-8A32-10FD1BA9FA20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3EB767-B1BA-4D13-B2F1-3A586863791A}">
      <dsp:nvSpPr>
        <dsp:cNvPr id="0" name=""/>
        <dsp:cNvSpPr/>
      </dsp:nvSpPr>
      <dsp:spPr>
        <a:xfrm>
          <a:off x="84716" y="761683"/>
          <a:ext cx="5137810" cy="30025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Legal due diligence in innovation projects consists of thoroughly reviewing all </a:t>
          </a:r>
          <a:r>
            <a:rPr lang="en-US" sz="2400" b="1" kern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relevant legal aspects </a:t>
          </a:r>
          <a:r>
            <a:rPr lang="en-US" sz="2400" kern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of the project to identify and </a:t>
          </a:r>
          <a:r>
            <a:rPr lang="en-US" sz="2400" b="1" kern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mitigate legal risks</a:t>
          </a:r>
          <a:r>
            <a:rPr lang="en-US" sz="2400" kern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ensuring regulatory </a:t>
          </a:r>
          <a:r>
            <a:rPr lang="en-US" sz="2400" b="1" kern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compliance</a:t>
          </a:r>
          <a:r>
            <a:rPr lang="en-US" sz="2400" kern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EC" sz="2400" kern="1200" dirty="0"/>
        </a:p>
      </dsp:txBody>
      <dsp:txXfrm>
        <a:off x="231291" y="908258"/>
        <a:ext cx="4844660" cy="2709446"/>
      </dsp:txXfrm>
    </dsp:sp>
    <dsp:sp modelId="{A08608C0-BA99-4BF5-A711-C616B7D67255}">
      <dsp:nvSpPr>
        <dsp:cNvPr id="0" name=""/>
        <dsp:cNvSpPr/>
      </dsp:nvSpPr>
      <dsp:spPr>
        <a:xfrm>
          <a:off x="5750272" y="761683"/>
          <a:ext cx="5137810" cy="300259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This process protects the project from future legal problems and </a:t>
          </a:r>
          <a:r>
            <a:rPr lang="en-US" sz="2400" b="1" kern="12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guarantees</a:t>
          </a:r>
          <a:r>
            <a:rPr lang="en-US" sz="2400" kern="12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 its </a:t>
          </a:r>
          <a:r>
            <a:rPr lang="en-US" sz="2400" b="1" kern="12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safe</a:t>
          </a:r>
          <a:r>
            <a:rPr lang="en-US" sz="2400" kern="12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 and </a:t>
          </a:r>
          <a:r>
            <a:rPr lang="en-US" sz="2400" b="1" kern="12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successful </a:t>
          </a:r>
          <a:r>
            <a:rPr lang="en-US" sz="2400" kern="1200" dirty="0">
              <a:effectLst/>
              <a:latin typeface="Segoe UI" panose="020B0502040204020203" pitchFamily="34" charset="0"/>
              <a:cs typeface="Times New Roman" panose="02020603050405020304" pitchFamily="18" charset="0"/>
            </a:rPr>
            <a:t>development.</a:t>
          </a:r>
          <a:endParaRPr lang="es-EC" sz="2400" kern="1200" dirty="0"/>
        </a:p>
      </dsp:txBody>
      <dsp:txXfrm>
        <a:off x="5896847" y="908258"/>
        <a:ext cx="4844660" cy="27094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A51B5-457D-4C40-8F98-A08C7F3E87EE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923A86-9C7F-46E0-9F7D-DA56E6134CD3}">
      <dsp:nvSpPr>
        <dsp:cNvPr id="0" name=""/>
        <dsp:cNvSpPr/>
      </dsp:nvSpPr>
      <dsp:spPr>
        <a:xfrm>
          <a:off x="2678" y="548320"/>
          <a:ext cx="2455753" cy="34293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1.</a:t>
          </a:r>
          <a:r>
            <a:rPr lang="en-US" sz="2000" kern="1200" dirty="0"/>
            <a:t> </a:t>
          </a:r>
          <a:r>
            <a:rPr lang="en-US" sz="2000" b="1" kern="1200" dirty="0"/>
            <a:t>Risk Identification</a:t>
          </a:r>
          <a:r>
            <a:rPr lang="en-US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 err="1"/>
            <a:t>Carefully</a:t>
          </a:r>
          <a:r>
            <a:rPr lang="es-EC" sz="2000" kern="1200" dirty="0"/>
            <a:t> </a:t>
          </a:r>
          <a:r>
            <a:rPr lang="es-EC" sz="2000" kern="1200" dirty="0" err="1"/>
            <a:t>review</a:t>
          </a:r>
          <a:r>
            <a:rPr lang="es-EC" sz="2000" kern="1200" dirty="0"/>
            <a:t> legal </a:t>
          </a:r>
          <a:r>
            <a:rPr lang="es-EC" sz="2000" kern="1200" dirty="0" err="1"/>
            <a:t>risks</a:t>
          </a:r>
          <a:endParaRPr lang="es-EC" sz="2000" kern="1200" dirty="0"/>
        </a:p>
      </dsp:txBody>
      <dsp:txXfrm>
        <a:off x="122558" y="668200"/>
        <a:ext cx="2215993" cy="3189562"/>
      </dsp:txXfrm>
    </dsp:sp>
    <dsp:sp modelId="{2379D0E1-B15A-4727-B3C9-643F9FD388E5}">
      <dsp:nvSpPr>
        <dsp:cNvPr id="0" name=""/>
        <dsp:cNvSpPr/>
      </dsp:nvSpPr>
      <dsp:spPr>
        <a:xfrm>
          <a:off x="2839908" y="548320"/>
          <a:ext cx="2455753" cy="342932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 Impact Assessment: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</a:t>
          </a:r>
          <a:r>
            <a:rPr lang="en-US" sz="2000" kern="1200" dirty="0"/>
            <a:t>Classify risks in terms of probability and severity of impact.</a:t>
          </a:r>
        </a:p>
      </dsp:txBody>
      <dsp:txXfrm>
        <a:off x="2959788" y="668200"/>
        <a:ext cx="2215993" cy="3189562"/>
      </dsp:txXfrm>
    </dsp:sp>
    <dsp:sp modelId="{05F0202F-89B4-4C73-BD70-D52A90CE2744}">
      <dsp:nvSpPr>
        <dsp:cNvPr id="0" name=""/>
        <dsp:cNvSpPr/>
      </dsp:nvSpPr>
      <dsp:spPr>
        <a:xfrm>
          <a:off x="5677138" y="548320"/>
          <a:ext cx="2455753" cy="342932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3.Comprehensive Regulatory Compliance: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Design a treatment plan that mitigates identified risks and complies with applicable regulations.</a:t>
          </a:r>
        </a:p>
      </dsp:txBody>
      <dsp:txXfrm>
        <a:off x="5797018" y="668200"/>
        <a:ext cx="2215993" cy="3189562"/>
      </dsp:txXfrm>
    </dsp:sp>
    <dsp:sp modelId="{0813EE02-5250-4C45-91C5-EF530ED01807}">
      <dsp:nvSpPr>
        <dsp:cNvPr id="0" name=""/>
        <dsp:cNvSpPr/>
      </dsp:nvSpPr>
      <dsp:spPr>
        <a:xfrm>
          <a:off x="8514367" y="548320"/>
          <a:ext cx="2455753" cy="3429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Preventive Innovation Protection: </a:t>
          </a:r>
          <a:r>
            <a:rPr lang="en-US" sz="2000" kern="1200" dirty="0"/>
            <a:t>Implement proactive measures to ensure safe development and transfer without legal conflicts.</a:t>
          </a:r>
        </a:p>
      </dsp:txBody>
      <dsp:txXfrm>
        <a:off x="8634247" y="668200"/>
        <a:ext cx="2215993" cy="31895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C6AC3-07DD-4839-80CF-3F19BF4F08E2}">
      <dsp:nvSpPr>
        <dsp:cNvPr id="0" name=""/>
        <dsp:cNvSpPr/>
      </dsp:nvSpPr>
      <dsp:spPr>
        <a:xfrm>
          <a:off x="2873164" y="1396"/>
          <a:ext cx="1655231" cy="10759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kern="1200" dirty="0" err="1"/>
            <a:t>Intellectual</a:t>
          </a:r>
          <a:r>
            <a:rPr lang="es-EC" sz="1900" b="1" kern="1200" dirty="0"/>
            <a:t> </a:t>
          </a:r>
          <a:r>
            <a:rPr lang="es-EC" sz="1900" b="1" kern="1200" dirty="0" err="1"/>
            <a:t>Property</a:t>
          </a:r>
          <a:endParaRPr lang="es-EC" sz="1900" b="1" kern="1200" dirty="0"/>
        </a:p>
      </dsp:txBody>
      <dsp:txXfrm>
        <a:off x="2925685" y="53917"/>
        <a:ext cx="1550189" cy="970858"/>
      </dsp:txXfrm>
    </dsp:sp>
    <dsp:sp modelId="{0DD5F96C-B40D-4FDC-AE71-ED302554565D}">
      <dsp:nvSpPr>
        <dsp:cNvPr id="0" name=""/>
        <dsp:cNvSpPr/>
      </dsp:nvSpPr>
      <dsp:spPr>
        <a:xfrm>
          <a:off x="1923382" y="539346"/>
          <a:ext cx="3554795" cy="3554795"/>
        </a:xfrm>
        <a:custGeom>
          <a:avLst/>
          <a:gdLst/>
          <a:ahLst/>
          <a:cxnLst/>
          <a:rect l="0" t="0" r="0" b="0"/>
          <a:pathLst>
            <a:path>
              <a:moveTo>
                <a:pt x="2616934" y="210770"/>
              </a:moveTo>
              <a:arcTo wR="1777397" hR="1777397" stAng="17891180" swAng="262566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DB1BA-1055-4AEB-B79C-B6848B0B4BC9}">
      <dsp:nvSpPr>
        <dsp:cNvPr id="0" name=""/>
        <dsp:cNvSpPr/>
      </dsp:nvSpPr>
      <dsp:spPr>
        <a:xfrm>
          <a:off x="4650561" y="1778794"/>
          <a:ext cx="1655231" cy="107590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kern="1200" dirty="0" err="1"/>
            <a:t>Privacy</a:t>
          </a:r>
          <a:r>
            <a:rPr lang="es-EC" sz="1900" b="1" kern="1200" dirty="0"/>
            <a:t> – Personal Data </a:t>
          </a:r>
          <a:r>
            <a:rPr lang="es-EC" sz="1900" b="1" kern="1200" dirty="0" err="1"/>
            <a:t>Protection</a:t>
          </a:r>
          <a:endParaRPr lang="es-EC" sz="1900" b="1" kern="1200" dirty="0"/>
        </a:p>
      </dsp:txBody>
      <dsp:txXfrm>
        <a:off x="4703082" y="1831315"/>
        <a:ext cx="1550189" cy="970858"/>
      </dsp:txXfrm>
    </dsp:sp>
    <dsp:sp modelId="{D160F06D-D7F9-4C76-BB44-2AC1E29EAA1A}">
      <dsp:nvSpPr>
        <dsp:cNvPr id="0" name=""/>
        <dsp:cNvSpPr/>
      </dsp:nvSpPr>
      <dsp:spPr>
        <a:xfrm>
          <a:off x="1923382" y="539346"/>
          <a:ext cx="3554795" cy="3554795"/>
        </a:xfrm>
        <a:custGeom>
          <a:avLst/>
          <a:gdLst/>
          <a:ahLst/>
          <a:cxnLst/>
          <a:rect l="0" t="0" r="0" b="0"/>
          <a:pathLst>
            <a:path>
              <a:moveTo>
                <a:pt x="3467298" y="2328197"/>
              </a:moveTo>
              <a:arcTo wR="1777397" hR="1777397" stAng="1083159" swAng="2625660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48455-2DBA-403E-B84C-18620149506A}">
      <dsp:nvSpPr>
        <dsp:cNvPr id="0" name=""/>
        <dsp:cNvSpPr/>
      </dsp:nvSpPr>
      <dsp:spPr>
        <a:xfrm>
          <a:off x="2873164" y="3556192"/>
          <a:ext cx="1655231" cy="107590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kern="1200" dirty="0"/>
            <a:t>Artificial </a:t>
          </a:r>
          <a:r>
            <a:rPr lang="es-EC" sz="1900" b="1" kern="1200" dirty="0" err="1"/>
            <a:t>Intelligence</a:t>
          </a:r>
          <a:endParaRPr lang="es-EC" sz="1900" b="1" kern="1200" dirty="0"/>
        </a:p>
      </dsp:txBody>
      <dsp:txXfrm>
        <a:off x="2925685" y="3608713"/>
        <a:ext cx="1550189" cy="970858"/>
      </dsp:txXfrm>
    </dsp:sp>
    <dsp:sp modelId="{B33AD6C5-CE6C-410E-B5A1-88C6CFE04ED7}">
      <dsp:nvSpPr>
        <dsp:cNvPr id="0" name=""/>
        <dsp:cNvSpPr/>
      </dsp:nvSpPr>
      <dsp:spPr>
        <a:xfrm>
          <a:off x="1923382" y="539346"/>
          <a:ext cx="3554795" cy="3554795"/>
        </a:xfrm>
        <a:custGeom>
          <a:avLst/>
          <a:gdLst/>
          <a:ahLst/>
          <a:cxnLst/>
          <a:rect l="0" t="0" r="0" b="0"/>
          <a:pathLst>
            <a:path>
              <a:moveTo>
                <a:pt x="937860" y="3344024"/>
              </a:moveTo>
              <a:arcTo wR="1777397" hR="1777397" stAng="7091180" swAng="2625660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8067-81D0-4F5E-A95E-ADAA5104DBF3}">
      <dsp:nvSpPr>
        <dsp:cNvPr id="0" name=""/>
        <dsp:cNvSpPr/>
      </dsp:nvSpPr>
      <dsp:spPr>
        <a:xfrm>
          <a:off x="1095766" y="1778794"/>
          <a:ext cx="1655231" cy="10759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/>
            <a:t>Regulatory Aspects</a:t>
          </a:r>
        </a:p>
      </dsp:txBody>
      <dsp:txXfrm>
        <a:off x="1148287" y="1831315"/>
        <a:ext cx="1550189" cy="970858"/>
      </dsp:txXfrm>
    </dsp:sp>
    <dsp:sp modelId="{9BA6DBBA-F662-410B-99A8-74447B9FC6EE}">
      <dsp:nvSpPr>
        <dsp:cNvPr id="0" name=""/>
        <dsp:cNvSpPr/>
      </dsp:nvSpPr>
      <dsp:spPr>
        <a:xfrm>
          <a:off x="1923382" y="539346"/>
          <a:ext cx="3554795" cy="3554795"/>
        </a:xfrm>
        <a:custGeom>
          <a:avLst/>
          <a:gdLst/>
          <a:ahLst/>
          <a:cxnLst/>
          <a:rect l="0" t="0" r="0" b="0"/>
          <a:pathLst>
            <a:path>
              <a:moveTo>
                <a:pt x="87497" y="1226598"/>
              </a:moveTo>
              <a:arcTo wR="1777397" hR="1777397" stAng="11883159" swAng="2625660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C6B0F-9F61-44FA-8443-2F96F0DF220A}">
      <dsp:nvSpPr>
        <dsp:cNvPr id="0" name=""/>
        <dsp:cNvSpPr/>
      </dsp:nvSpPr>
      <dsp:spPr>
        <a:xfrm>
          <a:off x="3491" y="965605"/>
          <a:ext cx="2769929" cy="166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there an </a:t>
          </a:r>
          <a:r>
            <a:rPr lang="en-US" sz="1800" b="1" kern="1200" dirty="0"/>
            <a:t>inventory </a:t>
          </a:r>
          <a:r>
            <a:rPr lang="en-US" sz="1800" kern="1200" dirty="0"/>
            <a:t>of all intellectual property </a:t>
          </a:r>
          <a:r>
            <a:rPr lang="en-US" sz="1800" b="1" kern="1200" dirty="0"/>
            <a:t>assets</a:t>
          </a:r>
          <a:r>
            <a:rPr lang="en-US" sz="1800" kern="1200" dirty="0"/>
            <a:t> involved in the project?</a:t>
          </a:r>
          <a:endParaRPr lang="es-EC" sz="1800" kern="1200" dirty="0"/>
        </a:p>
      </dsp:txBody>
      <dsp:txXfrm>
        <a:off x="3491" y="965605"/>
        <a:ext cx="2769929" cy="1661957"/>
      </dsp:txXfrm>
    </dsp:sp>
    <dsp:sp modelId="{0C688C41-E65E-42DF-AFB3-3F6FE459FDD9}">
      <dsp:nvSpPr>
        <dsp:cNvPr id="0" name=""/>
        <dsp:cNvSpPr/>
      </dsp:nvSpPr>
      <dsp:spPr>
        <a:xfrm>
          <a:off x="3050413" y="965605"/>
          <a:ext cx="2769929" cy="166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the </a:t>
          </a:r>
          <a:r>
            <a:rPr lang="en-US" sz="1800" b="1" kern="1200" dirty="0"/>
            <a:t>contribution</a:t>
          </a:r>
          <a:r>
            <a:rPr lang="en-US" sz="1800" kern="1200" dirty="0"/>
            <a:t> of each </a:t>
          </a:r>
          <a:r>
            <a:rPr lang="en-US" sz="1800" b="1" kern="1200" dirty="0"/>
            <a:t>institution's</a:t>
          </a:r>
          <a:r>
            <a:rPr lang="en-US" sz="1800" kern="1200" dirty="0"/>
            <a:t> intellectual property rights clear?</a:t>
          </a:r>
          <a:endParaRPr lang="es-EC" sz="1800" kern="1200" dirty="0"/>
        </a:p>
      </dsp:txBody>
      <dsp:txXfrm>
        <a:off x="3050413" y="965605"/>
        <a:ext cx="2769929" cy="1661957"/>
      </dsp:txXfrm>
    </dsp:sp>
    <dsp:sp modelId="{A5BFAE28-FA63-48D2-BC31-007A99D8A117}">
      <dsp:nvSpPr>
        <dsp:cNvPr id="0" name=""/>
        <dsp:cNvSpPr/>
      </dsp:nvSpPr>
      <dsp:spPr>
        <a:xfrm>
          <a:off x="6097336" y="965605"/>
          <a:ext cx="2769929" cy="166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you have all the </a:t>
          </a:r>
          <a:r>
            <a:rPr lang="en-US" sz="1800" b="1" kern="1200" dirty="0"/>
            <a:t>authorizations or licenses </a:t>
          </a:r>
          <a:r>
            <a:rPr lang="en-US" sz="1800" kern="1200" dirty="0"/>
            <a:t>for third-party intellectual property?</a:t>
          </a:r>
          <a:endParaRPr lang="es-EC" sz="1800" kern="1200" dirty="0"/>
        </a:p>
      </dsp:txBody>
      <dsp:txXfrm>
        <a:off x="6097336" y="965605"/>
        <a:ext cx="2769929" cy="1661957"/>
      </dsp:txXfrm>
    </dsp:sp>
    <dsp:sp modelId="{E33A478B-5C98-4890-89FA-E6776E6F7111}">
      <dsp:nvSpPr>
        <dsp:cNvPr id="0" name=""/>
        <dsp:cNvSpPr/>
      </dsp:nvSpPr>
      <dsp:spPr>
        <a:xfrm>
          <a:off x="9144258" y="965605"/>
          <a:ext cx="2769929" cy="166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you </a:t>
          </a:r>
          <a:r>
            <a:rPr lang="en-US" sz="1800" b="1" kern="1200" dirty="0"/>
            <a:t>comply </a:t>
          </a:r>
          <a:r>
            <a:rPr lang="en-US" sz="1800" kern="1200" dirty="0"/>
            <a:t>with the terms of the software </a:t>
          </a:r>
          <a:r>
            <a:rPr lang="en-US" sz="1800" b="1" kern="1200" dirty="0"/>
            <a:t>license</a:t>
          </a:r>
          <a:r>
            <a:rPr lang="en-US" sz="1800" kern="1200" dirty="0"/>
            <a:t>s used in the project (open source, commercial, etc.)?</a:t>
          </a:r>
          <a:endParaRPr lang="es-EC" sz="1800" kern="1200" dirty="0"/>
        </a:p>
      </dsp:txBody>
      <dsp:txXfrm>
        <a:off x="9144258" y="965605"/>
        <a:ext cx="2769929" cy="1661957"/>
      </dsp:txXfrm>
    </dsp:sp>
    <dsp:sp modelId="{8617AA8B-7945-4B99-A3F9-A8FDA2062F03}">
      <dsp:nvSpPr>
        <dsp:cNvPr id="0" name=""/>
        <dsp:cNvSpPr/>
      </dsp:nvSpPr>
      <dsp:spPr>
        <a:xfrm>
          <a:off x="1526952" y="2904556"/>
          <a:ext cx="2769929" cy="166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Are you aware of the </a:t>
          </a:r>
          <a:r>
            <a:rPr lang="en-US" sz="1800" b="1" kern="1200" dirty="0"/>
            <a:t>cost</a:t>
          </a:r>
          <a:r>
            <a:rPr lang="en-US" sz="1800" kern="1200" dirty="0"/>
            <a:t> associated with the necessary </a:t>
          </a:r>
          <a:r>
            <a:rPr lang="en-US" sz="1800" b="1" kern="1200" dirty="0"/>
            <a:t>licenses</a:t>
          </a:r>
          <a:r>
            <a:rPr lang="en-US" sz="1800" kern="1200" dirty="0"/>
            <a:t>?</a:t>
          </a:r>
          <a:endParaRPr lang="es-EC" sz="1800" kern="1200" dirty="0"/>
        </a:p>
      </dsp:txBody>
      <dsp:txXfrm>
        <a:off x="1526952" y="2904556"/>
        <a:ext cx="2769929" cy="1661957"/>
      </dsp:txXfrm>
    </dsp:sp>
    <dsp:sp modelId="{D3B1B28C-5E06-4609-8B13-7B1A479078F2}">
      <dsp:nvSpPr>
        <dsp:cNvPr id="0" name=""/>
        <dsp:cNvSpPr/>
      </dsp:nvSpPr>
      <dsp:spPr>
        <a:xfrm>
          <a:off x="4573875" y="2904556"/>
          <a:ext cx="2769929" cy="166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you performed a </a:t>
          </a:r>
          <a:r>
            <a:rPr lang="en-US" sz="1800" b="1" kern="1200" dirty="0"/>
            <a:t>patent search </a:t>
          </a:r>
          <a:r>
            <a:rPr lang="en-US" sz="1800" kern="1200" dirty="0"/>
            <a:t>to confirm that no third-party rights are infringed?</a:t>
          </a:r>
          <a:endParaRPr lang="es-EC" sz="1800" kern="1200" dirty="0"/>
        </a:p>
      </dsp:txBody>
      <dsp:txXfrm>
        <a:off x="4573875" y="2904556"/>
        <a:ext cx="2769929" cy="1661957"/>
      </dsp:txXfrm>
    </dsp:sp>
    <dsp:sp modelId="{5BA99948-C58A-4F74-B316-944C4C6E85E5}">
      <dsp:nvSpPr>
        <dsp:cNvPr id="0" name=""/>
        <dsp:cNvSpPr/>
      </dsp:nvSpPr>
      <dsp:spPr>
        <a:xfrm>
          <a:off x="7620797" y="2904556"/>
          <a:ext cx="2769929" cy="166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you signed non-disclosure agreements (</a:t>
          </a:r>
          <a:r>
            <a:rPr lang="en-US" sz="1800" b="1" kern="1200" dirty="0"/>
            <a:t>NDAs</a:t>
          </a:r>
          <a:r>
            <a:rPr lang="en-US" sz="1800" kern="1200" dirty="0"/>
            <a:t>) with all collaborators, contractors, and third parties involved in the project?</a:t>
          </a:r>
          <a:endParaRPr lang="es-EC" sz="1800" kern="1200" dirty="0"/>
        </a:p>
      </dsp:txBody>
      <dsp:txXfrm>
        <a:off x="7620797" y="2904556"/>
        <a:ext cx="2769929" cy="16619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AE2BD-5157-47B0-9067-C79CFAA5407A}">
      <dsp:nvSpPr>
        <dsp:cNvPr id="0" name=""/>
        <dsp:cNvSpPr/>
      </dsp:nvSpPr>
      <dsp:spPr>
        <a:xfrm>
          <a:off x="0" y="13811"/>
          <a:ext cx="3190875" cy="1914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Do contracts with third parties include </a:t>
          </a:r>
          <a:r>
            <a:rPr lang="en-US" sz="2400" b="1" kern="1200" dirty="0">
              <a:solidFill>
                <a:srgbClr val="002060"/>
              </a:solidFill>
            </a:rPr>
            <a:t>clear provisions</a:t>
          </a:r>
          <a:r>
            <a:rPr lang="en-US" sz="2400" kern="1200" dirty="0">
              <a:solidFill>
                <a:srgbClr val="002060"/>
              </a:solidFill>
            </a:rPr>
            <a:t> on intellectual property?</a:t>
          </a:r>
          <a:endParaRPr lang="es-EC" sz="2400" kern="1200" dirty="0">
            <a:solidFill>
              <a:srgbClr val="002060"/>
            </a:solidFill>
          </a:endParaRPr>
        </a:p>
      </dsp:txBody>
      <dsp:txXfrm>
        <a:off x="0" y="13811"/>
        <a:ext cx="3190875" cy="1914525"/>
      </dsp:txXfrm>
    </dsp:sp>
    <dsp:sp modelId="{411A06B6-D578-40AE-8D0E-29A332478A8D}">
      <dsp:nvSpPr>
        <dsp:cNvPr id="0" name=""/>
        <dsp:cNvSpPr/>
      </dsp:nvSpPr>
      <dsp:spPr>
        <a:xfrm>
          <a:off x="3509962" y="13811"/>
          <a:ext cx="3190875" cy="1914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Do you have a monitoring plan to </a:t>
          </a:r>
          <a:r>
            <a:rPr lang="en-US" sz="2400" b="1" kern="1200" dirty="0">
              <a:solidFill>
                <a:srgbClr val="002060"/>
              </a:solidFill>
            </a:rPr>
            <a:t>detect improper use </a:t>
          </a:r>
          <a:r>
            <a:rPr lang="en-US" sz="2400" kern="1200" dirty="0">
              <a:solidFill>
                <a:srgbClr val="002060"/>
              </a:solidFill>
            </a:rPr>
            <a:t>of intellectual property?</a:t>
          </a:r>
          <a:endParaRPr lang="es-EC" sz="2400" kern="1200" dirty="0">
            <a:solidFill>
              <a:srgbClr val="002060"/>
            </a:solidFill>
          </a:endParaRPr>
        </a:p>
      </dsp:txBody>
      <dsp:txXfrm>
        <a:off x="3509962" y="13811"/>
        <a:ext cx="3190875" cy="1914525"/>
      </dsp:txXfrm>
    </dsp:sp>
    <dsp:sp modelId="{AFF934E2-EE5D-4B87-82B9-9185E653726E}">
      <dsp:nvSpPr>
        <dsp:cNvPr id="0" name=""/>
        <dsp:cNvSpPr/>
      </dsp:nvSpPr>
      <dsp:spPr>
        <a:xfrm>
          <a:off x="7019925" y="13811"/>
          <a:ext cx="3190875" cy="1914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Have you agreed on the </a:t>
          </a:r>
          <a:r>
            <a:rPr lang="en-US" sz="2400" b="1" kern="1200" dirty="0">
              <a:solidFill>
                <a:srgbClr val="002060"/>
              </a:solidFill>
            </a:rPr>
            <a:t>applicable law </a:t>
          </a:r>
          <a:r>
            <a:rPr lang="en-US" sz="2400" kern="1200" dirty="0">
              <a:solidFill>
                <a:srgbClr val="002060"/>
              </a:solidFill>
            </a:rPr>
            <a:t>in case of disputes (if multiple countries are involved)?</a:t>
          </a:r>
          <a:endParaRPr lang="es-EC" sz="2400" kern="1200" dirty="0">
            <a:solidFill>
              <a:srgbClr val="002060"/>
            </a:solidFill>
          </a:endParaRPr>
        </a:p>
      </dsp:txBody>
      <dsp:txXfrm>
        <a:off x="7019925" y="13811"/>
        <a:ext cx="3190875" cy="1914525"/>
      </dsp:txXfrm>
    </dsp:sp>
    <dsp:sp modelId="{A5CDCD34-246F-4D98-A95D-9CC0E9009AF6}">
      <dsp:nvSpPr>
        <dsp:cNvPr id="0" name=""/>
        <dsp:cNvSpPr/>
      </dsp:nvSpPr>
      <dsp:spPr>
        <a:xfrm>
          <a:off x="1754981" y="2247423"/>
          <a:ext cx="3190875" cy="1914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Have you clearly </a:t>
          </a:r>
          <a:r>
            <a:rPr lang="en-US" sz="2400" b="1" kern="1200" dirty="0">
              <a:solidFill>
                <a:srgbClr val="002060"/>
              </a:solidFill>
            </a:rPr>
            <a:t>explained</a:t>
          </a:r>
          <a:r>
            <a:rPr lang="en-US" sz="2400" kern="1200" dirty="0">
              <a:solidFill>
                <a:srgbClr val="002060"/>
              </a:solidFill>
            </a:rPr>
            <a:t> the team the implications of infringing intellectual property rights?</a:t>
          </a:r>
          <a:endParaRPr lang="es-EC" sz="2400" kern="1200" dirty="0">
            <a:solidFill>
              <a:srgbClr val="002060"/>
            </a:solidFill>
          </a:endParaRPr>
        </a:p>
      </dsp:txBody>
      <dsp:txXfrm>
        <a:off x="1754981" y="2247423"/>
        <a:ext cx="3190875" cy="1914525"/>
      </dsp:txXfrm>
    </dsp:sp>
    <dsp:sp modelId="{173D6D9D-0737-4924-B0D9-B26F72A106A0}">
      <dsp:nvSpPr>
        <dsp:cNvPr id="0" name=""/>
        <dsp:cNvSpPr/>
      </dsp:nvSpPr>
      <dsp:spPr>
        <a:xfrm>
          <a:off x="5264943" y="2247423"/>
          <a:ext cx="3190875" cy="1914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Have you informed the team about </a:t>
          </a:r>
          <a:r>
            <a:rPr lang="en-US" sz="2400" b="1" kern="1200" dirty="0">
              <a:solidFill>
                <a:srgbClr val="002060"/>
              </a:solidFill>
            </a:rPr>
            <a:t>best practices </a:t>
          </a:r>
          <a:r>
            <a:rPr lang="en-US" sz="2400" kern="1200" dirty="0">
              <a:solidFill>
                <a:srgbClr val="002060"/>
              </a:solidFill>
            </a:rPr>
            <a:t>to protect intellectual property?</a:t>
          </a:r>
          <a:endParaRPr lang="es-EC" sz="2400" kern="1200" dirty="0">
            <a:solidFill>
              <a:srgbClr val="002060"/>
            </a:solidFill>
          </a:endParaRPr>
        </a:p>
      </dsp:txBody>
      <dsp:txXfrm>
        <a:off x="5264943" y="2247423"/>
        <a:ext cx="3190875" cy="19145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65DA3-597C-4658-9670-2E33E9BC8BCB}">
      <dsp:nvSpPr>
        <dsp:cNvPr id="0" name=""/>
        <dsp:cNvSpPr/>
      </dsp:nvSpPr>
      <dsp:spPr>
        <a:xfrm>
          <a:off x="0" y="431481"/>
          <a:ext cx="91592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BD8CA-E2A1-45BD-9D73-4B00A8CC7A3C}">
      <dsp:nvSpPr>
        <dsp:cNvPr id="0" name=""/>
        <dsp:cNvSpPr/>
      </dsp:nvSpPr>
      <dsp:spPr>
        <a:xfrm>
          <a:off x="457962" y="62481"/>
          <a:ext cx="64114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338" tIns="0" rIns="2423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you identified whether you </a:t>
          </a:r>
          <a:r>
            <a:rPr lang="en-US" sz="2000" b="1" kern="1200" dirty="0"/>
            <a:t>need </a:t>
          </a:r>
          <a:r>
            <a:rPr lang="en-US" sz="2000" kern="1200" dirty="0"/>
            <a:t>to use </a:t>
          </a:r>
          <a:r>
            <a:rPr lang="en-US" sz="2000" b="1" kern="1200" dirty="0"/>
            <a:t>personal data</a:t>
          </a:r>
          <a:r>
            <a:rPr lang="en-US" sz="2000" kern="1200" dirty="0"/>
            <a:t> in the project?</a:t>
          </a:r>
          <a:endParaRPr lang="es-EC" sz="2000" kern="1200" dirty="0"/>
        </a:p>
      </dsp:txBody>
      <dsp:txXfrm>
        <a:off x="493988" y="98507"/>
        <a:ext cx="6339416" cy="665948"/>
      </dsp:txXfrm>
    </dsp:sp>
    <dsp:sp modelId="{0D0CF86D-2BC8-4720-A602-4FEB3628EC10}">
      <dsp:nvSpPr>
        <dsp:cNvPr id="0" name=""/>
        <dsp:cNvSpPr/>
      </dsp:nvSpPr>
      <dsp:spPr>
        <a:xfrm>
          <a:off x="0" y="1565481"/>
          <a:ext cx="91592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09CCE-81A4-4968-ADAA-53FCA2E9B8D8}">
      <dsp:nvSpPr>
        <dsp:cNvPr id="0" name=""/>
        <dsp:cNvSpPr/>
      </dsp:nvSpPr>
      <dsp:spPr>
        <a:xfrm>
          <a:off x="457962" y="1196481"/>
          <a:ext cx="64114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338" tIns="0" rIns="2423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 processing of </a:t>
          </a:r>
          <a:r>
            <a:rPr lang="en-US" sz="2000" b="1" kern="1200" dirty="0"/>
            <a:t>sensitive data</a:t>
          </a:r>
          <a:r>
            <a:rPr lang="en-US" sz="2000" kern="1200" dirty="0"/>
            <a:t> required? (e.g., health data, biometric data, etc.)</a:t>
          </a:r>
          <a:endParaRPr lang="es-EC" sz="2000" kern="1200" dirty="0"/>
        </a:p>
      </dsp:txBody>
      <dsp:txXfrm>
        <a:off x="493988" y="1232507"/>
        <a:ext cx="6339416" cy="665948"/>
      </dsp:txXfrm>
    </dsp:sp>
    <dsp:sp modelId="{1376609F-C65C-46E2-A38C-64EB72EC9079}">
      <dsp:nvSpPr>
        <dsp:cNvPr id="0" name=""/>
        <dsp:cNvSpPr/>
      </dsp:nvSpPr>
      <dsp:spPr>
        <a:xfrm>
          <a:off x="0" y="2699481"/>
          <a:ext cx="91592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9614F-BB64-4469-A77F-114DE050F7AB}">
      <dsp:nvSpPr>
        <dsp:cNvPr id="0" name=""/>
        <dsp:cNvSpPr/>
      </dsp:nvSpPr>
      <dsp:spPr>
        <a:xfrm>
          <a:off x="457962" y="2330481"/>
          <a:ext cx="64114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338" tIns="0" rIns="2423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you have </a:t>
          </a:r>
          <a:r>
            <a:rPr lang="en-US" sz="2000" b="1" kern="1200" dirty="0"/>
            <a:t>informed consent </a:t>
          </a:r>
          <a:r>
            <a:rPr lang="en-US" sz="2000" kern="1200" dirty="0"/>
            <a:t>to process this data?</a:t>
          </a:r>
          <a:endParaRPr lang="es-EC" sz="2000" kern="1200" dirty="0"/>
        </a:p>
      </dsp:txBody>
      <dsp:txXfrm>
        <a:off x="493988" y="2366507"/>
        <a:ext cx="6339416" cy="665948"/>
      </dsp:txXfrm>
    </dsp:sp>
    <dsp:sp modelId="{6AFF4038-ED9B-44FF-BDBA-00D9E738A29D}">
      <dsp:nvSpPr>
        <dsp:cNvPr id="0" name=""/>
        <dsp:cNvSpPr/>
      </dsp:nvSpPr>
      <dsp:spPr>
        <a:xfrm>
          <a:off x="0" y="3833481"/>
          <a:ext cx="91592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DC95-3638-4BB5-A3DD-A581ED679BD4}">
      <dsp:nvSpPr>
        <dsp:cNvPr id="0" name=""/>
        <dsp:cNvSpPr/>
      </dsp:nvSpPr>
      <dsp:spPr>
        <a:xfrm>
          <a:off x="457962" y="3464481"/>
          <a:ext cx="64114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338" tIns="0" rIns="2423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the data processing related to the project require an </a:t>
          </a:r>
          <a:r>
            <a:rPr lang="en-US" sz="2000" b="1" kern="1200" dirty="0"/>
            <a:t>impact assessment </a:t>
          </a:r>
          <a:r>
            <a:rPr lang="en-US" sz="2000" kern="1200" dirty="0"/>
            <a:t>according to current regulations?</a:t>
          </a:r>
          <a:endParaRPr lang="es-EC" sz="2000" kern="1200" dirty="0"/>
        </a:p>
      </dsp:txBody>
      <dsp:txXfrm>
        <a:off x="493988" y="3500507"/>
        <a:ext cx="6339416" cy="6659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32828-426C-418D-910B-A4D01B0CB0AE}">
      <dsp:nvSpPr>
        <dsp:cNvPr id="0" name=""/>
        <dsp:cNvSpPr/>
      </dsp:nvSpPr>
      <dsp:spPr>
        <a:xfrm>
          <a:off x="0" y="543261"/>
          <a:ext cx="1007364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B4D32-CA82-45D1-8CDC-DDCAA920F48C}">
      <dsp:nvSpPr>
        <dsp:cNvPr id="0" name=""/>
        <dsp:cNvSpPr/>
      </dsp:nvSpPr>
      <dsp:spPr>
        <a:xfrm>
          <a:off x="503682" y="41421"/>
          <a:ext cx="7051548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532" tIns="0" rIns="2665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you planned technical and organizational </a:t>
          </a:r>
          <a:r>
            <a:rPr lang="en-US" sz="2000" b="1" kern="1200" dirty="0"/>
            <a:t>measures </a:t>
          </a:r>
          <a:r>
            <a:rPr lang="en-US" sz="2000" kern="1200" dirty="0"/>
            <a:t>to protect personal data?</a:t>
          </a:r>
          <a:endParaRPr lang="es-EC" sz="2000" kern="1200" dirty="0"/>
        </a:p>
      </dsp:txBody>
      <dsp:txXfrm>
        <a:off x="552678" y="90417"/>
        <a:ext cx="6953556" cy="905688"/>
      </dsp:txXfrm>
    </dsp:sp>
    <dsp:sp modelId="{46B4FF28-A49B-4B80-86B5-12A851E80BC7}">
      <dsp:nvSpPr>
        <dsp:cNvPr id="0" name=""/>
        <dsp:cNvSpPr/>
      </dsp:nvSpPr>
      <dsp:spPr>
        <a:xfrm>
          <a:off x="0" y="2085501"/>
          <a:ext cx="1007364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FDD93-BB12-4E65-9269-5579CF85892E}">
      <dsp:nvSpPr>
        <dsp:cNvPr id="0" name=""/>
        <dsp:cNvSpPr/>
      </dsp:nvSpPr>
      <dsp:spPr>
        <a:xfrm>
          <a:off x="503682" y="1583661"/>
          <a:ext cx="7051548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532" tIns="0" rIns="2665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you evaluated the </a:t>
          </a:r>
          <a:r>
            <a:rPr lang="en-US" sz="2000" b="1" kern="1200" dirty="0"/>
            <a:t>implications of transferring</a:t>
          </a:r>
          <a:r>
            <a:rPr lang="en-US" sz="2000" kern="1200" dirty="0"/>
            <a:t> personal data to third parties or other countries?</a:t>
          </a:r>
          <a:endParaRPr lang="es-EC" sz="2000" kern="1200" dirty="0"/>
        </a:p>
      </dsp:txBody>
      <dsp:txXfrm>
        <a:off x="552678" y="1632657"/>
        <a:ext cx="6953556" cy="905688"/>
      </dsp:txXfrm>
    </dsp:sp>
    <dsp:sp modelId="{86A0E4F6-F05B-4A56-ACAC-9309DC22B5B4}">
      <dsp:nvSpPr>
        <dsp:cNvPr id="0" name=""/>
        <dsp:cNvSpPr/>
      </dsp:nvSpPr>
      <dsp:spPr>
        <a:xfrm>
          <a:off x="0" y="3627741"/>
          <a:ext cx="1007364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00F4B-F194-49BE-8938-E9F6F5A19542}">
      <dsp:nvSpPr>
        <dsp:cNvPr id="0" name=""/>
        <dsp:cNvSpPr/>
      </dsp:nvSpPr>
      <dsp:spPr>
        <a:xfrm>
          <a:off x="503682" y="3125901"/>
          <a:ext cx="7051548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532" tIns="0" rIns="2665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you informed the team about </a:t>
          </a:r>
          <a:r>
            <a:rPr lang="en-US" sz="2000" b="1" kern="1200" dirty="0"/>
            <a:t>best practices </a:t>
          </a:r>
          <a:r>
            <a:rPr lang="en-US" sz="2000" kern="1200" dirty="0"/>
            <a:t>and the importance of personal data protection?</a:t>
          </a:r>
          <a:endParaRPr lang="es-EC" sz="2000" kern="1200" dirty="0"/>
        </a:p>
      </dsp:txBody>
      <dsp:txXfrm>
        <a:off x="552678" y="3174897"/>
        <a:ext cx="6953556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AD71-0A35-41C2-9D35-8F6703905F5F}">
      <dsp:nvSpPr>
        <dsp:cNvPr id="0" name=""/>
        <dsp:cNvSpPr/>
      </dsp:nvSpPr>
      <dsp:spPr>
        <a:xfrm>
          <a:off x="1587" y="1170060"/>
          <a:ext cx="3385343" cy="30785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600" b="1" kern="1200" dirty="0"/>
            <a:t>WHY?</a:t>
          </a:r>
        </a:p>
      </dsp:txBody>
      <dsp:txXfrm>
        <a:off x="91755" y="1260228"/>
        <a:ext cx="3205007" cy="2898210"/>
      </dsp:txXfrm>
    </dsp:sp>
    <dsp:sp modelId="{065E8F6B-D9BD-4A35-B70C-504EEB10DC01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3725465" y="2457463"/>
        <a:ext cx="502384" cy="503739"/>
      </dsp:txXfrm>
    </dsp:sp>
    <dsp:sp modelId="{02B37070-3BC1-42CB-BC11-16B14DD7895C}">
      <dsp:nvSpPr>
        <dsp:cNvPr id="0" name=""/>
        <dsp:cNvSpPr/>
      </dsp:nvSpPr>
      <dsp:spPr>
        <a:xfrm>
          <a:off x="4741068" y="1170060"/>
          <a:ext cx="3385343" cy="30785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new technologies embedded in </a:t>
          </a:r>
          <a:r>
            <a:rPr lang="en-US" sz="2400" kern="1200" dirty="0" err="1"/>
            <a:t>R&amp;D+i</a:t>
          </a:r>
          <a:r>
            <a:rPr lang="en-US" sz="2400" kern="1200" dirty="0"/>
            <a:t> projects of higher education institutions can pose a risk of infringing upon the rights of third parties due to new regulations.</a:t>
          </a:r>
          <a:endParaRPr lang="es-EC" sz="2400" kern="1200" dirty="0"/>
        </a:p>
      </dsp:txBody>
      <dsp:txXfrm>
        <a:off x="4831236" y="1260228"/>
        <a:ext cx="3205007" cy="28982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926E3-A08E-4BD1-BBA0-DB8D1B179690}">
      <dsp:nvSpPr>
        <dsp:cNvPr id="0" name=""/>
        <dsp:cNvSpPr/>
      </dsp:nvSpPr>
      <dsp:spPr>
        <a:xfrm>
          <a:off x="0" y="0"/>
          <a:ext cx="9326880" cy="13577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you know the </a:t>
          </a:r>
          <a:r>
            <a:rPr lang="en-US" sz="2000" b="1" kern="1200" dirty="0"/>
            <a:t>risk level </a:t>
          </a:r>
          <a:r>
            <a:rPr lang="en-US" sz="2000" kern="1200" dirty="0"/>
            <a:t>of the AI system (low, medium, high, unacceptable)? The new regulation has special and precise requirements for high-risk AI.</a:t>
          </a:r>
          <a:endParaRPr lang="es-EC" sz="2000" kern="1200" dirty="0"/>
        </a:p>
      </dsp:txBody>
      <dsp:txXfrm>
        <a:off x="39768" y="39768"/>
        <a:ext cx="7861720" cy="1278252"/>
      </dsp:txXfrm>
    </dsp:sp>
    <dsp:sp modelId="{4301C5CA-41DD-4F18-B301-7569CCB79E1B}">
      <dsp:nvSpPr>
        <dsp:cNvPr id="0" name=""/>
        <dsp:cNvSpPr/>
      </dsp:nvSpPr>
      <dsp:spPr>
        <a:xfrm>
          <a:off x="822959" y="1584087"/>
          <a:ext cx="9326880" cy="13577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you </a:t>
          </a:r>
          <a:r>
            <a:rPr lang="en-US" sz="2000" b="1" kern="1200" dirty="0"/>
            <a:t>documented</a:t>
          </a:r>
          <a:r>
            <a:rPr lang="en-US" sz="2000" kern="1200" dirty="0"/>
            <a:t> the justification for the </a:t>
          </a:r>
          <a:r>
            <a:rPr lang="en-US" sz="2000" b="1" kern="1200" dirty="0"/>
            <a:t>risk</a:t>
          </a:r>
          <a:r>
            <a:rPr lang="en-US" sz="2000" kern="1200" dirty="0"/>
            <a:t> classification of the AI system?</a:t>
          </a:r>
          <a:endParaRPr lang="es-EC" sz="2000" kern="1200" dirty="0"/>
        </a:p>
      </dsp:txBody>
      <dsp:txXfrm>
        <a:off x="862727" y="1623855"/>
        <a:ext cx="7541821" cy="1278252"/>
      </dsp:txXfrm>
    </dsp:sp>
    <dsp:sp modelId="{452C1C4C-96A3-4166-A4C7-AB1BC58DB48B}">
      <dsp:nvSpPr>
        <dsp:cNvPr id="0" name=""/>
        <dsp:cNvSpPr/>
      </dsp:nvSpPr>
      <dsp:spPr>
        <a:xfrm>
          <a:off x="1645919" y="3168174"/>
          <a:ext cx="9326880" cy="13577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you conducted an </a:t>
          </a:r>
          <a:r>
            <a:rPr lang="en-US" sz="2000" b="1" kern="1200" dirty="0"/>
            <a:t>impact assessment </a:t>
          </a:r>
          <a:r>
            <a:rPr lang="en-US" sz="2000" kern="1200" dirty="0"/>
            <a:t>of fundamental rights for high-risk AI systems?</a:t>
          </a:r>
          <a:endParaRPr lang="es-EC" sz="2000" kern="1200" dirty="0"/>
        </a:p>
      </dsp:txBody>
      <dsp:txXfrm>
        <a:off x="1685687" y="3207942"/>
        <a:ext cx="7541821" cy="1278252"/>
      </dsp:txXfrm>
    </dsp:sp>
    <dsp:sp modelId="{EF860063-955C-4D80-A8DB-E42853EF9927}">
      <dsp:nvSpPr>
        <dsp:cNvPr id="0" name=""/>
        <dsp:cNvSpPr/>
      </dsp:nvSpPr>
      <dsp:spPr>
        <a:xfrm>
          <a:off x="844431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8642893" y="1029656"/>
        <a:ext cx="485410" cy="664128"/>
      </dsp:txXfrm>
    </dsp:sp>
    <dsp:sp modelId="{8762E3CB-49AD-4303-915C-E4D4C4D5E31E}">
      <dsp:nvSpPr>
        <dsp:cNvPr id="0" name=""/>
        <dsp:cNvSpPr/>
      </dsp:nvSpPr>
      <dsp:spPr>
        <a:xfrm>
          <a:off x="926727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9465853" y="2604691"/>
        <a:ext cx="485410" cy="6641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C6860-E9B2-470B-9A69-01DAF0FC4DFF}">
      <dsp:nvSpPr>
        <dsp:cNvPr id="0" name=""/>
        <dsp:cNvSpPr/>
      </dsp:nvSpPr>
      <dsp:spPr>
        <a:xfrm>
          <a:off x="0" y="0"/>
          <a:ext cx="9326880" cy="13577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 you know what type </a:t>
          </a:r>
          <a:r>
            <a:rPr lang="en-US" sz="2500" b="0" kern="1200" dirty="0"/>
            <a:t>of</a:t>
          </a:r>
          <a:r>
            <a:rPr lang="en-US" sz="2500" b="1" kern="1200" dirty="0"/>
            <a:t> automated decisions </a:t>
          </a:r>
          <a:r>
            <a:rPr lang="en-US" sz="2500" kern="1200" dirty="0"/>
            <a:t>the AI will make?</a:t>
          </a:r>
          <a:endParaRPr lang="es-EC" sz="2500" kern="1200" dirty="0"/>
        </a:p>
      </dsp:txBody>
      <dsp:txXfrm>
        <a:off x="39768" y="39768"/>
        <a:ext cx="7861720" cy="1278252"/>
      </dsp:txXfrm>
    </dsp:sp>
    <dsp:sp modelId="{3BA7F887-B575-43D8-9035-BB3E8D455F7D}">
      <dsp:nvSpPr>
        <dsp:cNvPr id="0" name=""/>
        <dsp:cNvSpPr/>
      </dsp:nvSpPr>
      <dsp:spPr>
        <a:xfrm>
          <a:off x="822959" y="1584087"/>
          <a:ext cx="9326880" cy="13577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Have you obtained the necessary </a:t>
          </a:r>
          <a:r>
            <a:rPr lang="en-US" sz="2500" b="1" kern="1200" dirty="0"/>
            <a:t>consents</a:t>
          </a:r>
          <a:r>
            <a:rPr lang="en-US" sz="2500" kern="1200" dirty="0"/>
            <a:t> from individuals whose data will be processed by the AI system?</a:t>
          </a:r>
          <a:endParaRPr lang="es-EC" sz="2500" kern="1200" dirty="0"/>
        </a:p>
      </dsp:txBody>
      <dsp:txXfrm>
        <a:off x="862727" y="1623855"/>
        <a:ext cx="7541821" cy="1278252"/>
      </dsp:txXfrm>
    </dsp:sp>
    <dsp:sp modelId="{43E9D916-75F7-4BE7-8FE6-D3E856E7E0EA}">
      <dsp:nvSpPr>
        <dsp:cNvPr id="0" name=""/>
        <dsp:cNvSpPr/>
      </dsp:nvSpPr>
      <dsp:spPr>
        <a:xfrm>
          <a:off x="1645919" y="3168174"/>
          <a:ext cx="9326880" cy="13577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Have you verified that the AI system is not used for </a:t>
          </a:r>
          <a:r>
            <a:rPr lang="en-US" sz="2500" b="1" kern="1200" dirty="0"/>
            <a:t>prohibited or restricted purposes </a:t>
          </a:r>
          <a:r>
            <a:rPr lang="en-US" sz="2500" kern="1200" dirty="0"/>
            <a:t>by the regulation?</a:t>
          </a:r>
          <a:endParaRPr lang="es-EC" sz="2500" kern="1200" dirty="0"/>
        </a:p>
      </dsp:txBody>
      <dsp:txXfrm>
        <a:off x="1685687" y="3207942"/>
        <a:ext cx="7541821" cy="1278252"/>
      </dsp:txXfrm>
    </dsp:sp>
    <dsp:sp modelId="{1A73A61D-3832-40C2-8F49-6CDEFE501C2E}">
      <dsp:nvSpPr>
        <dsp:cNvPr id="0" name=""/>
        <dsp:cNvSpPr/>
      </dsp:nvSpPr>
      <dsp:spPr>
        <a:xfrm>
          <a:off x="844431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8642893" y="1029656"/>
        <a:ext cx="485410" cy="664128"/>
      </dsp:txXfrm>
    </dsp:sp>
    <dsp:sp modelId="{F2CD38FC-F52D-49C5-8F16-7D723383CD39}">
      <dsp:nvSpPr>
        <dsp:cNvPr id="0" name=""/>
        <dsp:cNvSpPr/>
      </dsp:nvSpPr>
      <dsp:spPr>
        <a:xfrm>
          <a:off x="926727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9465853" y="2604691"/>
        <a:ext cx="485410" cy="66412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CA38-E2C5-41E4-A7F6-066FFC9B6722}">
      <dsp:nvSpPr>
        <dsp:cNvPr id="0" name=""/>
        <dsp:cNvSpPr/>
      </dsp:nvSpPr>
      <dsp:spPr>
        <a:xfrm>
          <a:off x="0" y="0"/>
          <a:ext cx="10972800" cy="20366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0F95F-4469-47A9-AF52-07E5E9F41E1C}">
      <dsp:nvSpPr>
        <dsp:cNvPr id="0" name=""/>
        <dsp:cNvSpPr/>
      </dsp:nvSpPr>
      <dsp:spPr>
        <a:xfrm>
          <a:off x="332709" y="271557"/>
          <a:ext cx="19087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7AD64-7314-499B-9DC3-79EE21677BFA}">
      <dsp:nvSpPr>
        <dsp:cNvPr id="0" name=""/>
        <dsp:cNvSpPr/>
      </dsp:nvSpPr>
      <dsp:spPr>
        <a:xfrm rot="10800000">
          <a:off x="332709" y="2036683"/>
          <a:ext cx="19087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Remote </a:t>
          </a:r>
          <a:r>
            <a:rPr lang="es-EC" sz="2100" kern="1200" dirty="0" err="1"/>
            <a:t>biometric</a:t>
          </a:r>
          <a:r>
            <a:rPr lang="es-EC" sz="2100" kern="1200" dirty="0"/>
            <a:t> </a:t>
          </a:r>
          <a:r>
            <a:rPr lang="es-EC" sz="2100" kern="1200" dirty="0" err="1"/>
            <a:t>identification</a:t>
          </a:r>
          <a:endParaRPr lang="es-EC" sz="2100" kern="1200" dirty="0"/>
        </a:p>
      </dsp:txBody>
      <dsp:txXfrm rot="10800000">
        <a:off x="391410" y="2036683"/>
        <a:ext cx="1791372" cy="2430578"/>
      </dsp:txXfrm>
    </dsp:sp>
    <dsp:sp modelId="{073A315A-97D9-4B25-BCC7-6C5FE14B4BEA}">
      <dsp:nvSpPr>
        <dsp:cNvPr id="0" name=""/>
        <dsp:cNvSpPr/>
      </dsp:nvSpPr>
      <dsp:spPr>
        <a:xfrm>
          <a:off x="2432361" y="271557"/>
          <a:ext cx="19087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5BC8D-F38E-4EDA-A788-5549FC292B96}">
      <dsp:nvSpPr>
        <dsp:cNvPr id="0" name=""/>
        <dsp:cNvSpPr/>
      </dsp:nvSpPr>
      <dsp:spPr>
        <a:xfrm rot="10800000">
          <a:off x="2432361" y="2036683"/>
          <a:ext cx="19087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Classification of people by religion, race, or sexual orientation</a:t>
          </a:r>
          <a:endParaRPr lang="es-EC" sz="2100" kern="1200"/>
        </a:p>
      </dsp:txBody>
      <dsp:txXfrm rot="10800000">
        <a:off x="2491062" y="2036683"/>
        <a:ext cx="1791372" cy="2430578"/>
      </dsp:txXfrm>
    </dsp:sp>
    <dsp:sp modelId="{089899EB-38BD-493D-A898-BF75E6EE5434}">
      <dsp:nvSpPr>
        <dsp:cNvPr id="0" name=""/>
        <dsp:cNvSpPr/>
      </dsp:nvSpPr>
      <dsp:spPr>
        <a:xfrm>
          <a:off x="4532012" y="271557"/>
          <a:ext cx="19087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6F750-1A88-4F61-8878-DF8DFC708D0F}">
      <dsp:nvSpPr>
        <dsp:cNvPr id="0" name=""/>
        <dsp:cNvSpPr/>
      </dsp:nvSpPr>
      <dsp:spPr>
        <a:xfrm rot="10800000">
          <a:off x="4532012" y="2036683"/>
          <a:ext cx="19087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Targeting people based on behavior</a:t>
          </a:r>
          <a:endParaRPr lang="es-EC" sz="2100" kern="1200"/>
        </a:p>
      </dsp:txBody>
      <dsp:txXfrm rot="10800000">
        <a:off x="4590713" y="2036683"/>
        <a:ext cx="1791372" cy="2430578"/>
      </dsp:txXfrm>
    </dsp:sp>
    <dsp:sp modelId="{E45DD208-8ACD-42D6-9D38-A61CD8FA38F3}">
      <dsp:nvSpPr>
        <dsp:cNvPr id="0" name=""/>
        <dsp:cNvSpPr/>
      </dsp:nvSpPr>
      <dsp:spPr>
        <a:xfrm>
          <a:off x="6631664" y="271557"/>
          <a:ext cx="19087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4D3C8-0C85-48E7-AE6D-3EBA3F471F6D}">
      <dsp:nvSpPr>
        <dsp:cNvPr id="0" name=""/>
        <dsp:cNvSpPr/>
      </dsp:nvSpPr>
      <dsp:spPr>
        <a:xfrm rot="10800000">
          <a:off x="6631664" y="2036683"/>
          <a:ext cx="19087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Manipulating human behavior</a:t>
          </a:r>
        </a:p>
      </dsp:txBody>
      <dsp:txXfrm rot="10800000">
        <a:off x="6690365" y="2036683"/>
        <a:ext cx="1791372" cy="2430578"/>
      </dsp:txXfrm>
    </dsp:sp>
    <dsp:sp modelId="{3261D37C-A071-4D10-AA5D-9E1C29E92479}">
      <dsp:nvSpPr>
        <dsp:cNvPr id="0" name=""/>
        <dsp:cNvSpPr/>
      </dsp:nvSpPr>
      <dsp:spPr>
        <a:xfrm>
          <a:off x="8731316" y="271557"/>
          <a:ext cx="19087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6A5D7-7911-4E9A-97A4-19DDE60187E9}">
      <dsp:nvSpPr>
        <dsp:cNvPr id="0" name=""/>
        <dsp:cNvSpPr/>
      </dsp:nvSpPr>
      <dsp:spPr>
        <a:xfrm rot="10800000">
          <a:off x="8731316" y="2036683"/>
          <a:ext cx="19087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Facial databases from internet information</a:t>
          </a:r>
        </a:p>
      </dsp:txBody>
      <dsp:txXfrm rot="10800000">
        <a:off x="8790017" y="2036683"/>
        <a:ext cx="1791372" cy="24305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BB0AB-54B8-4AEE-88C4-5E9B59D77A43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67B6D-1B08-403B-8FD1-ADFDC25718D0}">
      <dsp:nvSpPr>
        <dsp:cNvPr id="0" name=""/>
        <dsp:cNvSpPr/>
      </dsp:nvSpPr>
      <dsp:spPr>
        <a:xfrm>
          <a:off x="4341" y="837882"/>
          <a:ext cx="3362883" cy="28501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depends on how likely the risk is to </a:t>
          </a:r>
          <a:r>
            <a:rPr lang="en-US" sz="2000" b="1" kern="1200" dirty="0"/>
            <a:t>happen</a:t>
          </a:r>
          <a:r>
            <a:rPr lang="en-US" sz="2000" kern="1200" dirty="0"/>
            <a:t> and the </a:t>
          </a:r>
          <a:r>
            <a:rPr lang="en-US" sz="2000" b="1" kern="1200" dirty="0"/>
            <a:t>impact</a:t>
          </a:r>
          <a:r>
            <a:rPr lang="en-US" sz="2000" kern="1200" dirty="0"/>
            <a:t> it might have. This, in turn, depends on several factors (type of information individuals involved, volume of information, scope of the project, </a:t>
          </a:r>
          <a:r>
            <a:rPr lang="en-US" sz="2000" kern="1200" dirty="0" err="1"/>
            <a:t>etc</a:t>
          </a:r>
          <a:r>
            <a:rPr lang="en-US" sz="2000" kern="1200" dirty="0"/>
            <a:t>).</a:t>
          </a:r>
          <a:endParaRPr lang="es-EC" sz="2000" kern="1200" dirty="0"/>
        </a:p>
      </dsp:txBody>
      <dsp:txXfrm>
        <a:off x="143476" y="977017"/>
        <a:ext cx="3084613" cy="2571928"/>
      </dsp:txXfrm>
    </dsp:sp>
    <dsp:sp modelId="{732FA32C-B4D5-42A4-890C-4C2206B25CF3}">
      <dsp:nvSpPr>
        <dsp:cNvPr id="0" name=""/>
        <dsp:cNvSpPr/>
      </dsp:nvSpPr>
      <dsp:spPr>
        <a:xfrm>
          <a:off x="3804958" y="837882"/>
          <a:ext cx="3362883" cy="28501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 err="1"/>
            <a:t>Clasify</a:t>
          </a:r>
          <a:r>
            <a:rPr lang="es-EC" sz="2000" b="1" kern="1200" dirty="0"/>
            <a:t> </a:t>
          </a:r>
          <a:r>
            <a:rPr lang="es-EC" sz="2000" b="1" kern="1200" dirty="0" err="1"/>
            <a:t>risks</a:t>
          </a:r>
          <a:r>
            <a:rPr lang="es-EC" sz="2000" kern="1200" dirty="0"/>
            <a:t> in: High, médium, </a:t>
          </a:r>
          <a:r>
            <a:rPr lang="es-EC" sz="2000" kern="1200" dirty="0" err="1"/>
            <a:t>low</a:t>
          </a:r>
          <a:endParaRPr lang="es-EC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>
        <a:off x="3944093" y="977017"/>
        <a:ext cx="3084613" cy="2571928"/>
      </dsp:txXfrm>
    </dsp:sp>
    <dsp:sp modelId="{07A98CCD-50B6-4B6E-AABC-3683DF720480}">
      <dsp:nvSpPr>
        <dsp:cNvPr id="0" name=""/>
        <dsp:cNvSpPr/>
      </dsp:nvSpPr>
      <dsp:spPr>
        <a:xfrm>
          <a:off x="7605575" y="837882"/>
          <a:ext cx="3362883" cy="28501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Plan </a:t>
          </a:r>
          <a:r>
            <a:rPr lang="en-US" sz="2000" kern="1200" dirty="0"/>
            <a:t>concrete actions for (at least) the highest risks.</a:t>
          </a:r>
        </a:p>
      </dsp:txBody>
      <dsp:txXfrm>
        <a:off x="7744710" y="977017"/>
        <a:ext cx="3084613" cy="257192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261F-321D-4420-A9DC-368E3223AEBD}">
      <dsp:nvSpPr>
        <dsp:cNvPr id="0" name=""/>
        <dsp:cNvSpPr/>
      </dsp:nvSpPr>
      <dsp:spPr>
        <a:xfrm>
          <a:off x="1719857" y="3056"/>
          <a:ext cx="7533084" cy="4519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Plan measures to mitigate the risks you have identified, starting with the high ones.</a:t>
          </a:r>
          <a:endParaRPr lang="es-EC" sz="5800" kern="1200" dirty="0"/>
        </a:p>
      </dsp:txBody>
      <dsp:txXfrm>
        <a:off x="1719857" y="3056"/>
        <a:ext cx="7533084" cy="45198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7DFF5-633B-4F5F-9907-E9D364631D54}">
      <dsp:nvSpPr>
        <dsp:cNvPr id="0" name=""/>
        <dsp:cNvSpPr/>
      </dsp:nvSpPr>
      <dsp:spPr>
        <a:xfrm rot="10800000">
          <a:off x="2069033" y="377"/>
          <a:ext cx="7296912" cy="92435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Define a </a:t>
          </a:r>
          <a:r>
            <a:rPr lang="es-EC" sz="2600" kern="1200" dirty="0" err="1"/>
            <a:t>clear</a:t>
          </a:r>
          <a:r>
            <a:rPr lang="es-EC" sz="2600" kern="1200" dirty="0"/>
            <a:t> </a:t>
          </a:r>
          <a:r>
            <a:rPr lang="es-EC" sz="2600" kern="1200" dirty="0" err="1"/>
            <a:t>usage</a:t>
          </a:r>
          <a:r>
            <a:rPr lang="es-EC" sz="2600" kern="1200" dirty="0"/>
            <a:t> guide </a:t>
          </a:r>
          <a:r>
            <a:rPr lang="es-EC" sz="2600" kern="1200" dirty="0" err="1"/>
            <a:t>for</a:t>
          </a:r>
          <a:r>
            <a:rPr lang="es-EC" sz="2600" kern="1200" dirty="0"/>
            <a:t> AI </a:t>
          </a:r>
          <a:r>
            <a:rPr lang="es-EC" sz="2600" kern="1200" dirty="0" err="1"/>
            <a:t>system</a:t>
          </a:r>
          <a:r>
            <a:rPr lang="es-EC" sz="2600" kern="1200" dirty="0"/>
            <a:t> </a:t>
          </a:r>
          <a:r>
            <a:rPr lang="es-EC" sz="2600" kern="1200" dirty="0" err="1"/>
            <a:t>users</a:t>
          </a:r>
          <a:r>
            <a:rPr lang="es-EC" sz="2600" kern="1200" dirty="0"/>
            <a:t>.</a:t>
          </a:r>
        </a:p>
      </dsp:txBody>
      <dsp:txXfrm rot="10800000">
        <a:off x="2300122" y="377"/>
        <a:ext cx="7065823" cy="924356"/>
      </dsp:txXfrm>
    </dsp:sp>
    <dsp:sp modelId="{051E29DA-B9FB-46E6-B80D-712DB634B337}">
      <dsp:nvSpPr>
        <dsp:cNvPr id="0" name=""/>
        <dsp:cNvSpPr/>
      </dsp:nvSpPr>
      <dsp:spPr>
        <a:xfrm>
          <a:off x="1606854" y="15619"/>
          <a:ext cx="924356" cy="9243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5161-FA94-4815-8946-4194972F0A59}">
      <dsp:nvSpPr>
        <dsp:cNvPr id="0" name=""/>
        <dsp:cNvSpPr/>
      </dsp:nvSpPr>
      <dsp:spPr>
        <a:xfrm rot="10800000">
          <a:off x="2069033" y="1200661"/>
          <a:ext cx="7296912" cy="924356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Provide clear and accessible information on how the AI system works.</a:t>
          </a:r>
          <a:endParaRPr lang="es-EC" sz="2600" kern="1200" dirty="0"/>
        </a:p>
      </dsp:txBody>
      <dsp:txXfrm rot="10800000">
        <a:off x="2300122" y="1200661"/>
        <a:ext cx="7065823" cy="924356"/>
      </dsp:txXfrm>
    </dsp:sp>
    <dsp:sp modelId="{21FFC2B9-9A88-406D-8317-8609A2CD63EA}">
      <dsp:nvSpPr>
        <dsp:cNvPr id="0" name=""/>
        <dsp:cNvSpPr/>
      </dsp:nvSpPr>
      <dsp:spPr>
        <a:xfrm>
          <a:off x="1606854" y="1200661"/>
          <a:ext cx="924356" cy="92435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D70D7-FBC7-47C1-A137-3DCD1E57ED04}">
      <dsp:nvSpPr>
        <dsp:cNvPr id="0" name=""/>
        <dsp:cNvSpPr/>
      </dsp:nvSpPr>
      <dsp:spPr>
        <a:xfrm rot="10800000">
          <a:off x="2069033" y="2400945"/>
          <a:ext cx="7296912" cy="924356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 users if results are entirely generated by AI.</a:t>
          </a:r>
          <a:endParaRPr lang="es-EC" sz="2600" kern="1200" dirty="0"/>
        </a:p>
      </dsp:txBody>
      <dsp:txXfrm rot="10800000">
        <a:off x="2300122" y="2400945"/>
        <a:ext cx="7065823" cy="924356"/>
      </dsp:txXfrm>
    </dsp:sp>
    <dsp:sp modelId="{263DC9DC-5CDE-4AC7-9727-5EBEFEA94065}">
      <dsp:nvSpPr>
        <dsp:cNvPr id="0" name=""/>
        <dsp:cNvSpPr/>
      </dsp:nvSpPr>
      <dsp:spPr>
        <a:xfrm>
          <a:off x="1606854" y="2400945"/>
          <a:ext cx="924356" cy="924356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CA6B9-B969-4F3D-8323-62C72D5BF473}">
      <dsp:nvSpPr>
        <dsp:cNvPr id="0" name=""/>
        <dsp:cNvSpPr/>
      </dsp:nvSpPr>
      <dsp:spPr>
        <a:xfrm rot="10800000">
          <a:off x="2069033" y="3601229"/>
          <a:ext cx="7296912" cy="924356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 users if their information will be used to train the AI.</a:t>
          </a:r>
          <a:endParaRPr lang="es-EC" sz="2600" kern="1200" dirty="0"/>
        </a:p>
      </dsp:txBody>
      <dsp:txXfrm rot="10800000">
        <a:off x="2300122" y="3601229"/>
        <a:ext cx="7065823" cy="924356"/>
      </dsp:txXfrm>
    </dsp:sp>
    <dsp:sp modelId="{04D0DA03-98FF-4838-9DCB-540AC2F1A9FE}">
      <dsp:nvSpPr>
        <dsp:cNvPr id="0" name=""/>
        <dsp:cNvSpPr/>
      </dsp:nvSpPr>
      <dsp:spPr>
        <a:xfrm>
          <a:off x="1606854" y="3601229"/>
          <a:ext cx="924356" cy="924356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70D7-FBC7-47C1-A137-3DCD1E57ED04}">
      <dsp:nvSpPr>
        <dsp:cNvPr id="0" name=""/>
        <dsp:cNvSpPr/>
      </dsp:nvSpPr>
      <dsp:spPr>
        <a:xfrm rot="10800000">
          <a:off x="2101340" y="3932"/>
          <a:ext cx="7296912" cy="105358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0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Conduct thorough testing to validate the performance and accuracy of the AI system. (regulatory sandboxes controlled and safe environment)</a:t>
          </a:r>
          <a:endParaRPr lang="es-EC" sz="2100" kern="1200" dirty="0"/>
        </a:p>
      </dsp:txBody>
      <dsp:txXfrm rot="10800000">
        <a:off x="2364737" y="3932"/>
        <a:ext cx="7033515" cy="1053587"/>
      </dsp:txXfrm>
    </dsp:sp>
    <dsp:sp modelId="{263DC9DC-5CDE-4AC7-9727-5EBEFEA94065}">
      <dsp:nvSpPr>
        <dsp:cNvPr id="0" name=""/>
        <dsp:cNvSpPr/>
      </dsp:nvSpPr>
      <dsp:spPr>
        <a:xfrm>
          <a:off x="1574547" y="16691"/>
          <a:ext cx="1053587" cy="10535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1592B-DBA5-40F0-9A17-9C05A6AECF9A}">
      <dsp:nvSpPr>
        <dsp:cNvPr id="0" name=""/>
        <dsp:cNvSpPr/>
      </dsp:nvSpPr>
      <dsp:spPr>
        <a:xfrm rot="10800000">
          <a:off x="2101340" y="1372023"/>
          <a:ext cx="7296912" cy="1053587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0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You may need to plan a quality management system.</a:t>
          </a:r>
          <a:endParaRPr lang="es-EC" sz="2100" kern="1200" dirty="0"/>
        </a:p>
      </dsp:txBody>
      <dsp:txXfrm rot="10800000">
        <a:off x="2364737" y="1372023"/>
        <a:ext cx="7033515" cy="1053587"/>
      </dsp:txXfrm>
    </dsp:sp>
    <dsp:sp modelId="{274CE484-E937-4C42-A9FD-C352BB4543DA}">
      <dsp:nvSpPr>
        <dsp:cNvPr id="0" name=""/>
        <dsp:cNvSpPr/>
      </dsp:nvSpPr>
      <dsp:spPr>
        <a:xfrm>
          <a:off x="1574547" y="1372023"/>
          <a:ext cx="1053587" cy="10535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26CC0-D0A3-45D2-B2BC-31B1FE211D29}">
      <dsp:nvSpPr>
        <dsp:cNvPr id="0" name=""/>
        <dsp:cNvSpPr/>
      </dsp:nvSpPr>
      <dsp:spPr>
        <a:xfrm rot="10800000">
          <a:off x="2101340" y="2740113"/>
          <a:ext cx="7296912" cy="1053587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0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Certain AI systems will require a compliance register.</a:t>
          </a:r>
          <a:endParaRPr lang="es-EC" sz="2100" kern="1200" dirty="0"/>
        </a:p>
      </dsp:txBody>
      <dsp:txXfrm rot="10800000">
        <a:off x="2364737" y="2740113"/>
        <a:ext cx="7033515" cy="1053587"/>
      </dsp:txXfrm>
    </dsp:sp>
    <dsp:sp modelId="{54B94ADA-D831-40F2-9D54-2CBFC1F5376E}">
      <dsp:nvSpPr>
        <dsp:cNvPr id="0" name=""/>
        <dsp:cNvSpPr/>
      </dsp:nvSpPr>
      <dsp:spPr>
        <a:xfrm>
          <a:off x="1574547" y="2740113"/>
          <a:ext cx="1053587" cy="10535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D348C-9E73-4AE1-A7ED-A4DCBD734E41}">
      <dsp:nvSpPr>
        <dsp:cNvPr id="0" name=""/>
        <dsp:cNvSpPr/>
      </dsp:nvSpPr>
      <dsp:spPr>
        <a:xfrm rot="10800000">
          <a:off x="2101340" y="4108204"/>
          <a:ext cx="7296912" cy="1053587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0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Keep a record of the data used to train the AI.</a:t>
          </a:r>
          <a:endParaRPr lang="es-EC" sz="2100" kern="1200" dirty="0"/>
        </a:p>
      </dsp:txBody>
      <dsp:txXfrm rot="10800000">
        <a:off x="2364737" y="4108204"/>
        <a:ext cx="7033515" cy="1053587"/>
      </dsp:txXfrm>
    </dsp:sp>
    <dsp:sp modelId="{C2620EBA-64A8-449E-BE6F-25CF7250CDFF}">
      <dsp:nvSpPr>
        <dsp:cNvPr id="0" name=""/>
        <dsp:cNvSpPr/>
      </dsp:nvSpPr>
      <dsp:spPr>
        <a:xfrm>
          <a:off x="1574547" y="4108204"/>
          <a:ext cx="1053587" cy="10535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70D7-FBC7-47C1-A137-3DCD1E57ED04}">
      <dsp:nvSpPr>
        <dsp:cNvPr id="0" name=""/>
        <dsp:cNvSpPr/>
      </dsp:nvSpPr>
      <dsp:spPr>
        <a:xfrm rot="10800000">
          <a:off x="2069033" y="377"/>
          <a:ext cx="7296912" cy="92435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Keep a record of automated decisions.</a:t>
          </a:r>
          <a:endParaRPr lang="es-EC" sz="2600" kern="1200" dirty="0"/>
        </a:p>
      </dsp:txBody>
      <dsp:txXfrm rot="10800000">
        <a:off x="2300122" y="377"/>
        <a:ext cx="7065823" cy="924356"/>
      </dsp:txXfrm>
    </dsp:sp>
    <dsp:sp modelId="{263DC9DC-5CDE-4AC7-9727-5EBEFEA94065}">
      <dsp:nvSpPr>
        <dsp:cNvPr id="0" name=""/>
        <dsp:cNvSpPr/>
      </dsp:nvSpPr>
      <dsp:spPr>
        <a:xfrm>
          <a:off x="1606854" y="11571"/>
          <a:ext cx="924356" cy="92435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1592B-DBA5-40F0-9A17-9C05A6AECF9A}">
      <dsp:nvSpPr>
        <dsp:cNvPr id="0" name=""/>
        <dsp:cNvSpPr/>
      </dsp:nvSpPr>
      <dsp:spPr>
        <a:xfrm rot="10800000">
          <a:off x="2069033" y="1200661"/>
          <a:ext cx="7296912" cy="924356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You may need to integrate –in some way- human oversight into the AI.</a:t>
          </a:r>
          <a:endParaRPr lang="es-EC" sz="2600" kern="1200" dirty="0"/>
        </a:p>
      </dsp:txBody>
      <dsp:txXfrm rot="10800000">
        <a:off x="2300122" y="1200661"/>
        <a:ext cx="7065823" cy="924356"/>
      </dsp:txXfrm>
    </dsp:sp>
    <dsp:sp modelId="{274CE484-E937-4C42-A9FD-C352BB4543DA}">
      <dsp:nvSpPr>
        <dsp:cNvPr id="0" name=""/>
        <dsp:cNvSpPr/>
      </dsp:nvSpPr>
      <dsp:spPr>
        <a:xfrm>
          <a:off x="1606854" y="1200661"/>
          <a:ext cx="924356" cy="92435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C40C8-1193-47A6-8224-572B1F797D93}">
      <dsp:nvSpPr>
        <dsp:cNvPr id="0" name=""/>
        <dsp:cNvSpPr/>
      </dsp:nvSpPr>
      <dsp:spPr>
        <a:xfrm rot="10800000">
          <a:off x="2069033" y="2400945"/>
          <a:ext cx="7296912" cy="924356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If your AI is considered high risk, it must be registered in public a database.</a:t>
          </a:r>
          <a:endParaRPr lang="es-EC" sz="2600" kern="1200" dirty="0"/>
        </a:p>
      </dsp:txBody>
      <dsp:txXfrm rot="10800000">
        <a:off x="2300122" y="2400945"/>
        <a:ext cx="7065823" cy="924356"/>
      </dsp:txXfrm>
    </dsp:sp>
    <dsp:sp modelId="{49A65395-11C2-4379-A18C-14ACFC5407BD}">
      <dsp:nvSpPr>
        <dsp:cNvPr id="0" name=""/>
        <dsp:cNvSpPr/>
      </dsp:nvSpPr>
      <dsp:spPr>
        <a:xfrm>
          <a:off x="1606854" y="2400945"/>
          <a:ext cx="924356" cy="92435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F36F4-F12B-4B49-9C32-CBC15D8278B6}">
      <dsp:nvSpPr>
        <dsp:cNvPr id="0" name=""/>
        <dsp:cNvSpPr/>
      </dsp:nvSpPr>
      <dsp:spPr>
        <a:xfrm rot="10800000">
          <a:off x="2069033" y="3601229"/>
          <a:ext cx="7296912" cy="924356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6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Clearly inform users when they start interacting with AI</a:t>
          </a:r>
          <a:endParaRPr lang="es-EC" sz="2600" kern="1200" dirty="0"/>
        </a:p>
      </dsp:txBody>
      <dsp:txXfrm rot="10800000">
        <a:off x="2300122" y="3601229"/>
        <a:ext cx="7065823" cy="924356"/>
      </dsp:txXfrm>
    </dsp:sp>
    <dsp:sp modelId="{65311488-8D1E-4F20-BA65-DE4372DE21AD}">
      <dsp:nvSpPr>
        <dsp:cNvPr id="0" name=""/>
        <dsp:cNvSpPr/>
      </dsp:nvSpPr>
      <dsp:spPr>
        <a:xfrm>
          <a:off x="1606854" y="3601229"/>
          <a:ext cx="924356" cy="92435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E3354-E0C3-4B60-A263-73693DAAA9CD}">
      <dsp:nvSpPr>
        <dsp:cNvPr id="0" name=""/>
        <dsp:cNvSpPr/>
      </dsp:nvSpPr>
      <dsp:spPr>
        <a:xfrm rot="10800000">
          <a:off x="1987117" y="2786"/>
          <a:ext cx="6486144" cy="141355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34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 beyond the scientific aspects and prioritize the integration of the legal approach in project design.</a:t>
          </a:r>
          <a:endParaRPr lang="es-EC" sz="2400" kern="1200" dirty="0"/>
        </a:p>
      </dsp:txBody>
      <dsp:txXfrm rot="10800000">
        <a:off x="2340506" y="2786"/>
        <a:ext cx="6132755" cy="1413557"/>
      </dsp:txXfrm>
    </dsp:sp>
    <dsp:sp modelId="{A870C69C-03EA-4376-9B99-A4E099A9870A}">
      <dsp:nvSpPr>
        <dsp:cNvPr id="0" name=""/>
        <dsp:cNvSpPr/>
      </dsp:nvSpPr>
      <dsp:spPr>
        <a:xfrm>
          <a:off x="1280338" y="2786"/>
          <a:ext cx="1413557" cy="14135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E30E5-0D21-458A-8E3F-580D7E7444ED}">
      <dsp:nvSpPr>
        <dsp:cNvPr id="0" name=""/>
        <dsp:cNvSpPr/>
      </dsp:nvSpPr>
      <dsp:spPr>
        <a:xfrm rot="10800000">
          <a:off x="1987117" y="1838301"/>
          <a:ext cx="6486144" cy="1413557"/>
        </a:xfrm>
        <a:prstGeom prst="homePlat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34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Commit to evaluating impacts from the beginning and to discontinuing projects if there are indications of negative impacts, despite the associated costs.</a:t>
          </a:r>
          <a:endParaRPr lang="es-EC" sz="2400" kern="1200" dirty="0"/>
        </a:p>
      </dsp:txBody>
      <dsp:txXfrm rot="10800000">
        <a:off x="2340506" y="1838301"/>
        <a:ext cx="6132755" cy="1413557"/>
      </dsp:txXfrm>
    </dsp:sp>
    <dsp:sp modelId="{7687BE8F-68B0-4A48-84D5-309B87F09937}">
      <dsp:nvSpPr>
        <dsp:cNvPr id="0" name=""/>
        <dsp:cNvSpPr/>
      </dsp:nvSpPr>
      <dsp:spPr>
        <a:xfrm>
          <a:off x="1280338" y="1838301"/>
          <a:ext cx="1413557" cy="14135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9E117-9E3E-4A8D-94FA-5064A545DB37}">
      <dsp:nvSpPr>
        <dsp:cNvPr id="0" name=""/>
        <dsp:cNvSpPr/>
      </dsp:nvSpPr>
      <dsp:spPr>
        <a:xfrm rot="10800000">
          <a:off x="1987117" y="3673816"/>
          <a:ext cx="6486144" cy="1413557"/>
        </a:xfrm>
        <a:prstGeom prst="homePlat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34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Promote technological development, creativity, and innovation without compromising people's rights.</a:t>
          </a:r>
          <a:endParaRPr lang="es-EC" sz="2400" kern="1200" dirty="0"/>
        </a:p>
      </dsp:txBody>
      <dsp:txXfrm rot="10800000">
        <a:off x="2340506" y="3673816"/>
        <a:ext cx="6132755" cy="1413557"/>
      </dsp:txXfrm>
    </dsp:sp>
    <dsp:sp modelId="{ABA5E5D1-2F2D-4DB5-A689-40F99920EC25}">
      <dsp:nvSpPr>
        <dsp:cNvPr id="0" name=""/>
        <dsp:cNvSpPr/>
      </dsp:nvSpPr>
      <dsp:spPr>
        <a:xfrm>
          <a:off x="1280338" y="3673816"/>
          <a:ext cx="1413557" cy="141355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5D702-6059-441E-B146-68BA5C7571FC}">
      <dsp:nvSpPr>
        <dsp:cNvPr id="0" name=""/>
        <dsp:cNvSpPr/>
      </dsp:nvSpPr>
      <dsp:spPr>
        <a:xfrm>
          <a:off x="0" y="460398"/>
          <a:ext cx="8940800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CC924-7601-4CC8-B586-EDACDBE7C597}">
      <dsp:nvSpPr>
        <dsp:cNvPr id="0" name=""/>
        <dsp:cNvSpPr/>
      </dsp:nvSpPr>
      <dsp:spPr>
        <a:xfrm>
          <a:off x="425648" y="45999"/>
          <a:ext cx="8512960" cy="650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Universities </a:t>
          </a:r>
          <a:r>
            <a:rPr lang="en-US" sz="2200" b="1" kern="1200" dirty="0"/>
            <a:t>compete</a:t>
          </a:r>
          <a:r>
            <a:rPr lang="en-US" sz="2200" kern="1200" dirty="0"/>
            <a:t> internationally to attract students and researchers.</a:t>
          </a:r>
          <a:endParaRPr lang="es-EC" sz="2200" kern="1200" dirty="0"/>
        </a:p>
      </dsp:txBody>
      <dsp:txXfrm>
        <a:off x="457406" y="77757"/>
        <a:ext cx="8449444" cy="587043"/>
      </dsp:txXfrm>
    </dsp:sp>
    <dsp:sp modelId="{8224784E-2DA1-4160-9799-3AED8D529929}">
      <dsp:nvSpPr>
        <dsp:cNvPr id="0" name=""/>
        <dsp:cNvSpPr/>
      </dsp:nvSpPr>
      <dsp:spPr>
        <a:xfrm>
          <a:off x="0" y="1340144"/>
          <a:ext cx="8940800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754D4-7199-4FF8-ADB3-3C6FC5619036}">
      <dsp:nvSpPr>
        <dsp:cNvPr id="0" name=""/>
        <dsp:cNvSpPr/>
      </dsp:nvSpPr>
      <dsp:spPr>
        <a:xfrm>
          <a:off x="425648" y="949998"/>
          <a:ext cx="8512960" cy="6263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New generations </a:t>
          </a:r>
          <a:r>
            <a:rPr lang="en-US" sz="2200" kern="1200" dirty="0"/>
            <a:t>demand modern and technologically integrated educational experiences.</a:t>
          </a:r>
          <a:endParaRPr lang="es-EC" sz="2200" kern="1200" dirty="0"/>
        </a:p>
      </dsp:txBody>
      <dsp:txXfrm>
        <a:off x="456222" y="980572"/>
        <a:ext cx="8451812" cy="565157"/>
      </dsp:txXfrm>
    </dsp:sp>
    <dsp:sp modelId="{CF48C5C1-493E-4E57-84CA-F0637A3CFF25}">
      <dsp:nvSpPr>
        <dsp:cNvPr id="0" name=""/>
        <dsp:cNvSpPr/>
      </dsp:nvSpPr>
      <dsp:spPr>
        <a:xfrm>
          <a:off x="0" y="2208630"/>
          <a:ext cx="8940800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74211-17F2-4E09-9ED4-53DBBE3F473F}">
      <dsp:nvSpPr>
        <dsp:cNvPr id="0" name=""/>
        <dsp:cNvSpPr/>
      </dsp:nvSpPr>
      <dsp:spPr>
        <a:xfrm>
          <a:off x="425648" y="1829744"/>
          <a:ext cx="8512960" cy="615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 is necessary to prepare students for a constantly changing and highly technological </a:t>
          </a:r>
          <a:r>
            <a:rPr lang="en-US" sz="2200" b="1" kern="1200" dirty="0"/>
            <a:t>labor market.</a:t>
          </a:r>
          <a:endParaRPr lang="es-EC" sz="2200" b="1" kern="1200" dirty="0"/>
        </a:p>
      </dsp:txBody>
      <dsp:txXfrm>
        <a:off x="455672" y="1859768"/>
        <a:ext cx="8452912" cy="554997"/>
      </dsp:txXfrm>
    </dsp:sp>
    <dsp:sp modelId="{223789C7-99B0-49C8-AF0F-C092F62AB038}">
      <dsp:nvSpPr>
        <dsp:cNvPr id="0" name=""/>
        <dsp:cNvSpPr/>
      </dsp:nvSpPr>
      <dsp:spPr>
        <a:xfrm>
          <a:off x="0" y="3081376"/>
          <a:ext cx="8940800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828B4-F4DD-4983-A598-9605F167D68E}">
      <dsp:nvSpPr>
        <dsp:cNvPr id="0" name=""/>
        <dsp:cNvSpPr/>
      </dsp:nvSpPr>
      <dsp:spPr>
        <a:xfrm>
          <a:off x="425648" y="2698230"/>
          <a:ext cx="8512960" cy="6193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New </a:t>
          </a:r>
          <a:r>
            <a:rPr lang="en-US" sz="2200" b="1" kern="1200" dirty="0"/>
            <a:t>policies and regulations </a:t>
          </a:r>
          <a:r>
            <a:rPr lang="en-US" sz="2200" kern="1200" dirty="0"/>
            <a:t>promote or require the adoption of advanced technologies.</a:t>
          </a:r>
          <a:endParaRPr lang="es-EC" sz="2200" kern="1200" dirty="0"/>
        </a:p>
      </dsp:txBody>
      <dsp:txXfrm>
        <a:off x="455880" y="2728462"/>
        <a:ext cx="8452496" cy="558841"/>
      </dsp:txXfrm>
    </dsp:sp>
    <dsp:sp modelId="{0FB1EC90-F47E-4D2F-9E3C-380D56FBD2AB}">
      <dsp:nvSpPr>
        <dsp:cNvPr id="0" name=""/>
        <dsp:cNvSpPr/>
      </dsp:nvSpPr>
      <dsp:spPr>
        <a:xfrm>
          <a:off x="0" y="4088015"/>
          <a:ext cx="8940800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F769E-A2A5-46C7-BA1A-690AF23A1C1D}">
      <dsp:nvSpPr>
        <dsp:cNvPr id="0" name=""/>
        <dsp:cNvSpPr/>
      </dsp:nvSpPr>
      <dsp:spPr>
        <a:xfrm>
          <a:off x="425648" y="3570976"/>
          <a:ext cx="8512960" cy="75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Improving </a:t>
          </a:r>
          <a:r>
            <a:rPr lang="en-US" sz="2200" b="1" kern="1200" dirty="0"/>
            <a:t>operational efficiency</a:t>
          </a:r>
          <a:r>
            <a:rPr lang="en-US" sz="2200" kern="1200" dirty="0"/>
            <a:t> and reducing costs through technology is a necessity.</a:t>
          </a:r>
          <a:endParaRPr lang="es-EC" sz="2200" kern="1200" dirty="0"/>
        </a:p>
      </dsp:txBody>
      <dsp:txXfrm>
        <a:off x="462416" y="3607744"/>
        <a:ext cx="8439424" cy="679663"/>
      </dsp:txXfrm>
    </dsp:sp>
    <dsp:sp modelId="{FD38895A-D806-41A2-8173-7E87F862C8F3}">
      <dsp:nvSpPr>
        <dsp:cNvPr id="0" name=""/>
        <dsp:cNvSpPr/>
      </dsp:nvSpPr>
      <dsp:spPr>
        <a:xfrm>
          <a:off x="0" y="5006401"/>
          <a:ext cx="8940800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5617E-4281-4628-A3A4-DED3BB3439C9}">
      <dsp:nvSpPr>
        <dsp:cNvPr id="0" name=""/>
        <dsp:cNvSpPr/>
      </dsp:nvSpPr>
      <dsp:spPr>
        <a:xfrm>
          <a:off x="425648" y="4577615"/>
          <a:ext cx="8512960" cy="6649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59" tIns="0" rIns="236559" bIns="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Increasing </a:t>
          </a:r>
          <a:r>
            <a:rPr lang="en-US" sz="2200" b="1" kern="1200" dirty="0"/>
            <a:t>student satisfaction</a:t>
          </a:r>
          <a:r>
            <a:rPr lang="en-US" sz="2200" kern="1200" dirty="0"/>
            <a:t> and retention through innovative teaching methods is crucial.</a:t>
          </a:r>
          <a:endParaRPr lang="es-EC" sz="2200" kern="1200" dirty="0"/>
        </a:p>
      </dsp:txBody>
      <dsp:txXfrm>
        <a:off x="458108" y="4610075"/>
        <a:ext cx="8448040" cy="600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76F84-FB51-41B7-8C1E-D6D286A6414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ProctorU</a:t>
          </a:r>
          <a:r>
            <a:rPr lang="en-US" sz="2000" kern="1200" dirty="0"/>
            <a:t>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Uses artificial intelligence and online monitoring to supervise students during exams.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tool captures video, audio, and the student's screen activity to prevent cheating.</a:t>
          </a:r>
          <a:endParaRPr lang="es-EC" sz="2000" kern="1200" dirty="0"/>
        </a:p>
      </dsp:txBody>
      <dsp:txXfrm>
        <a:off x="992" y="194138"/>
        <a:ext cx="3869531" cy="2321718"/>
      </dsp:txXfrm>
    </dsp:sp>
    <dsp:sp modelId="{FC712CA7-57F9-4EE4-8FB0-98B7AC42FC6F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8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Turnitin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a plagiarism detection tool that uses artificial intelligence to compare student work with a massive database of academic documents and online content.</a:t>
          </a:r>
        </a:p>
      </dsp:txBody>
      <dsp:txXfrm>
        <a:off x="4257476" y="194138"/>
        <a:ext cx="3869531" cy="2321718"/>
      </dsp:txXfrm>
    </dsp:sp>
    <dsp:sp modelId="{53E7F6C4-47C5-46C6-B180-B8DE99D1918A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6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Knewton</a:t>
          </a:r>
          <a:r>
            <a:rPr lang="en-US" sz="2000" b="1" kern="1200" dirty="0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 Alta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Is an adaptive learning platform that uses artificial intelligence algorithms to personalize each student's learning experience.</a:t>
          </a:r>
        </a:p>
      </dsp:txBody>
      <dsp:txXfrm>
        <a:off x="992" y="2902810"/>
        <a:ext cx="3869531" cy="2321718"/>
      </dsp:txXfrm>
    </dsp:sp>
    <dsp:sp modelId="{7DCACC1D-F56A-4E7F-B4A0-CCE5C48299FD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8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ClassDojo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a platform that connects teachers, students, and parents through an educational social network using gamification technologies to incentivize positive student behavior.</a:t>
          </a:r>
          <a:endParaRPr lang="es-EC" sz="2000" kern="1200" dirty="0"/>
        </a:p>
      </dsp:txBody>
      <dsp:txXfrm>
        <a:off x="4257476" y="2902810"/>
        <a:ext cx="3869531" cy="232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1403-9E6B-4EA4-868F-7EA20510CC21}">
      <dsp:nvSpPr>
        <dsp:cNvPr id="0" name=""/>
        <dsp:cNvSpPr/>
      </dsp:nvSpPr>
      <dsp:spPr>
        <a:xfrm>
          <a:off x="4882455" y="2546972"/>
          <a:ext cx="1695569" cy="16955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ET</a:t>
          </a:r>
        </a:p>
      </dsp:txBody>
      <dsp:txXfrm>
        <a:off x="5130765" y="2795282"/>
        <a:ext cx="1198949" cy="1198949"/>
      </dsp:txXfrm>
    </dsp:sp>
    <dsp:sp modelId="{BB29AC1F-8298-44BF-A762-95BFC9BDBAF8}">
      <dsp:nvSpPr>
        <dsp:cNvPr id="0" name=""/>
        <dsp:cNvSpPr/>
      </dsp:nvSpPr>
      <dsp:spPr>
        <a:xfrm rot="16200000">
          <a:off x="5307951" y="2111367"/>
          <a:ext cx="8445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45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709125" y="2103568"/>
        <a:ext cx="42228" cy="42228"/>
      </dsp:txXfrm>
    </dsp:sp>
    <dsp:sp modelId="{AD25B6BB-E7C9-4901-ACF3-653F4EB0C70F}">
      <dsp:nvSpPr>
        <dsp:cNvPr id="0" name=""/>
        <dsp:cNvSpPr/>
      </dsp:nvSpPr>
      <dsp:spPr>
        <a:xfrm>
          <a:off x="4882455" y="6825"/>
          <a:ext cx="1695569" cy="16955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Artificial Intelligence and Machine Learning Tools</a:t>
          </a:r>
          <a:endParaRPr lang="es-EC" sz="1800" kern="1200" dirty="0"/>
        </a:p>
      </dsp:txBody>
      <dsp:txXfrm>
        <a:off x="5130765" y="255135"/>
        <a:ext cx="1198949" cy="1198949"/>
      </dsp:txXfrm>
    </dsp:sp>
    <dsp:sp modelId="{F7581409-2ECB-4D01-9167-934BBBBBA588}">
      <dsp:nvSpPr>
        <dsp:cNvPr id="0" name=""/>
        <dsp:cNvSpPr/>
      </dsp:nvSpPr>
      <dsp:spPr>
        <a:xfrm rot="19285714">
          <a:off x="6300934" y="2589563"/>
          <a:ext cx="8445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45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702108" y="2581764"/>
        <a:ext cx="42228" cy="42228"/>
      </dsp:txXfrm>
    </dsp:sp>
    <dsp:sp modelId="{84654D82-568C-4E69-B1E9-B034BE1BB025}">
      <dsp:nvSpPr>
        <dsp:cNvPr id="0" name=""/>
        <dsp:cNvSpPr/>
      </dsp:nvSpPr>
      <dsp:spPr>
        <a:xfrm>
          <a:off x="6868422" y="963216"/>
          <a:ext cx="1695569" cy="1695569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Augmented Reality (AR) and Virtual Reality (VR)</a:t>
          </a:r>
          <a:endParaRPr lang="es-EC" sz="1800" kern="1200" dirty="0"/>
        </a:p>
      </dsp:txBody>
      <dsp:txXfrm>
        <a:off x="7116732" y="1211526"/>
        <a:ext cx="1198949" cy="1198949"/>
      </dsp:txXfrm>
    </dsp:sp>
    <dsp:sp modelId="{153AA2D8-548B-46F9-B4C6-1D8883A2EE30}">
      <dsp:nvSpPr>
        <dsp:cNvPr id="0" name=""/>
        <dsp:cNvSpPr/>
      </dsp:nvSpPr>
      <dsp:spPr>
        <a:xfrm rot="771429">
          <a:off x="6546181" y="3664059"/>
          <a:ext cx="8445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45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947355" y="3656260"/>
        <a:ext cx="42228" cy="42228"/>
      </dsp:txXfrm>
    </dsp:sp>
    <dsp:sp modelId="{A9196B0C-E4C6-44A7-BF51-7AB5A746F4A1}">
      <dsp:nvSpPr>
        <dsp:cNvPr id="0" name=""/>
        <dsp:cNvSpPr/>
      </dsp:nvSpPr>
      <dsp:spPr>
        <a:xfrm>
          <a:off x="7358915" y="3112208"/>
          <a:ext cx="1695569" cy="1695569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Online Learning and E-Learning Platforms</a:t>
          </a:r>
          <a:endParaRPr lang="es-EC" sz="1800" kern="1200" dirty="0"/>
        </a:p>
      </dsp:txBody>
      <dsp:txXfrm>
        <a:off x="7607225" y="3360518"/>
        <a:ext cx="1198949" cy="1198949"/>
      </dsp:txXfrm>
    </dsp:sp>
    <dsp:sp modelId="{4AF5557F-7EB1-411A-A2AF-1075AFABE96F}">
      <dsp:nvSpPr>
        <dsp:cNvPr id="0" name=""/>
        <dsp:cNvSpPr/>
      </dsp:nvSpPr>
      <dsp:spPr>
        <a:xfrm rot="3857143">
          <a:off x="5859015" y="4525738"/>
          <a:ext cx="8445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45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260189" y="4517939"/>
        <a:ext cx="42228" cy="42228"/>
      </dsp:txXfrm>
    </dsp:sp>
    <dsp:sp modelId="{CAEC2E09-1D4C-45D9-A926-809E833C4630}">
      <dsp:nvSpPr>
        <dsp:cNvPr id="0" name=""/>
        <dsp:cNvSpPr/>
      </dsp:nvSpPr>
      <dsp:spPr>
        <a:xfrm>
          <a:off x="5984583" y="4835565"/>
          <a:ext cx="1695569" cy="1695569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Big Data and Learning Analytics</a:t>
          </a:r>
          <a:endParaRPr lang="es-EC" sz="1800" kern="1200" dirty="0"/>
        </a:p>
      </dsp:txBody>
      <dsp:txXfrm>
        <a:off x="6232893" y="5083875"/>
        <a:ext cx="1198949" cy="1198949"/>
      </dsp:txXfrm>
    </dsp:sp>
    <dsp:sp modelId="{F931F572-A979-46A3-B409-2503963554AE}">
      <dsp:nvSpPr>
        <dsp:cNvPr id="0" name=""/>
        <dsp:cNvSpPr/>
      </dsp:nvSpPr>
      <dsp:spPr>
        <a:xfrm rot="6942857">
          <a:off x="4756886" y="4525738"/>
          <a:ext cx="8445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45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 rot="10800000">
        <a:off x="5158061" y="4517939"/>
        <a:ext cx="42228" cy="42228"/>
      </dsp:txXfrm>
    </dsp:sp>
    <dsp:sp modelId="{0472FED5-057E-4C8A-AF92-E0AAB8A316CD}">
      <dsp:nvSpPr>
        <dsp:cNvPr id="0" name=""/>
        <dsp:cNvSpPr/>
      </dsp:nvSpPr>
      <dsp:spPr>
        <a:xfrm>
          <a:off x="3780327" y="4835565"/>
          <a:ext cx="1695569" cy="1695569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Internet of Things (IoT)</a:t>
          </a:r>
        </a:p>
      </dsp:txBody>
      <dsp:txXfrm>
        <a:off x="4028637" y="5083875"/>
        <a:ext cx="1198949" cy="1198949"/>
      </dsp:txXfrm>
    </dsp:sp>
    <dsp:sp modelId="{EE0FDE13-6A8A-4AE3-9493-FCBAEFC51416}">
      <dsp:nvSpPr>
        <dsp:cNvPr id="0" name=""/>
        <dsp:cNvSpPr/>
      </dsp:nvSpPr>
      <dsp:spPr>
        <a:xfrm rot="10028571">
          <a:off x="4069721" y="3664059"/>
          <a:ext cx="8445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45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 rot="10800000">
        <a:off x="4470895" y="3656260"/>
        <a:ext cx="42228" cy="42228"/>
      </dsp:txXfrm>
    </dsp:sp>
    <dsp:sp modelId="{C66366FB-056B-4CFE-9284-BD9931A8F92A}">
      <dsp:nvSpPr>
        <dsp:cNvPr id="0" name=""/>
        <dsp:cNvSpPr/>
      </dsp:nvSpPr>
      <dsp:spPr>
        <a:xfrm>
          <a:off x="2405995" y="3112208"/>
          <a:ext cx="1695569" cy="1695569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Internet of Bodies</a:t>
          </a:r>
        </a:p>
      </dsp:txBody>
      <dsp:txXfrm>
        <a:off x="2654305" y="3360518"/>
        <a:ext cx="1198949" cy="1198949"/>
      </dsp:txXfrm>
    </dsp:sp>
    <dsp:sp modelId="{1ECFB6D4-4BAF-42A1-ABF3-15E99A664413}">
      <dsp:nvSpPr>
        <dsp:cNvPr id="0" name=""/>
        <dsp:cNvSpPr/>
      </dsp:nvSpPr>
      <dsp:spPr>
        <a:xfrm rot="13114286">
          <a:off x="4314967" y="2589563"/>
          <a:ext cx="8445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445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 rot="10800000">
        <a:off x="4716142" y="2581764"/>
        <a:ext cx="42228" cy="42228"/>
      </dsp:txXfrm>
    </dsp:sp>
    <dsp:sp modelId="{0521F7B1-3AE7-4BCD-A66F-4A0D96BB3A9E}">
      <dsp:nvSpPr>
        <dsp:cNvPr id="0" name=""/>
        <dsp:cNvSpPr/>
      </dsp:nvSpPr>
      <dsp:spPr>
        <a:xfrm>
          <a:off x="2896488" y="963216"/>
          <a:ext cx="1695569" cy="169556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Blockchain</a:t>
          </a:r>
        </a:p>
      </dsp:txBody>
      <dsp:txXfrm>
        <a:off x="3144798" y="1211526"/>
        <a:ext cx="1198949" cy="1198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AAE03-CE5E-4984-8C39-F646E78A2E34}">
      <dsp:nvSpPr>
        <dsp:cNvPr id="0" name=""/>
        <dsp:cNvSpPr/>
      </dsp:nvSpPr>
      <dsp:spPr>
        <a:xfrm>
          <a:off x="2766615" y="1652243"/>
          <a:ext cx="1416208" cy="14162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/>
            <a:t>RISKS</a:t>
          </a:r>
        </a:p>
      </dsp:txBody>
      <dsp:txXfrm>
        <a:off x="2835749" y="1721377"/>
        <a:ext cx="1277940" cy="1277940"/>
      </dsp:txXfrm>
    </dsp:sp>
    <dsp:sp modelId="{E3719806-477A-41AA-825C-984DF1CC6CD9}">
      <dsp:nvSpPr>
        <dsp:cNvPr id="0" name=""/>
        <dsp:cNvSpPr/>
      </dsp:nvSpPr>
      <dsp:spPr>
        <a:xfrm rot="16200000">
          <a:off x="3123231" y="1300754"/>
          <a:ext cx="7029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9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E0236-70B1-4561-9F9F-F3D3FB06038F}">
      <dsp:nvSpPr>
        <dsp:cNvPr id="0" name=""/>
        <dsp:cNvSpPr/>
      </dsp:nvSpPr>
      <dsp:spPr>
        <a:xfrm>
          <a:off x="2434148" y="405"/>
          <a:ext cx="2081143" cy="9488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 err="1"/>
            <a:t>Invasion</a:t>
          </a:r>
          <a:r>
            <a:rPr lang="es-EC" sz="2000" kern="1200" dirty="0"/>
            <a:t> </a:t>
          </a:r>
          <a:r>
            <a:rPr lang="es-EC" sz="2000" kern="1200" dirty="0" err="1"/>
            <a:t>of</a:t>
          </a:r>
          <a:r>
            <a:rPr lang="es-EC" sz="2000" kern="1200" dirty="0"/>
            <a:t> </a:t>
          </a:r>
          <a:r>
            <a:rPr lang="es-EC" sz="2000" kern="1200" dirty="0" err="1"/>
            <a:t>Privacy</a:t>
          </a:r>
          <a:endParaRPr lang="es-EC" sz="2000" kern="1200" dirty="0"/>
        </a:p>
      </dsp:txBody>
      <dsp:txXfrm>
        <a:off x="2480467" y="46724"/>
        <a:ext cx="1988505" cy="856221"/>
      </dsp:txXfrm>
    </dsp:sp>
    <dsp:sp modelId="{07A43433-8C03-431C-8358-3771C3DE4A34}">
      <dsp:nvSpPr>
        <dsp:cNvPr id="0" name=""/>
        <dsp:cNvSpPr/>
      </dsp:nvSpPr>
      <dsp:spPr>
        <a:xfrm>
          <a:off x="4182824" y="2360347"/>
          <a:ext cx="136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8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47EFC-0530-44BF-AE67-E33AFE277E96}">
      <dsp:nvSpPr>
        <dsp:cNvPr id="0" name=""/>
        <dsp:cNvSpPr/>
      </dsp:nvSpPr>
      <dsp:spPr>
        <a:xfrm>
          <a:off x="4319660" y="1885917"/>
          <a:ext cx="2081143" cy="9488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Non-compliance with PDP Rights</a:t>
          </a:r>
          <a:endParaRPr lang="es-EC" sz="2000" kern="1200" dirty="0"/>
        </a:p>
      </dsp:txBody>
      <dsp:txXfrm>
        <a:off x="4365979" y="1932236"/>
        <a:ext cx="1988505" cy="856221"/>
      </dsp:txXfrm>
    </dsp:sp>
    <dsp:sp modelId="{E18411D4-F857-483E-BBFF-814B06A693B8}">
      <dsp:nvSpPr>
        <dsp:cNvPr id="0" name=""/>
        <dsp:cNvSpPr/>
      </dsp:nvSpPr>
      <dsp:spPr>
        <a:xfrm rot="5400000">
          <a:off x="3123231" y="3419940"/>
          <a:ext cx="7029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9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6E530-E1D6-4697-9149-DB2BBEA289E0}">
      <dsp:nvSpPr>
        <dsp:cNvPr id="0" name=""/>
        <dsp:cNvSpPr/>
      </dsp:nvSpPr>
      <dsp:spPr>
        <a:xfrm>
          <a:off x="2434148" y="3771429"/>
          <a:ext cx="2081143" cy="9488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Algorithmic Discrimination</a:t>
          </a:r>
        </a:p>
      </dsp:txBody>
      <dsp:txXfrm>
        <a:off x="2480467" y="3817748"/>
        <a:ext cx="1988505" cy="856221"/>
      </dsp:txXfrm>
    </dsp:sp>
    <dsp:sp modelId="{008AB13D-5E9F-4E31-965B-0BAA4CB4EC74}">
      <dsp:nvSpPr>
        <dsp:cNvPr id="0" name=""/>
        <dsp:cNvSpPr/>
      </dsp:nvSpPr>
      <dsp:spPr>
        <a:xfrm rot="10800000">
          <a:off x="2629779" y="2360347"/>
          <a:ext cx="136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8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AEE25-9B23-4B67-8606-2698F7526077}">
      <dsp:nvSpPr>
        <dsp:cNvPr id="0" name=""/>
        <dsp:cNvSpPr/>
      </dsp:nvSpPr>
      <dsp:spPr>
        <a:xfrm>
          <a:off x="548636" y="1885917"/>
          <a:ext cx="2081143" cy="9488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Copyright &amp; IP Infringements</a:t>
          </a:r>
        </a:p>
      </dsp:txBody>
      <dsp:txXfrm>
        <a:off x="594955" y="1932236"/>
        <a:ext cx="1988505" cy="856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7752-6BE6-437C-A2C8-8A8128713D78}">
      <dsp:nvSpPr>
        <dsp:cNvPr id="0" name=""/>
        <dsp:cNvSpPr/>
      </dsp:nvSpPr>
      <dsp:spPr>
        <a:xfrm>
          <a:off x="1846563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 err="1"/>
            <a:t>Ethics</a:t>
          </a:r>
          <a:endParaRPr lang="es-EC" sz="2000" b="1" kern="1200" dirty="0"/>
        </a:p>
      </dsp:txBody>
      <dsp:txXfrm>
        <a:off x="4262746" y="1282480"/>
        <a:ext cx="1679786" cy="1246293"/>
      </dsp:txXfrm>
    </dsp:sp>
    <dsp:sp modelId="{C1654C72-57C1-44B4-BA7C-30C6DD6FEABD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/>
            <a:t>Sustainability</a:t>
          </a:r>
          <a:endParaRPr lang="es-EC" sz="2000" b="1" kern="1200" dirty="0"/>
        </a:p>
      </dsp:txBody>
      <dsp:txXfrm>
        <a:off x="4262746" y="2853893"/>
        <a:ext cx="1679786" cy="1246293"/>
      </dsp:txXfrm>
    </dsp:sp>
    <dsp:sp modelId="{BCF06C95-13A9-4129-B841-B90A740C96BA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/>
            <a:t>Inclusiveness</a:t>
          </a:r>
          <a:endParaRPr lang="es-EC" sz="2000" b="1" kern="1200" dirty="0"/>
        </a:p>
      </dsp:txBody>
      <dsp:txXfrm>
        <a:off x="2149466" y="2853893"/>
        <a:ext cx="1679786" cy="1246293"/>
      </dsp:txXfrm>
    </dsp:sp>
    <dsp:sp modelId="{F7F74001-8E9E-43EC-8FA0-6CAA222D2B32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/>
            <a:t>Collaboration of associated parties</a:t>
          </a:r>
          <a:endParaRPr lang="es-EC" sz="2000" b="1" kern="1200" dirty="0"/>
        </a:p>
      </dsp:txBody>
      <dsp:txXfrm>
        <a:off x="2149466" y="1282480"/>
        <a:ext cx="1679786" cy="1246293"/>
      </dsp:txXfrm>
    </dsp:sp>
    <dsp:sp modelId="{191FF380-00B6-446A-8EA6-25F55340AA4C}">
      <dsp:nvSpPr>
        <dsp:cNvPr id="0" name=""/>
        <dsp:cNvSpPr/>
      </dsp:nvSpPr>
      <dsp:spPr>
        <a:xfrm>
          <a:off x="1564792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7D6A5A-CD38-4C54-986D-8E73889A4061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25037"/>
                <a:satOff val="-2309"/>
                <a:lumOff val="10709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FCC1C1-BD48-4229-8154-0B5A191D3DBF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250074"/>
                <a:satOff val="-4618"/>
                <a:lumOff val="21418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D7E7AB-7B0C-4BEC-BB0F-37FC203A2B4E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375112"/>
                <a:satOff val="-6927"/>
                <a:lumOff val="32127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66A6-AD50-45EB-A324-BE4208C9B0E0}">
      <dsp:nvSpPr>
        <dsp:cNvPr id="0" name=""/>
        <dsp:cNvSpPr/>
      </dsp:nvSpPr>
      <dsp:spPr>
        <a:xfrm>
          <a:off x="1887468" y="0"/>
          <a:ext cx="7533084" cy="4519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Legal Aspects</a:t>
          </a:r>
          <a:r>
            <a:rPr lang="en-US" sz="6500" kern="1200">
              <a:effectLst/>
              <a:latin typeface="Segoe UI" panose="020B0502040204020203" pitchFamily="34" charset="0"/>
              <a:ea typeface="Times New Roman" panose="02020603050405020304" pitchFamily="18" charset="0"/>
            </a:rPr>
            <a:t> </a:t>
          </a:r>
          <a:endParaRPr lang="es-EC" sz="6500" kern="1200"/>
        </a:p>
      </dsp:txBody>
      <dsp:txXfrm>
        <a:off x="1887468" y="0"/>
        <a:ext cx="7533084" cy="45198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C553A-9133-4D09-AFBE-80CF25CF94B5}">
      <dsp:nvSpPr>
        <dsp:cNvPr id="0" name=""/>
        <dsp:cNvSpPr/>
      </dsp:nvSpPr>
      <dsp:spPr>
        <a:xfrm>
          <a:off x="0" y="0"/>
          <a:ext cx="9326880" cy="2036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 recent decades, Europe and Latin America have developed regulations that prioritize the human person in technological development and innovation.</a:t>
          </a:r>
          <a:endParaRPr lang="es-EC" sz="2600" kern="1200" dirty="0"/>
        </a:p>
      </dsp:txBody>
      <dsp:txXfrm>
        <a:off x="59652" y="59652"/>
        <a:ext cx="7221809" cy="1917379"/>
      </dsp:txXfrm>
    </dsp:sp>
    <dsp:sp modelId="{546D52B5-B42A-412A-B19D-E6C60BACF137}">
      <dsp:nvSpPr>
        <dsp:cNvPr id="0" name=""/>
        <dsp:cNvSpPr/>
      </dsp:nvSpPr>
      <dsp:spPr>
        <a:xfrm>
          <a:off x="1645919" y="2489279"/>
          <a:ext cx="9326880" cy="2036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Without aiming to impede innovation, these regulations set limits and provide guidelines to ensure that innovation serves humanity, rather than the other way around.</a:t>
          </a:r>
          <a:endParaRPr lang="es-EC" sz="2600" kern="1200" dirty="0"/>
        </a:p>
      </dsp:txBody>
      <dsp:txXfrm>
        <a:off x="1705571" y="2548931"/>
        <a:ext cx="6237811" cy="1917379"/>
      </dsp:txXfrm>
    </dsp:sp>
    <dsp:sp modelId="{4707E92A-7702-415A-A275-FD00C866CD8D}">
      <dsp:nvSpPr>
        <dsp:cNvPr id="0" name=""/>
        <dsp:cNvSpPr/>
      </dsp:nvSpPr>
      <dsp:spPr>
        <a:xfrm>
          <a:off x="800303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8300900" y="1601059"/>
        <a:ext cx="728114" cy="996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660EC91-6916-334C-B7DB-63AB42AFA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5783E4-2570-284E-90A8-1A11E5B6FF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26BAE8-9EF8-AD47-8451-88C582013411}" type="datetimeFigureOut">
              <a:rPr lang="es-ES"/>
              <a:pPr>
                <a:defRPr/>
              </a:pPr>
              <a:t>01/06/2024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1BB9E5B2-364F-6341-ABEF-B2B562CF6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E398719-977A-704A-AC70-FA7F49F17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38558-3754-594E-8233-3D24E9FB5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D53D5-EB79-0D42-ADEF-D272AA61C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AA2D15-A558-4744-825A-EBD9C9CADC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AA2D15-A558-4744-825A-EBD9C9CADC60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68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154C7-07D9-6A45-B466-9F897131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C3FD-5A44-D349-A563-D2B9AF39A039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56733-D02E-3943-8D34-2CD51567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C6B1F2-1FC8-264A-8C56-E36D1C81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C2C-9860-0A42-B33A-8C64D94E022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1046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8AD3D-D2B0-A442-B3B1-12A34309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3A5C-BBB9-0C42-94D0-C1EB8BB9195C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4F3A2-8144-754E-BA57-7456BF46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8AB6B-AC1E-F34F-ADEE-602C58E9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C5EF-2CA0-B44A-B304-CB0FD658EED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092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12DFD-284E-B344-88CB-CEBBA3E5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E851-5593-2843-B3E0-6246AA5EDECA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D8F86-B47B-9E42-BD27-7DD16C07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A5C60-801C-C54C-A056-F1B86D0F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7B8A-AC7B-7A42-994C-D22B437CC4D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9445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07B97-A4ED-6842-90A5-82C2FECA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EF8D-EF12-BB46-942A-F8FBD37551CB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7E3AB-3D93-4F4E-B5F2-4DA6DE7A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EF344-8BAF-024F-AA3E-426DBF4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0926-1030-6F45-A09E-41A4482577C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47527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601E3-AE94-324C-84C3-8C4F3590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964-74EC-3A43-89DE-F34A652A9CA0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E3C99-6D1E-9749-9660-B4A37731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3F2D8-EBAE-9F49-93D7-C611AF7D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B489-F2B3-7745-93F1-04E1573B995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7656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1B58FB5-8768-7E48-9F7B-D2662B36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34EC-1D54-9443-B73D-81521D3626A2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7D4B976-8A79-6D40-8891-C7CE707D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0449ADB-3D48-9E4B-B68D-045FD430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D362-9C32-6E4A-BEF1-FE7361B8B07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686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6AA6123-9651-804B-9A26-A59F9478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C0E3-2539-AC44-9F91-BF41C522B3AC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0CB3D01-0AC9-8B4F-BA02-43D060CF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64BF895-686B-6249-ACC3-C6AAA138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D68C-A3E5-E246-8908-5EDD123E85B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62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5170ACD-4555-0C49-B67D-1FA008A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D3FE-0961-5346-BADD-0356F5E73352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00D521C-269B-7D41-9C77-6E45639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B343155-DFBD-9B4E-B1E6-AE0DF9CB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83ED-BEBB-F249-B0AD-51FC2D88921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4042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EFB0FFA4-235B-0A44-AEF6-7F1C59EC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CFB0-FC6F-0B44-90A8-0E0869B8D916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7C889723-D350-1D4E-B918-2592F294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0BC5B4EF-5B41-5843-B3A0-BE1FA1F9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18E1-6589-F149-8F16-42DC2FE121A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0913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B05B026-B1F9-1648-829C-400A3BB9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55A0-016D-3F47-860E-645172FC6AE6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69B98B2-2522-AA4E-8BC4-F2BB6390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7668F1F-B9EB-C841-808D-8FB310F3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5792-E887-D146-A693-107CB779D59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979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91B609B-F88C-6849-AFDA-91D5DA0D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9C84-9196-224B-B5CC-BC1049CBB98F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5E6A84F-7C41-9D43-A5F9-882BA013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ED40180-6624-B141-8E27-EA9E86EC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52EC-6095-CE45-9C37-C75B1373A14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295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E26626A-5CDE-4147-BE41-68696151CF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559B53F-A0AB-FD40-9E8C-C0EBE7FEA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5D5C8-A4D0-F247-BAD7-730C686AA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648EF9-E764-F749-8A0A-6E6192B59798}" type="datetimeFigureOut">
              <a:rPr lang="es-ES_tradnl" altLang="es-ES"/>
              <a:pPr>
                <a:defRPr/>
              </a:pPr>
              <a:t>01/06/2024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B2E11-E746-C54F-B1C8-5628FF600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8406E-CD6C-C34E-B9D9-C733D21E1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88864C-2E57-A745-B31D-3FE09A16A06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5C41AC28-5814-C84B-A646-C59141FF0378}"/>
              </a:ext>
            </a:extLst>
          </p:cNvPr>
          <p:cNvSpPr/>
          <p:nvPr/>
        </p:nvSpPr>
        <p:spPr>
          <a:xfrm>
            <a:off x="760405" y="3875728"/>
            <a:ext cx="4958808" cy="4078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2000" dirty="0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RESPONSABLE INNOVATION</a:t>
            </a:r>
            <a:endParaRPr lang="en-US" sz="2000" dirty="0">
              <a:ln w="0"/>
              <a:solidFill>
                <a:schemeClr val="bg1"/>
              </a:solidFill>
              <a:latin typeface="Gotham Light" pitchFamily="2" charset="0"/>
              <a:cs typeface="Gotham Light" pitchFamily="2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20E377F-4498-484E-8F5D-2E4F4642D853}"/>
              </a:ext>
            </a:extLst>
          </p:cNvPr>
          <p:cNvSpPr/>
          <p:nvPr/>
        </p:nvSpPr>
        <p:spPr>
          <a:xfrm>
            <a:off x="760402" y="2158335"/>
            <a:ext cx="11039712" cy="17173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80000"/>
              </a:lnSpc>
              <a:tabLst>
                <a:tab pos="685800" algn="l"/>
              </a:tabLst>
              <a:defRPr/>
            </a:pPr>
            <a:r>
              <a:rPr lang="en-US" sz="4400" b="1" dirty="0">
                <a:ln w="0"/>
                <a:solidFill>
                  <a:srgbClr val="00B0F0"/>
                </a:solidFill>
                <a:latin typeface="Gotham Medium" pitchFamily="2" charset="0"/>
                <a:cs typeface="Gotham Medium" pitchFamily="2" charset="0"/>
              </a:rPr>
              <a:t>Revealing the legal challenges inherent in research and innovation within higher education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387B921-84E3-DA45-A661-C8EFF5EDF5FA}"/>
              </a:ext>
            </a:extLst>
          </p:cNvPr>
          <p:cNvSpPr/>
          <p:nvPr/>
        </p:nvSpPr>
        <p:spPr>
          <a:xfrm>
            <a:off x="760405" y="4251136"/>
            <a:ext cx="4458143" cy="3416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lang="en-US" dirty="0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TNC24</a:t>
            </a:r>
            <a:endParaRPr kumimoji="0" lang="en-US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Gotham Light" pitchFamily="2" charset="0"/>
              <a:cs typeface="Gotham Light" pitchFamily="2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F92274B-6B16-7F7F-A832-A254DA3B6FFF}"/>
              </a:ext>
            </a:extLst>
          </p:cNvPr>
          <p:cNvSpPr/>
          <p:nvPr/>
        </p:nvSpPr>
        <p:spPr>
          <a:xfrm>
            <a:off x="867085" y="5627746"/>
            <a:ext cx="4958808" cy="7463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2000" dirty="0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Ma. Carolina </a:t>
            </a:r>
            <a:r>
              <a:rPr lang="es-EC" sz="2000" dirty="0" err="1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Sacoto</a:t>
            </a:r>
            <a:r>
              <a:rPr lang="es-EC" sz="2000" dirty="0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 </a:t>
            </a:r>
          </a:p>
          <a:p>
            <a:pPr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2000" dirty="0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carolina.sacoto@cedia.org.ec</a:t>
            </a:r>
            <a:endParaRPr lang="en-US" sz="2000" dirty="0">
              <a:ln w="0"/>
              <a:solidFill>
                <a:schemeClr val="bg1"/>
              </a:solidFill>
              <a:latin typeface="Gotham Light" pitchFamily="2" charset="0"/>
              <a:cs typeface="Gotham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5549-4C9B-681B-3841-E4ECD861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/>
              <a:t>What</a:t>
            </a:r>
            <a:r>
              <a:rPr lang="es-EC" b="1" dirty="0"/>
              <a:t> </a:t>
            </a:r>
            <a:r>
              <a:rPr lang="es-EC" b="1" dirty="0" err="1"/>
              <a:t>is</a:t>
            </a:r>
            <a:r>
              <a:rPr lang="es-EC" b="1" dirty="0"/>
              <a:t> </a:t>
            </a:r>
            <a:r>
              <a:rPr lang="es-EC" b="1" dirty="0" err="1"/>
              <a:t>missing</a:t>
            </a:r>
            <a:r>
              <a:rPr lang="es-EC" b="1" dirty="0"/>
              <a:t> </a:t>
            </a:r>
            <a:r>
              <a:rPr lang="es-EC" b="1" dirty="0" err="1"/>
              <a:t>here</a:t>
            </a:r>
            <a:r>
              <a:rPr lang="es-EC" b="1" dirty="0"/>
              <a:t>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5F56878-AAD4-288E-6D80-9B0AA7B59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84818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56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0778-0ED9-DC9F-E467-8EA84FED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Legal </a:t>
            </a:r>
            <a:r>
              <a:rPr lang="es-EC" dirty="0" err="1"/>
              <a:t>aspects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FB17CC3-BDDB-C5EF-37AA-D8BB961E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21619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65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DA417-4DD2-3114-37B1-970C3ECE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038"/>
            <a:ext cx="10972800" cy="1143000"/>
          </a:xfrm>
        </p:spPr>
        <p:txBody>
          <a:bodyPr/>
          <a:lstStyle/>
          <a:p>
            <a:r>
              <a:rPr lang="es-EC" b="1" dirty="0"/>
              <a:t>Legal </a:t>
            </a:r>
            <a:r>
              <a:rPr lang="es-EC" b="1" dirty="0" err="1"/>
              <a:t>aspects</a:t>
            </a:r>
            <a:endParaRPr lang="es-EC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2C21F6D-B01F-FC41-0D85-39A54ECE8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369207"/>
              </p:ext>
            </p:extLst>
          </p:nvPr>
        </p:nvGraphicFramePr>
        <p:xfrm>
          <a:off x="2702560" y="1058015"/>
          <a:ext cx="8422640" cy="579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15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260EC-DED6-0C54-E58E-3B817AEA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/>
              <a:t>What</a:t>
            </a:r>
            <a:r>
              <a:rPr lang="es-EC" b="1" dirty="0"/>
              <a:t> </a:t>
            </a:r>
            <a:r>
              <a:rPr lang="es-EC" b="1" dirty="0" err="1"/>
              <a:t>is</a:t>
            </a:r>
            <a:r>
              <a:rPr lang="es-EC" b="1" dirty="0"/>
              <a:t>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proposal</a:t>
            </a:r>
            <a:r>
              <a:rPr lang="es-EC" b="1" dirty="0"/>
              <a:t>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D64BE2F-7DE1-D7C8-9DD7-96DA82941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73126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94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42009-41DD-1BBA-4B26-86FAB89A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/>
              <a:t>How</a:t>
            </a:r>
            <a:r>
              <a:rPr lang="es-EC" b="1" dirty="0"/>
              <a:t>?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8D68587-4BB5-68B4-A7CB-A255E78B6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97379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764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24017-4BF0-A4FC-2DE1-F8EEE98C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Legal Due Diligence in this Context?</a:t>
            </a:r>
            <a:endParaRPr lang="es-EC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B8D2959-04B7-418E-1DA4-7891BCC55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01288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25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8F4-6CA3-50E5-B050-B53B962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apply this process in my 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roject?</a:t>
            </a:r>
            <a:endParaRPr lang="es-EC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11283F0-0D82-8FB9-B040-6DAD2EC6F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07708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78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23BB8-A86C-8C25-DC64-FB1E5CE38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E83C9-D07A-B61F-28F3-76235CF4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43"/>
            <a:ext cx="10972800" cy="1143000"/>
          </a:xfrm>
        </p:spPr>
        <p:txBody>
          <a:bodyPr/>
          <a:lstStyle/>
          <a:p>
            <a:r>
              <a:rPr lang="es-EC" b="1" dirty="0"/>
              <a:t>1. RISK IDENTIFICATION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66AD6E-5EF0-CE86-B3F7-08BC466C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942" y="2785692"/>
            <a:ext cx="3230880" cy="188214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What legal points should I think about?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EF39EF0-7B30-0489-B30A-DBEB4DDF0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905685"/>
              </p:ext>
            </p:extLst>
          </p:nvPr>
        </p:nvGraphicFramePr>
        <p:xfrm>
          <a:off x="4528822" y="1417638"/>
          <a:ext cx="7401560" cy="4633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64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23BB8-A86C-8C25-DC64-FB1E5CE38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911C5-BAE1-9C1B-7CDC-F54BA181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1. RISK IDENTIFICATION: IP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304BF3F-77E6-66D8-CAC5-E9ECF389D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543763"/>
              </p:ext>
            </p:extLst>
          </p:nvPr>
        </p:nvGraphicFramePr>
        <p:xfrm>
          <a:off x="137160" y="1158240"/>
          <a:ext cx="11917680" cy="553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85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23BB8-A86C-8C25-DC64-FB1E5CE38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72141-301D-0266-CC70-A5ED2EE4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1. RISK IDENTIFICATION: IP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5F21A43-6D44-12B3-EC01-1445DB3E3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083022"/>
              </p:ext>
            </p:extLst>
          </p:nvPr>
        </p:nvGraphicFramePr>
        <p:xfrm>
          <a:off x="1188720" y="1600202"/>
          <a:ext cx="10210800" cy="417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75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52BE5BA-F273-152A-83E9-895DE427F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547127"/>
              </p:ext>
            </p:extLst>
          </p:nvPr>
        </p:nvGraphicFramePr>
        <p:xfrm>
          <a:off x="1163320" y="551867"/>
          <a:ext cx="9382760" cy="575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252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1. RISK IDENTIFICATION: DP&amp;P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88D0816-E868-A7F3-5387-969EEAE85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864974"/>
              </p:ext>
            </p:extLst>
          </p:nvPr>
        </p:nvGraphicFramePr>
        <p:xfrm>
          <a:off x="1516380" y="1600200"/>
          <a:ext cx="9159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7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1. RISK IDENTIFICATION: DP&amp;P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1CF57CD-933B-701F-3F4D-5E418A677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67302"/>
              </p:ext>
            </p:extLst>
          </p:nvPr>
        </p:nvGraphicFramePr>
        <p:xfrm>
          <a:off x="1059180" y="1554480"/>
          <a:ext cx="100736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079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RISK IDENTIFICATION: AI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B771F1A-0F0B-99DD-C8C2-1D4A6E139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74204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39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RISK IDENTIFICATION: AI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CE4945E-9570-1C0C-A921-B1F557AA5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862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54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/>
              <a:t>Prohibited</a:t>
            </a:r>
            <a:r>
              <a:rPr lang="es-EC" b="1" dirty="0"/>
              <a:t> </a:t>
            </a:r>
            <a:r>
              <a:rPr lang="es-EC" b="1" dirty="0" err="1"/>
              <a:t>or</a:t>
            </a:r>
            <a:r>
              <a:rPr lang="es-EC" b="1" dirty="0"/>
              <a:t> </a:t>
            </a:r>
            <a:r>
              <a:rPr lang="es-EC" b="1" dirty="0" err="1"/>
              <a:t>restricted</a:t>
            </a:r>
            <a:r>
              <a:rPr lang="es-EC" b="1" dirty="0"/>
              <a:t> </a:t>
            </a:r>
            <a:r>
              <a:rPr lang="es-EC" b="1" dirty="0" err="1"/>
              <a:t>purposes</a:t>
            </a:r>
            <a:endParaRPr lang="es-EC" b="1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5630499-A92F-A905-B6CE-116D17DDD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44106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66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2. </a:t>
            </a:r>
            <a:r>
              <a:rPr lang="es-EC" dirty="0" err="1"/>
              <a:t>Impact</a:t>
            </a:r>
            <a:r>
              <a:rPr lang="es-EC" dirty="0"/>
              <a:t> </a:t>
            </a:r>
            <a:r>
              <a:rPr lang="es-EC" dirty="0" err="1"/>
              <a:t>Assessment</a:t>
            </a:r>
            <a:endParaRPr lang="es-EC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F0BBEE6-B477-5D74-2E61-46F4C3FF7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81946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1,702 imágenes, fotos de stock, objetos en 3D y vectores ...">
            <a:extLst>
              <a:ext uri="{FF2B5EF4-FFF2-40B4-BE49-F238E27FC236}">
                <a16:creationId xmlns:a16="http://schemas.microsoft.com/office/drawing/2014/main" id="{4C444997-7E98-4649-EEFD-39A438E6F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11715" r="10772" b="18572"/>
          <a:stretch/>
        </p:blipFill>
        <p:spPr bwMode="auto">
          <a:xfrm>
            <a:off x="4754880" y="3383280"/>
            <a:ext cx="2682240" cy="18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4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503237"/>
            <a:ext cx="7863840" cy="1143000"/>
          </a:xfrm>
        </p:spPr>
        <p:txBody>
          <a:bodyPr/>
          <a:lstStyle/>
          <a:p>
            <a:r>
              <a:rPr lang="es-EC" b="1" dirty="0"/>
              <a:t>3. Comprehensive </a:t>
            </a:r>
            <a:r>
              <a:rPr lang="es-EC" b="1" dirty="0" err="1"/>
              <a:t>Regulatory</a:t>
            </a:r>
            <a:r>
              <a:rPr lang="es-EC" b="1" dirty="0"/>
              <a:t> </a:t>
            </a:r>
            <a:r>
              <a:rPr lang="es-EC" b="1" dirty="0" err="1"/>
              <a:t>Compliance</a:t>
            </a:r>
            <a:r>
              <a:rPr lang="es-EC" b="1" dirty="0"/>
              <a:t>: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D67A7A2-4186-F9F9-F1BC-CBEBB942A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375203"/>
              </p:ext>
            </p:extLst>
          </p:nvPr>
        </p:nvGraphicFramePr>
        <p:xfrm>
          <a:off x="899160" y="18288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654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3. </a:t>
            </a:r>
            <a:r>
              <a:rPr lang="es-EC" b="1" dirty="0" err="1"/>
              <a:t>Regulatory</a:t>
            </a:r>
            <a:r>
              <a:rPr lang="es-EC" b="1" dirty="0"/>
              <a:t> </a:t>
            </a:r>
            <a:r>
              <a:rPr lang="es-EC" b="1" dirty="0" err="1"/>
              <a:t>Compliance</a:t>
            </a:r>
            <a:r>
              <a:rPr lang="es-EC" b="1" dirty="0"/>
              <a:t>: AI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CEA711-F06A-2B29-E6B9-D801F9A7F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26733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75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3. </a:t>
            </a:r>
            <a:r>
              <a:rPr lang="es-EC" b="1" dirty="0" err="1"/>
              <a:t>Regulatory</a:t>
            </a:r>
            <a:r>
              <a:rPr lang="es-EC" b="1" dirty="0"/>
              <a:t> </a:t>
            </a:r>
            <a:r>
              <a:rPr lang="es-EC" b="1" dirty="0" err="1"/>
              <a:t>Compliance</a:t>
            </a:r>
            <a:r>
              <a:rPr lang="es-EC" b="1" dirty="0"/>
              <a:t>: AI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CEA711-F06A-2B29-E6B9-D801F9A7F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121256"/>
              </p:ext>
            </p:extLst>
          </p:nvPr>
        </p:nvGraphicFramePr>
        <p:xfrm>
          <a:off x="609600" y="1310958"/>
          <a:ext cx="109728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35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3. </a:t>
            </a:r>
            <a:r>
              <a:rPr lang="es-EC" b="1" dirty="0" err="1"/>
              <a:t>Regulatory</a:t>
            </a:r>
            <a:r>
              <a:rPr lang="es-EC" b="1" dirty="0"/>
              <a:t> </a:t>
            </a:r>
            <a:r>
              <a:rPr lang="es-EC" b="1" dirty="0" err="1"/>
              <a:t>Compliance</a:t>
            </a:r>
            <a:r>
              <a:rPr lang="es-EC" b="1" dirty="0"/>
              <a:t>: AI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CEA711-F06A-2B29-E6B9-D801F9A7F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31402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542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CB2910A-5EC4-7407-4026-260E7A9F8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370109"/>
              </p:ext>
            </p:extLst>
          </p:nvPr>
        </p:nvGraphicFramePr>
        <p:xfrm>
          <a:off x="1899920" y="5435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53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B469-E200-A8E6-9E0D-450DB02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313B-AAD1-0302-0CE8-E551E159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/>
              <a:t>Conclusions</a:t>
            </a:r>
            <a:endParaRPr lang="es-EC" b="1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1525038-E40D-1ADB-DAE6-18F99E986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23728"/>
              </p:ext>
            </p:extLst>
          </p:nvPr>
        </p:nvGraphicFramePr>
        <p:xfrm>
          <a:off x="1508760" y="1280160"/>
          <a:ext cx="9753600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771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E78A8-470D-D94B-63EB-C1630CC33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9635338-5076-D0CE-30F8-B0A497CAD932}"/>
              </a:ext>
            </a:extLst>
          </p:cNvPr>
          <p:cNvSpPr txBox="1"/>
          <p:nvPr/>
        </p:nvSpPr>
        <p:spPr>
          <a:xfrm>
            <a:off x="3066965" y="2613392"/>
            <a:ext cx="695575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0" dirty="0">
                <a:solidFill>
                  <a:schemeClr val="bg1"/>
                </a:solidFill>
                <a:latin typeface="Gotham Thin" pitchFamily="2" charset="0"/>
                <a:cs typeface="Gotham Thin" pitchFamily="2" charset="0"/>
              </a:rPr>
              <a:t>THAK YOU</a:t>
            </a:r>
          </a:p>
          <a:p>
            <a:r>
              <a:rPr lang="es-EC" sz="2800" b="1" dirty="0">
                <a:solidFill>
                  <a:schemeClr val="bg1"/>
                </a:solidFill>
                <a:latin typeface="Gotham Thin" pitchFamily="2" charset="0"/>
                <a:cs typeface="Gotham Thin" pitchFamily="2" charset="0"/>
              </a:rPr>
              <a:t>Ma. Carolina </a:t>
            </a:r>
            <a:r>
              <a:rPr lang="es-EC" sz="2800" b="1" dirty="0" err="1">
                <a:solidFill>
                  <a:schemeClr val="bg1"/>
                </a:solidFill>
                <a:latin typeface="Gotham Thin" pitchFamily="2" charset="0"/>
                <a:cs typeface="Gotham Thin" pitchFamily="2" charset="0"/>
              </a:rPr>
              <a:t>Sacoto</a:t>
            </a:r>
            <a:endParaRPr lang="es-EC" sz="2800" b="1" dirty="0">
              <a:solidFill>
                <a:schemeClr val="bg1"/>
              </a:solidFill>
              <a:latin typeface="Gotham Thin" pitchFamily="2" charset="0"/>
              <a:cs typeface="Gotham Thin" pitchFamily="2" charset="0"/>
            </a:endParaRPr>
          </a:p>
          <a:p>
            <a:r>
              <a:rPr lang="es-EC" sz="2800" b="1" dirty="0">
                <a:solidFill>
                  <a:schemeClr val="bg1"/>
                </a:solidFill>
                <a:latin typeface="Gotham Thin" pitchFamily="2" charset="0"/>
                <a:cs typeface="Gotham Thin" pitchFamily="2" charset="0"/>
              </a:rPr>
              <a:t>carolina.sacoto@cedia.org.ec</a:t>
            </a:r>
          </a:p>
        </p:txBody>
      </p:sp>
    </p:spTree>
    <p:extLst>
      <p:ext uri="{BB962C8B-B14F-4D97-AF65-F5344CB8AC3E}">
        <p14:creationId xmlns:p14="http://schemas.microsoft.com/office/powerpoint/2010/main" val="36273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7A059-525E-74A4-C10B-470A4414A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CURRENT CONTEXT IN HIGHER EDUCATION</a:t>
            </a:r>
            <a:endParaRPr lang="es-EC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94E4BF-75CF-D62E-9D3A-A9965AAC0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Higher Education Institutions Face Pressure for Innovation?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44D8C-1FE6-1C95-B220-523B3469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PRESSURE FOR INNOVATION</a:t>
            </a: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5B72D66-0506-D4A7-D2F6-07F9D16AC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840877"/>
              </p:ext>
            </p:extLst>
          </p:nvPr>
        </p:nvGraphicFramePr>
        <p:xfrm>
          <a:off x="1625600" y="1143000"/>
          <a:ext cx="8940800" cy="545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82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2915-3BE0-85B3-6152-8FE0156E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274638"/>
            <a:ext cx="8346440" cy="1143000"/>
          </a:xfrm>
        </p:spPr>
        <p:txBody>
          <a:bodyPr/>
          <a:lstStyle/>
          <a:p>
            <a:r>
              <a:rPr lang="en-US" sz="2400" b="1" dirty="0"/>
              <a:t>EXAMPLES  OF EMERGING TECHNOLOGIES ADOPTED IN EDUCATIONAL INSTITUTIONS</a:t>
            </a:r>
            <a:endParaRPr lang="es-EC" sz="24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AAC3A1-341E-3A72-CBD1-40FFB36A0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612611"/>
              </p:ext>
            </p:extLst>
          </p:nvPr>
        </p:nvGraphicFramePr>
        <p:xfrm>
          <a:off x="2032000" y="14176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89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30F52-0392-9E39-C978-4CAB7092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2613977"/>
            <a:ext cx="4815840" cy="1143000"/>
          </a:xfrm>
        </p:spPr>
        <p:txBody>
          <a:bodyPr/>
          <a:lstStyle/>
          <a:p>
            <a:r>
              <a:rPr lang="en-US" sz="2400" b="1" dirty="0"/>
              <a:t>EXAMPLES  OF EMERGING TECHNOLOGIES ADOPTED IN EDUCATIONAL INSTITUTIONS</a:t>
            </a:r>
            <a:endParaRPr lang="es-EC" sz="24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797EA98-3B45-443A-A562-EE2B5A5DF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999134"/>
              </p:ext>
            </p:extLst>
          </p:nvPr>
        </p:nvGraphicFramePr>
        <p:xfrm>
          <a:off x="2423160" y="160020"/>
          <a:ext cx="11460480" cy="653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96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CFB6B-1472-3292-454D-5D3D5A8C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Risks of Using These Tools</a:t>
            </a:r>
            <a:endParaRPr lang="es-EC" sz="36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63CE2-2903-0355-999F-C99FFB77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8620" y="1417638"/>
            <a:ext cx="239268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These risks can lead to: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Economic, civil, and in certain cases, criminal sanctions, and reputational loss.</a:t>
            </a:r>
            <a:endParaRPr lang="es-EC" sz="18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5E3D3F0-817A-FC71-740D-A838F69F1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267881"/>
              </p:ext>
            </p:extLst>
          </p:nvPr>
        </p:nvGraphicFramePr>
        <p:xfrm>
          <a:off x="-121920" y="1539558"/>
          <a:ext cx="6949440" cy="47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20828D5-783C-064A-52A1-66957E3B8088}"/>
              </a:ext>
            </a:extLst>
          </p:cNvPr>
          <p:cNvSpPr/>
          <p:nvPr/>
        </p:nvSpPr>
        <p:spPr>
          <a:xfrm>
            <a:off x="6972300" y="3480805"/>
            <a:ext cx="670560" cy="5943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756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B13B6-E78D-C115-D7AF-0BD5054A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Responsible Innovation?</a:t>
            </a:r>
            <a:endParaRPr lang="es-EC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A6A06-EDC5-4164-9C45-1ED077F05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91580"/>
            <a:ext cx="4739640" cy="2743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Is an approach to innovation that seeks to ensure that the processes and outcomes of innovation are socially desirable, ethically acceptable, and sustainable.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It generally includes:</a:t>
            </a: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1161F7-93CF-AAF8-C8A3-D53242699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023025"/>
              </p:ext>
            </p:extLst>
          </p:nvPr>
        </p:nvGraphicFramePr>
        <p:xfrm>
          <a:off x="4211320" y="11538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179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5016</TotalTime>
  <Words>1486</Words>
  <Application>Microsoft Office PowerPoint</Application>
  <PresentationFormat>Panorámica</PresentationFormat>
  <Paragraphs>162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Gotham Light</vt:lpstr>
      <vt:lpstr>Gotham Medium</vt:lpstr>
      <vt:lpstr>Gotham Thin</vt:lpstr>
      <vt:lpstr>Segoe UI</vt:lpstr>
      <vt:lpstr>Tema de Office</vt:lpstr>
      <vt:lpstr>Presentación de PowerPoint</vt:lpstr>
      <vt:lpstr>Presentación de PowerPoint</vt:lpstr>
      <vt:lpstr>Presentación de PowerPoint</vt:lpstr>
      <vt:lpstr>CURRENT CONTEXT IN HIGHER EDUCATION</vt:lpstr>
      <vt:lpstr>PRESSURE FOR INNOVATION</vt:lpstr>
      <vt:lpstr>EXAMPLES  OF EMERGING TECHNOLOGIES ADOPTED IN EDUCATIONAL INSTITUTIONS</vt:lpstr>
      <vt:lpstr>EXAMPLES  OF EMERGING TECHNOLOGIES ADOPTED IN EDUCATIONAL INSTITUTIONS</vt:lpstr>
      <vt:lpstr>Risks of Using These Tools</vt:lpstr>
      <vt:lpstr>What is Responsible Innovation?</vt:lpstr>
      <vt:lpstr>What is missing here?</vt:lpstr>
      <vt:lpstr>Legal aspects</vt:lpstr>
      <vt:lpstr>Legal aspects</vt:lpstr>
      <vt:lpstr>What is the proposal?</vt:lpstr>
      <vt:lpstr>How?</vt:lpstr>
      <vt:lpstr>What is Legal Due Diligence in this Context?</vt:lpstr>
      <vt:lpstr>How to apply this process in my project?</vt:lpstr>
      <vt:lpstr>1. RISK IDENTIFICATION</vt:lpstr>
      <vt:lpstr>1. RISK IDENTIFICATION: IP</vt:lpstr>
      <vt:lpstr>1. RISK IDENTIFICATION: IP</vt:lpstr>
      <vt:lpstr>1. RISK IDENTIFICATION: DP&amp;P</vt:lpstr>
      <vt:lpstr>1. RISK IDENTIFICATION: DP&amp;P</vt:lpstr>
      <vt:lpstr>RISK IDENTIFICATION: AI</vt:lpstr>
      <vt:lpstr>RISK IDENTIFICATION: AI</vt:lpstr>
      <vt:lpstr>Prohibited or restricted purposes</vt:lpstr>
      <vt:lpstr>2. Impact Assessment</vt:lpstr>
      <vt:lpstr>3. Comprehensive Regulatory Compliance:</vt:lpstr>
      <vt:lpstr>3. Regulatory Compliance: AI</vt:lpstr>
      <vt:lpstr>3. Regulatory Compliance: AI</vt:lpstr>
      <vt:lpstr>3. Regulatory Compliance: AI</vt:lpstr>
      <vt:lpstr>Conclusions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paul.arevalo@cedia.org.ec</dc:creator>
  <cp:lastModifiedBy>Carolina Sacoto</cp:lastModifiedBy>
  <cp:revision>169</cp:revision>
  <dcterms:created xsi:type="dcterms:W3CDTF">2016-01-19T22:21:45Z</dcterms:created>
  <dcterms:modified xsi:type="dcterms:W3CDTF">2024-06-02T03:26:47Z</dcterms:modified>
</cp:coreProperties>
</file>