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notesSlides/notesSlide7.xml" ContentType="application/vnd.openxmlformats-officedocument.presentationml.notesSlide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26"/>
  </p:notesMasterIdLst>
  <p:handoutMasterIdLst>
    <p:handoutMasterId r:id="rId27"/>
  </p:handoutMasterIdLst>
  <p:sldIdLst>
    <p:sldId id="284" r:id="rId5"/>
    <p:sldId id="325" r:id="rId6"/>
    <p:sldId id="323" r:id="rId7"/>
    <p:sldId id="337" r:id="rId8"/>
    <p:sldId id="321" r:id="rId9"/>
    <p:sldId id="335" r:id="rId10"/>
    <p:sldId id="319" r:id="rId11"/>
    <p:sldId id="326" r:id="rId12"/>
    <p:sldId id="320" r:id="rId13"/>
    <p:sldId id="336" r:id="rId14"/>
    <p:sldId id="338" r:id="rId15"/>
    <p:sldId id="315" r:id="rId16"/>
    <p:sldId id="316" r:id="rId17"/>
    <p:sldId id="317" r:id="rId18"/>
    <p:sldId id="327" r:id="rId19"/>
    <p:sldId id="328" r:id="rId20"/>
    <p:sldId id="329" r:id="rId21"/>
    <p:sldId id="333" r:id="rId22"/>
    <p:sldId id="332" r:id="rId23"/>
    <p:sldId id="334" r:id="rId24"/>
    <p:sldId id="310" r:id="rId25"/>
  </p:sldIdLst>
  <p:sldSz cx="12192000" cy="6858000"/>
  <p:notesSz cx="6858000" cy="9144000"/>
  <p:defaultTextStyle>
    <a:defPPr>
      <a:defRPr lang="de-DE"/>
    </a:defPPr>
    <a:lvl1pPr marL="0" indent="0" algn="l" defTabSz="914400" rtl="0" eaLnBrk="1" latinLnBrk="0" hangingPunct="1">
      <a:lnSpc>
        <a:spcPct val="114000"/>
      </a:lnSpc>
      <a:spcBef>
        <a:spcPts val="0"/>
      </a:spcBef>
      <a:buFont typeface="+mj-lt"/>
      <a:buNone/>
      <a:defRPr sz="1700" kern="1200" spc="40" baseline="0">
        <a:solidFill>
          <a:schemeClr val="accent1"/>
        </a:solidFill>
        <a:latin typeface="+mn-lt"/>
        <a:ea typeface="+mn-ea"/>
        <a:cs typeface="+mn-cs"/>
      </a:defRPr>
    </a:lvl1pPr>
    <a:lvl2pPr marL="187200" indent="-187200" algn="l" defTabSz="914400" rtl="0" eaLnBrk="1" latinLnBrk="0" hangingPunct="1">
      <a:lnSpc>
        <a:spcPct val="114000"/>
      </a:lnSpc>
      <a:spcBef>
        <a:spcPts val="0"/>
      </a:spcBef>
      <a:buFont typeface="Arial" panose="020B0604020202020204" pitchFamily="34" charset="0"/>
      <a:buChar char="–"/>
      <a:defRPr sz="1500" kern="1200" spc="40" baseline="0">
        <a:solidFill>
          <a:schemeClr val="accent1"/>
        </a:solidFill>
        <a:latin typeface="+mn-lt"/>
        <a:ea typeface="+mn-ea"/>
        <a:cs typeface="+mn-cs"/>
      </a:defRPr>
    </a:lvl2pPr>
    <a:lvl3pPr marL="460800" indent="-185738" algn="l" defTabSz="914400" rtl="0" eaLnBrk="1" latinLnBrk="0" hangingPunct="1">
      <a:lnSpc>
        <a:spcPct val="114000"/>
      </a:lnSpc>
      <a:spcBef>
        <a:spcPts val="0"/>
      </a:spcBef>
      <a:buFont typeface="Arial" panose="020B0604020202020204" pitchFamily="34" charset="0"/>
      <a:buChar char="–"/>
      <a:defRPr sz="1500" kern="1200" spc="40" baseline="0">
        <a:solidFill>
          <a:schemeClr val="accent1"/>
        </a:solidFill>
        <a:latin typeface="+mn-lt"/>
        <a:ea typeface="+mn-ea"/>
        <a:cs typeface="+mn-cs"/>
      </a:defRPr>
    </a:lvl3pPr>
    <a:lvl4pPr marL="734400" indent="-187200" algn="l" defTabSz="914400" rtl="0" eaLnBrk="1" latinLnBrk="0" hangingPunct="1">
      <a:lnSpc>
        <a:spcPct val="114000"/>
      </a:lnSpc>
      <a:spcBef>
        <a:spcPts val="0"/>
      </a:spcBef>
      <a:buFont typeface="Arial" panose="020B0604020202020204" pitchFamily="34" charset="0"/>
      <a:buChar char="–"/>
      <a:defRPr sz="1500" kern="1200" spc="40" baseline="0">
        <a:solidFill>
          <a:schemeClr val="accent1"/>
        </a:solidFill>
        <a:latin typeface="+mn-lt"/>
        <a:ea typeface="+mn-ea"/>
        <a:cs typeface="+mn-cs"/>
      </a:defRPr>
    </a:lvl4pPr>
    <a:lvl5pPr marL="1008000" indent="-187200" algn="l" defTabSz="914400" rtl="0" eaLnBrk="1" latinLnBrk="0" hangingPunct="1">
      <a:lnSpc>
        <a:spcPct val="114000"/>
      </a:lnSpc>
      <a:spcBef>
        <a:spcPts val="0"/>
      </a:spcBef>
      <a:buFont typeface="Arial" panose="020B0604020202020204" pitchFamily="34" charset="0"/>
      <a:buChar char="–"/>
      <a:defRPr sz="1500" kern="1200" spc="40" baseline="0">
        <a:solidFill>
          <a:schemeClr val="accent1"/>
        </a:solidFill>
        <a:latin typeface="+mn-lt"/>
        <a:ea typeface="+mn-ea"/>
        <a:cs typeface="+mn-cs"/>
      </a:defRPr>
    </a:lvl5pPr>
    <a:lvl6pPr marL="2514600" indent="-228600" algn="l" defTabSz="914400" rtl="0" eaLnBrk="1" latinLnBrk="0" hangingPunct="1">
      <a:lnSpc>
        <a:spcPct val="90000"/>
      </a:lnSpc>
      <a:spcBef>
        <a:spcPts val="500"/>
      </a:spcBef>
      <a:buFont typeface="Arial" panose="020B0604020202020204" pitchFamily="34" charset="0"/>
      <a:buChar char="•"/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971800" indent="-228600" algn="l" defTabSz="914400" rtl="0" eaLnBrk="1" latinLnBrk="0" hangingPunct="1">
      <a:lnSpc>
        <a:spcPct val="90000"/>
      </a:lnSpc>
      <a:spcBef>
        <a:spcPts val="500"/>
      </a:spcBef>
      <a:buFont typeface="Arial" panose="020B0604020202020204" pitchFamily="34" charset="0"/>
      <a:buChar char="•"/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429000" indent="-228600" algn="l" defTabSz="914400" rtl="0" eaLnBrk="1" latinLnBrk="0" hangingPunct="1">
      <a:lnSpc>
        <a:spcPct val="90000"/>
      </a:lnSpc>
      <a:spcBef>
        <a:spcPts val="500"/>
      </a:spcBef>
      <a:buFont typeface="Arial" panose="020B0604020202020204" pitchFamily="34" charset="0"/>
      <a:buChar char="•"/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886200" indent="-228600" algn="l" defTabSz="914400" rtl="0" eaLnBrk="1" latinLnBrk="0" hangingPunct="1">
      <a:lnSpc>
        <a:spcPct val="90000"/>
      </a:lnSpc>
      <a:spcBef>
        <a:spcPts val="500"/>
      </a:spcBef>
      <a:buFont typeface="Arial" panose="020B0604020202020204" pitchFamily="34" charset="0"/>
      <a:buChar char="•"/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878C"/>
    <a:srgbClr val="B4B9BE"/>
    <a:srgbClr val="FF66FF"/>
    <a:srgbClr val="FFFFFF"/>
    <a:srgbClr val="F1F3F3"/>
    <a:srgbClr val="E5EAE9"/>
    <a:srgbClr val="E1D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60FAB2-6380-AC89-C3C0-02C6596D48BD}" v="4" dt="2024-04-19T09:33:53.597"/>
    <p1510:client id="{3BFD37FD-AC30-B740-9D9B-B60882280977}" v="1918" dt="2024-04-19T10:11:16.934"/>
  </p1510:revLst>
</p1510:revInfo>
</file>

<file path=ppt/tableStyles.xml><?xml version="1.0" encoding="utf-8"?>
<a:tblStyleLst xmlns:a="http://schemas.openxmlformats.org/drawingml/2006/main" def="{5940675A-B579-460E-94D1-54222C63F5D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/>
    <p:restoredTop sz="94699"/>
  </p:normalViewPr>
  <p:slideViewPr>
    <p:cSldViewPr snapToGrid="0">
      <p:cViewPr varScale="1">
        <p:scale>
          <a:sx n="110" d="100"/>
          <a:sy n="110" d="100"/>
        </p:scale>
        <p:origin x="77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1D2F05-F142-484D-88D7-964548635E53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83B24F5-1165-234B-9D8B-A1D009314DE9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CH" sz="2000" baseline="0"/>
            <a:t>Establish incident response process with competent staff</a:t>
          </a:r>
          <a:endParaRPr lang="en-CH" sz="2000"/>
        </a:p>
      </dgm:t>
    </dgm:pt>
    <dgm:pt modelId="{7854F517-91A2-C749-9275-A0EC310159B3}" type="parTrans" cxnId="{FAF11CA9-4C78-A747-AD44-4500475C14FD}">
      <dgm:prSet/>
      <dgm:spPr/>
      <dgm:t>
        <a:bodyPr/>
        <a:lstStyle/>
        <a:p>
          <a:endParaRPr lang="en-US"/>
        </a:p>
      </dgm:t>
    </dgm:pt>
    <dgm:pt modelId="{682978D7-73E7-4B40-BB5E-3151755DA04E}" type="sibTrans" cxnId="{FAF11CA9-4C78-A747-AD44-4500475C14FD}">
      <dgm:prSet/>
      <dgm:spPr/>
      <dgm:t>
        <a:bodyPr/>
        <a:lstStyle/>
        <a:p>
          <a:endParaRPr lang="en-US"/>
        </a:p>
      </dgm:t>
    </dgm:pt>
    <dgm:pt modelId="{7A81B6B6-16DD-634B-8B0B-BFC3C46F387B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CH" sz="2000" baseline="0"/>
            <a:t>Have ways of identifying and assessing incidents</a:t>
          </a:r>
          <a:endParaRPr lang="en-CH" sz="2000"/>
        </a:p>
      </dgm:t>
    </dgm:pt>
    <dgm:pt modelId="{D227D19D-8C23-CC44-A6A6-8308602DC14C}" type="parTrans" cxnId="{6B18ED88-13F6-EA44-8AC1-3A823E4CD23B}">
      <dgm:prSet/>
      <dgm:spPr/>
      <dgm:t>
        <a:bodyPr/>
        <a:lstStyle/>
        <a:p>
          <a:endParaRPr lang="en-US"/>
        </a:p>
      </dgm:t>
    </dgm:pt>
    <dgm:pt modelId="{AA8B5974-B6CC-7946-9004-E823D4053A21}" type="sibTrans" cxnId="{6B18ED88-13F6-EA44-8AC1-3A823E4CD23B}">
      <dgm:prSet/>
      <dgm:spPr/>
      <dgm:t>
        <a:bodyPr/>
        <a:lstStyle/>
        <a:p>
          <a:endParaRPr lang="en-US"/>
        </a:p>
      </dgm:t>
    </dgm:pt>
    <dgm:pt modelId="{ACD89062-C727-C44B-90D6-58E83D5C2B28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CH" sz="2000" baseline="0"/>
            <a:t>Collect   evidence</a:t>
          </a:r>
          <a:endParaRPr lang="en-CH" sz="2000"/>
        </a:p>
      </dgm:t>
    </dgm:pt>
    <dgm:pt modelId="{88149F98-DBC3-2145-ACCF-CB7251712A5F}" type="parTrans" cxnId="{D8B2C8A9-6530-1C4C-854E-7BFCC4619DA4}">
      <dgm:prSet/>
      <dgm:spPr/>
      <dgm:t>
        <a:bodyPr/>
        <a:lstStyle/>
        <a:p>
          <a:endParaRPr lang="en-US"/>
        </a:p>
      </dgm:t>
    </dgm:pt>
    <dgm:pt modelId="{B8E0014A-EB06-444D-AB3A-EC5035E94CD8}" type="sibTrans" cxnId="{D8B2C8A9-6530-1C4C-854E-7BFCC4619DA4}">
      <dgm:prSet/>
      <dgm:spPr/>
      <dgm:t>
        <a:bodyPr/>
        <a:lstStyle/>
        <a:p>
          <a:endParaRPr lang="en-US"/>
        </a:p>
      </dgm:t>
    </dgm:pt>
    <dgm:pt modelId="{2B5A04A7-7A0C-D848-8EC6-1C3AC2A3E73D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CH" sz="2000" baseline="0"/>
            <a:t>Do reviews</a:t>
          </a:r>
          <a:endParaRPr lang="en-CH" sz="2000"/>
        </a:p>
      </dgm:t>
    </dgm:pt>
    <dgm:pt modelId="{5EF3DFAB-990A-154B-9495-D72A9236E03B}" type="parTrans" cxnId="{BF5EC341-FA13-B74A-8083-F96322670428}">
      <dgm:prSet/>
      <dgm:spPr/>
      <dgm:t>
        <a:bodyPr/>
        <a:lstStyle/>
        <a:p>
          <a:endParaRPr lang="en-US"/>
        </a:p>
      </dgm:t>
    </dgm:pt>
    <dgm:pt modelId="{56BE2BED-CE76-9B46-92B7-09460685D82C}" type="sibTrans" cxnId="{BF5EC341-FA13-B74A-8083-F96322670428}">
      <dgm:prSet/>
      <dgm:spPr/>
      <dgm:t>
        <a:bodyPr/>
        <a:lstStyle/>
        <a:p>
          <a:endParaRPr lang="en-US"/>
        </a:p>
      </dgm:t>
    </dgm:pt>
    <dgm:pt modelId="{0CC04F30-528F-B14C-B101-C4D09EC1A12B}" type="pres">
      <dgm:prSet presAssocID="{931D2F05-F142-484D-88D7-964548635E53}" presName="diagram" presStyleCnt="0">
        <dgm:presLayoutVars>
          <dgm:dir/>
          <dgm:resizeHandles val="exact"/>
        </dgm:presLayoutVars>
      </dgm:prSet>
      <dgm:spPr/>
    </dgm:pt>
    <dgm:pt modelId="{29F8E6E2-DFE6-5147-9968-BD7D2779D4E4}" type="pres">
      <dgm:prSet presAssocID="{C83B24F5-1165-234B-9D8B-A1D009314DE9}" presName="node" presStyleLbl="node1" presStyleIdx="0" presStyleCnt="4" custScaleX="128421">
        <dgm:presLayoutVars>
          <dgm:bulletEnabled val="1"/>
        </dgm:presLayoutVars>
      </dgm:prSet>
      <dgm:spPr/>
    </dgm:pt>
    <dgm:pt modelId="{F1FD8E6C-0049-0641-ACD4-6889442F0424}" type="pres">
      <dgm:prSet presAssocID="{682978D7-73E7-4B40-BB5E-3151755DA04E}" presName="sibTrans" presStyleCnt="0"/>
      <dgm:spPr/>
    </dgm:pt>
    <dgm:pt modelId="{8F0F9223-3D95-564A-88A2-A21ECD971174}" type="pres">
      <dgm:prSet presAssocID="{7A81B6B6-16DD-634B-8B0B-BFC3C46F387B}" presName="node" presStyleLbl="node1" presStyleIdx="1" presStyleCnt="4" custScaleX="117192" custScaleY="101166" custLinFactNeighborX="-1911" custLinFactNeighborY="-61">
        <dgm:presLayoutVars>
          <dgm:bulletEnabled val="1"/>
        </dgm:presLayoutVars>
      </dgm:prSet>
      <dgm:spPr/>
    </dgm:pt>
    <dgm:pt modelId="{EAC79A20-6217-7A4E-9604-784FD5799C0E}" type="pres">
      <dgm:prSet presAssocID="{AA8B5974-B6CC-7946-9004-E823D4053A21}" presName="sibTrans" presStyleCnt="0"/>
      <dgm:spPr/>
    </dgm:pt>
    <dgm:pt modelId="{941ADB32-0246-124B-8E3F-947D677FB15E}" type="pres">
      <dgm:prSet presAssocID="{ACD89062-C727-C44B-90D6-58E83D5C2B28}" presName="node" presStyleLbl="node1" presStyleIdx="2" presStyleCnt="4" custScaleX="67651">
        <dgm:presLayoutVars>
          <dgm:bulletEnabled val="1"/>
        </dgm:presLayoutVars>
      </dgm:prSet>
      <dgm:spPr/>
    </dgm:pt>
    <dgm:pt modelId="{5FC88105-9561-6D48-91F3-BF1F94C61150}" type="pres">
      <dgm:prSet presAssocID="{B8E0014A-EB06-444D-AB3A-EC5035E94CD8}" presName="sibTrans" presStyleCnt="0"/>
      <dgm:spPr/>
    </dgm:pt>
    <dgm:pt modelId="{77F621E2-DEBB-C24A-B0B3-2E65160D5737}" type="pres">
      <dgm:prSet presAssocID="{2B5A04A7-7A0C-D848-8EC6-1C3AC2A3E73D}" presName="node" presStyleLbl="node1" presStyleIdx="3" presStyleCnt="4" custScaleX="87572">
        <dgm:presLayoutVars>
          <dgm:bulletEnabled val="1"/>
        </dgm:presLayoutVars>
      </dgm:prSet>
      <dgm:spPr/>
    </dgm:pt>
  </dgm:ptLst>
  <dgm:cxnLst>
    <dgm:cxn modelId="{A336AF0B-5CAC-574E-8D54-BC7D07C855BD}" type="presOf" srcId="{931D2F05-F142-484D-88D7-964548635E53}" destId="{0CC04F30-528F-B14C-B101-C4D09EC1A12B}" srcOrd="0" destOrd="0" presId="urn:microsoft.com/office/officeart/2005/8/layout/default"/>
    <dgm:cxn modelId="{B7B58D2E-C3BE-F046-B044-B9637ABE1CB2}" type="presOf" srcId="{7A81B6B6-16DD-634B-8B0B-BFC3C46F387B}" destId="{8F0F9223-3D95-564A-88A2-A21ECD971174}" srcOrd="0" destOrd="0" presId="urn:microsoft.com/office/officeart/2005/8/layout/default"/>
    <dgm:cxn modelId="{BF5EC341-FA13-B74A-8083-F96322670428}" srcId="{931D2F05-F142-484D-88D7-964548635E53}" destId="{2B5A04A7-7A0C-D848-8EC6-1C3AC2A3E73D}" srcOrd="3" destOrd="0" parTransId="{5EF3DFAB-990A-154B-9495-D72A9236E03B}" sibTransId="{56BE2BED-CE76-9B46-92B7-09460685D82C}"/>
    <dgm:cxn modelId="{4E35EF71-614C-A448-9A05-FA2A8507B9B7}" type="presOf" srcId="{2B5A04A7-7A0C-D848-8EC6-1C3AC2A3E73D}" destId="{77F621E2-DEBB-C24A-B0B3-2E65160D5737}" srcOrd="0" destOrd="0" presId="urn:microsoft.com/office/officeart/2005/8/layout/default"/>
    <dgm:cxn modelId="{6B18ED88-13F6-EA44-8AC1-3A823E4CD23B}" srcId="{931D2F05-F142-484D-88D7-964548635E53}" destId="{7A81B6B6-16DD-634B-8B0B-BFC3C46F387B}" srcOrd="1" destOrd="0" parTransId="{D227D19D-8C23-CC44-A6A6-8308602DC14C}" sibTransId="{AA8B5974-B6CC-7946-9004-E823D4053A21}"/>
    <dgm:cxn modelId="{FAF11CA9-4C78-A747-AD44-4500475C14FD}" srcId="{931D2F05-F142-484D-88D7-964548635E53}" destId="{C83B24F5-1165-234B-9D8B-A1D009314DE9}" srcOrd="0" destOrd="0" parTransId="{7854F517-91A2-C749-9275-A0EC310159B3}" sibTransId="{682978D7-73E7-4B40-BB5E-3151755DA04E}"/>
    <dgm:cxn modelId="{D8B2C8A9-6530-1C4C-854E-7BFCC4619DA4}" srcId="{931D2F05-F142-484D-88D7-964548635E53}" destId="{ACD89062-C727-C44B-90D6-58E83D5C2B28}" srcOrd="2" destOrd="0" parTransId="{88149F98-DBC3-2145-ACCF-CB7251712A5F}" sibTransId="{B8E0014A-EB06-444D-AB3A-EC5035E94CD8}"/>
    <dgm:cxn modelId="{5FC065DA-97B0-A04F-BE2F-59D83C723B00}" type="presOf" srcId="{ACD89062-C727-C44B-90D6-58E83D5C2B28}" destId="{941ADB32-0246-124B-8E3F-947D677FB15E}" srcOrd="0" destOrd="0" presId="urn:microsoft.com/office/officeart/2005/8/layout/default"/>
    <dgm:cxn modelId="{42D656FC-0051-4042-81C2-5E7653587588}" type="presOf" srcId="{C83B24F5-1165-234B-9D8B-A1D009314DE9}" destId="{29F8E6E2-DFE6-5147-9968-BD7D2779D4E4}" srcOrd="0" destOrd="0" presId="urn:microsoft.com/office/officeart/2005/8/layout/default"/>
    <dgm:cxn modelId="{336F3A6B-877C-C942-85B3-A4AD7854C891}" type="presParOf" srcId="{0CC04F30-528F-B14C-B101-C4D09EC1A12B}" destId="{29F8E6E2-DFE6-5147-9968-BD7D2779D4E4}" srcOrd="0" destOrd="0" presId="urn:microsoft.com/office/officeart/2005/8/layout/default"/>
    <dgm:cxn modelId="{2A177C29-D66C-C24D-91FA-F4306AAB70FA}" type="presParOf" srcId="{0CC04F30-528F-B14C-B101-C4D09EC1A12B}" destId="{F1FD8E6C-0049-0641-ACD4-6889442F0424}" srcOrd="1" destOrd="0" presId="urn:microsoft.com/office/officeart/2005/8/layout/default"/>
    <dgm:cxn modelId="{AB1EAB0A-9EE1-934C-BBA1-040AA085E031}" type="presParOf" srcId="{0CC04F30-528F-B14C-B101-C4D09EC1A12B}" destId="{8F0F9223-3D95-564A-88A2-A21ECD971174}" srcOrd="2" destOrd="0" presId="urn:microsoft.com/office/officeart/2005/8/layout/default"/>
    <dgm:cxn modelId="{B1A2FEF7-E7E2-6D4D-8E36-596CB00D3ADA}" type="presParOf" srcId="{0CC04F30-528F-B14C-B101-C4D09EC1A12B}" destId="{EAC79A20-6217-7A4E-9604-784FD5799C0E}" srcOrd="3" destOrd="0" presId="urn:microsoft.com/office/officeart/2005/8/layout/default"/>
    <dgm:cxn modelId="{2D64C01E-2C60-164A-96F1-253E83116E97}" type="presParOf" srcId="{0CC04F30-528F-B14C-B101-C4D09EC1A12B}" destId="{941ADB32-0246-124B-8E3F-947D677FB15E}" srcOrd="4" destOrd="0" presId="urn:microsoft.com/office/officeart/2005/8/layout/default"/>
    <dgm:cxn modelId="{5ABF30C8-5728-234A-A844-89A83B319D7B}" type="presParOf" srcId="{0CC04F30-528F-B14C-B101-C4D09EC1A12B}" destId="{5FC88105-9561-6D48-91F3-BF1F94C61150}" srcOrd="5" destOrd="0" presId="urn:microsoft.com/office/officeart/2005/8/layout/default"/>
    <dgm:cxn modelId="{3D51E204-C892-604F-8C50-92EDB80FE662}" type="presParOf" srcId="{0CC04F30-528F-B14C-B101-C4D09EC1A12B}" destId="{77F621E2-DEBB-C24A-B0B3-2E65160D5737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696F773-D452-0043-9D9D-33BA89DCCCC0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39E2D0E-D740-CC42-BAA8-EF26A6EBD0D5}">
      <dgm:prSet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n-US" sz="1800" baseline="0"/>
            <a:t>H</a:t>
          </a:r>
          <a:r>
            <a:rPr lang="en-CH" sz="1800" baseline="0"/>
            <a:t>ave an incident manager</a:t>
          </a:r>
          <a:endParaRPr lang="en-CH" sz="1800"/>
        </a:p>
      </dgm:t>
    </dgm:pt>
    <dgm:pt modelId="{6EFC8CE9-4CA7-BA4D-9DC2-D837E6F0E8A5}" type="parTrans" cxnId="{EB1D6245-D43F-8C4C-A830-104C1142C683}">
      <dgm:prSet/>
      <dgm:spPr/>
      <dgm:t>
        <a:bodyPr/>
        <a:lstStyle/>
        <a:p>
          <a:endParaRPr lang="en-US"/>
        </a:p>
      </dgm:t>
    </dgm:pt>
    <dgm:pt modelId="{EB85B064-6150-C949-8D67-E202BE6B989C}" type="sibTrans" cxnId="{EB1D6245-D43F-8C4C-A830-104C1142C683}">
      <dgm:prSet/>
      <dgm:spPr/>
      <dgm:t>
        <a:bodyPr/>
        <a:lstStyle/>
        <a:p>
          <a:endParaRPr lang="en-US"/>
        </a:p>
      </dgm:t>
    </dgm:pt>
    <dgm:pt modelId="{BCEA6C7A-4271-F045-BB03-150F25FCC342}">
      <dgm:prSet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n-CH" sz="2000" baseline="0"/>
            <a:t>Swarm to assemble team</a:t>
          </a:r>
          <a:endParaRPr lang="en-CH" sz="2000"/>
        </a:p>
      </dgm:t>
    </dgm:pt>
    <dgm:pt modelId="{0A9BB89A-4F4D-664C-AE6D-2860D240469D}" type="parTrans" cxnId="{32472429-405F-9149-A5F7-4DA8328744BA}">
      <dgm:prSet/>
      <dgm:spPr/>
      <dgm:t>
        <a:bodyPr/>
        <a:lstStyle/>
        <a:p>
          <a:endParaRPr lang="en-US"/>
        </a:p>
      </dgm:t>
    </dgm:pt>
    <dgm:pt modelId="{F6F51A32-43C1-A74B-9C93-3F7A7EDA96D3}" type="sibTrans" cxnId="{32472429-405F-9149-A5F7-4DA8328744BA}">
      <dgm:prSet/>
      <dgm:spPr/>
      <dgm:t>
        <a:bodyPr/>
        <a:lstStyle/>
        <a:p>
          <a:endParaRPr lang="en-US"/>
        </a:p>
      </dgm:t>
    </dgm:pt>
    <dgm:pt modelId="{40FBBDD0-F617-B645-B8F4-882AECA63789}">
      <dgm:prSet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n-CH" sz="1800" baseline="0"/>
            <a:t>Have a comms plan</a:t>
          </a:r>
          <a:endParaRPr lang="en-CH" sz="1800"/>
        </a:p>
      </dgm:t>
    </dgm:pt>
    <dgm:pt modelId="{237555C1-E4BD-054C-AAC1-6541DF03AC15}" type="parTrans" cxnId="{24F092AA-D734-0941-939F-ABBF5F7AD7A9}">
      <dgm:prSet/>
      <dgm:spPr/>
      <dgm:t>
        <a:bodyPr/>
        <a:lstStyle/>
        <a:p>
          <a:endParaRPr lang="en-US"/>
        </a:p>
      </dgm:t>
    </dgm:pt>
    <dgm:pt modelId="{212A534D-2B68-2942-9903-D1EF56EEFB4C}" type="sibTrans" cxnId="{24F092AA-D734-0941-939F-ABBF5F7AD7A9}">
      <dgm:prSet/>
      <dgm:spPr/>
      <dgm:t>
        <a:bodyPr/>
        <a:lstStyle/>
        <a:p>
          <a:endParaRPr lang="en-US"/>
        </a:p>
      </dgm:t>
    </dgm:pt>
    <dgm:pt modelId="{946D8E39-733D-724F-AF58-DAAE6EB0D120}">
      <dgm:prSet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n-CH" sz="1800" baseline="0"/>
            <a:t>Workarounds are fine</a:t>
          </a:r>
          <a:endParaRPr lang="en-CH" sz="1800"/>
        </a:p>
      </dgm:t>
    </dgm:pt>
    <dgm:pt modelId="{EB53B72F-980A-0147-B5EC-39875890994F}" type="parTrans" cxnId="{46AC78AB-7859-1F45-A398-F2827AA67D83}">
      <dgm:prSet/>
      <dgm:spPr/>
      <dgm:t>
        <a:bodyPr/>
        <a:lstStyle/>
        <a:p>
          <a:endParaRPr lang="en-US"/>
        </a:p>
      </dgm:t>
    </dgm:pt>
    <dgm:pt modelId="{E145DAD6-5693-5C42-89C4-EA26C21CFCF9}" type="sibTrans" cxnId="{46AC78AB-7859-1F45-A398-F2827AA67D83}">
      <dgm:prSet/>
      <dgm:spPr/>
      <dgm:t>
        <a:bodyPr/>
        <a:lstStyle/>
        <a:p>
          <a:endParaRPr lang="en-US"/>
        </a:p>
      </dgm:t>
    </dgm:pt>
    <dgm:pt modelId="{853E88C8-FC8C-6C4D-BF52-4DF72D1F00CF}">
      <dgm:prSet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n-CH" sz="1800" baseline="0"/>
            <a:t>Keep an eye on technical debt</a:t>
          </a:r>
          <a:endParaRPr lang="en-CH" sz="1800"/>
        </a:p>
      </dgm:t>
    </dgm:pt>
    <dgm:pt modelId="{81E77D39-B280-0845-80EC-9A7A8BEF093F}" type="parTrans" cxnId="{60D0E446-C291-D94C-A3E4-EBDAABD56AC1}">
      <dgm:prSet/>
      <dgm:spPr/>
      <dgm:t>
        <a:bodyPr/>
        <a:lstStyle/>
        <a:p>
          <a:endParaRPr lang="en-US"/>
        </a:p>
      </dgm:t>
    </dgm:pt>
    <dgm:pt modelId="{90FAE013-2488-4C49-A15B-FB72A0BE1DC8}" type="sibTrans" cxnId="{60D0E446-C291-D94C-A3E4-EBDAABD56AC1}">
      <dgm:prSet/>
      <dgm:spPr/>
      <dgm:t>
        <a:bodyPr/>
        <a:lstStyle/>
        <a:p>
          <a:endParaRPr lang="en-US"/>
        </a:p>
      </dgm:t>
    </dgm:pt>
    <dgm:pt modelId="{444D5AB1-87FE-B54C-BB47-ADADF64C96BE}" type="pres">
      <dgm:prSet presAssocID="{5696F773-D452-0043-9D9D-33BA89DCCCC0}" presName="diagram" presStyleCnt="0">
        <dgm:presLayoutVars>
          <dgm:dir/>
          <dgm:resizeHandles val="exact"/>
        </dgm:presLayoutVars>
      </dgm:prSet>
      <dgm:spPr/>
    </dgm:pt>
    <dgm:pt modelId="{FFB54202-30B7-B040-ADA4-5BBF3B02EF67}" type="pres">
      <dgm:prSet presAssocID="{C39E2D0E-D740-CC42-BAA8-EF26A6EBD0D5}" presName="node" presStyleLbl="node1" presStyleIdx="0" presStyleCnt="5" custScaleX="72092" custScaleY="83902">
        <dgm:presLayoutVars>
          <dgm:bulletEnabled val="1"/>
        </dgm:presLayoutVars>
      </dgm:prSet>
      <dgm:spPr/>
    </dgm:pt>
    <dgm:pt modelId="{4B37250D-8907-1344-9B4D-8448965D434F}" type="pres">
      <dgm:prSet presAssocID="{EB85B064-6150-C949-8D67-E202BE6B989C}" presName="sibTrans" presStyleCnt="0"/>
      <dgm:spPr/>
    </dgm:pt>
    <dgm:pt modelId="{917C7002-CBB0-9C42-9D7A-AAFF716B2571}" type="pres">
      <dgm:prSet presAssocID="{BCEA6C7A-4271-F045-BB03-150F25FCC342}" presName="node" presStyleLbl="node1" presStyleIdx="1" presStyleCnt="5" custScaleX="59157" custScaleY="83902">
        <dgm:presLayoutVars>
          <dgm:bulletEnabled val="1"/>
        </dgm:presLayoutVars>
      </dgm:prSet>
      <dgm:spPr/>
    </dgm:pt>
    <dgm:pt modelId="{8A85CE42-6B5B-AE44-8F5F-1B1DB185A9C5}" type="pres">
      <dgm:prSet presAssocID="{F6F51A32-43C1-A74B-9C93-3F7A7EDA96D3}" presName="sibTrans" presStyleCnt="0"/>
      <dgm:spPr/>
    </dgm:pt>
    <dgm:pt modelId="{615C907E-868E-2B4E-BA2B-2C9D3ADBECB4}" type="pres">
      <dgm:prSet presAssocID="{40FBBDD0-F617-B645-B8F4-882AECA63789}" presName="node" presStyleLbl="node1" presStyleIdx="2" presStyleCnt="5" custScaleX="66168" custScaleY="83902">
        <dgm:presLayoutVars>
          <dgm:bulletEnabled val="1"/>
        </dgm:presLayoutVars>
      </dgm:prSet>
      <dgm:spPr/>
    </dgm:pt>
    <dgm:pt modelId="{C0E81D30-7843-DE4C-B612-A7616D292CC1}" type="pres">
      <dgm:prSet presAssocID="{212A534D-2B68-2942-9903-D1EF56EEFB4C}" presName="sibTrans" presStyleCnt="0"/>
      <dgm:spPr/>
    </dgm:pt>
    <dgm:pt modelId="{44A20BE4-2E7D-0E45-909E-123A5DE10D96}" type="pres">
      <dgm:prSet presAssocID="{946D8E39-733D-724F-AF58-DAAE6EB0D120}" presName="node" presStyleLbl="node1" presStyleIdx="3" presStyleCnt="5" custScaleX="64076" custScaleY="83902">
        <dgm:presLayoutVars>
          <dgm:bulletEnabled val="1"/>
        </dgm:presLayoutVars>
      </dgm:prSet>
      <dgm:spPr/>
    </dgm:pt>
    <dgm:pt modelId="{3355C836-F7A9-544C-B260-C397CD030CB0}" type="pres">
      <dgm:prSet presAssocID="{E145DAD6-5693-5C42-89C4-EA26C21CFCF9}" presName="sibTrans" presStyleCnt="0"/>
      <dgm:spPr/>
    </dgm:pt>
    <dgm:pt modelId="{F99EDB7F-E3CA-B543-9E28-96BBE9D53C72}" type="pres">
      <dgm:prSet presAssocID="{853E88C8-FC8C-6C4D-BF52-4DF72D1F00CF}" presName="node" presStyleLbl="node1" presStyleIdx="4" presStyleCnt="5" custScaleX="61197" custScaleY="83902">
        <dgm:presLayoutVars>
          <dgm:bulletEnabled val="1"/>
        </dgm:presLayoutVars>
      </dgm:prSet>
      <dgm:spPr/>
    </dgm:pt>
  </dgm:ptLst>
  <dgm:cxnLst>
    <dgm:cxn modelId="{61363600-2D7E-DA45-957E-19E6693EF26E}" type="presOf" srcId="{C39E2D0E-D740-CC42-BAA8-EF26A6EBD0D5}" destId="{FFB54202-30B7-B040-ADA4-5BBF3B02EF67}" srcOrd="0" destOrd="0" presId="urn:microsoft.com/office/officeart/2005/8/layout/default"/>
    <dgm:cxn modelId="{E13EE906-128C-024E-87C9-09C202FF371C}" type="presOf" srcId="{853E88C8-FC8C-6C4D-BF52-4DF72D1F00CF}" destId="{F99EDB7F-E3CA-B543-9E28-96BBE9D53C72}" srcOrd="0" destOrd="0" presId="urn:microsoft.com/office/officeart/2005/8/layout/default"/>
    <dgm:cxn modelId="{12B36A09-C374-6843-BC05-F47C70F3E8B9}" type="presOf" srcId="{BCEA6C7A-4271-F045-BB03-150F25FCC342}" destId="{917C7002-CBB0-9C42-9D7A-AAFF716B2571}" srcOrd="0" destOrd="0" presId="urn:microsoft.com/office/officeart/2005/8/layout/default"/>
    <dgm:cxn modelId="{4683261C-6494-2A4C-9AFA-C3C7C320A536}" type="presOf" srcId="{5696F773-D452-0043-9D9D-33BA89DCCCC0}" destId="{444D5AB1-87FE-B54C-BB47-ADADF64C96BE}" srcOrd="0" destOrd="0" presId="urn:microsoft.com/office/officeart/2005/8/layout/default"/>
    <dgm:cxn modelId="{32472429-405F-9149-A5F7-4DA8328744BA}" srcId="{5696F773-D452-0043-9D9D-33BA89DCCCC0}" destId="{BCEA6C7A-4271-F045-BB03-150F25FCC342}" srcOrd="1" destOrd="0" parTransId="{0A9BB89A-4F4D-664C-AE6D-2860D240469D}" sibTransId="{F6F51A32-43C1-A74B-9C93-3F7A7EDA96D3}"/>
    <dgm:cxn modelId="{EB1D6245-D43F-8C4C-A830-104C1142C683}" srcId="{5696F773-D452-0043-9D9D-33BA89DCCCC0}" destId="{C39E2D0E-D740-CC42-BAA8-EF26A6EBD0D5}" srcOrd="0" destOrd="0" parTransId="{6EFC8CE9-4CA7-BA4D-9DC2-D837E6F0E8A5}" sibTransId="{EB85B064-6150-C949-8D67-E202BE6B989C}"/>
    <dgm:cxn modelId="{60D0E446-C291-D94C-A3E4-EBDAABD56AC1}" srcId="{5696F773-D452-0043-9D9D-33BA89DCCCC0}" destId="{853E88C8-FC8C-6C4D-BF52-4DF72D1F00CF}" srcOrd="4" destOrd="0" parTransId="{81E77D39-B280-0845-80EC-9A7A8BEF093F}" sibTransId="{90FAE013-2488-4C49-A15B-FB72A0BE1DC8}"/>
    <dgm:cxn modelId="{CE859891-D462-8F46-BB7A-34A1DFB9A716}" type="presOf" srcId="{946D8E39-733D-724F-AF58-DAAE6EB0D120}" destId="{44A20BE4-2E7D-0E45-909E-123A5DE10D96}" srcOrd="0" destOrd="0" presId="urn:microsoft.com/office/officeart/2005/8/layout/default"/>
    <dgm:cxn modelId="{24F092AA-D734-0941-939F-ABBF5F7AD7A9}" srcId="{5696F773-D452-0043-9D9D-33BA89DCCCC0}" destId="{40FBBDD0-F617-B645-B8F4-882AECA63789}" srcOrd="2" destOrd="0" parTransId="{237555C1-E4BD-054C-AAC1-6541DF03AC15}" sibTransId="{212A534D-2B68-2942-9903-D1EF56EEFB4C}"/>
    <dgm:cxn modelId="{46AC78AB-7859-1F45-A398-F2827AA67D83}" srcId="{5696F773-D452-0043-9D9D-33BA89DCCCC0}" destId="{946D8E39-733D-724F-AF58-DAAE6EB0D120}" srcOrd="3" destOrd="0" parTransId="{EB53B72F-980A-0147-B5EC-39875890994F}" sibTransId="{E145DAD6-5693-5C42-89C4-EA26C21CFCF9}"/>
    <dgm:cxn modelId="{1EEE9DE4-2707-2D42-AE57-2FA76D881230}" type="presOf" srcId="{40FBBDD0-F617-B645-B8F4-882AECA63789}" destId="{615C907E-868E-2B4E-BA2B-2C9D3ADBECB4}" srcOrd="0" destOrd="0" presId="urn:microsoft.com/office/officeart/2005/8/layout/default"/>
    <dgm:cxn modelId="{F8B5C892-7DC8-8E42-9EBF-BC46836EE282}" type="presParOf" srcId="{444D5AB1-87FE-B54C-BB47-ADADF64C96BE}" destId="{FFB54202-30B7-B040-ADA4-5BBF3B02EF67}" srcOrd="0" destOrd="0" presId="urn:microsoft.com/office/officeart/2005/8/layout/default"/>
    <dgm:cxn modelId="{DBB9265A-624D-E14D-AAEC-CABFBC4862D1}" type="presParOf" srcId="{444D5AB1-87FE-B54C-BB47-ADADF64C96BE}" destId="{4B37250D-8907-1344-9B4D-8448965D434F}" srcOrd="1" destOrd="0" presId="urn:microsoft.com/office/officeart/2005/8/layout/default"/>
    <dgm:cxn modelId="{16F3270C-8F28-CA44-AFF2-D6D0DF227E20}" type="presParOf" srcId="{444D5AB1-87FE-B54C-BB47-ADADF64C96BE}" destId="{917C7002-CBB0-9C42-9D7A-AAFF716B2571}" srcOrd="2" destOrd="0" presId="urn:microsoft.com/office/officeart/2005/8/layout/default"/>
    <dgm:cxn modelId="{FA90AED1-2C13-8D4D-BB29-4B434BDB0944}" type="presParOf" srcId="{444D5AB1-87FE-B54C-BB47-ADADF64C96BE}" destId="{8A85CE42-6B5B-AE44-8F5F-1B1DB185A9C5}" srcOrd="3" destOrd="0" presId="urn:microsoft.com/office/officeart/2005/8/layout/default"/>
    <dgm:cxn modelId="{B253257C-BFF3-4B42-8A40-E046943C3544}" type="presParOf" srcId="{444D5AB1-87FE-B54C-BB47-ADADF64C96BE}" destId="{615C907E-868E-2B4E-BA2B-2C9D3ADBECB4}" srcOrd="4" destOrd="0" presId="urn:microsoft.com/office/officeart/2005/8/layout/default"/>
    <dgm:cxn modelId="{411C3F0A-68DD-5548-848C-1DC2F5BEE7AB}" type="presParOf" srcId="{444D5AB1-87FE-B54C-BB47-ADADF64C96BE}" destId="{C0E81D30-7843-DE4C-B612-A7616D292CC1}" srcOrd="5" destOrd="0" presId="urn:microsoft.com/office/officeart/2005/8/layout/default"/>
    <dgm:cxn modelId="{2588077C-D3CB-5248-8835-35B435B7F9B1}" type="presParOf" srcId="{444D5AB1-87FE-B54C-BB47-ADADF64C96BE}" destId="{44A20BE4-2E7D-0E45-909E-123A5DE10D96}" srcOrd="6" destOrd="0" presId="urn:microsoft.com/office/officeart/2005/8/layout/default"/>
    <dgm:cxn modelId="{0D96DE3D-FB8A-934E-A09B-69AAB90A9BD7}" type="presParOf" srcId="{444D5AB1-87FE-B54C-BB47-ADADF64C96BE}" destId="{3355C836-F7A9-544C-B260-C397CD030CB0}" srcOrd="7" destOrd="0" presId="urn:microsoft.com/office/officeart/2005/8/layout/default"/>
    <dgm:cxn modelId="{F36D0746-D72F-F24D-A961-DBE1310AF3F8}" type="presParOf" srcId="{444D5AB1-87FE-B54C-BB47-ADADF64C96BE}" destId="{F99EDB7F-E3CA-B543-9E28-96BBE9D53C72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B5C0E49-3C25-4543-A3ED-F57F4AE79D46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E9FF811-4AD1-1247-A924-B76284D65AB4}">
      <dgm:prSet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CH" sz="1800" baseline="0"/>
            <a:t>You should have a coms lead and tech response/ops lead too</a:t>
          </a:r>
          <a:endParaRPr lang="en-CH" sz="1800"/>
        </a:p>
      </dgm:t>
    </dgm:pt>
    <dgm:pt modelId="{71CD2E62-3C0A-244B-BE7F-C86EE03205ED}" type="parTrans" cxnId="{050F1851-96C5-D845-9739-CEEAF3BD2C67}">
      <dgm:prSet/>
      <dgm:spPr/>
      <dgm:t>
        <a:bodyPr/>
        <a:lstStyle/>
        <a:p>
          <a:endParaRPr lang="en-US"/>
        </a:p>
      </dgm:t>
    </dgm:pt>
    <dgm:pt modelId="{7DF707D3-36A7-9244-BFA4-1B45702D2625}" type="sibTrans" cxnId="{050F1851-96C5-D845-9739-CEEAF3BD2C67}">
      <dgm:prSet/>
      <dgm:spPr/>
      <dgm:t>
        <a:bodyPr/>
        <a:lstStyle/>
        <a:p>
          <a:endParaRPr lang="en-US"/>
        </a:p>
      </dgm:t>
    </dgm:pt>
    <dgm:pt modelId="{9B18DF11-3B1B-1642-BE27-930785EA5424}">
      <dgm:prSet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CH" sz="1800" baseline="0"/>
            <a:t>Automate and scale e.g. SLOs,  status pages, runbooks</a:t>
          </a:r>
          <a:endParaRPr lang="en-CH" sz="1800"/>
        </a:p>
      </dgm:t>
    </dgm:pt>
    <dgm:pt modelId="{6ECA71F4-3198-4E46-AA48-19BA011B43B2}" type="parTrans" cxnId="{A5A5CF19-17AC-324E-AC0A-8E87B1262C44}">
      <dgm:prSet/>
      <dgm:spPr/>
      <dgm:t>
        <a:bodyPr/>
        <a:lstStyle/>
        <a:p>
          <a:endParaRPr lang="en-US"/>
        </a:p>
      </dgm:t>
    </dgm:pt>
    <dgm:pt modelId="{C93E4FF3-E956-4D40-9D6F-0896895D7783}" type="sibTrans" cxnId="{A5A5CF19-17AC-324E-AC0A-8E87B1262C44}">
      <dgm:prSet/>
      <dgm:spPr/>
      <dgm:t>
        <a:bodyPr/>
        <a:lstStyle/>
        <a:p>
          <a:endParaRPr lang="en-US"/>
        </a:p>
      </dgm:t>
    </dgm:pt>
    <dgm:pt modelId="{0D5F7017-B2C5-D34D-AB3A-8E797745D3BB}">
      <dgm:prSet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CH" baseline="0"/>
            <a:t>May be no single root cause</a:t>
          </a:r>
          <a:endParaRPr lang="en-CH"/>
        </a:p>
      </dgm:t>
    </dgm:pt>
    <dgm:pt modelId="{9DD88FB5-BD29-DA4D-BA3E-906E9BA389EB}" type="parTrans" cxnId="{C34961F9-3A7F-C645-888C-8321C4CA68B3}">
      <dgm:prSet/>
      <dgm:spPr/>
      <dgm:t>
        <a:bodyPr/>
        <a:lstStyle/>
        <a:p>
          <a:endParaRPr lang="en-US"/>
        </a:p>
      </dgm:t>
    </dgm:pt>
    <dgm:pt modelId="{31B90D06-F58C-3747-AC0B-0BE572C8E69E}" type="sibTrans" cxnId="{C34961F9-3A7F-C645-888C-8321C4CA68B3}">
      <dgm:prSet/>
      <dgm:spPr/>
      <dgm:t>
        <a:bodyPr/>
        <a:lstStyle/>
        <a:p>
          <a:endParaRPr lang="en-US"/>
        </a:p>
      </dgm:t>
    </dgm:pt>
    <dgm:pt modelId="{049EB8DA-6DFF-3C4C-AF6F-18D8135619DB}">
      <dgm:prSet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CH" baseline="0"/>
            <a:t>Respond to change over having a plan</a:t>
          </a:r>
          <a:endParaRPr lang="en-CH"/>
        </a:p>
      </dgm:t>
    </dgm:pt>
    <dgm:pt modelId="{7CFC0079-3978-624E-9ECA-1754E950FF9A}" type="parTrans" cxnId="{35A057F0-D8FA-9740-BA0F-A8E328C010DC}">
      <dgm:prSet/>
      <dgm:spPr/>
      <dgm:t>
        <a:bodyPr/>
        <a:lstStyle/>
        <a:p>
          <a:endParaRPr lang="en-US"/>
        </a:p>
      </dgm:t>
    </dgm:pt>
    <dgm:pt modelId="{3D6D5BEA-0901-074D-AE5F-C2153AFA9BAE}" type="sibTrans" cxnId="{35A057F0-D8FA-9740-BA0F-A8E328C010DC}">
      <dgm:prSet/>
      <dgm:spPr/>
      <dgm:t>
        <a:bodyPr/>
        <a:lstStyle/>
        <a:p>
          <a:endParaRPr lang="en-US"/>
        </a:p>
      </dgm:t>
    </dgm:pt>
    <dgm:pt modelId="{92BF4FB6-36B5-7441-AE29-C15E1FA09565}">
      <dgm:prSet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CH" baseline="0"/>
            <a:t>Holistic blameless review</a:t>
          </a:r>
          <a:endParaRPr lang="en-CH"/>
        </a:p>
      </dgm:t>
    </dgm:pt>
    <dgm:pt modelId="{8AB878B8-A8A6-8D41-A541-4D199AD20B69}" type="parTrans" cxnId="{B6963868-2663-E345-A5B2-DADC9D7AAF4A}">
      <dgm:prSet/>
      <dgm:spPr/>
      <dgm:t>
        <a:bodyPr/>
        <a:lstStyle/>
        <a:p>
          <a:endParaRPr lang="en-US"/>
        </a:p>
      </dgm:t>
    </dgm:pt>
    <dgm:pt modelId="{BF10DECF-008E-CA4E-BB2B-E6B2BC4E1E42}" type="sibTrans" cxnId="{B6963868-2663-E345-A5B2-DADC9D7AAF4A}">
      <dgm:prSet/>
      <dgm:spPr/>
      <dgm:t>
        <a:bodyPr/>
        <a:lstStyle/>
        <a:p>
          <a:endParaRPr lang="en-US"/>
        </a:p>
      </dgm:t>
    </dgm:pt>
    <dgm:pt modelId="{C0FBD1CF-48B7-304F-AB8F-E95C4E81B4E7}" type="pres">
      <dgm:prSet presAssocID="{4B5C0E49-3C25-4543-A3ED-F57F4AE79D46}" presName="diagram" presStyleCnt="0">
        <dgm:presLayoutVars>
          <dgm:dir/>
          <dgm:resizeHandles val="exact"/>
        </dgm:presLayoutVars>
      </dgm:prSet>
      <dgm:spPr/>
    </dgm:pt>
    <dgm:pt modelId="{A0D8C030-75FF-E64D-8936-8DE5C41F7005}" type="pres">
      <dgm:prSet presAssocID="{1E9FF811-4AD1-1247-A924-B76284D65AB4}" presName="node" presStyleLbl="node1" presStyleIdx="0" presStyleCnt="5">
        <dgm:presLayoutVars>
          <dgm:bulletEnabled val="1"/>
        </dgm:presLayoutVars>
      </dgm:prSet>
      <dgm:spPr/>
    </dgm:pt>
    <dgm:pt modelId="{C051EA95-D26E-E94E-8135-6FA7CF8A3644}" type="pres">
      <dgm:prSet presAssocID="{7DF707D3-36A7-9244-BFA4-1B45702D2625}" presName="sibTrans" presStyleCnt="0"/>
      <dgm:spPr/>
    </dgm:pt>
    <dgm:pt modelId="{F4A9B2DD-A3ED-8048-A95B-0B3E80161233}" type="pres">
      <dgm:prSet presAssocID="{9B18DF11-3B1B-1642-BE27-930785EA5424}" presName="node" presStyleLbl="node1" presStyleIdx="1" presStyleCnt="5">
        <dgm:presLayoutVars>
          <dgm:bulletEnabled val="1"/>
        </dgm:presLayoutVars>
      </dgm:prSet>
      <dgm:spPr/>
    </dgm:pt>
    <dgm:pt modelId="{A533A79E-AFD9-3A4F-A6A6-75CD6D946053}" type="pres">
      <dgm:prSet presAssocID="{C93E4FF3-E956-4D40-9D6F-0896895D7783}" presName="sibTrans" presStyleCnt="0"/>
      <dgm:spPr/>
    </dgm:pt>
    <dgm:pt modelId="{4FD06FF0-F6E9-B949-AD89-48CED28EAE47}" type="pres">
      <dgm:prSet presAssocID="{0D5F7017-B2C5-D34D-AB3A-8E797745D3BB}" presName="node" presStyleLbl="node1" presStyleIdx="2" presStyleCnt="5" custScaleX="56428">
        <dgm:presLayoutVars>
          <dgm:bulletEnabled val="1"/>
        </dgm:presLayoutVars>
      </dgm:prSet>
      <dgm:spPr/>
    </dgm:pt>
    <dgm:pt modelId="{9E0480F6-A667-2745-B58C-3535B4EADAA4}" type="pres">
      <dgm:prSet presAssocID="{31B90D06-F58C-3747-AC0B-0BE572C8E69E}" presName="sibTrans" presStyleCnt="0"/>
      <dgm:spPr/>
    </dgm:pt>
    <dgm:pt modelId="{E86636E6-8AC9-D544-AF4E-1E1ED92B3744}" type="pres">
      <dgm:prSet presAssocID="{049EB8DA-6DFF-3C4C-AF6F-18D8135619DB}" presName="node" presStyleLbl="node1" presStyleIdx="3" presStyleCnt="5" custScaleX="63745">
        <dgm:presLayoutVars>
          <dgm:bulletEnabled val="1"/>
        </dgm:presLayoutVars>
      </dgm:prSet>
      <dgm:spPr/>
    </dgm:pt>
    <dgm:pt modelId="{93058CD9-F235-D946-9FA7-CA9282B398DE}" type="pres">
      <dgm:prSet presAssocID="{3D6D5BEA-0901-074D-AE5F-C2153AFA9BAE}" presName="sibTrans" presStyleCnt="0"/>
      <dgm:spPr/>
    </dgm:pt>
    <dgm:pt modelId="{809899C1-731D-644E-A315-EFA2F71FFB34}" type="pres">
      <dgm:prSet presAssocID="{92BF4FB6-36B5-7441-AE29-C15E1FA09565}" presName="node" presStyleLbl="node1" presStyleIdx="4" presStyleCnt="5" custScaleX="53880">
        <dgm:presLayoutVars>
          <dgm:bulletEnabled val="1"/>
        </dgm:presLayoutVars>
      </dgm:prSet>
      <dgm:spPr/>
    </dgm:pt>
  </dgm:ptLst>
  <dgm:cxnLst>
    <dgm:cxn modelId="{A5A5CF19-17AC-324E-AC0A-8E87B1262C44}" srcId="{4B5C0E49-3C25-4543-A3ED-F57F4AE79D46}" destId="{9B18DF11-3B1B-1642-BE27-930785EA5424}" srcOrd="1" destOrd="0" parTransId="{6ECA71F4-3198-4E46-AA48-19BA011B43B2}" sibTransId="{C93E4FF3-E956-4D40-9D6F-0896895D7783}"/>
    <dgm:cxn modelId="{050F1851-96C5-D845-9739-CEEAF3BD2C67}" srcId="{4B5C0E49-3C25-4543-A3ED-F57F4AE79D46}" destId="{1E9FF811-4AD1-1247-A924-B76284D65AB4}" srcOrd="0" destOrd="0" parTransId="{71CD2E62-3C0A-244B-BE7F-C86EE03205ED}" sibTransId="{7DF707D3-36A7-9244-BFA4-1B45702D2625}"/>
    <dgm:cxn modelId="{B3EE8065-D3C1-E64B-B245-9C09CE53102B}" type="presOf" srcId="{1E9FF811-4AD1-1247-A924-B76284D65AB4}" destId="{A0D8C030-75FF-E64D-8936-8DE5C41F7005}" srcOrd="0" destOrd="0" presId="urn:microsoft.com/office/officeart/2005/8/layout/default"/>
    <dgm:cxn modelId="{B6963868-2663-E345-A5B2-DADC9D7AAF4A}" srcId="{4B5C0E49-3C25-4543-A3ED-F57F4AE79D46}" destId="{92BF4FB6-36B5-7441-AE29-C15E1FA09565}" srcOrd="4" destOrd="0" parTransId="{8AB878B8-A8A6-8D41-A541-4D199AD20B69}" sibTransId="{BF10DECF-008E-CA4E-BB2B-E6B2BC4E1E42}"/>
    <dgm:cxn modelId="{37F9038F-4F11-5A4A-AD43-7CFA93706CF5}" type="presOf" srcId="{049EB8DA-6DFF-3C4C-AF6F-18D8135619DB}" destId="{E86636E6-8AC9-D544-AF4E-1E1ED92B3744}" srcOrd="0" destOrd="0" presId="urn:microsoft.com/office/officeart/2005/8/layout/default"/>
    <dgm:cxn modelId="{ECEFD0E3-1602-4249-A4AD-77F57CD26ACB}" type="presOf" srcId="{92BF4FB6-36B5-7441-AE29-C15E1FA09565}" destId="{809899C1-731D-644E-A315-EFA2F71FFB34}" srcOrd="0" destOrd="0" presId="urn:microsoft.com/office/officeart/2005/8/layout/default"/>
    <dgm:cxn modelId="{35A057F0-D8FA-9740-BA0F-A8E328C010DC}" srcId="{4B5C0E49-3C25-4543-A3ED-F57F4AE79D46}" destId="{049EB8DA-6DFF-3C4C-AF6F-18D8135619DB}" srcOrd="3" destOrd="0" parTransId="{7CFC0079-3978-624E-9ECA-1754E950FF9A}" sibTransId="{3D6D5BEA-0901-074D-AE5F-C2153AFA9BAE}"/>
    <dgm:cxn modelId="{C34961F9-3A7F-C645-888C-8321C4CA68B3}" srcId="{4B5C0E49-3C25-4543-A3ED-F57F4AE79D46}" destId="{0D5F7017-B2C5-D34D-AB3A-8E797745D3BB}" srcOrd="2" destOrd="0" parTransId="{9DD88FB5-BD29-DA4D-BA3E-906E9BA389EB}" sibTransId="{31B90D06-F58C-3747-AC0B-0BE572C8E69E}"/>
    <dgm:cxn modelId="{C1C68FF9-CC5D-9545-A96E-3142775486B5}" type="presOf" srcId="{4B5C0E49-3C25-4543-A3ED-F57F4AE79D46}" destId="{C0FBD1CF-48B7-304F-AB8F-E95C4E81B4E7}" srcOrd="0" destOrd="0" presId="urn:microsoft.com/office/officeart/2005/8/layout/default"/>
    <dgm:cxn modelId="{2DC3D0FC-B95A-934E-AD01-470C1BA98CE1}" type="presOf" srcId="{0D5F7017-B2C5-D34D-AB3A-8E797745D3BB}" destId="{4FD06FF0-F6E9-B949-AD89-48CED28EAE47}" srcOrd="0" destOrd="0" presId="urn:microsoft.com/office/officeart/2005/8/layout/default"/>
    <dgm:cxn modelId="{D86030FF-834F-454E-9750-5AD658FE5E7E}" type="presOf" srcId="{9B18DF11-3B1B-1642-BE27-930785EA5424}" destId="{F4A9B2DD-A3ED-8048-A95B-0B3E80161233}" srcOrd="0" destOrd="0" presId="urn:microsoft.com/office/officeart/2005/8/layout/default"/>
    <dgm:cxn modelId="{AA604DA0-9575-714C-81E6-EC6FB73C9BE1}" type="presParOf" srcId="{C0FBD1CF-48B7-304F-AB8F-E95C4E81B4E7}" destId="{A0D8C030-75FF-E64D-8936-8DE5C41F7005}" srcOrd="0" destOrd="0" presId="urn:microsoft.com/office/officeart/2005/8/layout/default"/>
    <dgm:cxn modelId="{0088568B-3670-1248-AF4D-5AE46E1E8D5A}" type="presParOf" srcId="{C0FBD1CF-48B7-304F-AB8F-E95C4E81B4E7}" destId="{C051EA95-D26E-E94E-8135-6FA7CF8A3644}" srcOrd="1" destOrd="0" presId="urn:microsoft.com/office/officeart/2005/8/layout/default"/>
    <dgm:cxn modelId="{69E51A55-3686-B945-92BE-300B386972DF}" type="presParOf" srcId="{C0FBD1CF-48B7-304F-AB8F-E95C4E81B4E7}" destId="{F4A9B2DD-A3ED-8048-A95B-0B3E80161233}" srcOrd="2" destOrd="0" presId="urn:microsoft.com/office/officeart/2005/8/layout/default"/>
    <dgm:cxn modelId="{A0CD05C4-A7DC-8040-B060-053E49A3CDEB}" type="presParOf" srcId="{C0FBD1CF-48B7-304F-AB8F-E95C4E81B4E7}" destId="{A533A79E-AFD9-3A4F-A6A6-75CD6D946053}" srcOrd="3" destOrd="0" presId="urn:microsoft.com/office/officeart/2005/8/layout/default"/>
    <dgm:cxn modelId="{837AFF99-68D0-6342-A4C7-499B4FB00E5C}" type="presParOf" srcId="{C0FBD1CF-48B7-304F-AB8F-E95C4E81B4E7}" destId="{4FD06FF0-F6E9-B949-AD89-48CED28EAE47}" srcOrd="4" destOrd="0" presId="urn:microsoft.com/office/officeart/2005/8/layout/default"/>
    <dgm:cxn modelId="{09C9D119-289B-D84B-A6EA-5CC2BFBF1121}" type="presParOf" srcId="{C0FBD1CF-48B7-304F-AB8F-E95C4E81B4E7}" destId="{9E0480F6-A667-2745-B58C-3535B4EADAA4}" srcOrd="5" destOrd="0" presId="urn:microsoft.com/office/officeart/2005/8/layout/default"/>
    <dgm:cxn modelId="{83F9D3A6-FF10-F045-9D48-3313F9685C63}" type="presParOf" srcId="{C0FBD1CF-48B7-304F-AB8F-E95C4E81B4E7}" destId="{E86636E6-8AC9-D544-AF4E-1E1ED92B3744}" srcOrd="6" destOrd="0" presId="urn:microsoft.com/office/officeart/2005/8/layout/default"/>
    <dgm:cxn modelId="{6289FD1E-866C-4E49-8BE8-84A0D1542028}" type="presParOf" srcId="{C0FBD1CF-48B7-304F-AB8F-E95C4E81B4E7}" destId="{93058CD9-F235-D946-9FA7-CA9282B398DE}" srcOrd="7" destOrd="0" presId="urn:microsoft.com/office/officeart/2005/8/layout/default"/>
    <dgm:cxn modelId="{8D66B76E-6830-7E43-BCC0-FAE6E28ECF76}" type="presParOf" srcId="{C0FBD1CF-48B7-304F-AB8F-E95C4E81B4E7}" destId="{809899C1-731D-644E-A315-EFA2F71FFB34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F62D191-A6F5-4E4B-B0E0-6FF4584653D7}" type="doc">
      <dgm:prSet loTypeId="urn:microsoft.com/office/officeart/2005/8/layout/defaul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3C4F582F-5CFD-2B41-AE76-C68A10968124}">
      <dgm:prSet custT="1"/>
      <dgm:spPr>
        <a:solidFill>
          <a:schemeClr val="accent4">
            <a:lumMod val="75000"/>
          </a:schemeClr>
        </a:solidFill>
        <a:ln>
          <a:noFill/>
        </a:ln>
      </dgm:spPr>
      <dgm:t>
        <a:bodyPr/>
        <a:lstStyle/>
        <a:p>
          <a:r>
            <a:rPr lang="en-CH" sz="1800" baseline="0">
              <a:solidFill>
                <a:schemeClr val="bg1"/>
              </a:solidFill>
            </a:rPr>
            <a:t>Plan, assess impact, get authorisation, communicate, record changes.</a:t>
          </a:r>
          <a:endParaRPr lang="en-CH" sz="1800">
            <a:solidFill>
              <a:schemeClr val="bg1"/>
            </a:solidFill>
          </a:endParaRPr>
        </a:p>
      </dgm:t>
    </dgm:pt>
    <dgm:pt modelId="{91057C89-D795-8441-9BE2-6B00E9AB808C}" type="parTrans" cxnId="{C69CC2FF-D185-0944-8EAA-E40EDA0BD8BC}">
      <dgm:prSet/>
      <dgm:spPr/>
      <dgm:t>
        <a:bodyPr/>
        <a:lstStyle/>
        <a:p>
          <a:endParaRPr lang="en-US"/>
        </a:p>
      </dgm:t>
    </dgm:pt>
    <dgm:pt modelId="{6F7EF257-1C6A-7F44-BF7B-7D7A1C74F315}" type="sibTrans" cxnId="{C69CC2FF-D185-0944-8EAA-E40EDA0BD8BC}">
      <dgm:prSet/>
      <dgm:spPr/>
      <dgm:t>
        <a:bodyPr/>
        <a:lstStyle/>
        <a:p>
          <a:endParaRPr lang="en-US"/>
        </a:p>
      </dgm:t>
    </dgm:pt>
    <dgm:pt modelId="{11CB5759-CCA1-1544-861D-54E0D38E1888}">
      <dgm:prSet custT="1"/>
      <dgm:spPr>
        <a:solidFill>
          <a:schemeClr val="accent4">
            <a:lumMod val="75000"/>
          </a:schemeClr>
        </a:solidFill>
        <a:ln>
          <a:noFill/>
        </a:ln>
      </dgm:spPr>
      <dgm:t>
        <a:bodyPr/>
        <a:lstStyle/>
        <a:p>
          <a:r>
            <a:rPr lang="en-CH" sz="1800" baseline="0">
              <a:solidFill>
                <a:schemeClr val="bg1"/>
              </a:solidFill>
            </a:rPr>
            <a:t>Test and acceptance, deployment plans, fallback options.</a:t>
          </a:r>
          <a:endParaRPr lang="en-CH" sz="1800">
            <a:solidFill>
              <a:schemeClr val="bg1"/>
            </a:solidFill>
          </a:endParaRPr>
        </a:p>
      </dgm:t>
    </dgm:pt>
    <dgm:pt modelId="{FEF53404-6B94-9F41-BA7D-E33F6BB73886}" type="parTrans" cxnId="{3C060AA1-5851-2D45-BE44-8747EABDE2C7}">
      <dgm:prSet/>
      <dgm:spPr/>
      <dgm:t>
        <a:bodyPr/>
        <a:lstStyle/>
        <a:p>
          <a:endParaRPr lang="en-US"/>
        </a:p>
      </dgm:t>
    </dgm:pt>
    <dgm:pt modelId="{446C0887-96CB-994B-92C3-1E555F76472C}" type="sibTrans" cxnId="{3C060AA1-5851-2D45-BE44-8747EABDE2C7}">
      <dgm:prSet/>
      <dgm:spPr/>
      <dgm:t>
        <a:bodyPr/>
        <a:lstStyle/>
        <a:p>
          <a:endParaRPr lang="en-US"/>
        </a:p>
      </dgm:t>
    </dgm:pt>
    <dgm:pt modelId="{8672B57D-37DF-7B4F-9D08-E8A5B8362E76}">
      <dgm:prSet custT="1"/>
      <dgm:spPr>
        <a:solidFill>
          <a:schemeClr val="accent4">
            <a:lumMod val="75000"/>
          </a:schemeClr>
        </a:solidFill>
        <a:ln>
          <a:noFill/>
        </a:ln>
      </dgm:spPr>
      <dgm:t>
        <a:bodyPr/>
        <a:lstStyle/>
        <a:p>
          <a:r>
            <a:rPr lang="en-CH" sz="1800" baseline="0">
              <a:solidFill>
                <a:schemeClr val="bg1"/>
              </a:solidFill>
            </a:rPr>
            <a:t>Agreed rules, formal documentation, QA etc.</a:t>
          </a:r>
          <a:endParaRPr lang="en-CH" sz="1800">
            <a:solidFill>
              <a:schemeClr val="bg1"/>
            </a:solidFill>
          </a:endParaRPr>
        </a:p>
      </dgm:t>
    </dgm:pt>
    <dgm:pt modelId="{4AEFCC0C-3426-0A49-B94C-4F38E36F4171}" type="parTrans" cxnId="{50DDCD3C-1163-AD4E-899D-E91A3E0A101A}">
      <dgm:prSet/>
      <dgm:spPr/>
      <dgm:t>
        <a:bodyPr/>
        <a:lstStyle/>
        <a:p>
          <a:endParaRPr lang="en-US"/>
        </a:p>
      </dgm:t>
    </dgm:pt>
    <dgm:pt modelId="{4F0C1127-B2B4-674A-9892-429A5A71B822}" type="sibTrans" cxnId="{50DDCD3C-1163-AD4E-899D-E91A3E0A101A}">
      <dgm:prSet/>
      <dgm:spPr/>
      <dgm:t>
        <a:bodyPr/>
        <a:lstStyle/>
        <a:p>
          <a:endParaRPr lang="en-US"/>
        </a:p>
      </dgm:t>
    </dgm:pt>
    <dgm:pt modelId="{A7011C25-679A-6A4F-8472-ABE6D74510DD}" type="pres">
      <dgm:prSet presAssocID="{5F62D191-A6F5-4E4B-B0E0-6FF4584653D7}" presName="diagram" presStyleCnt="0">
        <dgm:presLayoutVars>
          <dgm:dir/>
          <dgm:resizeHandles val="exact"/>
        </dgm:presLayoutVars>
      </dgm:prSet>
      <dgm:spPr/>
    </dgm:pt>
    <dgm:pt modelId="{6B5F4B2B-2706-804F-9B0B-E2F659FA683D}" type="pres">
      <dgm:prSet presAssocID="{3C4F582F-5CFD-2B41-AE76-C68A10968124}" presName="node" presStyleLbl="node1" presStyleIdx="0" presStyleCnt="3" custScaleX="132344">
        <dgm:presLayoutVars>
          <dgm:bulletEnabled val="1"/>
        </dgm:presLayoutVars>
      </dgm:prSet>
      <dgm:spPr/>
    </dgm:pt>
    <dgm:pt modelId="{118E0465-30E0-AF49-B9A6-729FA21AE31D}" type="pres">
      <dgm:prSet presAssocID="{6F7EF257-1C6A-7F44-BF7B-7D7A1C74F315}" presName="sibTrans" presStyleCnt="0"/>
      <dgm:spPr/>
    </dgm:pt>
    <dgm:pt modelId="{B60A1BB7-242B-834A-B3B3-CBE090D5628C}" type="pres">
      <dgm:prSet presAssocID="{11CB5759-CCA1-1544-861D-54E0D38E1888}" presName="node" presStyleLbl="node1" presStyleIdx="1" presStyleCnt="3" custScaleX="117798">
        <dgm:presLayoutVars>
          <dgm:bulletEnabled val="1"/>
        </dgm:presLayoutVars>
      </dgm:prSet>
      <dgm:spPr/>
    </dgm:pt>
    <dgm:pt modelId="{E3DD1D62-50EC-5847-AB5B-20C4E22BBA19}" type="pres">
      <dgm:prSet presAssocID="{446C0887-96CB-994B-92C3-1E555F76472C}" presName="sibTrans" presStyleCnt="0"/>
      <dgm:spPr/>
    </dgm:pt>
    <dgm:pt modelId="{B2587F71-60C5-0046-A8C4-00694147EF6D}" type="pres">
      <dgm:prSet presAssocID="{8672B57D-37DF-7B4F-9D08-E8A5B8362E76}" presName="node" presStyleLbl="node1" presStyleIdx="2" presStyleCnt="3" custScaleX="117308">
        <dgm:presLayoutVars>
          <dgm:bulletEnabled val="1"/>
        </dgm:presLayoutVars>
      </dgm:prSet>
      <dgm:spPr/>
    </dgm:pt>
  </dgm:ptLst>
  <dgm:cxnLst>
    <dgm:cxn modelId="{6DACEB31-3B1A-9D4F-8111-C5F65C850A49}" type="presOf" srcId="{5F62D191-A6F5-4E4B-B0E0-6FF4584653D7}" destId="{A7011C25-679A-6A4F-8472-ABE6D74510DD}" srcOrd="0" destOrd="0" presId="urn:microsoft.com/office/officeart/2005/8/layout/default"/>
    <dgm:cxn modelId="{50DDCD3C-1163-AD4E-899D-E91A3E0A101A}" srcId="{5F62D191-A6F5-4E4B-B0E0-6FF4584653D7}" destId="{8672B57D-37DF-7B4F-9D08-E8A5B8362E76}" srcOrd="2" destOrd="0" parTransId="{4AEFCC0C-3426-0A49-B94C-4F38E36F4171}" sibTransId="{4F0C1127-B2B4-674A-9892-429A5A71B822}"/>
    <dgm:cxn modelId="{15D4825C-4153-DD42-8603-E8C28B921D93}" type="presOf" srcId="{8672B57D-37DF-7B4F-9D08-E8A5B8362E76}" destId="{B2587F71-60C5-0046-A8C4-00694147EF6D}" srcOrd="0" destOrd="0" presId="urn:microsoft.com/office/officeart/2005/8/layout/default"/>
    <dgm:cxn modelId="{3C060AA1-5851-2D45-BE44-8747EABDE2C7}" srcId="{5F62D191-A6F5-4E4B-B0E0-6FF4584653D7}" destId="{11CB5759-CCA1-1544-861D-54E0D38E1888}" srcOrd="1" destOrd="0" parTransId="{FEF53404-6B94-9F41-BA7D-E33F6BB73886}" sibTransId="{446C0887-96CB-994B-92C3-1E555F76472C}"/>
    <dgm:cxn modelId="{A813B8B8-59BF-4840-BB71-F09518897CB1}" type="presOf" srcId="{3C4F582F-5CFD-2B41-AE76-C68A10968124}" destId="{6B5F4B2B-2706-804F-9B0B-E2F659FA683D}" srcOrd="0" destOrd="0" presId="urn:microsoft.com/office/officeart/2005/8/layout/default"/>
    <dgm:cxn modelId="{25931CEC-7E51-E346-864B-124FAFB27F0D}" type="presOf" srcId="{11CB5759-CCA1-1544-861D-54E0D38E1888}" destId="{B60A1BB7-242B-834A-B3B3-CBE090D5628C}" srcOrd="0" destOrd="0" presId="urn:microsoft.com/office/officeart/2005/8/layout/default"/>
    <dgm:cxn modelId="{C69CC2FF-D185-0944-8EAA-E40EDA0BD8BC}" srcId="{5F62D191-A6F5-4E4B-B0E0-6FF4584653D7}" destId="{3C4F582F-5CFD-2B41-AE76-C68A10968124}" srcOrd="0" destOrd="0" parTransId="{91057C89-D795-8441-9BE2-6B00E9AB808C}" sibTransId="{6F7EF257-1C6A-7F44-BF7B-7D7A1C74F315}"/>
    <dgm:cxn modelId="{97CF52B7-9EEE-EA43-BDBA-AB1BEDCC6775}" type="presParOf" srcId="{A7011C25-679A-6A4F-8472-ABE6D74510DD}" destId="{6B5F4B2B-2706-804F-9B0B-E2F659FA683D}" srcOrd="0" destOrd="0" presId="urn:microsoft.com/office/officeart/2005/8/layout/default"/>
    <dgm:cxn modelId="{93F74D51-4B50-3540-B2B5-8F93AC43EC95}" type="presParOf" srcId="{A7011C25-679A-6A4F-8472-ABE6D74510DD}" destId="{118E0465-30E0-AF49-B9A6-729FA21AE31D}" srcOrd="1" destOrd="0" presId="urn:microsoft.com/office/officeart/2005/8/layout/default"/>
    <dgm:cxn modelId="{AA1B8D0C-7368-B148-85D7-5E4780CC7DF4}" type="presParOf" srcId="{A7011C25-679A-6A4F-8472-ABE6D74510DD}" destId="{B60A1BB7-242B-834A-B3B3-CBE090D5628C}" srcOrd="2" destOrd="0" presId="urn:microsoft.com/office/officeart/2005/8/layout/default"/>
    <dgm:cxn modelId="{79689488-01D5-E24A-B808-2A654E2682D8}" type="presParOf" srcId="{A7011C25-679A-6A4F-8472-ABE6D74510DD}" destId="{E3DD1D62-50EC-5847-AB5B-20C4E22BBA19}" srcOrd="3" destOrd="0" presId="urn:microsoft.com/office/officeart/2005/8/layout/default"/>
    <dgm:cxn modelId="{1DD6333A-459D-1440-AADF-2C848E2D0538}" type="presParOf" srcId="{A7011C25-679A-6A4F-8472-ABE6D74510DD}" destId="{B2587F71-60C5-0046-A8C4-00694147EF6D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8E82C0B-F29C-724E-9331-6CCDBB03660B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A6D343D-6313-F548-942B-AC5E79D3EDB9}">
      <dgm:prSet/>
      <dgm:spPr>
        <a:solidFill>
          <a:schemeClr val="accent3">
            <a:lumMod val="50000"/>
          </a:schemeClr>
        </a:solidFill>
        <a:ln>
          <a:noFill/>
        </a:ln>
      </dgm:spPr>
      <dgm:t>
        <a:bodyPr/>
        <a:lstStyle/>
        <a:p>
          <a:r>
            <a:rPr lang="en-CH" baseline="0">
              <a:solidFill>
                <a:schemeClr val="bg1"/>
              </a:solidFill>
            </a:rPr>
            <a:t>Change enablement</a:t>
          </a:r>
          <a:endParaRPr lang="en-CH">
            <a:solidFill>
              <a:schemeClr val="bg1"/>
            </a:solidFill>
          </a:endParaRPr>
        </a:p>
      </dgm:t>
    </dgm:pt>
    <dgm:pt modelId="{F61ADBE2-E51D-2540-A186-082AA8FEE078}" type="parTrans" cxnId="{AD144F55-9AE6-0341-85BE-31C2D911CC87}">
      <dgm:prSet/>
      <dgm:spPr/>
      <dgm:t>
        <a:bodyPr/>
        <a:lstStyle/>
        <a:p>
          <a:endParaRPr lang="en-US"/>
        </a:p>
      </dgm:t>
    </dgm:pt>
    <dgm:pt modelId="{64EFFF3D-13C3-C24F-A5E8-E8F65B0B79CB}" type="sibTrans" cxnId="{AD144F55-9AE6-0341-85BE-31C2D911CC87}">
      <dgm:prSet/>
      <dgm:spPr/>
      <dgm:t>
        <a:bodyPr/>
        <a:lstStyle/>
        <a:p>
          <a:endParaRPr lang="en-US"/>
        </a:p>
      </dgm:t>
    </dgm:pt>
    <dgm:pt modelId="{8C6F8E94-AE50-BB40-BBE9-DA42D56BCB89}">
      <dgm:prSet/>
      <dgm:spPr>
        <a:solidFill>
          <a:schemeClr val="accent3">
            <a:lumMod val="50000"/>
          </a:schemeClr>
        </a:solidFill>
        <a:ln>
          <a:noFill/>
        </a:ln>
      </dgm:spPr>
      <dgm:t>
        <a:bodyPr/>
        <a:lstStyle/>
        <a:p>
          <a:r>
            <a:rPr lang="en-US" baseline="0">
              <a:solidFill>
                <a:schemeClr val="bg1"/>
              </a:solidFill>
            </a:rPr>
            <a:t>Not all changes can be handled the same way</a:t>
          </a:r>
          <a:endParaRPr lang="en-CH">
            <a:solidFill>
              <a:schemeClr val="bg1"/>
            </a:solidFill>
          </a:endParaRPr>
        </a:p>
      </dgm:t>
    </dgm:pt>
    <dgm:pt modelId="{09E6550E-28EC-FE4E-B2B8-31159862503C}" type="parTrans" cxnId="{56A08E1C-4DBC-284F-ABF6-645C654A2809}">
      <dgm:prSet/>
      <dgm:spPr/>
      <dgm:t>
        <a:bodyPr/>
        <a:lstStyle/>
        <a:p>
          <a:endParaRPr lang="en-US"/>
        </a:p>
      </dgm:t>
    </dgm:pt>
    <dgm:pt modelId="{0F2A7EF6-DB5B-214F-AAF0-A7089CA0D103}" type="sibTrans" cxnId="{56A08E1C-4DBC-284F-ABF6-645C654A2809}">
      <dgm:prSet/>
      <dgm:spPr/>
      <dgm:t>
        <a:bodyPr/>
        <a:lstStyle/>
        <a:p>
          <a:endParaRPr lang="en-US"/>
        </a:p>
      </dgm:t>
    </dgm:pt>
    <dgm:pt modelId="{608D120D-4994-8944-809B-99C669227A85}">
      <dgm:prSet/>
      <dgm:spPr>
        <a:solidFill>
          <a:schemeClr val="accent3">
            <a:lumMod val="50000"/>
          </a:schemeClr>
        </a:solidFill>
        <a:ln>
          <a:noFill/>
        </a:ln>
      </dgm:spPr>
      <dgm:t>
        <a:bodyPr/>
        <a:lstStyle/>
        <a:p>
          <a:r>
            <a:rPr lang="en-US" baseline="0">
              <a:solidFill>
                <a:schemeClr val="bg1"/>
              </a:solidFill>
            </a:rPr>
            <a:t>Risk and throughput</a:t>
          </a:r>
          <a:endParaRPr lang="en-CH">
            <a:solidFill>
              <a:schemeClr val="bg1"/>
            </a:solidFill>
          </a:endParaRPr>
        </a:p>
      </dgm:t>
    </dgm:pt>
    <dgm:pt modelId="{14EC740E-DF9E-0049-A134-D007D8D87F93}" type="parTrans" cxnId="{8B669623-7166-2B48-9810-DB04D983D361}">
      <dgm:prSet/>
      <dgm:spPr/>
      <dgm:t>
        <a:bodyPr/>
        <a:lstStyle/>
        <a:p>
          <a:endParaRPr lang="en-US"/>
        </a:p>
      </dgm:t>
    </dgm:pt>
    <dgm:pt modelId="{FF9DC7C9-52B1-904B-89CA-E2C8FC3264B2}" type="sibTrans" cxnId="{8B669623-7166-2B48-9810-DB04D983D361}">
      <dgm:prSet/>
      <dgm:spPr/>
      <dgm:t>
        <a:bodyPr/>
        <a:lstStyle/>
        <a:p>
          <a:endParaRPr lang="en-US"/>
        </a:p>
      </dgm:t>
    </dgm:pt>
    <dgm:pt modelId="{321F5AA7-B4A1-5748-A8F5-5B038506CDB6}">
      <dgm:prSet/>
      <dgm:spPr>
        <a:solidFill>
          <a:schemeClr val="accent3">
            <a:lumMod val="50000"/>
          </a:schemeClr>
        </a:solidFill>
        <a:ln>
          <a:noFill/>
        </a:ln>
      </dgm:spPr>
      <dgm:t>
        <a:bodyPr/>
        <a:lstStyle/>
        <a:p>
          <a:r>
            <a:rPr lang="en-US" baseline="0">
              <a:solidFill>
                <a:schemeClr val="bg1"/>
              </a:solidFill>
            </a:rPr>
            <a:t>Change authorities, not change board</a:t>
          </a:r>
          <a:endParaRPr lang="en-CH">
            <a:solidFill>
              <a:schemeClr val="bg1"/>
            </a:solidFill>
          </a:endParaRPr>
        </a:p>
      </dgm:t>
    </dgm:pt>
    <dgm:pt modelId="{15BA3C38-60DF-1148-B076-C8D01CFD3B8D}" type="parTrans" cxnId="{FAE33BE2-B79C-1E40-B912-E327276D4FE9}">
      <dgm:prSet/>
      <dgm:spPr/>
      <dgm:t>
        <a:bodyPr/>
        <a:lstStyle/>
        <a:p>
          <a:endParaRPr lang="en-US"/>
        </a:p>
      </dgm:t>
    </dgm:pt>
    <dgm:pt modelId="{35A9FA1A-8246-7C40-80B9-7D1D79C87B70}" type="sibTrans" cxnId="{FAE33BE2-B79C-1E40-B912-E327276D4FE9}">
      <dgm:prSet/>
      <dgm:spPr/>
      <dgm:t>
        <a:bodyPr/>
        <a:lstStyle/>
        <a:p>
          <a:endParaRPr lang="en-US"/>
        </a:p>
      </dgm:t>
    </dgm:pt>
    <dgm:pt modelId="{610BB787-9560-CD4A-8F9A-2FE1846B4030}">
      <dgm:prSet/>
      <dgm:spPr>
        <a:solidFill>
          <a:schemeClr val="accent3">
            <a:lumMod val="50000"/>
          </a:schemeClr>
        </a:solidFill>
        <a:ln>
          <a:noFill/>
        </a:ln>
      </dgm:spPr>
      <dgm:t>
        <a:bodyPr/>
        <a:lstStyle/>
        <a:p>
          <a:r>
            <a:rPr lang="en-US" baseline="0">
              <a:solidFill>
                <a:schemeClr val="bg1"/>
              </a:solidFill>
            </a:rPr>
            <a:t>High level process structure and roles, choice in method</a:t>
          </a:r>
          <a:endParaRPr lang="en-CH">
            <a:solidFill>
              <a:schemeClr val="bg1"/>
            </a:solidFill>
          </a:endParaRPr>
        </a:p>
      </dgm:t>
    </dgm:pt>
    <dgm:pt modelId="{383D0479-733A-ED43-B6BA-B8B99706A670}" type="parTrans" cxnId="{A8D1B4C5-750A-FC4C-A67D-E393DDC6D00C}">
      <dgm:prSet/>
      <dgm:spPr/>
      <dgm:t>
        <a:bodyPr/>
        <a:lstStyle/>
        <a:p>
          <a:endParaRPr lang="en-US"/>
        </a:p>
      </dgm:t>
    </dgm:pt>
    <dgm:pt modelId="{22AFC4C9-9D9B-0A47-83B1-35A2C927B8B2}" type="sibTrans" cxnId="{A8D1B4C5-750A-FC4C-A67D-E393DDC6D00C}">
      <dgm:prSet/>
      <dgm:spPr/>
      <dgm:t>
        <a:bodyPr/>
        <a:lstStyle/>
        <a:p>
          <a:endParaRPr lang="en-US"/>
        </a:p>
      </dgm:t>
    </dgm:pt>
    <dgm:pt modelId="{15D96A70-4AF3-104B-9B6C-7591EF591543}" type="pres">
      <dgm:prSet presAssocID="{38E82C0B-F29C-724E-9331-6CCDBB03660B}" presName="diagram" presStyleCnt="0">
        <dgm:presLayoutVars>
          <dgm:dir/>
          <dgm:resizeHandles val="exact"/>
        </dgm:presLayoutVars>
      </dgm:prSet>
      <dgm:spPr/>
    </dgm:pt>
    <dgm:pt modelId="{83D2B8EC-7D2E-344C-AEC6-773F67C6990F}" type="pres">
      <dgm:prSet presAssocID="{AA6D343D-6313-F548-942B-AC5E79D3EDB9}" presName="node" presStyleLbl="node1" presStyleIdx="0" presStyleCnt="5" custScaleY="124122">
        <dgm:presLayoutVars>
          <dgm:bulletEnabled val="1"/>
        </dgm:presLayoutVars>
      </dgm:prSet>
      <dgm:spPr/>
    </dgm:pt>
    <dgm:pt modelId="{57C9DB80-5517-6848-A31E-479EEB2A4B14}" type="pres">
      <dgm:prSet presAssocID="{64EFFF3D-13C3-C24F-A5E8-E8F65B0B79CB}" presName="sibTrans" presStyleCnt="0"/>
      <dgm:spPr/>
    </dgm:pt>
    <dgm:pt modelId="{F0EB58D7-44A0-2E4E-AF47-0316D07CD862}" type="pres">
      <dgm:prSet presAssocID="{8C6F8E94-AE50-BB40-BBE9-DA42D56BCB89}" presName="node" presStyleLbl="node1" presStyleIdx="1" presStyleCnt="5" custScaleY="124122">
        <dgm:presLayoutVars>
          <dgm:bulletEnabled val="1"/>
        </dgm:presLayoutVars>
      </dgm:prSet>
      <dgm:spPr/>
    </dgm:pt>
    <dgm:pt modelId="{5B911321-B4E5-544E-B4FC-A1ABD8552F01}" type="pres">
      <dgm:prSet presAssocID="{0F2A7EF6-DB5B-214F-AAF0-A7089CA0D103}" presName="sibTrans" presStyleCnt="0"/>
      <dgm:spPr/>
    </dgm:pt>
    <dgm:pt modelId="{CC4DEBB0-4C7A-5D41-9BAD-24BD5E079DC9}" type="pres">
      <dgm:prSet presAssocID="{608D120D-4994-8944-809B-99C669227A85}" presName="node" presStyleLbl="node1" presStyleIdx="2" presStyleCnt="5" custScaleY="124122">
        <dgm:presLayoutVars>
          <dgm:bulletEnabled val="1"/>
        </dgm:presLayoutVars>
      </dgm:prSet>
      <dgm:spPr/>
    </dgm:pt>
    <dgm:pt modelId="{7FC1A212-C107-BB45-A8B2-BBA7F7302247}" type="pres">
      <dgm:prSet presAssocID="{FF9DC7C9-52B1-904B-89CA-E2C8FC3264B2}" presName="sibTrans" presStyleCnt="0"/>
      <dgm:spPr/>
    </dgm:pt>
    <dgm:pt modelId="{3B9A0F05-CDF1-6E42-847F-51EE69C17B21}" type="pres">
      <dgm:prSet presAssocID="{321F5AA7-B4A1-5748-A8F5-5B038506CDB6}" presName="node" presStyleLbl="node1" presStyleIdx="3" presStyleCnt="5" custScaleY="124122">
        <dgm:presLayoutVars>
          <dgm:bulletEnabled val="1"/>
        </dgm:presLayoutVars>
      </dgm:prSet>
      <dgm:spPr/>
    </dgm:pt>
    <dgm:pt modelId="{BB0DBBFC-9369-9948-8B33-9BEC28E778C6}" type="pres">
      <dgm:prSet presAssocID="{35A9FA1A-8246-7C40-80B9-7D1D79C87B70}" presName="sibTrans" presStyleCnt="0"/>
      <dgm:spPr/>
    </dgm:pt>
    <dgm:pt modelId="{0F63DF50-CC91-4644-A8EE-DB9EF7C6ED6F}" type="pres">
      <dgm:prSet presAssocID="{610BB787-9560-CD4A-8F9A-2FE1846B4030}" presName="node" presStyleLbl="node1" presStyleIdx="4" presStyleCnt="5" custScaleY="124122">
        <dgm:presLayoutVars>
          <dgm:bulletEnabled val="1"/>
        </dgm:presLayoutVars>
      </dgm:prSet>
      <dgm:spPr/>
    </dgm:pt>
  </dgm:ptLst>
  <dgm:cxnLst>
    <dgm:cxn modelId="{1FF45D04-EC3E-2845-9F1B-E5B485E64514}" type="presOf" srcId="{321F5AA7-B4A1-5748-A8F5-5B038506CDB6}" destId="{3B9A0F05-CDF1-6E42-847F-51EE69C17B21}" srcOrd="0" destOrd="0" presId="urn:microsoft.com/office/officeart/2005/8/layout/default"/>
    <dgm:cxn modelId="{56A08E1C-4DBC-284F-ABF6-645C654A2809}" srcId="{38E82C0B-F29C-724E-9331-6CCDBB03660B}" destId="{8C6F8E94-AE50-BB40-BBE9-DA42D56BCB89}" srcOrd="1" destOrd="0" parTransId="{09E6550E-28EC-FE4E-B2B8-31159862503C}" sibTransId="{0F2A7EF6-DB5B-214F-AAF0-A7089CA0D103}"/>
    <dgm:cxn modelId="{8B669623-7166-2B48-9810-DB04D983D361}" srcId="{38E82C0B-F29C-724E-9331-6CCDBB03660B}" destId="{608D120D-4994-8944-809B-99C669227A85}" srcOrd="2" destOrd="0" parTransId="{14EC740E-DF9E-0049-A134-D007D8D87F93}" sibTransId="{FF9DC7C9-52B1-904B-89CA-E2C8FC3264B2}"/>
    <dgm:cxn modelId="{24223D24-EC96-8249-9F29-61D54DF8804D}" type="presOf" srcId="{AA6D343D-6313-F548-942B-AC5E79D3EDB9}" destId="{83D2B8EC-7D2E-344C-AEC6-773F67C6990F}" srcOrd="0" destOrd="0" presId="urn:microsoft.com/office/officeart/2005/8/layout/default"/>
    <dgm:cxn modelId="{AD144F55-9AE6-0341-85BE-31C2D911CC87}" srcId="{38E82C0B-F29C-724E-9331-6CCDBB03660B}" destId="{AA6D343D-6313-F548-942B-AC5E79D3EDB9}" srcOrd="0" destOrd="0" parTransId="{F61ADBE2-E51D-2540-A186-082AA8FEE078}" sibTransId="{64EFFF3D-13C3-C24F-A5E8-E8F65B0B79CB}"/>
    <dgm:cxn modelId="{1BDB7B8C-50E3-CF4A-915E-1C0CE0247439}" type="presOf" srcId="{610BB787-9560-CD4A-8F9A-2FE1846B4030}" destId="{0F63DF50-CC91-4644-A8EE-DB9EF7C6ED6F}" srcOrd="0" destOrd="0" presId="urn:microsoft.com/office/officeart/2005/8/layout/default"/>
    <dgm:cxn modelId="{C267DFB0-4229-1743-86F1-56588DF875E7}" type="presOf" srcId="{38E82C0B-F29C-724E-9331-6CCDBB03660B}" destId="{15D96A70-4AF3-104B-9B6C-7591EF591543}" srcOrd="0" destOrd="0" presId="urn:microsoft.com/office/officeart/2005/8/layout/default"/>
    <dgm:cxn modelId="{8D9341C0-0ED5-D94A-95EF-7C44159AA0F5}" type="presOf" srcId="{8C6F8E94-AE50-BB40-BBE9-DA42D56BCB89}" destId="{F0EB58D7-44A0-2E4E-AF47-0316D07CD862}" srcOrd="0" destOrd="0" presId="urn:microsoft.com/office/officeart/2005/8/layout/default"/>
    <dgm:cxn modelId="{A8D1B4C5-750A-FC4C-A67D-E393DDC6D00C}" srcId="{38E82C0B-F29C-724E-9331-6CCDBB03660B}" destId="{610BB787-9560-CD4A-8F9A-2FE1846B4030}" srcOrd="4" destOrd="0" parTransId="{383D0479-733A-ED43-B6BA-B8B99706A670}" sibTransId="{22AFC4C9-9D9B-0A47-83B1-35A2C927B8B2}"/>
    <dgm:cxn modelId="{FAE33BE2-B79C-1E40-B912-E327276D4FE9}" srcId="{38E82C0B-F29C-724E-9331-6CCDBB03660B}" destId="{321F5AA7-B4A1-5748-A8F5-5B038506CDB6}" srcOrd="3" destOrd="0" parTransId="{15BA3C38-60DF-1148-B076-C8D01CFD3B8D}" sibTransId="{35A9FA1A-8246-7C40-80B9-7D1D79C87B70}"/>
    <dgm:cxn modelId="{47A0B3ED-A151-7B40-921E-D392D7A009CB}" type="presOf" srcId="{608D120D-4994-8944-809B-99C669227A85}" destId="{CC4DEBB0-4C7A-5D41-9BAD-24BD5E079DC9}" srcOrd="0" destOrd="0" presId="urn:microsoft.com/office/officeart/2005/8/layout/default"/>
    <dgm:cxn modelId="{59892351-762D-7841-B847-53963E25E167}" type="presParOf" srcId="{15D96A70-4AF3-104B-9B6C-7591EF591543}" destId="{83D2B8EC-7D2E-344C-AEC6-773F67C6990F}" srcOrd="0" destOrd="0" presId="urn:microsoft.com/office/officeart/2005/8/layout/default"/>
    <dgm:cxn modelId="{CBD94D0B-29F3-4745-A062-140F18BAF385}" type="presParOf" srcId="{15D96A70-4AF3-104B-9B6C-7591EF591543}" destId="{57C9DB80-5517-6848-A31E-479EEB2A4B14}" srcOrd="1" destOrd="0" presId="urn:microsoft.com/office/officeart/2005/8/layout/default"/>
    <dgm:cxn modelId="{E7984DFD-7AC9-BD47-B357-C2A8841F85B7}" type="presParOf" srcId="{15D96A70-4AF3-104B-9B6C-7591EF591543}" destId="{F0EB58D7-44A0-2E4E-AF47-0316D07CD862}" srcOrd="2" destOrd="0" presId="urn:microsoft.com/office/officeart/2005/8/layout/default"/>
    <dgm:cxn modelId="{A3C3446D-5B5A-AE4C-A77E-82595E39C6F9}" type="presParOf" srcId="{15D96A70-4AF3-104B-9B6C-7591EF591543}" destId="{5B911321-B4E5-544E-B4FC-A1ABD8552F01}" srcOrd="3" destOrd="0" presId="urn:microsoft.com/office/officeart/2005/8/layout/default"/>
    <dgm:cxn modelId="{A0169FFF-09A8-2F47-B25F-A005FF06A62A}" type="presParOf" srcId="{15D96A70-4AF3-104B-9B6C-7591EF591543}" destId="{CC4DEBB0-4C7A-5D41-9BAD-24BD5E079DC9}" srcOrd="4" destOrd="0" presId="urn:microsoft.com/office/officeart/2005/8/layout/default"/>
    <dgm:cxn modelId="{33B5BD66-175A-074F-8F9C-026573222274}" type="presParOf" srcId="{15D96A70-4AF3-104B-9B6C-7591EF591543}" destId="{7FC1A212-C107-BB45-A8B2-BBA7F7302247}" srcOrd="5" destOrd="0" presId="urn:microsoft.com/office/officeart/2005/8/layout/default"/>
    <dgm:cxn modelId="{B5620340-D33A-894E-9796-8D14F1185E52}" type="presParOf" srcId="{15D96A70-4AF3-104B-9B6C-7591EF591543}" destId="{3B9A0F05-CDF1-6E42-847F-51EE69C17B21}" srcOrd="6" destOrd="0" presId="urn:microsoft.com/office/officeart/2005/8/layout/default"/>
    <dgm:cxn modelId="{8CE8CD72-5B2D-754F-8520-E520DD5C234B}" type="presParOf" srcId="{15D96A70-4AF3-104B-9B6C-7591EF591543}" destId="{BB0DBBFC-9369-9948-8B33-9BEC28E778C6}" srcOrd="7" destOrd="0" presId="urn:microsoft.com/office/officeart/2005/8/layout/default"/>
    <dgm:cxn modelId="{B8F6AD7A-9F37-014B-8AA0-A743B39EB405}" type="presParOf" srcId="{15D96A70-4AF3-104B-9B6C-7591EF591543}" destId="{0F63DF50-CC91-4644-A8EE-DB9EF7C6ED6F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0FEFDC2-5964-4243-A0BC-7971BDE509AF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2ED569A-C211-524B-A538-D541BC822EC8}">
      <dgm:prSet/>
      <dgm:spPr>
        <a:solidFill>
          <a:schemeClr val="accent6">
            <a:lumMod val="50000"/>
          </a:schemeClr>
        </a:solidFill>
        <a:ln>
          <a:noFill/>
        </a:ln>
      </dgm:spPr>
      <dgm:t>
        <a:bodyPr/>
        <a:lstStyle/>
        <a:p>
          <a:r>
            <a:rPr lang="en-CH" baseline="0">
              <a:solidFill>
                <a:schemeClr val="bg1"/>
              </a:solidFill>
            </a:rPr>
            <a:t>Empower teams to manage risk</a:t>
          </a:r>
          <a:endParaRPr lang="en-CH">
            <a:solidFill>
              <a:schemeClr val="bg1"/>
            </a:solidFill>
          </a:endParaRPr>
        </a:p>
      </dgm:t>
    </dgm:pt>
    <dgm:pt modelId="{6742325B-832F-2C4D-BD23-A43F1E0ED3F2}" type="parTrans" cxnId="{0CB7FBAF-C1A0-3144-A5E7-B3745AE2C51E}">
      <dgm:prSet/>
      <dgm:spPr/>
      <dgm:t>
        <a:bodyPr/>
        <a:lstStyle/>
        <a:p>
          <a:endParaRPr lang="en-US"/>
        </a:p>
      </dgm:t>
    </dgm:pt>
    <dgm:pt modelId="{3093DBAF-2B66-4244-AB1F-6C2EA5BB0103}" type="sibTrans" cxnId="{0CB7FBAF-C1A0-3144-A5E7-B3745AE2C51E}">
      <dgm:prSet/>
      <dgm:spPr/>
      <dgm:t>
        <a:bodyPr/>
        <a:lstStyle/>
        <a:p>
          <a:endParaRPr lang="en-US"/>
        </a:p>
      </dgm:t>
    </dgm:pt>
    <dgm:pt modelId="{C381A721-1E54-9143-81B4-4DA2BFFEA20A}">
      <dgm:prSet/>
      <dgm:spPr>
        <a:solidFill>
          <a:schemeClr val="accent6">
            <a:lumMod val="50000"/>
          </a:schemeClr>
        </a:solidFill>
        <a:ln>
          <a:noFill/>
        </a:ln>
      </dgm:spPr>
      <dgm:t>
        <a:bodyPr/>
        <a:lstStyle/>
        <a:p>
          <a:r>
            <a:rPr lang="en-CH" baseline="0">
              <a:solidFill>
                <a:schemeClr val="bg1"/>
              </a:solidFill>
            </a:rPr>
            <a:t>Automate</a:t>
          </a:r>
          <a:endParaRPr lang="en-CH">
            <a:solidFill>
              <a:schemeClr val="bg1"/>
            </a:solidFill>
          </a:endParaRPr>
        </a:p>
      </dgm:t>
    </dgm:pt>
    <dgm:pt modelId="{97262C3F-3E41-FF49-9425-5C761483ABA8}" type="parTrans" cxnId="{42FE0E1B-B446-B847-8521-06EAF92159AB}">
      <dgm:prSet/>
      <dgm:spPr/>
      <dgm:t>
        <a:bodyPr/>
        <a:lstStyle/>
        <a:p>
          <a:endParaRPr lang="en-US"/>
        </a:p>
      </dgm:t>
    </dgm:pt>
    <dgm:pt modelId="{8AB76615-61C1-EB47-94DF-B33A15896134}" type="sibTrans" cxnId="{42FE0E1B-B446-B847-8521-06EAF92159AB}">
      <dgm:prSet/>
      <dgm:spPr/>
      <dgm:t>
        <a:bodyPr/>
        <a:lstStyle/>
        <a:p>
          <a:endParaRPr lang="en-US"/>
        </a:p>
      </dgm:t>
    </dgm:pt>
    <dgm:pt modelId="{3A78FBED-67D2-1740-B945-E20FCF2B24B6}">
      <dgm:prSet/>
      <dgm:spPr>
        <a:solidFill>
          <a:schemeClr val="accent6">
            <a:lumMod val="50000"/>
          </a:schemeClr>
        </a:solidFill>
        <a:ln>
          <a:noFill/>
        </a:ln>
      </dgm:spPr>
      <dgm:t>
        <a:bodyPr/>
        <a:lstStyle/>
        <a:p>
          <a:r>
            <a:rPr lang="en-CH" baseline="0">
              <a:solidFill>
                <a:schemeClr val="bg1"/>
              </a:solidFill>
            </a:rPr>
            <a:t>Concrete deployment strategies</a:t>
          </a:r>
          <a:endParaRPr lang="en-CH">
            <a:solidFill>
              <a:schemeClr val="bg1"/>
            </a:solidFill>
          </a:endParaRPr>
        </a:p>
      </dgm:t>
    </dgm:pt>
    <dgm:pt modelId="{96EE445E-17B3-7E41-90E2-6C3C3A9EC4D5}" type="parTrans" cxnId="{2C1C5BA2-5F28-D646-8622-D51ECA4366A2}">
      <dgm:prSet/>
      <dgm:spPr/>
      <dgm:t>
        <a:bodyPr/>
        <a:lstStyle/>
        <a:p>
          <a:endParaRPr lang="en-US"/>
        </a:p>
      </dgm:t>
    </dgm:pt>
    <dgm:pt modelId="{F9C3ECB5-DE9C-AB4E-B6AD-A9C863C75800}" type="sibTrans" cxnId="{2C1C5BA2-5F28-D646-8622-D51ECA4366A2}">
      <dgm:prSet/>
      <dgm:spPr/>
      <dgm:t>
        <a:bodyPr/>
        <a:lstStyle/>
        <a:p>
          <a:endParaRPr lang="en-US"/>
        </a:p>
      </dgm:t>
    </dgm:pt>
    <dgm:pt modelId="{945B163A-06BB-2147-9FC7-24B0DF3C10BD}">
      <dgm:prSet/>
      <dgm:spPr>
        <a:solidFill>
          <a:schemeClr val="accent6">
            <a:lumMod val="50000"/>
          </a:schemeClr>
        </a:solidFill>
        <a:ln>
          <a:noFill/>
        </a:ln>
      </dgm:spPr>
      <dgm:t>
        <a:bodyPr/>
        <a:lstStyle/>
        <a:p>
          <a:r>
            <a:rPr lang="en-CH" baseline="0">
              <a:solidFill>
                <a:schemeClr val="bg1"/>
              </a:solidFill>
            </a:rPr>
            <a:t>Fast recovery</a:t>
          </a:r>
          <a:endParaRPr lang="en-CH">
            <a:solidFill>
              <a:schemeClr val="bg1"/>
            </a:solidFill>
          </a:endParaRPr>
        </a:p>
      </dgm:t>
    </dgm:pt>
    <dgm:pt modelId="{C53D7EA5-9D68-E748-B41D-777E55B4FB8D}" type="parTrans" cxnId="{20ADDE7B-61CE-5D44-9E09-3CC46703AC0A}">
      <dgm:prSet/>
      <dgm:spPr/>
      <dgm:t>
        <a:bodyPr/>
        <a:lstStyle/>
        <a:p>
          <a:endParaRPr lang="en-US"/>
        </a:p>
      </dgm:t>
    </dgm:pt>
    <dgm:pt modelId="{534A1C7F-5FB6-E342-9315-3945368E89B4}" type="sibTrans" cxnId="{20ADDE7B-61CE-5D44-9E09-3CC46703AC0A}">
      <dgm:prSet/>
      <dgm:spPr/>
      <dgm:t>
        <a:bodyPr/>
        <a:lstStyle/>
        <a:p>
          <a:endParaRPr lang="en-US"/>
        </a:p>
      </dgm:t>
    </dgm:pt>
    <dgm:pt modelId="{0A7CB6E9-6BB4-024F-BDB8-7E0F54BE9AD2}">
      <dgm:prSet/>
      <dgm:spPr>
        <a:solidFill>
          <a:schemeClr val="accent6">
            <a:lumMod val="50000"/>
          </a:schemeClr>
        </a:solidFill>
        <a:ln>
          <a:noFill/>
        </a:ln>
      </dgm:spPr>
      <dgm:t>
        <a:bodyPr/>
        <a:lstStyle/>
        <a:p>
          <a:r>
            <a:rPr lang="en-CH" baseline="0">
              <a:solidFill>
                <a:schemeClr val="bg1"/>
              </a:solidFill>
            </a:rPr>
            <a:t>Know what users want from availability and performance</a:t>
          </a:r>
          <a:endParaRPr lang="en-CH">
            <a:solidFill>
              <a:schemeClr val="bg1"/>
            </a:solidFill>
          </a:endParaRPr>
        </a:p>
      </dgm:t>
    </dgm:pt>
    <dgm:pt modelId="{87ABFF67-63AB-C544-BBD8-23A128D60AA4}" type="parTrans" cxnId="{93B665CF-11A9-FD46-945A-0D66068A5AC7}">
      <dgm:prSet/>
      <dgm:spPr/>
      <dgm:t>
        <a:bodyPr/>
        <a:lstStyle/>
        <a:p>
          <a:endParaRPr lang="en-US"/>
        </a:p>
      </dgm:t>
    </dgm:pt>
    <dgm:pt modelId="{950B5DE3-0498-0F45-A5E8-A52B0A237789}" type="sibTrans" cxnId="{93B665CF-11A9-FD46-945A-0D66068A5AC7}">
      <dgm:prSet/>
      <dgm:spPr/>
      <dgm:t>
        <a:bodyPr/>
        <a:lstStyle/>
        <a:p>
          <a:endParaRPr lang="en-US"/>
        </a:p>
      </dgm:t>
    </dgm:pt>
    <dgm:pt modelId="{20120701-A2A1-9E43-AA8F-962E6B525052}" type="pres">
      <dgm:prSet presAssocID="{A0FEFDC2-5964-4243-A0BC-7971BDE509AF}" presName="diagram" presStyleCnt="0">
        <dgm:presLayoutVars>
          <dgm:dir/>
          <dgm:resizeHandles val="exact"/>
        </dgm:presLayoutVars>
      </dgm:prSet>
      <dgm:spPr/>
    </dgm:pt>
    <dgm:pt modelId="{411CE079-C337-2745-8CF2-02C917751A92}" type="pres">
      <dgm:prSet presAssocID="{32ED569A-C211-524B-A538-D541BC822EC8}" presName="node" presStyleLbl="node1" presStyleIdx="0" presStyleCnt="5" custScaleY="124752">
        <dgm:presLayoutVars>
          <dgm:bulletEnabled val="1"/>
        </dgm:presLayoutVars>
      </dgm:prSet>
      <dgm:spPr/>
    </dgm:pt>
    <dgm:pt modelId="{A4D5DBA1-6960-834E-9874-AA3D7594A22A}" type="pres">
      <dgm:prSet presAssocID="{3093DBAF-2B66-4244-AB1F-6C2EA5BB0103}" presName="sibTrans" presStyleCnt="0"/>
      <dgm:spPr/>
    </dgm:pt>
    <dgm:pt modelId="{3AE4B02D-2148-E14D-80CE-A9E29D769D5F}" type="pres">
      <dgm:prSet presAssocID="{0A7CB6E9-6BB4-024F-BDB8-7E0F54BE9AD2}" presName="node" presStyleLbl="node1" presStyleIdx="1" presStyleCnt="5" custScaleY="124752">
        <dgm:presLayoutVars>
          <dgm:bulletEnabled val="1"/>
        </dgm:presLayoutVars>
      </dgm:prSet>
      <dgm:spPr/>
    </dgm:pt>
    <dgm:pt modelId="{9FCD1E9F-6565-774E-AC47-11641BA6C54B}" type="pres">
      <dgm:prSet presAssocID="{950B5DE3-0498-0F45-A5E8-A52B0A237789}" presName="sibTrans" presStyleCnt="0"/>
      <dgm:spPr/>
    </dgm:pt>
    <dgm:pt modelId="{5FEF81C8-CCC2-B04C-B03F-3AC671DA519D}" type="pres">
      <dgm:prSet presAssocID="{C381A721-1E54-9143-81B4-4DA2BFFEA20A}" presName="node" presStyleLbl="node1" presStyleIdx="2" presStyleCnt="5" custScaleY="124752">
        <dgm:presLayoutVars>
          <dgm:bulletEnabled val="1"/>
        </dgm:presLayoutVars>
      </dgm:prSet>
      <dgm:spPr/>
    </dgm:pt>
    <dgm:pt modelId="{2B961FF5-2040-4845-B9E1-1C416D3F87E6}" type="pres">
      <dgm:prSet presAssocID="{8AB76615-61C1-EB47-94DF-B33A15896134}" presName="sibTrans" presStyleCnt="0"/>
      <dgm:spPr/>
    </dgm:pt>
    <dgm:pt modelId="{3E34B5C9-B1E5-2E42-973D-D6263D4EB576}" type="pres">
      <dgm:prSet presAssocID="{3A78FBED-67D2-1740-B945-E20FCF2B24B6}" presName="node" presStyleLbl="node1" presStyleIdx="3" presStyleCnt="5" custScaleY="124752">
        <dgm:presLayoutVars>
          <dgm:bulletEnabled val="1"/>
        </dgm:presLayoutVars>
      </dgm:prSet>
      <dgm:spPr/>
    </dgm:pt>
    <dgm:pt modelId="{3DADFB39-F08A-6347-AB9B-255CAA8CAE55}" type="pres">
      <dgm:prSet presAssocID="{F9C3ECB5-DE9C-AB4E-B6AD-A9C863C75800}" presName="sibTrans" presStyleCnt="0"/>
      <dgm:spPr/>
    </dgm:pt>
    <dgm:pt modelId="{6D866541-A780-674B-8E6F-4FB1443B8E51}" type="pres">
      <dgm:prSet presAssocID="{945B163A-06BB-2147-9FC7-24B0DF3C10BD}" presName="node" presStyleLbl="node1" presStyleIdx="4" presStyleCnt="5" custScaleY="124752">
        <dgm:presLayoutVars>
          <dgm:bulletEnabled val="1"/>
        </dgm:presLayoutVars>
      </dgm:prSet>
      <dgm:spPr/>
    </dgm:pt>
  </dgm:ptLst>
  <dgm:cxnLst>
    <dgm:cxn modelId="{A5BFAF08-0904-4045-AF78-CA990C159A47}" type="presOf" srcId="{C381A721-1E54-9143-81B4-4DA2BFFEA20A}" destId="{5FEF81C8-CCC2-B04C-B03F-3AC671DA519D}" srcOrd="0" destOrd="0" presId="urn:microsoft.com/office/officeart/2005/8/layout/default"/>
    <dgm:cxn modelId="{42FE0E1B-B446-B847-8521-06EAF92159AB}" srcId="{A0FEFDC2-5964-4243-A0BC-7971BDE509AF}" destId="{C381A721-1E54-9143-81B4-4DA2BFFEA20A}" srcOrd="2" destOrd="0" parTransId="{97262C3F-3E41-FF49-9425-5C761483ABA8}" sibTransId="{8AB76615-61C1-EB47-94DF-B33A15896134}"/>
    <dgm:cxn modelId="{6C1A0939-2848-7F45-AB51-F9660A6125DD}" type="presOf" srcId="{945B163A-06BB-2147-9FC7-24B0DF3C10BD}" destId="{6D866541-A780-674B-8E6F-4FB1443B8E51}" srcOrd="0" destOrd="0" presId="urn:microsoft.com/office/officeart/2005/8/layout/default"/>
    <dgm:cxn modelId="{4C1CEE4D-079D-1540-810E-6B300302F5C2}" type="presOf" srcId="{32ED569A-C211-524B-A538-D541BC822EC8}" destId="{411CE079-C337-2745-8CF2-02C917751A92}" srcOrd="0" destOrd="0" presId="urn:microsoft.com/office/officeart/2005/8/layout/default"/>
    <dgm:cxn modelId="{DCD00E57-1A37-B746-8C9D-06C16BE81BFF}" type="presOf" srcId="{3A78FBED-67D2-1740-B945-E20FCF2B24B6}" destId="{3E34B5C9-B1E5-2E42-973D-D6263D4EB576}" srcOrd="0" destOrd="0" presId="urn:microsoft.com/office/officeart/2005/8/layout/default"/>
    <dgm:cxn modelId="{20ADDE7B-61CE-5D44-9E09-3CC46703AC0A}" srcId="{A0FEFDC2-5964-4243-A0BC-7971BDE509AF}" destId="{945B163A-06BB-2147-9FC7-24B0DF3C10BD}" srcOrd="4" destOrd="0" parTransId="{C53D7EA5-9D68-E748-B41D-777E55B4FB8D}" sibTransId="{534A1C7F-5FB6-E342-9315-3945368E89B4}"/>
    <dgm:cxn modelId="{2C1C5BA2-5F28-D646-8622-D51ECA4366A2}" srcId="{A0FEFDC2-5964-4243-A0BC-7971BDE509AF}" destId="{3A78FBED-67D2-1740-B945-E20FCF2B24B6}" srcOrd="3" destOrd="0" parTransId="{96EE445E-17B3-7E41-90E2-6C3C3A9EC4D5}" sibTransId="{F9C3ECB5-DE9C-AB4E-B6AD-A9C863C75800}"/>
    <dgm:cxn modelId="{0CB7FBAF-C1A0-3144-A5E7-B3745AE2C51E}" srcId="{A0FEFDC2-5964-4243-A0BC-7971BDE509AF}" destId="{32ED569A-C211-524B-A538-D541BC822EC8}" srcOrd="0" destOrd="0" parTransId="{6742325B-832F-2C4D-BD23-A43F1E0ED3F2}" sibTransId="{3093DBAF-2B66-4244-AB1F-6C2EA5BB0103}"/>
    <dgm:cxn modelId="{E66CFDB5-4CA4-CC45-B2EA-E8D0E43A046B}" type="presOf" srcId="{0A7CB6E9-6BB4-024F-BDB8-7E0F54BE9AD2}" destId="{3AE4B02D-2148-E14D-80CE-A9E29D769D5F}" srcOrd="0" destOrd="0" presId="urn:microsoft.com/office/officeart/2005/8/layout/default"/>
    <dgm:cxn modelId="{B0CB3DCB-4271-444F-8D03-B1B1407D5076}" type="presOf" srcId="{A0FEFDC2-5964-4243-A0BC-7971BDE509AF}" destId="{20120701-A2A1-9E43-AA8F-962E6B525052}" srcOrd="0" destOrd="0" presId="urn:microsoft.com/office/officeart/2005/8/layout/default"/>
    <dgm:cxn modelId="{93B665CF-11A9-FD46-945A-0D66068A5AC7}" srcId="{A0FEFDC2-5964-4243-A0BC-7971BDE509AF}" destId="{0A7CB6E9-6BB4-024F-BDB8-7E0F54BE9AD2}" srcOrd="1" destOrd="0" parTransId="{87ABFF67-63AB-C544-BBD8-23A128D60AA4}" sibTransId="{950B5DE3-0498-0F45-A5E8-A52B0A237789}"/>
    <dgm:cxn modelId="{65FDE9B1-47E7-C647-84C7-148E0A4E80FD}" type="presParOf" srcId="{20120701-A2A1-9E43-AA8F-962E6B525052}" destId="{411CE079-C337-2745-8CF2-02C917751A92}" srcOrd="0" destOrd="0" presId="urn:microsoft.com/office/officeart/2005/8/layout/default"/>
    <dgm:cxn modelId="{534C974A-0CC9-E047-A592-046020A8D6DC}" type="presParOf" srcId="{20120701-A2A1-9E43-AA8F-962E6B525052}" destId="{A4D5DBA1-6960-834E-9874-AA3D7594A22A}" srcOrd="1" destOrd="0" presId="urn:microsoft.com/office/officeart/2005/8/layout/default"/>
    <dgm:cxn modelId="{2BB7C09F-E200-F348-A567-65E264D9AABC}" type="presParOf" srcId="{20120701-A2A1-9E43-AA8F-962E6B525052}" destId="{3AE4B02D-2148-E14D-80CE-A9E29D769D5F}" srcOrd="2" destOrd="0" presId="urn:microsoft.com/office/officeart/2005/8/layout/default"/>
    <dgm:cxn modelId="{8CD9CB6A-5EB2-8945-8EFA-7499684FC599}" type="presParOf" srcId="{20120701-A2A1-9E43-AA8F-962E6B525052}" destId="{9FCD1E9F-6565-774E-AC47-11641BA6C54B}" srcOrd="3" destOrd="0" presId="urn:microsoft.com/office/officeart/2005/8/layout/default"/>
    <dgm:cxn modelId="{8404EDFE-F698-0A47-B33B-019CA65C9DAB}" type="presParOf" srcId="{20120701-A2A1-9E43-AA8F-962E6B525052}" destId="{5FEF81C8-CCC2-B04C-B03F-3AC671DA519D}" srcOrd="4" destOrd="0" presId="urn:microsoft.com/office/officeart/2005/8/layout/default"/>
    <dgm:cxn modelId="{59B65263-4D35-2643-AD4E-D1C46D9522A1}" type="presParOf" srcId="{20120701-A2A1-9E43-AA8F-962E6B525052}" destId="{2B961FF5-2040-4845-B9E1-1C416D3F87E6}" srcOrd="5" destOrd="0" presId="urn:microsoft.com/office/officeart/2005/8/layout/default"/>
    <dgm:cxn modelId="{1D9299FA-0CE8-8D4F-8DD6-2FF2F3EED660}" type="presParOf" srcId="{20120701-A2A1-9E43-AA8F-962E6B525052}" destId="{3E34B5C9-B1E5-2E42-973D-D6263D4EB576}" srcOrd="6" destOrd="0" presId="urn:microsoft.com/office/officeart/2005/8/layout/default"/>
    <dgm:cxn modelId="{B67FE21D-6F37-0E41-A185-7AEF49478C17}" type="presParOf" srcId="{20120701-A2A1-9E43-AA8F-962E6B525052}" destId="{3DADFB39-F08A-6347-AB9B-255CAA8CAE55}" srcOrd="7" destOrd="0" presId="urn:microsoft.com/office/officeart/2005/8/layout/default"/>
    <dgm:cxn modelId="{4DCE0DEB-9CDA-4447-A782-9078A1899999}" type="presParOf" srcId="{20120701-A2A1-9E43-AA8F-962E6B525052}" destId="{6D866541-A780-674B-8E6F-4FB1443B8E51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F8E6E2-DFE6-5147-9968-BD7D2779D4E4}">
      <dsp:nvSpPr>
        <dsp:cNvPr id="0" name=""/>
        <dsp:cNvSpPr/>
      </dsp:nvSpPr>
      <dsp:spPr>
        <a:xfrm>
          <a:off x="703616" y="8512"/>
          <a:ext cx="2830356" cy="1322380"/>
        </a:xfrm>
        <a:prstGeom prst="rect">
          <a:avLst/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H" sz="2000" kern="1200" baseline="0"/>
            <a:t>Establish incident response process with competent staff</a:t>
          </a:r>
          <a:endParaRPr lang="en-CH" sz="2000" kern="1200"/>
        </a:p>
      </dsp:txBody>
      <dsp:txXfrm>
        <a:off x="703616" y="8512"/>
        <a:ext cx="2830356" cy="1322380"/>
      </dsp:txXfrm>
    </dsp:sp>
    <dsp:sp modelId="{8F0F9223-3D95-564A-88A2-A21ECD971174}">
      <dsp:nvSpPr>
        <dsp:cNvPr id="0" name=""/>
        <dsp:cNvSpPr/>
      </dsp:nvSpPr>
      <dsp:spPr>
        <a:xfrm>
          <a:off x="3712251" y="0"/>
          <a:ext cx="2582873" cy="1337799"/>
        </a:xfrm>
        <a:prstGeom prst="rect">
          <a:avLst/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H" sz="2000" kern="1200" baseline="0"/>
            <a:t>Have ways of identifying and assessing incidents</a:t>
          </a:r>
          <a:endParaRPr lang="en-CH" sz="2000" kern="1200"/>
        </a:p>
      </dsp:txBody>
      <dsp:txXfrm>
        <a:off x="3712251" y="0"/>
        <a:ext cx="2582873" cy="1337799"/>
      </dsp:txXfrm>
    </dsp:sp>
    <dsp:sp modelId="{941ADB32-0246-124B-8E3F-947D677FB15E}">
      <dsp:nvSpPr>
        <dsp:cNvPr id="0" name=""/>
        <dsp:cNvSpPr/>
      </dsp:nvSpPr>
      <dsp:spPr>
        <a:xfrm>
          <a:off x="6557639" y="8512"/>
          <a:ext cx="1491005" cy="1322380"/>
        </a:xfrm>
        <a:prstGeom prst="rect">
          <a:avLst/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H" sz="2000" kern="1200" baseline="0"/>
            <a:t>Collect   evidence</a:t>
          </a:r>
          <a:endParaRPr lang="en-CH" sz="2000" kern="1200"/>
        </a:p>
      </dsp:txBody>
      <dsp:txXfrm>
        <a:off x="6557639" y="8512"/>
        <a:ext cx="1491005" cy="1322380"/>
      </dsp:txXfrm>
    </dsp:sp>
    <dsp:sp modelId="{77F621E2-DEBB-C24A-B0B3-2E65160D5737}">
      <dsp:nvSpPr>
        <dsp:cNvPr id="0" name=""/>
        <dsp:cNvSpPr/>
      </dsp:nvSpPr>
      <dsp:spPr>
        <a:xfrm>
          <a:off x="8269041" y="8512"/>
          <a:ext cx="1930057" cy="1322380"/>
        </a:xfrm>
        <a:prstGeom prst="rect">
          <a:avLst/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H" sz="2000" kern="1200" baseline="0"/>
            <a:t>Do reviews</a:t>
          </a:r>
          <a:endParaRPr lang="en-CH" sz="2000" kern="1200"/>
        </a:p>
      </dsp:txBody>
      <dsp:txXfrm>
        <a:off x="8269041" y="8512"/>
        <a:ext cx="1930057" cy="13223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B54202-30B7-B040-ADA4-5BBF3B02EF67}">
      <dsp:nvSpPr>
        <dsp:cNvPr id="0" name=""/>
        <dsp:cNvSpPr/>
      </dsp:nvSpPr>
      <dsp:spPr>
        <a:xfrm>
          <a:off x="5681" y="334904"/>
          <a:ext cx="1902452" cy="1328465"/>
        </a:xfrm>
        <a:prstGeom prst="rect">
          <a:avLst/>
        </a:prstGeom>
        <a:solidFill>
          <a:schemeClr val="accent3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baseline="0"/>
            <a:t>H</a:t>
          </a:r>
          <a:r>
            <a:rPr lang="en-CH" sz="1800" kern="1200" baseline="0"/>
            <a:t>ave an incident manager</a:t>
          </a:r>
          <a:endParaRPr lang="en-CH" sz="1800" kern="1200"/>
        </a:p>
      </dsp:txBody>
      <dsp:txXfrm>
        <a:off x="5681" y="334904"/>
        <a:ext cx="1902452" cy="1328465"/>
      </dsp:txXfrm>
    </dsp:sp>
    <dsp:sp modelId="{917C7002-CBB0-9C42-9D7A-AAFF716B2571}">
      <dsp:nvSpPr>
        <dsp:cNvPr id="0" name=""/>
        <dsp:cNvSpPr/>
      </dsp:nvSpPr>
      <dsp:spPr>
        <a:xfrm>
          <a:off x="2172025" y="334904"/>
          <a:ext cx="1561107" cy="1328465"/>
        </a:xfrm>
        <a:prstGeom prst="rect">
          <a:avLst/>
        </a:prstGeom>
        <a:solidFill>
          <a:schemeClr val="accent3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H" sz="2000" kern="1200" baseline="0"/>
            <a:t>Swarm to assemble team</a:t>
          </a:r>
          <a:endParaRPr lang="en-CH" sz="2000" kern="1200"/>
        </a:p>
      </dsp:txBody>
      <dsp:txXfrm>
        <a:off x="2172025" y="334904"/>
        <a:ext cx="1561107" cy="1328465"/>
      </dsp:txXfrm>
    </dsp:sp>
    <dsp:sp modelId="{615C907E-868E-2B4E-BA2B-2C9D3ADBECB4}">
      <dsp:nvSpPr>
        <dsp:cNvPr id="0" name=""/>
        <dsp:cNvSpPr/>
      </dsp:nvSpPr>
      <dsp:spPr>
        <a:xfrm>
          <a:off x="3997025" y="334904"/>
          <a:ext cx="1746122" cy="1328465"/>
        </a:xfrm>
        <a:prstGeom prst="rect">
          <a:avLst/>
        </a:prstGeom>
        <a:solidFill>
          <a:schemeClr val="accent3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H" sz="1800" kern="1200" baseline="0"/>
            <a:t>Have a comms plan</a:t>
          </a:r>
          <a:endParaRPr lang="en-CH" sz="1800" kern="1200"/>
        </a:p>
      </dsp:txBody>
      <dsp:txXfrm>
        <a:off x="3997025" y="334904"/>
        <a:ext cx="1746122" cy="1328465"/>
      </dsp:txXfrm>
    </dsp:sp>
    <dsp:sp modelId="{44A20BE4-2E7D-0E45-909E-123A5DE10D96}">
      <dsp:nvSpPr>
        <dsp:cNvPr id="0" name=""/>
        <dsp:cNvSpPr/>
      </dsp:nvSpPr>
      <dsp:spPr>
        <a:xfrm>
          <a:off x="6007040" y="334904"/>
          <a:ext cx="1690916" cy="1328465"/>
        </a:xfrm>
        <a:prstGeom prst="rect">
          <a:avLst/>
        </a:prstGeom>
        <a:solidFill>
          <a:schemeClr val="accent3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H" sz="1800" kern="1200" baseline="0"/>
            <a:t>Workarounds are fine</a:t>
          </a:r>
          <a:endParaRPr lang="en-CH" sz="1800" kern="1200"/>
        </a:p>
      </dsp:txBody>
      <dsp:txXfrm>
        <a:off x="6007040" y="334904"/>
        <a:ext cx="1690916" cy="1328465"/>
      </dsp:txXfrm>
    </dsp:sp>
    <dsp:sp modelId="{F99EDB7F-E3CA-B543-9E28-96BBE9D53C72}">
      <dsp:nvSpPr>
        <dsp:cNvPr id="0" name=""/>
        <dsp:cNvSpPr/>
      </dsp:nvSpPr>
      <dsp:spPr>
        <a:xfrm>
          <a:off x="7961849" y="334904"/>
          <a:ext cx="1614941" cy="1328465"/>
        </a:xfrm>
        <a:prstGeom prst="rect">
          <a:avLst/>
        </a:prstGeom>
        <a:solidFill>
          <a:schemeClr val="accent3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H" sz="1800" kern="1200" baseline="0"/>
            <a:t>Keep an eye on technical debt</a:t>
          </a:r>
          <a:endParaRPr lang="en-CH" sz="1800" kern="1200"/>
        </a:p>
      </dsp:txBody>
      <dsp:txXfrm>
        <a:off x="7961849" y="334904"/>
        <a:ext cx="1614941" cy="132846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D8C030-75FF-E64D-8936-8DE5C41F7005}">
      <dsp:nvSpPr>
        <dsp:cNvPr id="0" name=""/>
        <dsp:cNvSpPr/>
      </dsp:nvSpPr>
      <dsp:spPr>
        <a:xfrm>
          <a:off x="1188" y="304724"/>
          <a:ext cx="2314709" cy="1388825"/>
        </a:xfrm>
        <a:prstGeom prst="rect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H" sz="1800" kern="1200" baseline="0"/>
            <a:t>You should have a coms lead and tech response/ops lead too</a:t>
          </a:r>
          <a:endParaRPr lang="en-CH" sz="1800" kern="1200"/>
        </a:p>
      </dsp:txBody>
      <dsp:txXfrm>
        <a:off x="1188" y="304724"/>
        <a:ext cx="2314709" cy="1388825"/>
      </dsp:txXfrm>
    </dsp:sp>
    <dsp:sp modelId="{F4A9B2DD-A3ED-8048-A95B-0B3E80161233}">
      <dsp:nvSpPr>
        <dsp:cNvPr id="0" name=""/>
        <dsp:cNvSpPr/>
      </dsp:nvSpPr>
      <dsp:spPr>
        <a:xfrm>
          <a:off x="2547369" y="304724"/>
          <a:ext cx="2314709" cy="1388825"/>
        </a:xfrm>
        <a:prstGeom prst="rect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H" sz="1800" kern="1200" baseline="0"/>
            <a:t>Automate and scale e.g. SLOs,  status pages, runbooks</a:t>
          </a:r>
          <a:endParaRPr lang="en-CH" sz="1800" kern="1200"/>
        </a:p>
      </dsp:txBody>
      <dsp:txXfrm>
        <a:off x="2547369" y="304724"/>
        <a:ext cx="2314709" cy="1388825"/>
      </dsp:txXfrm>
    </dsp:sp>
    <dsp:sp modelId="{4FD06FF0-F6E9-B949-AD89-48CED28EAE47}">
      <dsp:nvSpPr>
        <dsp:cNvPr id="0" name=""/>
        <dsp:cNvSpPr/>
      </dsp:nvSpPr>
      <dsp:spPr>
        <a:xfrm>
          <a:off x="5093549" y="304724"/>
          <a:ext cx="1306144" cy="1388825"/>
        </a:xfrm>
        <a:prstGeom prst="rect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H" sz="1900" kern="1200" baseline="0"/>
            <a:t>May be no single root cause</a:t>
          </a:r>
          <a:endParaRPr lang="en-CH" sz="1900" kern="1200"/>
        </a:p>
      </dsp:txBody>
      <dsp:txXfrm>
        <a:off x="5093549" y="304724"/>
        <a:ext cx="1306144" cy="1388825"/>
      </dsp:txXfrm>
    </dsp:sp>
    <dsp:sp modelId="{E86636E6-8AC9-D544-AF4E-1E1ED92B3744}">
      <dsp:nvSpPr>
        <dsp:cNvPr id="0" name=""/>
        <dsp:cNvSpPr/>
      </dsp:nvSpPr>
      <dsp:spPr>
        <a:xfrm>
          <a:off x="6631164" y="304724"/>
          <a:ext cx="1475511" cy="1388825"/>
        </a:xfrm>
        <a:prstGeom prst="rect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H" sz="1900" kern="1200" baseline="0"/>
            <a:t>Respond to change over having a plan</a:t>
          </a:r>
          <a:endParaRPr lang="en-CH" sz="1900" kern="1200"/>
        </a:p>
      </dsp:txBody>
      <dsp:txXfrm>
        <a:off x="6631164" y="304724"/>
        <a:ext cx="1475511" cy="1388825"/>
      </dsp:txXfrm>
    </dsp:sp>
    <dsp:sp modelId="{809899C1-731D-644E-A315-EFA2F71FFB34}">
      <dsp:nvSpPr>
        <dsp:cNvPr id="0" name=""/>
        <dsp:cNvSpPr/>
      </dsp:nvSpPr>
      <dsp:spPr>
        <a:xfrm>
          <a:off x="8338146" y="304724"/>
          <a:ext cx="1247165" cy="1388825"/>
        </a:xfrm>
        <a:prstGeom prst="rect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H" sz="1900" kern="1200" baseline="0"/>
            <a:t>Holistic blameless review</a:t>
          </a:r>
          <a:endParaRPr lang="en-CH" sz="1900" kern="1200"/>
        </a:p>
      </dsp:txBody>
      <dsp:txXfrm>
        <a:off x="8338146" y="304724"/>
        <a:ext cx="1247165" cy="138882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5F4B2B-2706-804F-9B0B-E2F659FA683D}">
      <dsp:nvSpPr>
        <dsp:cNvPr id="0" name=""/>
        <dsp:cNvSpPr/>
      </dsp:nvSpPr>
      <dsp:spPr>
        <a:xfrm>
          <a:off x="376322" y="587"/>
          <a:ext cx="3358565" cy="1522652"/>
        </a:xfrm>
        <a:prstGeom prst="rect">
          <a:avLst/>
        </a:prstGeom>
        <a:solidFill>
          <a:schemeClr val="accent4">
            <a:lumMod val="7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H" sz="1800" kern="1200" baseline="0">
              <a:solidFill>
                <a:schemeClr val="bg1"/>
              </a:solidFill>
            </a:rPr>
            <a:t>Plan, assess impact, get authorisation, communicate, record changes.</a:t>
          </a:r>
          <a:endParaRPr lang="en-CH" sz="1800" kern="1200">
            <a:solidFill>
              <a:schemeClr val="bg1"/>
            </a:solidFill>
          </a:endParaRPr>
        </a:p>
      </dsp:txBody>
      <dsp:txXfrm>
        <a:off x="376322" y="587"/>
        <a:ext cx="3358565" cy="1522652"/>
      </dsp:txXfrm>
    </dsp:sp>
    <dsp:sp modelId="{B60A1BB7-242B-834A-B3B3-CBE090D5628C}">
      <dsp:nvSpPr>
        <dsp:cNvPr id="0" name=""/>
        <dsp:cNvSpPr/>
      </dsp:nvSpPr>
      <dsp:spPr>
        <a:xfrm>
          <a:off x="3988664" y="587"/>
          <a:ext cx="2989424" cy="1522652"/>
        </a:xfrm>
        <a:prstGeom prst="rect">
          <a:avLst/>
        </a:prstGeom>
        <a:solidFill>
          <a:schemeClr val="accent4">
            <a:lumMod val="7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H" sz="1800" kern="1200" baseline="0">
              <a:solidFill>
                <a:schemeClr val="bg1"/>
              </a:solidFill>
            </a:rPr>
            <a:t>Test and acceptance, deployment plans, fallback options.</a:t>
          </a:r>
          <a:endParaRPr lang="en-CH" sz="1800" kern="1200">
            <a:solidFill>
              <a:schemeClr val="bg1"/>
            </a:solidFill>
          </a:endParaRPr>
        </a:p>
      </dsp:txBody>
      <dsp:txXfrm>
        <a:off x="3988664" y="587"/>
        <a:ext cx="2989424" cy="1522652"/>
      </dsp:txXfrm>
    </dsp:sp>
    <dsp:sp modelId="{B2587F71-60C5-0046-A8C4-00694147EF6D}">
      <dsp:nvSpPr>
        <dsp:cNvPr id="0" name=""/>
        <dsp:cNvSpPr/>
      </dsp:nvSpPr>
      <dsp:spPr>
        <a:xfrm>
          <a:off x="7231863" y="587"/>
          <a:ext cx="2976989" cy="1522652"/>
        </a:xfrm>
        <a:prstGeom prst="rect">
          <a:avLst/>
        </a:prstGeom>
        <a:solidFill>
          <a:schemeClr val="accent4">
            <a:lumMod val="7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H" sz="1800" kern="1200" baseline="0">
              <a:solidFill>
                <a:schemeClr val="bg1"/>
              </a:solidFill>
            </a:rPr>
            <a:t>Agreed rules, formal documentation, QA etc.</a:t>
          </a:r>
          <a:endParaRPr lang="en-CH" sz="1800" kern="1200">
            <a:solidFill>
              <a:schemeClr val="bg1"/>
            </a:solidFill>
          </a:endParaRPr>
        </a:p>
      </dsp:txBody>
      <dsp:txXfrm>
        <a:off x="7231863" y="587"/>
        <a:ext cx="2976989" cy="152265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D2B8EC-7D2E-344C-AEC6-773F67C6990F}">
      <dsp:nvSpPr>
        <dsp:cNvPr id="0" name=""/>
        <dsp:cNvSpPr/>
      </dsp:nvSpPr>
      <dsp:spPr>
        <a:xfrm>
          <a:off x="3349" y="384877"/>
          <a:ext cx="1813589" cy="1350638"/>
        </a:xfrm>
        <a:prstGeom prst="rect">
          <a:avLst/>
        </a:prstGeom>
        <a:solidFill>
          <a:schemeClr val="accent3">
            <a:lumMod val="5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H" sz="1800" kern="1200" baseline="0">
              <a:solidFill>
                <a:schemeClr val="bg1"/>
              </a:solidFill>
            </a:rPr>
            <a:t>Change enablement</a:t>
          </a:r>
          <a:endParaRPr lang="en-CH" sz="1800" kern="1200">
            <a:solidFill>
              <a:schemeClr val="bg1"/>
            </a:solidFill>
          </a:endParaRPr>
        </a:p>
      </dsp:txBody>
      <dsp:txXfrm>
        <a:off x="3349" y="384877"/>
        <a:ext cx="1813589" cy="1350638"/>
      </dsp:txXfrm>
    </dsp:sp>
    <dsp:sp modelId="{F0EB58D7-44A0-2E4E-AF47-0316D07CD862}">
      <dsp:nvSpPr>
        <dsp:cNvPr id="0" name=""/>
        <dsp:cNvSpPr/>
      </dsp:nvSpPr>
      <dsp:spPr>
        <a:xfrm>
          <a:off x="1998298" y="384877"/>
          <a:ext cx="1813589" cy="1350638"/>
        </a:xfrm>
        <a:prstGeom prst="rect">
          <a:avLst/>
        </a:prstGeom>
        <a:solidFill>
          <a:schemeClr val="accent3">
            <a:lumMod val="5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baseline="0">
              <a:solidFill>
                <a:schemeClr val="bg1"/>
              </a:solidFill>
            </a:rPr>
            <a:t>Not all changes can be handled the same way</a:t>
          </a:r>
          <a:endParaRPr lang="en-CH" sz="1800" kern="1200">
            <a:solidFill>
              <a:schemeClr val="bg1"/>
            </a:solidFill>
          </a:endParaRPr>
        </a:p>
      </dsp:txBody>
      <dsp:txXfrm>
        <a:off x="1998298" y="384877"/>
        <a:ext cx="1813589" cy="1350638"/>
      </dsp:txXfrm>
    </dsp:sp>
    <dsp:sp modelId="{CC4DEBB0-4C7A-5D41-9BAD-24BD5E079DC9}">
      <dsp:nvSpPr>
        <dsp:cNvPr id="0" name=""/>
        <dsp:cNvSpPr/>
      </dsp:nvSpPr>
      <dsp:spPr>
        <a:xfrm>
          <a:off x="3993246" y="384877"/>
          <a:ext cx="1813589" cy="1350638"/>
        </a:xfrm>
        <a:prstGeom prst="rect">
          <a:avLst/>
        </a:prstGeom>
        <a:solidFill>
          <a:schemeClr val="accent3">
            <a:lumMod val="5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baseline="0">
              <a:solidFill>
                <a:schemeClr val="bg1"/>
              </a:solidFill>
            </a:rPr>
            <a:t>Risk and throughput</a:t>
          </a:r>
          <a:endParaRPr lang="en-CH" sz="1800" kern="1200">
            <a:solidFill>
              <a:schemeClr val="bg1"/>
            </a:solidFill>
          </a:endParaRPr>
        </a:p>
      </dsp:txBody>
      <dsp:txXfrm>
        <a:off x="3993246" y="384877"/>
        <a:ext cx="1813589" cy="1350638"/>
      </dsp:txXfrm>
    </dsp:sp>
    <dsp:sp modelId="{3B9A0F05-CDF1-6E42-847F-51EE69C17B21}">
      <dsp:nvSpPr>
        <dsp:cNvPr id="0" name=""/>
        <dsp:cNvSpPr/>
      </dsp:nvSpPr>
      <dsp:spPr>
        <a:xfrm>
          <a:off x="5988195" y="384877"/>
          <a:ext cx="1813589" cy="1350638"/>
        </a:xfrm>
        <a:prstGeom prst="rect">
          <a:avLst/>
        </a:prstGeom>
        <a:solidFill>
          <a:schemeClr val="accent3">
            <a:lumMod val="5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baseline="0">
              <a:solidFill>
                <a:schemeClr val="bg1"/>
              </a:solidFill>
            </a:rPr>
            <a:t>Change authorities, not change board</a:t>
          </a:r>
          <a:endParaRPr lang="en-CH" sz="1800" kern="1200">
            <a:solidFill>
              <a:schemeClr val="bg1"/>
            </a:solidFill>
          </a:endParaRPr>
        </a:p>
      </dsp:txBody>
      <dsp:txXfrm>
        <a:off x="5988195" y="384877"/>
        <a:ext cx="1813589" cy="1350638"/>
      </dsp:txXfrm>
    </dsp:sp>
    <dsp:sp modelId="{0F63DF50-CC91-4644-A8EE-DB9EF7C6ED6F}">
      <dsp:nvSpPr>
        <dsp:cNvPr id="0" name=""/>
        <dsp:cNvSpPr/>
      </dsp:nvSpPr>
      <dsp:spPr>
        <a:xfrm>
          <a:off x="7983143" y="384877"/>
          <a:ext cx="1813589" cy="1350638"/>
        </a:xfrm>
        <a:prstGeom prst="rect">
          <a:avLst/>
        </a:prstGeom>
        <a:solidFill>
          <a:schemeClr val="accent3">
            <a:lumMod val="5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baseline="0">
              <a:solidFill>
                <a:schemeClr val="bg1"/>
              </a:solidFill>
            </a:rPr>
            <a:t>High level process structure and roles, choice in method</a:t>
          </a:r>
          <a:endParaRPr lang="en-CH" sz="1800" kern="1200">
            <a:solidFill>
              <a:schemeClr val="bg1"/>
            </a:solidFill>
          </a:endParaRPr>
        </a:p>
      </dsp:txBody>
      <dsp:txXfrm>
        <a:off x="7983143" y="384877"/>
        <a:ext cx="1813589" cy="135063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1CE079-C337-2745-8CF2-02C917751A92}">
      <dsp:nvSpPr>
        <dsp:cNvPr id="0" name=""/>
        <dsp:cNvSpPr/>
      </dsp:nvSpPr>
      <dsp:spPr>
        <a:xfrm>
          <a:off x="3349" y="133257"/>
          <a:ext cx="1813589" cy="1357493"/>
        </a:xfrm>
        <a:prstGeom prst="rect">
          <a:avLst/>
        </a:prstGeom>
        <a:solidFill>
          <a:schemeClr val="accent6">
            <a:lumMod val="5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H" sz="1800" kern="1200" baseline="0">
              <a:solidFill>
                <a:schemeClr val="bg1"/>
              </a:solidFill>
            </a:rPr>
            <a:t>Empower teams to manage risk</a:t>
          </a:r>
          <a:endParaRPr lang="en-CH" sz="1800" kern="1200">
            <a:solidFill>
              <a:schemeClr val="bg1"/>
            </a:solidFill>
          </a:endParaRPr>
        </a:p>
      </dsp:txBody>
      <dsp:txXfrm>
        <a:off x="3349" y="133257"/>
        <a:ext cx="1813589" cy="1357493"/>
      </dsp:txXfrm>
    </dsp:sp>
    <dsp:sp modelId="{3AE4B02D-2148-E14D-80CE-A9E29D769D5F}">
      <dsp:nvSpPr>
        <dsp:cNvPr id="0" name=""/>
        <dsp:cNvSpPr/>
      </dsp:nvSpPr>
      <dsp:spPr>
        <a:xfrm>
          <a:off x="1998298" y="133257"/>
          <a:ext cx="1813589" cy="1357493"/>
        </a:xfrm>
        <a:prstGeom prst="rect">
          <a:avLst/>
        </a:prstGeom>
        <a:solidFill>
          <a:schemeClr val="accent6">
            <a:lumMod val="5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H" sz="1800" kern="1200" baseline="0">
              <a:solidFill>
                <a:schemeClr val="bg1"/>
              </a:solidFill>
            </a:rPr>
            <a:t>Know what users want from availability and performance</a:t>
          </a:r>
          <a:endParaRPr lang="en-CH" sz="1800" kern="1200">
            <a:solidFill>
              <a:schemeClr val="bg1"/>
            </a:solidFill>
          </a:endParaRPr>
        </a:p>
      </dsp:txBody>
      <dsp:txXfrm>
        <a:off x="1998298" y="133257"/>
        <a:ext cx="1813589" cy="1357493"/>
      </dsp:txXfrm>
    </dsp:sp>
    <dsp:sp modelId="{5FEF81C8-CCC2-B04C-B03F-3AC671DA519D}">
      <dsp:nvSpPr>
        <dsp:cNvPr id="0" name=""/>
        <dsp:cNvSpPr/>
      </dsp:nvSpPr>
      <dsp:spPr>
        <a:xfrm>
          <a:off x="3993247" y="133257"/>
          <a:ext cx="1813589" cy="1357493"/>
        </a:xfrm>
        <a:prstGeom prst="rect">
          <a:avLst/>
        </a:prstGeom>
        <a:solidFill>
          <a:schemeClr val="accent6">
            <a:lumMod val="5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H" sz="1800" kern="1200" baseline="0">
              <a:solidFill>
                <a:schemeClr val="bg1"/>
              </a:solidFill>
            </a:rPr>
            <a:t>Automate</a:t>
          </a:r>
          <a:endParaRPr lang="en-CH" sz="1800" kern="1200">
            <a:solidFill>
              <a:schemeClr val="bg1"/>
            </a:solidFill>
          </a:endParaRPr>
        </a:p>
      </dsp:txBody>
      <dsp:txXfrm>
        <a:off x="3993247" y="133257"/>
        <a:ext cx="1813589" cy="1357493"/>
      </dsp:txXfrm>
    </dsp:sp>
    <dsp:sp modelId="{3E34B5C9-B1E5-2E42-973D-D6263D4EB576}">
      <dsp:nvSpPr>
        <dsp:cNvPr id="0" name=""/>
        <dsp:cNvSpPr/>
      </dsp:nvSpPr>
      <dsp:spPr>
        <a:xfrm>
          <a:off x="5988195" y="133257"/>
          <a:ext cx="1813589" cy="1357493"/>
        </a:xfrm>
        <a:prstGeom prst="rect">
          <a:avLst/>
        </a:prstGeom>
        <a:solidFill>
          <a:schemeClr val="accent6">
            <a:lumMod val="5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H" sz="1800" kern="1200" baseline="0">
              <a:solidFill>
                <a:schemeClr val="bg1"/>
              </a:solidFill>
            </a:rPr>
            <a:t>Concrete deployment strategies</a:t>
          </a:r>
          <a:endParaRPr lang="en-CH" sz="1800" kern="1200">
            <a:solidFill>
              <a:schemeClr val="bg1"/>
            </a:solidFill>
          </a:endParaRPr>
        </a:p>
      </dsp:txBody>
      <dsp:txXfrm>
        <a:off x="5988195" y="133257"/>
        <a:ext cx="1813589" cy="1357493"/>
      </dsp:txXfrm>
    </dsp:sp>
    <dsp:sp modelId="{6D866541-A780-674B-8E6F-4FB1443B8E51}">
      <dsp:nvSpPr>
        <dsp:cNvPr id="0" name=""/>
        <dsp:cNvSpPr/>
      </dsp:nvSpPr>
      <dsp:spPr>
        <a:xfrm>
          <a:off x="7983144" y="133257"/>
          <a:ext cx="1813589" cy="1357493"/>
        </a:xfrm>
        <a:prstGeom prst="rect">
          <a:avLst/>
        </a:prstGeom>
        <a:solidFill>
          <a:schemeClr val="accent6">
            <a:lumMod val="5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H" sz="1800" kern="1200" baseline="0">
              <a:solidFill>
                <a:schemeClr val="bg1"/>
              </a:solidFill>
            </a:rPr>
            <a:t>Fast recovery</a:t>
          </a:r>
          <a:endParaRPr lang="en-CH" sz="1800" kern="1200">
            <a:solidFill>
              <a:schemeClr val="bg1"/>
            </a:solidFill>
          </a:endParaRPr>
        </a:p>
      </dsp:txBody>
      <dsp:txXfrm>
        <a:off x="7983144" y="133257"/>
        <a:ext cx="1813589" cy="13574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476672" y="229395"/>
            <a:ext cx="4320480" cy="310159"/>
          </a:xfrm>
          <a:prstGeom prst="rect">
            <a:avLst/>
          </a:prstGeom>
        </p:spPr>
        <p:txBody>
          <a:bodyPr vert="horz" lIns="0" tIns="0" rIns="0" bIns="0" rtlCol="0"/>
          <a:lstStyle>
            <a:lvl1pPr algn="l">
              <a:defRPr sz="1200"/>
            </a:lvl1pPr>
          </a:lstStyle>
          <a:p>
            <a:r>
              <a:rPr lang="de-CH" sz="900"/>
              <a:t>Kopfzeilentext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137720" y="229395"/>
            <a:ext cx="1243608" cy="310159"/>
          </a:xfrm>
          <a:prstGeom prst="rect">
            <a:avLst/>
          </a:prstGeom>
        </p:spPr>
        <p:txBody>
          <a:bodyPr vert="horz" lIns="0" tIns="0" rIns="0" bIns="0" rtlCol="0"/>
          <a:lstStyle>
            <a:lvl1pPr algn="r">
              <a:defRPr sz="1200"/>
            </a:lvl1pPr>
          </a:lstStyle>
          <a:p>
            <a:fld id="{EEC665CA-D682-48EC-95D2-126FD6449D65}" type="datetime1">
              <a:rPr lang="de-CH" sz="900" smtClean="0"/>
              <a:t>25.04.24</a:t>
            </a:fld>
            <a:endParaRPr lang="de-CH" sz="90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476672" y="8489144"/>
            <a:ext cx="4320480" cy="331331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200"/>
            </a:lvl1pPr>
          </a:lstStyle>
          <a:p>
            <a:r>
              <a:rPr lang="de-CH" sz="900"/>
              <a:t>Fusszeilentext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137720" y="8489146"/>
            <a:ext cx="1243608" cy="331329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/>
            </a:lvl1pPr>
          </a:lstStyle>
          <a:p>
            <a:fld id="{2CEDAA2C-602C-494B-9BFF-F0D7FF14E319}" type="slidenum">
              <a:rPr lang="de-CH" sz="900" smtClean="0"/>
              <a:t>‹#›</a:t>
            </a:fld>
            <a:endParaRPr lang="de-CH" sz="900"/>
          </a:p>
        </p:txBody>
      </p:sp>
    </p:spTree>
    <p:extLst>
      <p:ext uri="{BB962C8B-B14F-4D97-AF65-F5344CB8AC3E}">
        <p14:creationId xmlns:p14="http://schemas.microsoft.com/office/powerpoint/2010/main" val="16250026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5:26:37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1943 24575,'61'-46'0,"-1"0"0,-4 9 0,2-3 0,30-15 0,-40 28 0,13-7 0,11-4 0,10-5 0,7-4 0,8-3 0,4-2 0,3-1 0,3-1 0,-1-1 0,0 2 0,-4 1 0,-4 3 0,-5 2 0,-9 4 0,-8 5 0,-11 5 0,25-12 0,-18 9 0,-7 3 0,7-3 0,18-9 0,-4 1 0,0-1 0,0 1 0,0 0 0,0-1 0,0 1 0,0-1 0,0 1 0,0-1 0,0 1 0,0-1 0,0 1 0,1 0 0,-1-1 0,0 1 0,0-1 0,0 1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5:26:45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5:26:48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3914 504 24575,'-14'0'0,"-32"0"0,4 0 0,-34 0 0,-4 0 0,30 0 0,-3 0-668,-8 0 1,-3 0 667,-8 0 0,-3 0-1035,-5 0 0,-2 0 1035,-13 0 0,-1 0 0,0 0 0,-2 0 0,26 0 0,-1 0 0,1 0 0,-25-4 0,1-1 0,24 5 0,-1 0 0,1-2 0,-25-6 0,0-1 0,28 5 0,0 2 0,4-2 0,-3-4 0,0-1 0,-1 2 0,-3 1 0,8-1 0,-25-7 0,6 1 0,-4 1-440,21 3 0,5-1 440,-33-12 0,28 14 0,3 0 0,-9-13-293,-17-2 293,8 0 0,12-3 0,9 12 825,9-11-825,7 12 2346,2-10-2346,7 9 1036,6-7-1036,1 9 371,1-4-371,4 5 0,-5 0 0,12 0 0,-4 1 0,9 0 0,-4-1 0,9 2 0,-2 3 0,7-2 0,-4 2 0,9 1 0,1 1 0,4 4 0,0 0 0,0 0 0,0 0 0,-4 0 0,-2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5:26:50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2723 1040 24575,'-12'4'0,"0"0"0,-18-4 0,1 0 0,-13 0 0,5 0 0,-35 0 0,14 0 0,8 0 0,-2 0 0,-22 0 0,21 0 0,0 0 0,-30 0 0,-16-6 0,0-3 0,25-5-351,22 3 0,-1-1 351,-31-4 0,34 1 0,-2 1 0,3 5 0,0 1 0,-1-7 0,1 1-266,-43-3 266,2-11 0,12 6 0,9-6 0,8 7 0,2-4 0,8 5 0,0-5 0,7 0 692,-7-7-692,14 6 276,-8-5-276,1-1 0,5 0 0,1 0 0,3 2 0,11 2 0,1 4 0,2-3 0,9 11 0,-3-5 0,0 5 0,3 0 0,-3-4 0,0 3 0,3-4 0,-8 0 0,3-1 0,-5 5 0,5-9 0,-3 13 0,3-14 0,-5 10 0,1-4 0,5 5 0,-5 0 0,10 6 0,-4 0 0,6 0 0,-1 5 0,4-4 0,-2 8 0,7-7 0,-3 2 0,4-3 0,0 4 0,0 1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5:26:52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1134 24575,'0'-14'0,"0"3"0,0-4 0,0 0 0,0-7 0,0-14 0,0-8 0,0-24 0,0 19 0,0-25 0,0 11 0,0 7 0,0-10 0,0 29 0,0 1 0,5 2 0,-4 5 0,4 0 0,-5 2 0,0 5 0,0-5 0,0 4 0,0-5 0,0 7 0,0-1 0,0 6 0,0-4 0,0 9 0,0-4 0,0 5 0,0 1 0,0-1 0,0-5 0,0 4 0,0-4 0,0 6 0,0-1 0,0 0 0,0 1 0,0-5 0,0 4 0,0-3 0,0 3 0,0 0 0,0-4 0,0 4 0,0 0 0,0 6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5:26:59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24575,'19'0'0,"1"0"0,1 4 0,6-2 0,9 8 0,16 4 0,-6-6 0,19 11 0,-11-12 0,15 7 0,29 1 0,-13 0 0,-31-8 0,2 1 0,42 7-1379,-48-7 0,2 0 1379,7 0 0,3 0 0,6 0 0,1 1-598,-1-1 1,2 1 597,8 0 0,2 0 0,1-1 0,1 1-937,-1 0 1,2 0 936,10 1 0,1-1-1034,1 1 0,1-1 1034,0 1 0,1-1 0,-25-2 0,1 0 0,-1-1 0,25 3 0,-1 1 0,-28-1 0,1 1 0,-2-1 0,22 1 0,-1 1 140,-1 2 1,0 1-141,0-1 0,0 0 0,-5-3 0,1 1 0,10 6 0,1 1 0,-12-3 0,0-2 0,11 2 0,1 0 0,-6 2 0,1 1 0,6-4 0,0 1 0,0 3 0,0 2 0,0 3 0,0 1 0,-6-5 0,-1 1 0,0 2 0,-2 1 0,-10-5 0,-2-1-163,0 0 0,-1 0 163,-5 0 0,-1 0 0,1 0 0,-1 0 0,1 0 0,0 0 293,-1-4 0,1 0-293,-1 3 0,1 0 0,-1-3 0,1 0 0,5 0 0,1 0 0,1 4 0,0-1 0,5-6 0,2 0 0,5 8 0,0-1 0,-5-7 0,0 0-615,11 8 1,1 0 614,-5-8 0,-1 1 0,7 7 0,0-1-223,0-6 0,0 0 223,-6 6 0,-1 0-107,0-2 1,-2-1 106,-4-1 0,-2 2-99,-5 1 1,0 1 98,-2-5 0,1 2 0,0 7 0,-1 1 0,-10-5 0,1 1 0,8 7 0,0 0 0,-8-7 0,-3-1 1304,-8 2 0,-1 0-1304,8 1 0,-2-1 0,24 12 0,-33-9 0,1 0 0,39 10 0,-9 3 0,-3-7 0,1 1 0,-7-1 2326,7-6-2326,-9 4 0,9-10 0,-7 10 0,6-11 0,1 12 0,-7-11 0,7 11 0,-9-6 0,0 7 0,0-7 0,-1 5 0,10-3 0,-15 3 0,13 3 0,-15-3 0,2 8 0,4-5 1933,-12 4-1933,6 0 0,-10-6 1731,4 13-1731,4-6 769,-4 0-769,6 6 71,-17-14-71,9 13 0,-16-13 0,7 5 0,-15-8 0,-2-6 0,1 4 0,-5-9 0,10 10 0,-4-4 0,6 0 0,7 5 0,-5-10 0,12 11 0,-5-10 0,7 4 0,0-5 0,0-1 0,-7 6 0,-8-5 0,-3 3 0,-15-5 0,3-1 0,-12 0 0,1 0 0,0-1 0,-5 1 0,3-1 0,-2 1 0,3 0 0,1-1 0,0 1 0,-1 0 0,1-1 0,0 1 0,-1-5 0,1 4 0,0-8 0,-1 7 0,1-7 0,-5 8 0,3-4 0,-7 4 0,3-1 0,-4-6 0,0 0 0,0-5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5:27:01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24575,'-5'5'0,"10"0"0,2 5 0,13 1 0,-4-1 0,19 1 0,-11 0 0,24 7 0,-10 1 0,13 1 0,1 11 0,17-1 0,-5 13 0,6-13 0,5 0-1480,-28-1 1,2-1 1479,14-1 0,10-1 0,-3 0-1439,12 5 0,1 1 1439,-6-2 0,4 2 0,1-2-895,-2-4 0,0-2 0,0 2 895,1 4 0,0 2 0,1 0-864,6 0 0,0 0 0,1 0 864,-3-3 0,-1-1 0,2 2 0,5 5 0,0 2 0,1-1 0,-1-2 0,0-1 0,0 1 0,-3 2 0,-1 1 0,0 0 0,-4-1 0,0 0 0,-2 1 1,-3-2 1,-1 0 0,-2 0-2,-3-1 0,-1 0 0,-2 0 0,18 14 0,-1 0 0,-26-16 0,0 0 0,-2 0 0,10 12 0,-3 0 0,5 1 0,0 0 0,-11-7 0,-2 0 654,-4 0 0,0-2-654,-1-3 0,-1-1 0,1 1 0,0-1 0,-4 0 0,0 0 0,8 5 0,1 1 743,-4-5 1,0 1-744,5 7 0,1 1 0,4-2 0,1-1 888,-1 0 0,1 0-888,11 6 0,3-1 0,-4-7 0,1-1 0,6 5 0,1 0 0,4-3 0,0-2 0,1-3 0,2-1 0,-28-7 0,2 0 0,-1-1 0,32 6 0,0-1 0,1 0 0,-2-1 0,-5-1 0,-1-1 0,1-2 0,-4-1 0,-19-1 0,-2-1 0,8 0 0,-3 0 807,-16-1 1,-2-2-808,5-1 0,0 0 0,-6 1 0,-1 1 0,40 18 468,-9-7-468,-2 5 0,-16-1 1199,-2-6-1199,-7 4 1967,-1 1-1967,-6 0 0,7 8 0,-14-10 901,14 9-901,-7-7 0,2 7 0,-4-7 388,-7-3-388,-2-7 0,-7 0 0,0-6 0,-12-2 0,-1-5 0,-6 0 0,1-1 0,-5 1 0,4-5 0,-8 3 0,3-11 0,-4 2 0,0-4 0,0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5:27:09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6369 0 9875,'0'13'0,"-10"-2"5100,-2 7-5100,-9-2 2554,-2 12-2554,-4-4 1493,-3 4-1493,0 1 5553,-4-5-5553,10 4 0,-5 0 0,2-4 0,3 4 0,-4-11 0,7 3 0,-1-3 0,1 4 0,-1 0 0,-5-4 0,-2 5 0,0-5 0,-5 6 0,-4 7 0,1-4 0,-7 5 0,1-7 0,6 0 0,-14 8 0,14-7 0,-16 15 0,8-14 0,-10 13 0,-16 6 0,3 6-241,26-20 1,1-1 240,-23 15 0,17-7 0,-1 1 0,-31 12 0,30-11 0,-2 1-477,5-8 1,0-3 476,3 1 0,0 0 0,-4 4 0,-2 0 0,-3 2 0,-1 1-717,-1 3 0,0 0 717,-5 1 0,-1 1-894,-6 5 0,-1 1 894,-1-3 0,2-2 0,12-4 0,0-1-265,-8 3 1,1-2 264,16-11 0,0 0 0,-8 7 0,-2 1 0,-9 2 0,1-1 0,12-4 0,1-1 0,-7 0 0,0 0 0,9-2 0,1 0 117,1-4 1,0 1-118,0-1 0,0 1 0,-7 3 0,1 1 0,4-5 0,1 1 0,-6 4 0,0 1 0,5-1 0,1 0 0,-1-1 0,0 1 0,1 3 0,-1 1 0,0-4 0,1 1 0,-1 3 0,1-1 0,-31 18 0,37-23 0,1-1 0,-24 15 0,-10 13 0,5-14 0,27-10 0,1 0 0,-34 21 0,0 6 0,5-11 0,14-1 0,10-13 0,-1 2 0,-25 26 0,32-27 0,-1-1 0,-27 14 1131,10-1-1131,-5-5 0,8-1 1882,11-11-1882,15-9 1103,1-4-1103,12-3 671,1-5-671,5-1 163,-4 1-163,4 0 0,-4-1 0,-1 1 0,3 0 0,-8 5 0,9-4 0,-4 4 0,6-5 0,-1-1 0,0 1 0,0 0 0,-5 0 0,-1 5 0,-5 1 0,-1 6 0,-5-5 0,-3 4 0,-5-3 0,0 5 0,0 1 0,0-1 0,-2 7 0,2-10 0,-2 8 0,8-10 0,1 4 0,7-6 0,0 0 0,-1-1 0,6-3 0,-4 8 0,9-10 0,-10 6 0,10-7 0,1 2 0,1-2 0,4 1 0,-1-1 0,-2-3 0,7 2 0,-7-7 0,7 4 0,-3-5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5:27:12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2229 1 24575,'0'4'0,"0"18"0,0 15 0,0 14 0,0-7 0,-6 13 0,-2-3 0,-13 24 0,-2 12 0,-6-8 0,16-29 0,1 0 0,-15 30-625,12-30 1,-2 2 624,-2 1 0,-3 0 0,-6 12 0,-3 1-981,-4 1 1,0 1 980,2 9 0,0 0 0,-6-3 0,0-1 0,6 5 0,2 0 0,-1-6 0,2 0 0,2 6 0,2-4-467,6-26 1,2-1 466,1 19 0,0 0 0,-12 18 0,13-32 0,0 2 0,4-7 0,0-2 0,-16 41 0,19-34 0,0 0-141,-19 39 141,16-40 0,0 1 0,-2-5 0,-3-1 0,-1 1 0,-2 1 0,1 4 0,-2 1-22,-3 5 1,-1 0 21,-4-3 0,1 1 0,2 8 0,-1-1 0,-5-5 0,-2-1 0,4 3 0,0-1 0,-3-2 0,-2-1 0,1 3 0,1 2 0,-1-1 0,0 1 0,0 0 0,0 0 0,1 3 0,-1-1 0,-1-4 0,2-3 0,4-7 0,2-1 0,-1 5 0,0-2 0,-24 31 890,31-35 1,0 0-891,-29 32 0,21-12 0,-3-11 0,6-8 1024,6 0-1024,-3-7 166,9-2-166,-3-7 1295,11 0-1295,-5 0 61,5 0-61,-1-6 0,-3 4 0,4-10 0,-1 11 0,-3-5 0,9 6 0,-9-6 0,9-2 0,-4-11 0,0 4 0,4-9 0,-4 4 0,5-5 0,0-1 0,0 0 0,0-7 0,0-8 0,0-4 0,0 1 0,0 4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5:27:15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24575,'0'14'0,"0"8"0,0 7 0,0 29 0,0-2 0,0 22 0,7 10-902,-5 4 902,8-37 0,1 1 0,-6-1 0,1 1 0,5 5 0,1 0 0,-1-4 0,1 0 0,4 9 0,1 0-679,0-3 0,1-1 679,2 5 0,1 1 0,0 1 0,0-3 0,-5-13 0,0 0 0,10 24 0,-1-2 0,0 8 0,-2-18 0,1 1 0,1 24-686,11 1 686,-20-41 0,-1-1 0,14 40 0,1 0 0,-1-1 0,1 1 0,-1-9 0,-6 7 0,-4-16 0,2 7 0,-6-17 0,10-2 0,-5 0 0,5-14 0,-4 12 0,2-13 807,-5 0-807,8 5 1367,-2-5-1367,1 7 772,1 0-772,-1 0 0,1 0 0,-1 0 0,0 0 0,1 0 0,-1 0 0,-5 0 0,4-1 0,-10 1 0,4-7 0,0 5 0,-5-12 0,5 5 0,-6 0 0,0-5 0,0 5 0,0-7 0,-1-6 0,-5 5 0,4-12 0,-9 12 0,8-11 0,-7 10 0,7-10 0,-3 4 0,0 1 0,3-5 0,-3 4 0,0 1 0,4-6 0,-4 6 0,0-7 0,3 0 0,-3 7 0,5-5 0,0 4 0,0-6 0,0 1 0,-1-1 0,-4 0 0,4 0 0,-4 1 0,4-6 0,-4 4 0,2-9 0,-7 9 0,8-9 0,-3 9 0,-1-4 0,4 5 0,-2 7 0,4-6 0,0 12 0,0-5 0,1 0 0,-6 4 0,3-10 0,-3 4 0,0-5 0,4-1 0,-9 0 0,9 7 0,-9-5 0,9 4 0,-4 0 0,0-4 0,4 5 0,-8-7 0,7-5 0,-8 4 0,7-9 0,-7 4 0,4-6 0,-1 1 0,-3 0 0,3-1 0,0 1 0,-3-1 0,3 0 0,-4 1 0,4-2 0,-3-3 0,3-1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5:27:39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13515 1 24575,'-25'0'0,"-2"0"0,-32 6 0,2 8 0,-29 9 0,17 5 0,-2 2 0,10-7 0,-2 0-1293,-30 12 0,0 2 1293,23-7 0,2-1-848,-17 3 0,-2 1 848,5 2 0,-1 2 0,15-8 0,-2 1 0,-1 0-938,1 0 1,-1 1-1,-1 0 938,-9 4 0,-2 1 0,0 1-955,-1 2 1,1 1 0,-1-1 954,0-2 0,1-1 0,-1 2 0,1 3 0,1 2 0,1-1-394,3-2 0,1-1 0,0-1 394,-1 2 0,1-1 0,0-1 0,-1 1 0,1 0 0,0-2 0,-1-1 0,0-1 0,2-1 0,4-2 0,1-2 0,0 1 0,-4 2 0,-2 2 0,2-1 0,4-3 0,1-1 0,-2 1-187,-10 5 0,-1 0 0,1 0 187,5-4 0,1-1 0,-2 0 0,-8 6 0,-2 0 0,2-3 0,9-8 0,3-3 0,-1 2 0,-1 5 0,1 1 0,-1-2 0,3-7 0,0-3 0,2 1 134,6 2 0,1 1 1,0-2-135,-4-1 0,0-1 0,0 0 0,0 3 0,1 1 0,-1 0 0,0-3 0,0-1 0,-3 2-56,-21 10 1,-5 3 0,2-3 55,7-4 0,0-2 0,-3 3 0,8-1 0,-4 3 0,1 0 0,5-2 0,0 1 0,5-2 0,-3 1 0,4-3 0,-3 0 0,-1 0 0,5 1 0,-6 4 0,3 1 0,-2-1 13,8-7 1,-2 0 0,0-1 0,1 1-14,-14 8 0,2 2 0,0-3 0,5-5 0,1-1 0,0 0 106,4 2 0,1 1 1,0-2-107,4-4 0,0-1 0,0 0 0,-2 2 0,0 1 0,-4 0 0,-19 3 0,-4 0 0,1-1-342,12-3 0,2-1 1,-4 2 341,5 0 0,-5 1 0,1 0 0,5-4 0,2-3 0,5-3 0,-2 2 126,-10 6 1,-2 4 0,1-5-127,6-7 0,1-4 0,0 1 0,-1 3 0,-1 1 0,3-2 481,-19 2 1,4-2-482,2-3 0,4-1 0,23-1 0,1 1 462,-11 0 1,0-1-463,7-3 0,0 0 0,-11 3 0,1 0 0,17-7 0,2 0 0,-11 3 0,3 0 3084,-23-4-3084,4 0 0,6 0 0,-1 0 0,4 0 0,7 0 0,9 0 3281,2 0-3281,15 0 1973,2 0-1973,13 0 1369,2 5-1369,5-4 140,6 4-140,1-5 0,5 4 0,1-3 0,3 7 0,2-3 0,0 5 0,-2-1 0,-3 1 0,-1-1 0,0 1 0,-5 0 0,4 5 0,-10-3 0,10 3 0,-4-5 0,5-1 0,5 1 0,-4 0 0,8-1 0,-8-3 0,8 2 0,-3-15 0,4 0 0,0-13 0,0 8 0,0 3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5:26:39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 24575,'51'0'0,"-13"0"0,53 0 0,-28 0 0,15 0 0,0 0 0,-28 0 0,0 0 0,28-6 0,-26 5 0,1 0 0,29-4 0,9 5-784,-26-8 1,1 0 783,31 4 0,-32-5 0,1 2 0,-15 6 0,-1 2 0,5-1 0,1 0 0,-1 0 0,1 0 0,5 0 0,0 0 0,1 0 0,0 0 0,0 0 0,1 0 0,9 0 0,0 0 0,-8 0 0,0 0-741,14 0 0,2 0 741,1 0 0,1 0 0,0 0 0,0 0 0,7 0 0,-4 0 0,-24 0 0,-1 0-450,11 0 1,-3 0 449,27 0 0,-34 0 0,0 0 0,-9 0 0,-3 0-10,41 0 10,-3 0 0,-16 0 0,7 0 1017,-9 6-1017,-9 1 0,7 7 1873,-6-1-1873,8 1 0,0-1 0,9-5 0,-7 4 0,6-4 0,-8-1 1055,-8 5-1055,-2-11 13,-8 11-13,0-11 0,0 5 0,0-6 0,-7 0 0,-2 0 0,-7 0 0,-6 0 0,-2 0 0,-11 0 0,-1 0 0,-5 0 0,-1 0 0,-3 4 0,-2 1 0,-4 0 0,0-2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5:27:42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8646 1 24575,'-21'0'0,"-9"11"0,-16 10 0,-25 23 0,-7 10-9831,1-1 9086,15-11 0,-1 0 745,16-12 0,-2 1 732,-20 16 1,-4 2-733,9-10 0,-1 1 0,-15 15 0,-3 3 0,24-18 0,-1 1 0,-2 0-244,-5 3 0,-2 0 0,-1 3 244,10-5 0,-1 3 0,-1 0 0,0-1 0,-20 10 0,-1-1 0,3 0 0,8-2 0,3 1 0,-3 0 0,8-9 0,-2 2 0,-1-2 0,4 0 0,-7 4 0,2-1 0,-1 1 0,5-3 0,-2 2 0,-1 1 0,1-2 0,-16 11 0,0 0 0,1 0 0,1-1 0,-1-1 0,3 0 0,5-4 0,3 0 0,-2-1 0,-3 1 0,-1 1 0,2-2-477,8-4 0,2-1 0,1 0 477,-1-1 0,1 1 0,1-2 0,-20 15 0,1 0 0,25-19 0,-2-1 0,3 2 0,-17 21 0,2-1 1290,-2-8 1,1 0-1291,7 7 0,3-3 0,13-21 0,-1 0 0,-18 23 0,3-2 135,-8-4-135,2 6 0,-2 0 0,30-26 0,1-2 0,-19 17 0,-1 1 0,12-14 0,3-1 2692,-24 27-2692,-10 0 0,40-24 0,-1 1 845,0 0 0,0 2-845,-9 7 0,0 2 0,9-7 0,2-1 0,0 0 0,-1 1 0,0 0 0,1-1 0,-1 1 0,0 0 0,-4 4 0,-1 1 0,0 0 0,-2 1 0,-3 5 0,-1 0-232,-5 1 0,-1 0 232,0 0 0,-1 1 0,0 4 0,-1 1-36,-5-2 0,4-2 36,17-7 0,-1-2-280,-13 2 0,0-2 280,20-10 0,1-1 0,-11 2 0,-1 1 60,9-3 1,2 0-61,-1 0 0,-1 0 0,-3 1 0,0 0 0,-28 34 0,24-30 0,1-2 0,-24 23 0,18-20 0,-1-1 0,-19 15 0,21-18 0,-1-1 0,-26 18 0,-1 1 0,7-10 0,25-12 2641,10-9-2641,9-6 1481,5-1-1481,6-6 1110,1-4-1110,5 2 664,1-7-664,-1 4 0,0-5 0,1 0 0,-1 4 0,0-3 0,5 3 0,1-4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5:28:28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8072 126 23784,'-4'-5'0,"-6"1"392,-12 4-392,-7 0 132,-6 0-132,-8 0 0,-16 0 0,4 0 66,-12 0-66,-11 0 0,13 0 0,-32 0 0,17 0-639,-19 0 639,49-4 0,-1 1 0,-5 2 0,0 0 0,-36-6 0,22 7 0,-2 0 0,22-7 0,-1 0 0,-21 6 0,-2-2 0,12-11 0,2-1 0,4 12 0,-2 2 0,-8-6 0,0-1 0,3 4 0,1 1 0,-5-2 0,-2 0-1146,1 1 1,1-1 1145,10 1 0,-1 0 0,-19 4 0,0 0-564,22 0 1,0 0 563,-24 0 0,1 0 0,20 0 0,2 0 0,-11 0 0,1 0 0,9 0 0,0 0 0,-9-1 0,0 2 0,8 5 0,2 2 0,-6-1 0,2 4 0,2 11 0,1 4 0,-4-1 0,0 1 0,-3 7 0,0 2 0,-4-1 0,0-1 0,1 2 0,-1-2 0,1-3 0,-2 0 0,-4 4 0,-1 0-785,0-3 0,-2 0 785,-4 4 0,-1 2-619,-2 4 0,0 0 619,2-4 0,-1 0 0,0 4 0,-2 0 0,-2-3 0,-2-2 0,0 1 0,-1 0 0,-2-3 0,4-2 0,20-6 0,1 0 376,-4 0 1,1-3-377,15-6 0,2-1 174,-6 1 1,1-1-175,1 0 0,2-2 0,-35 2 1555,9 5-1555,2-7 0,17-1 2233,-6 7-2233,14-5 1316,-14 10-1316,14-5 0,-14 8 860,14-3-860,-6 2 0,0-7 0,6 4 0,-6-4 0,8 6 0,0-1 0,0-5 0,-1 4 0,1-10 0,0 10 0,0-10 0,0 4 0,7 0 0,-5-4 0,12 3 0,-5-5 0,7-1 0,-1 1 0,7-1 0,2 0 0,5-5 0,1-1 0,5-5 0,-5 0 0,10 0 0,-4 0 0,6 0 0,-1 0 0,1 0 0,4 0 0,1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5:28:47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 13779,'0'-15'0,"0"5"0,0 6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5:28:49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5:28:49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5:28:50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5:29:20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5:26:56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1284 24575,'30'0'0,"-5"0"0,23 0 0,-15 0 0,32 0 0,-19 0 0,21 0 0,3 0 0,10 0 0,9 0-878,-1 0 878,-34 0 0,2 0-735,6 0 0,2 0 735,10 0 0,2 0 0,4 0 0,2 0 0,-2 0 0,1 0 0,0 0 0,0 0 0,-5 0 0,-3 0 0,-13 0 0,-2 0 0,5 0 0,2 0 0,1 0 0,-2 0 0,-13 0 0,2 0 0,29 0 0,-3 0-376,-7 0 376,-13 0 0,1 0 0,20 0 0,8 0 0,-8 0 0,-2 0 0,-9 0 0,-8 0 0,6 0 795,-14 0-795,22-13 0,-3 9 0,8-15 0,17 10-396,-15-5 396,-27 6 0,-1 0 0,20-6-182,-10 5 1,-1 1 181,8 1 0,-12-1 0,1 1 0,20-1 0,-20 0 0,1-1 0,36-6 0,-31 10 0,-1 1 0,27-10 0,-38 10 0,0 0 0,-2 0 0,-3-1 0,36-8 0,-33 9 0,0 0 0,23-4 0,-22 1 0,2 0 0,37 6 0,6-13 0,-18 6 0,-26 1 0,-1-2 0,33-5 0,-32 6 0,1 0 0,34-7 0,-39 4 0,-1 0 0,25-5 0,-11 4 0,1 0 0,26-10 0,-38 17 0,3-1 0,9-9 0,-2 0 0,28 4 0,-28-5 0,0 1 0,28 4 0,-4-9 0,4 12 0,-29 0 0,2-1 0,-5 1 0,0 0 0,14-4 0,1-1 0,-10 4 0,-2 0 0,2-4 0,-1 2 0,-11 6 0,1 1 0,7-4 0,-1 1 0,37-2 0,-40 1 0,2 0 0,-2 4 0,-2-1 0,39-8 0,6 11 0,-42-5 0,-2 0 0,23 5 0,-8-5 0,0-1 0,11 6 0,-16-5 0,3-1 0,-16 4 0,-1-1 0,0-2 0,1-2 0,9-2 0,-1-1 0,-7 3 0,0 0 0,9-6 0,0-1 0,0 4 0,0-1 0,-5-3 0,2 0 0,8-2 0,0 2 0,-9 3 0,0 1 0,5 0 0,-2 0 0,32-3 0,-39 7 0,0 1 0,40-8 0,-43 7 0,1 0 0,48-7 0,-11 0 0,1 7 0,0-6 0,-34 14 0,0-1 0,30-12 0,-31 12 0,-1 0 0,27-5-60,9 6 60,0 0 0,0 0 0,-9 0 0,-3 0 0,-8 0 0,0 0 0,-8 0 0,6 0 1857,-14 0-1857,14 0 822,-7 0-822,9 0 69,0 0-69,0 0 0,19-7 0,-6-1 0,17-1 0,-27-3 0,4 10 0,-7-3 0,2 5 0,7 0 0,-17-6 0,-2 4 0,-15-3 0,-2 5 0,-7 0 0,0 0 0,7-6 0,2 5 0,0-5 0,5 0 0,-12 5 0,5-10 0,-13 10 0,4-5 0,-4 6 0,6 0 0,0 0 0,0-5 0,-6 4 0,5-5 0,2 6 0,7 0 0,1 0 0,-8 0 0,-13 0 0,-9 0 0,1 0 0,-4 0 0,4 0 0,-5 0 0,-1 0 0,1 0 0,-1 0 0,-4-3 0,-11-14 0,3 9 0,-7-7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5:27:04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24575,'10'30'0,"10"26"0,5-15 0,11 20 0,15 8 0,-19-24 0,24 32 0,-36-40 0,18 9 0,-12-4 0,12 12 0,6 18 0,0 0-606,7 8 606,-8-2 0,-1-7 0,-7-1 0,6 6 0,-5-4 0,-4-15 0,0-1 0,9 15 0,-10-17 0,0-1 0,2 3 0,10 22 0,-8-9 0,5 0-22,-12-8 22,12 6 0,-13-15 0,6 15 0,-7-14 0,17 26 0,-5-6 0,6-6 0,-4 7 0,-6-20 0,7 15 0,-5 9 0,4-7 0,-4 7 0,5-10 0,1 1 0,-7 0 0,5 0 0,-5 0 0,6-6 0,1 4 0,-1-10 0,-7 2 0,4-12 0,-11 3 0,3-12 605,0-1-605,-6-3 23,-1-11-23,-2 5 0,-9-7 0,8-4 0,-8 3 0,3-9 0,-5 4 0,0-6 0,-1 1 0,1 0 0,-5-1 0,4 1 0,-8 0 0,7-1 0,-6 1 0,6 0 0,-3-1 0,5 1 0,0-1 0,-1 1 0,1 5 0,0-4 0,5 9 0,-3-4 0,8 5 0,-9-5 0,9 4 0,-9-9 0,9 9 0,-9-9 0,4 4 0,-5-5 0,-1-1 0,1 1 0,0 0 0,-1-1 0,1 1 0,-1-1 0,1 1 0,0 0 0,-1-1 0,1 1 0,0 0 0,-1-1 0,1 1 0,-5-1 0,4-3 0,-8-2 0,3-4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5:27:18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24575,'20'0'0,"11"5"0,21 15 0,9 3 0,16 11-1057,-27-15 0,1 0 1057,0 1 0,2 0 0,13 4 0,0 2 0,-8 3 0,1-1-722,13-1 1,1 0 721,-2 7 0,1 0 0,8-6 0,1 0 0,-6 5 0,0 2 0,5-4 0,-1 1 0,-10 1 0,0 2 0,12 5 0,1 2 0,-5-2 0,1 2 0,7 5 0,1 1 0,-1 4 0,0 0-1818,1-4 0,-1 1 1818,1 3 0,-1-1 0,-7-9 0,-1-1-819,7 4 1,-1 1 818,-11-6 0,-1 1 0,7 5 0,0 0-288,-8-6 0,0 0 288,-4 3 0,-1-1 0,-1-7 0,-2-1 178,-17-2 1,0 0-179,24 7 0,-3-2 0,2 11 0,-6-11 0,0 0 0,6 15 3446,13 1-3446,-16 3 0,-3-13 2090,-7 10-2090,-8-11 0,7 5 0,-7-7 0,26 18 0,-13-13 0,5 12 0,-5-16 0,-3 7 0,7-5 0,-1 7 0,-8-9 1882,-1-7-1882,-7 4 1102,2-11-1102,-9 10 529,11-3-529,5 14 0,-7-13 0,12 18 0,-6-10 0,2 7 0,15 7-482,-6-6 482,-1 0 0,5-1 0,-13-3 0,2-11 0,-4 10 0,-4-19 0,4 12 0,-4-11 0,4 11 0,-2-5 482,-7 0-482,7 5 0,-7-6 0,2 7 0,5 1 0,-13-2 0,5-6 0,-7 3 0,-3-11 0,-4 10 0,3-10 0,-10 3 0,3-6 0,-6-1 0,1 0 0,-1 1 0,0-1 0,2 6 0,-2-4 0,-3 5 0,3-1 0,-5-4 0,14 12 0,-6-6 0,5 1 0,-6 4 0,6-4 0,2 0 0,0 6 0,3-12 0,-3 11 0,-2-11 0,6 6 0,-12-8 0,12 7 0,-12-5 0,6 4 0,-8-11 0,0-2 0,-4 1 0,3-4 0,-9 3 0,4-5 0,0 4 0,-4-3 0,4 4 0,-6-5 0,-3 0 0,-2-1 0,0 1 0,-3-5 0,3-1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5:27:45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3401 1 24575,'-11'41'0,"-4"11"0,-18 3 0,-4 21 0,-15 1 0,25-31 0,-1 0 0,-26 32 0,3 1-1034,14-25 1,0 0 1033,-12 26 0,7-13 0,-1 2 0,10-20 0,2-2 0,-3 7 0,0 0 0,5-6 0,1-2 0,2-1 0,1 0 0,2 1 0,-1 1 0,-4 0 0,0 1 0,0 3 0,-1 0 299,-22 32-299,8-5 0,1-9 0,8-8 427,1-3-427,8-7 0,-1 0 0,-8 17 0,0-11 0,-9 19 1046,9-28-1046,-5 17 0,5-11 0,-7 9 295,7-4-295,-6-4 0,6-2 0,-6-5 0,6 3 0,3-13 0,8-2 0,-1-2 0,2-5 0,-2 6 0,1 0 0,-9 9 0,7-7 0,-15 16 0,14-9 0,-12 3 0,12-4 0,-4-13 0,13-2 0,-3-7 0,8 0 0,-3-5 0,4 4 0,1-9 0,4 9 0,-3-4 0,3 6 0,-5-1 0,0 0 0,-5 7 0,3 1 0,-9 6 0,4 0 0,-7 7 0,1 2 0,-2 6 0,-5-4 0,4 3 0,2-11 0,3-2 0,9-8 0,-2-7 0,-1 0 0,4 7 0,-4-5 0,-1 10 0,-1-4 0,-5 6 0,5-6 0,-4 5 0,5-12 0,-1 6 0,3-7 0,4-5 0,1 4 0,0-9 0,-1 9 0,-4-4 0,-3 19 0,-5-5 0,-3 20 0,-5-5 0,-4 9 0,-5-7 0,6 5 0,-3-13 0,11 4 0,-3-13 0,7-3 0,6-10 0,1-3 0,5-4 0,0 5 0,-1 1 0,0 5 0,-4 1 0,2 5 0,-7-4 0,2 10 0,1-10 0,-5 11 0,5-12 0,0 1 0,1-3 0,11-9 0,-4 3 0,8-4 0,-8-1 0,0 0 0,3 1 0,-1-1 0,2-4 0,0 8 0,-5-11 0,5 10 0,-3-10 0,6 6 0,-6-3 0,3 1 0,0 2 0,-4-7 0,4 7 0,-5-2 0,1-1 0,4 3 0,-3-7 0,3 3 0,0 1 0,-3-4 0,7 7 0,-7-7 0,7 8 0,-7-4 0,3 4 0,-4-4 0,4 4 0,1-4 0,0 0 0,-1-1 0,0-4 0,1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5:28:25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15077 1707 24575,'-14'0'0,"-8"0"0,-14 0 0,-8 0-8503,-7 0 8503,-8-6 1601,-11-2-1601,-10-13 0,-9-9-321,40 11 1,-1-1 320,-6-4 0,0 0 0,-6 0 0,-1-2-621,-10-4 1,-1 0 620,-1 3 0,0 0 0,-5-5 0,-2 2 0,2 6 0,-1 2 1756,-6-5 0,-1 0-1756,-4 7 0,-7 0-1006,13 3 1,-6-1 0,0 2 1005,5 4 0,-1 2 0,-3-1-788,6 0 1,-4-1-1,-2 0 1,1 1 787,-1 2 0,0 0 0,-1 0 0,-1-2-471,12 0 0,0-2 0,-1 0 1,-1 0-1,0 0 471,-6 0 0,0 0 0,-1 0 0,0-1 0,0 0-218,-1-1 0,0-1 1,0-1-1,2 1 0,4 1 218,-2-1 0,6 1 0,0 1 0,-3-2-178,8 1 1,-1 0-1,-1 0 1,-2-1 0,-2 0 177,-1-1 0,-3 0 0,-3-1 0,1 0 0,2 1 0,4 0 0,-15-2 0,5 0 0,0 1 0,-9-1 0,19 4 0,-8-1 0,-4 0 0,-1 0 0,4 0 0,5 2 0,11 1-85,-16-2 1,12 1 0,-11 1 84,8 3 0,-10 1 0,-6-1 0,-2 1 0,4-1 0,7 1 0,-10-3 0,8-1 0,-1 1 0,-6 0 0,9 4 0,-5 0 0,-3 0 0,-1 1 0,3 0 0,5-1 15,0 0 0,3 0 0,2 1 0,3-1 0,2 2-15,0-1 0,4 2 0,0 0 0,-1-1 0,-8 0 0,-1-1 0,-1 1 0,0 1 0,-2 2 0,-2 1 0,1-1 0,0 0 54,-1-2 0,1-1 0,-1 1 1,-3 0-55,7 4 0,-2 0 0,-1 1 0,0 0 0,4 0 0,-7-3 0,3 0 0,0 0 0,0 1 0,-6 1 0,-2 1 0,2 1 0,4-1 293,-7 0 0,4 0 1,-2 0-294,14 0 0,-3 1 0,2-1 0,9-1 940,-16-2 1,5-2-941,10 2 0,-2 0 0,5-1 0,0-1 0,4 0 0,-6-3 0,1 1 938,16 6 0,4 0-938,-28-12 3641,-3 12-3641,3-5 0,-9 6 0,27 0 0,-3 0 910,3 0 1,-2 0-911,-19 0 0,-4 0 0,-1 0 0,3 0 0,14 3 0,1 1 0,-7-1 0,3 3 495,23 1 1,2 1-496,-10 0 0,0 0 1173,-31 7-1173,-5 0 0,34-7 0,-13 5 0,15-6 485,0 1-485,-6-2 0,14-6 1870,-6 0-1870,15 0 982,8 0-982,8 0 129,7 0-129,4 0 0,2 0 0,6 0 0,-1 0 0,0 0 0,1 4 0,4 1 0,1 0 0,4-1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5:26:41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24575,'0'15'0,"15"16"0,-6 0 0,25 22 0,-13-8 0,11 1 0,0 11 0,-6-11 0,14 20 0,-13-13 0,6 14 0,0-6 0,-5 0 0,5 6 0,-6-6 0,7 8 0,-5-1 0,5 1 0,-8-8 0,1 6 0,0-6 0,1 8 0,-2-8 0,2 6 0,-2-6 0,2 7 0,-7 1 0,4-8 0,-10 6 0,4-6 0,-5 8 0,-1-8 0,1 6 0,-1-7 0,0 1 0,1 6 0,-7-14 0,5 6 0,-5-8 0,0 0 0,4 0 0,-4-7 0,5 5 0,0-12 0,-5 5 0,3-13 0,-4 4 0,0-10 0,4-1 0,-9-2 0,7-9 0,-6 4 0,2-5 0,0-1 0,-3 1 0,3-1 0,-4 1 0,0-5 0,0-1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5:26:43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3549 1 24575,'-14'0'0,"-8"5"0,-1 1 0,-18 12 0,16-6 0,-39 13 0,35-17 0,-53 25-8503,32-15 8503,-28 17 0,0-7 981,-2 7-981,26-15 0,-1 1 0,3 2 0,0 0 0,-14 2 0,-1 1 0,-1 2 0,0 2-810,-7 1 1,0 1 809,0 3 0,0 0 0,-5-4 0,1 1-378,10 1 0,0 0 378,-11-5 0,1-1 0,14 3 0,2-2 0,5-10 0,1-1 0,3 5 0,2 0 0,-41 3 0,43-6 0,-1 0 0,1-3 0,1-2 0,-40 9 0,9-2 5242,10-7-5242,11-1 901,8 0-901,7-1 2388,-5 1-2388,12-1 1366,-12 0-1366,5 6 0,0-4 0,-6 9 0,6-3 0,-7 5 0,7 0 0,-5 0 0,12-7 0,-5 5 0,7-5 0,5 0 0,3-2 0,5-5 0,6-1 0,1-4 0,14-2 0,-2-8 0,7-5 0,-4-16 0,0 12 0,0-6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lienbildplatzhalter 11"/>
          <p:cNvSpPr>
            <a:spLocks noGrp="1" noRot="1" noChangeAspect="1"/>
          </p:cNvSpPr>
          <p:nvPr>
            <p:ph type="sldImg" idx="2"/>
          </p:nvPr>
        </p:nvSpPr>
        <p:spPr>
          <a:xfrm>
            <a:off x="764704" y="899592"/>
            <a:ext cx="5560412" cy="3127732"/>
          </a:xfrm>
          <a:prstGeom prst="rect">
            <a:avLst/>
          </a:prstGeom>
          <a:noFill/>
          <a:ln w="3175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4"/>
          </p:nvPr>
        </p:nvSpPr>
        <p:spPr>
          <a:xfrm>
            <a:off x="775244" y="8712000"/>
            <a:ext cx="2230428" cy="17951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900"/>
            </a:lvl1pPr>
          </a:lstStyle>
          <a:p>
            <a:r>
              <a:rPr lang="de-CH"/>
              <a:t>Fusszeilentext</a:t>
            </a:r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5"/>
          </p:nvPr>
        </p:nvSpPr>
        <p:spPr>
          <a:xfrm>
            <a:off x="5462663" y="8712000"/>
            <a:ext cx="871173" cy="17951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900"/>
            </a:lvl1pPr>
          </a:lstStyle>
          <a:p>
            <a:fld id="{83C81C81-E364-4366-A610-2DB15FF98538}" type="slidenum">
              <a:rPr lang="de-CH" smtClean="0"/>
              <a:pPr/>
              <a:t>‹#›</a:t>
            </a:fld>
            <a:endParaRPr lang="de-CH"/>
          </a:p>
        </p:txBody>
      </p:sp>
      <p:sp>
        <p:nvSpPr>
          <p:cNvPr id="16" name="Notizenplatzhalter 15"/>
          <p:cNvSpPr>
            <a:spLocks noGrp="1"/>
          </p:cNvSpPr>
          <p:nvPr>
            <p:ph type="body" sz="quarter" idx="3"/>
          </p:nvPr>
        </p:nvSpPr>
        <p:spPr>
          <a:xfrm>
            <a:off x="773424" y="4283968"/>
            <a:ext cx="5560412" cy="4248472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17" name="Datumsplatzhalter 16"/>
          <p:cNvSpPr>
            <a:spLocks noGrp="1"/>
          </p:cNvSpPr>
          <p:nvPr>
            <p:ph type="dt" idx="1"/>
          </p:nvPr>
        </p:nvSpPr>
        <p:spPr>
          <a:xfrm>
            <a:off x="4229809" y="425838"/>
            <a:ext cx="2095308" cy="185722"/>
          </a:xfrm>
          <a:prstGeom prst="rect">
            <a:avLst/>
          </a:prstGeom>
        </p:spPr>
        <p:txBody>
          <a:bodyPr vert="horz" lIns="0" tIns="0" rIns="0" bIns="0" rtlCol="0"/>
          <a:lstStyle>
            <a:lvl1pPr algn="r">
              <a:defRPr sz="900"/>
            </a:lvl1pPr>
          </a:lstStyle>
          <a:p>
            <a:fld id="{A17AAF7D-4283-4014-80F4-26E915FEACF8}" type="datetime1">
              <a:rPr lang="de-CH" smtClean="0"/>
              <a:t>25.04.24</a:t>
            </a:fld>
            <a:endParaRPr lang="de-CH"/>
          </a:p>
        </p:txBody>
      </p:sp>
      <p:sp>
        <p:nvSpPr>
          <p:cNvPr id="18" name="Kopfzeilenplatzhalter 17"/>
          <p:cNvSpPr>
            <a:spLocks noGrp="1"/>
          </p:cNvSpPr>
          <p:nvPr>
            <p:ph type="hdr" sz="quarter"/>
          </p:nvPr>
        </p:nvSpPr>
        <p:spPr>
          <a:xfrm>
            <a:off x="764704" y="432000"/>
            <a:ext cx="3249080" cy="179560"/>
          </a:xfrm>
          <a:prstGeom prst="rect">
            <a:avLst/>
          </a:prstGeom>
        </p:spPr>
        <p:txBody>
          <a:bodyPr vert="horz" lIns="0" tIns="0" rIns="0" bIns="0" rtlCol="0"/>
          <a:lstStyle>
            <a:lvl1pPr algn="l">
              <a:defRPr sz="900"/>
            </a:lvl1pPr>
          </a:lstStyle>
          <a:p>
            <a:r>
              <a:rPr lang="de-CH"/>
              <a:t>Kopfzeilentext</a:t>
            </a:r>
          </a:p>
        </p:txBody>
      </p:sp>
    </p:spTree>
    <p:extLst>
      <p:ext uri="{BB962C8B-B14F-4D97-AF65-F5344CB8AC3E}">
        <p14:creationId xmlns:p14="http://schemas.microsoft.com/office/powerpoint/2010/main" val="31170970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spcAft>
        <a:spcPts val="600"/>
      </a:spcAft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177800" indent="-177800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357188" indent="-179388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534988" indent="-177800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720725" indent="-185738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65175" y="900113"/>
            <a:ext cx="5559425" cy="3127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H"/>
              <a:t>About me: Reliabiity engineering coach. Help teams be more stable.</a:t>
            </a:r>
          </a:p>
          <a:p>
            <a:endParaRPr lang="en-CH"/>
          </a:p>
          <a:p>
            <a:r>
              <a:rPr lang="en-CH"/>
              <a:t>This presentation is a view into human factors in technology, and standards that we can use to make the most of things. But first...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C81C81-E364-4366-A610-2DB15FF98538}" type="slidenum">
              <a:rPr lang="de-CH" smtClean="0"/>
              <a:pPr/>
              <a:t>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27830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65175" y="900113"/>
            <a:ext cx="5559425" cy="3127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Time to break out the reinforcements.</a:t>
            </a:r>
          </a:p>
          <a:p>
            <a:r>
              <a:rPr lang="en-US"/>
              <a:t>Standards to minimize the amount of invention and replication and to provide common vocabs etc.</a:t>
            </a:r>
          </a:p>
          <a:p>
            <a:r>
              <a:rPr lang="en-US"/>
              <a:t>Standards to help us THINK</a:t>
            </a:r>
            <a:endParaRPr lang="en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1796F0-8636-9A40-924F-F3F70F2A69CA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80357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65175" y="900113"/>
            <a:ext cx="5559425" cy="3127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H"/>
              <a:t>Limit cognitive load - identify areas of autonomy</a:t>
            </a:r>
          </a:p>
          <a:p>
            <a:endParaRPr lang="en-CH"/>
          </a:p>
          <a:p>
            <a:r>
              <a:rPr lang="en-CH"/>
              <a:t>H</a:t>
            </a:r>
            <a:r>
              <a:rPr lang="en-US"/>
              <a:t>o</a:t>
            </a:r>
            <a:r>
              <a:rPr lang="en-CH"/>
              <a:t>w we organise behind individual processes</a:t>
            </a:r>
          </a:p>
          <a:p>
            <a:endParaRPr lang="en-CH"/>
          </a:p>
          <a:p>
            <a:r>
              <a:rPr lang="en-US" b="0" i="0" u="none" strike="noStrike">
                <a:solidFill>
                  <a:srgbClr val="2021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Conway: Organizations which design systems (in the broad sense used here) are constrained to produce designs which are copies of the communication structures of these organizations.</a:t>
            </a:r>
          </a:p>
          <a:p>
            <a:endParaRPr lang="en-US" b="0" i="0" u="none" strike="noStrike">
              <a:solidFill>
                <a:srgbClr val="202122"/>
              </a:solidFill>
              <a:effectLst/>
              <a:highlight>
                <a:srgbClr val="FFFFFF"/>
              </a:highlight>
              <a:latin typeface="Arial" panose="020B0604020202020204" pitchFamily="34" charset="0"/>
            </a:endParaRPr>
          </a:p>
          <a:p>
            <a:r>
              <a:rPr lang="en-US" b="0" i="0" u="none" strike="noStrike">
                <a:solidFill>
                  <a:srgbClr val="2021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Reverse: </a:t>
            </a:r>
            <a:r>
              <a:rPr lang="en-US" b="0" i="0" u="none" strike="noStrike">
                <a:solidFill>
                  <a:srgbClr val="7D7D7D"/>
                </a:solidFill>
                <a:effectLst/>
                <a:latin typeface="Exo 2"/>
              </a:rPr>
              <a:t>break down your organizational silos to deliver something that can flow. What drives your flow? Your purpose, not your structure.</a:t>
            </a:r>
            <a:endParaRPr lang="en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C81C81-E364-4366-A610-2DB15FF98538}" type="slidenum">
              <a:rPr lang="de-CH" smtClean="0"/>
              <a:pPr/>
              <a:t>11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261337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65175" y="900113"/>
            <a:ext cx="5559425" cy="3127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/>
          </a:p>
          <a:p>
            <a:r>
              <a:rPr lang="en-CH"/>
              <a:t>ISO27002 provides controls (what, high level )and guidance – ideas how to do it. </a:t>
            </a:r>
          </a:p>
          <a:p>
            <a:r>
              <a:rPr lang="en-CH"/>
              <a:t>Organisational, people, technological, physical.</a:t>
            </a:r>
          </a:p>
          <a:p>
            <a:endParaRPr lang="en-CH"/>
          </a:p>
          <a:p>
            <a:r>
              <a:rPr lang="en-CH"/>
              <a:t>Certification based on ISO27001</a:t>
            </a:r>
          </a:p>
          <a:p>
            <a:r>
              <a:rPr lang="en-CH"/>
              <a:t>Can seem a bit obscure/threatening and alienating.</a:t>
            </a:r>
          </a:p>
          <a:p>
            <a:r>
              <a:rPr lang="en-CH"/>
              <a:t>There's a risk of paying only lip service to the rituals.</a:t>
            </a:r>
          </a:p>
          <a:p>
            <a:r>
              <a:rPr lang="en-CH"/>
              <a:t>Certain 'sects' involve a lot of expensive consultancy and rigid obedience</a:t>
            </a:r>
          </a:p>
          <a:p>
            <a:endParaRPr lang="en-CH"/>
          </a:p>
          <a:p>
            <a:r>
              <a:rPr lang="en-CH"/>
              <a:t>Even if you don’t adopt it there’s merit in using it as a way to ask questions without having to think them all up yourself.</a:t>
            </a:r>
          </a:p>
          <a:p>
            <a:r>
              <a:rPr lang="en-CH"/>
              <a:t>Even if you are not in infosec, as an architect, or scrum/devops person there’s things of value in here.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C81C81-E364-4366-A610-2DB15FF98538}" type="slidenum">
              <a:rPr lang="de-CH" smtClean="0"/>
              <a:pPr/>
              <a:t>12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241589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65175" y="900113"/>
            <a:ext cx="5559425" cy="3127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H"/>
              <a:t>Recently relaunched. ITIL3 much more proscriptive</a:t>
            </a:r>
          </a:p>
          <a:p>
            <a:r>
              <a:rPr lang="en-CH"/>
              <a:t>Charisma. Sounds good.</a:t>
            </a:r>
          </a:p>
          <a:p>
            <a:r>
              <a:rPr lang="en-CH"/>
              <a:t>Works well as an appeal to authority.</a:t>
            </a:r>
          </a:p>
          <a:p>
            <a:r>
              <a:rPr lang="en-CH"/>
              <a:t>Says it providfes ‘practical’ guidance. Not practical IMO, still useful.</a:t>
            </a:r>
          </a:p>
          <a:p>
            <a:pPr algn="l"/>
            <a:r>
              <a:rPr lang="en-US" b="0" i="0" u="none" strike="noStrike">
                <a:solidFill>
                  <a:srgbClr val="172B4D"/>
                </a:solidFill>
                <a:effectLst/>
                <a:latin typeface="-apple-system"/>
              </a:rPr>
              <a:t>ITIL4 has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u="none" strike="noStrike">
                <a:solidFill>
                  <a:srgbClr val="172B4D"/>
                </a:solidFill>
                <a:effectLst/>
                <a:latin typeface="-apple-system"/>
              </a:rPr>
              <a:t>14 general management practices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u="none" strike="noStrike">
                <a:solidFill>
                  <a:srgbClr val="172B4D"/>
                </a:solidFill>
                <a:effectLst/>
                <a:latin typeface="-apple-system"/>
              </a:rPr>
              <a:t>17 Service management practices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u="none" strike="noStrike">
                <a:solidFill>
                  <a:srgbClr val="172B4D"/>
                </a:solidFill>
                <a:effectLst/>
                <a:latin typeface="-apple-system"/>
              </a:rPr>
              <a:t>3 technical management practices</a:t>
            </a:r>
          </a:p>
          <a:p>
            <a:endParaRPr lang="en-CH"/>
          </a:p>
          <a:p>
            <a:endParaRPr lang="en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C81C81-E364-4366-A610-2DB15FF98538}" type="slidenum">
              <a:rPr lang="de-CH" smtClean="0"/>
              <a:pPr/>
              <a:t>13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324578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65175" y="900113"/>
            <a:ext cx="5559425" cy="3127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H"/>
              <a:t>DevOps &amp; SRE – Dexterity and Wisdom</a:t>
            </a:r>
          </a:p>
          <a:p>
            <a:r>
              <a:rPr lang="en-CH"/>
              <a:t>Combats threats on the edges of civilisation</a:t>
            </a:r>
          </a:p>
          <a:p>
            <a:r>
              <a:rPr lang="en-CH"/>
              <a:t>Tracker with some spellcasting ability</a:t>
            </a:r>
          </a:p>
          <a:p>
            <a:endParaRPr lang="en-CH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100"/>
              <a:t>Individuals and interactions over processes and tools</a:t>
            </a:r>
            <a:br>
              <a:rPr lang="en-US" sz="1100"/>
            </a:br>
            <a:r>
              <a:rPr lang="en-US" sz="1100"/>
              <a:t>Working software over comprehensive documentation</a:t>
            </a:r>
            <a:br>
              <a:rPr lang="en-US" sz="1100"/>
            </a:br>
            <a:r>
              <a:rPr lang="en-US" sz="1100"/>
              <a:t>Customer collaboration over contract negotiation</a:t>
            </a:r>
            <a:br>
              <a:rPr lang="en-US" sz="1100"/>
            </a:br>
            <a:r>
              <a:rPr lang="en-US" sz="1100"/>
              <a:t>Responding to change over following a plan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sz="1100">
              <a:solidFill>
                <a:srgbClr val="000000"/>
              </a:solidFill>
              <a:latin typeface="-webkit-standard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100">
                <a:solidFill>
                  <a:srgbClr val="000000"/>
                </a:solidFill>
                <a:latin typeface="-webkit-standard"/>
              </a:rPr>
              <a:t>Material is mostly free or attending conferences or book based (O’Reilly subscription – SLI/SLO book)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100">
                <a:solidFill>
                  <a:srgbClr val="000000"/>
                </a:solidFill>
                <a:latin typeface="-webkit-standard"/>
              </a:rPr>
              <a:t>For </a:t>
            </a:r>
            <a:r>
              <a:rPr lang="en-US" sz="1100" err="1">
                <a:solidFill>
                  <a:srgbClr val="000000"/>
                </a:solidFill>
                <a:latin typeface="-webkit-standard"/>
              </a:rPr>
              <a:t>devops</a:t>
            </a:r>
            <a:r>
              <a:rPr lang="en-US" sz="1100">
                <a:solidFill>
                  <a:srgbClr val="000000"/>
                </a:solidFill>
                <a:latin typeface="-webkit-standard"/>
              </a:rPr>
              <a:t>, free if you hunt but if you latch on to certification, something like </a:t>
            </a:r>
            <a:r>
              <a:rPr lang="en-US" sz="1100" err="1">
                <a:solidFill>
                  <a:srgbClr val="000000"/>
                </a:solidFill>
                <a:latin typeface="-webkit-standard"/>
              </a:rPr>
              <a:t>SAFe</a:t>
            </a:r>
            <a:r>
              <a:rPr lang="en-US" sz="1100">
                <a:solidFill>
                  <a:srgbClr val="000000"/>
                </a:solidFill>
                <a:latin typeface="-webkit-standard"/>
              </a:rPr>
              <a:t> can cost like ITIL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100">
                <a:solidFill>
                  <a:srgbClr val="000000"/>
                </a:solidFill>
                <a:latin typeface="-webkit-standard"/>
              </a:rPr>
              <a:t>Even </a:t>
            </a:r>
            <a:r>
              <a:rPr lang="en-US" sz="1100" err="1">
                <a:solidFill>
                  <a:srgbClr val="000000"/>
                </a:solidFill>
                <a:latin typeface="-webkit-standard"/>
              </a:rPr>
              <a:t>SAFe</a:t>
            </a:r>
            <a:r>
              <a:rPr lang="en-US" sz="1100">
                <a:solidFill>
                  <a:srgbClr val="000000"/>
                </a:solidFill>
                <a:latin typeface="-webkit-standard"/>
              </a:rPr>
              <a:t> material is free but annoying copyright c/p artefacts will follow you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br>
              <a:rPr lang="en-US" sz="800">
                <a:solidFill>
                  <a:srgbClr val="000000"/>
                </a:solidFill>
                <a:latin typeface="-webkit-standard"/>
              </a:rPr>
            </a:br>
            <a:endParaRPr lang="en-US" sz="800">
              <a:solidFill>
                <a:srgbClr val="000000"/>
              </a:solidFill>
              <a:latin typeface="-webkit-standard"/>
            </a:endParaRPr>
          </a:p>
          <a:p>
            <a:endParaRPr lang="en-CH"/>
          </a:p>
          <a:p>
            <a:endParaRPr lang="en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C81C81-E364-4366-A610-2DB15FF98538}" type="slidenum">
              <a:rPr lang="de-CH" smtClean="0"/>
              <a:pPr/>
              <a:t>14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411511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65175" y="900113"/>
            <a:ext cx="5559425" cy="3127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H"/>
              <a:t>In this example you can combine all the options into a coherant plan</a:t>
            </a:r>
          </a:p>
          <a:p>
            <a:endParaRPr lang="en-CH"/>
          </a:p>
          <a:p>
            <a:r>
              <a:rPr lang="en-CH"/>
              <a:t>ISO has 5 controls related to incident response</a:t>
            </a:r>
          </a:p>
          <a:p>
            <a:endParaRPr lang="en-CH"/>
          </a:p>
          <a:p>
            <a:r>
              <a:rPr lang="en-CH"/>
              <a:t>Automate the clear, and respond to change on the rest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C81C81-E364-4366-A610-2DB15FF98538}" type="slidenum">
              <a:rPr lang="de-CH" smtClean="0"/>
              <a:pPr/>
              <a:t>15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888408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65175" y="900113"/>
            <a:ext cx="5559425" cy="3127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H"/>
              <a:t>ISO is stricter on authorisartion and segregation of duties.</a:t>
            </a:r>
          </a:p>
          <a:p>
            <a:r>
              <a:rPr lang="en-CH"/>
              <a:t>ITIL4 has moved on from CAB approach as it has not proven safer and is slower</a:t>
            </a:r>
          </a:p>
          <a:p>
            <a:r>
              <a:rPr lang="en-CH"/>
              <a:t>Here, you have to make some decisions on approach</a:t>
            </a:r>
          </a:p>
          <a:p>
            <a:r>
              <a:rPr lang="en-CH"/>
              <a:t>If you are empowering teams, document and commit to this in order to address ISO controls.</a:t>
            </a:r>
          </a:p>
          <a:p>
            <a:endParaRPr lang="en-CH"/>
          </a:p>
          <a:p>
            <a:r>
              <a:rPr lang="en-US" b="0" i="0" u="none" strike="noStrike" err="1">
                <a:solidFill>
                  <a:srgbClr val="343333"/>
                </a:solidFill>
                <a:effectLst/>
                <a:highlight>
                  <a:srgbClr val="FFFFFF"/>
                </a:highlight>
                <a:latin typeface="Noto Sans" panose="020B0604020202020204" pitchFamily="34" charset="0"/>
              </a:rPr>
              <a:t>SAFe</a:t>
            </a:r>
            <a:r>
              <a:rPr lang="en-US" b="0" i="0" u="none" strike="noStrike">
                <a:solidFill>
                  <a:srgbClr val="343333"/>
                </a:solidFill>
                <a:effectLst/>
                <a:highlight>
                  <a:srgbClr val="FFFFFF"/>
                </a:highlight>
                <a:latin typeface="Noto Sans" panose="020B0604020202020204" pitchFamily="34" charset="0"/>
              </a:rPr>
              <a:t> CALMR culture, automation, lean flow, measurement, and recovery.</a:t>
            </a:r>
            <a:br>
              <a:rPr lang="en-US"/>
            </a:br>
            <a:br>
              <a:rPr lang="en-US"/>
            </a:br>
            <a:endParaRPr lang="en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C81C81-E364-4366-A610-2DB15FF98538}" type="slidenum">
              <a:rPr lang="de-CH" smtClean="0"/>
              <a:pPr/>
              <a:t>16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516490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65175" y="900113"/>
            <a:ext cx="5559425" cy="3127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/>
          </a:p>
          <a:p>
            <a:r>
              <a:rPr lang="en-CH"/>
              <a:t>Relationships</a:t>
            </a:r>
          </a:p>
          <a:p>
            <a:endParaRPr lang="en-CH"/>
          </a:p>
          <a:p>
            <a:r>
              <a:rPr lang="en-CH"/>
              <a:t>Models cannot achieve the complexity of reality.</a:t>
            </a:r>
          </a:p>
          <a:p>
            <a:r>
              <a:rPr lang="en-CH"/>
              <a:t>Humans are especially complex. Nonetheless, they are useful, especially where they are  Simple but evocative and cause us to pay attention to constraints and limits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H"/>
              <a:t>George Box, 1976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H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H"/>
              <a:t>There are some challenges to Dunbar's work on the precise numbers.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H"/>
              <a:t>There are some challenges to reverse Conway as 'hard'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H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H"/>
              <a:t>17 ITIL practices have a philisophical background or alignment  with 41 ISO controls.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H"/>
              <a:t>SRE and DevOps principles are generallly repeating and reinforcing and more detailed.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H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H"/>
              <a:t>With this much convergence we don't need to reinvent wheels.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H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H"/>
              <a:t>We save our valuable slow thinking for answers, not questions.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H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H"/>
          </a:p>
          <a:p>
            <a:endParaRPr lang="en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1796F0-8636-9A40-924F-F3F70F2A69CA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13946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65175" y="900113"/>
            <a:ext cx="5559425" cy="3127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C81C81-E364-4366-A610-2DB15FF98538}" type="slidenum">
              <a:rPr lang="de-CH" smtClean="0"/>
              <a:pPr/>
              <a:t>18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19345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65175" y="900113"/>
            <a:ext cx="5559425" cy="3127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1796F0-8636-9A40-924F-F3F70F2A69CA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6700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65175" y="900113"/>
            <a:ext cx="5559425" cy="3127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H"/>
              <a:t>Once Upon A Time, NRENs were small. We had a very direct relationship with our users, not so much process and a small portfolio of services</a:t>
            </a:r>
          </a:p>
          <a:p>
            <a:r>
              <a:rPr lang="en-CH"/>
              <a:t>H</a:t>
            </a:r>
            <a:r>
              <a:rPr lang="en-US"/>
              <a:t>u</a:t>
            </a:r>
            <a:r>
              <a:rPr lang="en-CH"/>
              <a:t>man skill and ingenuity was what we needed</a:t>
            </a:r>
          </a:p>
          <a:p>
            <a:endParaRPr lang="en-CH"/>
          </a:p>
          <a:p>
            <a:endParaRPr lang="en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C81C81-E364-4366-A610-2DB15FF98538}" type="slidenum">
              <a:rPr lang="de-CH" smtClean="0"/>
              <a:pPr/>
              <a:t>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428622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65175" y="900113"/>
            <a:ext cx="5559425" cy="3127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all images drawn with my index finger on Freeform on an ipad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C81C81-E364-4366-A610-2DB15FF98538}" type="slidenum">
              <a:rPr lang="de-CH" smtClean="0"/>
              <a:pPr/>
              <a:t>20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875697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65175" y="900113"/>
            <a:ext cx="5559425" cy="3127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H"/>
              <a:t>Pinciple: </a:t>
            </a:r>
            <a:r>
              <a:rPr lang="en-US" b="0" i="0" u="none" strike="noStrike">
                <a:solidFill>
                  <a:srgbClr val="000000"/>
                </a:solidFill>
                <a:effectLst/>
                <a:latin typeface="-webkit-standard"/>
              </a:rPr>
              <a:t>Build projects around motivated individuals. </a:t>
            </a:r>
            <a:br>
              <a:rPr lang="en-US"/>
            </a:br>
            <a:r>
              <a:rPr lang="en-US" b="0" i="0" u="none" strike="noStrike">
                <a:solidFill>
                  <a:srgbClr val="000000"/>
                </a:solidFill>
                <a:effectLst/>
                <a:latin typeface="-webkit-standard"/>
              </a:rPr>
              <a:t>Give them the environment and support they need, </a:t>
            </a:r>
            <a:br>
              <a:rPr lang="en-US"/>
            </a:br>
            <a:r>
              <a:rPr lang="en-US" b="0" i="0" u="none" strike="noStrike">
                <a:solidFill>
                  <a:srgbClr val="000000"/>
                </a:solidFill>
                <a:effectLst/>
                <a:latin typeface="-webkit-standard"/>
              </a:rPr>
              <a:t>and trust them to get the job done.</a:t>
            </a:r>
            <a:endParaRPr lang="en-CH"/>
          </a:p>
          <a:p>
            <a:endParaRPr lang="en-CH"/>
          </a:p>
          <a:p>
            <a:r>
              <a:rPr lang="en-CH"/>
              <a:t>Daniel Pink’s book ‘Drive”</a:t>
            </a:r>
          </a:p>
          <a:p>
            <a:endParaRPr lang="en-CH"/>
          </a:p>
          <a:p>
            <a:r>
              <a:rPr lang="en-CH"/>
              <a:t>This was implicit in the early days of NRENs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1796F0-8636-9A40-924F-F3F70F2A69C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61559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65175" y="900113"/>
            <a:ext cx="5559425" cy="3127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H"/>
              <a:t>Network</a:t>
            </a:r>
          </a:p>
          <a:p>
            <a:r>
              <a:rPr lang="en-CH"/>
              <a:t>Identity</a:t>
            </a:r>
          </a:p>
          <a:p>
            <a:r>
              <a:rPr lang="en-CH"/>
              <a:t>Cloud</a:t>
            </a:r>
          </a:p>
          <a:p>
            <a:r>
              <a:rPr lang="en-CH"/>
              <a:t>SaaS</a:t>
            </a:r>
          </a:p>
          <a:p>
            <a:r>
              <a:rPr lang="en-CH"/>
              <a:t>Procurement</a:t>
            </a:r>
          </a:p>
          <a:p>
            <a:r>
              <a:rPr lang="en-CH"/>
              <a:t>Collaboration</a:t>
            </a:r>
          </a:p>
          <a:p>
            <a:r>
              <a:rPr lang="en-CH"/>
              <a:t>education</a:t>
            </a:r>
          </a:p>
          <a:p>
            <a:r>
              <a:rPr lang="en-CH"/>
              <a:t>Legal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C81C81-E364-4366-A610-2DB15FF98538}" type="slidenum">
              <a:rPr lang="de-CH" smtClean="0"/>
              <a:pPr/>
              <a:t>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302493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65175" y="900113"/>
            <a:ext cx="5559425" cy="3127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0" i="0" u="none" strike="noStrike">
                <a:solidFill>
                  <a:srgbClr val="000000"/>
                </a:solidFill>
                <a:effectLst/>
              </a:rPr>
              <a:t>When measuring cognitive load, what we really care about is the domain complexity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u="none" strike="noStrike">
                <a:solidFill>
                  <a:srgbClr val="000000"/>
                </a:solidFill>
                <a:effectLst/>
              </a:rPr>
              <a:t>a single team (considering the golden seven-to-nine team size) should be able to accommodate two to three “simple” domains.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u="none" strike="noStrike">
                <a:solidFill>
                  <a:srgbClr val="000000"/>
                </a:solidFill>
                <a:effectLst/>
              </a:rPr>
              <a:t>team responsible for a complex domain should not have any more domains assigned to them—not even a simple one.</a:t>
            </a:r>
          </a:p>
          <a:p>
            <a:endParaRPr lang="en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1796F0-8636-9A40-924F-F3F70F2A69C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97424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65175" y="900113"/>
            <a:ext cx="5559425" cy="3127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H"/>
              <a:t>The mythical man month is an old and highly valid insight. Adding more people doesn't help. Why not?</a:t>
            </a:r>
          </a:p>
          <a:p>
            <a:endParaRPr lang="en-CH"/>
          </a:p>
          <a:p>
            <a:r>
              <a:rPr lang="en-CH"/>
              <a:t>When everyone is still a generalist, they are all context switching, plus now they have a bigger communication network.</a:t>
            </a:r>
          </a:p>
          <a:p>
            <a:endParaRPr lang="en-CH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b="0" i="0" u="none" strike="noStrike">
                <a:solidFill>
                  <a:srgbClr val="3A3A3A"/>
                </a:solidFill>
                <a:effectLst/>
                <a:latin typeface="ProximaNova-Light"/>
              </a:rPr>
              <a:t>A six-person group (the minimum group size fed under the Two Pizza Rule) has 15 links.</a:t>
            </a:r>
          </a:p>
          <a:p>
            <a:endParaRPr lang="en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C81C81-E364-4366-A610-2DB15FF98538}" type="slidenum">
              <a:rPr lang="de-CH" smtClean="0"/>
              <a:pPr/>
              <a:t>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997065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65175" y="900113"/>
            <a:ext cx="5559425" cy="3127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  <a:p>
            <a:r>
              <a:rPr lang="en-US"/>
              <a:t> Limit the size of multi-team groupings within the organization based on Dunbar’s number.</a:t>
            </a:r>
          </a:p>
          <a:p>
            <a:r>
              <a:rPr lang="en-US"/>
              <a:t>    - Dunbar found fifteen to be the limit of the number of people one person can trust deeply.</a:t>
            </a:r>
          </a:p>
          <a:p>
            <a:r>
              <a:rPr lang="en-US"/>
              <a:t>    - By team, we mean a stable grouping of five to nine people who work toward a shared goal as a unit.</a:t>
            </a:r>
          </a:p>
          <a:p>
            <a:r>
              <a:rPr lang="en-US"/>
              <a:t>    - A single team: around five to eight people (based on industry experience) In high-trust organizations: no more than fifteen people</a:t>
            </a:r>
          </a:p>
          <a:p>
            <a:r>
              <a:rPr lang="en-US"/>
              <a:t>    - Families (“tribes”): groupings of teams of no more than fifty people</a:t>
            </a:r>
          </a:p>
          <a:p>
            <a:r>
              <a:rPr lang="en-US"/>
              <a:t>    - Several squads that work on similar areas are collected into a tribe, a sort of affinity grouping of squads. The squads within a tribe are familiar with the work of other squads and coordinate inside the tribe.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1796F0-8636-9A40-924F-F3F70F2A69C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71263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65175" y="900113"/>
            <a:ext cx="5559425" cy="3127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CH"/>
              <a:t>We change, but the environment we work in also changes.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CH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CH"/>
              <a:t>Cynefin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CH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CH"/>
              <a:t>CLEAR - majority of previous challenges.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CH"/>
              <a:t>COMPLICATED - </a:t>
            </a:r>
            <a:r>
              <a:rPr lang="en-US" b="0" i="0" baseline="0"/>
              <a:t>unclear but knowable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b="0" i="0" baseline="0"/>
              <a:t>COMPLEX – No single cause and effect path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CH"/>
              <a:t>CHAOTIC</a:t>
            </a:r>
          </a:p>
          <a:p>
            <a:r>
              <a:rPr lang="en-US" b="0" i="0" baseline="0"/>
              <a:t>Ref Renato on VUCA</a:t>
            </a:r>
            <a:endParaRPr lang="en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C81C81-E364-4366-A610-2DB15FF98538}" type="slidenum">
              <a:rPr lang="de-CH" smtClean="0"/>
              <a:pPr/>
              <a:t>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087048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65175" y="900113"/>
            <a:ext cx="5559425" cy="3127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H"/>
              <a:t>What does our NREN knight do when confronted with a dragon?</a:t>
            </a:r>
          </a:p>
          <a:p>
            <a:endParaRPr lang="en-CH"/>
          </a:p>
          <a:p>
            <a:r>
              <a:rPr lang="en-CH"/>
              <a:t>Examples of system 1 thinking: </a:t>
            </a:r>
          </a:p>
          <a:p>
            <a:r>
              <a:rPr lang="en-CH"/>
              <a:t>Adding 2+2</a:t>
            </a:r>
          </a:p>
          <a:p>
            <a:r>
              <a:rPr lang="en-CH"/>
              <a:t>Reading a simple roadsign</a:t>
            </a:r>
          </a:p>
          <a:p>
            <a:r>
              <a:rPr lang="en-CH"/>
              <a:t>Identifying a basic alert</a:t>
            </a:r>
          </a:p>
          <a:p>
            <a:endParaRPr lang="en-CH"/>
          </a:p>
          <a:p>
            <a:r>
              <a:rPr lang="en-CH"/>
              <a:t>Good for clear challenges - everything else you need system 2</a:t>
            </a:r>
          </a:p>
          <a:p>
            <a:endParaRPr lang="en-CH"/>
          </a:p>
          <a:p>
            <a:r>
              <a:rPr lang="en-CH"/>
              <a:t>Examples of system 2:</a:t>
            </a:r>
          </a:p>
          <a:p>
            <a:r>
              <a:rPr lang="en-CH"/>
              <a:t> Planing, complex debugging, crisis management.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1796F0-8636-9A40-924F-F3F70F2A69CA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7543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760413" y="1463675"/>
            <a:ext cx="10672762" cy="2155825"/>
          </a:xfrm>
        </p:spPr>
        <p:txBody>
          <a:bodyPr anchor="b"/>
          <a:lstStyle>
            <a:lvl1pPr algn="l">
              <a:lnSpc>
                <a:spcPct val="86000"/>
              </a:lnSpc>
              <a:defRPr sz="7000" b="0">
                <a:solidFill>
                  <a:schemeClr val="bg1"/>
                </a:solidFill>
              </a:defRPr>
            </a:lvl1pPr>
          </a:lstStyle>
          <a:p>
            <a:r>
              <a:rPr lang="de-CH"/>
              <a:t>Titel hinzufügen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760413" y="3753036"/>
            <a:ext cx="10669587" cy="864096"/>
          </a:xfrm>
        </p:spPr>
        <p:txBody>
          <a:bodyPr/>
          <a:lstStyle>
            <a:lvl1pPr marL="0" indent="0" algn="l">
              <a:buNone/>
              <a:defRPr sz="17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22D3C48-FDED-470C-908E-96B5A0DDF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FD08D-C304-4487-A3C7-F6DDA37DC167}" type="datetime1">
              <a:rPr lang="de-CH" smtClean="0"/>
              <a:t>25.04.24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98B2F51-FE27-4B05-A169-62F7E9E34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Fusszeile (Ändern über «Einfügen &gt; Kopf- und Fusszeile»)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CD7C1A0D-0D46-4AD6-A4E0-C34A72CE2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‹#›</a:t>
            </a:fld>
            <a:endParaRPr lang="de-CH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E6BCFC4A-1561-B1AA-17B2-FF33D2D9D2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13" y="508073"/>
            <a:ext cx="1566000" cy="459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886669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CH"/>
              <a:t>Titel hinzufügen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761999" y="1465200"/>
            <a:ext cx="10671175" cy="43513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Inhalt hinzufügen</a:t>
            </a:r>
          </a:p>
          <a:p>
            <a:pPr lvl="1"/>
            <a:r>
              <a:rPr lang="de-DE"/>
              <a:t>Zweite </a:t>
            </a:r>
            <a:r>
              <a:rPr lang="de-CH" noProof="0"/>
              <a:t>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7F82A-F25D-403A-9DF1-5F893A9FC756}" type="datetime1">
              <a:rPr lang="de-CH" smtClean="0"/>
              <a:t>25.04.24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Fusszeile (Ändern über «Einfügen &gt; Kopf- und Fusszeile»)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79570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CH"/>
              <a:t>Titel hinzufügen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760413" y="1465200"/>
            <a:ext cx="4068000" cy="47132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CH" noProof="0"/>
              <a:t>Inhalt hinzufügen</a:t>
            </a:r>
          </a:p>
          <a:p>
            <a:pPr lvl="1"/>
            <a:r>
              <a:rPr lang="de-CH" noProof="0"/>
              <a:t>Zweite Ebene</a:t>
            </a:r>
          </a:p>
          <a:p>
            <a:pPr lvl="2"/>
            <a:r>
              <a:rPr lang="de-CH" noProof="0"/>
              <a:t>Dritte Ebene</a:t>
            </a:r>
          </a:p>
          <a:p>
            <a:pPr lvl="3"/>
            <a:r>
              <a:rPr lang="de-CH" noProof="0"/>
              <a:t>Vierte Ebene</a:t>
            </a:r>
          </a:p>
          <a:p>
            <a:pPr lvl="4"/>
            <a:r>
              <a:rPr lang="de-CH" noProof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5303912" y="1465200"/>
            <a:ext cx="4320479" cy="47132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CH" noProof="0"/>
              <a:t>Inhalt hinzufügen</a:t>
            </a:r>
          </a:p>
          <a:p>
            <a:pPr lvl="1"/>
            <a:r>
              <a:rPr lang="de-CH" noProof="0"/>
              <a:t>Zweite Ebene</a:t>
            </a:r>
          </a:p>
          <a:p>
            <a:pPr lvl="2"/>
            <a:r>
              <a:rPr lang="de-CH" noProof="0"/>
              <a:t>Dritte Ebene</a:t>
            </a:r>
          </a:p>
          <a:p>
            <a:pPr lvl="3"/>
            <a:r>
              <a:rPr lang="de-CH" noProof="0"/>
              <a:t>Vierte Ebene</a:t>
            </a:r>
          </a:p>
          <a:p>
            <a:pPr lvl="4"/>
            <a:r>
              <a:rPr lang="de-CH" noProof="0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CBC3AC7-219E-4C67-AEDA-C67A12A69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46344-03B1-42A7-B4DC-431787A21E7E}" type="datetime1">
              <a:rPr lang="de-CH" smtClean="0"/>
              <a:t>25.04.24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7782AC2-B1F9-49B1-8F1C-175BF9874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Fusszeile (Ändern über «Einfügen &gt; Kopf- und Fusszeile»)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764E7F5-EE66-4CED-8EDA-D78B639D2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186258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60413" y="417482"/>
            <a:ext cx="3059112" cy="455234"/>
          </a:xfrm>
        </p:spPr>
        <p:txBody>
          <a:bodyPr/>
          <a:lstStyle/>
          <a:p>
            <a:r>
              <a:rPr lang="de-CH"/>
              <a:t>Titel hinzufügen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760413" y="1463675"/>
            <a:ext cx="3059112" cy="47132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CH" noProof="0"/>
              <a:t>Inhalt hinzufügen</a:t>
            </a:r>
          </a:p>
          <a:p>
            <a:pPr lvl="1"/>
            <a:r>
              <a:rPr lang="de-CH" noProof="0"/>
              <a:t>Zweite Ebene</a:t>
            </a:r>
          </a:p>
          <a:p>
            <a:pPr lvl="2"/>
            <a:r>
              <a:rPr lang="de-CH" noProof="0"/>
              <a:t>Dritte Ebene</a:t>
            </a:r>
          </a:p>
          <a:p>
            <a:pPr lvl="3"/>
            <a:r>
              <a:rPr lang="de-CH" noProof="0"/>
              <a:t>Vierte Ebene</a:t>
            </a:r>
          </a:p>
          <a:p>
            <a:pPr lvl="4"/>
            <a:r>
              <a:rPr lang="de-CH" noProof="0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CBC3AC7-219E-4C67-AEDA-C67A12A69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46344-03B1-42A7-B4DC-431787A21E7E}" type="datetime1">
              <a:rPr lang="de-CH" smtClean="0"/>
              <a:t>25.04.24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7782AC2-B1F9-49B1-8F1C-175BF9874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Fusszeile (Ändern über «Einfügen &gt; Kopf- und Fusszeile»)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764E7F5-EE66-4CED-8EDA-D78B639D2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‹#›</a:t>
            </a:fld>
            <a:endParaRPr lang="de-CH"/>
          </a:p>
        </p:txBody>
      </p:sp>
      <p:sp>
        <p:nvSpPr>
          <p:cNvPr id="8" name="Bildplatzhalter 4">
            <a:extLst>
              <a:ext uri="{FF2B5EF4-FFF2-40B4-BE49-F238E27FC236}">
                <a16:creationId xmlns:a16="http://schemas.microsoft.com/office/drawing/2014/main" id="{4BB19A02-9F78-B0D9-D808-14818586DA9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03812" y="417482"/>
            <a:ext cx="7026188" cy="6067952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US"/>
              <a:t>Click icon to add picture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156731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und Bild kle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60413" y="417482"/>
            <a:ext cx="5221286" cy="455234"/>
          </a:xfrm>
        </p:spPr>
        <p:txBody>
          <a:bodyPr/>
          <a:lstStyle/>
          <a:p>
            <a:r>
              <a:rPr lang="de-CH"/>
              <a:t>Titel hinzufügen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760412" y="1463675"/>
            <a:ext cx="5221287" cy="47132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CH" noProof="0"/>
              <a:t>Inhalt hinzufügen</a:t>
            </a:r>
          </a:p>
          <a:p>
            <a:pPr lvl="1"/>
            <a:r>
              <a:rPr lang="de-CH" noProof="0"/>
              <a:t>Zweite Ebene</a:t>
            </a:r>
          </a:p>
          <a:p>
            <a:pPr lvl="2"/>
            <a:r>
              <a:rPr lang="de-CH" noProof="0"/>
              <a:t>Dritte Ebene</a:t>
            </a:r>
          </a:p>
          <a:p>
            <a:pPr lvl="3"/>
            <a:r>
              <a:rPr lang="de-CH" noProof="0"/>
              <a:t>Vierte Ebene</a:t>
            </a:r>
          </a:p>
          <a:p>
            <a:pPr lvl="4"/>
            <a:r>
              <a:rPr lang="de-CH" noProof="0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CBC3AC7-219E-4C67-AEDA-C67A12A69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46344-03B1-42A7-B4DC-431787A21E7E}" type="datetime1">
              <a:rPr lang="de-CH" smtClean="0"/>
              <a:t>25.04.24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7782AC2-B1F9-49B1-8F1C-175BF9874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Fusszeile (Ändern über «Einfügen &gt; Kopf- und Fusszeile»)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764E7F5-EE66-4CED-8EDA-D78B639D2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‹#›</a:t>
            </a:fld>
            <a:endParaRPr lang="de-CH"/>
          </a:p>
        </p:txBody>
      </p:sp>
      <p:sp>
        <p:nvSpPr>
          <p:cNvPr id="8" name="Bildplatzhalter 4">
            <a:extLst>
              <a:ext uri="{FF2B5EF4-FFF2-40B4-BE49-F238E27FC236}">
                <a16:creationId xmlns:a16="http://schemas.microsoft.com/office/drawing/2014/main" id="{4BB19A02-9F78-B0D9-D808-14818586DA9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34224" y="417482"/>
            <a:ext cx="4295775" cy="6067952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US"/>
              <a:t>Click icon to add picture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310313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/>
              <a:t>Titel hinzufügen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760413" y="1463675"/>
            <a:ext cx="3150000" cy="47132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CH" noProof="0"/>
              <a:t>Inhalt hinzufügen</a:t>
            </a:r>
          </a:p>
          <a:p>
            <a:pPr lvl="1"/>
            <a:r>
              <a:rPr lang="de-CH" noProof="0"/>
              <a:t>Zweite Ebene</a:t>
            </a:r>
          </a:p>
          <a:p>
            <a:pPr lvl="2"/>
            <a:r>
              <a:rPr lang="de-CH" noProof="0"/>
              <a:t>Dritte Ebene</a:t>
            </a:r>
          </a:p>
          <a:p>
            <a:pPr lvl="3"/>
            <a:r>
              <a:rPr lang="de-CH" noProof="0"/>
              <a:t>Vierte Ebene</a:t>
            </a:r>
          </a:p>
          <a:p>
            <a:pPr lvl="4"/>
            <a:r>
              <a:rPr lang="de-CH" noProof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394226" y="1463675"/>
            <a:ext cx="3150000" cy="47132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CH" noProof="0"/>
              <a:t>Inhalt hinzufügen</a:t>
            </a:r>
          </a:p>
          <a:p>
            <a:pPr lvl="1"/>
            <a:r>
              <a:rPr lang="de-CH" noProof="0"/>
              <a:t>Zweite Ebene</a:t>
            </a:r>
          </a:p>
          <a:p>
            <a:pPr lvl="2"/>
            <a:r>
              <a:rPr lang="de-CH" noProof="0"/>
              <a:t>Dritte Ebene</a:t>
            </a:r>
          </a:p>
          <a:p>
            <a:pPr lvl="3"/>
            <a:r>
              <a:rPr lang="de-CH" noProof="0"/>
              <a:t>Vierte Ebene</a:t>
            </a:r>
          </a:p>
          <a:p>
            <a:pPr lvl="4"/>
            <a:r>
              <a:rPr lang="de-CH" noProof="0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CBC3AC7-219E-4C67-AEDA-C67A12A69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46344-03B1-42A7-B4DC-431787A21E7E}" type="datetime1">
              <a:rPr lang="de-CH" smtClean="0"/>
              <a:t>25.04.24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7782AC2-B1F9-49B1-8F1C-175BF9874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Fusszeile (Ändern über «Einfügen &gt; Kopf- und Fusszeile»)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764E7F5-EE66-4CED-8EDA-D78B639D2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‹#›</a:t>
            </a:fld>
            <a:endParaRPr lang="de-CH"/>
          </a:p>
        </p:txBody>
      </p:sp>
      <p:sp>
        <p:nvSpPr>
          <p:cNvPr id="10" name="Inhaltsplatzhalter 3">
            <a:extLst>
              <a:ext uri="{FF2B5EF4-FFF2-40B4-BE49-F238E27FC236}">
                <a16:creationId xmlns:a16="http://schemas.microsoft.com/office/drawing/2014/main" id="{5C0EB5F1-CBCA-1E0F-1063-1ED70E651FBE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8028038" y="1463675"/>
            <a:ext cx="3150000" cy="47132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CH" noProof="0"/>
              <a:t>Inhalt hinzufügen</a:t>
            </a:r>
          </a:p>
          <a:p>
            <a:pPr lvl="1"/>
            <a:r>
              <a:rPr lang="de-CH" noProof="0"/>
              <a:t>Zweite Ebene</a:t>
            </a:r>
          </a:p>
          <a:p>
            <a:pPr lvl="2"/>
            <a:r>
              <a:rPr lang="de-CH" noProof="0"/>
              <a:t>Dritte Ebene</a:t>
            </a:r>
          </a:p>
          <a:p>
            <a:pPr lvl="3"/>
            <a:r>
              <a:rPr lang="de-CH" noProof="0"/>
              <a:t>Vierte Ebene</a:t>
            </a:r>
          </a:p>
          <a:p>
            <a:pPr lvl="4"/>
            <a:r>
              <a:rPr lang="de-CH" noProof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9908274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EB216CB-AE9D-4C01-AD48-4B791587519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2E68E26-7F4F-4535-B40E-2CA6F150D559}" type="datetime1">
              <a:rPr lang="de-CH" smtClean="0"/>
              <a:t>25.04.24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3E67269-0443-40A6-8D53-CF9C30AE720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CH"/>
              <a:t>Fusszeile (Ändern über «Einfügen &gt; Kopf- und Fusszeile»)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FD2179C-3288-47A5-A587-1B7255A2C3E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‹#›</a:t>
            </a:fld>
            <a:endParaRPr lang="de-CH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1024D5AC-18B7-42A0-8763-5161D9B6B29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7999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US"/>
              <a:t>Click icon to add picture</a:t>
            </a:r>
            <a:endParaRPr lang="de-CH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517538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itat mit Fläche bla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/>
              <a:t>Titel hinzufügen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947F82A-F25D-403A-9DF1-5F893A9FC756}" type="datetime1">
              <a:rPr lang="de-CH" smtClean="0"/>
              <a:pPr/>
              <a:t>25.04.24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e-CH"/>
              <a:t>Fusszeile (Ändern über «Einfügen &gt; Kopf- und Fusszeile»)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‹#›</a:t>
            </a:fld>
            <a:endParaRPr lang="de-CH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1B2C9A8B-67C5-ECAB-7E43-E8F6D9FBEC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868" y="6328747"/>
            <a:ext cx="655200" cy="192230"/>
          </a:xfrm>
          <a:prstGeom prst="rect">
            <a:avLst/>
          </a:prstGeom>
        </p:spPr>
      </p:pic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0F75BEA0-B764-99CE-6333-4D3FDF4536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0412" y="2240868"/>
            <a:ext cx="10669587" cy="1334894"/>
          </a:xfrm>
        </p:spPr>
        <p:txBody>
          <a:bodyPr anchor="b"/>
          <a:lstStyle>
            <a:lvl1pPr>
              <a:lnSpc>
                <a:spcPct val="91000"/>
              </a:lnSpc>
              <a:defRPr sz="4500" b="1">
                <a:solidFill>
                  <a:schemeClr val="bg1"/>
                </a:solidFill>
              </a:defRPr>
            </a:lvl1pPr>
            <a:lvl2pPr>
              <a:defRPr sz="4500">
                <a:solidFill>
                  <a:schemeClr val="bg1"/>
                </a:solidFill>
              </a:defRPr>
            </a:lvl2pPr>
            <a:lvl3pPr>
              <a:defRPr sz="4500">
                <a:solidFill>
                  <a:schemeClr val="bg1"/>
                </a:solidFill>
              </a:defRPr>
            </a:lvl3pPr>
            <a:lvl4pPr>
              <a:defRPr sz="4500">
                <a:solidFill>
                  <a:schemeClr val="bg1"/>
                </a:solidFill>
              </a:defRPr>
            </a:lvl4pPr>
            <a:lvl5pPr>
              <a:defRPr sz="4500">
                <a:solidFill>
                  <a:schemeClr val="bg1"/>
                </a:solidFill>
              </a:defRPr>
            </a:lvl5pPr>
          </a:lstStyle>
          <a:p>
            <a:pPr lvl="0"/>
            <a:r>
              <a:rPr lang="de-CH" noProof="0"/>
              <a:t>«Zitat»</a:t>
            </a:r>
          </a:p>
        </p:txBody>
      </p:sp>
      <p:sp>
        <p:nvSpPr>
          <p:cNvPr id="14" name="Textplatzhalter 12">
            <a:extLst>
              <a:ext uri="{FF2B5EF4-FFF2-40B4-BE49-F238E27FC236}">
                <a16:creationId xmlns:a16="http://schemas.microsoft.com/office/drawing/2014/main" id="{7B1CE5B7-52AF-0713-2204-BFED1FC42EB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3588" y="3871143"/>
            <a:ext cx="10669587" cy="1224136"/>
          </a:xfrm>
        </p:spPr>
        <p:txBody>
          <a:bodyPr/>
          <a:lstStyle>
            <a:lvl1pPr>
              <a:lnSpc>
                <a:spcPct val="112000"/>
              </a:lnSpc>
              <a:defRPr sz="1500" b="1" spc="0" baseline="0">
                <a:solidFill>
                  <a:schemeClr val="bg1"/>
                </a:solidFill>
              </a:defRPr>
            </a:lvl1pPr>
            <a:lvl2pPr>
              <a:defRPr sz="4500">
                <a:solidFill>
                  <a:schemeClr val="bg1"/>
                </a:solidFill>
              </a:defRPr>
            </a:lvl2pPr>
            <a:lvl3pPr>
              <a:defRPr sz="4500">
                <a:solidFill>
                  <a:schemeClr val="bg1"/>
                </a:solidFill>
              </a:defRPr>
            </a:lvl3pPr>
            <a:lvl4pPr>
              <a:defRPr sz="4500">
                <a:solidFill>
                  <a:schemeClr val="bg1"/>
                </a:solidFill>
              </a:defRPr>
            </a:lvl4pPr>
            <a:lvl5pPr>
              <a:defRPr sz="4500">
                <a:solidFill>
                  <a:schemeClr val="bg1"/>
                </a:solidFill>
              </a:defRPr>
            </a:lvl5pPr>
          </a:lstStyle>
          <a:p>
            <a:pPr lvl="0"/>
            <a:r>
              <a:rPr lang="de-CH" noProof="0"/>
              <a:t>Vorname Name</a:t>
            </a:r>
            <a:br>
              <a:rPr lang="de-CH" noProof="0"/>
            </a:br>
            <a:r>
              <a:rPr lang="de-CH" noProof="0"/>
              <a:t>Funktion</a:t>
            </a:r>
          </a:p>
        </p:txBody>
      </p:sp>
    </p:spTree>
    <p:extLst>
      <p:ext uri="{BB962C8B-B14F-4D97-AF65-F5344CB8AC3E}">
        <p14:creationId xmlns:p14="http://schemas.microsoft.com/office/powerpoint/2010/main" val="32218987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itat mit Fläche ro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/>
              <a:t>Titel hinzufügen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C947F82A-F25D-403A-9DF1-5F893A9FC756}" type="datetime1">
              <a:rPr lang="de-CH" smtClean="0"/>
              <a:pPr/>
              <a:t>25.04.24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de-CH"/>
              <a:t>Fusszeile (Ändern über «Einfügen &gt; Kopf- und Fusszeile»)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‹#›</a:t>
            </a:fld>
            <a:endParaRPr lang="de-CH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1B2C9A8B-67C5-ECAB-7E43-E8F6D9FBEC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868" y="6328747"/>
            <a:ext cx="655200" cy="192230"/>
          </a:xfrm>
          <a:prstGeom prst="rect">
            <a:avLst/>
          </a:prstGeom>
        </p:spPr>
      </p:pic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0F75BEA0-B764-99CE-6333-4D3FDF4536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0412" y="2240868"/>
            <a:ext cx="10669587" cy="1334894"/>
          </a:xfrm>
        </p:spPr>
        <p:txBody>
          <a:bodyPr anchor="b"/>
          <a:lstStyle>
            <a:lvl1pPr>
              <a:lnSpc>
                <a:spcPct val="91000"/>
              </a:lnSpc>
              <a:defRPr sz="4500" b="1">
                <a:solidFill>
                  <a:schemeClr val="bg1"/>
                </a:solidFill>
              </a:defRPr>
            </a:lvl1pPr>
            <a:lvl2pPr>
              <a:defRPr sz="4500">
                <a:solidFill>
                  <a:schemeClr val="bg1"/>
                </a:solidFill>
              </a:defRPr>
            </a:lvl2pPr>
            <a:lvl3pPr>
              <a:defRPr sz="4500">
                <a:solidFill>
                  <a:schemeClr val="bg1"/>
                </a:solidFill>
              </a:defRPr>
            </a:lvl3pPr>
            <a:lvl4pPr>
              <a:defRPr sz="4500">
                <a:solidFill>
                  <a:schemeClr val="bg1"/>
                </a:solidFill>
              </a:defRPr>
            </a:lvl4pPr>
            <a:lvl5pPr>
              <a:defRPr sz="4500">
                <a:solidFill>
                  <a:schemeClr val="bg1"/>
                </a:solidFill>
              </a:defRPr>
            </a:lvl5pPr>
          </a:lstStyle>
          <a:p>
            <a:pPr lvl="0"/>
            <a:r>
              <a:rPr lang="de-CH" noProof="0"/>
              <a:t>«Zitat»</a:t>
            </a:r>
          </a:p>
        </p:txBody>
      </p:sp>
      <p:sp>
        <p:nvSpPr>
          <p:cNvPr id="14" name="Textplatzhalter 12">
            <a:extLst>
              <a:ext uri="{FF2B5EF4-FFF2-40B4-BE49-F238E27FC236}">
                <a16:creationId xmlns:a16="http://schemas.microsoft.com/office/drawing/2014/main" id="{7B1CE5B7-52AF-0713-2204-BFED1FC42EB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3588" y="3871143"/>
            <a:ext cx="10669587" cy="1224136"/>
          </a:xfrm>
        </p:spPr>
        <p:txBody>
          <a:bodyPr/>
          <a:lstStyle>
            <a:lvl1pPr>
              <a:lnSpc>
                <a:spcPct val="112000"/>
              </a:lnSpc>
              <a:defRPr sz="1500" b="1" spc="0" baseline="0">
                <a:solidFill>
                  <a:schemeClr val="bg1"/>
                </a:solidFill>
              </a:defRPr>
            </a:lvl1pPr>
            <a:lvl2pPr>
              <a:defRPr sz="4500">
                <a:solidFill>
                  <a:schemeClr val="bg1"/>
                </a:solidFill>
              </a:defRPr>
            </a:lvl2pPr>
            <a:lvl3pPr>
              <a:defRPr sz="4500">
                <a:solidFill>
                  <a:schemeClr val="bg1"/>
                </a:solidFill>
              </a:defRPr>
            </a:lvl3pPr>
            <a:lvl4pPr>
              <a:defRPr sz="4500">
                <a:solidFill>
                  <a:schemeClr val="bg1"/>
                </a:solidFill>
              </a:defRPr>
            </a:lvl4pPr>
            <a:lvl5pPr>
              <a:defRPr sz="4500">
                <a:solidFill>
                  <a:schemeClr val="bg1"/>
                </a:solidFill>
              </a:defRPr>
            </a:lvl5pPr>
          </a:lstStyle>
          <a:p>
            <a:pPr lvl="0"/>
            <a:r>
              <a:rPr lang="de-CH" noProof="0"/>
              <a:t>Vorname Name</a:t>
            </a:r>
            <a:br>
              <a:rPr lang="de-CH" noProof="0"/>
            </a:br>
            <a:r>
              <a:rPr lang="de-CH" noProof="0"/>
              <a:t>Funktion</a:t>
            </a:r>
          </a:p>
        </p:txBody>
      </p:sp>
    </p:spTree>
    <p:extLst>
      <p:ext uri="{BB962C8B-B14F-4D97-AF65-F5344CB8AC3E}">
        <p14:creationId xmlns:p14="http://schemas.microsoft.com/office/powerpoint/2010/main" val="23400715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itat mit Fläche grau">
    <p:bg>
      <p:bgPr>
        <a:solidFill>
          <a:srgbClr val="8287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60413" y="417600"/>
            <a:ext cx="10672762" cy="45523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/>
              <a:t>Titel hinzufügen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82878C"/>
                </a:solidFill>
              </a:defRPr>
            </a:lvl1pPr>
          </a:lstStyle>
          <a:p>
            <a:fld id="{C947F82A-F25D-403A-9DF1-5F893A9FC756}" type="datetime1">
              <a:rPr lang="de-CH" smtClean="0"/>
              <a:pPr/>
              <a:t>25.04.24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82878C"/>
                </a:solidFill>
              </a:defRPr>
            </a:lvl1pPr>
          </a:lstStyle>
          <a:p>
            <a:r>
              <a:rPr lang="de-CH"/>
              <a:t>Fusszeile (Ändern über «Einfügen &gt; Kopf- und Fusszeile»)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82878C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‹#›</a:t>
            </a:fld>
            <a:endParaRPr lang="de-CH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1B2C9A8B-67C5-ECAB-7E43-E8F6D9FBEC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868" y="6328747"/>
            <a:ext cx="655200" cy="192230"/>
          </a:xfrm>
          <a:prstGeom prst="rect">
            <a:avLst/>
          </a:prstGeom>
        </p:spPr>
      </p:pic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0F75BEA0-B764-99CE-6333-4D3FDF4536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0412" y="2240868"/>
            <a:ext cx="10669587" cy="1334894"/>
          </a:xfrm>
        </p:spPr>
        <p:txBody>
          <a:bodyPr anchor="b"/>
          <a:lstStyle>
            <a:lvl1pPr>
              <a:lnSpc>
                <a:spcPct val="91000"/>
              </a:lnSpc>
              <a:defRPr sz="4500" b="1">
                <a:solidFill>
                  <a:schemeClr val="bg1"/>
                </a:solidFill>
              </a:defRPr>
            </a:lvl1pPr>
            <a:lvl2pPr>
              <a:defRPr sz="4500">
                <a:solidFill>
                  <a:schemeClr val="bg1"/>
                </a:solidFill>
              </a:defRPr>
            </a:lvl2pPr>
            <a:lvl3pPr>
              <a:defRPr sz="4500">
                <a:solidFill>
                  <a:schemeClr val="bg1"/>
                </a:solidFill>
              </a:defRPr>
            </a:lvl3pPr>
            <a:lvl4pPr>
              <a:defRPr sz="4500">
                <a:solidFill>
                  <a:schemeClr val="bg1"/>
                </a:solidFill>
              </a:defRPr>
            </a:lvl4pPr>
            <a:lvl5pPr>
              <a:defRPr sz="4500">
                <a:solidFill>
                  <a:schemeClr val="bg1"/>
                </a:solidFill>
              </a:defRPr>
            </a:lvl5pPr>
          </a:lstStyle>
          <a:p>
            <a:pPr lvl="0"/>
            <a:r>
              <a:rPr lang="de-CH" noProof="0"/>
              <a:t>«Zitat»</a:t>
            </a:r>
          </a:p>
        </p:txBody>
      </p:sp>
      <p:sp>
        <p:nvSpPr>
          <p:cNvPr id="14" name="Textplatzhalter 12">
            <a:extLst>
              <a:ext uri="{FF2B5EF4-FFF2-40B4-BE49-F238E27FC236}">
                <a16:creationId xmlns:a16="http://schemas.microsoft.com/office/drawing/2014/main" id="{7B1CE5B7-52AF-0713-2204-BFED1FC42EB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3588" y="3871143"/>
            <a:ext cx="10669587" cy="1224136"/>
          </a:xfrm>
        </p:spPr>
        <p:txBody>
          <a:bodyPr/>
          <a:lstStyle>
            <a:lvl1pPr>
              <a:lnSpc>
                <a:spcPct val="112000"/>
              </a:lnSpc>
              <a:defRPr sz="1500" b="1" spc="0" baseline="0">
                <a:solidFill>
                  <a:schemeClr val="bg1"/>
                </a:solidFill>
              </a:defRPr>
            </a:lvl1pPr>
            <a:lvl2pPr>
              <a:defRPr sz="4500">
                <a:solidFill>
                  <a:schemeClr val="bg1"/>
                </a:solidFill>
              </a:defRPr>
            </a:lvl2pPr>
            <a:lvl3pPr>
              <a:defRPr sz="4500">
                <a:solidFill>
                  <a:schemeClr val="bg1"/>
                </a:solidFill>
              </a:defRPr>
            </a:lvl3pPr>
            <a:lvl4pPr>
              <a:defRPr sz="4500">
                <a:solidFill>
                  <a:schemeClr val="bg1"/>
                </a:solidFill>
              </a:defRPr>
            </a:lvl4pPr>
            <a:lvl5pPr>
              <a:defRPr sz="4500">
                <a:solidFill>
                  <a:schemeClr val="bg1"/>
                </a:solidFill>
              </a:defRPr>
            </a:lvl5pPr>
          </a:lstStyle>
          <a:p>
            <a:pPr lvl="0"/>
            <a:r>
              <a:rPr lang="de-CH" noProof="0"/>
              <a:t>Vorname Name</a:t>
            </a:r>
            <a:br>
              <a:rPr lang="de-CH" noProof="0"/>
            </a:br>
            <a:r>
              <a:rPr lang="de-CH" noProof="0"/>
              <a:t>Funktion</a:t>
            </a:r>
          </a:p>
        </p:txBody>
      </p:sp>
    </p:spTree>
    <p:extLst>
      <p:ext uri="{BB962C8B-B14F-4D97-AF65-F5344CB8AC3E}">
        <p14:creationId xmlns:p14="http://schemas.microsoft.com/office/powerpoint/2010/main" val="29359572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e-CH"/>
              <a:t>Titel hinzufügen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7F82A-F25D-403A-9DF1-5F893A9FC756}" type="datetime1">
              <a:rPr lang="de-CH" smtClean="0"/>
              <a:t>25.04.24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Fusszeile (Ändern über «Einfügen &gt; Kopf- und Fusszeile»)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‹#›</a:t>
            </a:fld>
            <a:endParaRPr lang="de-CH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0F75BEA0-B764-99CE-6333-4D3FDF4536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0412" y="2240868"/>
            <a:ext cx="10669587" cy="1334894"/>
          </a:xfrm>
        </p:spPr>
        <p:txBody>
          <a:bodyPr anchor="b"/>
          <a:lstStyle>
            <a:lvl1pPr>
              <a:lnSpc>
                <a:spcPct val="91000"/>
              </a:lnSpc>
              <a:defRPr sz="4500" b="1">
                <a:solidFill>
                  <a:schemeClr val="accent6"/>
                </a:solidFill>
              </a:defRPr>
            </a:lvl1pPr>
            <a:lvl2pPr>
              <a:defRPr sz="4500">
                <a:solidFill>
                  <a:schemeClr val="bg1"/>
                </a:solidFill>
              </a:defRPr>
            </a:lvl2pPr>
            <a:lvl3pPr>
              <a:defRPr sz="4500">
                <a:solidFill>
                  <a:schemeClr val="bg1"/>
                </a:solidFill>
              </a:defRPr>
            </a:lvl3pPr>
            <a:lvl4pPr>
              <a:defRPr sz="4500">
                <a:solidFill>
                  <a:schemeClr val="bg1"/>
                </a:solidFill>
              </a:defRPr>
            </a:lvl4pPr>
            <a:lvl5pPr>
              <a:defRPr sz="4500">
                <a:solidFill>
                  <a:schemeClr val="bg1"/>
                </a:solidFill>
              </a:defRPr>
            </a:lvl5pPr>
          </a:lstStyle>
          <a:p>
            <a:pPr lvl="0"/>
            <a:r>
              <a:rPr lang="de-CH" noProof="0"/>
              <a:t>«Zitat»</a:t>
            </a:r>
          </a:p>
        </p:txBody>
      </p:sp>
      <p:sp>
        <p:nvSpPr>
          <p:cNvPr id="14" name="Textplatzhalter 12">
            <a:extLst>
              <a:ext uri="{FF2B5EF4-FFF2-40B4-BE49-F238E27FC236}">
                <a16:creationId xmlns:a16="http://schemas.microsoft.com/office/drawing/2014/main" id="{7B1CE5B7-52AF-0713-2204-BFED1FC42EB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3588" y="3871143"/>
            <a:ext cx="10669587" cy="1224136"/>
          </a:xfrm>
        </p:spPr>
        <p:txBody>
          <a:bodyPr/>
          <a:lstStyle>
            <a:lvl1pPr>
              <a:lnSpc>
                <a:spcPct val="112000"/>
              </a:lnSpc>
              <a:defRPr sz="1500" b="1" spc="0" baseline="0">
                <a:solidFill>
                  <a:schemeClr val="accent6"/>
                </a:solidFill>
              </a:defRPr>
            </a:lvl1pPr>
            <a:lvl2pPr>
              <a:defRPr sz="4500">
                <a:solidFill>
                  <a:schemeClr val="bg1"/>
                </a:solidFill>
              </a:defRPr>
            </a:lvl2pPr>
            <a:lvl3pPr>
              <a:defRPr sz="4500">
                <a:solidFill>
                  <a:schemeClr val="bg1"/>
                </a:solidFill>
              </a:defRPr>
            </a:lvl3pPr>
            <a:lvl4pPr>
              <a:defRPr sz="4500">
                <a:solidFill>
                  <a:schemeClr val="bg1"/>
                </a:solidFill>
              </a:defRPr>
            </a:lvl4pPr>
            <a:lvl5pPr>
              <a:defRPr sz="4500">
                <a:solidFill>
                  <a:schemeClr val="bg1"/>
                </a:solidFill>
              </a:defRPr>
            </a:lvl5pPr>
          </a:lstStyle>
          <a:p>
            <a:pPr lvl="0"/>
            <a:r>
              <a:rPr lang="de-CH" noProof="0"/>
              <a:t>Vorname Name</a:t>
            </a:r>
            <a:br>
              <a:rPr lang="de-CH" noProof="0"/>
            </a:br>
            <a:r>
              <a:rPr lang="de-CH" noProof="0"/>
              <a:t>Funktion</a:t>
            </a:r>
          </a:p>
        </p:txBody>
      </p:sp>
    </p:spTree>
    <p:extLst>
      <p:ext uri="{BB962C8B-B14F-4D97-AF65-F5344CB8AC3E}">
        <p14:creationId xmlns:p14="http://schemas.microsoft.com/office/powerpoint/2010/main" val="913443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 Verlauf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22D3C48-FDED-470C-908E-96B5A0DDF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FD08D-C304-4487-A3C7-F6DDA37DC167}" type="datetime1">
              <a:rPr lang="de-CH" smtClean="0"/>
              <a:t>25.04.24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98B2F51-FE27-4B05-A169-62F7E9E34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Fusszeile (Ändern über «Einfügen &gt; Kopf- und Fusszeile»)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CD7C1A0D-0D46-4AD6-A4E0-C34A72CE2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‹#›</a:t>
            </a:fld>
            <a:endParaRPr lang="de-CH"/>
          </a:p>
        </p:txBody>
      </p:sp>
      <p:pic>
        <p:nvPicPr>
          <p:cNvPr id="7" name="Grafik 6" descr="Ein Bild, das Blau, Farbigkeit, violett, Flieder enthält.&#10;&#10;Automatisch generierte Beschreibung">
            <a:extLst>
              <a:ext uri="{FF2B5EF4-FFF2-40B4-BE49-F238E27FC236}">
                <a16:creationId xmlns:a16="http://schemas.microsoft.com/office/drawing/2014/main" id="{9BBA911A-C395-9FED-C0C0-38ECB54919D7}"/>
              </a:ext>
            </a:extLst>
          </p:cNvPr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"/>
            <a:ext cx="12192000" cy="68616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760413" y="1463675"/>
            <a:ext cx="10672762" cy="2155825"/>
          </a:xfrm>
        </p:spPr>
        <p:txBody>
          <a:bodyPr anchor="b"/>
          <a:lstStyle>
            <a:lvl1pPr algn="l">
              <a:lnSpc>
                <a:spcPct val="86000"/>
              </a:lnSpc>
              <a:defRPr sz="7000" b="0">
                <a:solidFill>
                  <a:schemeClr val="bg1"/>
                </a:solidFill>
              </a:defRPr>
            </a:lvl1pPr>
          </a:lstStyle>
          <a:p>
            <a:r>
              <a:rPr lang="de-CH"/>
              <a:t>Titel hinzufügen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760413" y="3753036"/>
            <a:ext cx="10669587" cy="864096"/>
          </a:xfrm>
        </p:spPr>
        <p:txBody>
          <a:bodyPr/>
          <a:lstStyle>
            <a:lvl1pPr marL="0" indent="0" algn="l">
              <a:buNone/>
              <a:defRPr sz="17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e-CH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E6BCFC4A-1561-B1AA-17B2-FF33D2D9D2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13" y="508073"/>
            <a:ext cx="1566000" cy="459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49518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/>
              <a:t>Titel hinzufügen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CBC3AC7-219E-4C67-AEDA-C67A12A69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46344-03B1-42A7-B4DC-431787A21E7E}" type="datetime1">
              <a:rPr lang="de-CH" smtClean="0"/>
              <a:t>25.04.24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7782AC2-B1F9-49B1-8F1C-175BF9874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Fusszeile (Ändern über «Einfügen &gt; Kopf- und Fusszeile»)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764E7F5-EE66-4CED-8EDA-D78B639D2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‹#›</a:t>
            </a:fld>
            <a:endParaRPr lang="de-CH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18557E05-7F2C-EC5C-4135-858F11FFAAE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0413" y="1463675"/>
            <a:ext cx="2203239" cy="2231641"/>
          </a:xfrm>
        </p:spPr>
        <p:txBody>
          <a:bodyPr/>
          <a:lstStyle>
            <a:lvl1pPr>
              <a:lnSpc>
                <a:spcPct val="122000"/>
              </a:lnSpc>
              <a:defRPr sz="1000" b="0" spc="0" baseline="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de-DE"/>
              <a:t>Vorname Name</a:t>
            </a:r>
            <a:br>
              <a:rPr lang="de-DE"/>
            </a:br>
            <a:r>
              <a:rPr lang="de-DE"/>
              <a:t>Geschäftsführer</a:t>
            </a:r>
            <a:endParaRPr lang="de-CH"/>
          </a:p>
        </p:txBody>
      </p:sp>
      <p:sp>
        <p:nvSpPr>
          <p:cNvPr id="13" name="Textplatzhalter 11">
            <a:extLst>
              <a:ext uri="{FF2B5EF4-FFF2-40B4-BE49-F238E27FC236}">
                <a16:creationId xmlns:a16="http://schemas.microsoft.com/office/drawing/2014/main" id="{A450B49A-8249-F2B8-D31F-D65D2338503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90481" y="1463674"/>
            <a:ext cx="2203239" cy="2231641"/>
          </a:xfrm>
        </p:spPr>
        <p:txBody>
          <a:bodyPr/>
          <a:lstStyle>
            <a:lvl1pPr>
              <a:lnSpc>
                <a:spcPct val="122000"/>
              </a:lnSpc>
              <a:defRPr sz="1000" b="0" spc="0" baseline="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de-DE"/>
              <a:t>Vorname Name</a:t>
            </a:r>
            <a:br>
              <a:rPr lang="de-DE"/>
            </a:br>
            <a:r>
              <a:rPr lang="de-DE"/>
              <a:t>Geschäftsführer</a:t>
            </a:r>
            <a:endParaRPr lang="de-CH"/>
          </a:p>
        </p:txBody>
      </p:sp>
      <p:sp>
        <p:nvSpPr>
          <p:cNvPr id="14" name="Textplatzhalter 11">
            <a:extLst>
              <a:ext uri="{FF2B5EF4-FFF2-40B4-BE49-F238E27FC236}">
                <a16:creationId xmlns:a16="http://schemas.microsoft.com/office/drawing/2014/main" id="{749D0275-7F74-E27B-BA38-6CADE8FE5E7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20549" y="1463340"/>
            <a:ext cx="2203239" cy="2231641"/>
          </a:xfrm>
        </p:spPr>
        <p:txBody>
          <a:bodyPr/>
          <a:lstStyle>
            <a:lvl1pPr>
              <a:lnSpc>
                <a:spcPct val="122000"/>
              </a:lnSpc>
              <a:defRPr sz="1000" b="0" spc="0" baseline="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de-DE"/>
              <a:t>Vorname Name</a:t>
            </a:r>
            <a:br>
              <a:rPr lang="de-DE"/>
            </a:br>
            <a:r>
              <a:rPr lang="de-DE"/>
              <a:t>Geschäftsführer</a:t>
            </a:r>
            <a:endParaRPr lang="de-CH"/>
          </a:p>
        </p:txBody>
      </p:sp>
      <p:sp>
        <p:nvSpPr>
          <p:cNvPr id="15" name="Textplatzhalter 11">
            <a:extLst>
              <a:ext uri="{FF2B5EF4-FFF2-40B4-BE49-F238E27FC236}">
                <a16:creationId xmlns:a16="http://schemas.microsoft.com/office/drawing/2014/main" id="{877B0405-2CB0-D228-DB64-FC12DFD3066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950616" y="1463675"/>
            <a:ext cx="2203239" cy="2231641"/>
          </a:xfrm>
        </p:spPr>
        <p:txBody>
          <a:bodyPr/>
          <a:lstStyle>
            <a:lvl1pPr>
              <a:lnSpc>
                <a:spcPct val="122000"/>
              </a:lnSpc>
              <a:defRPr sz="1000" b="0" spc="0" baseline="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de-DE"/>
              <a:t>Vorname Name</a:t>
            </a:r>
            <a:br>
              <a:rPr lang="de-DE"/>
            </a:br>
            <a:r>
              <a:rPr lang="de-DE"/>
              <a:t>Geschäftsführer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433426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846EAAB-E9CC-4FBB-A777-DFD68618E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F1956-685E-45EB-8598-10C5C7DA00AE}" type="datetime1">
              <a:rPr lang="de-CH" smtClean="0"/>
              <a:t>25.04.24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490A60D-3123-4534-B4E1-1B214E402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Fusszeile (Ändern über «Einfügen &gt; Kopf- und Fusszeile»)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CA66DD1-3165-483D-99FB-202ADC04E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379844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846EAAB-E9CC-4FBB-A777-DFD68618E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53F1956-685E-45EB-8598-10C5C7DA00AE}" type="datetime1">
              <a:rPr lang="de-CH" smtClean="0"/>
              <a:pPr/>
              <a:t>25.04.24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490A60D-3123-4534-B4E1-1B214E402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e-CH"/>
              <a:t>Fusszeile (Ändern über «Einfügen &gt; Kopf- und Fusszeile»)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CA66DD1-3165-483D-99FB-202ADC04E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‹#›</a:t>
            </a:fld>
            <a:endParaRPr lang="de-CH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EE8C0188-0D07-F4FD-A26B-8CFA1F35BC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073" y="2896907"/>
            <a:ext cx="3520800" cy="1032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336313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84E75BB-61FF-4F7E-9CDB-A5E34775C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D6B92-AF1C-4ED6-80D3-0FE0D73F5141}" type="datetime1">
              <a:rPr lang="de-CH" smtClean="0"/>
              <a:t>25.04.24</a:t>
            </a:fld>
            <a:endParaRPr lang="de-CH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909AB7D-DBAB-4FFF-BA65-85B952116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Fusszeile (Ändern über «Einfügen &gt; Kopf- und Fusszeile»)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B9B7570-0B3E-4F91-B744-978CA7BDE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054461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7D360E-6F51-AD4D-9B3C-056404A46E94}"/>
              </a:ext>
            </a:extLst>
          </p:cNvPr>
          <p:cNvSpPr/>
          <p:nvPr userDrawn="1"/>
        </p:nvSpPr>
        <p:spPr>
          <a:xfrm>
            <a:off x="0" y="0"/>
            <a:ext cx="422275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267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368" y="1142999"/>
            <a:ext cx="3504000" cy="4678916"/>
          </a:xfrm>
        </p:spPr>
        <p:txBody>
          <a:bodyPr anchor="b" anchorCtr="0"/>
          <a:lstStyle>
            <a:lvl1pPr>
              <a:defRPr sz="3733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639D417-0839-FE48-B8E3-40B71BAC4F2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632E0F8-67FC-E947-8EF8-CA837EDC61F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704001" y="1095833"/>
            <a:ext cx="7009633" cy="5279567"/>
          </a:xfrm>
        </p:spPr>
        <p:txBody>
          <a:bodyPr/>
          <a:lstStyle>
            <a:lvl1pPr>
              <a:defRPr>
                <a:solidFill>
                  <a:srgbClr val="F39900"/>
                </a:solidFill>
              </a:defRPr>
            </a:lvl1pPr>
            <a:lvl2pPr>
              <a:defRPr>
                <a:solidFill>
                  <a:srgbClr val="F39900"/>
                </a:solidFill>
              </a:defRPr>
            </a:lvl2pPr>
            <a:lvl3pPr>
              <a:defRPr>
                <a:solidFill>
                  <a:srgbClr val="F39900"/>
                </a:solidFill>
              </a:defRPr>
            </a:lvl3pPr>
            <a:lvl4pPr>
              <a:defRPr>
                <a:solidFill>
                  <a:srgbClr val="F39900"/>
                </a:solidFill>
              </a:defRPr>
            </a:lvl4pPr>
            <a:lvl5pPr>
              <a:defRPr>
                <a:solidFill>
                  <a:srgbClr val="F399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51903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7D360E-6F51-AD4D-9B3C-056404A46E94}"/>
              </a:ext>
            </a:extLst>
          </p:cNvPr>
          <p:cNvSpPr/>
          <p:nvPr userDrawn="1"/>
        </p:nvSpPr>
        <p:spPr>
          <a:xfrm>
            <a:off x="1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267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367" y="421643"/>
            <a:ext cx="5375999" cy="1864356"/>
          </a:xfrm>
        </p:spPr>
        <p:txBody>
          <a:bodyPr anchor="t" anchorCtr="0"/>
          <a:lstStyle>
            <a:lvl1pPr>
              <a:defRPr sz="3733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639D417-0839-FE48-B8E3-40B71BAC4F2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5AD3C9F-5695-CB46-8A3A-E70F159F891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78367" y="2235200"/>
            <a:ext cx="5375997" cy="414020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93131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7D360E-6F51-AD4D-9B3C-056404A46E9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267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367" y="425749"/>
            <a:ext cx="11235267" cy="717252"/>
          </a:xfrm>
        </p:spPr>
        <p:txBody>
          <a:bodyPr/>
          <a:lstStyle>
            <a:lvl1pPr>
              <a:defRPr sz="3733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639D417-0839-FE48-B8E3-40B71BAC4F23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Grafika 8">
            <a:extLst>
              <a:ext uri="{FF2B5EF4-FFF2-40B4-BE49-F238E27FC236}">
                <a16:creationId xmlns:a16="http://schemas.microsoft.com/office/drawing/2014/main" id="{8ACF3570-A125-EF44-9914-4AAC2877E9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02359" y="6373519"/>
            <a:ext cx="912283" cy="174811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267151C-F198-204A-91B0-1A89D8289DA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78367" y="2239434"/>
            <a:ext cx="11235267" cy="413408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8339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 Verlauf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22D3C48-FDED-470C-908E-96B5A0DDF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FD08D-C304-4487-A3C7-F6DDA37DC167}" type="datetime1">
              <a:rPr lang="de-CH" smtClean="0"/>
              <a:t>25.04.24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98B2F51-FE27-4B05-A169-62F7E9E34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Fusszeile (Ändern über «Einfügen &gt; Kopf- und Fusszeile»)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CD7C1A0D-0D46-4AD6-A4E0-C34A72CE2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‹#›</a:t>
            </a:fld>
            <a:endParaRPr lang="de-CH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9BBA911A-C395-9FED-C0C0-38ECB54919D7}"/>
              </a:ext>
            </a:extLst>
          </p:cNvPr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95"/>
            <a:ext cx="12191999" cy="68616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760413" y="1463675"/>
            <a:ext cx="10672762" cy="2155825"/>
          </a:xfrm>
        </p:spPr>
        <p:txBody>
          <a:bodyPr anchor="b"/>
          <a:lstStyle>
            <a:lvl1pPr algn="l">
              <a:lnSpc>
                <a:spcPct val="86000"/>
              </a:lnSpc>
              <a:defRPr sz="7000" b="0">
                <a:solidFill>
                  <a:schemeClr val="bg1"/>
                </a:solidFill>
              </a:defRPr>
            </a:lvl1pPr>
          </a:lstStyle>
          <a:p>
            <a:r>
              <a:rPr lang="de-CH"/>
              <a:t>Titel hinzufügen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760413" y="3753036"/>
            <a:ext cx="10669587" cy="864096"/>
          </a:xfrm>
        </p:spPr>
        <p:txBody>
          <a:bodyPr/>
          <a:lstStyle>
            <a:lvl1pPr marL="0" indent="0" algn="l">
              <a:buNone/>
              <a:defRPr sz="17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e-CH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E6BCFC4A-1561-B1AA-17B2-FF33D2D9D2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13" y="508073"/>
            <a:ext cx="1566000" cy="459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242217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 Verlauf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22D3C48-FDED-470C-908E-96B5A0DDF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FD08D-C304-4487-A3C7-F6DDA37DC167}" type="datetime1">
              <a:rPr lang="de-CH" smtClean="0"/>
              <a:t>25.04.24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98B2F51-FE27-4B05-A169-62F7E9E34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Fusszeile (Ändern über «Einfügen &gt; Kopf- und Fusszeile»)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CD7C1A0D-0D46-4AD6-A4E0-C34A72CE2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‹#›</a:t>
            </a:fld>
            <a:endParaRPr lang="de-CH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9BBA911A-C395-9FED-C0C0-38ECB54919D7}"/>
              </a:ext>
            </a:extLst>
          </p:cNvPr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94"/>
            <a:ext cx="12191999" cy="68616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760413" y="1463675"/>
            <a:ext cx="10672762" cy="2155825"/>
          </a:xfrm>
        </p:spPr>
        <p:txBody>
          <a:bodyPr anchor="b"/>
          <a:lstStyle>
            <a:lvl1pPr algn="l">
              <a:lnSpc>
                <a:spcPct val="86000"/>
              </a:lnSpc>
              <a:defRPr sz="7000" b="0">
                <a:solidFill>
                  <a:schemeClr val="bg1"/>
                </a:solidFill>
              </a:defRPr>
            </a:lvl1pPr>
          </a:lstStyle>
          <a:p>
            <a:r>
              <a:rPr lang="de-CH"/>
              <a:t>Titel hinzufügen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760413" y="3753036"/>
            <a:ext cx="10669587" cy="864096"/>
          </a:xfrm>
        </p:spPr>
        <p:txBody>
          <a:bodyPr/>
          <a:lstStyle>
            <a:lvl1pPr marL="0" indent="0" algn="l">
              <a:buNone/>
              <a:defRPr sz="17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e-CH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E6BCFC4A-1561-B1AA-17B2-FF33D2D9D2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13" y="508073"/>
            <a:ext cx="1566000" cy="459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54292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trenner bla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60413" y="415925"/>
            <a:ext cx="10672762" cy="1536911"/>
          </a:xfrm>
        </p:spPr>
        <p:txBody>
          <a:bodyPr/>
          <a:lstStyle>
            <a:lvl1pPr>
              <a:lnSpc>
                <a:spcPct val="91000"/>
              </a:lnSpc>
              <a:defRPr sz="5500">
                <a:solidFill>
                  <a:schemeClr val="bg1"/>
                </a:solidFill>
              </a:defRPr>
            </a:lvl1pPr>
          </a:lstStyle>
          <a:p>
            <a:r>
              <a:rPr lang="de-CH"/>
              <a:t>Kapiteltitel hinzufügen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7F82A-F25D-403A-9DF1-5F893A9FC756}" type="datetime1">
              <a:rPr lang="de-CH" smtClean="0"/>
              <a:t>25.04.24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Fusszeile (Ändern über «Einfügen &gt; Kopf- und Fusszeile»)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32589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trenner Verlauf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7F82A-F25D-403A-9DF1-5F893A9FC756}" type="datetime1">
              <a:rPr lang="de-CH" smtClean="0"/>
              <a:t>25.04.24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Fusszeile (Ändern über «Einfügen &gt; Kopf- und Fusszeile»)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‹#›</a:t>
            </a:fld>
            <a:endParaRPr lang="de-CH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25B43B05-B273-2F1A-4CB5-C9D7B5E6ECA1}"/>
              </a:ext>
            </a:extLst>
          </p:cNvPr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93"/>
            <a:ext cx="12193200" cy="68616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60413" y="415925"/>
            <a:ext cx="10672762" cy="1536911"/>
          </a:xfrm>
        </p:spPr>
        <p:txBody>
          <a:bodyPr/>
          <a:lstStyle>
            <a:lvl1pPr>
              <a:lnSpc>
                <a:spcPct val="91000"/>
              </a:lnSpc>
              <a:defRPr sz="5500">
                <a:solidFill>
                  <a:schemeClr val="bg1"/>
                </a:solidFill>
              </a:defRPr>
            </a:lvl1pPr>
          </a:lstStyle>
          <a:p>
            <a:r>
              <a:rPr lang="de-CH"/>
              <a:t>Kapiteltitel hinzufügen</a:t>
            </a:r>
          </a:p>
        </p:txBody>
      </p:sp>
    </p:spTree>
    <p:extLst>
      <p:ext uri="{BB962C8B-B14F-4D97-AF65-F5344CB8AC3E}">
        <p14:creationId xmlns:p14="http://schemas.microsoft.com/office/powerpoint/2010/main" val="3705322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trenner Verlauf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7F82A-F25D-403A-9DF1-5F893A9FC756}" type="datetime1">
              <a:rPr lang="de-CH" smtClean="0"/>
              <a:t>25.04.24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Fusszeile (Ändern über «Einfügen &gt; Kopf- und Fusszeile»)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‹#›</a:t>
            </a:fld>
            <a:endParaRPr lang="de-CH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25B43B05-B273-2F1A-4CB5-C9D7B5E6ECA1}"/>
              </a:ext>
            </a:extLst>
          </p:cNvPr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94"/>
            <a:ext cx="12191999" cy="68616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60413" y="415925"/>
            <a:ext cx="10672762" cy="1536911"/>
          </a:xfrm>
        </p:spPr>
        <p:txBody>
          <a:bodyPr/>
          <a:lstStyle>
            <a:lvl1pPr>
              <a:lnSpc>
                <a:spcPct val="91000"/>
              </a:lnSpc>
              <a:defRPr sz="5500">
                <a:solidFill>
                  <a:schemeClr val="bg1"/>
                </a:solidFill>
              </a:defRPr>
            </a:lvl1pPr>
          </a:lstStyle>
          <a:p>
            <a:r>
              <a:rPr lang="de-CH"/>
              <a:t>Kapiteltitel hinzufügen</a:t>
            </a:r>
          </a:p>
        </p:txBody>
      </p:sp>
    </p:spTree>
    <p:extLst>
      <p:ext uri="{BB962C8B-B14F-4D97-AF65-F5344CB8AC3E}">
        <p14:creationId xmlns:p14="http://schemas.microsoft.com/office/powerpoint/2010/main" val="2364894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trenner mit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7F82A-F25D-403A-9DF1-5F893A9FC756}" type="datetime1">
              <a:rPr lang="de-CH" smtClean="0"/>
              <a:t>25.04.24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Fusszeile (Ändern über «Einfügen &gt; Kopf- und Fusszeile»)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‹#›</a:t>
            </a:fld>
            <a:endParaRPr lang="de-CH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25B43B05-B273-2F1A-4CB5-C9D7B5E6EC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600"/>
            <a:ext cx="12191997" cy="685760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60413" y="415925"/>
            <a:ext cx="10672762" cy="1536911"/>
          </a:xfrm>
        </p:spPr>
        <p:txBody>
          <a:bodyPr/>
          <a:lstStyle>
            <a:lvl1pPr>
              <a:lnSpc>
                <a:spcPct val="91000"/>
              </a:lnSpc>
              <a:defRPr sz="5500">
                <a:solidFill>
                  <a:schemeClr val="accent1"/>
                </a:solidFill>
              </a:defRPr>
            </a:lvl1pPr>
          </a:lstStyle>
          <a:p>
            <a:r>
              <a:rPr lang="de-CH"/>
              <a:t>Kapiteltitel hinzufügen</a:t>
            </a:r>
          </a:p>
        </p:txBody>
      </p:sp>
    </p:spTree>
    <p:extLst>
      <p:ext uri="{BB962C8B-B14F-4D97-AF65-F5344CB8AC3E}">
        <p14:creationId xmlns:p14="http://schemas.microsoft.com/office/powerpoint/2010/main" val="3643164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trenner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7F82A-F25D-403A-9DF1-5F893A9FC756}" type="datetime1">
              <a:rPr lang="de-CH" smtClean="0"/>
              <a:t>25.04.24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Fusszeile (Ändern über «Einfügen &gt; Kopf- und Fusszeile»)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‹#›</a:t>
            </a:fld>
            <a:endParaRPr lang="de-CH"/>
          </a:p>
        </p:txBody>
      </p:sp>
      <p:sp>
        <p:nvSpPr>
          <p:cNvPr id="3" name="Bildplatzhalter 4">
            <a:extLst>
              <a:ext uri="{FF2B5EF4-FFF2-40B4-BE49-F238E27FC236}">
                <a16:creationId xmlns:a16="http://schemas.microsoft.com/office/drawing/2014/main" id="{4C3CF3C3-6115-7A52-D73D-9536B1222A4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US"/>
              <a:t>Click icon to add picture</a:t>
            </a:r>
            <a:endParaRPr lang="de-CH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60413" y="415925"/>
            <a:ext cx="10672762" cy="1536911"/>
          </a:xfrm>
        </p:spPr>
        <p:txBody>
          <a:bodyPr/>
          <a:lstStyle>
            <a:lvl1pPr>
              <a:lnSpc>
                <a:spcPct val="91000"/>
              </a:lnSpc>
              <a:defRPr sz="5500">
                <a:solidFill>
                  <a:schemeClr val="accent1"/>
                </a:solidFill>
              </a:defRPr>
            </a:lvl1pPr>
          </a:lstStyle>
          <a:p>
            <a:r>
              <a:rPr lang="de-CH"/>
              <a:t>Kapiteltitel hinzufügen</a:t>
            </a:r>
          </a:p>
        </p:txBody>
      </p:sp>
    </p:spTree>
    <p:extLst>
      <p:ext uri="{BB962C8B-B14F-4D97-AF65-F5344CB8AC3E}">
        <p14:creationId xmlns:p14="http://schemas.microsoft.com/office/powerpoint/2010/main" val="1863269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5CD1AD84-A9C6-68C4-8681-94E52B08CB37}"/>
              </a:ext>
            </a:extLst>
          </p:cNvPr>
          <p:cNvPicPr>
            <a:picLocks noChangeAspect="1"/>
          </p:cNvPicPr>
          <p:nvPr userDrawn="1"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868" y="6328747"/>
            <a:ext cx="655200" cy="193939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760413" y="417482"/>
            <a:ext cx="10672762" cy="45523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CH"/>
              <a:t>Headline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61999" y="1466056"/>
            <a:ext cx="10671175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CH" noProof="0"/>
              <a:t>Inhalt hinzufügen</a:t>
            </a:r>
          </a:p>
          <a:p>
            <a:pPr lvl="1"/>
            <a:r>
              <a:rPr lang="de-CH" noProof="0"/>
              <a:t>Zweite Ebene</a:t>
            </a:r>
          </a:p>
          <a:p>
            <a:pPr lvl="2"/>
            <a:r>
              <a:rPr lang="de-CH" noProof="0"/>
              <a:t>Dritte Ebene</a:t>
            </a:r>
          </a:p>
          <a:p>
            <a:pPr lvl="3"/>
            <a:r>
              <a:rPr lang="de-CH" noProof="0"/>
              <a:t>Vierte Ebene</a:t>
            </a:r>
          </a:p>
          <a:p>
            <a:pPr lvl="4"/>
            <a:r>
              <a:rPr lang="de-CH" noProof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9230258" y="6341418"/>
            <a:ext cx="1189348" cy="14401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136AF8F5-5366-425B-957E-C39572BD0B57}" type="datetime1">
              <a:rPr lang="de-CH" smtClean="0"/>
              <a:t>25.04.24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207568" y="6341418"/>
            <a:ext cx="6914678" cy="14401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de-CH"/>
              <a:t>Fusszeile (Ändern über «Einfügen &gt; Kopf- und Fusszeile»)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684701" y="6341418"/>
            <a:ext cx="745299" cy="14401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accent1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‹#›</a:t>
            </a:fld>
            <a:endParaRPr lang="de-CH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1C703539-8E35-D069-DBD5-3A4DCC125A4D}"/>
              </a:ext>
            </a:extLst>
          </p:cNvPr>
          <p:cNvSpPr txBox="1"/>
          <p:nvPr userDrawn="1"/>
        </p:nvSpPr>
        <p:spPr>
          <a:xfrm rot="5400000">
            <a:off x="11394044" y="5941110"/>
            <a:ext cx="1753783" cy="615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e-CH" sz="400" spc="40" baseline="0">
                <a:solidFill>
                  <a:schemeClr val="bg1">
                    <a:lumMod val="85000"/>
                  </a:schemeClr>
                </a:solidFill>
              </a:rPr>
              <a:t>Erstellt durch Vorlagenbauer.ch</a:t>
            </a:r>
          </a:p>
        </p:txBody>
      </p:sp>
    </p:spTree>
    <p:extLst>
      <p:ext uri="{BB962C8B-B14F-4D97-AF65-F5344CB8AC3E}">
        <p14:creationId xmlns:p14="http://schemas.microsoft.com/office/powerpoint/2010/main" val="1011663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6" r:id="rId2"/>
    <p:sldLayoutId id="2147483667" r:id="rId3"/>
    <p:sldLayoutId id="2147483668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59" r:id="rId10"/>
    <p:sldLayoutId id="2147483661" r:id="rId11"/>
    <p:sldLayoutId id="2147483680" r:id="rId12"/>
    <p:sldLayoutId id="2147483681" r:id="rId13"/>
    <p:sldLayoutId id="2147483669" r:id="rId14"/>
    <p:sldLayoutId id="2147483665" r:id="rId15"/>
    <p:sldLayoutId id="2147483671" r:id="rId16"/>
    <p:sldLayoutId id="2147483672" r:id="rId17"/>
    <p:sldLayoutId id="2147483674" r:id="rId18"/>
    <p:sldLayoutId id="2147483673" r:id="rId19"/>
    <p:sldLayoutId id="2147483682" r:id="rId20"/>
    <p:sldLayoutId id="2147483663" r:id="rId21"/>
    <p:sldLayoutId id="2147483683" r:id="rId22"/>
    <p:sldLayoutId id="2147483664" r:id="rId23"/>
    <p:sldLayoutId id="2147483684" r:id="rId24"/>
    <p:sldLayoutId id="2147483686" r:id="rId25"/>
    <p:sldLayoutId id="2147483688" r:id="rId26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4000"/>
        </a:lnSpc>
        <a:spcBef>
          <a:spcPts val="0"/>
        </a:spcBef>
        <a:buFont typeface="+mj-lt"/>
        <a:buNone/>
        <a:defRPr sz="1700" kern="1200" spc="40" baseline="0">
          <a:solidFill>
            <a:schemeClr val="accent1"/>
          </a:solidFill>
          <a:latin typeface="+mn-lt"/>
          <a:ea typeface="+mn-ea"/>
          <a:cs typeface="+mn-cs"/>
        </a:defRPr>
      </a:lvl1pPr>
      <a:lvl2pPr marL="187200" indent="-187200" algn="l" defTabSz="914400" rtl="0" eaLnBrk="1" latinLnBrk="0" hangingPunct="1">
        <a:lnSpc>
          <a:spcPct val="114000"/>
        </a:lnSpc>
        <a:spcBef>
          <a:spcPts val="0"/>
        </a:spcBef>
        <a:buFont typeface="Arial" panose="020B0604020202020204" pitchFamily="34" charset="0"/>
        <a:buChar char="–"/>
        <a:defRPr sz="1500" kern="1200" spc="40" baseline="0">
          <a:solidFill>
            <a:schemeClr val="accent1"/>
          </a:solidFill>
          <a:latin typeface="+mn-lt"/>
          <a:ea typeface="+mn-ea"/>
          <a:cs typeface="+mn-cs"/>
        </a:defRPr>
      </a:lvl2pPr>
      <a:lvl3pPr marL="460800" indent="-185738" algn="l" defTabSz="914400" rtl="0" eaLnBrk="1" latinLnBrk="0" hangingPunct="1">
        <a:lnSpc>
          <a:spcPct val="114000"/>
        </a:lnSpc>
        <a:spcBef>
          <a:spcPts val="0"/>
        </a:spcBef>
        <a:buFont typeface="Arial" panose="020B0604020202020204" pitchFamily="34" charset="0"/>
        <a:buChar char="–"/>
        <a:defRPr sz="1500" kern="1200" spc="40" baseline="0">
          <a:solidFill>
            <a:schemeClr val="accent1"/>
          </a:solidFill>
          <a:latin typeface="+mn-lt"/>
          <a:ea typeface="+mn-ea"/>
          <a:cs typeface="+mn-cs"/>
        </a:defRPr>
      </a:lvl3pPr>
      <a:lvl4pPr marL="734400" indent="-187200" algn="l" defTabSz="914400" rtl="0" eaLnBrk="1" latinLnBrk="0" hangingPunct="1">
        <a:lnSpc>
          <a:spcPct val="114000"/>
        </a:lnSpc>
        <a:spcBef>
          <a:spcPts val="0"/>
        </a:spcBef>
        <a:buFont typeface="Arial" panose="020B0604020202020204" pitchFamily="34" charset="0"/>
        <a:buChar char="–"/>
        <a:defRPr sz="1500" kern="1200" spc="40" baseline="0">
          <a:solidFill>
            <a:schemeClr val="accent1"/>
          </a:solidFill>
          <a:latin typeface="+mn-lt"/>
          <a:ea typeface="+mn-ea"/>
          <a:cs typeface="+mn-cs"/>
        </a:defRPr>
      </a:lvl4pPr>
      <a:lvl5pPr marL="1008000" indent="-187200" algn="l" defTabSz="914400" rtl="0" eaLnBrk="1" latinLnBrk="0" hangingPunct="1">
        <a:lnSpc>
          <a:spcPct val="114000"/>
        </a:lnSpc>
        <a:spcBef>
          <a:spcPts val="0"/>
        </a:spcBef>
        <a:buFont typeface="Arial" panose="020B0604020202020204" pitchFamily="34" charset="0"/>
        <a:buChar char="–"/>
        <a:defRPr sz="1500" kern="1200" spc="40" baseline="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indent="0" algn="l" defTabSz="914400" rtl="0" eaLnBrk="1" latinLnBrk="0" hangingPunct="1">
        <a:lnSpc>
          <a:spcPct val="114000"/>
        </a:lnSpc>
        <a:spcBef>
          <a:spcPts val="0"/>
        </a:spcBef>
        <a:buFont typeface="+mj-lt"/>
        <a:buNone/>
        <a:defRPr sz="1700" kern="1200" spc="40" baseline="0">
          <a:solidFill>
            <a:schemeClr val="accent1"/>
          </a:solidFill>
          <a:latin typeface="+mn-lt"/>
          <a:ea typeface="+mn-ea"/>
          <a:cs typeface="+mn-cs"/>
        </a:defRPr>
      </a:lvl1pPr>
      <a:lvl2pPr marL="187200" indent="-187200" algn="l" defTabSz="914400" rtl="0" eaLnBrk="1" latinLnBrk="0" hangingPunct="1">
        <a:lnSpc>
          <a:spcPct val="114000"/>
        </a:lnSpc>
        <a:spcBef>
          <a:spcPts val="0"/>
        </a:spcBef>
        <a:buFont typeface="Arial" panose="020B0604020202020204" pitchFamily="34" charset="0"/>
        <a:buChar char="–"/>
        <a:defRPr sz="1500" kern="1200" spc="40" baseline="0">
          <a:solidFill>
            <a:schemeClr val="accent1"/>
          </a:solidFill>
          <a:latin typeface="+mn-lt"/>
          <a:ea typeface="+mn-ea"/>
          <a:cs typeface="+mn-cs"/>
        </a:defRPr>
      </a:lvl2pPr>
      <a:lvl3pPr marL="460800" indent="-185738" algn="l" defTabSz="914400" rtl="0" eaLnBrk="1" latinLnBrk="0" hangingPunct="1">
        <a:lnSpc>
          <a:spcPct val="114000"/>
        </a:lnSpc>
        <a:spcBef>
          <a:spcPts val="0"/>
        </a:spcBef>
        <a:buFont typeface="Arial" panose="020B0604020202020204" pitchFamily="34" charset="0"/>
        <a:buChar char="–"/>
        <a:defRPr sz="1500" kern="1200" spc="40" baseline="0">
          <a:solidFill>
            <a:schemeClr val="accent1"/>
          </a:solidFill>
          <a:latin typeface="+mn-lt"/>
          <a:ea typeface="+mn-ea"/>
          <a:cs typeface="+mn-cs"/>
        </a:defRPr>
      </a:lvl3pPr>
      <a:lvl4pPr marL="734400" indent="-187200" algn="l" defTabSz="914400" rtl="0" eaLnBrk="1" latinLnBrk="0" hangingPunct="1">
        <a:lnSpc>
          <a:spcPct val="114000"/>
        </a:lnSpc>
        <a:spcBef>
          <a:spcPts val="0"/>
        </a:spcBef>
        <a:buFont typeface="Arial" panose="020B0604020202020204" pitchFamily="34" charset="0"/>
        <a:buChar char="–"/>
        <a:defRPr sz="1500" kern="1200" spc="40" baseline="0">
          <a:solidFill>
            <a:schemeClr val="accent1"/>
          </a:solidFill>
          <a:latin typeface="+mn-lt"/>
          <a:ea typeface="+mn-ea"/>
          <a:cs typeface="+mn-cs"/>
        </a:defRPr>
      </a:lvl4pPr>
      <a:lvl5pPr marL="1008000" indent="-187200" algn="l" defTabSz="914400" rtl="0" eaLnBrk="1" latinLnBrk="0" hangingPunct="1">
        <a:lnSpc>
          <a:spcPct val="114000"/>
        </a:lnSpc>
        <a:spcBef>
          <a:spcPts val="0"/>
        </a:spcBef>
        <a:buFont typeface="Arial" panose="020B0604020202020204" pitchFamily="34" charset="0"/>
        <a:buChar char="–"/>
        <a:defRPr sz="1500" kern="1200" spc="40" baseline="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79" userDrawn="1">
          <p15:clr>
            <a:srgbClr val="A4A3A4"/>
          </p15:clr>
        </p15:guide>
        <p15:guide id="2" pos="7202" userDrawn="1">
          <p15:clr>
            <a:srgbClr val="A4A3A4"/>
          </p15:clr>
        </p15:guide>
        <p15:guide id="3" orient="horz" pos="3884" userDrawn="1">
          <p15:clr>
            <a:srgbClr val="A4A3A4"/>
          </p15:clr>
        </p15:guide>
        <p15:guide id="4" orient="horz" pos="922" userDrawn="1">
          <p15:clr>
            <a:srgbClr val="A4A3A4"/>
          </p15:clr>
        </p15:guide>
        <p15:guide id="5" orient="horz" pos="262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diagramColors" Target="../diagrams/colors2.xml"/><Relationship Id="rId18" Type="http://schemas.openxmlformats.org/officeDocument/2006/relationships/diagramColors" Target="../diagrams/colors3.xml"/><Relationship Id="rId3" Type="http://schemas.openxmlformats.org/officeDocument/2006/relationships/image" Target="../media/image20.jpeg"/><Relationship Id="rId21" Type="http://schemas.openxmlformats.org/officeDocument/2006/relationships/image" Target="../media/image17.jpeg"/><Relationship Id="rId7" Type="http://schemas.openxmlformats.org/officeDocument/2006/relationships/diagramQuickStyle" Target="../diagrams/quickStyle1.xml"/><Relationship Id="rId12" Type="http://schemas.openxmlformats.org/officeDocument/2006/relationships/diagramQuickStyle" Target="../diagrams/quickStyle2.xml"/><Relationship Id="rId17" Type="http://schemas.openxmlformats.org/officeDocument/2006/relationships/diagramQuickStyle" Target="../diagrams/quickStyle3.xml"/><Relationship Id="rId2" Type="http://schemas.openxmlformats.org/officeDocument/2006/relationships/notesSlide" Target="../notesSlides/notesSlide15.xml"/><Relationship Id="rId16" Type="http://schemas.openxmlformats.org/officeDocument/2006/relationships/diagramLayout" Target="../diagrams/layout3.xml"/><Relationship Id="rId20" Type="http://schemas.openxmlformats.org/officeDocument/2006/relationships/image" Target="../media/image16.jpeg"/><Relationship Id="rId1" Type="http://schemas.openxmlformats.org/officeDocument/2006/relationships/slideLayout" Target="../slideLayouts/slideLayout10.xml"/><Relationship Id="rId6" Type="http://schemas.openxmlformats.org/officeDocument/2006/relationships/diagramLayout" Target="../diagrams/layout1.xml"/><Relationship Id="rId11" Type="http://schemas.openxmlformats.org/officeDocument/2006/relationships/diagramLayout" Target="../diagrams/layout2.xml"/><Relationship Id="rId5" Type="http://schemas.openxmlformats.org/officeDocument/2006/relationships/diagramData" Target="../diagrams/data1.xml"/><Relationship Id="rId15" Type="http://schemas.openxmlformats.org/officeDocument/2006/relationships/diagramData" Target="../diagrams/data3.xml"/><Relationship Id="rId10" Type="http://schemas.openxmlformats.org/officeDocument/2006/relationships/diagramData" Target="../diagrams/data2.xml"/><Relationship Id="rId19" Type="http://schemas.microsoft.com/office/2007/relationships/diagramDrawing" Target="../diagrams/drawing3.xml"/><Relationship Id="rId4" Type="http://schemas.openxmlformats.org/officeDocument/2006/relationships/image" Target="../media/image19.jpeg"/><Relationship Id="rId9" Type="http://schemas.microsoft.com/office/2007/relationships/diagramDrawing" Target="../diagrams/drawing1.xml"/><Relationship Id="rId14" Type="http://schemas.microsoft.com/office/2007/relationships/diagramDrawing" Target="../diagrams/drawing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13" Type="http://schemas.openxmlformats.org/officeDocument/2006/relationships/diagramData" Target="../diagrams/data6.xml"/><Relationship Id="rId18" Type="http://schemas.openxmlformats.org/officeDocument/2006/relationships/image" Target="../media/image16.jpeg"/><Relationship Id="rId3" Type="http://schemas.openxmlformats.org/officeDocument/2006/relationships/diagramData" Target="../diagrams/data4.xml"/><Relationship Id="rId21" Type="http://schemas.openxmlformats.org/officeDocument/2006/relationships/image" Target="../media/image19.jpeg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17" Type="http://schemas.microsoft.com/office/2007/relationships/diagramDrawing" Target="../diagrams/drawing6.xml"/><Relationship Id="rId2" Type="http://schemas.openxmlformats.org/officeDocument/2006/relationships/notesSlide" Target="../notesSlides/notesSlide16.xml"/><Relationship Id="rId16" Type="http://schemas.openxmlformats.org/officeDocument/2006/relationships/diagramColors" Target="../diagrams/colors6.xml"/><Relationship Id="rId20" Type="http://schemas.openxmlformats.org/officeDocument/2006/relationships/image" Target="../media/image20.jpeg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5.xml"/><Relationship Id="rId19" Type="http://schemas.openxmlformats.org/officeDocument/2006/relationships/image" Target="../media/image17.jpeg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Relationship Id="rId14" Type="http://schemas.openxmlformats.org/officeDocument/2006/relationships/diagramLayout" Target="../diagrams/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16.jpe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8.png"/><Relationship Id="rId18" Type="http://schemas.openxmlformats.org/officeDocument/2006/relationships/customXml" Target="../ink/ink8.xml"/><Relationship Id="rId26" Type="http://schemas.openxmlformats.org/officeDocument/2006/relationships/customXml" Target="../ink/ink12.xml"/><Relationship Id="rId39" Type="http://schemas.openxmlformats.org/officeDocument/2006/relationships/image" Target="../media/image31.png"/><Relationship Id="rId21" Type="http://schemas.openxmlformats.org/officeDocument/2006/relationships/image" Target="../media/image22.png"/><Relationship Id="rId34" Type="http://schemas.openxmlformats.org/officeDocument/2006/relationships/customXml" Target="../ink/ink16.xml"/><Relationship Id="rId42" Type="http://schemas.openxmlformats.org/officeDocument/2006/relationships/customXml" Target="../ink/ink20.xml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6" Type="http://schemas.openxmlformats.org/officeDocument/2006/relationships/customXml" Target="../ink/ink7.xml"/><Relationship Id="rId29" Type="http://schemas.openxmlformats.org/officeDocument/2006/relationships/image" Target="../media/image26.png"/><Relationship Id="rId1" Type="http://schemas.openxmlformats.org/officeDocument/2006/relationships/slideLayout" Target="../slideLayouts/slideLayout10.xml"/><Relationship Id="rId6" Type="http://schemas.openxmlformats.org/officeDocument/2006/relationships/customXml" Target="../ink/ink2.xml"/><Relationship Id="rId11" Type="http://schemas.openxmlformats.org/officeDocument/2006/relationships/image" Target="../media/image17.png"/><Relationship Id="rId24" Type="http://schemas.openxmlformats.org/officeDocument/2006/relationships/customXml" Target="../ink/ink11.xml"/><Relationship Id="rId32" Type="http://schemas.openxmlformats.org/officeDocument/2006/relationships/customXml" Target="../ink/ink15.xml"/><Relationship Id="rId37" Type="http://schemas.openxmlformats.org/officeDocument/2006/relationships/image" Target="../media/image30.png"/><Relationship Id="rId40" Type="http://schemas.openxmlformats.org/officeDocument/2006/relationships/customXml" Target="../ink/ink19.xml"/><Relationship Id="rId45" Type="http://schemas.openxmlformats.org/officeDocument/2006/relationships/image" Target="../media/image34.png"/><Relationship Id="rId5" Type="http://schemas.openxmlformats.org/officeDocument/2006/relationships/image" Target="../media/image14.png"/><Relationship Id="rId15" Type="http://schemas.openxmlformats.org/officeDocument/2006/relationships/image" Target="../media/image19.png"/><Relationship Id="rId23" Type="http://schemas.openxmlformats.org/officeDocument/2006/relationships/image" Target="../media/image23.png"/><Relationship Id="rId28" Type="http://schemas.openxmlformats.org/officeDocument/2006/relationships/customXml" Target="../ink/ink13.xml"/><Relationship Id="rId36" Type="http://schemas.openxmlformats.org/officeDocument/2006/relationships/customXml" Target="../ink/ink17.xml"/><Relationship Id="rId10" Type="http://schemas.openxmlformats.org/officeDocument/2006/relationships/customXml" Target="../ink/ink4.xml"/><Relationship Id="rId19" Type="http://schemas.openxmlformats.org/officeDocument/2006/relationships/image" Target="../media/image21.png"/><Relationship Id="rId31" Type="http://schemas.openxmlformats.org/officeDocument/2006/relationships/image" Target="../media/image27.png"/><Relationship Id="rId44" Type="http://schemas.openxmlformats.org/officeDocument/2006/relationships/customXml" Target="../ink/ink21.xml"/><Relationship Id="rId4" Type="http://schemas.openxmlformats.org/officeDocument/2006/relationships/customXml" Target="../ink/ink1.xml"/><Relationship Id="rId9" Type="http://schemas.openxmlformats.org/officeDocument/2006/relationships/image" Target="../media/image16.png"/><Relationship Id="rId14" Type="http://schemas.openxmlformats.org/officeDocument/2006/relationships/customXml" Target="../ink/ink6.xml"/><Relationship Id="rId22" Type="http://schemas.openxmlformats.org/officeDocument/2006/relationships/customXml" Target="../ink/ink10.xml"/><Relationship Id="rId27" Type="http://schemas.openxmlformats.org/officeDocument/2006/relationships/image" Target="../media/image25.png"/><Relationship Id="rId30" Type="http://schemas.openxmlformats.org/officeDocument/2006/relationships/customXml" Target="../ink/ink14.xml"/><Relationship Id="rId35" Type="http://schemas.openxmlformats.org/officeDocument/2006/relationships/image" Target="../media/image29.png"/><Relationship Id="rId43" Type="http://schemas.openxmlformats.org/officeDocument/2006/relationships/image" Target="../media/image33.png"/><Relationship Id="rId8" Type="http://schemas.openxmlformats.org/officeDocument/2006/relationships/customXml" Target="../ink/ink3.xml"/><Relationship Id="rId3" Type="http://schemas.openxmlformats.org/officeDocument/2006/relationships/image" Target="../media/image13.jpeg"/><Relationship Id="rId12" Type="http://schemas.openxmlformats.org/officeDocument/2006/relationships/customXml" Target="../ink/ink5.xml"/><Relationship Id="rId17" Type="http://schemas.openxmlformats.org/officeDocument/2006/relationships/image" Target="../media/image20.png"/><Relationship Id="rId25" Type="http://schemas.openxmlformats.org/officeDocument/2006/relationships/image" Target="../media/image24.png"/><Relationship Id="rId33" Type="http://schemas.openxmlformats.org/officeDocument/2006/relationships/image" Target="../media/image28.png"/><Relationship Id="rId38" Type="http://schemas.openxmlformats.org/officeDocument/2006/relationships/customXml" Target="../ink/ink18.xml"/><Relationship Id="rId20" Type="http://schemas.openxmlformats.org/officeDocument/2006/relationships/customXml" Target="../ink/ink9.xml"/><Relationship Id="rId41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25.xml"/><Relationship Id="rId3" Type="http://schemas.openxmlformats.org/officeDocument/2006/relationships/customXml" Target="../ink/ink22.xml"/><Relationship Id="rId7" Type="http://schemas.openxmlformats.org/officeDocument/2006/relationships/customXml" Target="../ink/ink2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3.png"/><Relationship Id="rId5" Type="http://schemas.openxmlformats.org/officeDocument/2006/relationships/customXml" Target="../ink/ink23.xml"/><Relationship Id="rId4" Type="http://schemas.openxmlformats.org/officeDocument/2006/relationships/image" Target="../media/image35.png"/><Relationship Id="rId9" Type="http://schemas.openxmlformats.org/officeDocument/2006/relationships/customXml" Target="../ink/ink2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626C2B-C270-CEEC-9BBC-9FEE4EE4700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err="1"/>
              <a:t>You</a:t>
            </a:r>
            <a:r>
              <a:rPr lang="de-CH"/>
              <a:t> Are In a Maze </a:t>
            </a:r>
            <a:r>
              <a:rPr lang="de-CH" err="1"/>
              <a:t>of</a:t>
            </a:r>
            <a:r>
              <a:rPr lang="de-CH"/>
              <a:t> </a:t>
            </a:r>
            <a:r>
              <a:rPr lang="de-CH" err="1"/>
              <a:t>Twisty</a:t>
            </a:r>
            <a:r>
              <a:rPr lang="de-CH"/>
              <a:t> </a:t>
            </a:r>
            <a:r>
              <a:rPr lang="de-CH" err="1"/>
              <a:t>Passages</a:t>
            </a:r>
            <a:r>
              <a:rPr lang="de-CH"/>
              <a:t>, All </a:t>
            </a:r>
            <a:r>
              <a:rPr lang="de-CH" err="1"/>
              <a:t>Alike</a:t>
            </a:r>
            <a:endParaRPr lang="de-CH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13150D1-AD3C-5E90-9499-6C670C7DC46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CH"/>
              <a:t>Ann Harding, TNC2024</a:t>
            </a:r>
          </a:p>
          <a:p>
            <a:r>
              <a:rPr lang="de-CH"/>
              <a:t>12. June 2024</a:t>
            </a:r>
          </a:p>
          <a:p>
            <a:br>
              <a:rPr lang="en-CH" sz="1800">
                <a:solidFill>
                  <a:schemeClr val="bg1"/>
                </a:solidFill>
              </a:rPr>
            </a:br>
            <a:r>
              <a:rPr lang="en-US" sz="1800">
                <a:solidFill>
                  <a:schemeClr val="bg1"/>
                </a:solidFill>
              </a:rPr>
              <a:t>@</a:t>
            </a:r>
            <a:r>
              <a:rPr lang="en-US" sz="1800" err="1">
                <a:solidFill>
                  <a:schemeClr val="bg1"/>
                </a:solidFill>
              </a:rPr>
              <a:t>hardingar@mindly.social</a:t>
            </a:r>
            <a:br>
              <a:rPr lang="en-US" sz="1800">
                <a:solidFill>
                  <a:schemeClr val="bg1"/>
                </a:solidFill>
              </a:rPr>
            </a:br>
            <a:r>
              <a:rPr lang="en-US" sz="1800" err="1">
                <a:solidFill>
                  <a:schemeClr val="bg1"/>
                </a:solidFill>
              </a:rPr>
              <a:t>ann.harding@switch.ch</a:t>
            </a:r>
            <a:r>
              <a:rPr lang="en-US" sz="1800">
                <a:solidFill>
                  <a:schemeClr val="bg1"/>
                </a:solidFill>
              </a:rPr>
              <a:t> 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72868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9FA24B4-63A5-E8E0-662D-AD9AEC310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9D417-0839-FE48-B8E3-40B71BAC4F23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D43BA9D-083F-2B4E-421B-77E8DB588F1F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760413" y="1556792"/>
            <a:ext cx="10669587" cy="133489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180000" indent="-18000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System Font Regular"/>
              <a:buChar char="→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System Font Regular"/>
              <a:buChar char="→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System Font Regular"/>
              <a:buChar char="→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System Font Regular"/>
              <a:buChar char="→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System Font Regular"/>
              <a:buChar char="→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CH" sz="7200" b="1"/>
              <a:t>Autonomy?</a:t>
            </a:r>
          </a:p>
          <a:p>
            <a:pPr marL="0" indent="0" algn="ctr">
              <a:buNone/>
            </a:pPr>
            <a:r>
              <a:rPr lang="en-CH" sz="7200" b="1"/>
              <a:t>Mastery? </a:t>
            </a:r>
          </a:p>
          <a:p>
            <a:pPr marL="0" indent="0" algn="ctr">
              <a:buNone/>
            </a:pPr>
            <a:r>
              <a:rPr lang="en-CH" sz="7200" b="1"/>
              <a:t>Purpose?</a:t>
            </a:r>
          </a:p>
          <a:p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5320119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1EB942B-C2F4-B321-C5C8-BEAB79B1F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/>
              <a:t>Team Topologies – The Wizard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2B0165A-F79A-87A2-3CE6-8B1BAF808B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999" y="1465200"/>
            <a:ext cx="5334001" cy="4351338"/>
          </a:xfrm>
        </p:spPr>
        <p:txBody>
          <a:bodyPr/>
          <a:lstStyle/>
          <a:p>
            <a:r>
              <a:rPr lang="en-CH"/>
              <a:t>How to organise for flow and autonomy</a:t>
            </a:r>
          </a:p>
          <a:p>
            <a:r>
              <a:rPr lang="en-CH"/>
              <a:t>	</a:t>
            </a:r>
          </a:p>
          <a:p>
            <a:r>
              <a:rPr lang="en-CH"/>
              <a:t>Platform teams, enabling teams, stream aligned, specialist.</a:t>
            </a:r>
          </a:p>
          <a:p>
            <a:endParaRPr lang="en-CH"/>
          </a:p>
          <a:p>
            <a:r>
              <a:rPr lang="en-CH"/>
              <a:t>Interaction modes – as a Service, collaborative, facilitating</a:t>
            </a:r>
          </a:p>
          <a:p>
            <a:endParaRPr lang="en-CH"/>
          </a:p>
          <a:p>
            <a:endParaRPr lang="en-CH"/>
          </a:p>
          <a:p>
            <a:r>
              <a:rPr lang="en-CH"/>
              <a:t>Primary ability: Manipulate the structures of reality (the reverse Conway)</a:t>
            </a:r>
          </a:p>
          <a:p>
            <a:endParaRPr lang="en-CH"/>
          </a:p>
          <a:p>
            <a:r>
              <a:rPr lang="en-CH" sz="1800"/>
              <a:t>Cost to play: Material freely available, consultancy from the originators</a:t>
            </a:r>
            <a:endParaRPr lang="en-CH"/>
          </a:p>
          <a:p>
            <a:endParaRPr lang="en-CH"/>
          </a:p>
          <a:p>
            <a:endParaRPr lang="en-CH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855C793-1C49-0363-99FD-DFC8A0CD0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11</a:t>
            </a:fld>
            <a:endParaRPr lang="de-CH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CABC72-BF73-9413-32F7-E9F3FAF1F1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048" y="448777"/>
            <a:ext cx="5334001" cy="6316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8892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C843227-A6A2-7539-A8A0-55D365911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/>
              <a:t>The Cleric – ISO27002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6F2B109-1E52-2BD0-5FDA-DA0775280B5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CH" sz="2000"/>
              <a:t>Magic in the service of a higher power (information security).</a:t>
            </a:r>
          </a:p>
          <a:p>
            <a:endParaRPr lang="en-CH" sz="2000"/>
          </a:p>
          <a:p>
            <a:r>
              <a:rPr lang="en-CH" sz="2000"/>
              <a:t>Extensive list of spells (ISO controls)</a:t>
            </a:r>
          </a:p>
          <a:p>
            <a:endParaRPr lang="en-CH" sz="2000"/>
          </a:p>
          <a:p>
            <a:r>
              <a:rPr lang="en-CH" sz="2000"/>
              <a:t>Primary Ability: Wisdom. </a:t>
            </a:r>
          </a:p>
          <a:p>
            <a:endParaRPr lang="en-CH" sz="2000"/>
          </a:p>
          <a:p>
            <a:r>
              <a:rPr lang="en-CH" sz="2000"/>
              <a:t>Cost to play:</a:t>
            </a:r>
          </a:p>
          <a:p>
            <a:r>
              <a:rPr lang="en-CH" sz="2000"/>
              <a:t>ISO 27001 Certification can run to 100k+</a:t>
            </a:r>
          </a:p>
          <a:p>
            <a:r>
              <a:rPr lang="en-CH" sz="2000"/>
              <a:t>But the controls list ISO27002 is 130chf per person</a:t>
            </a:r>
          </a:p>
          <a:p>
            <a:endParaRPr lang="en-CH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8C55DA4-E4D6-4918-DB7D-EF42D8C23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12</a:t>
            </a:fld>
            <a:endParaRPr lang="de-CH"/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9D447CB6-69B5-D5B0-332D-E75F40D0A86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2" b="2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460144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EADFFE4-51A4-83CB-8B4C-587FE0D67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/>
              <a:t>The Bard – ITIL4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CEFD03F-DC26-1AC2-7E7F-8D7762FF92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05579" y="1072356"/>
            <a:ext cx="5800537" cy="4713288"/>
          </a:xfrm>
        </p:spPr>
        <p:txBody>
          <a:bodyPr/>
          <a:lstStyle/>
          <a:p>
            <a:r>
              <a:rPr lang="en-CH" sz="2000"/>
              <a:t>A versatile selection of songs (ITSM practices) for any occasion</a:t>
            </a:r>
          </a:p>
          <a:p>
            <a:endParaRPr lang="en-CH" sz="2000"/>
          </a:p>
          <a:p>
            <a:r>
              <a:rPr lang="en-CH" sz="2000"/>
              <a:t>A bit lighter than they used to be but generally more crowd pleasing if repetative.</a:t>
            </a:r>
          </a:p>
          <a:p>
            <a:endParaRPr lang="en-CH" sz="2000"/>
          </a:p>
          <a:p>
            <a:r>
              <a:rPr lang="en-CH" sz="2000"/>
              <a:t>Primary Ability: Charisma</a:t>
            </a:r>
          </a:p>
          <a:p>
            <a:endParaRPr lang="en-CH" sz="2000"/>
          </a:p>
          <a:p>
            <a:r>
              <a:rPr lang="en-CH" sz="2000"/>
              <a:t>Cost to play: I</a:t>
            </a:r>
            <a:r>
              <a:rPr lang="en-US" sz="2000"/>
              <a:t>TIL practice manager courses – c 3 to cover the ITSM practices 3.5k each, then c250 per practice exam</a:t>
            </a:r>
          </a:p>
          <a:p>
            <a:endParaRPr lang="en-US" sz="2000"/>
          </a:p>
          <a:p>
            <a:r>
              <a:rPr lang="en-US" sz="2000" err="1"/>
              <a:t>Peoplecert</a:t>
            </a:r>
            <a:r>
              <a:rPr lang="en-US" sz="2000"/>
              <a:t> membership 115 a year, access to ‘selected resources’</a:t>
            </a:r>
          </a:p>
          <a:p>
            <a:endParaRPr lang="en-US"/>
          </a:p>
          <a:p>
            <a:endParaRPr lang="en-CH"/>
          </a:p>
          <a:p>
            <a:endParaRPr lang="en-CH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26F7FE1-361B-8029-6D5F-DFCD742F1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13</a:t>
            </a:fld>
            <a:endParaRPr lang="de-CH"/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5148E28D-5C9E-D1DD-4C76-82DEDED1F86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5" r="3655"/>
          <a:stretch>
            <a:fillRect/>
          </a:stretch>
        </p:blipFill>
        <p:spPr>
          <a:xfrm>
            <a:off x="1473519" y="970885"/>
            <a:ext cx="3795073" cy="5360690"/>
          </a:xfrm>
        </p:spPr>
      </p:pic>
    </p:spTree>
    <p:extLst>
      <p:ext uri="{BB962C8B-B14F-4D97-AF65-F5344CB8AC3E}">
        <p14:creationId xmlns:p14="http://schemas.microsoft.com/office/powerpoint/2010/main" val="9374813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EE0F0A17-49EF-2F61-77A6-6D748B66B7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209" y="1267067"/>
            <a:ext cx="4904791" cy="4680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D1B0C248-2270-7F1C-DE5A-20829C7B0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/>
              <a:t>The Rangers – DevOps and SRE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9EFF96B9-B105-D192-4644-EE1A7E5AFC1B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325" y="1257349"/>
            <a:ext cx="4496070" cy="4680000"/>
          </a:xfr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283C13-4D3C-5A73-EF5A-D18091C511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67745" y="1430955"/>
            <a:ext cx="3150000" cy="4713288"/>
          </a:xfrm>
        </p:spPr>
        <p:txBody>
          <a:bodyPr/>
          <a:lstStyle/>
          <a:p>
            <a:r>
              <a:rPr lang="en-CH"/>
              <a:t>The first and often the last lines of defense.</a:t>
            </a:r>
          </a:p>
          <a:p>
            <a:endParaRPr lang="en-CH"/>
          </a:p>
          <a:p>
            <a:r>
              <a:rPr lang="en-CH"/>
              <a:t>Primary Ability: Magic and combat in one</a:t>
            </a:r>
          </a:p>
          <a:p>
            <a:endParaRPr lang="en-CH"/>
          </a:p>
          <a:p>
            <a:r>
              <a:rPr lang="en-CH"/>
              <a:t>Cost to play: </a:t>
            </a:r>
          </a:p>
          <a:p>
            <a:r>
              <a:rPr lang="en-CH"/>
              <a:t>SRE </a:t>
            </a:r>
            <a:r>
              <a:rPr lang="en-US"/>
              <a:t>Material is mostly free or attending conferences or book based </a:t>
            </a:r>
          </a:p>
          <a:p>
            <a:endParaRPr lang="en-US"/>
          </a:p>
          <a:p>
            <a:r>
              <a:rPr lang="en-US"/>
              <a:t>DevOps can be highly formal like ITIL (</a:t>
            </a:r>
            <a:r>
              <a:rPr lang="en-US" err="1"/>
              <a:t>SAFe</a:t>
            </a:r>
            <a:r>
              <a:rPr lang="en-US"/>
              <a:t> certification) or also free/effort based</a:t>
            </a:r>
            <a:endParaRPr lang="en-CH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522D120-7C56-395F-C977-369520DDC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542036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216E377-141B-6E56-732E-E9F236A401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2" y="1035599"/>
            <a:ext cx="1281292" cy="122256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E491928-EE10-2BBD-43A3-3BB5E51301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851" y="1813384"/>
            <a:ext cx="1053292" cy="1096381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2E6CAE85-AC1D-FE4A-2EA1-C746DF3F7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/>
              <a:t>Let’s roll some dice - Incidents</a:t>
            </a:r>
          </a:p>
        </p:txBody>
      </p:sp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7E0F276B-B423-67F0-1B9D-FA5E34B78AF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1954016"/>
              </p:ext>
            </p:extLst>
          </p:nvPr>
        </p:nvGraphicFramePr>
        <p:xfrm>
          <a:off x="1173541" y="4545516"/>
          <a:ext cx="10902716" cy="133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1C33F60-3D36-4087-9376-3C75C8C73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15</a:t>
            </a:fld>
            <a:endParaRPr lang="de-CH"/>
          </a:p>
        </p:txBody>
      </p:sp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4E3BF8C5-43CA-D749-1109-B09865F3FB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67388692"/>
              </p:ext>
            </p:extLst>
          </p:nvPr>
        </p:nvGraphicFramePr>
        <p:xfrm>
          <a:off x="1833663" y="2646316"/>
          <a:ext cx="9582472" cy="1998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aphicFrame>
        <p:nvGraphicFramePr>
          <p:cNvPr id="17" name="Diagram 16">
            <a:extLst>
              <a:ext uri="{FF2B5EF4-FFF2-40B4-BE49-F238E27FC236}">
                <a16:creationId xmlns:a16="http://schemas.microsoft.com/office/drawing/2014/main" id="{686ADEC8-8126-62FE-D03B-28D8CBFD32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67070084"/>
              </p:ext>
            </p:extLst>
          </p:nvPr>
        </p:nvGraphicFramePr>
        <p:xfrm>
          <a:off x="1833663" y="1072957"/>
          <a:ext cx="9586501" cy="1998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pic>
        <p:nvPicPr>
          <p:cNvPr id="18" name="Picture Placeholder 7">
            <a:extLst>
              <a:ext uri="{FF2B5EF4-FFF2-40B4-BE49-F238E27FC236}">
                <a16:creationId xmlns:a16="http://schemas.microsoft.com/office/drawing/2014/main" id="{B2D77D63-4BEC-DC35-CDC9-2B8A561472F5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2" b="2682"/>
          <a:stretch>
            <a:fillRect/>
          </a:stretch>
        </p:blipFill>
        <p:spPr>
          <a:xfrm>
            <a:off x="335360" y="4545516"/>
            <a:ext cx="1198191" cy="1692492"/>
          </a:xfrm>
          <a:prstGeom prst="rect">
            <a:avLst/>
          </a:prstGeom>
        </p:spPr>
      </p:pic>
      <p:pic>
        <p:nvPicPr>
          <p:cNvPr id="19" name="Picture Placeholder 7">
            <a:extLst>
              <a:ext uri="{FF2B5EF4-FFF2-40B4-BE49-F238E27FC236}">
                <a16:creationId xmlns:a16="http://schemas.microsoft.com/office/drawing/2014/main" id="{41D05876-34FA-E464-B211-637EE4FFA859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5" r="3655"/>
          <a:stretch>
            <a:fillRect/>
          </a:stretch>
        </p:blipFill>
        <p:spPr>
          <a:xfrm>
            <a:off x="390676" y="2714662"/>
            <a:ext cx="1198191" cy="1692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548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  <p:bldGraphic spid="15" grpId="0">
        <p:bldAsOne/>
      </p:bldGraphic>
      <p:bldGraphic spid="17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72F10-B412-1A90-D80E-0E7A73D7C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/>
              <a:t>Let’s roll some dice - Changes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58DA6BAD-CEEB-F5B5-CB75-50B2BD62B4D6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632324628"/>
              </p:ext>
            </p:extLst>
          </p:nvPr>
        </p:nvGraphicFramePr>
        <p:xfrm>
          <a:off x="1487488" y="4677976"/>
          <a:ext cx="10585176" cy="15238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B56472E7-1150-3D26-C53B-646CA7A9F448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841887949"/>
              </p:ext>
            </p:extLst>
          </p:nvPr>
        </p:nvGraphicFramePr>
        <p:xfrm>
          <a:off x="1896252" y="2636912"/>
          <a:ext cx="9800083" cy="21203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58B4ED-9E39-083A-A533-62580E0D4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16</a:t>
            </a:fld>
            <a:endParaRPr lang="de-CH"/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37673ECA-A659-2E96-D972-0C5CBB951B2A}"/>
              </a:ext>
            </a:extLst>
          </p:cNvPr>
          <p:cNvGraphicFramePr>
            <a:graphicFrameLocks noGrp="1"/>
          </p:cNvGraphicFramePr>
          <p:nvPr>
            <p:ph sz="half" idx="13"/>
            <p:extLst>
              <p:ext uri="{D42A27DB-BD31-4B8C-83A1-F6EECF244321}">
                <p14:modId xmlns:p14="http://schemas.microsoft.com/office/powerpoint/2010/main" val="2938611274"/>
              </p:ext>
            </p:extLst>
          </p:nvPr>
        </p:nvGraphicFramePr>
        <p:xfrm>
          <a:off x="1896251" y="1146162"/>
          <a:ext cx="9800084" cy="1624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pic>
        <p:nvPicPr>
          <p:cNvPr id="10" name="Picture Placeholder 7">
            <a:extLst>
              <a:ext uri="{FF2B5EF4-FFF2-40B4-BE49-F238E27FC236}">
                <a16:creationId xmlns:a16="http://schemas.microsoft.com/office/drawing/2014/main" id="{C18B8632-C2D4-448C-B01E-A1E49F1326F8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2" b="2682"/>
          <a:stretch>
            <a:fillRect/>
          </a:stretch>
        </p:blipFill>
        <p:spPr>
          <a:xfrm>
            <a:off x="335360" y="4545516"/>
            <a:ext cx="1198191" cy="1692492"/>
          </a:xfrm>
          <a:prstGeom prst="rect">
            <a:avLst/>
          </a:prstGeom>
        </p:spPr>
      </p:pic>
      <p:pic>
        <p:nvPicPr>
          <p:cNvPr id="11" name="Picture Placeholder 7">
            <a:extLst>
              <a:ext uri="{FF2B5EF4-FFF2-40B4-BE49-F238E27FC236}">
                <a16:creationId xmlns:a16="http://schemas.microsoft.com/office/drawing/2014/main" id="{04F39BD9-C98E-2764-7524-16C94FA4350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5" r="3655"/>
          <a:stretch>
            <a:fillRect/>
          </a:stretch>
        </p:blipFill>
        <p:spPr>
          <a:xfrm>
            <a:off x="390676" y="2714662"/>
            <a:ext cx="1198191" cy="169249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F11D34-9744-046C-353C-F6287E2698CA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2" y="1035599"/>
            <a:ext cx="1281292" cy="122256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3379435-B199-9CF2-4E1B-8D031FCB066F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851" y="1813384"/>
            <a:ext cx="1053292" cy="1096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602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8" grpId="0">
        <p:bldAsOne/>
      </p:bldGraphic>
      <p:bldGraphic spid="9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2B3F0B1A-6A19-5567-7ED1-DE6ED206F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9656" y="2060848"/>
            <a:ext cx="10672762" cy="455234"/>
          </a:xfrm>
        </p:spPr>
        <p:txBody>
          <a:bodyPr/>
          <a:lstStyle/>
          <a:p>
            <a:r>
              <a:rPr lang="en-CH" sz="4400"/>
              <a:t>All Models Are Wrong</a:t>
            </a:r>
            <a:br>
              <a:rPr lang="en-CH" sz="4400"/>
            </a:br>
            <a:br>
              <a:rPr lang="en-CH" sz="4400"/>
            </a:br>
            <a:r>
              <a:rPr lang="en-CH" sz="4400"/>
              <a:t>But Some Are Useful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55DC39-4B32-67DC-A75C-B2EB166E1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9D417-0839-FE48-B8E3-40B71BAC4F23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320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Placeholder 7">
            <a:extLst>
              <a:ext uri="{FF2B5EF4-FFF2-40B4-BE49-F238E27FC236}">
                <a16:creationId xmlns:a16="http://schemas.microsoft.com/office/drawing/2014/main" id="{D1A6E9F1-2A1B-9D38-A845-6FFFEFEE38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2" b="2682"/>
          <a:stretch>
            <a:fillRect/>
          </a:stretch>
        </p:blipFill>
        <p:spPr>
          <a:xfrm>
            <a:off x="8442457" y="2081349"/>
            <a:ext cx="1908898" cy="269639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7F29A73-8575-1852-7891-5D004E0545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187" y="1602323"/>
            <a:ext cx="2147813" cy="2935344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8BD50609-3106-4CE4-1697-02EB95826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</a:t>
            </a:r>
            <a:r>
              <a:rPr lang="en-CH"/>
              <a:t>etter together?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91E1458-1E75-A78D-BB6C-A86F1F4772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0413" y="5519268"/>
            <a:ext cx="10671175" cy="692230"/>
          </a:xfrm>
        </p:spPr>
        <p:txBody>
          <a:bodyPr/>
          <a:lstStyle/>
          <a:p>
            <a:r>
              <a:rPr lang="en-CH"/>
              <a:t>Can we get NREN rates for standards/publications access from ISO, Peoplecert and O’Reilly?</a:t>
            </a:r>
          </a:p>
          <a:p>
            <a:r>
              <a:rPr lang="en-CH"/>
              <a:t>SREcon and many conferences already give discounts for non profits.</a:t>
            </a:r>
          </a:p>
          <a:p>
            <a:endParaRPr lang="en-CH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36FEF52-0E24-0610-0728-BC15CE89D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18</a:t>
            </a:fld>
            <a:endParaRPr lang="de-CH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F9B6D30-A3A5-DD26-BCC8-F9BCDF8A16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466" y="1869442"/>
            <a:ext cx="2221501" cy="290830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D8B6EF4-7E9F-7D9E-4A96-06516657E2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149" y="1267665"/>
            <a:ext cx="3070763" cy="363643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4340372-6AFB-D4B3-4CEB-458A8913C37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000" y="1914008"/>
            <a:ext cx="2794000" cy="29083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806577E-015D-DDDD-636B-3DF412E9FA5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6728" y="1907617"/>
            <a:ext cx="3140414" cy="2996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1877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9FA24B4-63A5-E8E0-662D-AD9AEC310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9D417-0839-FE48-B8E3-40B71BAC4F23}" type="slidenum">
              <a:rPr lang="en-GB" smtClean="0"/>
              <a:pPr/>
              <a:t>19</a:t>
            </a:fld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D43BA9D-083F-2B4E-421B-77E8DB588F1F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623392" y="692696"/>
            <a:ext cx="10669587" cy="504056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180000" indent="-18000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System Font Regular"/>
              <a:buChar char="→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System Font Regular"/>
              <a:buChar char="→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System Font Regular"/>
              <a:buChar char="→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System Font Regular"/>
              <a:buChar char="→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System Font Regular"/>
              <a:buChar char="→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CH" sz="7200">
                <a:latin typeface="+mj-lt"/>
              </a:rPr>
              <a:t>Autonomy!</a:t>
            </a:r>
          </a:p>
          <a:p>
            <a:pPr marL="0" indent="0" algn="ctr">
              <a:buNone/>
            </a:pPr>
            <a:r>
              <a:rPr lang="en-CH" sz="2800">
                <a:latin typeface="+mj-lt"/>
              </a:rPr>
              <a:t>In carefully designed scopes</a:t>
            </a:r>
            <a:endParaRPr lang="en-CH" sz="2400">
              <a:latin typeface="+mj-lt"/>
            </a:endParaRPr>
          </a:p>
          <a:p>
            <a:pPr marL="0" indent="0" algn="ctr">
              <a:buNone/>
            </a:pPr>
            <a:endParaRPr lang="en-CH" sz="2400">
              <a:latin typeface="+mj-lt"/>
            </a:endParaRPr>
          </a:p>
          <a:p>
            <a:pPr marL="0" indent="0" algn="ctr">
              <a:buNone/>
            </a:pPr>
            <a:r>
              <a:rPr lang="en-CH" sz="7200">
                <a:latin typeface="+mj-lt"/>
              </a:rPr>
              <a:t>Mastery!</a:t>
            </a:r>
          </a:p>
          <a:p>
            <a:pPr marL="0" indent="0" algn="ctr">
              <a:buNone/>
            </a:pPr>
            <a:r>
              <a:rPr lang="en-CH" sz="2800">
                <a:latin typeface="+mj-lt"/>
              </a:rPr>
              <a:t>With the help of standards</a:t>
            </a:r>
          </a:p>
          <a:p>
            <a:pPr marL="0" indent="0" algn="ctr">
              <a:buNone/>
            </a:pPr>
            <a:r>
              <a:rPr lang="en-CH" sz="2800">
                <a:latin typeface="+mj-lt"/>
              </a:rPr>
              <a:t> </a:t>
            </a:r>
          </a:p>
          <a:p>
            <a:pPr marL="0" indent="0" algn="ctr">
              <a:buNone/>
            </a:pPr>
            <a:r>
              <a:rPr lang="en-CH" sz="7200">
                <a:latin typeface="+mj-lt"/>
              </a:rPr>
              <a:t>Purpose!</a:t>
            </a:r>
          </a:p>
          <a:p>
            <a:pPr marL="0" indent="0" algn="ctr">
              <a:buNone/>
            </a:pPr>
            <a:r>
              <a:rPr lang="en-CH" sz="2800">
                <a:latin typeface="+mj-lt"/>
              </a:rPr>
              <a:t>Where we make a difference</a:t>
            </a:r>
          </a:p>
          <a:p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89518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F196B8C-54ED-8453-EBC5-802E9E4AFC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914" y="598177"/>
            <a:ext cx="9937104" cy="5661645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CB56D862-AFDA-069A-0F9D-48955917E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sz="4000"/>
              <a:t>Once Upon A Time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7C74D07-E461-BB26-D2CA-7EC9B1994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574484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9D3F82-6AA8-097F-A66C-021CB2981A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0412" y="1463675"/>
            <a:ext cx="4111451" cy="4713288"/>
          </a:xfrm>
        </p:spPr>
        <p:txBody>
          <a:bodyPr/>
          <a:lstStyle/>
          <a:p>
            <a:r>
              <a:rPr lang="en-CH" sz="3200" b="1"/>
              <a:t>No artists’ livelihoods were harmed in the making of this presentation.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FA2904-E18F-03FA-32C3-41FA07AF6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20</a:t>
            </a:fld>
            <a:endParaRPr lang="de-CH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A011573-BCA6-BB3D-F53D-CF726C6ABB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920" y="1087983"/>
            <a:ext cx="5584478" cy="5051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777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3787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9FA24B4-63A5-E8E0-662D-AD9AEC310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9D417-0839-FE48-B8E3-40B71BAC4F23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D43BA9D-083F-2B4E-421B-77E8DB588F1F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760413" y="1772816"/>
            <a:ext cx="10669587" cy="133489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180000" indent="-18000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System Font Regular"/>
              <a:buChar char="→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System Font Regular"/>
              <a:buChar char="→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System Font Regular"/>
              <a:buChar char="→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System Font Regular"/>
              <a:buChar char="→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System Font Regular"/>
              <a:buChar char="→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CH" sz="7200">
                <a:latin typeface="+mj-lt"/>
              </a:rPr>
              <a:t>Autonomy</a:t>
            </a:r>
          </a:p>
          <a:p>
            <a:pPr marL="0" indent="0" algn="ctr">
              <a:buNone/>
            </a:pPr>
            <a:r>
              <a:rPr lang="en-CH" sz="7200">
                <a:latin typeface="+mj-lt"/>
              </a:rPr>
              <a:t>Mastery </a:t>
            </a:r>
          </a:p>
          <a:p>
            <a:pPr marL="0" indent="0" algn="ctr">
              <a:buNone/>
            </a:pPr>
            <a:r>
              <a:rPr lang="en-CH" sz="7200">
                <a:latin typeface="+mj-lt"/>
              </a:rPr>
              <a:t>Purpose</a:t>
            </a:r>
          </a:p>
          <a:p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323269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F3B6F91B-744B-0250-42DE-F6FEE7BFC2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278270"/>
            <a:ext cx="10672762" cy="6558898"/>
          </a:xfr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8C3EC355-F495-FCCC-6B98-7E6D8972B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sz="4000"/>
              <a:t>Things got complex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5641F68-BA20-E57B-5532-E363FF8EF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888240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93D7A72-8195-6932-FF76-411AC2076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9D417-0839-FE48-B8E3-40B71BAC4F23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EAD8136-7D44-5FBF-5FE9-3481EC44D4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11125" y="1590101"/>
            <a:ext cx="10669587" cy="4568052"/>
          </a:xfrm>
        </p:spPr>
        <p:txBody>
          <a:bodyPr/>
          <a:lstStyle/>
          <a:p>
            <a:r>
              <a:rPr lang="en-US" sz="2800"/>
              <a:t>Task switching between two tasks at a time = 40% of your productive time for each and 20% lost to context switching</a:t>
            </a:r>
          </a:p>
          <a:p>
            <a:endParaRPr lang="en-US" sz="2800"/>
          </a:p>
          <a:p>
            <a:r>
              <a:rPr lang="en-US" sz="2800"/>
              <a:t>Task switching between three tasks at a time = 20% of your productive time for each and 40% lost to context switching</a:t>
            </a:r>
          </a:p>
          <a:p>
            <a:endParaRPr lang="en-US" sz="2800"/>
          </a:p>
          <a:p>
            <a:r>
              <a:rPr lang="en-US" sz="2800"/>
              <a:t>A team can only really manage 2-3 simple domains or one complex one</a:t>
            </a:r>
          </a:p>
          <a:p>
            <a:endParaRPr lang="en-US" sz="2800"/>
          </a:p>
          <a:p>
            <a:endParaRPr lang="en-US" sz="1867"/>
          </a:p>
          <a:p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4080405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FC03B96-22ED-F3F1-100C-47D98BEC1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/>
              <a:t>We grew bigger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F00C91-5CE7-BB22-1C77-915E9464A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6</a:t>
            </a:fld>
            <a:endParaRPr lang="de-CH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90FC6B1-7780-2016-2C1B-3969E57448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480" y="3830096"/>
            <a:ext cx="1215944" cy="166179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35822C2-872C-6BE1-EA4A-6ED0AD4A3D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523" y="1752892"/>
            <a:ext cx="1215944" cy="166179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B767FC9-7D7E-40FF-CCCE-548624F01B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799" y="4725455"/>
            <a:ext cx="1215944" cy="166179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343FA70-05C1-E01C-2559-F2CC36CE41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9319" y="4293096"/>
            <a:ext cx="1215944" cy="166179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E530388-CD69-68C9-1A6F-2AB46051BA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465" y="1365775"/>
            <a:ext cx="1215944" cy="166179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477C688-F6C0-2A31-A6EE-B56075BD0D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342" y="1196752"/>
            <a:ext cx="1215944" cy="166179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D8324AE-6C71-6A2A-95CF-47A634B21B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751636"/>
            <a:ext cx="1215944" cy="1661790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14603D62-FB00-13A2-22B3-2FBDEB7E63A1}"/>
              </a:ext>
            </a:extLst>
          </p:cNvPr>
          <p:cNvGrpSpPr/>
          <p:nvPr/>
        </p:nvGrpSpPr>
        <p:grpSpPr>
          <a:xfrm>
            <a:off x="3195000" y="2003612"/>
            <a:ext cx="4915800" cy="699480"/>
            <a:chOff x="3195000" y="2003612"/>
            <a:chExt cx="4915800" cy="699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E794E71F-8CC2-17C6-5811-DA323372CA12}"/>
                    </a:ext>
                  </a:extLst>
                </p14:cNvPr>
                <p14:cNvContentPartPr/>
                <p14:nvPr/>
              </p14:nvContentPartPr>
              <p14:xfrm>
                <a:off x="3195000" y="2003612"/>
                <a:ext cx="1320120" cy="6994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E794E71F-8CC2-17C6-5811-DA323372CA12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186000" y="1994612"/>
                  <a:ext cx="1337760" cy="71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EEE82831-BB2A-AC03-DEA1-6321225744DE}"/>
                    </a:ext>
                  </a:extLst>
                </p14:cNvPr>
                <p14:cNvContentPartPr/>
                <p14:nvPr/>
              </p14:nvContentPartPr>
              <p14:xfrm>
                <a:off x="6312600" y="2086412"/>
                <a:ext cx="1798200" cy="554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EEE82831-BB2A-AC03-DEA1-6321225744DE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303600" y="2077353"/>
                  <a:ext cx="1815840" cy="73195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5F1D8FCC-8283-D198-694D-1EFC1B72AF3C}"/>
                  </a:ext>
                </a:extLst>
              </p14:cNvPr>
              <p14:cNvContentPartPr/>
              <p14:nvPr/>
            </p14:nvContentPartPr>
            <p14:xfrm>
              <a:off x="2969640" y="2653772"/>
              <a:ext cx="4972320" cy="46224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5F1D8FCC-8283-D198-694D-1EFC1B72AF3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960640" y="2644772"/>
                <a:ext cx="4989960" cy="47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898F44B2-2F79-A8B5-7BF5-FEC212EEC2B0}"/>
                  </a:ext>
                </a:extLst>
              </p14:cNvPr>
              <p14:cNvContentPartPr/>
              <p14:nvPr/>
            </p14:nvContentPartPr>
            <p14:xfrm>
              <a:off x="2949120" y="3721172"/>
              <a:ext cx="911520" cy="145512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898F44B2-2F79-A8B5-7BF5-FEC212EEC2B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940116" y="3712172"/>
                <a:ext cx="929167" cy="147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CC021B10-7DD0-7322-8E3D-D7150EB87128}"/>
                  </a:ext>
                </a:extLst>
              </p14:cNvPr>
              <p14:cNvContentPartPr/>
              <p14:nvPr/>
            </p14:nvContentPartPr>
            <p14:xfrm>
              <a:off x="5943600" y="3093332"/>
              <a:ext cx="2716560" cy="179280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CC021B10-7DD0-7322-8E3D-D7150EB8712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934600" y="3084332"/>
                <a:ext cx="2734200" cy="181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762994D4-43DF-D7BA-CA67-400894087DBF}"/>
                  </a:ext>
                </a:extLst>
              </p14:cNvPr>
              <p14:cNvContentPartPr/>
              <p14:nvPr/>
            </p14:nvContentPartPr>
            <p14:xfrm>
              <a:off x="7205400" y="3194492"/>
              <a:ext cx="1224360" cy="190584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762994D4-43DF-D7BA-CA67-400894087DBF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196400" y="3185492"/>
                <a:ext cx="1242000" cy="192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9CBAF2D6-5082-C66E-69BA-23F1842F66EF}"/>
                  </a:ext>
                </a:extLst>
              </p14:cNvPr>
              <p14:cNvContentPartPr/>
              <p14:nvPr/>
            </p14:nvContentPartPr>
            <p14:xfrm>
              <a:off x="2728440" y="4328852"/>
              <a:ext cx="5428080" cy="61452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9CBAF2D6-5082-C66E-69BA-23F1842F66EF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719440" y="4319852"/>
                <a:ext cx="5445720" cy="632160"/>
              </a:xfrm>
              <a:prstGeom prst="rect">
                <a:avLst/>
              </a:prstGeom>
            </p:spPr>
          </p:pic>
        </mc:Fallback>
      </mc:AlternateContent>
      <p:grpSp>
        <p:nvGrpSpPr>
          <p:cNvPr id="58" name="Group 57">
            <a:extLst>
              <a:ext uri="{FF2B5EF4-FFF2-40B4-BE49-F238E27FC236}">
                <a16:creationId xmlns:a16="http://schemas.microsoft.com/office/drawing/2014/main" id="{9A35367A-A2A9-09F8-7232-8F76FA4AAF07}"/>
              </a:ext>
            </a:extLst>
          </p:cNvPr>
          <p:cNvGrpSpPr/>
          <p:nvPr/>
        </p:nvGrpSpPr>
        <p:grpSpPr>
          <a:xfrm>
            <a:off x="2539440" y="2946812"/>
            <a:ext cx="6339600" cy="2944080"/>
            <a:chOff x="2539440" y="2946812"/>
            <a:chExt cx="6339600" cy="2944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694DCB71-A814-F4D4-67D5-BB1CD8C7762C}"/>
                    </a:ext>
                  </a:extLst>
                </p14:cNvPr>
                <p14:cNvContentPartPr/>
                <p14:nvPr/>
              </p14:nvContentPartPr>
              <p14:xfrm>
                <a:off x="8517960" y="3429212"/>
                <a:ext cx="361080" cy="9979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694DCB71-A814-F4D4-67D5-BB1CD8C7762C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8508960" y="3420212"/>
                  <a:ext cx="378720" cy="10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1E3726A0-B366-5B24-C247-086DACD8DDFA}"/>
                    </a:ext>
                  </a:extLst>
                </p14:cNvPr>
                <p14:cNvContentPartPr/>
                <p14:nvPr/>
              </p14:nvContentPartPr>
              <p14:xfrm>
                <a:off x="7309800" y="5369612"/>
                <a:ext cx="1277640" cy="4950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1E3726A0-B366-5B24-C247-086DACD8DDFA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300800" y="5360605"/>
                  <a:ext cx="1295280" cy="51265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3E36D6E4-7731-1C52-CF5E-E99216062324}"/>
                    </a:ext>
                  </a:extLst>
                </p14:cNvPr>
                <p14:cNvContentPartPr/>
                <p14:nvPr/>
              </p14:nvContentPartPr>
              <p14:xfrm>
                <a:off x="6063120" y="5833292"/>
                <a:ext cx="360" cy="3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3E36D6E4-7731-1C52-CF5E-E99216062324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054120" y="582429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E25ECB17-838F-49FD-0EE3-001FDA4C0C90}"/>
                    </a:ext>
                  </a:extLst>
                </p14:cNvPr>
                <p14:cNvContentPartPr/>
                <p14:nvPr/>
              </p14:nvContentPartPr>
              <p14:xfrm>
                <a:off x="4712760" y="5709092"/>
                <a:ext cx="1409400" cy="1818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E25ECB17-838F-49FD-0EE3-001FDA4C0C90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703760" y="5700092"/>
                  <a:ext cx="142704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6766E385-89C1-82A5-2C72-FBE823787688}"/>
                    </a:ext>
                  </a:extLst>
                </p14:cNvPr>
                <p14:cNvContentPartPr/>
                <p14:nvPr/>
              </p14:nvContentPartPr>
              <p14:xfrm>
                <a:off x="2660040" y="5039492"/>
                <a:ext cx="980280" cy="3776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6766E385-89C1-82A5-2C72-FBE823787688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651040" y="5030492"/>
                  <a:ext cx="997920" cy="39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27E4DEFA-5357-5EB8-1DE0-51C3EA66B1AE}"/>
                    </a:ext>
                  </a:extLst>
                </p14:cNvPr>
                <p14:cNvContentPartPr/>
                <p14:nvPr/>
              </p14:nvContentPartPr>
              <p14:xfrm>
                <a:off x="2539440" y="3665372"/>
                <a:ext cx="4680" cy="4082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27E4DEFA-5357-5EB8-1DE0-51C3EA66B1AE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529690" y="3656372"/>
                  <a:ext cx="23790" cy="42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DD4376CF-801B-9CDC-D5F3-C0C89AA7E8A7}"/>
                    </a:ext>
                  </a:extLst>
                </p14:cNvPr>
                <p14:cNvContentPartPr/>
                <p14:nvPr/>
              </p14:nvContentPartPr>
              <p14:xfrm>
                <a:off x="3361320" y="3283052"/>
                <a:ext cx="4610520" cy="11577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DD4376CF-801B-9CDC-D5F3-C0C89AA7E8A7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352320" y="3274049"/>
                  <a:ext cx="4628160" cy="117540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0DC24C67-CF17-B01F-1BB0-90015C861C36}"/>
                    </a:ext>
                  </a:extLst>
                </p14:cNvPr>
                <p14:cNvContentPartPr/>
                <p14:nvPr/>
              </p14:nvContentPartPr>
              <p14:xfrm>
                <a:off x="3305160" y="3455132"/>
                <a:ext cx="3204720" cy="15001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0DC24C67-CF17-B01F-1BB0-90015C861C36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296160" y="3446132"/>
                  <a:ext cx="3222360" cy="151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C9434C01-C7E7-7944-59ED-72D0B1ABBA84}"/>
                    </a:ext>
                  </a:extLst>
                </p14:cNvPr>
                <p14:cNvContentPartPr/>
                <p14:nvPr/>
              </p14:nvContentPartPr>
              <p14:xfrm>
                <a:off x="2737080" y="2946812"/>
                <a:ext cx="2292840" cy="16675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C9434C01-C7E7-7944-59ED-72D0B1ABBA84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728080" y="2937814"/>
                  <a:ext cx="2310480" cy="168515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E02620D9-71A3-EF2C-DA6E-C4EB13AF69C0}"/>
                    </a:ext>
                  </a:extLst>
                </p14:cNvPr>
                <p14:cNvContentPartPr/>
                <p14:nvPr/>
              </p14:nvContentPartPr>
              <p14:xfrm>
                <a:off x="4652280" y="3106292"/>
                <a:ext cx="802440" cy="21164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E02620D9-71A3-EF2C-DA6E-C4EB13AF69C0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643280" y="3097292"/>
                  <a:ext cx="820080" cy="213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E89548EC-823E-DDB6-9796-A6EF59C3F365}"/>
                    </a:ext>
                  </a:extLst>
                </p14:cNvPr>
                <p14:cNvContentPartPr/>
                <p14:nvPr/>
              </p14:nvContentPartPr>
              <p14:xfrm>
                <a:off x="5834880" y="3166052"/>
                <a:ext cx="612720" cy="200952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E89548EC-823E-DDB6-9796-A6EF59C3F365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825885" y="3157050"/>
                  <a:ext cx="630350" cy="202716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A4B9380B-9929-0365-1C23-79A32B8CF4B5}"/>
                    </a:ext>
                  </a:extLst>
                </p14:cNvPr>
                <p14:cNvContentPartPr/>
                <p14:nvPr/>
              </p14:nvContentPartPr>
              <p14:xfrm>
                <a:off x="3027600" y="3010172"/>
                <a:ext cx="4865400" cy="15678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A4B9380B-9929-0365-1C23-79A32B8CF4B5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018600" y="3001172"/>
                  <a:ext cx="4883040" cy="158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23FB5DA5-1908-0CBE-737E-67CAC2590C1A}"/>
                    </a:ext>
                  </a:extLst>
                </p14:cNvPr>
                <p14:cNvContentPartPr/>
                <p14:nvPr/>
              </p14:nvContentPartPr>
              <p14:xfrm>
                <a:off x="5043600" y="3189812"/>
                <a:ext cx="3112560" cy="23346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23FB5DA5-1908-0CBE-737E-67CAC2590C1A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034600" y="3180812"/>
                  <a:ext cx="3130200" cy="235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789FCF98-05A9-517D-14DF-4D8FBC029A21}"/>
                    </a:ext>
                  </a:extLst>
                </p14:cNvPr>
                <p14:cNvContentPartPr/>
                <p14:nvPr/>
              </p14:nvContentPartPr>
              <p14:xfrm>
                <a:off x="5283720" y="5003492"/>
                <a:ext cx="2906280" cy="6541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789FCF98-05A9-517D-14DF-4D8FBC029A21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274720" y="4994492"/>
                  <a:ext cx="2923920" cy="6717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3203479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2F3DFB6-F472-CF19-1C78-A98ACCC0D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9D417-0839-FE48-B8E3-40B71BAC4F23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8E047D-3D1F-6290-961D-2F879302C8F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3006" y="1131692"/>
            <a:ext cx="10669587" cy="5175944"/>
          </a:xfrm>
        </p:spPr>
        <p:txBody>
          <a:bodyPr/>
          <a:lstStyle/>
          <a:p>
            <a:r>
              <a:rPr lang="en-US" sz="2400"/>
              <a:t> </a:t>
            </a:r>
            <a:r>
              <a:rPr lang="en-US" sz="2800"/>
              <a:t>5 people can share close relationships and working memory</a:t>
            </a:r>
          </a:p>
          <a:p>
            <a:endParaRPr lang="en-US" sz="2800"/>
          </a:p>
          <a:p>
            <a:r>
              <a:rPr lang="en-US" sz="2800"/>
              <a:t> 15 people can share deep trust </a:t>
            </a:r>
          </a:p>
          <a:p>
            <a:endParaRPr lang="en-US" sz="2800"/>
          </a:p>
          <a:p>
            <a:r>
              <a:rPr lang="en-US" sz="2800"/>
              <a:t> 50 people can share mutual trust</a:t>
            </a:r>
          </a:p>
          <a:p>
            <a:endParaRPr lang="en-US" sz="2800"/>
          </a:p>
          <a:p>
            <a:r>
              <a:rPr lang="en-US" sz="2800"/>
              <a:t> 150 people can roughly remember who does what</a:t>
            </a:r>
          </a:p>
          <a:p>
            <a:endParaRPr lang="en-US"/>
          </a:p>
          <a:p>
            <a:endParaRPr lang="en-US"/>
          </a:p>
          <a:p>
            <a:endParaRPr lang="en-CH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CD99C617-0DFF-D6AE-524B-FB6E9170D0AF}"/>
                  </a:ext>
                </a:extLst>
              </p14:cNvPr>
              <p14:cNvContentPartPr/>
              <p14:nvPr/>
            </p14:nvContentPartPr>
            <p14:xfrm>
              <a:off x="9706320" y="2216732"/>
              <a:ext cx="360" cy="108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CD99C617-0DFF-D6AE-524B-FB6E9170D0A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697320" y="2207732"/>
                <a:ext cx="18000" cy="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982D72E-E712-0956-2597-710715853FFA}"/>
                  </a:ext>
                </a:extLst>
              </p14:cNvPr>
              <p14:cNvContentPartPr/>
              <p14:nvPr/>
            </p14:nvContentPartPr>
            <p14:xfrm>
              <a:off x="9429480" y="1131692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982D72E-E712-0956-2597-710715853FF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420480" y="112269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A5BB060F-BAE2-0278-E00F-362174A88EC9}"/>
                  </a:ext>
                </a:extLst>
              </p14:cNvPr>
              <p14:cNvContentPartPr/>
              <p14:nvPr/>
            </p14:nvContentPartPr>
            <p14:xfrm>
              <a:off x="9292320" y="405932"/>
              <a:ext cx="36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A5BB060F-BAE2-0278-E00F-362174A88EC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283320" y="39693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C98F4B92-5248-6C3E-3555-1B28787FA5C3}"/>
                  </a:ext>
                </a:extLst>
              </p14:cNvPr>
              <p14:cNvContentPartPr/>
              <p14:nvPr/>
            </p14:nvContentPartPr>
            <p14:xfrm>
              <a:off x="9149760" y="719852"/>
              <a:ext cx="36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C98F4B92-5248-6C3E-3555-1B28787FA5C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140760" y="71085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1222727-B6EA-8ABA-6DCF-C385148C4F09}"/>
                  </a:ext>
                </a:extLst>
              </p14:cNvPr>
              <p14:cNvContentPartPr/>
              <p14:nvPr/>
            </p14:nvContentPartPr>
            <p14:xfrm>
              <a:off x="6157800" y="6566972"/>
              <a:ext cx="360" cy="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1222727-B6EA-8ABA-6DCF-C385148C4F0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148800" y="6557972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846205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F9BDBEC5-AE16-1C68-E8CF-5C5299CC40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364411" y="260649"/>
            <a:ext cx="11367434" cy="6479246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18A101-7A3D-F9AE-E504-56284C266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sz="4000"/>
              <a:t>There are new risks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AE273A-8E79-F3C9-4FDE-86A53038C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593046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18DAFC-6DDD-1B4E-9CF3-11ADD513D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9D417-0839-FE48-B8E3-40B71BAC4F23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8B55DC3-F52D-8F4D-35DF-020BA8D63A4F}"/>
              </a:ext>
            </a:extLst>
          </p:cNvPr>
          <p:cNvSpPr txBox="1">
            <a:spLocks/>
          </p:cNvSpPr>
          <p:nvPr/>
        </p:nvSpPr>
        <p:spPr>
          <a:xfrm>
            <a:off x="272411" y="221793"/>
            <a:ext cx="11408228" cy="11430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733"/>
              <a:t>The human toolkit</a:t>
            </a:r>
            <a:endParaRPr lang="en-CH" sz="3733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D4DD1A-E622-6C1E-A3BE-F133A7ED335E}"/>
              </a:ext>
            </a:extLst>
          </p:cNvPr>
          <p:cNvSpPr txBox="1"/>
          <p:nvPr/>
        </p:nvSpPr>
        <p:spPr>
          <a:xfrm>
            <a:off x="3873965" y="6222567"/>
            <a:ext cx="4955331" cy="784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sz="1867">
                <a:solidFill>
                  <a:schemeClr val="bg1"/>
                </a:solidFill>
              </a:rPr>
              <a:t>Daniel Kahneman, Thinking Fast and Slow.</a:t>
            </a:r>
          </a:p>
          <a:p>
            <a:endParaRPr lang="en-CH" sz="2267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4A65F6-F38A-0A2E-50B4-8ABD3AFD5243}"/>
              </a:ext>
            </a:extLst>
          </p:cNvPr>
          <p:cNvSpPr txBox="1"/>
          <p:nvPr/>
        </p:nvSpPr>
        <p:spPr>
          <a:xfrm>
            <a:off x="891389" y="1741773"/>
            <a:ext cx="3363100" cy="2472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12601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CH" sz="3733" b="1">
                <a:solidFill>
                  <a:schemeClr val="bg1"/>
                </a:solidFill>
              </a:rPr>
              <a:t>Fast thinking </a:t>
            </a:r>
          </a:p>
          <a:p>
            <a:pPr marL="0" lvl="1" indent="0" defTabSz="888956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None/>
            </a:pPr>
            <a:r>
              <a:rPr lang="en-CH" sz="2667" b="1">
                <a:solidFill>
                  <a:schemeClr val="bg1"/>
                </a:solidFill>
              </a:rPr>
              <a:t>Simple</a:t>
            </a:r>
          </a:p>
          <a:p>
            <a:pPr marL="0" lvl="1" indent="0" defTabSz="888956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None/>
            </a:pPr>
            <a:r>
              <a:rPr lang="en-CH" sz="2667" b="1">
                <a:solidFill>
                  <a:schemeClr val="bg1"/>
                </a:solidFill>
              </a:rPr>
              <a:t>Unconscious</a:t>
            </a:r>
          </a:p>
          <a:p>
            <a:pPr marL="0" lvl="1" indent="0" defTabSz="888956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None/>
            </a:pPr>
            <a:r>
              <a:rPr lang="en-CH" sz="2667" b="1">
                <a:solidFill>
                  <a:schemeClr val="bg1"/>
                </a:solidFill>
              </a:rPr>
              <a:t>Automatic</a:t>
            </a:r>
          </a:p>
          <a:p>
            <a:pPr marL="0" lvl="1" indent="0" defTabSz="888956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None/>
            </a:pPr>
            <a:r>
              <a:rPr lang="en-CH" sz="2667" b="1">
                <a:solidFill>
                  <a:schemeClr val="bg1"/>
                </a:solidFill>
              </a:rPr>
              <a:t>Error Prone</a:t>
            </a:r>
            <a:endParaRPr lang="en-CH" sz="3733" b="1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2E29C23-2347-BDF9-70D9-3F5B0E1A39C6}"/>
              </a:ext>
            </a:extLst>
          </p:cNvPr>
          <p:cNvSpPr/>
          <p:nvPr/>
        </p:nvSpPr>
        <p:spPr>
          <a:xfrm>
            <a:off x="7699515" y="1741773"/>
            <a:ext cx="3363100" cy="2472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12601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CH" sz="3733" b="1">
                <a:solidFill>
                  <a:schemeClr val="bg1"/>
                </a:solidFill>
              </a:rPr>
              <a:t>Slow thinking</a:t>
            </a:r>
          </a:p>
          <a:p>
            <a:pPr marL="0" lvl="1" indent="0" defTabSz="888956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None/>
            </a:pPr>
            <a:r>
              <a:rPr lang="en-CH" sz="2667" b="1">
                <a:solidFill>
                  <a:schemeClr val="bg1"/>
                </a:solidFill>
              </a:rPr>
              <a:t>Complex</a:t>
            </a:r>
          </a:p>
          <a:p>
            <a:pPr marL="0" lvl="1" indent="0" defTabSz="888956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None/>
            </a:pPr>
            <a:r>
              <a:rPr lang="en-CH" sz="2667" b="1">
                <a:solidFill>
                  <a:schemeClr val="bg1"/>
                </a:solidFill>
              </a:rPr>
              <a:t>Conscious</a:t>
            </a:r>
          </a:p>
          <a:p>
            <a:pPr marL="0" lvl="1" indent="0" defTabSz="888956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None/>
            </a:pPr>
            <a:r>
              <a:rPr lang="en-CH" sz="2667" b="1">
                <a:solidFill>
                  <a:schemeClr val="bg1"/>
                </a:solidFill>
              </a:rPr>
              <a:t>Effort</a:t>
            </a:r>
          </a:p>
          <a:p>
            <a:pPr marL="0" lvl="1" indent="0" defTabSz="888956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None/>
            </a:pPr>
            <a:r>
              <a:rPr lang="en-CH" sz="2667" b="1">
                <a:solidFill>
                  <a:schemeClr val="bg1"/>
                </a:solidFill>
              </a:rPr>
              <a:t>Reliable</a:t>
            </a:r>
            <a:endParaRPr lang="en-CH" sz="20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659712"/>
      </p:ext>
    </p:extLst>
  </p:cSld>
  <p:clrMapOvr>
    <a:masterClrMapping/>
  </p:clrMapOvr>
</p:sld>
</file>

<file path=ppt/theme/theme1.xml><?xml version="1.0" encoding="utf-8"?>
<a:theme xmlns:a="http://schemas.openxmlformats.org/drawingml/2006/main" name="Benutzerdefiniertes Design">
  <a:themeElements>
    <a:clrScheme name="Switch 2">
      <a:dk1>
        <a:sysClr val="windowText" lastClr="000000"/>
      </a:dk1>
      <a:lt1>
        <a:sysClr val="window" lastClr="FFFFFF"/>
      </a:lt1>
      <a:dk2>
        <a:srgbClr val="4B4B4B"/>
      </a:dk2>
      <a:lt2>
        <a:srgbClr val="E0E0E0"/>
      </a:lt2>
      <a:accent1>
        <a:srgbClr val="002864"/>
      </a:accent1>
      <a:accent2>
        <a:srgbClr val="FFAA00"/>
      </a:accent2>
      <a:accent3>
        <a:srgbClr val="6EC8E1"/>
      </a:accent3>
      <a:accent4>
        <a:srgbClr val="285F82"/>
      </a:accent4>
      <a:accent5>
        <a:srgbClr val="A05AF5"/>
      </a:accent5>
      <a:accent6>
        <a:srgbClr val="FF4B4B"/>
      </a:accent6>
      <a:hlink>
        <a:srgbClr val="000000"/>
      </a:hlink>
      <a:folHlink>
        <a:srgbClr val="000000"/>
      </a:folHlink>
    </a:clrScheme>
    <a:fontScheme name="Switc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 Switch V1.potx" id="{31F9A33E-3E6F-4C8F-B53F-513FE9FE3F49}" vid="{0BC05307-2F72-4BB4-8804-659200CD168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40450FD904330499DC62092C9A6FCBF" ma:contentTypeVersion="20" ma:contentTypeDescription="Create a new document." ma:contentTypeScope="" ma:versionID="e74a6ab8a16004bc0cab14b0a0897360">
  <xsd:schema xmlns:xsd="http://www.w3.org/2001/XMLSchema" xmlns:xs="http://www.w3.org/2001/XMLSchema" xmlns:p="http://schemas.microsoft.com/office/2006/metadata/properties" xmlns:ns1="http://schemas.microsoft.com/sharepoint/v3" xmlns:ns2="ae1168fa-7e2d-4dd3-aa76-02298c837078" xmlns:ns3="ce6e7350-bdd5-44b7-bb3b-cf2d117aa816" targetNamespace="http://schemas.microsoft.com/office/2006/metadata/properties" ma:root="true" ma:fieldsID="799c876c3a6365d84ab31f60e4ea4112" ns1:_="" ns2:_="" ns3:_="">
    <xsd:import namespace="http://schemas.microsoft.com/sharepoint/v3"/>
    <xsd:import namespace="ae1168fa-7e2d-4dd3-aa76-02298c837078"/>
    <xsd:import namespace="ce6e7350-bdd5-44b7-bb3b-cf2d117aa81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3:SharedWithUsers" minOccurs="0"/>
                <xsd:element ref="ns3:SharedWithDetails" minOccurs="0"/>
                <xsd:element ref="ns2:Datum" minOccurs="0"/>
                <xsd:element ref="ns2:MediaServiceObjectDetectorVersion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6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7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1168fa-7e2d-4dd3-aa76-02298c8370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bc6c1ad4-3663-4c82-bd69-14e6c1fed01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Datum" ma:index="24" nillable="true" ma:displayName="Datum" ma:format="DateTime" ma:internalName="Datum">
      <xsd:simpleType>
        <xsd:restriction base="dms:DateTime"/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6e7350-bdd5-44b7-bb3b-cf2d117aa816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0045cd8a-7456-40e9-8893-a9ee1ded395c}" ma:internalName="TaxCatchAll" ma:showField="CatchAllData" ma:web="ce6e7350-bdd5-44b7-bb3b-cf2d117aa81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e6e7350-bdd5-44b7-bb3b-cf2d117aa816" xsi:nil="true"/>
    <lcf76f155ced4ddcb4097134ff3c332f xmlns="ae1168fa-7e2d-4dd3-aa76-02298c837078">
      <Terms xmlns="http://schemas.microsoft.com/office/infopath/2007/PartnerControls"/>
    </lcf76f155ced4ddcb4097134ff3c332f>
    <Datum xmlns="ae1168fa-7e2d-4dd3-aa76-02298c837078" xsi:nil="true"/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1354489-072B-4C8D-A995-EDE831E2B2EF}">
  <ds:schemaRefs>
    <ds:schemaRef ds:uri="ae1168fa-7e2d-4dd3-aa76-02298c837078"/>
    <ds:schemaRef ds:uri="ce6e7350-bdd5-44b7-bb3b-cf2d117aa81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5626B806-0237-4942-A1FD-5C97285908C2}">
  <ds:schemaRefs>
    <ds:schemaRef ds:uri="http://purl.org/dc/elements/1.1/"/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sharepoint/v3"/>
    <ds:schemaRef ds:uri="http://schemas.microsoft.com/office/infopath/2007/PartnerControls"/>
    <ds:schemaRef ds:uri="ae1168fa-7e2d-4dd3-aa76-02298c837078"/>
    <ds:schemaRef ds:uri="ce6e7350-bdd5-44b7-bb3b-cf2d117aa816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4B6B7BE2-63AD-4C37-AC44-F0E4FC348E2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Benutzerdefiniertes Design</Template>
  <TotalTime>0</TotalTime>
  <Words>1782</Words>
  <Application>Microsoft Macintosh PowerPoint</Application>
  <PresentationFormat>Widescreen</PresentationFormat>
  <Paragraphs>287</Paragraphs>
  <Slides>21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-apple-system</vt:lpstr>
      <vt:lpstr>-webkit-standard</vt:lpstr>
      <vt:lpstr>Arial</vt:lpstr>
      <vt:lpstr>Exo 2</vt:lpstr>
      <vt:lpstr>Noto Sans</vt:lpstr>
      <vt:lpstr>ProximaNova-Light</vt:lpstr>
      <vt:lpstr>Benutzerdefiniertes Design</vt:lpstr>
      <vt:lpstr>You Are In a Maze of Twisty Passages, All Alike</vt:lpstr>
      <vt:lpstr>Once Upon A Time</vt:lpstr>
      <vt:lpstr>PowerPoint Presentation</vt:lpstr>
      <vt:lpstr>Things got complex</vt:lpstr>
      <vt:lpstr>PowerPoint Presentation</vt:lpstr>
      <vt:lpstr>We grew bigger</vt:lpstr>
      <vt:lpstr>PowerPoint Presentation</vt:lpstr>
      <vt:lpstr>There are new risks</vt:lpstr>
      <vt:lpstr>PowerPoint Presentation</vt:lpstr>
      <vt:lpstr>PowerPoint Presentation</vt:lpstr>
      <vt:lpstr>Team Topologies – The Wizard</vt:lpstr>
      <vt:lpstr>The Cleric – ISO27002</vt:lpstr>
      <vt:lpstr>The Bard – ITIL4</vt:lpstr>
      <vt:lpstr>The Rangers – DevOps and SRE</vt:lpstr>
      <vt:lpstr>Let’s roll some dice - Incidents</vt:lpstr>
      <vt:lpstr>Let’s roll some dice - Changes</vt:lpstr>
      <vt:lpstr>All Models Are Wrong  But Some Are Useful</vt:lpstr>
      <vt:lpstr>Better together?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Hinweise zur Textformatierung</dc:title>
  <dc:creator>Ann Harding</dc:creator>
  <dc:description>erstellt durch Vorlagenbauer.ch</dc:description>
  <cp:lastModifiedBy>Ann Harding</cp:lastModifiedBy>
  <cp:revision>2</cp:revision>
  <dcterms:created xsi:type="dcterms:W3CDTF">2024-01-29T14:11:26Z</dcterms:created>
  <dcterms:modified xsi:type="dcterms:W3CDTF">2024-04-25T07:56:46Z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0x010100140450FD904330499DC62092C9A6FCBF</vt:lpwstr>
  </property>
  <property fmtid="{D5CDD505-2E9C-101B-9397-08002B2CF9AE}" pid="3" name="MediaServiceImageTags">
    <vt:lpwstr/>
  </property>
  <property fmtid="{D5CDD505-2E9C-101B-9397-08002B2CF9AE}" pid="4" name="MSIP_Label_69ca87fa-38f0-4f39-b638-da7d28899c69_Enabled">
    <vt:lpwstr>true</vt:lpwstr>
  </property>
  <property fmtid="{D5CDD505-2E9C-101B-9397-08002B2CF9AE}" pid="5" name="MSIP_Label_69ca87fa-38f0-4f39-b638-da7d28899c69_SetDate">
    <vt:lpwstr>2024-01-29T14:12:40Z</vt:lpwstr>
  </property>
  <property fmtid="{D5CDD505-2E9C-101B-9397-08002B2CF9AE}" pid="6" name="MSIP_Label_69ca87fa-38f0-4f39-b638-da7d28899c69_Method">
    <vt:lpwstr>Privileged</vt:lpwstr>
  </property>
  <property fmtid="{D5CDD505-2E9C-101B-9397-08002B2CF9AE}" pid="7" name="MSIP_Label_69ca87fa-38f0-4f39-b638-da7d28899c69_Name">
    <vt:lpwstr>Public</vt:lpwstr>
  </property>
  <property fmtid="{D5CDD505-2E9C-101B-9397-08002B2CF9AE}" pid="8" name="MSIP_Label_69ca87fa-38f0-4f39-b638-da7d28899c69_SiteId">
    <vt:lpwstr>026057f4-2082-4f1e-8d04-3410acf953b4</vt:lpwstr>
  </property>
  <property fmtid="{D5CDD505-2E9C-101B-9397-08002B2CF9AE}" pid="9" name="MSIP_Label_69ca87fa-38f0-4f39-b638-da7d28899c69_ActionId">
    <vt:lpwstr>a5bd794f-954c-4662-9196-03b8add4fe17</vt:lpwstr>
  </property>
  <property fmtid="{D5CDD505-2E9C-101B-9397-08002B2CF9AE}" pid="10" name="MSIP_Label_69ca87fa-38f0-4f39-b638-da7d28899c69_ContentBits">
    <vt:lpwstr>0</vt:lpwstr>
  </property>
</Properties>
</file>