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461" r:id="rId3"/>
    <p:sldId id="454" r:id="rId4"/>
    <p:sldId id="452" r:id="rId5"/>
    <p:sldId id="385" r:id="rId6"/>
    <p:sldId id="295" r:id="rId7"/>
    <p:sldId id="453" r:id="rId8"/>
    <p:sldId id="257" r:id="rId9"/>
    <p:sldId id="258" r:id="rId10"/>
    <p:sldId id="259" r:id="rId11"/>
    <p:sldId id="455" r:id="rId12"/>
    <p:sldId id="261" r:id="rId13"/>
    <p:sldId id="262" r:id="rId14"/>
    <p:sldId id="463" r:id="rId15"/>
    <p:sldId id="263" r:id="rId16"/>
    <p:sldId id="389" r:id="rId17"/>
    <p:sldId id="457" r:id="rId18"/>
    <p:sldId id="458" r:id="rId19"/>
    <p:sldId id="260"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slides" id="{23878BB3-42E3-DF40-9B4F-D4C56EF1AE79}">
          <p14:sldIdLst>
            <p14:sldId id="256"/>
            <p14:sldId id="461"/>
            <p14:sldId id="454"/>
            <p14:sldId id="452"/>
            <p14:sldId id="385"/>
            <p14:sldId id="295"/>
            <p14:sldId id="453"/>
          </p14:sldIdLst>
        </p14:section>
        <p14:section name="Demo / example interface" id="{6C4B1DCE-BDB6-48DB-B2B3-DD93174DF8CD}">
          <p14:sldIdLst>
            <p14:sldId id="257"/>
            <p14:sldId id="258"/>
            <p14:sldId id="259"/>
            <p14:sldId id="455"/>
            <p14:sldId id="261"/>
            <p14:sldId id="262"/>
            <p14:sldId id="463"/>
            <p14:sldId id="263"/>
          </p14:sldIdLst>
        </p14:section>
        <p14:section name="Closing" id="{993E97A0-4C70-440E-A579-CA1EAF2757CF}">
          <p14:sldIdLst>
            <p14:sldId id="389"/>
            <p14:sldId id="457"/>
            <p14:sldId id="458"/>
            <p14:sldId id="260"/>
          </p14:sldIdLst>
        </p14:section>
      </p14:sectionLst>
    </p:ext>
    <p:ext uri="{EFAFB233-063F-42B5-8137-9DF3F51BA10A}">
      <p15:sldGuideLst xmlns:p15="http://schemas.microsoft.com/office/powerpoint/2012/main">
        <p15:guide id="1" pos="3840" userDrawn="1">
          <p15:clr>
            <a:srgbClr val="A4A3A4"/>
          </p15:clr>
        </p15:guide>
        <p15:guide id="3" orient="horz" pos="20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van den Berg" initials="DvdB" lastIdx="32" clrIdx="0">
    <p:extLst>
      <p:ext uri="{19B8F6BF-5375-455C-9EA6-DF929625EA0E}">
        <p15:presenceInfo xmlns:p15="http://schemas.microsoft.com/office/powerpoint/2012/main" userId="S::diana@pptsolutions.nl::23f41a6e-e258-490e-836a-3bfeb97dfcde" providerId="AD"/>
      </p:ext>
    </p:extLst>
  </p:cmAuthor>
  <p:cmAuthor id="2" name="Marlies Bredie" initials="MB" lastIdx="27" clrIdx="1">
    <p:extLst>
      <p:ext uri="{19B8F6BF-5375-455C-9EA6-DF929625EA0E}">
        <p15:presenceInfo xmlns:p15="http://schemas.microsoft.com/office/powerpoint/2012/main" userId="S::marlies@pptsolutions.nl::f210dbe7-1aa1-4d9f-a0f7-395e4e5eb9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C8"/>
    <a:srgbClr val="B9FFDB"/>
    <a:srgbClr val="C1E6FF"/>
    <a:srgbClr val="D5ECDD"/>
    <a:srgbClr val="D1E4F2"/>
    <a:srgbClr val="FDF8DA"/>
    <a:srgbClr val="FCE4D4"/>
    <a:srgbClr val="F19153"/>
    <a:srgbClr val="FAD6D8"/>
    <a:srgbClr val="E5D4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9F45E5-42D1-0ADF-AC32-214034895179}" v="432" dt="2024-06-05T14:24:04.803"/>
    <p1510:client id="{862395C7-C9F4-E9FB-87D0-5797D7DA56C4}" v="196" dt="2024-06-05T10:03:33.4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40"/>
        <p:guide orient="horz" pos="2092"/>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C6682D7B-E977-D2B3-52AE-81B99D59B4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CB1A5D-217A-BD6B-BE79-B5803F5CC0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9DBE62-0621-40F8-AD4B-A851F57CE9B8}" type="datetimeFigureOut">
              <a:rPr lang="nl-NL" smtClean="0"/>
              <a:t>5-6-2024</a:t>
            </a:fld>
            <a:endParaRPr lang="nl-NL"/>
          </a:p>
        </p:txBody>
      </p:sp>
      <p:sp>
        <p:nvSpPr>
          <p:cNvPr id="4" name="Tijdelijke aanduiding voor voettekst 3">
            <a:extLst>
              <a:ext uri="{FF2B5EF4-FFF2-40B4-BE49-F238E27FC236}">
                <a16:creationId xmlns:a16="http://schemas.microsoft.com/office/drawing/2014/main" id="{64F7D2B9-83A9-5F50-E05C-1C6BC228B0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2C4EED98-30D5-911C-8F35-B346B9B6D9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F30C33-FC72-4337-88DA-960C578D23EA}" type="slidenum">
              <a:rPr lang="nl-NL" smtClean="0"/>
              <a:t>‹nr.›</a:t>
            </a:fld>
            <a:endParaRPr lang="nl-NL"/>
          </a:p>
        </p:txBody>
      </p:sp>
    </p:spTree>
    <p:extLst>
      <p:ext uri="{BB962C8B-B14F-4D97-AF65-F5344CB8AC3E}">
        <p14:creationId xmlns:p14="http://schemas.microsoft.com/office/powerpoint/2010/main" val="3369938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90A07-196B-4F4B-8E8C-301FB387CBE5}" type="datetimeFigureOut">
              <a:rPr lang="nl-NL" smtClean="0"/>
              <a:t>5-6-2024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176B4-2F3E-4542-A88B-B482618D0CAA}" type="slidenum">
              <a:rPr lang="nl-NL" smtClean="0"/>
              <a:t>‹nr.›</a:t>
            </a:fld>
            <a:endParaRPr lang="nl-NL"/>
          </a:p>
        </p:txBody>
      </p:sp>
    </p:spTree>
    <p:extLst>
      <p:ext uri="{BB962C8B-B14F-4D97-AF65-F5344CB8AC3E}">
        <p14:creationId xmlns:p14="http://schemas.microsoft.com/office/powerpoint/2010/main" val="401779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a:t>
            </a:fld>
            <a:endParaRPr lang="nl-NL"/>
          </a:p>
        </p:txBody>
      </p:sp>
    </p:spTree>
    <p:extLst>
      <p:ext uri="{BB962C8B-B14F-4D97-AF65-F5344CB8AC3E}">
        <p14:creationId xmlns:p14="http://schemas.microsoft.com/office/powerpoint/2010/main" val="380627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5</a:t>
            </a:fld>
            <a:endParaRPr lang="nl-NL"/>
          </a:p>
        </p:txBody>
      </p:sp>
    </p:spTree>
    <p:extLst>
      <p:ext uri="{BB962C8B-B14F-4D97-AF65-F5344CB8AC3E}">
        <p14:creationId xmlns:p14="http://schemas.microsoft.com/office/powerpoint/2010/main" val="1041809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6</a:t>
            </a:fld>
            <a:endParaRPr lang="nl-NL"/>
          </a:p>
        </p:txBody>
      </p:sp>
    </p:spTree>
    <p:extLst>
      <p:ext uri="{BB962C8B-B14F-4D97-AF65-F5344CB8AC3E}">
        <p14:creationId xmlns:p14="http://schemas.microsoft.com/office/powerpoint/2010/main" val="550516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ea typeface="Calibri"/>
              <a:cs typeface="Calibri"/>
            </a:endParaRPr>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11</a:t>
            </a:fld>
            <a:endParaRPr lang="nl-NL"/>
          </a:p>
        </p:txBody>
      </p:sp>
    </p:spTree>
    <p:extLst>
      <p:ext uri="{BB962C8B-B14F-4D97-AF65-F5344CB8AC3E}">
        <p14:creationId xmlns:p14="http://schemas.microsoft.com/office/powerpoint/2010/main" val="853693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Emphasize: flow for user is 'all in one' -&gt; access is granted. If an account has to be made this can be done right away. </a:t>
            </a:r>
            <a:endParaRPr lang="nl-NL"/>
          </a:p>
          <a:p>
            <a:r>
              <a:rPr lang="en-US"/>
              <a:t>No need to have the process split with days in between.</a:t>
            </a:r>
            <a:endParaRPr lang="nl-NL">
              <a:ea typeface="Calibri"/>
              <a:cs typeface="Calibri"/>
            </a:endParaRPr>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12</a:t>
            </a:fld>
            <a:endParaRPr lang="nl-NL"/>
          </a:p>
        </p:txBody>
      </p:sp>
    </p:spTree>
    <p:extLst>
      <p:ext uri="{BB962C8B-B14F-4D97-AF65-F5344CB8AC3E}">
        <p14:creationId xmlns:p14="http://schemas.microsoft.com/office/powerpoint/2010/main" val="1976976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Include that this is possible for both mesh &amp; </a:t>
            </a:r>
            <a:r>
              <a:rPr lang="en-US" err="1">
                <a:ea typeface="Calibri"/>
                <a:cs typeface="Calibri"/>
              </a:rPr>
              <a:t>hub&amp;spoke</a:t>
            </a:r>
            <a:r>
              <a:rPr lang="en-US">
                <a:ea typeface="Calibri"/>
                <a:cs typeface="Calibri"/>
              </a:rPr>
              <a:t> – mesh requires more connections</a:t>
            </a:r>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16</a:t>
            </a:fld>
            <a:endParaRPr lang="nl-NL"/>
          </a:p>
        </p:txBody>
      </p:sp>
    </p:spTree>
    <p:extLst>
      <p:ext uri="{BB962C8B-B14F-4D97-AF65-F5344CB8AC3E}">
        <p14:creationId xmlns:p14="http://schemas.microsoft.com/office/powerpoint/2010/main" val="244079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19</a:t>
            </a:fld>
            <a:endParaRPr lang="nl-NL"/>
          </a:p>
        </p:txBody>
      </p:sp>
    </p:spTree>
    <p:extLst>
      <p:ext uri="{BB962C8B-B14F-4D97-AF65-F5344CB8AC3E}">
        <p14:creationId xmlns:p14="http://schemas.microsoft.com/office/powerpoint/2010/main" val="658317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95" name="Tijdelijke aanduiding voor tekst 94">
            <a:extLst>
              <a:ext uri="{FF2B5EF4-FFF2-40B4-BE49-F238E27FC236}">
                <a16:creationId xmlns:a16="http://schemas.microsoft.com/office/drawing/2014/main" id="{D5EB670C-4B0C-7E82-F545-042998B8833A}"/>
              </a:ext>
            </a:extLst>
          </p:cNvPr>
          <p:cNvSpPr>
            <a:spLocks noGrp="1"/>
          </p:cNvSpPr>
          <p:nvPr>
            <p:ph type="body" sz="quarter" idx="19" hasCustomPrompt="1"/>
          </p:nvPr>
        </p:nvSpPr>
        <p:spPr>
          <a:xfrm>
            <a:off x="0" y="0"/>
            <a:ext cx="12213960" cy="6858000"/>
          </a:xfrm>
          <a:custGeom>
            <a:avLst/>
            <a:gdLst>
              <a:gd name="connsiteX0" fmla="*/ 0 w 12213960"/>
              <a:gd name="connsiteY0" fmla="*/ 0 h 6858000"/>
              <a:gd name="connsiteX1" fmla="*/ 12213960 w 12213960"/>
              <a:gd name="connsiteY1" fmla="*/ 0 h 6858000"/>
              <a:gd name="connsiteX2" fmla="*/ 12213960 w 12213960"/>
              <a:gd name="connsiteY2" fmla="*/ 6858000 h 6858000"/>
              <a:gd name="connsiteX3" fmla="*/ 0 w 12213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13960" h="6858000">
                <a:moveTo>
                  <a:pt x="0" y="0"/>
                </a:moveTo>
                <a:lnTo>
                  <a:pt x="12213960" y="0"/>
                </a:lnTo>
                <a:lnTo>
                  <a:pt x="12213960" y="6858000"/>
                </a:lnTo>
                <a:lnTo>
                  <a:pt x="0" y="6858000"/>
                </a:lnTo>
                <a:close/>
              </a:path>
            </a:pathLst>
          </a:custGeom>
          <a:solidFill>
            <a:schemeClr val="accent1"/>
          </a:solidFill>
        </p:spPr>
        <p:txBody>
          <a:bodyPr wrap="square">
            <a:noAutofit/>
          </a:bodyPr>
          <a:lstStyle>
            <a:lvl1pPr>
              <a:defRPr sz="100"/>
            </a:lvl1pPr>
          </a:lstStyle>
          <a:p>
            <a:pPr lvl="0"/>
            <a:r>
              <a:rPr lang="en-GB"/>
              <a:t> </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Intro</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a:t> </a:t>
            </a:r>
          </a:p>
        </p:txBody>
      </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a:t> </a:t>
            </a:r>
          </a:p>
        </p:txBody>
      </p:sp>
    </p:spTree>
    <p:extLst>
      <p:ext uri="{BB962C8B-B14F-4D97-AF65-F5344CB8AC3E}">
        <p14:creationId xmlns:p14="http://schemas.microsoft.com/office/powerpoint/2010/main" val="157375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79" name="Tijdelijke aanduiding voor afbeelding 16">
            <a:extLst>
              <a:ext uri="{FF2B5EF4-FFF2-40B4-BE49-F238E27FC236}">
                <a16:creationId xmlns:a16="http://schemas.microsoft.com/office/drawing/2014/main" id="{B58464CF-AC46-0CF5-9A03-942DFB9749B7}"/>
              </a:ext>
            </a:extLst>
          </p:cNvPr>
          <p:cNvSpPr>
            <a:spLocks noGrp="1"/>
          </p:cNvSpPr>
          <p:nvPr>
            <p:ph type="pic" sz="quarter" idx="13" hasCustomPrompt="1"/>
          </p:nvPr>
        </p:nvSpPr>
        <p:spPr>
          <a:xfrm>
            <a:off x="0" y="2"/>
            <a:ext cx="12192001" cy="685799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8946" y="5710306"/>
            <a:ext cx="5136349" cy="395785"/>
          </a:xfrm>
        </p:spPr>
        <p:txBody>
          <a:bodyPr anchor="t"/>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718946" y="6195358"/>
            <a:ext cx="2933400" cy="151790"/>
          </a:xfrm>
          <a:prstGeom prst="rect">
            <a:avLst/>
          </a:prstGeom>
        </p:spPr>
        <p:txBody>
          <a:bodyPr vert="horz" lIns="0" tIns="0" rIns="0" bIns="0" rtlCol="0" anchor="ctr">
            <a:noAutofit/>
          </a:bodyPr>
          <a:lstStyle>
            <a:lvl1pPr algn="l">
              <a:defRPr sz="1600">
                <a:solidFill>
                  <a:schemeClr val="tx1"/>
                </a:solidFill>
              </a:defRPr>
            </a:lvl1pPr>
          </a:lstStyle>
          <a:p>
            <a:fld id="{CF97DA82-84C5-4972-A41D-D2D51EA09891}" type="datetime3">
              <a:rPr lang="en-GB" smtClean="0"/>
              <a:t>5 June, 2024</a:t>
            </a:fld>
            <a:endParaRPr lang="en-GB"/>
          </a:p>
        </p:txBody>
      </p:sp>
      <p:sp>
        <p:nvSpPr>
          <p:cNvPr id="5" name="Tijdelijke aanduiding voor titel 1">
            <a:extLst>
              <a:ext uri="{FF2B5EF4-FFF2-40B4-BE49-F238E27FC236}">
                <a16:creationId xmlns:a16="http://schemas.microsoft.com/office/drawing/2014/main" id="{4F234B24-83D3-7CC9-76C9-6555FFA155AD}"/>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a:solidFill>
                  <a:schemeClr val="accent1"/>
                </a:solidFill>
                <a:latin typeface="+mj-lt"/>
              </a:rPr>
              <a:t>Title slide</a:t>
            </a:r>
          </a:p>
        </p:txBody>
      </p:sp>
      <p:sp>
        <p:nvSpPr>
          <p:cNvPr id="9" name="Tijdelijke aanduiding voor tekst 8">
            <a:extLst>
              <a:ext uri="{FF2B5EF4-FFF2-40B4-BE49-F238E27FC236}">
                <a16:creationId xmlns:a16="http://schemas.microsoft.com/office/drawing/2014/main" id="{4FD4B358-1033-FC99-149E-62875FBFF322}"/>
              </a:ext>
            </a:extLst>
          </p:cNvPr>
          <p:cNvSpPr>
            <a:spLocks noGrp="1"/>
          </p:cNvSpPr>
          <p:nvPr>
            <p:ph type="body" sz="quarter" idx="19" hasCustomPrompt="1"/>
          </p:nvPr>
        </p:nvSpPr>
        <p:spPr>
          <a:xfrm>
            <a:off x="721632" y="3438798"/>
            <a:ext cx="5133663" cy="2117352"/>
          </a:xfrm>
        </p:spPr>
        <p:txBody>
          <a:bodyPr anchor="b"/>
          <a:lstStyle>
            <a:lvl1pPr>
              <a:defRPr sz="5000" b="1">
                <a:solidFill>
                  <a:schemeClr val="accent3"/>
                </a:solidFill>
                <a:latin typeface="+mj-lt"/>
              </a:defRPr>
            </a:lvl1pPr>
          </a:lstStyle>
          <a:p>
            <a:pPr lvl="0"/>
            <a:r>
              <a:rPr lang="en-US"/>
              <a:t>The title of the presentation can be placed here</a:t>
            </a:r>
          </a:p>
        </p:txBody>
      </p:sp>
    </p:spTree>
    <p:extLst>
      <p:ext uri="{BB962C8B-B14F-4D97-AF65-F5344CB8AC3E}">
        <p14:creationId xmlns:p14="http://schemas.microsoft.com/office/powerpoint/2010/main" val="119894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0">
                                            <p:txEl>
                                              <p:pRg st="0" end="0"/>
                                            </p:txEl>
                                          </p:spTgt>
                                        </p:tgtEl>
                                        <p:attrNameLst>
                                          <p:attrName>style.visibility</p:attrName>
                                        </p:attrNameLst>
                                      </p:cBhvr>
                                      <p:to>
                                        <p:strVal val="visible"/>
                                      </p:to>
                                    </p:set>
                                    <p:animEffect transition="in" filter="fade">
                                      <p:cBhvr>
                                        <p:cTn id="15" dur="75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1">
    <p:spTree>
      <p:nvGrpSpPr>
        <p:cNvPr id="1" name=""/>
        <p:cNvGrpSpPr/>
        <p:nvPr/>
      </p:nvGrpSpPr>
      <p:grpSpPr>
        <a:xfrm>
          <a:off x="0" y="0"/>
          <a:ext cx="0" cy="0"/>
          <a:chOff x="0" y="0"/>
          <a:chExt cx="0" cy="0"/>
        </a:xfrm>
      </p:grpSpPr>
      <p:sp>
        <p:nvSpPr>
          <p:cNvPr id="88" name="Tijdelijke aanduiding voor tekst 10">
            <a:extLst>
              <a:ext uri="{FF2B5EF4-FFF2-40B4-BE49-F238E27FC236}">
                <a16:creationId xmlns:a16="http://schemas.microsoft.com/office/drawing/2014/main" id="{4F355F90-7B3D-D76D-A38B-5F63BAFE37E3}"/>
              </a:ext>
            </a:extLst>
          </p:cNvPr>
          <p:cNvSpPr txBox="1">
            <a:spLocks/>
          </p:cNvSpPr>
          <p:nvPr userDrawn="1"/>
        </p:nvSpPr>
        <p:spPr>
          <a:xfrm>
            <a:off x="714375" y="1385455"/>
            <a:ext cx="7810987" cy="4420752"/>
          </a:xfrm>
          <a:prstGeom prst="roundRect">
            <a:avLst>
              <a:gd name="adj" fmla="val 3563"/>
            </a:avLst>
          </a:prstGeom>
          <a:solidFill>
            <a:schemeClr val="accent1">
              <a:alpha val="20000"/>
            </a:schemeClr>
          </a:solidFill>
          <a:ln>
            <a:noFill/>
          </a:ln>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865162" y="1592263"/>
            <a:ext cx="7488000" cy="4060392"/>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#1</a:t>
            </a:r>
          </a:p>
        </p:txBody>
      </p:sp>
      <p:sp>
        <p:nvSpPr>
          <p:cNvPr id="11" name="Tijdelijke aanduiding voor tekst 15">
            <a:extLst>
              <a:ext uri="{FF2B5EF4-FFF2-40B4-BE49-F238E27FC236}">
                <a16:creationId xmlns:a16="http://schemas.microsoft.com/office/drawing/2014/main" id="{44E27EC2-81EE-5DE0-2BEB-2F38F88501F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grpSp>
        <p:nvGrpSpPr>
          <p:cNvPr id="2" name="Groep 1">
            <a:extLst>
              <a:ext uri="{FF2B5EF4-FFF2-40B4-BE49-F238E27FC236}">
                <a16:creationId xmlns:a16="http://schemas.microsoft.com/office/drawing/2014/main" id="{8C2A2AEE-5359-9D37-F574-D8BA9EB8ABAF}"/>
              </a:ext>
            </a:extLst>
          </p:cNvPr>
          <p:cNvGrpSpPr/>
          <p:nvPr userDrawn="1"/>
        </p:nvGrpSpPr>
        <p:grpSpPr>
          <a:xfrm>
            <a:off x="-3786437" y="0"/>
            <a:ext cx="3693386" cy="5359349"/>
            <a:chOff x="-3786437" y="0"/>
            <a:chExt cx="3693386" cy="5359349"/>
          </a:xfrm>
        </p:grpSpPr>
        <p:sp>
          <p:nvSpPr>
            <p:cNvPr id="17" name="Rechthoek 16">
              <a:extLst>
                <a:ext uri="{FF2B5EF4-FFF2-40B4-BE49-F238E27FC236}">
                  <a16:creationId xmlns:a16="http://schemas.microsoft.com/office/drawing/2014/main" id="{AEC801A7-CD77-DC9C-35E8-F0D82BBF21F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Choosing text levels</a:t>
              </a:r>
            </a:p>
          </p:txBody>
        </p:sp>
        <p:sp>
          <p:nvSpPr>
            <p:cNvPr id="18" name="Ovaal 17">
              <a:extLst>
                <a:ext uri="{FF2B5EF4-FFF2-40B4-BE49-F238E27FC236}">
                  <a16:creationId xmlns:a16="http://schemas.microsoft.com/office/drawing/2014/main" id="{EC32DEA1-37C0-153F-ECEC-8E2561DD5BB1}"/>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B2470D4D-5D69-C310-EE72-C7284A7DAE4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20" name="Ovaal 19">
              <a:extLst>
                <a:ext uri="{FF2B5EF4-FFF2-40B4-BE49-F238E27FC236}">
                  <a16:creationId xmlns:a16="http://schemas.microsoft.com/office/drawing/2014/main" id="{EA75816C-B6E9-535F-6F82-BD816F742CB2}"/>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3C0BD5A8-AD75-645D-36DF-980A2EBE594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2" name="Rechthoek 21">
              <a:extLst>
                <a:ext uri="{FF2B5EF4-FFF2-40B4-BE49-F238E27FC236}">
                  <a16:creationId xmlns:a16="http://schemas.microsoft.com/office/drawing/2014/main" id="{36E69F2A-4458-6480-DF51-3AA49596961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3" name="Ovaal 22">
              <a:extLst>
                <a:ext uri="{FF2B5EF4-FFF2-40B4-BE49-F238E27FC236}">
                  <a16:creationId xmlns:a16="http://schemas.microsoft.com/office/drawing/2014/main" id="{FB172FCF-D3CF-5A3C-F2D3-C260D82C51E3}"/>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B39C16B7-5F01-5049-5CA6-DBDCA946C3E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25" name="Ovaal 24">
              <a:extLst>
                <a:ext uri="{FF2B5EF4-FFF2-40B4-BE49-F238E27FC236}">
                  <a16:creationId xmlns:a16="http://schemas.microsoft.com/office/drawing/2014/main" id="{C9ADB1DD-147A-8765-3292-01114FF0E535}"/>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6E06AFC8-2840-7638-2886-69EA29D6F5B4}"/>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27" name="Ovaal 26">
              <a:extLst>
                <a:ext uri="{FF2B5EF4-FFF2-40B4-BE49-F238E27FC236}">
                  <a16:creationId xmlns:a16="http://schemas.microsoft.com/office/drawing/2014/main" id="{FDA3FF58-C8F2-4375-26D3-0BD4419D83B7}"/>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8" name="Rechthoek 27">
              <a:extLst>
                <a:ext uri="{FF2B5EF4-FFF2-40B4-BE49-F238E27FC236}">
                  <a16:creationId xmlns:a16="http://schemas.microsoft.com/office/drawing/2014/main" id="{5440E46E-C76B-D0D5-6014-A7AE738A70C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29" name="Ovaal 28">
              <a:extLst>
                <a:ext uri="{FF2B5EF4-FFF2-40B4-BE49-F238E27FC236}">
                  <a16:creationId xmlns:a16="http://schemas.microsoft.com/office/drawing/2014/main" id="{32429077-61EB-161E-BA64-A4AB8B7E5151}"/>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0" name="Rechthoek 29">
              <a:extLst>
                <a:ext uri="{FF2B5EF4-FFF2-40B4-BE49-F238E27FC236}">
                  <a16:creationId xmlns:a16="http://schemas.microsoft.com/office/drawing/2014/main" id="{9CA277CC-0E95-A1FB-68A9-5A6DE5446544}"/>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31" name="Ovaal 30">
              <a:extLst>
                <a:ext uri="{FF2B5EF4-FFF2-40B4-BE49-F238E27FC236}">
                  <a16:creationId xmlns:a16="http://schemas.microsoft.com/office/drawing/2014/main" id="{B66AE4C4-EA4A-6A49-B919-7EB4AE8D708B}"/>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2" name="Rechthoek 31">
              <a:extLst>
                <a:ext uri="{FF2B5EF4-FFF2-40B4-BE49-F238E27FC236}">
                  <a16:creationId xmlns:a16="http://schemas.microsoft.com/office/drawing/2014/main" id="{EBF6671C-7E0D-39E4-65F0-169C8F354B4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33" name="Ovaal 32">
              <a:extLst>
                <a:ext uri="{FF2B5EF4-FFF2-40B4-BE49-F238E27FC236}">
                  <a16:creationId xmlns:a16="http://schemas.microsoft.com/office/drawing/2014/main" id="{85148620-D719-9692-0B38-28671413E411}"/>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4" name="Rechthoek 33">
              <a:extLst>
                <a:ext uri="{FF2B5EF4-FFF2-40B4-BE49-F238E27FC236}">
                  <a16:creationId xmlns:a16="http://schemas.microsoft.com/office/drawing/2014/main" id="{66157BFF-78C4-C062-B5BF-B5200B57D82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35" name="Ovaal 34">
              <a:extLst>
                <a:ext uri="{FF2B5EF4-FFF2-40B4-BE49-F238E27FC236}">
                  <a16:creationId xmlns:a16="http://schemas.microsoft.com/office/drawing/2014/main" id="{A1E16169-2E11-C4CB-7CBE-66EEB5CB1392}"/>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6" name="Rechthoek 35">
              <a:extLst>
                <a:ext uri="{FF2B5EF4-FFF2-40B4-BE49-F238E27FC236}">
                  <a16:creationId xmlns:a16="http://schemas.microsoft.com/office/drawing/2014/main" id="{A7210AFC-6C88-D1B8-785D-A5BB55253C4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37" name="Rechthoek 36">
              <a:extLst>
                <a:ext uri="{FF2B5EF4-FFF2-40B4-BE49-F238E27FC236}">
                  <a16:creationId xmlns:a16="http://schemas.microsoft.com/office/drawing/2014/main" id="{9D622EA7-57FE-6516-B6F4-784DFB690A0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8" name="ICOON_info">
              <a:extLst>
                <a:ext uri="{FF2B5EF4-FFF2-40B4-BE49-F238E27FC236}">
                  <a16:creationId xmlns:a16="http://schemas.microsoft.com/office/drawing/2014/main" id="{0E644F45-B1A6-D228-9390-D85236334186}"/>
                </a:ext>
              </a:extLst>
            </p:cNvPr>
            <p:cNvGrpSpPr/>
            <p:nvPr userDrawn="1"/>
          </p:nvGrpSpPr>
          <p:grpSpPr>
            <a:xfrm>
              <a:off x="-376736" y="4400186"/>
              <a:ext cx="283685" cy="283685"/>
              <a:chOff x="-510741" y="5913713"/>
              <a:chExt cx="267555" cy="267555"/>
            </a:xfrm>
          </p:grpSpPr>
          <p:sp>
            <p:nvSpPr>
              <p:cNvPr id="86" name="Ovaal 85">
                <a:extLst>
                  <a:ext uri="{FF2B5EF4-FFF2-40B4-BE49-F238E27FC236}">
                    <a16:creationId xmlns:a16="http://schemas.microsoft.com/office/drawing/2014/main" id="{D47C9EC2-2874-9AF9-C26D-E30C34ED17D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87" name="Graphic 163" descr="Informatie">
                <a:extLst>
                  <a:ext uri="{FF2B5EF4-FFF2-40B4-BE49-F238E27FC236}">
                    <a16:creationId xmlns:a16="http://schemas.microsoft.com/office/drawing/2014/main" id="{87C42117-8745-906A-5784-DF04B902DB6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9" name="VOORBEELD">
              <a:extLst>
                <a:ext uri="{FF2B5EF4-FFF2-40B4-BE49-F238E27FC236}">
                  <a16:creationId xmlns:a16="http://schemas.microsoft.com/office/drawing/2014/main" id="{9A915EF8-6172-0D2A-E50C-D1D45EA3D689}"/>
                </a:ext>
              </a:extLst>
            </p:cNvPr>
            <p:cNvGrpSpPr/>
            <p:nvPr userDrawn="1"/>
          </p:nvGrpSpPr>
          <p:grpSpPr>
            <a:xfrm>
              <a:off x="-3605171" y="458674"/>
              <a:ext cx="3234311" cy="558875"/>
              <a:chOff x="-3605171" y="458674"/>
              <a:chExt cx="3234311" cy="558875"/>
            </a:xfrm>
          </p:grpSpPr>
          <p:sp>
            <p:nvSpPr>
              <p:cNvPr id="46" name="Rechthoek 45">
                <a:extLst>
                  <a:ext uri="{FF2B5EF4-FFF2-40B4-BE49-F238E27FC236}">
                    <a16:creationId xmlns:a16="http://schemas.microsoft.com/office/drawing/2014/main" id="{40B470D1-81BB-3C3D-63AE-F6D23B7CB0B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47" name="Rechthoek 46">
                <a:extLst>
                  <a:ext uri="{FF2B5EF4-FFF2-40B4-BE49-F238E27FC236}">
                    <a16:creationId xmlns:a16="http://schemas.microsoft.com/office/drawing/2014/main" id="{1004428F-807D-F849-0B22-055A45436B0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0A2D791E-D8FF-B415-EB90-CA031EAB126E}"/>
                  </a:ext>
                </a:extLst>
              </p:cNvPr>
              <p:cNvGrpSpPr/>
              <p:nvPr userDrawn="1"/>
            </p:nvGrpSpPr>
            <p:grpSpPr>
              <a:xfrm>
                <a:off x="-3386247" y="830871"/>
                <a:ext cx="139423" cy="109566"/>
                <a:chOff x="-2866744" y="827071"/>
                <a:chExt cx="168701" cy="132575"/>
              </a:xfrm>
            </p:grpSpPr>
            <p:grpSp>
              <p:nvGrpSpPr>
                <p:cNvPr id="79" name="Groep 78">
                  <a:extLst>
                    <a:ext uri="{FF2B5EF4-FFF2-40B4-BE49-F238E27FC236}">
                      <a16:creationId xmlns:a16="http://schemas.microsoft.com/office/drawing/2014/main" id="{D8BDF583-0A7B-9C7C-7C65-3603123DB414}"/>
                    </a:ext>
                  </a:extLst>
                </p:cNvPr>
                <p:cNvGrpSpPr/>
                <p:nvPr userDrawn="1"/>
              </p:nvGrpSpPr>
              <p:grpSpPr>
                <a:xfrm>
                  <a:off x="-2866744" y="827071"/>
                  <a:ext cx="168701" cy="132575"/>
                  <a:chOff x="-2866744" y="827071"/>
                  <a:chExt cx="168701" cy="132575"/>
                </a:xfrm>
              </p:grpSpPr>
              <p:cxnSp>
                <p:nvCxnSpPr>
                  <p:cNvPr id="81" name="Rechte verbindingslijn 80">
                    <a:extLst>
                      <a:ext uri="{FF2B5EF4-FFF2-40B4-BE49-F238E27FC236}">
                        <a16:creationId xmlns:a16="http://schemas.microsoft.com/office/drawing/2014/main" id="{9F718984-9393-C90D-4446-DD4C3195D9A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9847AC27-DB6C-1645-D5F7-A42023BADD6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8D1A8727-99EE-2916-5557-DB36CC4F584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4" name="Rechte verbindingslijn 83">
                    <a:extLst>
                      <a:ext uri="{FF2B5EF4-FFF2-40B4-BE49-F238E27FC236}">
                        <a16:creationId xmlns:a16="http://schemas.microsoft.com/office/drawing/2014/main" id="{A1B5FAE2-3092-2EF4-DADF-252F9E75529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53662561-1BB6-E9B9-16AC-04EFAF5EA13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0" name="Pijl: rechts 79">
                  <a:extLst>
                    <a:ext uri="{FF2B5EF4-FFF2-40B4-BE49-F238E27FC236}">
                      <a16:creationId xmlns:a16="http://schemas.microsoft.com/office/drawing/2014/main" id="{AE526582-5B2E-9500-B7C2-33EB654BFF8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76A7FF15-AEF8-3C01-56FD-AB7133C8F122}"/>
                  </a:ext>
                </a:extLst>
              </p:cNvPr>
              <p:cNvGrpSpPr/>
              <p:nvPr userDrawn="1"/>
            </p:nvGrpSpPr>
            <p:grpSpPr>
              <a:xfrm>
                <a:off x="-3605171" y="830871"/>
                <a:ext cx="139423" cy="109566"/>
                <a:chOff x="-2866744" y="518074"/>
                <a:chExt cx="168701" cy="132575"/>
              </a:xfrm>
            </p:grpSpPr>
            <p:grpSp>
              <p:nvGrpSpPr>
                <p:cNvPr id="72" name="Groep 71">
                  <a:extLst>
                    <a:ext uri="{FF2B5EF4-FFF2-40B4-BE49-F238E27FC236}">
                      <a16:creationId xmlns:a16="http://schemas.microsoft.com/office/drawing/2014/main" id="{5730C37D-B90C-EA96-7C77-59493DA42ABF}"/>
                    </a:ext>
                  </a:extLst>
                </p:cNvPr>
                <p:cNvGrpSpPr/>
                <p:nvPr userDrawn="1"/>
              </p:nvGrpSpPr>
              <p:grpSpPr>
                <a:xfrm>
                  <a:off x="-2866744" y="518074"/>
                  <a:ext cx="168701" cy="132575"/>
                  <a:chOff x="-2866744" y="518074"/>
                  <a:chExt cx="168701" cy="132575"/>
                </a:xfrm>
              </p:grpSpPr>
              <p:cxnSp>
                <p:nvCxnSpPr>
                  <p:cNvPr id="74" name="Rechte verbindingslijn 73">
                    <a:extLst>
                      <a:ext uri="{FF2B5EF4-FFF2-40B4-BE49-F238E27FC236}">
                        <a16:creationId xmlns:a16="http://schemas.microsoft.com/office/drawing/2014/main" id="{D484AF70-37FA-7C82-2790-C29A23CDF69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104E2BCF-461F-5527-CEB5-B7C3F91481D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5D9DB705-4BFA-B91D-16DA-6B0EB443410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FEF9B804-B6AF-26A7-5A37-D271D97633F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26E375ED-FCD4-7D91-628B-0F0CC1F3983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3" name="Pijl: rechts 72">
                  <a:extLst>
                    <a:ext uri="{FF2B5EF4-FFF2-40B4-BE49-F238E27FC236}">
                      <a16:creationId xmlns:a16="http://schemas.microsoft.com/office/drawing/2014/main" id="{7380B539-DF03-CAE6-1BC7-CB1FD3E1ED5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50" name="Rechte verbindingslijn 49">
                <a:extLst>
                  <a:ext uri="{FF2B5EF4-FFF2-40B4-BE49-F238E27FC236}">
                    <a16:creationId xmlns:a16="http://schemas.microsoft.com/office/drawing/2014/main" id="{9D1264A5-5647-3BF0-E4B7-ED308BFF10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1" name="Rechte verbindingslijn 50">
                <a:extLst>
                  <a:ext uri="{FF2B5EF4-FFF2-40B4-BE49-F238E27FC236}">
                    <a16:creationId xmlns:a16="http://schemas.microsoft.com/office/drawing/2014/main" id="{AB86C987-BC73-5CE4-749C-3B1B525382C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2" name="Rechthoek 51">
                <a:extLst>
                  <a:ext uri="{FF2B5EF4-FFF2-40B4-BE49-F238E27FC236}">
                    <a16:creationId xmlns:a16="http://schemas.microsoft.com/office/drawing/2014/main" id="{1233FC3C-C0DB-7F74-80CA-68123B9FE54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53" name="Rechthoek 52">
                <a:extLst>
                  <a:ext uri="{FF2B5EF4-FFF2-40B4-BE49-F238E27FC236}">
                    <a16:creationId xmlns:a16="http://schemas.microsoft.com/office/drawing/2014/main" id="{DDA1B70B-8DE4-1504-E3D2-66845D5D121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4" name="Groep 53">
                <a:extLst>
                  <a:ext uri="{FF2B5EF4-FFF2-40B4-BE49-F238E27FC236}">
                    <a16:creationId xmlns:a16="http://schemas.microsoft.com/office/drawing/2014/main" id="{2DD309D2-BF90-AA37-61CA-2C08F17F3F9E}"/>
                  </a:ext>
                </a:extLst>
              </p:cNvPr>
              <p:cNvGrpSpPr/>
              <p:nvPr userDrawn="1"/>
            </p:nvGrpSpPr>
            <p:grpSpPr>
              <a:xfrm>
                <a:off x="-2916763" y="769168"/>
                <a:ext cx="268738" cy="248381"/>
                <a:chOff x="-2916763" y="769168"/>
                <a:chExt cx="268738" cy="248381"/>
              </a:xfrm>
            </p:grpSpPr>
            <p:sp>
              <p:nvSpPr>
                <p:cNvPr id="64" name="Rechthoek 63">
                  <a:extLst>
                    <a:ext uri="{FF2B5EF4-FFF2-40B4-BE49-F238E27FC236}">
                      <a16:creationId xmlns:a16="http://schemas.microsoft.com/office/drawing/2014/main" id="{F9BC9E34-9F4E-78A6-6665-B70CA2D9008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65" name="Groep 64">
                  <a:extLst>
                    <a:ext uri="{FF2B5EF4-FFF2-40B4-BE49-F238E27FC236}">
                      <a16:creationId xmlns:a16="http://schemas.microsoft.com/office/drawing/2014/main" id="{FFBEF630-4054-6035-3233-46EF9A3FE290}"/>
                    </a:ext>
                  </a:extLst>
                </p:cNvPr>
                <p:cNvGrpSpPr/>
                <p:nvPr userDrawn="1"/>
              </p:nvGrpSpPr>
              <p:grpSpPr>
                <a:xfrm>
                  <a:off x="-2866744" y="827071"/>
                  <a:ext cx="168701" cy="132575"/>
                  <a:chOff x="-2866744" y="827071"/>
                  <a:chExt cx="168701" cy="132575"/>
                </a:xfrm>
              </p:grpSpPr>
              <p:cxnSp>
                <p:nvCxnSpPr>
                  <p:cNvPr id="67" name="Rechte verbindingslijn 66">
                    <a:extLst>
                      <a:ext uri="{FF2B5EF4-FFF2-40B4-BE49-F238E27FC236}">
                        <a16:creationId xmlns:a16="http://schemas.microsoft.com/office/drawing/2014/main" id="{DBE8B864-6BF8-2525-83DB-1A40F99BF8E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881696C0-8780-71BD-1453-147023942B8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C14A217C-92F7-2873-1CAF-13270EE4327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C738C0E6-9BF5-014C-F3DF-F39E68A52BE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8AD6033-DF67-391F-B367-E6DCC34721A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9E595832-750B-242B-63D3-CE7BCFB1BA7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5" name="Groep 54">
                <a:extLst>
                  <a:ext uri="{FF2B5EF4-FFF2-40B4-BE49-F238E27FC236}">
                    <a16:creationId xmlns:a16="http://schemas.microsoft.com/office/drawing/2014/main" id="{F1689BE8-EC10-802F-2FC9-E1A9DE178486}"/>
                  </a:ext>
                </a:extLst>
              </p:cNvPr>
              <p:cNvGrpSpPr/>
              <p:nvPr userDrawn="1"/>
            </p:nvGrpSpPr>
            <p:grpSpPr>
              <a:xfrm>
                <a:off x="-2916763" y="460171"/>
                <a:ext cx="268738" cy="248381"/>
                <a:chOff x="-2916763" y="460171"/>
                <a:chExt cx="268738" cy="248381"/>
              </a:xfrm>
            </p:grpSpPr>
            <p:sp>
              <p:nvSpPr>
                <p:cNvPr id="56" name="Rechthoek 55">
                  <a:extLst>
                    <a:ext uri="{FF2B5EF4-FFF2-40B4-BE49-F238E27FC236}">
                      <a16:creationId xmlns:a16="http://schemas.microsoft.com/office/drawing/2014/main" id="{642062D8-52C4-EC4C-B1C0-D245B5244EE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A46638D3-9D51-6B9F-BBBA-0D3371E66BE4}"/>
                    </a:ext>
                  </a:extLst>
                </p:cNvPr>
                <p:cNvGrpSpPr/>
                <p:nvPr userDrawn="1"/>
              </p:nvGrpSpPr>
              <p:grpSpPr>
                <a:xfrm>
                  <a:off x="-2866744" y="518074"/>
                  <a:ext cx="168701" cy="132575"/>
                  <a:chOff x="-2866744" y="518074"/>
                  <a:chExt cx="168701" cy="132575"/>
                </a:xfrm>
              </p:grpSpPr>
              <p:cxnSp>
                <p:nvCxnSpPr>
                  <p:cNvPr id="59" name="Rechte verbindingslijn 58">
                    <a:extLst>
                      <a:ext uri="{FF2B5EF4-FFF2-40B4-BE49-F238E27FC236}">
                        <a16:creationId xmlns:a16="http://schemas.microsoft.com/office/drawing/2014/main" id="{B5D0366A-0213-D4A1-2122-6B7690DD357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A43267DF-B8D0-4F6D-8995-67EF6172BB8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E57CFE2-7BD1-D155-7E67-41BEAC21D82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5472615-955F-F3B8-4C8F-8D7B533996E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0CDA24AF-9361-A0FC-B8FE-9B12C5268C9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8" name="Pijl: rechts 57">
                  <a:extLst>
                    <a:ext uri="{FF2B5EF4-FFF2-40B4-BE49-F238E27FC236}">
                      <a16:creationId xmlns:a16="http://schemas.microsoft.com/office/drawing/2014/main" id="{B15F13EB-DA34-2AC8-0BE4-4F527CC1D9B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40" name="Groep 39">
              <a:extLst>
                <a:ext uri="{FF2B5EF4-FFF2-40B4-BE49-F238E27FC236}">
                  <a16:creationId xmlns:a16="http://schemas.microsoft.com/office/drawing/2014/main" id="{B6433337-FE4E-8E82-E155-F01EDC77C9D4}"/>
                </a:ext>
              </a:extLst>
            </p:cNvPr>
            <p:cNvGrpSpPr/>
            <p:nvPr userDrawn="1"/>
          </p:nvGrpSpPr>
          <p:grpSpPr>
            <a:xfrm>
              <a:off x="-938434" y="4663037"/>
              <a:ext cx="627798" cy="576693"/>
              <a:chOff x="-1753862" y="6112775"/>
              <a:chExt cx="759635" cy="697798"/>
            </a:xfrm>
          </p:grpSpPr>
          <p:grpSp>
            <p:nvGrpSpPr>
              <p:cNvPr id="41" name="Inspireren">
                <a:extLst>
                  <a:ext uri="{FF2B5EF4-FFF2-40B4-BE49-F238E27FC236}">
                    <a16:creationId xmlns:a16="http://schemas.microsoft.com/office/drawing/2014/main" id="{1D1A26CE-CE12-EEC7-B5C7-A86401E5F67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3" name="Freeform 12">
                  <a:extLst>
                    <a:ext uri="{FF2B5EF4-FFF2-40B4-BE49-F238E27FC236}">
                      <a16:creationId xmlns:a16="http://schemas.microsoft.com/office/drawing/2014/main" id="{2D52FF11-A8AB-6EAA-CF9D-A3DAD0C019C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4" name="Freeform 13">
                  <a:extLst>
                    <a:ext uri="{FF2B5EF4-FFF2-40B4-BE49-F238E27FC236}">
                      <a16:creationId xmlns:a16="http://schemas.microsoft.com/office/drawing/2014/main" id="{AF116837-2550-849B-784E-877A81DE830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5" name="Freeform 14">
                  <a:extLst>
                    <a:ext uri="{FF2B5EF4-FFF2-40B4-BE49-F238E27FC236}">
                      <a16:creationId xmlns:a16="http://schemas.microsoft.com/office/drawing/2014/main" id="{2B6D05E7-3CC3-124B-0696-D519955F723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2" name="Tekstvak 41">
                <a:extLst>
                  <a:ext uri="{FF2B5EF4-FFF2-40B4-BE49-F238E27FC236}">
                    <a16:creationId xmlns:a16="http://schemas.microsoft.com/office/drawing/2014/main" id="{5D166EC5-4D7C-16CC-68ED-AF011A1D64A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
        <p:nvSpPr>
          <p:cNvPr id="92" name="Tijdelijke aanduiding voor tekst 12">
            <a:extLst>
              <a:ext uri="{FF2B5EF4-FFF2-40B4-BE49-F238E27FC236}">
                <a16:creationId xmlns:a16="http://schemas.microsoft.com/office/drawing/2014/main" id="{24E34CC7-AE46-F291-A9D4-1A35660FE53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93" name="Tijdelijke aanduiding voor titel 1">
            <a:extLst>
              <a:ext uri="{FF2B5EF4-FFF2-40B4-BE49-F238E27FC236}">
                <a16:creationId xmlns:a16="http://schemas.microsoft.com/office/drawing/2014/main" id="{F9DB1A5B-74FB-7FED-54E6-CE4B949D308C}"/>
              </a:ext>
            </a:extLst>
          </p:cNvPr>
          <p:cNvSpPr>
            <a:spLocks noGrp="1"/>
          </p:cNvSpPr>
          <p:nvPr>
            <p:ph type="title" hasCustomPrompt="1"/>
          </p:nvPr>
        </p:nvSpPr>
        <p:spPr>
          <a:xfrm>
            <a:off x="865162" y="722313"/>
            <a:ext cx="10559000"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385854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2">
    <p:spTree>
      <p:nvGrpSpPr>
        <p:cNvPr id="1" name=""/>
        <p:cNvGrpSpPr/>
        <p:nvPr/>
      </p:nvGrpSpPr>
      <p:grpSpPr>
        <a:xfrm>
          <a:off x="0" y="0"/>
          <a:ext cx="0" cy="0"/>
          <a:chOff x="0" y="0"/>
          <a:chExt cx="0" cy="0"/>
        </a:xfrm>
      </p:grpSpPr>
      <p:sp>
        <p:nvSpPr>
          <p:cNvPr id="16" name="Tijdelijke aanduiding voor tekst 10">
            <a:extLst>
              <a:ext uri="{FF2B5EF4-FFF2-40B4-BE49-F238E27FC236}">
                <a16:creationId xmlns:a16="http://schemas.microsoft.com/office/drawing/2014/main" id="{BEA26A03-DB99-8B63-4EE4-824A4ADCB08A}"/>
              </a:ext>
            </a:extLst>
          </p:cNvPr>
          <p:cNvSpPr txBox="1">
            <a:spLocks/>
          </p:cNvSpPr>
          <p:nvPr userDrawn="1"/>
        </p:nvSpPr>
        <p:spPr>
          <a:xfrm>
            <a:off x="193040" y="225424"/>
            <a:ext cx="11805920" cy="6424295"/>
          </a:xfrm>
          <a:prstGeom prst="roundRect">
            <a:avLst>
              <a:gd name="adj" fmla="val 3563"/>
            </a:avLst>
          </a:prstGeom>
          <a:solidFill>
            <a:schemeClr val="accent2"/>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#2</a:t>
            </a:r>
          </a:p>
        </p:txBody>
      </p:sp>
      <p:sp>
        <p:nvSpPr>
          <p:cNvPr id="92" name="Tijdelijke aanduiding voor tekst 15">
            <a:extLst>
              <a:ext uri="{FF2B5EF4-FFF2-40B4-BE49-F238E27FC236}">
                <a16:creationId xmlns:a16="http://schemas.microsoft.com/office/drawing/2014/main" id="{2378F912-895D-4E5A-C6A2-0F02095F837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94" name="Tijdelijke aanduiding voor tekst 12">
            <a:extLst>
              <a:ext uri="{FF2B5EF4-FFF2-40B4-BE49-F238E27FC236}">
                <a16:creationId xmlns:a16="http://schemas.microsoft.com/office/drawing/2014/main" id="{15465D20-B021-B141-C442-893E0F9A43EA}"/>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95" name="Tijdelijke aanduiding voor titel 1">
            <a:extLst>
              <a:ext uri="{FF2B5EF4-FFF2-40B4-BE49-F238E27FC236}">
                <a16:creationId xmlns:a16="http://schemas.microsoft.com/office/drawing/2014/main" id="{DC43821C-5BB8-744D-9C50-AA91E9ED5595}"/>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grpSp>
        <p:nvGrpSpPr>
          <p:cNvPr id="2" name="Groep 1">
            <a:extLst>
              <a:ext uri="{FF2B5EF4-FFF2-40B4-BE49-F238E27FC236}">
                <a16:creationId xmlns:a16="http://schemas.microsoft.com/office/drawing/2014/main" id="{5D46AF8F-4B21-5804-31BF-1C1BB876307C}"/>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BE5A3C05-D400-7344-4E32-B787F56F3C3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Choosing text levels</a:t>
              </a:r>
            </a:p>
          </p:txBody>
        </p:sp>
        <p:sp>
          <p:nvSpPr>
            <p:cNvPr id="5" name="Ovaal 4">
              <a:extLst>
                <a:ext uri="{FF2B5EF4-FFF2-40B4-BE49-F238E27FC236}">
                  <a16:creationId xmlns:a16="http://schemas.microsoft.com/office/drawing/2014/main" id="{D02C9D50-E5DF-00DF-CD27-846F8804EFCD}"/>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3B0092E0-74FD-6478-2504-2D0EB0103BF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7" name="Ovaal 6">
              <a:extLst>
                <a:ext uri="{FF2B5EF4-FFF2-40B4-BE49-F238E27FC236}">
                  <a16:creationId xmlns:a16="http://schemas.microsoft.com/office/drawing/2014/main" id="{33A32ADC-A58D-CC6E-AFB6-2B9579E69584}"/>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ED1F2342-766E-48FD-3F5B-33C7F5F69B9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343837BD-274C-40AF-269B-25BB4AA92B6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1" name="Ovaal 10">
              <a:extLst>
                <a:ext uri="{FF2B5EF4-FFF2-40B4-BE49-F238E27FC236}">
                  <a16:creationId xmlns:a16="http://schemas.microsoft.com/office/drawing/2014/main" id="{B7D9BF3B-81F0-64B9-B793-54EA31255044}"/>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 name="Rechthoek 11">
              <a:extLst>
                <a:ext uri="{FF2B5EF4-FFF2-40B4-BE49-F238E27FC236}">
                  <a16:creationId xmlns:a16="http://schemas.microsoft.com/office/drawing/2014/main" id="{1B614813-6178-04DD-3F92-23E6A37BBED8}"/>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3" name="Ovaal 12">
              <a:extLst>
                <a:ext uri="{FF2B5EF4-FFF2-40B4-BE49-F238E27FC236}">
                  <a16:creationId xmlns:a16="http://schemas.microsoft.com/office/drawing/2014/main" id="{0653D296-150A-C25C-A00E-3B03962994BE}"/>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 name="Rechthoek 13">
              <a:extLst>
                <a:ext uri="{FF2B5EF4-FFF2-40B4-BE49-F238E27FC236}">
                  <a16:creationId xmlns:a16="http://schemas.microsoft.com/office/drawing/2014/main" id="{D804369E-B93E-581B-2DCB-A0C026FFDC9C}"/>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5" name="Ovaal 14">
              <a:extLst>
                <a:ext uri="{FF2B5EF4-FFF2-40B4-BE49-F238E27FC236}">
                  <a16:creationId xmlns:a16="http://schemas.microsoft.com/office/drawing/2014/main" id="{3F62BDFB-25FA-D830-ED25-50A5C2A60613}"/>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FF20BF12-4BCD-BB6F-FC71-DA044666952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85133663-6DB4-F648-C3FD-B133C28DB4C0}"/>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0365C24F-3997-6E09-3B3D-114CEF55A4F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F99DACC5-1913-6266-B862-31F632E7717D}"/>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4165BB2C-1DCD-DF01-185B-58779FC4BB0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0BFD64B8-7A40-F690-75D2-9D9EE530AB78}"/>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6003C14C-B4AE-DC1B-2246-AE30522B44B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B867FF16-6200-D8B8-8EC6-C9D1F8B3BFB6}"/>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38ABD4DD-7348-C1CB-E110-E8FCD37C582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88318073-B332-5B2B-82EB-7B9F866FAAF7}"/>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D3C5ED46-97F2-CF89-0BFC-D0843C83CA23}"/>
                </a:ext>
              </a:extLst>
            </p:cNvPr>
            <p:cNvGrpSpPr/>
            <p:nvPr userDrawn="1"/>
          </p:nvGrpSpPr>
          <p:grpSpPr>
            <a:xfrm>
              <a:off x="-376736" y="4400186"/>
              <a:ext cx="283685" cy="283685"/>
              <a:chOff x="-510741" y="5913713"/>
              <a:chExt cx="267555" cy="267555"/>
            </a:xfrm>
          </p:grpSpPr>
          <p:sp>
            <p:nvSpPr>
              <p:cNvPr id="75" name="Ovaal 74">
                <a:extLst>
                  <a:ext uri="{FF2B5EF4-FFF2-40B4-BE49-F238E27FC236}">
                    <a16:creationId xmlns:a16="http://schemas.microsoft.com/office/drawing/2014/main" id="{A1357442-7389-AD83-37C3-6DB9E2CD4BB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D8ED8111-7970-B2B8-3390-950A15D34C1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E5DD2C93-8588-968E-0B42-EFEA7BA72329}"/>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A9C55D16-3369-B518-1CE6-2D05AFB0A01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7BD53C66-D65E-C694-1D67-22AE7CE1A81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05537666-F1BB-D705-9A27-A4CFED2BE72B}"/>
                  </a:ext>
                </a:extLst>
              </p:cNvPr>
              <p:cNvGrpSpPr/>
              <p:nvPr userDrawn="1"/>
            </p:nvGrpSpPr>
            <p:grpSpPr>
              <a:xfrm>
                <a:off x="-3386247" y="830871"/>
                <a:ext cx="139423" cy="109566"/>
                <a:chOff x="-2866744" y="827071"/>
                <a:chExt cx="168701" cy="132575"/>
              </a:xfrm>
            </p:grpSpPr>
            <p:grpSp>
              <p:nvGrpSpPr>
                <p:cNvPr id="68" name="Groep 67">
                  <a:extLst>
                    <a:ext uri="{FF2B5EF4-FFF2-40B4-BE49-F238E27FC236}">
                      <a16:creationId xmlns:a16="http://schemas.microsoft.com/office/drawing/2014/main" id="{2BF0440F-AC85-88EE-8590-A2856340CA52}"/>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133575CA-B7E0-9802-628A-81303D12B07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6C50D56C-1616-CB8E-EA6B-AAFCF4773BE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1E89BA4E-D16A-EEC4-8EB5-F8447C56CD2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1CCD125B-59FF-103C-89EE-B89AB409516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8BA0180F-3C31-1185-19F1-133A04FA2AE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6724E4EB-35DF-B0CC-1B19-D61364F079B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9F303DA3-D2F3-13A3-5E9B-5888AEC42504}"/>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D206100D-CFAC-19B1-8362-4B11A833D0DE}"/>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CF169DF4-2C26-1DE0-CA71-C606A0CE33D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2B56FF0-6F95-138D-78BC-E087D6DEBB0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C830425E-91AE-BF95-D9AD-5865257BBF1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034165B5-4A7E-E395-BA60-95C97BD2D1D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F82EACD5-D75F-6F93-A799-A618F0AF029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AD1893E7-4698-6AF4-8896-CEC42F3DEC7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3BAD0CB1-9681-FA75-6875-AD8E9D42588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9799A2D0-2B63-ADA1-2555-9CFBF1C43E1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880D59E8-B69E-7744-7665-16E25737B26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95003617-F5D9-A6E3-E34B-66F9BC660CF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A945F1AB-9F7D-AF1A-74D6-2520AF9906DA}"/>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AA495396-4036-DB52-5D0D-508582580D3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AA958DB0-06BB-782E-FEC5-3469FA8AB498}"/>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454B649C-ED6B-F109-EF67-F2CA4C12B3F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7FE900F9-1A70-42DE-DEFA-42B57139887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1EEE7199-E352-E0F2-A3B3-4192B75CA1B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879243A4-3542-23B8-CCA5-5E572E51E7D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44905C71-94E8-29C0-640D-AD086ABC424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5932AB18-030F-39E1-63DE-39FCFEA23A4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A994A5E8-A161-BBA4-22F9-91B1A2337DA4}"/>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3777D173-910C-30E8-D14B-AFD79083415F}"/>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992DCFF3-2F36-E2B5-3576-8BA87DB47A24}"/>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D402BC72-6E69-D152-54ED-88F8477D465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8F163697-46B1-600E-3E5C-93E5BA2164B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271A501D-274F-989C-F88A-6821576E4D0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73BA53E1-0C90-0FBA-6ACB-6A59BBF0EF9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23CCCEC-7ECC-C3AD-88E9-01BB7468D1C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E3F8E202-71F7-CBFA-655D-247978E27B3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5396D06A-86EA-E6E5-645B-3366EECFD4C3}"/>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C315B8AE-1555-67DB-7FB3-76730A42EAE6}"/>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B2F8799A-C434-EA6B-8EDB-5A2671A2BA5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50F83CCC-62FA-B811-9AFC-4FF2929379F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E69F4435-9D53-19E9-5E8C-5028A71C696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1F8B95E8-334A-F838-ED69-9E4E33978F4C}"/>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254882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3">
    <p:spTree>
      <p:nvGrpSpPr>
        <p:cNvPr id="1" name=""/>
        <p:cNvGrpSpPr/>
        <p:nvPr/>
      </p:nvGrpSpPr>
      <p:grpSpPr>
        <a:xfrm>
          <a:off x="0" y="0"/>
          <a:ext cx="0" cy="0"/>
          <a:chOff x="0" y="0"/>
          <a:chExt cx="0" cy="0"/>
        </a:xfrm>
      </p:grpSpPr>
      <p:sp>
        <p:nvSpPr>
          <p:cNvPr id="16" name="Tijdelijke aanduiding voor tekst 10">
            <a:extLst>
              <a:ext uri="{FF2B5EF4-FFF2-40B4-BE49-F238E27FC236}">
                <a16:creationId xmlns:a16="http://schemas.microsoft.com/office/drawing/2014/main" id="{BEA26A03-DB99-8B63-4EE4-824A4ADCB08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0" y="1592263"/>
            <a:ext cx="7488000" cy="4213944"/>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#3</a:t>
            </a:r>
          </a:p>
        </p:txBody>
      </p:sp>
      <p:sp>
        <p:nvSpPr>
          <p:cNvPr id="92" name="Tijdelijke aanduiding voor tekst 15">
            <a:extLst>
              <a:ext uri="{FF2B5EF4-FFF2-40B4-BE49-F238E27FC236}">
                <a16:creationId xmlns:a16="http://schemas.microsoft.com/office/drawing/2014/main" id="{2378F912-895D-4E5A-C6A2-0F02095F837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94" name="Tijdelijke aanduiding voor tekst 12">
            <a:extLst>
              <a:ext uri="{FF2B5EF4-FFF2-40B4-BE49-F238E27FC236}">
                <a16:creationId xmlns:a16="http://schemas.microsoft.com/office/drawing/2014/main" id="{15465D20-B021-B141-C442-893E0F9A43EA}"/>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95" name="Tijdelijke aanduiding voor titel 1">
            <a:extLst>
              <a:ext uri="{FF2B5EF4-FFF2-40B4-BE49-F238E27FC236}">
                <a16:creationId xmlns:a16="http://schemas.microsoft.com/office/drawing/2014/main" id="{DC43821C-5BB8-744D-9C50-AA91E9ED5595}"/>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grpSp>
        <p:nvGrpSpPr>
          <p:cNvPr id="2" name="Groep 1">
            <a:extLst>
              <a:ext uri="{FF2B5EF4-FFF2-40B4-BE49-F238E27FC236}">
                <a16:creationId xmlns:a16="http://schemas.microsoft.com/office/drawing/2014/main" id="{CF483841-348D-A675-BA00-AE90EA95E1B7}"/>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20363C54-316F-2482-317E-B0260CEB6C1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Choosing text levels</a:t>
              </a:r>
            </a:p>
          </p:txBody>
        </p:sp>
        <p:sp>
          <p:nvSpPr>
            <p:cNvPr id="5" name="Ovaal 4">
              <a:extLst>
                <a:ext uri="{FF2B5EF4-FFF2-40B4-BE49-F238E27FC236}">
                  <a16:creationId xmlns:a16="http://schemas.microsoft.com/office/drawing/2014/main" id="{BBC38D66-B0FF-FE97-1CD2-BDF66B7557AB}"/>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999A32FE-D346-53C3-B88C-0B91055D204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7" name="Ovaal 6">
              <a:extLst>
                <a:ext uri="{FF2B5EF4-FFF2-40B4-BE49-F238E27FC236}">
                  <a16:creationId xmlns:a16="http://schemas.microsoft.com/office/drawing/2014/main" id="{6A184EE0-C259-F633-4B54-6F93640FC21E}"/>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17244968-0CD8-CBFE-9A7C-54C6D9E7855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805EF584-1827-51E4-ACE3-6B49543F729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1" name="Ovaal 10">
              <a:extLst>
                <a:ext uri="{FF2B5EF4-FFF2-40B4-BE49-F238E27FC236}">
                  <a16:creationId xmlns:a16="http://schemas.microsoft.com/office/drawing/2014/main" id="{CD4AE46B-650B-91A6-7BFF-B127B2665EB5}"/>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 name="Rechthoek 11">
              <a:extLst>
                <a:ext uri="{FF2B5EF4-FFF2-40B4-BE49-F238E27FC236}">
                  <a16:creationId xmlns:a16="http://schemas.microsoft.com/office/drawing/2014/main" id="{C3A98153-5E34-FBC3-9EF8-284DF46F1B1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3" name="Ovaal 12">
              <a:extLst>
                <a:ext uri="{FF2B5EF4-FFF2-40B4-BE49-F238E27FC236}">
                  <a16:creationId xmlns:a16="http://schemas.microsoft.com/office/drawing/2014/main" id="{673CFB8F-6BFA-E557-7927-9954D9423F69}"/>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 name="Rechthoek 13">
              <a:extLst>
                <a:ext uri="{FF2B5EF4-FFF2-40B4-BE49-F238E27FC236}">
                  <a16:creationId xmlns:a16="http://schemas.microsoft.com/office/drawing/2014/main" id="{652B1C11-6789-CC54-187B-E58DDE68A3A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5" name="Ovaal 14">
              <a:extLst>
                <a:ext uri="{FF2B5EF4-FFF2-40B4-BE49-F238E27FC236}">
                  <a16:creationId xmlns:a16="http://schemas.microsoft.com/office/drawing/2014/main" id="{65D18B50-5CDF-DB1E-7C0C-67BE8B8CC466}"/>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7A25BAA9-5D94-EF51-7282-9B3FF6D2C2C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3BE83ABA-7EBD-D6B1-A896-5692DD1940D8}"/>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5ED570F2-BCE3-5BB0-4968-3ECB8CE8338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859DC937-6D3E-84FC-4F9F-92DA3F771D20}"/>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2A2B6CE0-C6EC-19B7-E89B-F25FDF9FA046}"/>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FD89A769-5776-16F4-6CAD-D0390E2A17F9}"/>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D700D7A7-2863-BEB8-A685-7B7347C6F653}"/>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6105C9E0-85AA-CAB7-CD17-3C9A7BEC0388}"/>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8605329F-E16D-937C-4909-04CF3141D00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8315D92F-333A-BDDE-D24B-7758B31DA5F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18A25F11-3A7F-DA31-CD61-CE9B94D2EE6C}"/>
                </a:ext>
              </a:extLst>
            </p:cNvPr>
            <p:cNvGrpSpPr/>
            <p:nvPr userDrawn="1"/>
          </p:nvGrpSpPr>
          <p:grpSpPr>
            <a:xfrm>
              <a:off x="-376736" y="4400186"/>
              <a:ext cx="283685" cy="283685"/>
              <a:chOff x="-510741" y="5913713"/>
              <a:chExt cx="267555" cy="267555"/>
            </a:xfrm>
          </p:grpSpPr>
          <p:sp>
            <p:nvSpPr>
              <p:cNvPr id="75" name="Ovaal 74">
                <a:extLst>
                  <a:ext uri="{FF2B5EF4-FFF2-40B4-BE49-F238E27FC236}">
                    <a16:creationId xmlns:a16="http://schemas.microsoft.com/office/drawing/2014/main" id="{86EF63D8-5864-E80A-5CDE-D2DE1DEEC4A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6" name="Graphic 163" descr="Informatie">
                <a:extLst>
                  <a:ext uri="{FF2B5EF4-FFF2-40B4-BE49-F238E27FC236}">
                    <a16:creationId xmlns:a16="http://schemas.microsoft.com/office/drawing/2014/main" id="{D90607A0-E995-5C5A-2B6C-C87EB1BF7A4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1C505683-22F2-43AC-D1F9-3287F5EEC1E2}"/>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010B0189-07B0-21EB-56D5-F8FACFFBB5D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E656F601-1F77-2909-CC82-10674722ED0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FEC46A2E-9D20-4FA8-F7A4-C20BD27E5E7B}"/>
                  </a:ext>
                </a:extLst>
              </p:cNvPr>
              <p:cNvGrpSpPr/>
              <p:nvPr userDrawn="1"/>
            </p:nvGrpSpPr>
            <p:grpSpPr>
              <a:xfrm>
                <a:off x="-3386247" y="830871"/>
                <a:ext cx="139423" cy="109566"/>
                <a:chOff x="-2866744" y="827071"/>
                <a:chExt cx="168701" cy="132575"/>
              </a:xfrm>
            </p:grpSpPr>
            <p:grpSp>
              <p:nvGrpSpPr>
                <p:cNvPr id="68" name="Groep 67">
                  <a:extLst>
                    <a:ext uri="{FF2B5EF4-FFF2-40B4-BE49-F238E27FC236}">
                      <a16:creationId xmlns:a16="http://schemas.microsoft.com/office/drawing/2014/main" id="{7049FD4F-08ED-975C-7DA2-BC473E7FC46B}"/>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0AF6DD3B-973A-0DEA-77F9-734B1A5651B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ACE9BBCD-4BB5-6114-EF5B-029CF77DA97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FE5AF617-088E-D7F5-D048-0A05F293661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231C7913-2F01-067F-5D19-1F2F29B8292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07C6B1FD-A36D-C7CB-CAD2-268D8C0B45C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761D36DB-E896-DBE8-2F21-A45C8DC3D8E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9ACDF483-978E-980C-0D51-5B8337BE2974}"/>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94964C59-FAF8-3943-A45B-94C206858532}"/>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AB6C0930-C0AC-6399-A724-0018F63C037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7A1D086C-702B-0326-C284-A4FDDC3ECD3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09F5C946-5284-865B-4FA6-2C00C3193AA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E56F9BE3-23BC-5FC9-A87B-68A181C7392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BF96FD3A-5ED3-D6EF-F0C2-4820C00DC93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9F327BC0-FC54-DCC9-D2FA-F9F6971B6B3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A09DF73C-4EB3-4F74-1105-3A7373D571C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24633D0E-C6B9-3EB1-DF72-4A27F0C29AC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F4845361-6497-A62B-7F18-1D263E8A3DC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8622DD5F-FDDA-B08D-5EA6-B463282A80F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EB79DE1F-EB47-1952-1AA5-4176EC59E2DC}"/>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91AEB018-E6F8-8799-A6D9-F434B7D37DA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8C9C44C7-8041-E5FE-48D5-DADFE9C5596D}"/>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5304AF9D-842D-2E50-1793-E9C76AA5FC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A280827D-2763-BB53-D105-D23CF2997B5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A870761A-B8DE-56D1-F438-617AA62022D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4B7E099-3002-E8D1-C8CE-E10FA7E819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5150A7E7-3105-EB42-923A-954E853877A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CD806A4B-FC25-F8D3-A491-44162427C4E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0301886B-41AF-DECE-37D1-F79196212E7A}"/>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362D7ECD-59F9-BFD5-E65B-E7F0B0D61237}"/>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04860C82-A586-61FA-2628-FC25904E1CFC}"/>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22A0212E-727F-774A-2406-B57B044284B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9068A090-D8DC-81A5-BAF0-B6CC83D688C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8428BAED-37DE-DB4F-A266-7111D4170B6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C70ED4B3-01AE-6CFE-7552-5E7F99DBFAC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4BA07DFC-D8C6-9C6D-B8EC-002295761EC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C31F9860-16A0-5610-5B16-E74A0E3C0D6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5C056148-69B4-5B46-7DCE-079FC5B8BE2A}"/>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5A3EF209-293C-D6C5-60CF-150EFB45B71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187B7565-C36A-C54F-814D-1DF417C81A4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7F9DFCF6-6A46-4F28-3846-94769F158D2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DE61582A-9E25-7D73-0D96-4723ACE0370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30335EFB-63FC-A852-CD89-89586C36011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220188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LLEEN TITEL (LEEG)">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CB0FB8B4-83E3-48CC-A6BE-518995B037EA}"/>
              </a:ext>
            </a:extLst>
          </p:cNvPr>
          <p:cNvSpPr/>
          <p:nvPr userDrawn="1"/>
        </p:nvSpPr>
        <p:spPr>
          <a:xfrm>
            <a:off x="781878"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8" name="Rechthoek 17">
            <a:extLst>
              <a:ext uri="{FF2B5EF4-FFF2-40B4-BE49-F238E27FC236}">
                <a16:creationId xmlns:a16="http://schemas.microsoft.com/office/drawing/2014/main" id="{6A1B0846-2B03-476A-BFF2-FA7E252FDB1E}"/>
              </a:ext>
            </a:extLst>
          </p:cNvPr>
          <p:cNvSpPr/>
          <p:nvPr userDrawn="1"/>
        </p:nvSpPr>
        <p:spPr>
          <a:xfrm>
            <a:off x="781878"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19" name="Rechthoek 18">
            <a:extLst>
              <a:ext uri="{FF2B5EF4-FFF2-40B4-BE49-F238E27FC236}">
                <a16:creationId xmlns:a16="http://schemas.microsoft.com/office/drawing/2014/main" id="{33924CD2-99D0-42C4-AA7D-1D311636D4A4}"/>
              </a:ext>
            </a:extLst>
          </p:cNvPr>
          <p:cNvSpPr/>
          <p:nvPr userDrawn="1"/>
        </p:nvSpPr>
        <p:spPr>
          <a:xfrm>
            <a:off x="781878"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0" name="Rechthoek 19">
            <a:extLst>
              <a:ext uri="{FF2B5EF4-FFF2-40B4-BE49-F238E27FC236}">
                <a16:creationId xmlns:a16="http://schemas.microsoft.com/office/drawing/2014/main" id="{E280CBDB-268C-4E1F-88E6-207E3998911D}"/>
              </a:ext>
            </a:extLst>
          </p:cNvPr>
          <p:cNvSpPr/>
          <p:nvPr userDrawn="1"/>
        </p:nvSpPr>
        <p:spPr>
          <a:xfrm>
            <a:off x="2147032"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1" name="Rechthoek 20">
            <a:extLst>
              <a:ext uri="{FF2B5EF4-FFF2-40B4-BE49-F238E27FC236}">
                <a16:creationId xmlns:a16="http://schemas.microsoft.com/office/drawing/2014/main" id="{05F8F90C-2EFD-4E11-A685-204795DA5C63}"/>
              </a:ext>
            </a:extLst>
          </p:cNvPr>
          <p:cNvSpPr/>
          <p:nvPr userDrawn="1"/>
        </p:nvSpPr>
        <p:spPr>
          <a:xfrm>
            <a:off x="2147032"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2" name="Rechthoek 21">
            <a:extLst>
              <a:ext uri="{FF2B5EF4-FFF2-40B4-BE49-F238E27FC236}">
                <a16:creationId xmlns:a16="http://schemas.microsoft.com/office/drawing/2014/main" id="{BB4E8D7D-7F79-40C1-B4A6-3EA57F042692}"/>
              </a:ext>
            </a:extLst>
          </p:cNvPr>
          <p:cNvSpPr/>
          <p:nvPr userDrawn="1"/>
        </p:nvSpPr>
        <p:spPr>
          <a:xfrm>
            <a:off x="2147032"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3" name="Rechthoek 22">
            <a:extLst>
              <a:ext uri="{FF2B5EF4-FFF2-40B4-BE49-F238E27FC236}">
                <a16:creationId xmlns:a16="http://schemas.microsoft.com/office/drawing/2014/main" id="{619F7B2D-D836-4291-A084-CECA3DC7ED8B}"/>
              </a:ext>
            </a:extLst>
          </p:cNvPr>
          <p:cNvSpPr/>
          <p:nvPr userDrawn="1"/>
        </p:nvSpPr>
        <p:spPr>
          <a:xfrm>
            <a:off x="3512187"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4" name="Rechthoek 23">
            <a:extLst>
              <a:ext uri="{FF2B5EF4-FFF2-40B4-BE49-F238E27FC236}">
                <a16:creationId xmlns:a16="http://schemas.microsoft.com/office/drawing/2014/main" id="{2D38CA0C-DEAE-45D3-BB79-8DF33C1BD925}"/>
              </a:ext>
            </a:extLst>
          </p:cNvPr>
          <p:cNvSpPr/>
          <p:nvPr userDrawn="1"/>
        </p:nvSpPr>
        <p:spPr>
          <a:xfrm>
            <a:off x="3512187"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6" name="Rechthoek 25">
            <a:extLst>
              <a:ext uri="{FF2B5EF4-FFF2-40B4-BE49-F238E27FC236}">
                <a16:creationId xmlns:a16="http://schemas.microsoft.com/office/drawing/2014/main" id="{268EC3A6-431D-461E-B954-73880F20DC2F}"/>
              </a:ext>
            </a:extLst>
          </p:cNvPr>
          <p:cNvSpPr/>
          <p:nvPr userDrawn="1"/>
        </p:nvSpPr>
        <p:spPr>
          <a:xfrm>
            <a:off x="3512187"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7" name="Rechthoek 26">
            <a:extLst>
              <a:ext uri="{FF2B5EF4-FFF2-40B4-BE49-F238E27FC236}">
                <a16:creationId xmlns:a16="http://schemas.microsoft.com/office/drawing/2014/main" id="{1A3C4E7D-B2FF-4B10-8AFC-4109BF5D9C7F}"/>
              </a:ext>
            </a:extLst>
          </p:cNvPr>
          <p:cNvSpPr/>
          <p:nvPr userDrawn="1"/>
        </p:nvSpPr>
        <p:spPr>
          <a:xfrm>
            <a:off x="4877340"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8" name="Rechthoek 27">
            <a:extLst>
              <a:ext uri="{FF2B5EF4-FFF2-40B4-BE49-F238E27FC236}">
                <a16:creationId xmlns:a16="http://schemas.microsoft.com/office/drawing/2014/main" id="{D7874EF0-B704-41C6-8902-CEF52A8F77A5}"/>
              </a:ext>
            </a:extLst>
          </p:cNvPr>
          <p:cNvSpPr/>
          <p:nvPr userDrawn="1"/>
        </p:nvSpPr>
        <p:spPr>
          <a:xfrm>
            <a:off x="4877340"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29" name="Rechthoek 28">
            <a:extLst>
              <a:ext uri="{FF2B5EF4-FFF2-40B4-BE49-F238E27FC236}">
                <a16:creationId xmlns:a16="http://schemas.microsoft.com/office/drawing/2014/main" id="{D7BF77B6-7B83-4B6C-A824-2B932B584F7F}"/>
              </a:ext>
            </a:extLst>
          </p:cNvPr>
          <p:cNvSpPr/>
          <p:nvPr userDrawn="1"/>
        </p:nvSpPr>
        <p:spPr>
          <a:xfrm>
            <a:off x="4877340"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0" name="Rechthoek 29">
            <a:extLst>
              <a:ext uri="{FF2B5EF4-FFF2-40B4-BE49-F238E27FC236}">
                <a16:creationId xmlns:a16="http://schemas.microsoft.com/office/drawing/2014/main" id="{845A6E85-D733-4886-BCCD-3F00B691BA8E}"/>
              </a:ext>
            </a:extLst>
          </p:cNvPr>
          <p:cNvSpPr/>
          <p:nvPr userDrawn="1"/>
        </p:nvSpPr>
        <p:spPr>
          <a:xfrm>
            <a:off x="6242495"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1" name="Rechthoek 30">
            <a:extLst>
              <a:ext uri="{FF2B5EF4-FFF2-40B4-BE49-F238E27FC236}">
                <a16:creationId xmlns:a16="http://schemas.microsoft.com/office/drawing/2014/main" id="{0633770A-A696-4173-A542-8E6BA3E3967A}"/>
              </a:ext>
            </a:extLst>
          </p:cNvPr>
          <p:cNvSpPr/>
          <p:nvPr userDrawn="1"/>
        </p:nvSpPr>
        <p:spPr>
          <a:xfrm>
            <a:off x="6242495"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2" name="Rechthoek 31">
            <a:extLst>
              <a:ext uri="{FF2B5EF4-FFF2-40B4-BE49-F238E27FC236}">
                <a16:creationId xmlns:a16="http://schemas.microsoft.com/office/drawing/2014/main" id="{6C5F25F1-F0DE-4500-A5AF-1E52CD1B0518}"/>
              </a:ext>
            </a:extLst>
          </p:cNvPr>
          <p:cNvSpPr/>
          <p:nvPr userDrawn="1"/>
        </p:nvSpPr>
        <p:spPr>
          <a:xfrm>
            <a:off x="6242495"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3" name="Rechthoek 32">
            <a:extLst>
              <a:ext uri="{FF2B5EF4-FFF2-40B4-BE49-F238E27FC236}">
                <a16:creationId xmlns:a16="http://schemas.microsoft.com/office/drawing/2014/main" id="{17859E38-29E7-4385-95DB-144246F01926}"/>
              </a:ext>
            </a:extLst>
          </p:cNvPr>
          <p:cNvSpPr/>
          <p:nvPr userDrawn="1"/>
        </p:nvSpPr>
        <p:spPr>
          <a:xfrm>
            <a:off x="7607649"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4" name="Rechthoek 33">
            <a:extLst>
              <a:ext uri="{FF2B5EF4-FFF2-40B4-BE49-F238E27FC236}">
                <a16:creationId xmlns:a16="http://schemas.microsoft.com/office/drawing/2014/main" id="{B3905634-48D8-4D3C-B833-A5E4042F2AD7}"/>
              </a:ext>
            </a:extLst>
          </p:cNvPr>
          <p:cNvSpPr/>
          <p:nvPr userDrawn="1"/>
        </p:nvSpPr>
        <p:spPr>
          <a:xfrm>
            <a:off x="7607649"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5" name="Rechthoek 34">
            <a:extLst>
              <a:ext uri="{FF2B5EF4-FFF2-40B4-BE49-F238E27FC236}">
                <a16:creationId xmlns:a16="http://schemas.microsoft.com/office/drawing/2014/main" id="{1C5DC59E-1B2D-49FA-899F-FF13A957189F}"/>
              </a:ext>
            </a:extLst>
          </p:cNvPr>
          <p:cNvSpPr/>
          <p:nvPr userDrawn="1"/>
        </p:nvSpPr>
        <p:spPr>
          <a:xfrm>
            <a:off x="7607649"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6" name="Rechthoek 35">
            <a:extLst>
              <a:ext uri="{FF2B5EF4-FFF2-40B4-BE49-F238E27FC236}">
                <a16:creationId xmlns:a16="http://schemas.microsoft.com/office/drawing/2014/main" id="{C9B3A9C8-F119-4D48-A29D-680BEA4EB040}"/>
              </a:ext>
            </a:extLst>
          </p:cNvPr>
          <p:cNvSpPr/>
          <p:nvPr userDrawn="1"/>
        </p:nvSpPr>
        <p:spPr>
          <a:xfrm>
            <a:off x="8972804"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7" name="Rechthoek 36">
            <a:extLst>
              <a:ext uri="{FF2B5EF4-FFF2-40B4-BE49-F238E27FC236}">
                <a16:creationId xmlns:a16="http://schemas.microsoft.com/office/drawing/2014/main" id="{0482168D-C18C-4C59-9996-CEA793517B4D}"/>
              </a:ext>
            </a:extLst>
          </p:cNvPr>
          <p:cNvSpPr/>
          <p:nvPr userDrawn="1"/>
        </p:nvSpPr>
        <p:spPr>
          <a:xfrm>
            <a:off x="8972804"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8" name="Rechthoek 37">
            <a:extLst>
              <a:ext uri="{FF2B5EF4-FFF2-40B4-BE49-F238E27FC236}">
                <a16:creationId xmlns:a16="http://schemas.microsoft.com/office/drawing/2014/main" id="{5EF538A0-91DC-45FF-9561-AD2181E63A9A}"/>
              </a:ext>
            </a:extLst>
          </p:cNvPr>
          <p:cNvSpPr/>
          <p:nvPr userDrawn="1"/>
        </p:nvSpPr>
        <p:spPr>
          <a:xfrm>
            <a:off x="8972804"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39" name="Rechthoek 38">
            <a:extLst>
              <a:ext uri="{FF2B5EF4-FFF2-40B4-BE49-F238E27FC236}">
                <a16:creationId xmlns:a16="http://schemas.microsoft.com/office/drawing/2014/main" id="{326F6B13-A2E7-4280-992B-2AE1DA4B9E42}"/>
              </a:ext>
            </a:extLst>
          </p:cNvPr>
          <p:cNvSpPr/>
          <p:nvPr userDrawn="1"/>
        </p:nvSpPr>
        <p:spPr>
          <a:xfrm>
            <a:off x="10337959" y="1977236"/>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40" name="Rechthoek 39">
            <a:extLst>
              <a:ext uri="{FF2B5EF4-FFF2-40B4-BE49-F238E27FC236}">
                <a16:creationId xmlns:a16="http://schemas.microsoft.com/office/drawing/2014/main" id="{D3201577-C8D9-45C3-9195-8166E8E35DCA}"/>
              </a:ext>
            </a:extLst>
          </p:cNvPr>
          <p:cNvSpPr/>
          <p:nvPr userDrawn="1"/>
        </p:nvSpPr>
        <p:spPr>
          <a:xfrm>
            <a:off x="10337959" y="4578022"/>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sp>
        <p:nvSpPr>
          <p:cNvPr id="41" name="Rechthoek 40">
            <a:extLst>
              <a:ext uri="{FF2B5EF4-FFF2-40B4-BE49-F238E27FC236}">
                <a16:creationId xmlns:a16="http://schemas.microsoft.com/office/drawing/2014/main" id="{AFF355B0-C1F2-4307-826F-3DAE118C6BB6}"/>
              </a:ext>
            </a:extLst>
          </p:cNvPr>
          <p:cNvSpPr/>
          <p:nvPr userDrawn="1"/>
        </p:nvSpPr>
        <p:spPr>
          <a:xfrm>
            <a:off x="10337959" y="3277630"/>
            <a:ext cx="1197075" cy="1156401"/>
          </a:xfrm>
          <a:prstGeom prst="rect">
            <a:avLst/>
          </a:prstGeom>
          <a:solidFill>
            <a:srgbClr val="E9E9E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Arial"/>
              <a:ea typeface="+mn-ea"/>
              <a:cs typeface="+mn-cs"/>
            </a:endParaRPr>
          </a:p>
        </p:txBody>
      </p:sp>
      <p:grpSp>
        <p:nvGrpSpPr>
          <p:cNvPr id="8" name="GRID" hidden="1">
            <a:extLst>
              <a:ext uri="{FF2B5EF4-FFF2-40B4-BE49-F238E27FC236}">
                <a16:creationId xmlns:a16="http://schemas.microsoft.com/office/drawing/2014/main" id="{A2B169BE-D9E7-473F-97E3-2BFAB571F7A4}"/>
              </a:ext>
            </a:extLst>
          </p:cNvPr>
          <p:cNvGrpSpPr/>
          <p:nvPr userDrawn="1"/>
        </p:nvGrpSpPr>
        <p:grpSpPr>
          <a:xfrm>
            <a:off x="0" y="0"/>
            <a:ext cx="12192000" cy="6858000"/>
            <a:chOff x="0" y="0"/>
            <a:chExt cx="12192000" cy="6858000"/>
          </a:xfrm>
        </p:grpSpPr>
        <p:sp>
          <p:nvSpPr>
            <p:cNvPr id="9" name="Rechthoek 8">
              <a:extLst>
                <a:ext uri="{FF2B5EF4-FFF2-40B4-BE49-F238E27FC236}">
                  <a16:creationId xmlns:a16="http://schemas.microsoft.com/office/drawing/2014/main" id="{2EC38E08-55EF-4F5F-8027-7310A7813F9D}"/>
                </a:ext>
              </a:extLst>
            </p:cNvPr>
            <p:cNvSpPr/>
            <p:nvPr userDrawn="1"/>
          </p:nvSpPr>
          <p:spPr>
            <a:xfrm>
              <a:off x="0" y="0"/>
              <a:ext cx="12192000" cy="64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0" name="Rechthoek 9">
              <a:extLst>
                <a:ext uri="{FF2B5EF4-FFF2-40B4-BE49-F238E27FC236}">
                  <a16:creationId xmlns:a16="http://schemas.microsoft.com/office/drawing/2014/main" id="{D8DD2D10-F17C-4A00-9BA3-8D7C3246EC74}"/>
                </a:ext>
              </a:extLst>
            </p:cNvPr>
            <p:cNvSpPr/>
            <p:nvPr userDrawn="1"/>
          </p:nvSpPr>
          <p:spPr>
            <a:xfrm>
              <a:off x="0" y="0"/>
              <a:ext cx="648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2" name="Rechthoek 11">
              <a:extLst>
                <a:ext uri="{FF2B5EF4-FFF2-40B4-BE49-F238E27FC236}">
                  <a16:creationId xmlns:a16="http://schemas.microsoft.com/office/drawing/2014/main" id="{5C04DD17-44F0-4FF3-9813-9A9C47D78F9B}"/>
                </a:ext>
              </a:extLst>
            </p:cNvPr>
            <p:cNvSpPr/>
            <p:nvPr userDrawn="1"/>
          </p:nvSpPr>
          <p:spPr>
            <a:xfrm>
              <a:off x="0" y="1064525"/>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3" name="Rechthoek 12">
              <a:extLst>
                <a:ext uri="{FF2B5EF4-FFF2-40B4-BE49-F238E27FC236}">
                  <a16:creationId xmlns:a16="http://schemas.microsoft.com/office/drawing/2014/main" id="{1D27E87C-5ECA-489F-9145-5A88B2A352BD}"/>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4" name="Rechthoek 13">
              <a:extLst>
                <a:ext uri="{FF2B5EF4-FFF2-40B4-BE49-F238E27FC236}">
                  <a16:creationId xmlns:a16="http://schemas.microsoft.com/office/drawing/2014/main" id="{8B324CB1-0B1B-48E2-B243-FB85385995E6}"/>
                </a:ext>
              </a:extLst>
            </p:cNvPr>
            <p:cNvSpPr/>
            <p:nvPr userDrawn="1"/>
          </p:nvSpPr>
          <p:spPr>
            <a:xfrm>
              <a:off x="0" y="5986208"/>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15" name="Rechthoek 14">
              <a:extLst>
                <a:ext uri="{FF2B5EF4-FFF2-40B4-BE49-F238E27FC236}">
                  <a16:creationId xmlns:a16="http://schemas.microsoft.com/office/drawing/2014/main" id="{336D4EF6-84FE-414E-B828-F3EF75FF55F6}"/>
                </a:ext>
              </a:extLst>
            </p:cNvPr>
            <p:cNvSpPr/>
            <p:nvPr userDrawn="1"/>
          </p:nvSpPr>
          <p:spPr>
            <a:xfrm>
              <a:off x="11543999" y="0"/>
              <a:ext cx="648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grpSp>
      <p:sp>
        <p:nvSpPr>
          <p:cNvPr id="16" name="Rechthoek: afgeronde hoeken 15">
            <a:extLst>
              <a:ext uri="{FF2B5EF4-FFF2-40B4-BE49-F238E27FC236}">
                <a16:creationId xmlns:a16="http://schemas.microsoft.com/office/drawing/2014/main" id="{AF3D1B2C-A2A2-4F36-9132-6E1EF23F2EF1}"/>
              </a:ext>
            </a:extLst>
          </p:cNvPr>
          <p:cNvSpPr/>
          <p:nvPr userDrawn="1"/>
        </p:nvSpPr>
        <p:spPr>
          <a:xfrm>
            <a:off x="0" y="-572747"/>
            <a:ext cx="2103013" cy="3869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36000" rIns="72000" bIns="36000" numCol="1" spcCol="0" rtlCol="0" fromWordArt="0" anchor="ctr" anchorCtr="0" forceAA="0" compatLnSpc="1">
            <a:prstTxWarp prst="textNoShape">
              <a:avLst/>
            </a:prstTxWarp>
            <a:spAutoFit/>
          </a:bodyPr>
          <a:lstStyle/>
          <a:p>
            <a:pPr algn="l"/>
            <a:r>
              <a:rPr lang="nl-NL" sz="1800" noProof="0">
                <a:solidFill>
                  <a:schemeClr val="tx1">
                    <a:lumMod val="50000"/>
                    <a:lumOff val="50000"/>
                  </a:schemeClr>
                </a:solidFill>
              </a:rPr>
              <a:t>ALLEEN TITEL (LEEG)</a:t>
            </a:r>
          </a:p>
        </p:txBody>
      </p:sp>
      <p:sp>
        <p:nvSpPr>
          <p:cNvPr id="11" name="Tijdelijke aanduiding voor tekst 10">
            <a:extLst>
              <a:ext uri="{FF2B5EF4-FFF2-40B4-BE49-F238E27FC236}">
                <a16:creationId xmlns:a16="http://schemas.microsoft.com/office/drawing/2014/main" id="{98FFF229-4E8A-4E49-97F8-255B6F80C493}"/>
              </a:ext>
            </a:extLst>
          </p:cNvPr>
          <p:cNvSpPr>
            <a:spLocks noGrp="1"/>
          </p:cNvSpPr>
          <p:nvPr>
            <p:ph type="body" sz="quarter" idx="13" hasCustomPrompt="1"/>
          </p:nvPr>
        </p:nvSpPr>
        <p:spPr>
          <a:xfrm>
            <a:off x="449999" y="412144"/>
            <a:ext cx="2761507" cy="185756"/>
          </a:xfrm>
        </p:spPr>
        <p:txBody>
          <a:bodyPr wrap="none" lIns="0" tIns="0" rIns="72000" bIns="46800" anchor="t">
            <a:spAutoFit/>
          </a:bodyPr>
          <a:lstStyle>
            <a:lvl1pPr marL="0" indent="0" algn="l">
              <a:buNone/>
              <a:defRPr sz="1000" b="1" spc="50" baseline="0">
                <a:solidFill>
                  <a:schemeClr val="bg1">
                    <a:lumMod val="75000"/>
                  </a:schemeClr>
                </a:solidFill>
                <a:latin typeface="+mj-lt"/>
              </a:defRPr>
            </a:lvl1pPr>
          </a:lstStyle>
          <a:p>
            <a:pPr lvl="0"/>
            <a:r>
              <a:rPr lang="nl-NL"/>
              <a:t>PLAATS HIER JE (OPTIONELE) SUBTITEL</a:t>
            </a:r>
          </a:p>
        </p:txBody>
      </p:sp>
      <p:sp>
        <p:nvSpPr>
          <p:cNvPr id="25" name="Titel 24">
            <a:extLst>
              <a:ext uri="{FF2B5EF4-FFF2-40B4-BE49-F238E27FC236}">
                <a16:creationId xmlns:a16="http://schemas.microsoft.com/office/drawing/2014/main" id="{C897A5BB-913E-4253-A016-4DC1CCB5E78E}"/>
              </a:ext>
            </a:extLst>
          </p:cNvPr>
          <p:cNvSpPr>
            <a:spLocks noGrp="1"/>
          </p:cNvSpPr>
          <p:nvPr>
            <p:ph type="title" hasCustomPrompt="1"/>
          </p:nvPr>
        </p:nvSpPr>
        <p:spPr/>
        <p:txBody>
          <a:bodyPr/>
          <a:lstStyle>
            <a:lvl1pPr>
              <a:defRPr/>
            </a:lvl1pPr>
          </a:lstStyle>
          <a:p>
            <a:r>
              <a:rPr lang="nl-NL" noProof="0"/>
              <a:t>Slidetitel hier</a:t>
            </a:r>
            <a:endParaRPr lang="nl-NL"/>
          </a:p>
        </p:txBody>
      </p:sp>
    </p:spTree>
    <p:extLst>
      <p:ext uri="{BB962C8B-B14F-4D97-AF65-F5344CB8AC3E}">
        <p14:creationId xmlns:p14="http://schemas.microsoft.com/office/powerpoint/2010/main" val="374271670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CED6D-E6A5-85F2-DEED-AE4BF21FCAA6}"/>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35CECE01-8905-EE95-822C-E0A6E850B9C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Date Placeholder 3">
            <a:extLst>
              <a:ext uri="{FF2B5EF4-FFF2-40B4-BE49-F238E27FC236}">
                <a16:creationId xmlns:a16="http://schemas.microsoft.com/office/drawing/2014/main" id="{25BE4CDE-DB86-A5A9-3F7A-71284DF30389}"/>
              </a:ext>
            </a:extLst>
          </p:cNvPr>
          <p:cNvSpPr>
            <a:spLocks noGrp="1"/>
          </p:cNvSpPr>
          <p:nvPr>
            <p:ph type="dt" sz="half" idx="10"/>
          </p:nvPr>
        </p:nvSpPr>
        <p:spPr/>
        <p:txBody>
          <a:bodyPr/>
          <a:lstStyle/>
          <a:p>
            <a:fld id="{D1B7E00E-D265-1A45-8952-EC5F00E53558}" type="datetimeFigureOut">
              <a:t>5-6-2024</a:t>
            </a:fld>
            <a:endParaRPr lang="nl-NL"/>
          </a:p>
        </p:txBody>
      </p:sp>
      <p:sp>
        <p:nvSpPr>
          <p:cNvPr id="5" name="Footer Placeholder 4">
            <a:extLst>
              <a:ext uri="{FF2B5EF4-FFF2-40B4-BE49-F238E27FC236}">
                <a16:creationId xmlns:a16="http://schemas.microsoft.com/office/drawing/2014/main" id="{EC6C9700-ADB6-6A08-0E99-C1B24858181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7B4AC2A-3891-FC97-1DBE-DC92952D2783}"/>
              </a:ext>
            </a:extLst>
          </p:cNvPr>
          <p:cNvSpPr>
            <a:spLocks noGrp="1"/>
          </p:cNvSpPr>
          <p:nvPr>
            <p:ph type="sldNum" sz="quarter" idx="12"/>
          </p:nvPr>
        </p:nvSpPr>
        <p:spPr/>
        <p:txBody>
          <a:bodyPr/>
          <a:lstStyle/>
          <a:p>
            <a:fld id="{67EEBC25-DA60-EA44-BC95-AD64356191CF}" type="slidenum">
              <a:t>‹nr.›</a:t>
            </a:fld>
            <a:endParaRPr lang="nl-NL"/>
          </a:p>
        </p:txBody>
      </p:sp>
    </p:spTree>
    <p:extLst>
      <p:ext uri="{BB962C8B-B14F-4D97-AF65-F5344CB8AC3E}">
        <p14:creationId xmlns:p14="http://schemas.microsoft.com/office/powerpoint/2010/main" val="2089210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Image">
    <p:spTree>
      <p:nvGrpSpPr>
        <p:cNvPr id="1" name=""/>
        <p:cNvGrpSpPr/>
        <p:nvPr/>
      </p:nvGrpSpPr>
      <p:grpSpPr>
        <a:xfrm>
          <a:off x="0" y="0"/>
          <a:ext cx="0" cy="0"/>
          <a:chOff x="0" y="0"/>
          <a:chExt cx="0" cy="0"/>
        </a:xfrm>
      </p:grpSpPr>
      <p:sp>
        <p:nvSpPr>
          <p:cNvPr id="87" name="Tijdelijke aanduiding voor afbeelding 86">
            <a:extLst>
              <a:ext uri="{FF2B5EF4-FFF2-40B4-BE49-F238E27FC236}">
                <a16:creationId xmlns:a16="http://schemas.microsoft.com/office/drawing/2014/main" id="{2BD5BBE9-822C-7C9A-BB92-1547A0379E82}"/>
              </a:ext>
            </a:extLst>
          </p:cNvPr>
          <p:cNvSpPr>
            <a:spLocks noGrp="1"/>
          </p:cNvSpPr>
          <p:nvPr>
            <p:ph type="pic" sz="quarter" idx="13" hasCustomPrompt="1"/>
          </p:nvPr>
        </p:nvSpPr>
        <p:spPr>
          <a:xfrm>
            <a:off x="0" y="-367937"/>
            <a:ext cx="12192001" cy="7225935"/>
          </a:xfrm>
          <a:custGeom>
            <a:avLst/>
            <a:gdLst>
              <a:gd name="connsiteX0" fmla="*/ 11291829 w 12192001"/>
              <a:gd name="connsiteY0" fmla="*/ 0 h 7225935"/>
              <a:gd name="connsiteX1" fmla="*/ 12093104 w 12192001"/>
              <a:gd name="connsiteY1" fmla="*/ 0 h 7225935"/>
              <a:gd name="connsiteX2" fmla="*/ 12192000 w 12192001"/>
              <a:gd name="connsiteY2" fmla="*/ 98896 h 7225935"/>
              <a:gd name="connsiteX3" fmla="*/ 12192000 w 12192001"/>
              <a:gd name="connsiteY3" fmla="*/ 367937 h 7225935"/>
              <a:gd name="connsiteX4" fmla="*/ 12192001 w 12192001"/>
              <a:gd name="connsiteY4" fmla="*/ 367937 h 7225935"/>
              <a:gd name="connsiteX5" fmla="*/ 12192001 w 12192001"/>
              <a:gd name="connsiteY5" fmla="*/ 7225935 h 7225935"/>
              <a:gd name="connsiteX6" fmla="*/ 0 w 12192001"/>
              <a:gd name="connsiteY6" fmla="*/ 7225935 h 7225935"/>
              <a:gd name="connsiteX7" fmla="*/ 0 w 12192001"/>
              <a:gd name="connsiteY7" fmla="*/ 367937 h 7225935"/>
              <a:gd name="connsiteX8" fmla="*/ 11192933 w 12192001"/>
              <a:gd name="connsiteY8" fmla="*/ 367937 h 7225935"/>
              <a:gd name="connsiteX9" fmla="*/ 11192933 w 12192001"/>
              <a:gd name="connsiteY9" fmla="*/ 98896 h 7225935"/>
              <a:gd name="connsiteX10" fmla="*/ 11291829 w 12192001"/>
              <a:gd name="connsiteY10" fmla="*/ 0 h 722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7225935">
                <a:moveTo>
                  <a:pt x="11291829" y="0"/>
                </a:moveTo>
                <a:lnTo>
                  <a:pt x="12093104" y="0"/>
                </a:lnTo>
                <a:cubicBezTo>
                  <a:pt x="12147723" y="0"/>
                  <a:pt x="12192000" y="44277"/>
                  <a:pt x="12192000" y="98896"/>
                </a:cubicBezTo>
                <a:lnTo>
                  <a:pt x="12192000" y="367937"/>
                </a:lnTo>
                <a:lnTo>
                  <a:pt x="12192001" y="367937"/>
                </a:lnTo>
                <a:lnTo>
                  <a:pt x="12192001" y="7225935"/>
                </a:lnTo>
                <a:lnTo>
                  <a:pt x="0" y="7225935"/>
                </a:lnTo>
                <a:lnTo>
                  <a:pt x="0" y="367937"/>
                </a:lnTo>
                <a:lnTo>
                  <a:pt x="11192933" y="367937"/>
                </a:lnTo>
                <a:lnTo>
                  <a:pt x="11192933" y="98896"/>
                </a:lnTo>
                <a:cubicBezTo>
                  <a:pt x="11192933" y="44277"/>
                  <a:pt x="11237210" y="0"/>
                  <a:pt x="1129182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Intro + image</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a:t> </a:t>
            </a:r>
          </a:p>
        </p:txBody>
      </p:sp>
      <p:grpSp>
        <p:nvGrpSpPr>
          <p:cNvPr id="3" name="INSTRUCTION">
            <a:extLst>
              <a:ext uri="{FF2B5EF4-FFF2-40B4-BE49-F238E27FC236}">
                <a16:creationId xmlns:a16="http://schemas.microsoft.com/office/drawing/2014/main" id="{3E2F00E1-7C5F-33B1-C892-04F71C9A79FF}"/>
              </a:ext>
            </a:extLst>
          </p:cNvPr>
          <p:cNvGrpSpPr/>
          <p:nvPr userDrawn="1"/>
        </p:nvGrpSpPr>
        <p:grpSpPr>
          <a:xfrm>
            <a:off x="12377595" y="0"/>
            <a:ext cx="3693114" cy="6236923"/>
            <a:chOff x="-3786165" y="0"/>
            <a:chExt cx="3693114" cy="6236923"/>
          </a:xfrm>
        </p:grpSpPr>
        <p:sp>
          <p:nvSpPr>
            <p:cNvPr id="4" name="Rechthoek 3">
              <a:extLst>
                <a:ext uri="{FF2B5EF4-FFF2-40B4-BE49-F238E27FC236}">
                  <a16:creationId xmlns:a16="http://schemas.microsoft.com/office/drawing/2014/main" id="{98FCD9F8-4484-F611-BBEF-E895C4730E6C}"/>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FA1E0B54-A26A-9667-5119-BE3262659484}"/>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DD330616-92B7-6A9C-0710-76BE1F3A5C60}"/>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8A6A246D-4C85-A736-7B91-88600AD18E7A}"/>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260243AF-4D0E-FEF5-847F-A0C4896A032B}"/>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B25EF5BD-9873-29A1-C548-7711444B0095}"/>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3F083158-70B6-1730-7F3E-BD868196D4C2}"/>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1708BA81-7B91-81D1-6882-6767C72BCBFC}"/>
                </a:ext>
              </a:extLst>
            </p:cNvPr>
            <p:cNvGrpSpPr/>
            <p:nvPr userDrawn="1"/>
          </p:nvGrpSpPr>
          <p:grpSpPr>
            <a:xfrm>
              <a:off x="-3314821" y="3054865"/>
              <a:ext cx="1558053" cy="563933"/>
              <a:chOff x="-3314821" y="2981448"/>
              <a:chExt cx="1558053" cy="563933"/>
            </a:xfrm>
          </p:grpSpPr>
          <p:sp>
            <p:nvSpPr>
              <p:cNvPr id="50" name="Rechthoek 49">
                <a:extLst>
                  <a:ext uri="{FF2B5EF4-FFF2-40B4-BE49-F238E27FC236}">
                    <a16:creationId xmlns:a16="http://schemas.microsoft.com/office/drawing/2014/main" id="{821AAE0C-F2C1-B93E-8DC1-5CE57368E2C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E8318BF0-27A8-6D18-54B9-8093D0C4970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2" name="Tekstvak 51">
                <a:extLst>
                  <a:ext uri="{FF2B5EF4-FFF2-40B4-BE49-F238E27FC236}">
                    <a16:creationId xmlns:a16="http://schemas.microsoft.com/office/drawing/2014/main" id="{752434D0-F5E4-CD22-2799-CB81FE9E326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53" name="Tekstvak 52">
                <a:extLst>
                  <a:ext uri="{FF2B5EF4-FFF2-40B4-BE49-F238E27FC236}">
                    <a16:creationId xmlns:a16="http://schemas.microsoft.com/office/drawing/2014/main" id="{446B8ECC-C5E7-206B-0FAE-EE2D7C4EEEB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54" name="Vrije vorm: vorm 53">
                <a:extLst>
                  <a:ext uri="{FF2B5EF4-FFF2-40B4-BE49-F238E27FC236}">
                    <a16:creationId xmlns:a16="http://schemas.microsoft.com/office/drawing/2014/main" id="{E618B80E-365B-2EF0-161A-81ACA3DFDCC4}"/>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5" name="Gelijkbenige driehoek 54">
                <a:extLst>
                  <a:ext uri="{FF2B5EF4-FFF2-40B4-BE49-F238E27FC236}">
                    <a16:creationId xmlns:a16="http://schemas.microsoft.com/office/drawing/2014/main" id="{6344C871-412D-49C7-B4C0-1855039E1AD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CFDFE063-C8F4-ED5F-23CC-9393891B2AAC}"/>
                  </a:ext>
                </a:extLst>
              </p:cNvPr>
              <p:cNvGrpSpPr/>
              <p:nvPr userDrawn="1"/>
            </p:nvGrpSpPr>
            <p:grpSpPr>
              <a:xfrm>
                <a:off x="-3257052" y="3032066"/>
                <a:ext cx="182309" cy="163794"/>
                <a:chOff x="12832541" y="3162395"/>
                <a:chExt cx="219532" cy="197236"/>
              </a:xfrm>
            </p:grpSpPr>
            <p:sp>
              <p:nvSpPr>
                <p:cNvPr id="61" name="Rechthoek 60">
                  <a:extLst>
                    <a:ext uri="{FF2B5EF4-FFF2-40B4-BE49-F238E27FC236}">
                      <a16:creationId xmlns:a16="http://schemas.microsoft.com/office/drawing/2014/main" id="{0A117020-0F35-DC33-6F65-D5F72B54FC9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51F910F-4FA8-A3F0-B977-754ABA0FA58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FEAC9879-18A3-CCF2-A9BF-2CE62BF0AA6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6154CCFD-067C-C1EE-24D3-85E7DA6AE27D}"/>
                  </a:ext>
                </a:extLst>
              </p:cNvPr>
              <p:cNvGrpSpPr/>
              <p:nvPr userDrawn="1"/>
            </p:nvGrpSpPr>
            <p:grpSpPr>
              <a:xfrm>
                <a:off x="-3257053" y="3276580"/>
                <a:ext cx="182309" cy="163794"/>
                <a:chOff x="12832541" y="3162395"/>
                <a:chExt cx="219532" cy="197236"/>
              </a:xfrm>
            </p:grpSpPr>
            <p:sp>
              <p:nvSpPr>
                <p:cNvPr id="58" name="Rechthoek 57">
                  <a:extLst>
                    <a:ext uri="{FF2B5EF4-FFF2-40B4-BE49-F238E27FC236}">
                      <a16:creationId xmlns:a16="http://schemas.microsoft.com/office/drawing/2014/main" id="{D5623047-6135-7EAC-3BA5-D09B45035D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709D5A97-AD6C-C912-4661-EAB74ABD391D}"/>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31651751-8345-1C87-9289-31EC5E4B460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3726CC16-A516-D68E-8A9C-E912870983D9}"/>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38467C64-9E1A-114E-B42A-E11A70B1D5C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72ED52BE-E1FA-0982-FBBA-FD880BD86F8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61622F7-7D7B-7273-ACB6-8EDA7A3FDC67}"/>
                </a:ext>
              </a:extLst>
            </p:cNvPr>
            <p:cNvGrpSpPr/>
            <p:nvPr userDrawn="1"/>
          </p:nvGrpSpPr>
          <p:grpSpPr>
            <a:xfrm>
              <a:off x="-3426605" y="4716809"/>
              <a:ext cx="514284" cy="506545"/>
              <a:chOff x="12617641" y="3403239"/>
              <a:chExt cx="752963" cy="741634"/>
            </a:xfrm>
          </p:grpSpPr>
          <p:grpSp>
            <p:nvGrpSpPr>
              <p:cNvPr id="34" name="Groep 33">
                <a:extLst>
                  <a:ext uri="{FF2B5EF4-FFF2-40B4-BE49-F238E27FC236}">
                    <a16:creationId xmlns:a16="http://schemas.microsoft.com/office/drawing/2014/main" id="{CDD560A0-2B07-7662-5388-5FC372A58F46}"/>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723AFA3F-F112-020A-9296-54CFE8A84897}"/>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1ECD14B4-236C-228E-8051-F5AB8CCADAD7}"/>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D16F7CBA-F14C-20AB-F4CC-F85C12F90F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84FD2C3-83E7-6E22-CC9F-41BE68F56E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3D5AC1FB-5F3E-E5BE-468C-3AE55E3E985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E1036129-F207-8CBC-50D8-4235B0F1C1E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8B7423D6-D8B5-8168-10E7-8F2A6DFA3CC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F948E953-2A36-74EF-BBB1-E90F9320223B}"/>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54E78F4A-CE47-5007-89DD-B60BC2FBB1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E611EE0-6B39-72D1-754E-825F744D61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84DAD40-41A0-0440-9515-7205FF2FE48C}"/>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5164DD4D-6807-3B3B-94D5-359D7954D1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48B5B36B-8C46-7089-7307-76937D1F5F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73484AD3-0AA3-CC3D-CB7C-41FE65FE5F5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D06396DD-9105-9971-FD3F-E7397BED503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51E37C4-5C36-CDBB-7D5D-4462903E0E2F}"/>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6E2BEC58-943B-9094-B3BA-CD0EEE93FAC3}"/>
                </a:ext>
              </a:extLst>
            </p:cNvPr>
            <p:cNvGrpSpPr/>
            <p:nvPr userDrawn="1"/>
          </p:nvGrpSpPr>
          <p:grpSpPr>
            <a:xfrm>
              <a:off x="-376736" y="5282697"/>
              <a:ext cx="283685" cy="283685"/>
              <a:chOff x="-510741" y="5913713"/>
              <a:chExt cx="267555" cy="267555"/>
            </a:xfrm>
          </p:grpSpPr>
          <p:sp>
            <p:nvSpPr>
              <p:cNvPr id="32" name="Ovaal 31">
                <a:extLst>
                  <a:ext uri="{FF2B5EF4-FFF2-40B4-BE49-F238E27FC236}">
                    <a16:creationId xmlns:a16="http://schemas.microsoft.com/office/drawing/2014/main" id="{52D478C8-A8F6-A04C-062C-42BD7AC7FF9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3139BC65-C225-7BA4-B1E3-F293CB06D8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C8ED223F-12FC-D951-8B18-813542A492F4}"/>
                </a:ext>
              </a:extLst>
            </p:cNvPr>
            <p:cNvGrpSpPr/>
            <p:nvPr userDrawn="1"/>
          </p:nvGrpSpPr>
          <p:grpSpPr>
            <a:xfrm>
              <a:off x="-938434" y="5546300"/>
              <a:ext cx="627798" cy="576693"/>
              <a:chOff x="-938434" y="4570310"/>
              <a:chExt cx="627798" cy="576693"/>
            </a:xfrm>
          </p:grpSpPr>
          <p:grpSp>
            <p:nvGrpSpPr>
              <p:cNvPr id="27" name="Inspireren">
                <a:extLst>
                  <a:ext uri="{FF2B5EF4-FFF2-40B4-BE49-F238E27FC236}">
                    <a16:creationId xmlns:a16="http://schemas.microsoft.com/office/drawing/2014/main" id="{92B15405-D3D2-0CBC-3A1F-B6A516EE5DC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E7B7A8D4-B6BA-1766-3519-09147194E2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0" name="Freeform 13">
                  <a:extLst>
                    <a:ext uri="{FF2B5EF4-FFF2-40B4-BE49-F238E27FC236}">
                      <a16:creationId xmlns:a16="http://schemas.microsoft.com/office/drawing/2014/main" id="{46E4A57F-BF31-FDCA-B156-5E5BF14FA1B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1" name="Freeform 14">
                  <a:extLst>
                    <a:ext uri="{FF2B5EF4-FFF2-40B4-BE49-F238E27FC236}">
                      <a16:creationId xmlns:a16="http://schemas.microsoft.com/office/drawing/2014/main" id="{E6CC8CEF-30B8-0A8F-22A1-392C28F4831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28" name="Tekstvak 27">
                <a:extLst>
                  <a:ext uri="{FF2B5EF4-FFF2-40B4-BE49-F238E27FC236}">
                    <a16:creationId xmlns:a16="http://schemas.microsoft.com/office/drawing/2014/main" id="{8876518C-4D43-6F80-48F2-893DB69A18B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762B64F2-22A3-3192-F2B0-A9A03493C4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5F86D77-E6AF-D76F-AB9E-D8F40F914721}"/>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F17A359B-1B6D-17A7-8BC5-E2333246D01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24" name="Groep 23">
                  <a:extLst>
                    <a:ext uri="{FF2B5EF4-FFF2-40B4-BE49-F238E27FC236}">
                      <a16:creationId xmlns:a16="http://schemas.microsoft.com/office/drawing/2014/main" id="{116AA964-9F13-70EC-6EAF-A317B1EEF94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1677E41-364D-340D-4985-354E8BA8480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26" name="Vrije vorm: vorm 25">
                    <a:extLst>
                      <a:ext uri="{FF2B5EF4-FFF2-40B4-BE49-F238E27FC236}">
                        <a16:creationId xmlns:a16="http://schemas.microsoft.com/office/drawing/2014/main" id="{AE492D64-B863-F9AC-0349-0A968E89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22" name="Tekstvak 21">
                <a:extLst>
                  <a:ext uri="{FF2B5EF4-FFF2-40B4-BE49-F238E27FC236}">
                    <a16:creationId xmlns:a16="http://schemas.microsoft.com/office/drawing/2014/main" id="{61648DB0-3D23-22CC-E97E-8E6C2E430DA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a:t> </a:t>
            </a:r>
          </a:p>
        </p:txBody>
      </p:sp>
      <p:grpSp>
        <p:nvGrpSpPr>
          <p:cNvPr id="88" name="INSTRUCTION">
            <a:extLst>
              <a:ext uri="{FF2B5EF4-FFF2-40B4-BE49-F238E27FC236}">
                <a16:creationId xmlns:a16="http://schemas.microsoft.com/office/drawing/2014/main" id="{D4E8BBDD-E14F-D2A9-37AB-D2D0BE359A3E}"/>
              </a:ext>
            </a:extLst>
          </p:cNvPr>
          <p:cNvGrpSpPr/>
          <p:nvPr userDrawn="1"/>
        </p:nvGrpSpPr>
        <p:grpSpPr>
          <a:xfrm>
            <a:off x="12274716" y="-1581150"/>
            <a:ext cx="3695970" cy="1397380"/>
            <a:chOff x="-3889316" y="-1581150"/>
            <a:chExt cx="3695970" cy="1397380"/>
          </a:xfrm>
        </p:grpSpPr>
        <p:sp>
          <p:nvSpPr>
            <p:cNvPr id="89" name="Rechthoek 88">
              <a:extLst>
                <a:ext uri="{FF2B5EF4-FFF2-40B4-BE49-F238E27FC236}">
                  <a16:creationId xmlns:a16="http://schemas.microsoft.com/office/drawing/2014/main" id="{ABE1FF78-56C9-5310-DB3D-76DAB6340794}"/>
                </a:ext>
              </a:extLst>
            </p:cNvPr>
            <p:cNvSpPr/>
            <p:nvPr userDrawn="1"/>
          </p:nvSpPr>
          <p:spPr>
            <a:xfrm>
              <a:off x="-3786437" y="-1581150"/>
              <a:ext cx="3593091" cy="139738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 an image</a:t>
              </a:r>
            </a:p>
          </p:txBody>
        </p:sp>
        <p:sp>
          <p:nvSpPr>
            <p:cNvPr id="90" name="Rechthoek 89">
              <a:extLst>
                <a:ext uri="{FF2B5EF4-FFF2-40B4-BE49-F238E27FC236}">
                  <a16:creationId xmlns:a16="http://schemas.microsoft.com/office/drawing/2014/main" id="{D10E0633-75E5-4A25-C563-A4BB77BBF660}"/>
                </a:ext>
              </a:extLst>
            </p:cNvPr>
            <p:cNvSpPr/>
            <p:nvPr userDrawn="1"/>
          </p:nvSpPr>
          <p:spPr>
            <a:xfrm>
              <a:off x="-3603859" y="-1143000"/>
              <a:ext cx="3229126" cy="80682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If necessary, delete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existing image 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Gelijkbenige driehoek 90">
              <a:extLst>
                <a:ext uri="{FF2B5EF4-FFF2-40B4-BE49-F238E27FC236}">
                  <a16:creationId xmlns:a16="http://schemas.microsoft.com/office/drawing/2014/main" id="{F82E3781-B4EC-1ABD-74F5-F09C90343BDB}"/>
                </a:ext>
              </a:extLst>
            </p:cNvPr>
            <p:cNvSpPr/>
            <p:nvPr userDrawn="1"/>
          </p:nvSpPr>
          <p:spPr>
            <a:xfrm rot="16200000" flipH="1">
              <a:off x="-3925504" y="-351896"/>
              <a:ext cx="175255" cy="10287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0730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00DC432-64D9-DEB8-549D-C08F1A582537}"/>
              </a:ext>
            </a:extLst>
          </p:cNvPr>
          <p:cNvSpPr>
            <a:spLocks noGrp="1"/>
          </p:cNvSpPr>
          <p:nvPr>
            <p:ph type="pic" sz="quarter" idx="13" hasCustomPrompt="1"/>
          </p:nvPr>
        </p:nvSpPr>
        <p:spPr>
          <a:xfrm>
            <a:off x="193040" y="225425"/>
            <a:ext cx="11805920" cy="6424295"/>
          </a:xfrm>
          <a:custGeom>
            <a:avLst/>
            <a:gdLst>
              <a:gd name="connsiteX0" fmla="*/ 228898 w 11805920"/>
              <a:gd name="connsiteY0" fmla="*/ 0 h 6424295"/>
              <a:gd name="connsiteX1" fmla="*/ 11577022 w 11805920"/>
              <a:gd name="connsiteY1" fmla="*/ 0 h 6424295"/>
              <a:gd name="connsiteX2" fmla="*/ 11805920 w 11805920"/>
              <a:gd name="connsiteY2" fmla="*/ 228898 h 6424295"/>
              <a:gd name="connsiteX3" fmla="*/ 11805920 w 11805920"/>
              <a:gd name="connsiteY3" fmla="*/ 6195397 h 6424295"/>
              <a:gd name="connsiteX4" fmla="*/ 11577022 w 11805920"/>
              <a:gd name="connsiteY4" fmla="*/ 6424295 h 6424295"/>
              <a:gd name="connsiteX5" fmla="*/ 228898 w 11805920"/>
              <a:gd name="connsiteY5" fmla="*/ 6424295 h 6424295"/>
              <a:gd name="connsiteX6" fmla="*/ 0 w 11805920"/>
              <a:gd name="connsiteY6" fmla="*/ 6195397 h 6424295"/>
              <a:gd name="connsiteX7" fmla="*/ 0 w 11805920"/>
              <a:gd name="connsiteY7" fmla="*/ 228898 h 6424295"/>
              <a:gd name="connsiteX8" fmla="*/ 228898 w 11805920"/>
              <a:gd name="connsiteY8" fmla="*/ 0 h 642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24295">
                <a:moveTo>
                  <a:pt x="228898" y="0"/>
                </a:moveTo>
                <a:lnTo>
                  <a:pt x="11577022" y="0"/>
                </a:lnTo>
                <a:cubicBezTo>
                  <a:pt x="11703439" y="0"/>
                  <a:pt x="11805920" y="102481"/>
                  <a:pt x="11805920" y="228898"/>
                </a:cubicBezTo>
                <a:lnTo>
                  <a:pt x="11805920" y="6195397"/>
                </a:lnTo>
                <a:cubicBezTo>
                  <a:pt x="11805920" y="6321814"/>
                  <a:pt x="11703439" y="6424295"/>
                  <a:pt x="11577022" y="6424295"/>
                </a:cubicBezTo>
                <a:lnTo>
                  <a:pt x="228898" y="6424295"/>
                </a:lnTo>
                <a:cubicBezTo>
                  <a:pt x="102481" y="6424295"/>
                  <a:pt x="0" y="6321814"/>
                  <a:pt x="0" y="6195397"/>
                </a:cubicBezTo>
                <a:lnTo>
                  <a:pt x="0" y="228898"/>
                </a:lnTo>
                <a:cubicBezTo>
                  <a:pt x="0" y="102481"/>
                  <a:pt x="102481" y="0"/>
                  <a:pt x="228898"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81" name="Tijdelijke aanduiding voor tekst 18">
            <a:extLst>
              <a:ext uri="{FF2B5EF4-FFF2-40B4-BE49-F238E27FC236}">
                <a16:creationId xmlns:a16="http://schemas.microsoft.com/office/drawing/2014/main" id="{214CE215-5014-EDA2-FDD2-5B4BE6E090AF}"/>
              </a:ext>
            </a:extLst>
          </p:cNvPr>
          <p:cNvSpPr>
            <a:spLocks noGrp="1"/>
          </p:cNvSpPr>
          <p:nvPr>
            <p:ph type="body" sz="quarter" idx="47" hasCustomPrompt="1"/>
          </p:nvPr>
        </p:nvSpPr>
        <p:spPr>
          <a:xfrm rot="5400000">
            <a:off x="8170670" y="2772809"/>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accent4"/>
          </a:solidFill>
        </p:spPr>
        <p:txBody>
          <a:bodyPr wrap="square">
            <a:noAutofit/>
          </a:bodyPr>
          <a:lstStyle>
            <a:lvl1pPr>
              <a:defRPr sz="100"/>
            </a:lvl1pPr>
          </a:lstStyle>
          <a:p>
            <a:pPr lvl="0"/>
            <a:r>
              <a:rPr lang="en-GB"/>
              <a:t>  </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8097680" y="5384402"/>
            <a:ext cx="3240000" cy="304029"/>
          </a:xfrm>
        </p:spPr>
        <p:txBody>
          <a:bodyPr anchor="t"/>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8097679" y="5669589"/>
            <a:ext cx="2338417" cy="395785"/>
          </a:xfrm>
          <a:prstGeom prst="rect">
            <a:avLst/>
          </a:prstGeom>
        </p:spPr>
        <p:txBody>
          <a:bodyPr vert="horz" lIns="0" tIns="0" rIns="0" bIns="0" rtlCol="0" anchor="ctr">
            <a:noAutofit/>
          </a:bodyPr>
          <a:lstStyle>
            <a:lvl1pPr algn="l">
              <a:defRPr sz="1400">
                <a:solidFill>
                  <a:schemeClr val="bg1"/>
                </a:solidFill>
              </a:defRPr>
            </a:lvl1pPr>
          </a:lstStyle>
          <a:p>
            <a:fld id="{1D689034-9EBE-4E64-9111-A20F14D1C2AD}" type="datetime3">
              <a:rPr lang="en-GB" smtClean="0"/>
              <a:t>5 June, 2024</a:t>
            </a:fld>
            <a:endParaRPr lang="en-GB"/>
          </a:p>
        </p:txBody>
      </p:sp>
      <p:sp>
        <p:nvSpPr>
          <p:cNvPr id="7" name="Tijdelijke aanduiding voor titel 1">
            <a:extLst>
              <a:ext uri="{FF2B5EF4-FFF2-40B4-BE49-F238E27FC236}">
                <a16:creationId xmlns:a16="http://schemas.microsoft.com/office/drawing/2014/main" id="{A76CA5E7-D809-E5FC-B167-ECFE95C44EAC}"/>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a:solidFill>
                  <a:schemeClr val="accent1"/>
                </a:solidFill>
                <a:latin typeface="+mj-lt"/>
              </a:rPr>
              <a:t>Title slide #2</a:t>
            </a:r>
          </a:p>
        </p:txBody>
      </p:sp>
      <p:sp>
        <p:nvSpPr>
          <p:cNvPr id="9" name="Tijdelijke aanduiding voor tekst 8">
            <a:extLst>
              <a:ext uri="{FF2B5EF4-FFF2-40B4-BE49-F238E27FC236}">
                <a16:creationId xmlns:a16="http://schemas.microsoft.com/office/drawing/2014/main" id="{770BE926-BB45-F4B8-2FBE-77EFAF075D9C}"/>
              </a:ext>
            </a:extLst>
          </p:cNvPr>
          <p:cNvSpPr>
            <a:spLocks noGrp="1"/>
          </p:cNvSpPr>
          <p:nvPr>
            <p:ph type="body" sz="quarter" idx="19" hasCustomPrompt="1"/>
          </p:nvPr>
        </p:nvSpPr>
        <p:spPr>
          <a:xfrm>
            <a:off x="8097680" y="3446120"/>
            <a:ext cx="3240000" cy="1773202"/>
          </a:xfrm>
        </p:spPr>
        <p:txBody>
          <a:bodyPr anchor="b"/>
          <a:lstStyle>
            <a:lvl1pPr>
              <a:lnSpc>
                <a:spcPct val="80000"/>
              </a:lnSpc>
              <a:defRPr sz="4600" b="1" baseline="0">
                <a:solidFill>
                  <a:schemeClr val="bg1"/>
                </a:solidFill>
                <a:latin typeface="+mj-lt"/>
              </a:defRPr>
            </a:lvl1pPr>
          </a:lstStyle>
          <a:p>
            <a:r>
              <a:rPr lang="en-GB"/>
              <a:t>Place the title of the presentation</a:t>
            </a:r>
          </a:p>
        </p:txBody>
      </p:sp>
    </p:spTree>
    <p:extLst>
      <p:ext uri="{BB962C8B-B14F-4D97-AF65-F5344CB8AC3E}">
        <p14:creationId xmlns:p14="http://schemas.microsoft.com/office/powerpoint/2010/main" val="46965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1">
                                            <p:bg/>
                                          </p:spTgt>
                                        </p:tgtEl>
                                        <p:attrNameLst>
                                          <p:attrName>style.visibility</p:attrName>
                                        </p:attrNameLst>
                                      </p:cBhvr>
                                      <p:to>
                                        <p:strVal val="visible"/>
                                      </p:to>
                                    </p:set>
                                    <p:anim calcmode="lin" valueType="num">
                                      <p:cBhvr additive="base">
                                        <p:cTn id="7" dur="1250" fill="hold"/>
                                        <p:tgtEl>
                                          <p:spTgt spid="81">
                                            <p:bg/>
                                          </p:spTgt>
                                        </p:tgtEl>
                                        <p:attrNameLst>
                                          <p:attrName>ppt_x</p:attrName>
                                        </p:attrNameLst>
                                      </p:cBhvr>
                                      <p:tavLst>
                                        <p:tav tm="0">
                                          <p:val>
                                            <p:strVal val="1+#ppt_w/2"/>
                                          </p:val>
                                        </p:tav>
                                        <p:tav tm="100000">
                                          <p:val>
                                            <p:strVal val="#ppt_x"/>
                                          </p:val>
                                        </p:tav>
                                      </p:tavLst>
                                    </p:anim>
                                    <p:anim calcmode="lin" valueType="num">
                                      <p:cBhvr additive="base">
                                        <p:cTn id="8" dur="1250" fill="hold"/>
                                        <p:tgtEl>
                                          <p:spTgt spid="81">
                                            <p:bg/>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81">
                                            <p:txEl>
                                              <p:pRg st="0" end="0"/>
                                            </p:txEl>
                                          </p:spTgt>
                                        </p:tgtEl>
                                        <p:attrNameLst>
                                          <p:attrName>style.visibility</p:attrName>
                                        </p:attrNameLst>
                                      </p:cBhvr>
                                      <p:to>
                                        <p:strVal val="visible"/>
                                      </p:to>
                                    </p:set>
                                    <p:anim calcmode="lin" valueType="num">
                                      <p:cBhvr additive="base">
                                        <p:cTn id="11" dur="1250" fill="hold"/>
                                        <p:tgtEl>
                                          <p:spTgt spid="81">
                                            <p:txEl>
                                              <p:pRg st="0" end="0"/>
                                            </p:txEl>
                                          </p:spTgt>
                                        </p:tgtEl>
                                        <p:attrNameLst>
                                          <p:attrName>ppt_x</p:attrName>
                                        </p:attrNameLst>
                                      </p:cBhvr>
                                      <p:tavLst>
                                        <p:tav tm="0">
                                          <p:val>
                                            <p:strVal val="1+#ppt_w/2"/>
                                          </p:val>
                                        </p:tav>
                                        <p:tav tm="100000">
                                          <p:val>
                                            <p:strVal val="#ppt_x"/>
                                          </p:val>
                                        </p:tav>
                                      </p:tavLst>
                                    </p:anim>
                                    <p:anim calcmode="lin" valueType="num">
                                      <p:cBhvr additive="base">
                                        <p:cTn id="12" dur="1250" fill="hold"/>
                                        <p:tgtEl>
                                          <p:spTgt spid="8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225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childTnLst>
                                </p:cTn>
                              </p:par>
                            </p:childTnLst>
                          </p:cTn>
                        </p:par>
                        <p:par>
                          <p:cTn id="21" fill="hold">
                            <p:stCondLst>
                              <p:cond delay="3250"/>
                            </p:stCondLst>
                            <p:childTnLst>
                              <p:par>
                                <p:cTn id="22" presetID="10" presetClass="entr" presetSubtype="0" fill="hold" grpId="0" nodeType="afterEffect">
                                  <p:stCondLst>
                                    <p:cond delay="0"/>
                                  </p:stCondLst>
                                  <p:childTnLst>
                                    <p:set>
                                      <p:cBhvr>
                                        <p:cTn id="23" dur="1" fill="hold">
                                          <p:stCondLst>
                                            <p:cond delay="0"/>
                                          </p:stCondLst>
                                        </p:cTn>
                                        <p:tgtEl>
                                          <p:spTgt spid="80">
                                            <p:txEl>
                                              <p:pRg st="0" end="0"/>
                                            </p:txEl>
                                          </p:spTgt>
                                        </p:tgtEl>
                                        <p:attrNameLst>
                                          <p:attrName>style.visibility</p:attrName>
                                        </p:attrNameLst>
                                      </p:cBhvr>
                                      <p:to>
                                        <p:strVal val="visible"/>
                                      </p:to>
                                    </p:set>
                                    <p:animEffect transition="in" filter="fade">
                                      <p:cBhvr>
                                        <p:cTn id="24" dur="10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uiExpand="1" build="p" animBg="1">
        <p:tmplLst>
          <p:tmpl>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1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3"/>
            <a:ext cx="3939328" cy="4213225"/>
          </a:xfrm>
          <a:prstGeom prst="roundRect">
            <a:avLst>
              <a:gd name="adj" fmla="val 3549"/>
            </a:avLst>
          </a:pr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Introduction 1x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5271109" y="2106637"/>
            <a:ext cx="5400000" cy="276999"/>
          </a:xfrm>
        </p:spPr>
        <p:txBody>
          <a:bodyPr>
            <a:spAutoFit/>
          </a:bodyPr>
          <a:lstStyle>
            <a:lvl1pPr marL="0" indent="0">
              <a:buFontTx/>
              <a:buNone/>
              <a:defRPr sz="2000" b="1" cap="none" baseline="0">
                <a:solidFill>
                  <a:schemeClr val="accent1"/>
                </a:solidFill>
                <a:latin typeface="+mj-lt"/>
              </a:defRPr>
            </a:lvl1pPr>
            <a:lvl4pPr>
              <a:defRPr/>
            </a:lvl4pPr>
          </a:lstStyle>
          <a:p>
            <a:pPr lvl="0"/>
            <a:r>
              <a:rPr lang="en-GB"/>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5271109" y="3437571"/>
            <a:ext cx="5400000" cy="2080570"/>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pede. Mauris et orci.</a:t>
            </a:r>
          </a:p>
          <a:p>
            <a:pPr lvl="0"/>
            <a:endParaRPr lang="en-GB" noProof="0"/>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5271108" y="2600252"/>
            <a:ext cx="5400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5271109" y="2862061"/>
            <a:ext cx="5400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5271109" y="1696003"/>
            <a:ext cx="5400000" cy="443198"/>
          </a:xfrm>
        </p:spPr>
        <p:txBody>
          <a:bodyPr>
            <a:spAutoFit/>
          </a:bodyPr>
          <a:lstStyle>
            <a:lvl1pPr marL="0" indent="0">
              <a:buFontTx/>
              <a:buNone/>
              <a:defRPr sz="3200" b="1" cap="none" baseline="0">
                <a:solidFill>
                  <a:schemeClr val="tx2"/>
                </a:solidFill>
                <a:latin typeface="+mj-lt"/>
              </a:defRPr>
            </a:lvl1pPr>
            <a:lvl4pPr>
              <a:defRPr/>
            </a:lvl4pPr>
          </a:lstStyle>
          <a:p>
            <a:pPr lvl="0"/>
            <a:r>
              <a:rPr lang="en-GB"/>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5656309" y="2089997"/>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grpSp>
        <p:nvGrpSpPr>
          <p:cNvPr id="74" name="INSTRUCTION">
            <a:extLst>
              <a:ext uri="{FF2B5EF4-FFF2-40B4-BE49-F238E27FC236}">
                <a16:creationId xmlns:a16="http://schemas.microsoft.com/office/drawing/2014/main" id="{B6338F45-0553-84D3-2251-DA19E6246A59}"/>
              </a:ext>
            </a:extLst>
          </p:cNvPr>
          <p:cNvGrpSpPr/>
          <p:nvPr userDrawn="1"/>
        </p:nvGrpSpPr>
        <p:grpSpPr>
          <a:xfrm>
            <a:off x="-3786164" y="0"/>
            <a:ext cx="3693113" cy="5054643"/>
            <a:chOff x="-3786164" y="0"/>
            <a:chExt cx="3693113" cy="5054643"/>
          </a:xfrm>
        </p:grpSpPr>
        <p:sp>
          <p:nvSpPr>
            <p:cNvPr id="75" name="Rechthoek 74">
              <a:extLst>
                <a:ext uri="{FF2B5EF4-FFF2-40B4-BE49-F238E27FC236}">
                  <a16:creationId xmlns:a16="http://schemas.microsoft.com/office/drawing/2014/main" id="{51C12583-5887-EB9A-7B96-3434633A1B9D}"/>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6" name="Rechthoek 75">
              <a:extLst>
                <a:ext uri="{FF2B5EF4-FFF2-40B4-BE49-F238E27FC236}">
                  <a16:creationId xmlns:a16="http://schemas.microsoft.com/office/drawing/2014/main" id="{77147CFF-7053-35E9-5D42-5037487152E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77" name="Ovaal 76">
              <a:extLst>
                <a:ext uri="{FF2B5EF4-FFF2-40B4-BE49-F238E27FC236}">
                  <a16:creationId xmlns:a16="http://schemas.microsoft.com/office/drawing/2014/main" id="{060693C9-E94E-98BB-EC9D-AC9324CAD8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8" name="Rechthoek 77">
              <a:extLst>
                <a:ext uri="{FF2B5EF4-FFF2-40B4-BE49-F238E27FC236}">
                  <a16:creationId xmlns:a16="http://schemas.microsoft.com/office/drawing/2014/main" id="{8903CF43-442B-1832-B85E-1C1E4546008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9" name="Ovaal 78">
              <a:extLst>
                <a:ext uri="{FF2B5EF4-FFF2-40B4-BE49-F238E27FC236}">
                  <a16:creationId xmlns:a16="http://schemas.microsoft.com/office/drawing/2014/main" id="{6051E6EF-EECB-4209-83B2-E29C6B03889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0" name="Rechthoek 79">
              <a:extLst>
                <a:ext uri="{FF2B5EF4-FFF2-40B4-BE49-F238E27FC236}">
                  <a16:creationId xmlns:a16="http://schemas.microsoft.com/office/drawing/2014/main" id="{C4CBEB17-1732-B32F-91C5-923E18BD73F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Rechthoek 80">
              <a:extLst>
                <a:ext uri="{FF2B5EF4-FFF2-40B4-BE49-F238E27FC236}">
                  <a16:creationId xmlns:a16="http://schemas.microsoft.com/office/drawing/2014/main" id="{6B33D186-157D-E30B-2F23-0BC86D899A3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82" name="Ovaal 81">
              <a:extLst>
                <a:ext uri="{FF2B5EF4-FFF2-40B4-BE49-F238E27FC236}">
                  <a16:creationId xmlns:a16="http://schemas.microsoft.com/office/drawing/2014/main" id="{2B1D34EE-D924-8D47-5CAB-715C758E439A}"/>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3" name="Rechthoek 82">
              <a:extLst>
                <a:ext uri="{FF2B5EF4-FFF2-40B4-BE49-F238E27FC236}">
                  <a16:creationId xmlns:a16="http://schemas.microsoft.com/office/drawing/2014/main" id="{3FA6A19F-7D0D-E517-6BCF-6B8D59E7252B}"/>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4" name="Groep 83">
              <a:extLst>
                <a:ext uri="{FF2B5EF4-FFF2-40B4-BE49-F238E27FC236}">
                  <a16:creationId xmlns:a16="http://schemas.microsoft.com/office/drawing/2014/main" id="{9970A62E-6B72-A74C-D3C5-4518CA462EA0}"/>
                </a:ext>
              </a:extLst>
            </p:cNvPr>
            <p:cNvGrpSpPr/>
            <p:nvPr userDrawn="1"/>
          </p:nvGrpSpPr>
          <p:grpSpPr>
            <a:xfrm>
              <a:off x="-3414453" y="3534339"/>
              <a:ext cx="514284" cy="506545"/>
              <a:chOff x="12617641" y="3403239"/>
              <a:chExt cx="752963" cy="741634"/>
            </a:xfrm>
          </p:grpSpPr>
          <p:grpSp>
            <p:nvGrpSpPr>
              <p:cNvPr id="101" name="Groep 100">
                <a:extLst>
                  <a:ext uri="{FF2B5EF4-FFF2-40B4-BE49-F238E27FC236}">
                    <a16:creationId xmlns:a16="http://schemas.microsoft.com/office/drawing/2014/main" id="{5D6F782A-5A5B-BB2B-B27C-348C5E5DAD78}"/>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E55BCC43-8AF7-C4E4-7849-AF42BA19B3C2}"/>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798DDBDE-8F0A-7BEF-3A92-01D7AA3186EF}"/>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C3C54DBD-C294-625D-5D7E-7F37106C948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48C7CD2A-8FA8-A169-CADB-8CCBED30822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9AB299F4-BB2E-F6E1-D5AF-C29CEBB8E6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972DEF9C-6130-C340-03A5-3D764635859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C49308C8-3D35-1449-130C-7E334BD1863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35C3D808-C46B-A0D3-87D6-9B3251D44009}"/>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88F1CF26-EE38-BAE3-0D5C-9DFAE49184A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C26F0964-0E62-03B0-AF5D-63A2C754E3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E73D86B5-C8AA-F091-945E-B918BAE86FD3}"/>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F6EA707F-84DB-6189-B465-29271C43EF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BBDB3B15-3D94-BE84-BAF6-16310889CD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2890D34D-9AE5-F9DF-A68C-E6732793698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03" name="Gelijkbenige driehoek 102">
                <a:extLst>
                  <a:ext uri="{FF2B5EF4-FFF2-40B4-BE49-F238E27FC236}">
                    <a16:creationId xmlns:a16="http://schemas.microsoft.com/office/drawing/2014/main" id="{79ECBA4D-D273-2065-23FE-108434BDBF6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85" name="ICOON_info">
              <a:extLst>
                <a:ext uri="{FF2B5EF4-FFF2-40B4-BE49-F238E27FC236}">
                  <a16:creationId xmlns:a16="http://schemas.microsoft.com/office/drawing/2014/main" id="{05580824-0AA3-5810-5269-0EBA2E11BEEC}"/>
                </a:ext>
              </a:extLst>
            </p:cNvPr>
            <p:cNvGrpSpPr/>
            <p:nvPr userDrawn="1"/>
          </p:nvGrpSpPr>
          <p:grpSpPr>
            <a:xfrm>
              <a:off x="-376736" y="4055594"/>
              <a:ext cx="283685" cy="283685"/>
              <a:chOff x="-510741" y="5913713"/>
              <a:chExt cx="267555" cy="267555"/>
            </a:xfrm>
          </p:grpSpPr>
          <p:sp>
            <p:nvSpPr>
              <p:cNvPr id="99" name="Ovaal 98">
                <a:extLst>
                  <a:ext uri="{FF2B5EF4-FFF2-40B4-BE49-F238E27FC236}">
                    <a16:creationId xmlns:a16="http://schemas.microsoft.com/office/drawing/2014/main" id="{A9A77014-6F47-E2BB-C2C4-EC7E7F64F6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0" name="Graphic 163" descr="Informatie">
                <a:extLst>
                  <a:ext uri="{FF2B5EF4-FFF2-40B4-BE49-F238E27FC236}">
                    <a16:creationId xmlns:a16="http://schemas.microsoft.com/office/drawing/2014/main" id="{EB3BE875-91E4-BC75-EC9C-599571F8DF6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86" name="Groep 85">
              <a:extLst>
                <a:ext uri="{FF2B5EF4-FFF2-40B4-BE49-F238E27FC236}">
                  <a16:creationId xmlns:a16="http://schemas.microsoft.com/office/drawing/2014/main" id="{E06C7009-3827-7A72-2F1D-B96A15DC605B}"/>
                </a:ext>
              </a:extLst>
            </p:cNvPr>
            <p:cNvGrpSpPr/>
            <p:nvPr userDrawn="1"/>
          </p:nvGrpSpPr>
          <p:grpSpPr>
            <a:xfrm>
              <a:off x="-938434" y="4364020"/>
              <a:ext cx="627798" cy="576693"/>
              <a:chOff x="-938434" y="4570310"/>
              <a:chExt cx="627798" cy="576693"/>
            </a:xfrm>
          </p:grpSpPr>
          <p:grpSp>
            <p:nvGrpSpPr>
              <p:cNvPr id="94" name="Inspireren">
                <a:extLst>
                  <a:ext uri="{FF2B5EF4-FFF2-40B4-BE49-F238E27FC236}">
                    <a16:creationId xmlns:a16="http://schemas.microsoft.com/office/drawing/2014/main" id="{215C5C77-0E24-A978-E988-B4C2E60E22F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6" name="Freeform 12">
                  <a:extLst>
                    <a:ext uri="{FF2B5EF4-FFF2-40B4-BE49-F238E27FC236}">
                      <a16:creationId xmlns:a16="http://schemas.microsoft.com/office/drawing/2014/main" id="{48B5DFB5-0DB0-2158-E65D-BBBE512B861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7" name="Freeform 13">
                  <a:extLst>
                    <a:ext uri="{FF2B5EF4-FFF2-40B4-BE49-F238E27FC236}">
                      <a16:creationId xmlns:a16="http://schemas.microsoft.com/office/drawing/2014/main" id="{01122CED-7FB3-EBC8-FBD5-244FAD244C8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8" name="Freeform 14">
                  <a:extLst>
                    <a:ext uri="{FF2B5EF4-FFF2-40B4-BE49-F238E27FC236}">
                      <a16:creationId xmlns:a16="http://schemas.microsoft.com/office/drawing/2014/main" id="{FE3ECDC4-0CD5-DAB1-594E-4410DB8EEC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95" name="Tekstvak 94">
                <a:extLst>
                  <a:ext uri="{FF2B5EF4-FFF2-40B4-BE49-F238E27FC236}">
                    <a16:creationId xmlns:a16="http://schemas.microsoft.com/office/drawing/2014/main" id="{0080C120-7C4B-9AE0-8AE3-AE2008154A3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7" name="Groep 86">
              <a:extLst>
                <a:ext uri="{FF2B5EF4-FFF2-40B4-BE49-F238E27FC236}">
                  <a16:creationId xmlns:a16="http://schemas.microsoft.com/office/drawing/2014/main" id="{E260A694-282E-AB34-C3BE-C11A07E4E896}"/>
                </a:ext>
              </a:extLst>
            </p:cNvPr>
            <p:cNvGrpSpPr/>
            <p:nvPr userDrawn="1"/>
          </p:nvGrpSpPr>
          <p:grpSpPr>
            <a:xfrm>
              <a:off x="-3365484" y="1226982"/>
              <a:ext cx="446937" cy="406485"/>
              <a:chOff x="-3563526" y="1409294"/>
              <a:chExt cx="354190" cy="322133"/>
            </a:xfrm>
          </p:grpSpPr>
          <p:grpSp>
            <p:nvGrpSpPr>
              <p:cNvPr id="88" name="Groep 87">
                <a:extLst>
                  <a:ext uri="{FF2B5EF4-FFF2-40B4-BE49-F238E27FC236}">
                    <a16:creationId xmlns:a16="http://schemas.microsoft.com/office/drawing/2014/main" id="{F7B41748-6F22-67F2-B452-720FACBA503C}"/>
                  </a:ext>
                </a:extLst>
              </p:cNvPr>
              <p:cNvGrpSpPr/>
              <p:nvPr userDrawn="1"/>
            </p:nvGrpSpPr>
            <p:grpSpPr>
              <a:xfrm>
                <a:off x="-3499992" y="1409294"/>
                <a:ext cx="225195" cy="195499"/>
                <a:chOff x="8987389" y="1361199"/>
                <a:chExt cx="2200275" cy="1914525"/>
              </a:xfrm>
            </p:grpSpPr>
            <p:sp>
              <p:nvSpPr>
                <p:cNvPr id="90" name="Vrije vorm: vorm 89">
                  <a:extLst>
                    <a:ext uri="{FF2B5EF4-FFF2-40B4-BE49-F238E27FC236}">
                      <a16:creationId xmlns:a16="http://schemas.microsoft.com/office/drawing/2014/main" id="{CF880C73-22FD-1A18-4A74-52CB706E17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91" name="Groep 90">
                  <a:extLst>
                    <a:ext uri="{FF2B5EF4-FFF2-40B4-BE49-F238E27FC236}">
                      <a16:creationId xmlns:a16="http://schemas.microsoft.com/office/drawing/2014/main" id="{F5617FCE-ADC7-CB21-2DC5-2E8358A6F12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2" name="Vrije vorm: vorm 91">
                    <a:extLst>
                      <a:ext uri="{FF2B5EF4-FFF2-40B4-BE49-F238E27FC236}">
                        <a16:creationId xmlns:a16="http://schemas.microsoft.com/office/drawing/2014/main" id="{59D1CA4B-AD22-D1A3-418E-99C0FE1226C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93" name="Vrije vorm: vorm 92">
                    <a:extLst>
                      <a:ext uri="{FF2B5EF4-FFF2-40B4-BE49-F238E27FC236}">
                        <a16:creationId xmlns:a16="http://schemas.microsoft.com/office/drawing/2014/main" id="{CF7E780D-525E-CB9F-BB14-3BEFDAA9AAE5}"/>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89" name="Tekstvak 88">
                <a:extLst>
                  <a:ext uri="{FF2B5EF4-FFF2-40B4-BE49-F238E27FC236}">
                    <a16:creationId xmlns:a16="http://schemas.microsoft.com/office/drawing/2014/main" id="{189970CD-2314-3276-BDFC-5929747ECC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44165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2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Introduction 2x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2676150"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2676150" y="3081427"/>
            <a:ext cx="3096000" cy="2591479"/>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a:t>
            </a:r>
            <a:r>
              <a:rPr lang="en-GB" noProof="0" err="1"/>
              <a:t>pede</a:t>
            </a:r>
            <a:r>
              <a:rPr lang="en-GB" noProof="0"/>
              <a:t>.</a:t>
            </a:r>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2676149" y="2395251"/>
            <a:ext cx="3096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2676150" y="2657060"/>
            <a:ext cx="3096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2676150"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3061350"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sp>
        <p:nvSpPr>
          <p:cNvPr id="22" name="Tijdelijke aanduiding voor afbeelding 32">
            <a:extLst>
              <a:ext uri="{FF2B5EF4-FFF2-40B4-BE49-F238E27FC236}">
                <a16:creationId xmlns:a16="http://schemas.microsoft.com/office/drawing/2014/main" id="{64DA3BED-7543-E31E-0382-BAF408BE0356}"/>
              </a:ext>
            </a:extLst>
          </p:cNvPr>
          <p:cNvSpPr>
            <a:spLocks noGrp="1"/>
          </p:cNvSpPr>
          <p:nvPr>
            <p:ph type="pic" sz="quarter" idx="84" hasCustomPrompt="1"/>
          </p:nvPr>
        </p:nvSpPr>
        <p:spPr>
          <a:xfrm>
            <a:off x="6383338"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23" name="Tijdelijke aanduiding voor tekst 26">
            <a:extLst>
              <a:ext uri="{FF2B5EF4-FFF2-40B4-BE49-F238E27FC236}">
                <a16:creationId xmlns:a16="http://schemas.microsoft.com/office/drawing/2014/main" id="{9BCA8E9C-E1F1-823E-31FE-36E3A3A1B6DA}"/>
              </a:ext>
            </a:extLst>
          </p:cNvPr>
          <p:cNvSpPr>
            <a:spLocks noGrp="1"/>
          </p:cNvSpPr>
          <p:nvPr>
            <p:ph type="body" sz="quarter" idx="85" hasCustomPrompt="1"/>
          </p:nvPr>
        </p:nvSpPr>
        <p:spPr>
          <a:xfrm>
            <a:off x="8351281"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24" name="Tijdelijke aanduiding voor tekst 8">
            <a:extLst>
              <a:ext uri="{FF2B5EF4-FFF2-40B4-BE49-F238E27FC236}">
                <a16:creationId xmlns:a16="http://schemas.microsoft.com/office/drawing/2014/main" id="{8DE6BA3C-C128-CD98-6400-BDFFE67BE862}"/>
              </a:ext>
            </a:extLst>
          </p:cNvPr>
          <p:cNvSpPr>
            <a:spLocks noGrp="1"/>
          </p:cNvSpPr>
          <p:nvPr>
            <p:ph type="body" sz="quarter" idx="86" hasCustomPrompt="1"/>
          </p:nvPr>
        </p:nvSpPr>
        <p:spPr>
          <a:xfrm>
            <a:off x="8351281" y="3081427"/>
            <a:ext cx="3096000" cy="2966966"/>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pede. </a:t>
            </a:r>
          </a:p>
          <a:p>
            <a:pPr lvl="0"/>
            <a:endParaRPr lang="en-GB" noProof="0"/>
          </a:p>
        </p:txBody>
      </p:sp>
      <p:sp>
        <p:nvSpPr>
          <p:cNvPr id="26" name="Tijdelijke aanduiding voor tekst 8">
            <a:extLst>
              <a:ext uri="{FF2B5EF4-FFF2-40B4-BE49-F238E27FC236}">
                <a16:creationId xmlns:a16="http://schemas.microsoft.com/office/drawing/2014/main" id="{CD3E537A-4E4F-BBC9-8897-E4AC3A1DF234}"/>
              </a:ext>
            </a:extLst>
          </p:cNvPr>
          <p:cNvSpPr>
            <a:spLocks noGrp="1"/>
          </p:cNvSpPr>
          <p:nvPr>
            <p:ph type="body" sz="quarter" idx="87" hasCustomPrompt="1"/>
          </p:nvPr>
        </p:nvSpPr>
        <p:spPr>
          <a:xfrm>
            <a:off x="8351280" y="2395251"/>
            <a:ext cx="3096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27" name="Tijdelijke aanduiding voor tekst 8">
            <a:extLst>
              <a:ext uri="{FF2B5EF4-FFF2-40B4-BE49-F238E27FC236}">
                <a16:creationId xmlns:a16="http://schemas.microsoft.com/office/drawing/2014/main" id="{D929EFC6-95D4-FEFE-52A5-84EFDA73B353}"/>
              </a:ext>
            </a:extLst>
          </p:cNvPr>
          <p:cNvSpPr>
            <a:spLocks noGrp="1"/>
          </p:cNvSpPr>
          <p:nvPr>
            <p:ph type="body" sz="quarter" idx="88" hasCustomPrompt="1"/>
          </p:nvPr>
        </p:nvSpPr>
        <p:spPr>
          <a:xfrm>
            <a:off x="8351281" y="2657060"/>
            <a:ext cx="3096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9" name="Tijdelijke aanduiding voor tekst 26">
            <a:extLst>
              <a:ext uri="{FF2B5EF4-FFF2-40B4-BE49-F238E27FC236}">
                <a16:creationId xmlns:a16="http://schemas.microsoft.com/office/drawing/2014/main" id="{10DDCA41-E81E-6F3D-BC74-FE21584902E3}"/>
              </a:ext>
            </a:extLst>
          </p:cNvPr>
          <p:cNvSpPr>
            <a:spLocks noGrp="1"/>
          </p:cNvSpPr>
          <p:nvPr>
            <p:ph type="body" sz="quarter" idx="89" hasCustomPrompt="1"/>
          </p:nvPr>
        </p:nvSpPr>
        <p:spPr>
          <a:xfrm>
            <a:off x="8351281"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30" name="Tijdelijke aanduiding voor tekst 12">
            <a:extLst>
              <a:ext uri="{FF2B5EF4-FFF2-40B4-BE49-F238E27FC236}">
                <a16:creationId xmlns:a16="http://schemas.microsoft.com/office/drawing/2014/main" id="{E612AEAB-7474-B4ED-9445-49B9292E6AE9}"/>
              </a:ext>
            </a:extLst>
          </p:cNvPr>
          <p:cNvSpPr>
            <a:spLocks noGrp="1"/>
          </p:cNvSpPr>
          <p:nvPr>
            <p:ph type="body" sz="quarter" idx="90" hasCustomPrompt="1"/>
          </p:nvPr>
        </p:nvSpPr>
        <p:spPr>
          <a:xfrm rot="16200000">
            <a:off x="8736481"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grpSp>
        <p:nvGrpSpPr>
          <p:cNvPr id="81" name="INSTRUCTION">
            <a:extLst>
              <a:ext uri="{FF2B5EF4-FFF2-40B4-BE49-F238E27FC236}">
                <a16:creationId xmlns:a16="http://schemas.microsoft.com/office/drawing/2014/main" id="{818F1287-1959-9A2F-CE3B-5F87016998B2}"/>
              </a:ext>
            </a:extLst>
          </p:cNvPr>
          <p:cNvGrpSpPr/>
          <p:nvPr userDrawn="1"/>
        </p:nvGrpSpPr>
        <p:grpSpPr>
          <a:xfrm>
            <a:off x="-3786164" y="0"/>
            <a:ext cx="3693113" cy="5054643"/>
            <a:chOff x="-3786164" y="0"/>
            <a:chExt cx="3693113" cy="5054643"/>
          </a:xfrm>
        </p:grpSpPr>
        <p:sp>
          <p:nvSpPr>
            <p:cNvPr id="82" name="Rechthoek 81">
              <a:extLst>
                <a:ext uri="{FF2B5EF4-FFF2-40B4-BE49-F238E27FC236}">
                  <a16:creationId xmlns:a16="http://schemas.microsoft.com/office/drawing/2014/main" id="{9273C37B-7314-75CE-753E-17804B8902D6}"/>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3" name="Rechthoek 82">
              <a:extLst>
                <a:ext uri="{FF2B5EF4-FFF2-40B4-BE49-F238E27FC236}">
                  <a16:creationId xmlns:a16="http://schemas.microsoft.com/office/drawing/2014/main" id="{D4BCD244-254E-5794-954D-4E7D5AD941F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84" name="Ovaal 83">
              <a:extLst>
                <a:ext uri="{FF2B5EF4-FFF2-40B4-BE49-F238E27FC236}">
                  <a16:creationId xmlns:a16="http://schemas.microsoft.com/office/drawing/2014/main" id="{33F09A51-6541-C4F4-B668-3C4BCBD5608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1D4D274-BC77-DAEE-41B7-566DBF990D9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FB36-FC63-2314-0830-ECD67A31D4F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6A433E16-D55F-6A26-E221-E1FE49BB653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Rechthoek 87">
              <a:extLst>
                <a:ext uri="{FF2B5EF4-FFF2-40B4-BE49-F238E27FC236}">
                  <a16:creationId xmlns:a16="http://schemas.microsoft.com/office/drawing/2014/main" id="{1DEC845A-700D-53AC-D941-196B6962BF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89" name="Ovaal 88">
              <a:extLst>
                <a:ext uri="{FF2B5EF4-FFF2-40B4-BE49-F238E27FC236}">
                  <a16:creationId xmlns:a16="http://schemas.microsoft.com/office/drawing/2014/main" id="{DA1CEFC5-651A-B9C0-96EB-904A660BB2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C33C1B6E-3531-DE60-5AE4-6C1D4BD14FB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1" name="Groep 90">
              <a:extLst>
                <a:ext uri="{FF2B5EF4-FFF2-40B4-BE49-F238E27FC236}">
                  <a16:creationId xmlns:a16="http://schemas.microsoft.com/office/drawing/2014/main" id="{7B7F83E2-7C20-2E11-9D89-BB70C2455D74}"/>
                </a:ext>
              </a:extLst>
            </p:cNvPr>
            <p:cNvGrpSpPr/>
            <p:nvPr userDrawn="1"/>
          </p:nvGrpSpPr>
          <p:grpSpPr>
            <a:xfrm>
              <a:off x="-3414453" y="3534339"/>
              <a:ext cx="514284" cy="506545"/>
              <a:chOff x="12617641" y="3403239"/>
              <a:chExt cx="752963" cy="741634"/>
            </a:xfrm>
          </p:grpSpPr>
          <p:grpSp>
            <p:nvGrpSpPr>
              <p:cNvPr id="108" name="Groep 107">
                <a:extLst>
                  <a:ext uri="{FF2B5EF4-FFF2-40B4-BE49-F238E27FC236}">
                    <a16:creationId xmlns:a16="http://schemas.microsoft.com/office/drawing/2014/main" id="{29AAA67C-F223-73A4-D5E0-02A7558D8672}"/>
                  </a:ext>
                </a:extLst>
              </p:cNvPr>
              <p:cNvGrpSpPr/>
              <p:nvPr userDrawn="1"/>
            </p:nvGrpSpPr>
            <p:grpSpPr>
              <a:xfrm>
                <a:off x="12771530" y="3403239"/>
                <a:ext cx="467176" cy="448491"/>
                <a:chOff x="12782157" y="3403239"/>
                <a:chExt cx="467176" cy="448491"/>
              </a:xfrm>
            </p:grpSpPr>
            <p:grpSp>
              <p:nvGrpSpPr>
                <p:cNvPr id="111" name="Groep 110">
                  <a:extLst>
                    <a:ext uri="{FF2B5EF4-FFF2-40B4-BE49-F238E27FC236}">
                      <a16:creationId xmlns:a16="http://schemas.microsoft.com/office/drawing/2014/main" id="{FB95DE48-3F92-48AD-A67E-94BFEBC11F92}"/>
                    </a:ext>
                  </a:extLst>
                </p:cNvPr>
                <p:cNvGrpSpPr/>
                <p:nvPr userDrawn="1"/>
              </p:nvGrpSpPr>
              <p:grpSpPr>
                <a:xfrm>
                  <a:off x="12782157" y="3403239"/>
                  <a:ext cx="412976" cy="396132"/>
                  <a:chOff x="13554906" y="3320109"/>
                  <a:chExt cx="443917" cy="425811"/>
                </a:xfrm>
              </p:grpSpPr>
              <p:grpSp>
                <p:nvGrpSpPr>
                  <p:cNvPr id="118" name="Groep 117">
                    <a:extLst>
                      <a:ext uri="{FF2B5EF4-FFF2-40B4-BE49-F238E27FC236}">
                        <a16:creationId xmlns:a16="http://schemas.microsoft.com/office/drawing/2014/main" id="{D4BC56F4-19AA-DDC2-F434-E9C553EAEB96}"/>
                      </a:ext>
                    </a:extLst>
                  </p:cNvPr>
                  <p:cNvGrpSpPr/>
                  <p:nvPr userDrawn="1"/>
                </p:nvGrpSpPr>
                <p:grpSpPr>
                  <a:xfrm>
                    <a:off x="13554906" y="3320109"/>
                    <a:ext cx="443917" cy="425811"/>
                    <a:chOff x="12909684" y="1276143"/>
                    <a:chExt cx="443917" cy="425811"/>
                  </a:xfrm>
                </p:grpSpPr>
                <p:sp>
                  <p:nvSpPr>
                    <p:cNvPr id="121" name="Rechthoek 120">
                      <a:extLst>
                        <a:ext uri="{FF2B5EF4-FFF2-40B4-BE49-F238E27FC236}">
                          <a16:creationId xmlns:a16="http://schemas.microsoft.com/office/drawing/2014/main" id="{E0C5DCC0-EC3F-1D09-C102-6862775BA71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26F2554D-7F66-99C1-3ECF-00CC96DF4A0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3" name="Ovaal 122">
                      <a:extLst>
                        <a:ext uri="{FF2B5EF4-FFF2-40B4-BE49-F238E27FC236}">
                          <a16:creationId xmlns:a16="http://schemas.microsoft.com/office/drawing/2014/main" id="{5D737FB5-2818-78EB-ABC1-364E6216EE9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9" name="Afbeelding 118">
                    <a:extLst>
                      <a:ext uri="{FF2B5EF4-FFF2-40B4-BE49-F238E27FC236}">
                        <a16:creationId xmlns:a16="http://schemas.microsoft.com/office/drawing/2014/main" id="{C39DE5DF-3A5E-BE33-AB01-29BA644668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0" name="Afbeelding 119">
                    <a:extLst>
                      <a:ext uri="{FF2B5EF4-FFF2-40B4-BE49-F238E27FC236}">
                        <a16:creationId xmlns:a16="http://schemas.microsoft.com/office/drawing/2014/main" id="{078BAA7B-89A5-2344-E6DD-21A272A548CD}"/>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2" name="Groep 111">
                  <a:extLst>
                    <a:ext uri="{FF2B5EF4-FFF2-40B4-BE49-F238E27FC236}">
                      <a16:creationId xmlns:a16="http://schemas.microsoft.com/office/drawing/2014/main" id="{0157301A-237C-3636-20E9-A52E40E6DE76}"/>
                    </a:ext>
                  </a:extLst>
                </p:cNvPr>
                <p:cNvGrpSpPr/>
                <p:nvPr userDrawn="1"/>
              </p:nvGrpSpPr>
              <p:grpSpPr>
                <a:xfrm>
                  <a:off x="13103513" y="3705268"/>
                  <a:ext cx="145820" cy="146462"/>
                  <a:chOff x="13096169" y="3602278"/>
                  <a:chExt cx="145820" cy="146462"/>
                </a:xfrm>
              </p:grpSpPr>
              <p:sp>
                <p:nvSpPr>
                  <p:cNvPr id="116" name="Rechthoek 115">
                    <a:extLst>
                      <a:ext uri="{FF2B5EF4-FFF2-40B4-BE49-F238E27FC236}">
                        <a16:creationId xmlns:a16="http://schemas.microsoft.com/office/drawing/2014/main" id="{0283DDA1-6703-C48C-4CFB-F68486C667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A52BBAE9-8E15-C56A-F221-593B9EA9BE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13" name="Groep 112">
                  <a:extLst>
                    <a:ext uri="{FF2B5EF4-FFF2-40B4-BE49-F238E27FC236}">
                      <a16:creationId xmlns:a16="http://schemas.microsoft.com/office/drawing/2014/main" id="{0C1DC9EF-78CF-C5BA-EE14-9B82E2874B49}"/>
                    </a:ext>
                  </a:extLst>
                </p:cNvPr>
                <p:cNvGrpSpPr/>
                <p:nvPr userDrawn="1"/>
              </p:nvGrpSpPr>
              <p:grpSpPr>
                <a:xfrm rot="10800000">
                  <a:off x="13061402" y="3665637"/>
                  <a:ext cx="145820" cy="146462"/>
                  <a:chOff x="13096169" y="3602278"/>
                  <a:chExt cx="145820" cy="146462"/>
                </a:xfrm>
              </p:grpSpPr>
              <p:sp>
                <p:nvSpPr>
                  <p:cNvPr id="114" name="Rechthoek 113">
                    <a:extLst>
                      <a:ext uri="{FF2B5EF4-FFF2-40B4-BE49-F238E27FC236}">
                        <a16:creationId xmlns:a16="http://schemas.microsoft.com/office/drawing/2014/main" id="{562592FC-E0FA-25C7-ADDF-6744B77061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AF5DA0F-CDD1-101A-0DB1-52CEB747F7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9" name="Rechthoek 108">
                <a:extLst>
                  <a:ext uri="{FF2B5EF4-FFF2-40B4-BE49-F238E27FC236}">
                    <a16:creationId xmlns:a16="http://schemas.microsoft.com/office/drawing/2014/main" id="{51927BA5-7D2B-62D4-1EEC-25D9822B25F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10" name="Gelijkbenige driehoek 109">
                <a:extLst>
                  <a:ext uri="{FF2B5EF4-FFF2-40B4-BE49-F238E27FC236}">
                    <a16:creationId xmlns:a16="http://schemas.microsoft.com/office/drawing/2014/main" id="{9C4DB5B9-C29B-F554-1AE1-ED0B62499D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92" name="ICOON_info">
              <a:extLst>
                <a:ext uri="{FF2B5EF4-FFF2-40B4-BE49-F238E27FC236}">
                  <a16:creationId xmlns:a16="http://schemas.microsoft.com/office/drawing/2014/main" id="{927B7C24-7556-B2FC-42EF-CFFB93449A7D}"/>
                </a:ext>
              </a:extLst>
            </p:cNvPr>
            <p:cNvGrpSpPr/>
            <p:nvPr userDrawn="1"/>
          </p:nvGrpSpPr>
          <p:grpSpPr>
            <a:xfrm>
              <a:off x="-376736" y="4055594"/>
              <a:ext cx="283685" cy="283685"/>
              <a:chOff x="-510741" y="5913713"/>
              <a:chExt cx="267555" cy="267555"/>
            </a:xfrm>
          </p:grpSpPr>
          <p:sp>
            <p:nvSpPr>
              <p:cNvPr id="106" name="Ovaal 105">
                <a:extLst>
                  <a:ext uri="{FF2B5EF4-FFF2-40B4-BE49-F238E27FC236}">
                    <a16:creationId xmlns:a16="http://schemas.microsoft.com/office/drawing/2014/main" id="{F850452E-F6C9-FDC9-49D3-F0F1AA9A012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A1B2C89E-F339-0F64-1409-250611504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73919E27-6C9C-61C4-2E75-C9A91B9F772E}"/>
                </a:ext>
              </a:extLst>
            </p:cNvPr>
            <p:cNvGrpSpPr/>
            <p:nvPr userDrawn="1"/>
          </p:nvGrpSpPr>
          <p:grpSpPr>
            <a:xfrm>
              <a:off x="-938434" y="4364020"/>
              <a:ext cx="627798" cy="576693"/>
              <a:chOff x="-938434" y="4570310"/>
              <a:chExt cx="627798" cy="576693"/>
            </a:xfrm>
          </p:grpSpPr>
          <p:grpSp>
            <p:nvGrpSpPr>
              <p:cNvPr id="101" name="Inspireren">
                <a:extLst>
                  <a:ext uri="{FF2B5EF4-FFF2-40B4-BE49-F238E27FC236}">
                    <a16:creationId xmlns:a16="http://schemas.microsoft.com/office/drawing/2014/main" id="{A56FEAC9-F456-2161-DBCB-BC2601F88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3" name="Freeform 12">
                  <a:extLst>
                    <a:ext uri="{FF2B5EF4-FFF2-40B4-BE49-F238E27FC236}">
                      <a16:creationId xmlns:a16="http://schemas.microsoft.com/office/drawing/2014/main" id="{408E73D9-E73A-323A-680E-675C427C265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4" name="Freeform 13">
                  <a:extLst>
                    <a:ext uri="{FF2B5EF4-FFF2-40B4-BE49-F238E27FC236}">
                      <a16:creationId xmlns:a16="http://schemas.microsoft.com/office/drawing/2014/main" id="{4120C98E-DE1E-3BDC-4F89-D23A5396B9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5" name="Freeform 14">
                  <a:extLst>
                    <a:ext uri="{FF2B5EF4-FFF2-40B4-BE49-F238E27FC236}">
                      <a16:creationId xmlns:a16="http://schemas.microsoft.com/office/drawing/2014/main" id="{BEAC32AD-2E47-C8BC-E9BB-892F1C8C3D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02" name="Tekstvak 101">
                <a:extLst>
                  <a:ext uri="{FF2B5EF4-FFF2-40B4-BE49-F238E27FC236}">
                    <a16:creationId xmlns:a16="http://schemas.microsoft.com/office/drawing/2014/main" id="{A20B88DA-28C4-047C-E1AD-E6F25954D89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4" name="Groep 93">
              <a:extLst>
                <a:ext uri="{FF2B5EF4-FFF2-40B4-BE49-F238E27FC236}">
                  <a16:creationId xmlns:a16="http://schemas.microsoft.com/office/drawing/2014/main" id="{8FCFFDDF-CC44-2763-481A-7B82EE994F83}"/>
                </a:ext>
              </a:extLst>
            </p:cNvPr>
            <p:cNvGrpSpPr/>
            <p:nvPr userDrawn="1"/>
          </p:nvGrpSpPr>
          <p:grpSpPr>
            <a:xfrm>
              <a:off x="-3365484" y="1226982"/>
              <a:ext cx="446937" cy="406485"/>
              <a:chOff x="-3563526" y="1409294"/>
              <a:chExt cx="354190" cy="322133"/>
            </a:xfrm>
          </p:grpSpPr>
          <p:grpSp>
            <p:nvGrpSpPr>
              <p:cNvPr id="95" name="Groep 94">
                <a:extLst>
                  <a:ext uri="{FF2B5EF4-FFF2-40B4-BE49-F238E27FC236}">
                    <a16:creationId xmlns:a16="http://schemas.microsoft.com/office/drawing/2014/main" id="{D546A845-3E31-12D3-FF3E-79FEAD059E0C}"/>
                  </a:ext>
                </a:extLst>
              </p:cNvPr>
              <p:cNvGrpSpPr/>
              <p:nvPr userDrawn="1"/>
            </p:nvGrpSpPr>
            <p:grpSpPr>
              <a:xfrm>
                <a:off x="-3499992" y="1409294"/>
                <a:ext cx="225195" cy="195499"/>
                <a:chOff x="8987389" y="1361199"/>
                <a:chExt cx="2200275" cy="1914525"/>
              </a:xfrm>
            </p:grpSpPr>
            <p:sp>
              <p:nvSpPr>
                <p:cNvPr id="97" name="Vrije vorm: vorm 96">
                  <a:extLst>
                    <a:ext uri="{FF2B5EF4-FFF2-40B4-BE49-F238E27FC236}">
                      <a16:creationId xmlns:a16="http://schemas.microsoft.com/office/drawing/2014/main" id="{5FE1300F-258F-D081-A223-17087BF1D2A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98" name="Groep 97">
                  <a:extLst>
                    <a:ext uri="{FF2B5EF4-FFF2-40B4-BE49-F238E27FC236}">
                      <a16:creationId xmlns:a16="http://schemas.microsoft.com/office/drawing/2014/main" id="{FC6C973D-E1AD-29D5-8112-8104F5A5F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9" name="Vrije vorm: vorm 98">
                    <a:extLst>
                      <a:ext uri="{FF2B5EF4-FFF2-40B4-BE49-F238E27FC236}">
                        <a16:creationId xmlns:a16="http://schemas.microsoft.com/office/drawing/2014/main" id="{121C7409-EF24-39F1-B6DC-6C64655051A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00" name="Vrije vorm: vorm 99">
                    <a:extLst>
                      <a:ext uri="{FF2B5EF4-FFF2-40B4-BE49-F238E27FC236}">
                        <a16:creationId xmlns:a16="http://schemas.microsoft.com/office/drawing/2014/main" id="{A456A402-D2A3-8D47-61E7-D02222839B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96" name="Tekstvak 95">
                <a:extLst>
                  <a:ext uri="{FF2B5EF4-FFF2-40B4-BE49-F238E27FC236}">
                    <a16:creationId xmlns:a16="http://schemas.microsoft.com/office/drawing/2014/main" id="{BE573346-F228-F936-4C34-78F7BCB72B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63346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6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Agenda 6x</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262372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7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Agenda 7x</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lvl1pPr>
              <a:defRPr>
                <a:solidFill>
                  <a:schemeClr val="bg1"/>
                </a:solidFill>
              </a:defRPr>
            </a:lvl1pPr>
          </a:lstStyle>
          <a:p>
            <a:r>
              <a:rPr lang="en-GB" noProof="0"/>
              <a:t>Place the title of the slide here</a:t>
            </a:r>
          </a:p>
        </p:txBody>
      </p:sp>
    </p:spTree>
    <p:extLst>
      <p:ext uri="{BB962C8B-B14F-4D97-AF65-F5344CB8AC3E}">
        <p14:creationId xmlns:p14="http://schemas.microsoft.com/office/powerpoint/2010/main" val="6921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32" name="Tijdelijke aanduiding voor titel 1">
            <a:extLst>
              <a:ext uri="{FF2B5EF4-FFF2-40B4-BE49-F238E27FC236}">
                <a16:creationId xmlns:a16="http://schemas.microsoft.com/office/drawing/2014/main" id="{A6B795BF-57C2-A3A8-E59F-B5742A8C8175}"/>
              </a:ext>
            </a:extLst>
          </p:cNvPr>
          <p:cNvSpPr>
            <a:spLocks noGrp="1"/>
          </p:cNvSpPr>
          <p:nvPr>
            <p:ph type="title" hasCustomPrompt="1"/>
          </p:nvPr>
        </p:nvSpPr>
        <p:spPr>
          <a:xfrm>
            <a:off x="0" y="-342024"/>
            <a:ext cx="1247248" cy="244800"/>
          </a:xfrm>
          <a:prstGeom prst="rect">
            <a:avLst/>
          </a:prstGeom>
        </p:spPr>
        <p:txBody>
          <a:bodyPr vert="horz" lIns="0" tIns="0" rIns="0" bIns="0" rtlCol="0" anchor="t">
            <a:noAutofit/>
          </a:bodyPr>
          <a:lstStyle>
            <a:lvl1pPr>
              <a:defRPr sz="1600">
                <a:solidFill>
                  <a:schemeClr val="accent1"/>
                </a:solidFill>
              </a:defRPr>
            </a:lvl1pPr>
          </a:lstStyle>
          <a:p>
            <a:r>
              <a:rPr lang="en-GB" noProof="0"/>
              <a:t>Closing slide</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‹nr.›</a:t>
            </a:fld>
            <a:endParaRPr lang="en-GB"/>
          </a:p>
        </p:txBody>
      </p:sp>
      <p:sp>
        <p:nvSpPr>
          <p:cNvPr id="24" name="Tijdelijke aanduiding voor tekst 23">
            <a:extLst>
              <a:ext uri="{FF2B5EF4-FFF2-40B4-BE49-F238E27FC236}">
                <a16:creationId xmlns:a16="http://schemas.microsoft.com/office/drawing/2014/main" id="{263584D2-CEF1-B0B8-B165-B329A45D8CF1}"/>
              </a:ext>
            </a:extLst>
          </p:cNvPr>
          <p:cNvSpPr>
            <a:spLocks noGrp="1"/>
          </p:cNvSpPr>
          <p:nvPr>
            <p:ph type="body" sz="quarter" idx="41" hasCustomPrompt="1"/>
          </p:nvPr>
        </p:nvSpPr>
        <p:spPr>
          <a:xfrm>
            <a:off x="8070226" y="2675331"/>
            <a:ext cx="3402829" cy="3141400"/>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2"/>
          </a:solidFill>
        </p:spPr>
        <p:txBody>
          <a:bodyPr wrap="square">
            <a:noAutofit/>
          </a:bodyPr>
          <a:lstStyle>
            <a:lvl1pPr>
              <a:defRPr sz="100"/>
            </a:lvl1pPr>
          </a:lstStyle>
          <a:p>
            <a:pPr lvl="0"/>
            <a:r>
              <a:rPr lang="en-GB"/>
              <a:t>  </a:t>
            </a:r>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grpSp>
        <p:nvGrpSpPr>
          <p:cNvPr id="2" name="INSTRUCTION">
            <a:extLst>
              <a:ext uri="{FF2B5EF4-FFF2-40B4-BE49-F238E27FC236}">
                <a16:creationId xmlns:a16="http://schemas.microsoft.com/office/drawing/2014/main" id="{50302162-EC80-86E9-D4F9-57C4E24270DD}"/>
              </a:ext>
            </a:extLst>
          </p:cNvPr>
          <p:cNvGrpSpPr/>
          <p:nvPr userDrawn="1"/>
        </p:nvGrpSpPr>
        <p:grpSpPr>
          <a:xfrm>
            <a:off x="12377595" y="0"/>
            <a:ext cx="3693114" cy="6236923"/>
            <a:chOff x="-3786165" y="0"/>
            <a:chExt cx="3693114" cy="6236923"/>
          </a:xfrm>
        </p:grpSpPr>
        <p:sp>
          <p:nvSpPr>
            <p:cNvPr id="5" name="Rechthoek 4">
              <a:extLst>
                <a:ext uri="{FF2B5EF4-FFF2-40B4-BE49-F238E27FC236}">
                  <a16:creationId xmlns:a16="http://schemas.microsoft.com/office/drawing/2014/main" id="{19E4100C-337F-9960-D218-CF253794DC0E}"/>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3173C417-D0D5-86C4-EE77-769E4525CB71}"/>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62976DFF-2C5C-8CD6-5D7D-429B0D7A77AE}"/>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3C48D467-8701-213E-6A42-D93DEA01265C}"/>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B81CE4AF-6F22-2DF8-926F-27A8F427648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6C1C6C81-EE73-4282-3AC4-7901E7DC8613}"/>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5E01723E-6443-AE66-151A-5322861BF5A5}"/>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86B0FD42-105C-28B3-2A1D-21CCB544DFAA}"/>
                </a:ext>
              </a:extLst>
            </p:cNvPr>
            <p:cNvGrpSpPr/>
            <p:nvPr userDrawn="1"/>
          </p:nvGrpSpPr>
          <p:grpSpPr>
            <a:xfrm>
              <a:off x="-3314821" y="3054865"/>
              <a:ext cx="1558053" cy="563933"/>
              <a:chOff x="-3314821" y="2981448"/>
              <a:chExt cx="1558053" cy="563933"/>
            </a:xfrm>
          </p:grpSpPr>
          <p:sp>
            <p:nvSpPr>
              <p:cNvPr id="54" name="Rechthoek 53">
                <a:extLst>
                  <a:ext uri="{FF2B5EF4-FFF2-40B4-BE49-F238E27FC236}">
                    <a16:creationId xmlns:a16="http://schemas.microsoft.com/office/drawing/2014/main" id="{1DECF516-21EE-DBFA-320C-4F92F5A9D17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C4239F1D-A06F-40A7-333C-F5F3624FEC5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Tekstvak 55">
                <a:extLst>
                  <a:ext uri="{FF2B5EF4-FFF2-40B4-BE49-F238E27FC236}">
                    <a16:creationId xmlns:a16="http://schemas.microsoft.com/office/drawing/2014/main" id="{76080A31-95C6-E169-7EA5-F8259D6768C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57" name="Tekstvak 56">
                <a:extLst>
                  <a:ext uri="{FF2B5EF4-FFF2-40B4-BE49-F238E27FC236}">
                    <a16:creationId xmlns:a16="http://schemas.microsoft.com/office/drawing/2014/main" id="{11E59F87-880D-735E-09C4-75F23009F611}"/>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58" name="Vrije vorm: vorm 57">
                <a:extLst>
                  <a:ext uri="{FF2B5EF4-FFF2-40B4-BE49-F238E27FC236}">
                    <a16:creationId xmlns:a16="http://schemas.microsoft.com/office/drawing/2014/main" id="{0F533101-7D8B-2B1B-BE80-DA273A06449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9" name="Gelijkbenige driehoek 58">
                <a:extLst>
                  <a:ext uri="{FF2B5EF4-FFF2-40B4-BE49-F238E27FC236}">
                    <a16:creationId xmlns:a16="http://schemas.microsoft.com/office/drawing/2014/main" id="{688F69F4-C25D-E48A-0C74-531BF4C3E4F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1F988BC2-C05B-FB05-0433-38A762DE136F}"/>
                  </a:ext>
                </a:extLst>
              </p:cNvPr>
              <p:cNvGrpSpPr/>
              <p:nvPr userDrawn="1"/>
            </p:nvGrpSpPr>
            <p:grpSpPr>
              <a:xfrm>
                <a:off x="-3257052" y="3032066"/>
                <a:ext cx="182309" cy="163794"/>
                <a:chOff x="12832541" y="3162395"/>
                <a:chExt cx="219532" cy="197236"/>
              </a:xfrm>
            </p:grpSpPr>
            <p:sp>
              <p:nvSpPr>
                <p:cNvPr id="65" name="Rechthoek 64">
                  <a:extLst>
                    <a:ext uri="{FF2B5EF4-FFF2-40B4-BE49-F238E27FC236}">
                      <a16:creationId xmlns:a16="http://schemas.microsoft.com/office/drawing/2014/main" id="{484B9BA5-C86D-183F-34D7-1BFC14B7B8D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24390AF-D7E7-9148-4827-17D43D9CF73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AA3BEBF0-EBEA-2199-693E-FE86502FCEC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F2573A70-6790-02F3-A2AE-4C0AAF9C3394}"/>
                  </a:ext>
                </a:extLst>
              </p:cNvPr>
              <p:cNvGrpSpPr/>
              <p:nvPr userDrawn="1"/>
            </p:nvGrpSpPr>
            <p:grpSpPr>
              <a:xfrm>
                <a:off x="-3257053" y="3276580"/>
                <a:ext cx="182309" cy="163794"/>
                <a:chOff x="12832541" y="3162395"/>
                <a:chExt cx="219532" cy="197236"/>
              </a:xfrm>
            </p:grpSpPr>
            <p:sp>
              <p:nvSpPr>
                <p:cNvPr id="62" name="Rechthoek 61">
                  <a:extLst>
                    <a:ext uri="{FF2B5EF4-FFF2-40B4-BE49-F238E27FC236}">
                      <a16:creationId xmlns:a16="http://schemas.microsoft.com/office/drawing/2014/main" id="{959697EC-E75A-A4D8-AA29-BC917A85B08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9635CD35-3DD0-A02A-3CD4-8A466A2BE07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DDD4983A-BA50-382F-033F-D92ABCE75CC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DDE9969F-CA2B-0D97-B0AB-8F3652E774B0}"/>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C20140E9-7FFC-F328-CB1D-28E52050778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94F67C58-0332-F6F7-140F-CBF0F26496A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36FB7E2-BDCD-999F-8A58-F241714B4393}"/>
                </a:ext>
              </a:extLst>
            </p:cNvPr>
            <p:cNvGrpSpPr/>
            <p:nvPr userDrawn="1"/>
          </p:nvGrpSpPr>
          <p:grpSpPr>
            <a:xfrm>
              <a:off x="-3426605" y="4716809"/>
              <a:ext cx="514284" cy="506545"/>
              <a:chOff x="12617641" y="3403239"/>
              <a:chExt cx="752963" cy="741634"/>
            </a:xfrm>
          </p:grpSpPr>
          <p:grpSp>
            <p:nvGrpSpPr>
              <p:cNvPr id="38" name="Groep 37">
                <a:extLst>
                  <a:ext uri="{FF2B5EF4-FFF2-40B4-BE49-F238E27FC236}">
                    <a16:creationId xmlns:a16="http://schemas.microsoft.com/office/drawing/2014/main" id="{24909B57-28ED-FE2A-73F5-95AE62B9C693}"/>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CABF7257-0EE8-EB4C-4514-6DF2CC84F001}"/>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783342AA-CF4E-C875-FF70-5D43A8134968}"/>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32039EE-1D42-A2D9-09A1-7A578FE782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09C97BB-1EB6-EBD2-3BC8-9D7BA826536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A407F756-3125-16A5-ACBA-C78D2DEAE7E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F0E9DC77-0C84-A07B-4905-BAB827EB3D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4CA586A3-118F-1D61-A891-6A0C6FB5605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19B225F9-8C3F-E719-6E7A-4D442AABD174}"/>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E6BB0144-0EF1-E29E-039C-9B84C29BC0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8C199943-B5DA-77DC-A44C-45CE20DFA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23F9C44-B45F-43A8-854A-043A462472D7}"/>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9D944211-623B-75BD-FD8E-D23D1044A8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7F641E-66D0-839D-691D-FFD4C29DE2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D5F8629F-2601-49E2-12E7-5A511A75D53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75BCB956-E511-D82C-3E44-8FA0D0100A0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41F4BF8-88B1-CEB6-26F8-CF767E166ACD}"/>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0703FE29-7EA2-7002-EC3D-F00FD911B5C4}"/>
                </a:ext>
              </a:extLst>
            </p:cNvPr>
            <p:cNvGrpSpPr/>
            <p:nvPr userDrawn="1"/>
          </p:nvGrpSpPr>
          <p:grpSpPr>
            <a:xfrm>
              <a:off x="-376736" y="5282697"/>
              <a:ext cx="283685" cy="283685"/>
              <a:chOff x="-510741" y="5913713"/>
              <a:chExt cx="267555" cy="267555"/>
            </a:xfrm>
          </p:grpSpPr>
          <p:sp>
            <p:nvSpPr>
              <p:cNvPr id="34" name="Ovaal 33">
                <a:extLst>
                  <a:ext uri="{FF2B5EF4-FFF2-40B4-BE49-F238E27FC236}">
                    <a16:creationId xmlns:a16="http://schemas.microsoft.com/office/drawing/2014/main" id="{EE22F7F2-F61B-E7A8-4A44-21F26580D83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057B1A0F-CF2A-0D6C-FA36-A8D1F4A3029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F66F524D-6FD3-D971-487E-ADB6EBC09C64}"/>
                </a:ext>
              </a:extLst>
            </p:cNvPr>
            <p:cNvGrpSpPr/>
            <p:nvPr userDrawn="1"/>
          </p:nvGrpSpPr>
          <p:grpSpPr>
            <a:xfrm>
              <a:off x="-938434" y="5546300"/>
              <a:ext cx="627798" cy="576693"/>
              <a:chOff x="-938434" y="4570310"/>
              <a:chExt cx="627798" cy="576693"/>
            </a:xfrm>
          </p:grpSpPr>
          <p:grpSp>
            <p:nvGrpSpPr>
              <p:cNvPr id="28" name="Inspireren">
                <a:extLst>
                  <a:ext uri="{FF2B5EF4-FFF2-40B4-BE49-F238E27FC236}">
                    <a16:creationId xmlns:a16="http://schemas.microsoft.com/office/drawing/2014/main" id="{93BBB9B8-81DA-0463-74C9-BABB07240D1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EF001E99-D3BD-039C-D85D-A0C8BE5DE04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DB77EF3C-2793-C4BE-B4EC-B7A11FE0FB2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8CFAD4D-4DBE-140D-35E5-D59F330ED7E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860A7AE4-5B05-555B-7809-797C2133BEF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D2B6DE87-DB6E-3588-E089-342BD94C26E6}"/>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B1FA945-4FA2-6AFF-9EF5-5ECD69F69639}"/>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DD8A5481-5045-CC2D-F1F5-0DA6891388C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25" name="Groep 24">
                  <a:extLst>
                    <a:ext uri="{FF2B5EF4-FFF2-40B4-BE49-F238E27FC236}">
                      <a16:creationId xmlns:a16="http://schemas.microsoft.com/office/drawing/2014/main" id="{E09296EF-488E-A2F6-EBA4-48D74FABF19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987572B1-99FD-6A08-0C92-1A5CDFE913B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27" name="Vrije vorm: vorm 26">
                    <a:extLst>
                      <a:ext uri="{FF2B5EF4-FFF2-40B4-BE49-F238E27FC236}">
                        <a16:creationId xmlns:a16="http://schemas.microsoft.com/office/drawing/2014/main" id="{01876C32-00ED-2488-1EFD-5682CE35DDB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22" name="Tekstvak 21">
                <a:extLst>
                  <a:ext uri="{FF2B5EF4-FFF2-40B4-BE49-F238E27FC236}">
                    <a16:creationId xmlns:a16="http://schemas.microsoft.com/office/drawing/2014/main" id="{A28FC0F6-9544-ACF1-9ABD-0809B88BE6C7}"/>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489241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Empty</a:t>
            </a:r>
          </a:p>
        </p:txBody>
      </p:sp>
    </p:spTree>
    <p:extLst>
      <p:ext uri="{BB962C8B-B14F-4D97-AF65-F5344CB8AC3E}">
        <p14:creationId xmlns:p14="http://schemas.microsoft.com/office/powerpoint/2010/main" val="2809007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userDrawn="1">
            <p:ph type="title"/>
          </p:nvPr>
        </p:nvSpPr>
        <p:spPr>
          <a:xfrm>
            <a:off x="865163" y="722313"/>
            <a:ext cx="10582630" cy="342211"/>
          </a:xfrm>
          <a:prstGeom prst="rect">
            <a:avLst/>
          </a:prstGeom>
        </p:spPr>
        <p:txBody>
          <a:bodyPr vert="horz" lIns="0" tIns="0" rIns="0" bIns="0" rtlCol="0" anchor="t">
            <a:noAutofit/>
          </a:bodyPr>
          <a:lstStyle/>
          <a:p>
            <a:r>
              <a:rPr lang="en-GB" noProof="0"/>
              <a:t>Place the title of the slide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userDrawn="1">
            <p:ph type="body" idx="1"/>
          </p:nvPr>
        </p:nvSpPr>
        <p:spPr>
          <a:xfrm>
            <a:off x="720000" y="1592262"/>
            <a:ext cx="10752000" cy="4213945"/>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sp>
        <p:nvSpPr>
          <p:cNvPr id="5" name="Tijdelijke aanduiding voor voettekst 4">
            <a:extLst>
              <a:ext uri="{FF2B5EF4-FFF2-40B4-BE49-F238E27FC236}">
                <a16:creationId xmlns:a16="http://schemas.microsoft.com/office/drawing/2014/main" id="{293B2B64-2362-45C8-9E78-5ECAAAF3478D}"/>
              </a:ext>
            </a:extLst>
          </p:cNvPr>
          <p:cNvSpPr>
            <a:spLocks noGrp="1"/>
          </p:cNvSpPr>
          <p:nvPr userDrawn="1">
            <p:ph type="ftr" sz="quarter" idx="3"/>
          </p:nvPr>
        </p:nvSpPr>
        <p:spPr>
          <a:xfrm>
            <a:off x="2266793" y="7267316"/>
            <a:ext cx="4114800" cy="151790"/>
          </a:xfrm>
          <a:prstGeom prst="rect">
            <a:avLst/>
          </a:prstGeom>
        </p:spPr>
        <p:txBody>
          <a:bodyPr vert="horz" lIns="0" tIns="0" rIns="0" bIns="0" rtlCol="0" anchor="ctr">
            <a:noAutofit/>
          </a:bodyPr>
          <a:lstStyle>
            <a:lvl1pPr algn="l">
              <a:defRPr sz="1000">
                <a:solidFill>
                  <a:schemeClr val="tx1"/>
                </a:solidFill>
              </a:defRPr>
            </a:lvl1pPr>
          </a:lstStyle>
          <a:p>
            <a:r>
              <a:rPr lang="en-GB"/>
              <a:t>|  Published under cc-by licence</a:t>
            </a:r>
          </a:p>
        </p:txBody>
      </p:sp>
      <p:sp>
        <p:nvSpPr>
          <p:cNvPr id="6" name="Tijdelijke aanduiding voor dianummer 5">
            <a:extLst>
              <a:ext uri="{FF2B5EF4-FFF2-40B4-BE49-F238E27FC236}">
                <a16:creationId xmlns:a16="http://schemas.microsoft.com/office/drawing/2014/main" id="{5549FE6F-67CB-4243-BE03-A9A3C4007850}"/>
              </a:ext>
            </a:extLst>
          </p:cNvPr>
          <p:cNvSpPr>
            <a:spLocks noGrp="1"/>
          </p:cNvSpPr>
          <p:nvPr userDrawn="1">
            <p:ph type="sldNum" sz="quarter" idx="4"/>
          </p:nvPr>
        </p:nvSpPr>
        <p:spPr>
          <a:xfrm>
            <a:off x="11175566" y="7255814"/>
            <a:ext cx="284597" cy="151790"/>
          </a:xfrm>
          <a:prstGeom prst="rect">
            <a:avLst/>
          </a:prstGeom>
        </p:spPr>
        <p:txBody>
          <a:bodyPr vert="horz" lIns="0" tIns="0" rIns="0" bIns="0" rtlCol="0" anchor="ctr">
            <a:noAutofit/>
          </a:bodyPr>
          <a:lstStyle>
            <a:lvl1pPr algn="r">
              <a:defRPr sz="1000" b="1">
                <a:solidFill>
                  <a:schemeClr val="tx1"/>
                </a:solidFill>
                <a:latin typeface="+mj-lt"/>
              </a:defRPr>
            </a:lvl1pPr>
          </a:lstStyle>
          <a:p>
            <a:fld id="{D7B5DC5B-6873-43DB-ADC7-B15ACCE0DFDB}" type="slidenum">
              <a:rPr lang="en-GB" smtClean="0"/>
              <a:pPr/>
              <a:t>‹nr.›</a:t>
            </a:fld>
            <a:endParaRPr lang="en-GB"/>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0" y="0"/>
            <a:ext cx="12192000" cy="6858000"/>
            <a:chOff x="0" y="0"/>
            <a:chExt cx="12192000" cy="6858000"/>
          </a:xfrm>
          <a:solidFill>
            <a:schemeClr val="tx1">
              <a:alpha val="20000"/>
            </a:schemeClr>
          </a:solidFill>
        </p:grpSpPr>
        <p:sp>
          <p:nvSpPr>
            <p:cNvPr id="8" name="Rechthoek 7">
              <a:extLst>
                <a:ext uri="{FF2B5EF4-FFF2-40B4-BE49-F238E27FC236}">
                  <a16:creationId xmlns:a16="http://schemas.microsoft.com/office/drawing/2014/main" id="{7D9988B5-FF41-44BF-9EBA-8ED0383D0B4A}"/>
                </a:ext>
              </a:extLst>
            </p:cNvPr>
            <p:cNvSpPr/>
            <p:nvPr userDrawn="1"/>
          </p:nvSpPr>
          <p:spPr>
            <a:xfrm>
              <a:off x="0"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12032" y="-542026"/>
            <a:ext cx="2129051" cy="150127"/>
          </a:xfrm>
          <a:prstGeom prst="rect">
            <a:avLst/>
          </a:prstGeom>
          <a:noFill/>
        </p:spPr>
        <p:txBody>
          <a:bodyPr wrap="square" lIns="0" tIns="0" rIns="0" bIns="0" rtlCol="0">
            <a:noAutofit/>
          </a:bodyPr>
          <a:lstStyle/>
          <a:p>
            <a:r>
              <a:rPr lang="en-GB" sz="1000" b="0" cap="all" baseline="0" noProof="0">
                <a:latin typeface="+mj-lt"/>
              </a:rPr>
              <a:t>Name of the layout</a:t>
            </a:r>
          </a:p>
        </p:txBody>
      </p:sp>
      <p:sp>
        <p:nvSpPr>
          <p:cNvPr id="4" name="Tijdelijke aanduiding voor datum 3">
            <a:extLst>
              <a:ext uri="{FF2B5EF4-FFF2-40B4-BE49-F238E27FC236}">
                <a16:creationId xmlns:a16="http://schemas.microsoft.com/office/drawing/2014/main" id="{4E8839A4-EDB3-CD18-65F6-1247F05B03F7}"/>
              </a:ext>
            </a:extLst>
          </p:cNvPr>
          <p:cNvSpPr>
            <a:spLocks noGrp="1"/>
          </p:cNvSpPr>
          <p:nvPr>
            <p:ph type="dt" sz="half" idx="2"/>
          </p:nvPr>
        </p:nvSpPr>
        <p:spPr>
          <a:xfrm>
            <a:off x="720000" y="7267317"/>
            <a:ext cx="1451700" cy="151789"/>
          </a:xfrm>
          <a:prstGeom prst="rect">
            <a:avLst/>
          </a:prstGeom>
        </p:spPr>
        <p:txBody>
          <a:bodyPr vert="horz" lIns="0" tIns="0" rIns="0" bIns="0" rtlCol="0" anchor="ctr"/>
          <a:lstStyle>
            <a:lvl1pPr algn="l">
              <a:defRPr sz="1000">
                <a:solidFill>
                  <a:schemeClr val="tx2"/>
                </a:solidFill>
              </a:defRPr>
            </a:lvl1pPr>
          </a:lstStyle>
          <a:p>
            <a:fld id="{35A72ECF-8B84-41B2-B55D-F6FF3126552C}" type="datetime3">
              <a:rPr lang="en-GB" smtClean="0"/>
              <a:t>5 June, 2024</a:t>
            </a:fld>
            <a:endParaRPr lang="en-GB"/>
          </a:p>
        </p:txBody>
      </p:sp>
    </p:spTree>
    <p:extLst>
      <p:ext uri="{BB962C8B-B14F-4D97-AF65-F5344CB8AC3E}">
        <p14:creationId xmlns:p14="http://schemas.microsoft.com/office/powerpoint/2010/main" val="277713178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0" r:id="rId3"/>
    <p:sldLayoutId id="2147483736" r:id="rId4"/>
    <p:sldLayoutId id="2147483737" r:id="rId5"/>
    <p:sldLayoutId id="2147483715" r:id="rId6"/>
    <p:sldLayoutId id="2147483741" r:id="rId7"/>
    <p:sldLayoutId id="2147483708" r:id="rId8"/>
    <p:sldLayoutId id="2147483728" r:id="rId9"/>
    <p:sldLayoutId id="2147483757" r:id="rId10"/>
    <p:sldLayoutId id="2147483758" r:id="rId11"/>
    <p:sldLayoutId id="2147483759" r:id="rId12"/>
    <p:sldLayoutId id="2147483760" r:id="rId13"/>
    <p:sldLayoutId id="2147483771" r:id="rId14"/>
    <p:sldLayoutId id="2147483772" r:id="rId15"/>
  </p:sldLayoutIdLst>
  <p:hf sldNum="0" hdr="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userDrawn="1">
          <p15:clr>
            <a:srgbClr val="F26B43"/>
          </p15:clr>
        </p15:guide>
        <p15:guide id="2" pos="450" userDrawn="1">
          <p15:clr>
            <a:srgbClr val="F26B43"/>
          </p15:clr>
        </p15:guide>
        <p15:guide id="3" orient="horz" pos="3657" userDrawn="1">
          <p15:clr>
            <a:srgbClr val="F26B43"/>
          </p15:clr>
        </p15:guide>
        <p15:guide id="4" orient="horz" pos="3997" userDrawn="1">
          <p15:clr>
            <a:srgbClr val="A4A3A4"/>
          </p15:clr>
        </p15:guide>
        <p15:guide id="5" orient="horz" pos="4092" userDrawn="1">
          <p15:clr>
            <a:srgbClr val="A4A3A4"/>
          </p15:clr>
        </p15:guide>
        <p15:guide id="6" pos="7219" userDrawn="1">
          <p15:clr>
            <a:srgbClr val="F26B43"/>
          </p15:clr>
        </p15:guide>
        <p15:guide id="7" orient="horz" pos="669" userDrawn="1">
          <p15:clr>
            <a:srgbClr val="A4A3A4"/>
          </p15:clr>
        </p15:guide>
        <p15:guide id="8" orient="horz" pos="455" userDrawn="1">
          <p15:clr>
            <a:srgbClr val="A4A3A4"/>
          </p15:clr>
        </p15:guide>
        <p15:guide id="9" orient="horz" pos="2160" userDrawn="1">
          <p15:clr>
            <a:srgbClr val="F26B43"/>
          </p15:clr>
        </p15:guide>
        <p15:guide id="10" orient="horz" pos="142" userDrawn="1">
          <p15:clr>
            <a:srgbClr val="5ACBF0"/>
          </p15:clr>
        </p15:guide>
        <p15:guide id="11" orient="horz" pos="4178" userDrawn="1">
          <p15:clr>
            <a:srgbClr val="5ACBF0"/>
          </p15:clr>
        </p15:guide>
        <p15:guide id="12" pos="3840" userDrawn="1">
          <p15:clr>
            <a:srgbClr val="F26B43"/>
          </p15:clr>
        </p15:guide>
        <p15:guide id="13" pos="121" userDrawn="1">
          <p15:clr>
            <a:srgbClr val="5ACBF0"/>
          </p15:clr>
        </p15:guide>
        <p15:guide id="14" pos="7559" userDrawn="1">
          <p15:clr>
            <a:srgbClr val="5ACBF0"/>
          </p15:clr>
        </p15:guide>
        <p15:guide id="15" orient="horz" userDrawn="1">
          <p15:clr>
            <a:srgbClr val="FDE53C"/>
          </p15:clr>
        </p15:guide>
        <p15:guide id="16" pos="7680" userDrawn="1">
          <p15:clr>
            <a:srgbClr val="FDE53C"/>
          </p15:clr>
        </p15:guide>
        <p15:guide id="17" userDrawn="1">
          <p15:clr>
            <a:srgbClr val="FDE53C"/>
          </p15:clr>
        </p15:guide>
        <p15:guide id="18" orient="horz" pos="4320" userDrawn="1">
          <p15:clr>
            <a:srgbClr val="FDE53C"/>
          </p15:clr>
        </p15:guide>
        <p15:guide id="19" pos="4021" userDrawn="1">
          <p15:clr>
            <a:srgbClr val="F26B43"/>
          </p15:clr>
        </p15:guide>
        <p15:guide id="20" pos="36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persoon&#10;&#10;Automatisch gegenereerde beschrijving">
            <a:extLst>
              <a:ext uri="{FF2B5EF4-FFF2-40B4-BE49-F238E27FC236}">
                <a16:creationId xmlns:a16="http://schemas.microsoft.com/office/drawing/2014/main" id="{83097071-556C-E1A4-0987-744E18035A6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108" r="108"/>
          <a:stretch/>
        </p:blipFill>
        <p:spPr>
          <a:xfrm>
            <a:off x="417443" y="0"/>
            <a:ext cx="12192001" cy="6857998"/>
          </a:xfrm>
        </p:spPr>
      </p:pic>
      <p:sp>
        <p:nvSpPr>
          <p:cNvPr id="7" name="Ondertitel 6">
            <a:extLst>
              <a:ext uri="{FF2B5EF4-FFF2-40B4-BE49-F238E27FC236}">
                <a16:creationId xmlns:a16="http://schemas.microsoft.com/office/drawing/2014/main" id="{0A071483-F0FE-66AC-EEF3-F98C2A7A4D2C}"/>
              </a:ext>
            </a:extLst>
          </p:cNvPr>
          <p:cNvSpPr>
            <a:spLocks noGrp="1"/>
          </p:cNvSpPr>
          <p:nvPr>
            <p:ph type="subTitle" idx="1"/>
          </p:nvPr>
        </p:nvSpPr>
        <p:spPr/>
        <p:txBody>
          <a:bodyPr/>
          <a:lstStyle/>
          <a:p>
            <a:r>
              <a:rPr lang="en-GB" noProof="0"/>
              <a:t>Peter </a:t>
            </a:r>
            <a:r>
              <a:rPr lang="en-GB" noProof="0" err="1"/>
              <a:t>Havekes</a:t>
            </a:r>
            <a:r>
              <a:rPr lang="en-GB" noProof="0"/>
              <a:t> &amp; </a:t>
            </a:r>
            <a:r>
              <a:rPr lang="en-GB" noProof="0" err="1"/>
              <a:t>Marlies</a:t>
            </a:r>
            <a:r>
              <a:rPr lang="en-GB" noProof="0"/>
              <a:t> </a:t>
            </a:r>
            <a:r>
              <a:rPr lang="en-GB" noProof="0" err="1"/>
              <a:t>Rikken</a:t>
            </a:r>
            <a:r>
              <a:rPr lang="en-GB" noProof="0"/>
              <a:t> </a:t>
            </a:r>
          </a:p>
        </p:txBody>
      </p:sp>
      <p:sp>
        <p:nvSpPr>
          <p:cNvPr id="19" name="Tijdelijke aanduiding voor tekst 18">
            <a:extLst>
              <a:ext uri="{FF2B5EF4-FFF2-40B4-BE49-F238E27FC236}">
                <a16:creationId xmlns:a16="http://schemas.microsoft.com/office/drawing/2014/main" id="{D2E36678-263F-D715-D2F3-D51288BFF285}"/>
              </a:ext>
            </a:extLst>
          </p:cNvPr>
          <p:cNvSpPr>
            <a:spLocks noGrp="1"/>
          </p:cNvSpPr>
          <p:nvPr>
            <p:ph type="body" sz="quarter" idx="18"/>
          </p:nvPr>
        </p:nvSpPr>
        <p:spPr/>
        <p:txBody>
          <a:bodyPr/>
          <a:lstStyle/>
          <a:p>
            <a:r>
              <a:rPr lang="en-GB"/>
              <a:t>   </a:t>
            </a:r>
          </a:p>
        </p:txBody>
      </p:sp>
      <p:sp>
        <p:nvSpPr>
          <p:cNvPr id="8" name="Tijdelijke aanduiding voor datum 7">
            <a:extLst>
              <a:ext uri="{FF2B5EF4-FFF2-40B4-BE49-F238E27FC236}">
                <a16:creationId xmlns:a16="http://schemas.microsoft.com/office/drawing/2014/main" id="{9DD63F08-65AB-4ED5-5176-CB0356F3EDF1}"/>
              </a:ext>
            </a:extLst>
          </p:cNvPr>
          <p:cNvSpPr>
            <a:spLocks noGrp="1"/>
          </p:cNvSpPr>
          <p:nvPr>
            <p:ph type="dt" sz="half" idx="2"/>
          </p:nvPr>
        </p:nvSpPr>
        <p:spPr/>
        <p:txBody>
          <a:bodyPr/>
          <a:lstStyle/>
          <a:p>
            <a:fld id="{C41EC5F6-2C46-4C8A-9E5F-9D594114A047}" type="datetime3">
              <a:rPr lang="en-GB" smtClean="0"/>
              <a:pPr/>
              <a:t>5 June, 2024</a:t>
            </a:fld>
            <a:endParaRPr lang="en-GB"/>
          </a:p>
        </p:txBody>
      </p:sp>
      <p:sp>
        <p:nvSpPr>
          <p:cNvPr id="6" name="Titel 5">
            <a:extLst>
              <a:ext uri="{FF2B5EF4-FFF2-40B4-BE49-F238E27FC236}">
                <a16:creationId xmlns:a16="http://schemas.microsoft.com/office/drawing/2014/main" id="{A760C625-851A-60E4-9340-4E7A2BCE4189}"/>
              </a:ext>
            </a:extLst>
          </p:cNvPr>
          <p:cNvSpPr>
            <a:spLocks noGrp="1"/>
          </p:cNvSpPr>
          <p:nvPr>
            <p:ph type="ctrTitle"/>
          </p:nvPr>
        </p:nvSpPr>
        <p:spPr/>
        <p:txBody>
          <a:bodyPr/>
          <a:lstStyle/>
          <a:p>
            <a:r>
              <a:rPr lang="en-GB"/>
              <a:t>Title slide</a:t>
            </a:r>
          </a:p>
        </p:txBody>
      </p:sp>
      <p:sp>
        <p:nvSpPr>
          <p:cNvPr id="10" name="Tijdelijke aanduiding voor tekst 9">
            <a:extLst>
              <a:ext uri="{FF2B5EF4-FFF2-40B4-BE49-F238E27FC236}">
                <a16:creationId xmlns:a16="http://schemas.microsoft.com/office/drawing/2014/main" id="{029CAE5D-D444-2CDD-4F79-D70F1D433716}"/>
              </a:ext>
            </a:extLst>
          </p:cNvPr>
          <p:cNvSpPr>
            <a:spLocks noGrp="1"/>
          </p:cNvSpPr>
          <p:nvPr>
            <p:ph type="body" sz="quarter" idx="19"/>
          </p:nvPr>
        </p:nvSpPr>
        <p:spPr/>
        <p:txBody>
          <a:bodyPr/>
          <a:lstStyle/>
          <a:p>
            <a:r>
              <a:rPr lang="en-GB"/>
              <a:t>The end of </a:t>
            </a:r>
          </a:p>
          <a:p>
            <a:r>
              <a:rPr lang="en-GB"/>
              <a:t>dead ends</a:t>
            </a:r>
          </a:p>
        </p:txBody>
      </p:sp>
    </p:spTree>
    <p:extLst>
      <p:ext uri="{BB962C8B-B14F-4D97-AF65-F5344CB8AC3E}">
        <p14:creationId xmlns:p14="http://schemas.microsoft.com/office/powerpoint/2010/main" val="302422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software, Webpagina&#10;&#10;Automatisch gegenereerde beschrijving">
            <a:extLst>
              <a:ext uri="{FF2B5EF4-FFF2-40B4-BE49-F238E27FC236}">
                <a16:creationId xmlns:a16="http://schemas.microsoft.com/office/drawing/2014/main" id="{0343DBF1-B564-273B-239D-AA07EA777C99}"/>
              </a:ext>
            </a:extLst>
          </p:cNvPr>
          <p:cNvPicPr>
            <a:picLocks noChangeAspect="1"/>
          </p:cNvPicPr>
          <p:nvPr/>
        </p:nvPicPr>
        <p:blipFill>
          <a:blip r:embed="rId2"/>
          <a:stretch>
            <a:fillRect/>
          </a:stretch>
        </p:blipFill>
        <p:spPr>
          <a:xfrm>
            <a:off x="2610513" y="0"/>
            <a:ext cx="6970975" cy="6858000"/>
          </a:xfrm>
          <a:prstGeom prst="rect">
            <a:avLst/>
          </a:prstGeom>
        </p:spPr>
      </p:pic>
    </p:spTree>
    <p:extLst>
      <p:ext uri="{BB962C8B-B14F-4D97-AF65-F5344CB8AC3E}">
        <p14:creationId xmlns:p14="http://schemas.microsoft.com/office/powerpoint/2010/main" val="3251745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software, Webpagina&#10;&#10;Automatisch gegenereerde beschrijving">
            <a:extLst>
              <a:ext uri="{FF2B5EF4-FFF2-40B4-BE49-F238E27FC236}">
                <a16:creationId xmlns:a16="http://schemas.microsoft.com/office/drawing/2014/main" id="{B584E346-B4AF-F0DD-B3FC-1FC14667B61D}"/>
              </a:ext>
            </a:extLst>
          </p:cNvPr>
          <p:cNvPicPr>
            <a:picLocks noChangeAspect="1"/>
          </p:cNvPicPr>
          <p:nvPr/>
        </p:nvPicPr>
        <p:blipFill>
          <a:blip r:embed="rId3"/>
          <a:stretch>
            <a:fillRect/>
          </a:stretch>
        </p:blipFill>
        <p:spPr>
          <a:xfrm>
            <a:off x="0" y="734479"/>
            <a:ext cx="12192000" cy="5389042"/>
          </a:xfrm>
          <a:prstGeom prst="rect">
            <a:avLst/>
          </a:prstGeom>
        </p:spPr>
      </p:pic>
    </p:spTree>
    <p:extLst>
      <p:ext uri="{BB962C8B-B14F-4D97-AF65-F5344CB8AC3E}">
        <p14:creationId xmlns:p14="http://schemas.microsoft.com/office/powerpoint/2010/main" val="2200215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60EC7B0-4B65-4227-9270-D4174831DD34}"/>
              </a:ext>
            </a:extLst>
          </p:cNvPr>
          <p:cNvPicPr>
            <a:picLocks noChangeAspect="1"/>
          </p:cNvPicPr>
          <p:nvPr/>
        </p:nvPicPr>
        <p:blipFill>
          <a:blip r:embed="rId3"/>
          <a:stretch>
            <a:fillRect/>
          </a:stretch>
        </p:blipFill>
        <p:spPr>
          <a:xfrm>
            <a:off x="406977" y="0"/>
            <a:ext cx="11378045" cy="6858000"/>
          </a:xfrm>
          <a:prstGeom prst="rect">
            <a:avLst/>
          </a:prstGeom>
        </p:spPr>
      </p:pic>
    </p:spTree>
    <p:extLst>
      <p:ext uri="{BB962C8B-B14F-4D97-AF65-F5344CB8AC3E}">
        <p14:creationId xmlns:p14="http://schemas.microsoft.com/office/powerpoint/2010/main" val="1899378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chermopname, Lettertype, software&#10;&#10;Automatisch gegenereerde beschrijving">
            <a:extLst>
              <a:ext uri="{FF2B5EF4-FFF2-40B4-BE49-F238E27FC236}">
                <a16:creationId xmlns:a16="http://schemas.microsoft.com/office/drawing/2014/main" id="{C14C6DE1-F727-DECA-FD54-5DFCDF75B2B8}"/>
              </a:ext>
            </a:extLst>
          </p:cNvPr>
          <p:cNvPicPr>
            <a:picLocks noChangeAspect="1"/>
          </p:cNvPicPr>
          <p:nvPr/>
        </p:nvPicPr>
        <p:blipFill>
          <a:blip r:embed="rId2"/>
          <a:stretch>
            <a:fillRect/>
          </a:stretch>
        </p:blipFill>
        <p:spPr>
          <a:xfrm>
            <a:off x="6442931" y="1073802"/>
            <a:ext cx="3691014" cy="5182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Afbeelding 5" descr="Afbeelding met tekst, schermopname, Lettertype, software&#10;&#10;Automatisch gegenereerde beschrijving">
            <a:extLst>
              <a:ext uri="{FF2B5EF4-FFF2-40B4-BE49-F238E27FC236}">
                <a16:creationId xmlns:a16="http://schemas.microsoft.com/office/drawing/2014/main" id="{62547786-23B9-F3D3-0E75-9519023219FD}"/>
              </a:ext>
            </a:extLst>
          </p:cNvPr>
          <p:cNvPicPr>
            <a:picLocks noChangeAspect="1"/>
          </p:cNvPicPr>
          <p:nvPr/>
        </p:nvPicPr>
        <p:blipFill>
          <a:blip r:embed="rId3"/>
          <a:stretch>
            <a:fillRect/>
          </a:stretch>
        </p:blipFill>
        <p:spPr>
          <a:xfrm>
            <a:off x="992426" y="176330"/>
            <a:ext cx="3796272" cy="5283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00181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B1B821B-983A-CB5C-4436-AB0DC397D55C}"/>
              </a:ext>
            </a:extLst>
          </p:cNvPr>
          <p:cNvPicPr>
            <a:picLocks noChangeAspect="1"/>
          </p:cNvPicPr>
          <p:nvPr/>
        </p:nvPicPr>
        <p:blipFill>
          <a:blip r:embed="rId2"/>
          <a:stretch>
            <a:fillRect/>
          </a:stretch>
        </p:blipFill>
        <p:spPr>
          <a:xfrm>
            <a:off x="1071945" y="0"/>
            <a:ext cx="10048109" cy="6858000"/>
          </a:xfrm>
          <a:prstGeom prst="rect">
            <a:avLst/>
          </a:prstGeom>
        </p:spPr>
      </p:pic>
    </p:spTree>
    <p:extLst>
      <p:ext uri="{BB962C8B-B14F-4D97-AF65-F5344CB8AC3E}">
        <p14:creationId xmlns:p14="http://schemas.microsoft.com/office/powerpoint/2010/main" val="1107790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96BE6E9-15A4-15E3-6197-E87FC21227B9}"/>
              </a:ext>
            </a:extLst>
          </p:cNvPr>
          <p:cNvPicPr>
            <a:picLocks noChangeAspect="1"/>
          </p:cNvPicPr>
          <p:nvPr/>
        </p:nvPicPr>
        <p:blipFill>
          <a:blip r:embed="rId2"/>
          <a:stretch>
            <a:fillRect/>
          </a:stretch>
        </p:blipFill>
        <p:spPr>
          <a:xfrm>
            <a:off x="3165923" y="0"/>
            <a:ext cx="5860154" cy="6858000"/>
          </a:xfrm>
          <a:prstGeom prst="rect">
            <a:avLst/>
          </a:prstGeom>
        </p:spPr>
      </p:pic>
    </p:spTree>
    <p:extLst>
      <p:ext uri="{BB962C8B-B14F-4D97-AF65-F5344CB8AC3E}">
        <p14:creationId xmlns:p14="http://schemas.microsoft.com/office/powerpoint/2010/main" val="793895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03B4179B-604E-54FF-BB00-129E0EEBB2B6}"/>
              </a:ext>
            </a:extLst>
          </p:cNvPr>
          <p:cNvSpPr>
            <a:spLocks noGrp="1"/>
          </p:cNvSpPr>
          <p:nvPr>
            <p:ph type="body" sz="quarter" idx="14"/>
          </p:nvPr>
        </p:nvSpPr>
        <p:spPr/>
        <p:txBody>
          <a:bodyPr/>
          <a:lstStyle/>
          <a:p>
            <a:endParaRPr lang="nl-NL"/>
          </a:p>
        </p:txBody>
      </p:sp>
      <p:sp>
        <p:nvSpPr>
          <p:cNvPr id="13" name="Tijdelijke aanduiding voor tekst 12">
            <a:extLst>
              <a:ext uri="{FF2B5EF4-FFF2-40B4-BE49-F238E27FC236}">
                <a16:creationId xmlns:a16="http://schemas.microsoft.com/office/drawing/2014/main" id="{FB8F0F3A-DF57-060B-CA99-ED6955310932}"/>
              </a:ext>
            </a:extLst>
          </p:cNvPr>
          <p:cNvSpPr>
            <a:spLocks noGrp="1"/>
          </p:cNvSpPr>
          <p:nvPr>
            <p:ph type="body" sz="quarter" idx="18"/>
          </p:nvPr>
        </p:nvSpPr>
        <p:spPr/>
        <p:txBody>
          <a:bodyPr/>
          <a:lstStyle/>
          <a:p>
            <a:endParaRPr lang="nl-NL"/>
          </a:p>
        </p:txBody>
      </p:sp>
      <p:sp>
        <p:nvSpPr>
          <p:cNvPr id="10" name="Titel 9">
            <a:extLst>
              <a:ext uri="{FF2B5EF4-FFF2-40B4-BE49-F238E27FC236}">
                <a16:creationId xmlns:a16="http://schemas.microsoft.com/office/drawing/2014/main" id="{990CAE02-872E-190B-E6A7-8789CC6C3CB0}"/>
              </a:ext>
            </a:extLst>
          </p:cNvPr>
          <p:cNvSpPr>
            <a:spLocks noGrp="1"/>
          </p:cNvSpPr>
          <p:nvPr>
            <p:ph type="title"/>
          </p:nvPr>
        </p:nvSpPr>
        <p:spPr/>
        <p:txBody>
          <a:bodyPr/>
          <a:lstStyle/>
          <a:p>
            <a:r>
              <a:rPr lang="nl-NL"/>
              <a:t>How </a:t>
            </a:r>
            <a:r>
              <a:rPr lang="nl-NL" err="1"/>
              <a:t>it</a:t>
            </a:r>
            <a:r>
              <a:rPr lang="nl-NL"/>
              <a:t> </a:t>
            </a:r>
            <a:r>
              <a:rPr lang="nl-NL" err="1"/>
              <a:t>works</a:t>
            </a:r>
            <a:endParaRPr lang="nl-NL"/>
          </a:p>
        </p:txBody>
      </p:sp>
      <p:sp>
        <p:nvSpPr>
          <p:cNvPr id="14" name="Rounded Rectangle 37">
            <a:extLst>
              <a:ext uri="{FF2B5EF4-FFF2-40B4-BE49-F238E27FC236}">
                <a16:creationId xmlns:a16="http://schemas.microsoft.com/office/drawing/2014/main" id="{84227F64-2845-460D-3D8E-A1078480AD7A}"/>
              </a:ext>
            </a:extLst>
          </p:cNvPr>
          <p:cNvSpPr/>
          <p:nvPr/>
        </p:nvSpPr>
        <p:spPr>
          <a:xfrm>
            <a:off x="2355367" y="1570169"/>
            <a:ext cx="4020855" cy="1590805"/>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chemeClr val="accent5"/>
              </a:solidFill>
              <a:effectLst/>
              <a:highlight>
                <a:srgbClr val="800080"/>
              </a:highlight>
              <a:uLnTx/>
              <a:uFillTx/>
              <a:latin typeface="Calibri" panose="020F0502020204030204"/>
              <a:ea typeface="+mn-ea"/>
              <a:cs typeface="+mn-cs"/>
            </a:endParaRPr>
          </a:p>
        </p:txBody>
      </p:sp>
      <p:grpSp>
        <p:nvGrpSpPr>
          <p:cNvPr id="15" name="Icoon_1_5">
            <a:extLst>
              <a:ext uri="{FF2B5EF4-FFF2-40B4-BE49-F238E27FC236}">
                <a16:creationId xmlns:a16="http://schemas.microsoft.com/office/drawing/2014/main" id="{74CA79C1-6E66-AD33-92AE-6813A1756B48}"/>
              </a:ext>
            </a:extLst>
          </p:cNvPr>
          <p:cNvGrpSpPr>
            <a:grpSpLocks noChangeAspect="1"/>
          </p:cNvGrpSpPr>
          <p:nvPr/>
        </p:nvGrpSpPr>
        <p:grpSpPr>
          <a:xfrm>
            <a:off x="5305443" y="2193726"/>
            <a:ext cx="737327" cy="737325"/>
            <a:chOff x="7392454" y="2134629"/>
            <a:chExt cx="417620" cy="417619"/>
          </a:xfrm>
          <a:solidFill>
            <a:schemeClr val="bg1"/>
          </a:solidFill>
        </p:grpSpPr>
        <p:sp>
          <p:nvSpPr>
            <p:cNvPr id="16" name="Vrije vorm: vorm 38">
              <a:extLst>
                <a:ext uri="{FF2B5EF4-FFF2-40B4-BE49-F238E27FC236}">
                  <a16:creationId xmlns:a16="http://schemas.microsoft.com/office/drawing/2014/main" id="{B37290ED-0046-A5E3-70BC-40FBE057F306}"/>
                </a:ext>
              </a:extLst>
            </p:cNvPr>
            <p:cNvSpPr/>
            <p:nvPr/>
          </p:nvSpPr>
          <p:spPr>
            <a:xfrm>
              <a:off x="7392454" y="2134629"/>
              <a:ext cx="417620" cy="417619"/>
            </a:xfrm>
            <a:custGeom>
              <a:avLst/>
              <a:gdLst>
                <a:gd name="connsiteX0" fmla="*/ 104405 w 417620"/>
                <a:gd name="connsiteY0" fmla="*/ 417620 h 417619"/>
                <a:gd name="connsiteX1" fmla="*/ 91354 w 417620"/>
                <a:gd name="connsiteY1" fmla="*/ 404569 h 417619"/>
                <a:gd name="connsiteX2" fmla="*/ 104405 w 417620"/>
                <a:gd name="connsiteY2" fmla="*/ 391519 h 417619"/>
                <a:gd name="connsiteX3" fmla="*/ 132507 w 417620"/>
                <a:gd name="connsiteY3" fmla="*/ 391519 h 417619"/>
                <a:gd name="connsiteX4" fmla="*/ 141208 w 417620"/>
                <a:gd name="connsiteY4" fmla="*/ 339316 h 417619"/>
                <a:gd name="connsiteX5" fmla="*/ 39152 w 417620"/>
                <a:gd name="connsiteY5" fmla="*/ 339316 h 417619"/>
                <a:gd name="connsiteX6" fmla="*/ 0 w 417620"/>
                <a:gd name="connsiteY6" fmla="*/ 300164 h 417619"/>
                <a:gd name="connsiteX7" fmla="*/ 0 w 417620"/>
                <a:gd name="connsiteY7" fmla="*/ 39152 h 417619"/>
                <a:gd name="connsiteX8" fmla="*/ 39152 w 417620"/>
                <a:gd name="connsiteY8" fmla="*/ 0 h 417619"/>
                <a:gd name="connsiteX9" fmla="*/ 378468 w 417620"/>
                <a:gd name="connsiteY9" fmla="*/ 0 h 417619"/>
                <a:gd name="connsiteX10" fmla="*/ 417620 w 417620"/>
                <a:gd name="connsiteY10" fmla="*/ 39152 h 417619"/>
                <a:gd name="connsiteX11" fmla="*/ 417620 w 417620"/>
                <a:gd name="connsiteY11" fmla="*/ 300164 h 417619"/>
                <a:gd name="connsiteX12" fmla="*/ 378468 w 417620"/>
                <a:gd name="connsiteY12" fmla="*/ 339316 h 417619"/>
                <a:gd name="connsiteX13" fmla="*/ 276412 w 417620"/>
                <a:gd name="connsiteY13" fmla="*/ 339316 h 417619"/>
                <a:gd name="connsiteX14" fmla="*/ 285113 w 417620"/>
                <a:gd name="connsiteY14" fmla="*/ 391519 h 417619"/>
                <a:gd name="connsiteX15" fmla="*/ 313215 w 417620"/>
                <a:gd name="connsiteY15" fmla="*/ 391519 h 417619"/>
                <a:gd name="connsiteX16" fmla="*/ 326266 w 417620"/>
                <a:gd name="connsiteY16" fmla="*/ 404569 h 417619"/>
                <a:gd name="connsiteX17" fmla="*/ 313215 w 417620"/>
                <a:gd name="connsiteY17" fmla="*/ 417620 h 417619"/>
                <a:gd name="connsiteX18" fmla="*/ 104405 w 417620"/>
                <a:gd name="connsiteY18" fmla="*/ 417620 h 417619"/>
                <a:gd name="connsiteX19" fmla="*/ 258663 w 417620"/>
                <a:gd name="connsiteY19" fmla="*/ 391519 h 417619"/>
                <a:gd name="connsiteX20" fmla="*/ 249963 w 417620"/>
                <a:gd name="connsiteY20" fmla="*/ 339316 h 417619"/>
                <a:gd name="connsiteX21" fmla="*/ 167657 w 417620"/>
                <a:gd name="connsiteY21" fmla="*/ 339316 h 417619"/>
                <a:gd name="connsiteX22" fmla="*/ 158957 w 417620"/>
                <a:gd name="connsiteY22" fmla="*/ 391519 h 417619"/>
                <a:gd name="connsiteX23" fmla="*/ 258663 w 417620"/>
                <a:gd name="connsiteY23" fmla="*/ 391519 h 417619"/>
                <a:gd name="connsiteX24" fmla="*/ 39152 w 417620"/>
                <a:gd name="connsiteY24" fmla="*/ 26101 h 417619"/>
                <a:gd name="connsiteX25" fmla="*/ 26101 w 417620"/>
                <a:gd name="connsiteY25" fmla="*/ 39152 h 417619"/>
                <a:gd name="connsiteX26" fmla="*/ 26101 w 417620"/>
                <a:gd name="connsiteY26" fmla="*/ 300164 h 417619"/>
                <a:gd name="connsiteX27" fmla="*/ 39152 w 417620"/>
                <a:gd name="connsiteY27" fmla="*/ 313215 h 417619"/>
                <a:gd name="connsiteX28" fmla="*/ 378468 w 417620"/>
                <a:gd name="connsiteY28" fmla="*/ 313215 h 417619"/>
                <a:gd name="connsiteX29" fmla="*/ 391519 w 417620"/>
                <a:gd name="connsiteY29" fmla="*/ 300164 h 417619"/>
                <a:gd name="connsiteX30" fmla="*/ 391519 w 417620"/>
                <a:gd name="connsiteY30" fmla="*/ 39152 h 417619"/>
                <a:gd name="connsiteX31" fmla="*/ 378468 w 417620"/>
                <a:gd name="connsiteY31" fmla="*/ 26101 h 417619"/>
                <a:gd name="connsiteX32" fmla="*/ 39152 w 417620"/>
                <a:gd name="connsiteY32" fmla="*/ 26101 h 41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7620" h="417619">
                  <a:moveTo>
                    <a:pt x="104405" y="417620"/>
                  </a:moveTo>
                  <a:cubicBezTo>
                    <a:pt x="97201" y="417620"/>
                    <a:pt x="91354" y="411773"/>
                    <a:pt x="91354" y="404569"/>
                  </a:cubicBezTo>
                  <a:cubicBezTo>
                    <a:pt x="91354" y="397365"/>
                    <a:pt x="97201" y="391519"/>
                    <a:pt x="104405" y="391519"/>
                  </a:cubicBezTo>
                  <a:lnTo>
                    <a:pt x="132507" y="391519"/>
                  </a:lnTo>
                  <a:lnTo>
                    <a:pt x="141208" y="339316"/>
                  </a:lnTo>
                  <a:lnTo>
                    <a:pt x="39152" y="339316"/>
                  </a:lnTo>
                  <a:cubicBezTo>
                    <a:pt x="17557" y="339316"/>
                    <a:pt x="0" y="321759"/>
                    <a:pt x="0" y="300164"/>
                  </a:cubicBezTo>
                  <a:lnTo>
                    <a:pt x="0" y="39152"/>
                  </a:lnTo>
                  <a:cubicBezTo>
                    <a:pt x="0" y="17557"/>
                    <a:pt x="17557" y="0"/>
                    <a:pt x="39152" y="0"/>
                  </a:cubicBezTo>
                  <a:lnTo>
                    <a:pt x="378468" y="0"/>
                  </a:lnTo>
                  <a:cubicBezTo>
                    <a:pt x="400063" y="0"/>
                    <a:pt x="417620" y="17557"/>
                    <a:pt x="417620" y="39152"/>
                  </a:cubicBezTo>
                  <a:lnTo>
                    <a:pt x="417620" y="300164"/>
                  </a:lnTo>
                  <a:cubicBezTo>
                    <a:pt x="417620" y="321759"/>
                    <a:pt x="400063" y="339316"/>
                    <a:pt x="378468" y="339316"/>
                  </a:cubicBezTo>
                  <a:lnTo>
                    <a:pt x="276412" y="339316"/>
                  </a:lnTo>
                  <a:lnTo>
                    <a:pt x="285113" y="391519"/>
                  </a:lnTo>
                  <a:lnTo>
                    <a:pt x="313215" y="391519"/>
                  </a:lnTo>
                  <a:cubicBezTo>
                    <a:pt x="320419" y="391519"/>
                    <a:pt x="326266" y="397365"/>
                    <a:pt x="326266" y="404569"/>
                  </a:cubicBezTo>
                  <a:cubicBezTo>
                    <a:pt x="326266" y="411773"/>
                    <a:pt x="320419" y="417620"/>
                    <a:pt x="313215" y="417620"/>
                  </a:cubicBezTo>
                  <a:lnTo>
                    <a:pt x="104405" y="417620"/>
                  </a:lnTo>
                  <a:close/>
                  <a:moveTo>
                    <a:pt x="258663" y="391519"/>
                  </a:moveTo>
                  <a:lnTo>
                    <a:pt x="249963" y="339316"/>
                  </a:lnTo>
                  <a:lnTo>
                    <a:pt x="167657" y="339316"/>
                  </a:lnTo>
                  <a:lnTo>
                    <a:pt x="158957" y="391519"/>
                  </a:lnTo>
                  <a:lnTo>
                    <a:pt x="258663" y="391519"/>
                  </a:lnTo>
                  <a:close/>
                  <a:moveTo>
                    <a:pt x="39152" y="26101"/>
                  </a:moveTo>
                  <a:cubicBezTo>
                    <a:pt x="31948" y="26101"/>
                    <a:pt x="26101" y="31948"/>
                    <a:pt x="26101" y="39152"/>
                  </a:cubicBezTo>
                  <a:lnTo>
                    <a:pt x="26101" y="300164"/>
                  </a:lnTo>
                  <a:cubicBezTo>
                    <a:pt x="26101" y="307368"/>
                    <a:pt x="31948" y="313215"/>
                    <a:pt x="39152" y="313215"/>
                  </a:cubicBezTo>
                  <a:lnTo>
                    <a:pt x="378468" y="313215"/>
                  </a:lnTo>
                  <a:cubicBezTo>
                    <a:pt x="385672" y="313215"/>
                    <a:pt x="391519" y="307368"/>
                    <a:pt x="391519" y="300164"/>
                  </a:cubicBezTo>
                  <a:lnTo>
                    <a:pt x="391519" y="39152"/>
                  </a:lnTo>
                  <a:cubicBezTo>
                    <a:pt x="391519" y="31948"/>
                    <a:pt x="385672" y="26101"/>
                    <a:pt x="378468" y="26101"/>
                  </a:cubicBezTo>
                  <a:lnTo>
                    <a:pt x="39152" y="26101"/>
                  </a:lnTo>
                  <a:close/>
                </a:path>
              </a:pathLst>
            </a:custGeom>
            <a:grpFill/>
            <a:ln w="17066" cap="flat">
              <a:noFill/>
              <a:prstDash val="solid"/>
              <a:miter/>
            </a:ln>
          </p:spPr>
          <p:txBody>
            <a:bodyPr rtlCol="0" anchor="ct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Vrije vorm: vorm 39">
              <a:extLst>
                <a:ext uri="{FF2B5EF4-FFF2-40B4-BE49-F238E27FC236}">
                  <a16:creationId xmlns:a16="http://schemas.microsoft.com/office/drawing/2014/main" id="{3E5FA5B4-77F3-A9E6-E8C1-A7CD42A15509}"/>
                </a:ext>
              </a:extLst>
            </p:cNvPr>
            <p:cNvSpPr/>
            <p:nvPr/>
          </p:nvSpPr>
          <p:spPr>
            <a:xfrm>
              <a:off x="7470757" y="2199882"/>
              <a:ext cx="261012" cy="195759"/>
            </a:xfrm>
            <a:custGeom>
              <a:avLst/>
              <a:gdLst>
                <a:gd name="connsiteX0" fmla="*/ 130611 w 261012"/>
                <a:gd name="connsiteY0" fmla="*/ 195759 h 195759"/>
                <a:gd name="connsiteX1" fmla="*/ 56448 w 261012"/>
                <a:gd name="connsiteY1" fmla="*/ 166248 h 195759"/>
                <a:gd name="connsiteX2" fmla="*/ 52203 w 261012"/>
                <a:gd name="connsiteY2" fmla="*/ 156608 h 195759"/>
                <a:gd name="connsiteX3" fmla="*/ 52203 w 261012"/>
                <a:gd name="connsiteY3" fmla="*/ 96940 h 195759"/>
                <a:gd name="connsiteX4" fmla="*/ 7743 w 261012"/>
                <a:gd name="connsiteY4" fmla="*/ 77173 h 195759"/>
                <a:gd name="connsiteX5" fmla="*/ 0 w 261012"/>
                <a:gd name="connsiteY5" fmla="*/ 65253 h 195759"/>
                <a:gd name="connsiteX6" fmla="*/ 7743 w 261012"/>
                <a:gd name="connsiteY6" fmla="*/ 53334 h 195759"/>
                <a:gd name="connsiteX7" fmla="*/ 125199 w 261012"/>
                <a:gd name="connsiteY7" fmla="*/ 1131 h 195759"/>
                <a:gd name="connsiteX8" fmla="*/ 130506 w 261012"/>
                <a:gd name="connsiteY8" fmla="*/ 0 h 195759"/>
                <a:gd name="connsiteX9" fmla="*/ 135814 w 261012"/>
                <a:gd name="connsiteY9" fmla="*/ 1131 h 195759"/>
                <a:gd name="connsiteX10" fmla="*/ 253147 w 261012"/>
                <a:gd name="connsiteY10" fmla="*/ 53281 h 195759"/>
                <a:gd name="connsiteX11" fmla="*/ 253774 w 261012"/>
                <a:gd name="connsiteY11" fmla="*/ 53595 h 195759"/>
                <a:gd name="connsiteX12" fmla="*/ 256105 w 261012"/>
                <a:gd name="connsiteY12" fmla="*/ 55091 h 195759"/>
                <a:gd name="connsiteX13" fmla="*/ 256697 w 261012"/>
                <a:gd name="connsiteY13" fmla="*/ 55578 h 195759"/>
                <a:gd name="connsiteX14" fmla="*/ 258855 w 261012"/>
                <a:gd name="connsiteY14" fmla="*/ 58049 h 195759"/>
                <a:gd name="connsiteX15" fmla="*/ 259168 w 261012"/>
                <a:gd name="connsiteY15" fmla="*/ 58589 h 195759"/>
                <a:gd name="connsiteX16" fmla="*/ 260299 w 261012"/>
                <a:gd name="connsiteY16" fmla="*/ 61077 h 195759"/>
                <a:gd name="connsiteX17" fmla="*/ 260577 w 261012"/>
                <a:gd name="connsiteY17" fmla="*/ 61999 h 195759"/>
                <a:gd name="connsiteX18" fmla="*/ 261013 w 261012"/>
                <a:gd name="connsiteY18" fmla="*/ 65253 h 195759"/>
                <a:gd name="connsiteX19" fmla="*/ 261013 w 261012"/>
                <a:gd name="connsiteY19" fmla="*/ 104405 h 195759"/>
                <a:gd name="connsiteX20" fmla="*/ 247962 w 261012"/>
                <a:gd name="connsiteY20" fmla="*/ 117456 h 195759"/>
                <a:gd name="connsiteX21" fmla="*/ 234911 w 261012"/>
                <a:gd name="connsiteY21" fmla="*/ 104405 h 195759"/>
                <a:gd name="connsiteX22" fmla="*/ 234911 w 261012"/>
                <a:gd name="connsiteY22" fmla="*/ 85334 h 195759"/>
                <a:gd name="connsiteX23" fmla="*/ 208810 w 261012"/>
                <a:gd name="connsiteY23" fmla="*/ 96940 h 195759"/>
                <a:gd name="connsiteX24" fmla="*/ 208810 w 261012"/>
                <a:gd name="connsiteY24" fmla="*/ 156608 h 195759"/>
                <a:gd name="connsiteX25" fmla="*/ 204599 w 261012"/>
                <a:gd name="connsiteY25" fmla="*/ 166213 h 195759"/>
                <a:gd name="connsiteX26" fmla="*/ 130872 w 261012"/>
                <a:gd name="connsiteY26" fmla="*/ 195759 h 195759"/>
                <a:gd name="connsiteX27" fmla="*/ 130750 w 261012"/>
                <a:gd name="connsiteY27" fmla="*/ 195759 h 195759"/>
                <a:gd name="connsiteX28" fmla="*/ 130611 w 261012"/>
                <a:gd name="connsiteY28" fmla="*/ 195759 h 195759"/>
                <a:gd name="connsiteX29" fmla="*/ 78304 w 261012"/>
                <a:gd name="connsiteY29" fmla="*/ 150604 h 195759"/>
                <a:gd name="connsiteX30" fmla="*/ 130889 w 261012"/>
                <a:gd name="connsiteY30" fmla="*/ 169658 h 195759"/>
                <a:gd name="connsiteX31" fmla="*/ 182709 w 261012"/>
                <a:gd name="connsiteY31" fmla="*/ 150639 h 195759"/>
                <a:gd name="connsiteX32" fmla="*/ 182709 w 261012"/>
                <a:gd name="connsiteY32" fmla="*/ 108529 h 195759"/>
                <a:gd name="connsiteX33" fmla="*/ 135814 w 261012"/>
                <a:gd name="connsiteY33" fmla="*/ 129375 h 195759"/>
                <a:gd name="connsiteX34" fmla="*/ 130506 w 261012"/>
                <a:gd name="connsiteY34" fmla="*/ 130506 h 195759"/>
                <a:gd name="connsiteX35" fmla="*/ 125199 w 261012"/>
                <a:gd name="connsiteY35" fmla="*/ 129375 h 195759"/>
                <a:gd name="connsiteX36" fmla="*/ 78304 w 261012"/>
                <a:gd name="connsiteY36" fmla="*/ 108529 h 195759"/>
                <a:gd name="connsiteX37" fmla="*/ 78304 w 261012"/>
                <a:gd name="connsiteY37" fmla="*/ 150604 h 195759"/>
                <a:gd name="connsiteX38" fmla="*/ 130506 w 261012"/>
                <a:gd name="connsiteY38" fmla="*/ 103170 h 195759"/>
                <a:gd name="connsiteX39" fmla="*/ 215823 w 261012"/>
                <a:gd name="connsiteY39" fmla="*/ 65253 h 195759"/>
                <a:gd name="connsiteX40" fmla="*/ 130506 w 261012"/>
                <a:gd name="connsiteY40" fmla="*/ 27337 h 195759"/>
                <a:gd name="connsiteX41" fmla="*/ 45190 w 261012"/>
                <a:gd name="connsiteY41" fmla="*/ 65253 h 195759"/>
                <a:gd name="connsiteX42" fmla="*/ 130506 w 261012"/>
                <a:gd name="connsiteY42" fmla="*/ 103170 h 19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1012" h="195759">
                  <a:moveTo>
                    <a:pt x="130611" y="195759"/>
                  </a:moveTo>
                  <a:cubicBezTo>
                    <a:pt x="103030" y="195203"/>
                    <a:pt x="76703" y="184727"/>
                    <a:pt x="56448" y="166248"/>
                  </a:cubicBezTo>
                  <a:cubicBezTo>
                    <a:pt x="53751" y="163777"/>
                    <a:pt x="52203" y="160262"/>
                    <a:pt x="52203" y="156608"/>
                  </a:cubicBezTo>
                  <a:lnTo>
                    <a:pt x="52203" y="96940"/>
                  </a:lnTo>
                  <a:lnTo>
                    <a:pt x="7743" y="77173"/>
                  </a:lnTo>
                  <a:cubicBezTo>
                    <a:pt x="3045" y="75085"/>
                    <a:pt x="0" y="70404"/>
                    <a:pt x="0" y="65253"/>
                  </a:cubicBezTo>
                  <a:cubicBezTo>
                    <a:pt x="0" y="60102"/>
                    <a:pt x="3045" y="55422"/>
                    <a:pt x="7743" y="53334"/>
                  </a:cubicBezTo>
                  <a:lnTo>
                    <a:pt x="125199" y="1131"/>
                  </a:lnTo>
                  <a:cubicBezTo>
                    <a:pt x="126887" y="383"/>
                    <a:pt x="128662" y="0"/>
                    <a:pt x="130506" y="0"/>
                  </a:cubicBezTo>
                  <a:cubicBezTo>
                    <a:pt x="132351" y="0"/>
                    <a:pt x="134126" y="383"/>
                    <a:pt x="135814" y="1131"/>
                  </a:cubicBezTo>
                  <a:lnTo>
                    <a:pt x="253147" y="53281"/>
                  </a:lnTo>
                  <a:cubicBezTo>
                    <a:pt x="253339" y="53368"/>
                    <a:pt x="253548" y="53473"/>
                    <a:pt x="253774" y="53595"/>
                  </a:cubicBezTo>
                  <a:cubicBezTo>
                    <a:pt x="254609" y="54012"/>
                    <a:pt x="255375" y="54517"/>
                    <a:pt x="256105" y="55091"/>
                  </a:cubicBezTo>
                  <a:cubicBezTo>
                    <a:pt x="256192" y="55161"/>
                    <a:pt x="256610" y="55509"/>
                    <a:pt x="256697" y="55578"/>
                  </a:cubicBezTo>
                  <a:cubicBezTo>
                    <a:pt x="257567" y="56361"/>
                    <a:pt x="258281" y="57197"/>
                    <a:pt x="258855" y="58049"/>
                  </a:cubicBezTo>
                  <a:cubicBezTo>
                    <a:pt x="258959" y="58206"/>
                    <a:pt x="259064" y="58397"/>
                    <a:pt x="259168" y="58589"/>
                  </a:cubicBezTo>
                  <a:cubicBezTo>
                    <a:pt x="259620" y="59337"/>
                    <a:pt x="259986" y="60155"/>
                    <a:pt x="260299" y="61077"/>
                  </a:cubicBezTo>
                  <a:cubicBezTo>
                    <a:pt x="260351" y="61251"/>
                    <a:pt x="260525" y="61825"/>
                    <a:pt x="260577" y="61999"/>
                  </a:cubicBezTo>
                  <a:cubicBezTo>
                    <a:pt x="260856" y="63061"/>
                    <a:pt x="261013" y="64157"/>
                    <a:pt x="261013" y="65253"/>
                  </a:cubicBezTo>
                  <a:lnTo>
                    <a:pt x="261013" y="104405"/>
                  </a:lnTo>
                  <a:cubicBezTo>
                    <a:pt x="261013" y="111609"/>
                    <a:pt x="255166" y="117456"/>
                    <a:pt x="247962" y="117456"/>
                  </a:cubicBezTo>
                  <a:cubicBezTo>
                    <a:pt x="240758" y="117456"/>
                    <a:pt x="234911" y="111609"/>
                    <a:pt x="234911" y="104405"/>
                  </a:cubicBezTo>
                  <a:lnTo>
                    <a:pt x="234911" y="85334"/>
                  </a:lnTo>
                  <a:lnTo>
                    <a:pt x="208810" y="96940"/>
                  </a:lnTo>
                  <a:lnTo>
                    <a:pt x="208810" y="156608"/>
                  </a:lnTo>
                  <a:cubicBezTo>
                    <a:pt x="208810" y="160244"/>
                    <a:pt x="207279" y="163759"/>
                    <a:pt x="204599" y="166213"/>
                  </a:cubicBezTo>
                  <a:cubicBezTo>
                    <a:pt x="184449" y="184762"/>
                    <a:pt x="158261" y="195255"/>
                    <a:pt x="130872" y="195759"/>
                  </a:cubicBezTo>
                  <a:cubicBezTo>
                    <a:pt x="130837" y="195759"/>
                    <a:pt x="130785" y="195759"/>
                    <a:pt x="130750" y="195759"/>
                  </a:cubicBezTo>
                  <a:cubicBezTo>
                    <a:pt x="130698" y="195759"/>
                    <a:pt x="130663" y="195759"/>
                    <a:pt x="130611" y="195759"/>
                  </a:cubicBezTo>
                  <a:close/>
                  <a:moveTo>
                    <a:pt x="78304" y="150604"/>
                  </a:moveTo>
                  <a:cubicBezTo>
                    <a:pt x="93199" y="162524"/>
                    <a:pt x="111748" y="169275"/>
                    <a:pt x="130889" y="169658"/>
                  </a:cubicBezTo>
                  <a:cubicBezTo>
                    <a:pt x="149560" y="169310"/>
                    <a:pt x="167918" y="162576"/>
                    <a:pt x="182709" y="150639"/>
                  </a:cubicBezTo>
                  <a:lnTo>
                    <a:pt x="182709" y="108529"/>
                  </a:lnTo>
                  <a:lnTo>
                    <a:pt x="135814" y="129375"/>
                  </a:lnTo>
                  <a:cubicBezTo>
                    <a:pt x="134143" y="130123"/>
                    <a:pt x="132351" y="130506"/>
                    <a:pt x="130506" y="130506"/>
                  </a:cubicBezTo>
                  <a:cubicBezTo>
                    <a:pt x="128662" y="130506"/>
                    <a:pt x="126887" y="130123"/>
                    <a:pt x="125199" y="129375"/>
                  </a:cubicBezTo>
                  <a:lnTo>
                    <a:pt x="78304" y="108529"/>
                  </a:lnTo>
                  <a:lnTo>
                    <a:pt x="78304" y="150604"/>
                  </a:lnTo>
                  <a:close/>
                  <a:moveTo>
                    <a:pt x="130506" y="103170"/>
                  </a:moveTo>
                  <a:lnTo>
                    <a:pt x="215823" y="65253"/>
                  </a:lnTo>
                  <a:lnTo>
                    <a:pt x="130506" y="27337"/>
                  </a:lnTo>
                  <a:lnTo>
                    <a:pt x="45190" y="65253"/>
                  </a:lnTo>
                  <a:lnTo>
                    <a:pt x="130506" y="103170"/>
                  </a:lnTo>
                  <a:close/>
                </a:path>
              </a:pathLst>
            </a:custGeom>
            <a:grpFill/>
            <a:ln w="17066" cap="flat">
              <a:noFill/>
              <a:prstDash val="solid"/>
              <a:miter/>
            </a:ln>
          </p:spPr>
          <p:txBody>
            <a:bodyPr rtlCol="0" anchor="ct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TextBox 8">
            <a:extLst>
              <a:ext uri="{FF2B5EF4-FFF2-40B4-BE49-F238E27FC236}">
                <a16:creationId xmlns:a16="http://schemas.microsoft.com/office/drawing/2014/main" id="{BA68BAAA-5FDE-FEEA-D441-267A79D76275}"/>
              </a:ext>
            </a:extLst>
          </p:cNvPr>
          <p:cNvSpPr txBox="1"/>
          <p:nvPr/>
        </p:nvSpPr>
        <p:spPr>
          <a:xfrm>
            <a:off x="5043142" y="1756361"/>
            <a:ext cx="1334789" cy="369332"/>
          </a:xfrm>
          <a:prstGeom prst="rect">
            <a:avLst/>
          </a:prstGeom>
          <a:noFill/>
        </p:spPr>
        <p:txBody>
          <a:bodyPr wrap="none" lIns="91440" tIns="45720" rIns="91440" bIns="45720" rtlCol="0" anchor="t">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solidFill>
                  <a:prstClr val="white"/>
                </a:solidFill>
                <a:latin typeface="Calibri" panose="020F0502020204030204"/>
              </a:rPr>
              <a:t>Applications</a:t>
            </a: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Icoon_1_1">
            <a:extLst>
              <a:ext uri="{FF2B5EF4-FFF2-40B4-BE49-F238E27FC236}">
                <a16:creationId xmlns:a16="http://schemas.microsoft.com/office/drawing/2014/main" id="{EA073403-B0E5-5EE1-B961-0981A89BF45B}"/>
              </a:ext>
            </a:extLst>
          </p:cNvPr>
          <p:cNvSpPr>
            <a:spLocks noChangeAspect="1"/>
          </p:cNvSpPr>
          <p:nvPr/>
        </p:nvSpPr>
        <p:spPr>
          <a:xfrm>
            <a:off x="2646239" y="2192340"/>
            <a:ext cx="737364" cy="737325"/>
          </a:xfrm>
          <a:custGeom>
            <a:avLst/>
            <a:gdLst>
              <a:gd name="connsiteX0" fmla="*/ 237485 w 474970"/>
              <a:gd name="connsiteY0" fmla="*/ 474950 h 474950"/>
              <a:gd name="connsiteX1" fmla="*/ 0 w 474970"/>
              <a:gd name="connsiteY1" fmla="*/ 371051 h 474950"/>
              <a:gd name="connsiteX2" fmla="*/ 0 w 474970"/>
              <a:gd name="connsiteY2" fmla="*/ 103900 h 474950"/>
              <a:gd name="connsiteX3" fmla="*/ 237485 w 474970"/>
              <a:gd name="connsiteY3" fmla="*/ 0 h 474950"/>
              <a:gd name="connsiteX4" fmla="*/ 474970 w 474970"/>
              <a:gd name="connsiteY4" fmla="*/ 103900 h 474950"/>
              <a:gd name="connsiteX5" fmla="*/ 474970 w 474970"/>
              <a:gd name="connsiteY5" fmla="*/ 371051 h 474950"/>
              <a:gd name="connsiteX6" fmla="*/ 237485 w 474970"/>
              <a:gd name="connsiteY6" fmla="*/ 474950 h 474950"/>
              <a:gd name="connsiteX7" fmla="*/ 29686 w 474970"/>
              <a:gd name="connsiteY7" fmla="*/ 371051 h 474950"/>
              <a:gd name="connsiteX8" fmla="*/ 237485 w 474970"/>
              <a:gd name="connsiteY8" fmla="*/ 445265 h 474950"/>
              <a:gd name="connsiteX9" fmla="*/ 445284 w 474970"/>
              <a:gd name="connsiteY9" fmla="*/ 371051 h 474950"/>
              <a:gd name="connsiteX10" fmla="*/ 445284 w 474970"/>
              <a:gd name="connsiteY10" fmla="*/ 289178 h 474950"/>
              <a:gd name="connsiteX11" fmla="*/ 237485 w 474970"/>
              <a:gd name="connsiteY11" fmla="*/ 341365 h 474950"/>
              <a:gd name="connsiteX12" fmla="*/ 29686 w 474970"/>
              <a:gd name="connsiteY12" fmla="*/ 289178 h 474950"/>
              <a:gd name="connsiteX13" fmla="*/ 29686 w 474970"/>
              <a:gd name="connsiteY13" fmla="*/ 371051 h 474950"/>
              <a:gd name="connsiteX14" fmla="*/ 29686 w 474970"/>
              <a:gd name="connsiteY14" fmla="*/ 237465 h 474950"/>
              <a:gd name="connsiteX15" fmla="*/ 237485 w 474970"/>
              <a:gd name="connsiteY15" fmla="*/ 311679 h 474950"/>
              <a:gd name="connsiteX16" fmla="*/ 445284 w 474970"/>
              <a:gd name="connsiteY16" fmla="*/ 237465 h 474950"/>
              <a:gd name="connsiteX17" fmla="*/ 445284 w 474970"/>
              <a:gd name="connsiteY17" fmla="*/ 155592 h 474950"/>
              <a:gd name="connsiteX18" fmla="*/ 237485 w 474970"/>
              <a:gd name="connsiteY18" fmla="*/ 207780 h 474950"/>
              <a:gd name="connsiteX19" fmla="*/ 29686 w 474970"/>
              <a:gd name="connsiteY19" fmla="*/ 155592 h 474950"/>
              <a:gd name="connsiteX20" fmla="*/ 29686 w 474970"/>
              <a:gd name="connsiteY20" fmla="*/ 237465 h 474950"/>
              <a:gd name="connsiteX21" fmla="*/ 237485 w 474970"/>
              <a:gd name="connsiteY21" fmla="*/ 29686 h 474950"/>
              <a:gd name="connsiteX22" fmla="*/ 29686 w 474970"/>
              <a:gd name="connsiteY22" fmla="*/ 103900 h 474950"/>
              <a:gd name="connsiteX23" fmla="*/ 237485 w 474970"/>
              <a:gd name="connsiteY23" fmla="*/ 178114 h 474950"/>
              <a:gd name="connsiteX24" fmla="*/ 445284 w 474970"/>
              <a:gd name="connsiteY24" fmla="*/ 103900 h 474950"/>
              <a:gd name="connsiteX25" fmla="*/ 237485 w 474970"/>
              <a:gd name="connsiteY25" fmla="*/ 29686 h 47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4970" h="474950">
                <a:moveTo>
                  <a:pt x="237485" y="474950"/>
                </a:moveTo>
                <a:cubicBezTo>
                  <a:pt x="102099" y="474950"/>
                  <a:pt x="0" y="430283"/>
                  <a:pt x="0" y="371051"/>
                </a:cubicBezTo>
                <a:lnTo>
                  <a:pt x="0" y="103900"/>
                </a:lnTo>
                <a:cubicBezTo>
                  <a:pt x="0" y="44667"/>
                  <a:pt x="102099" y="0"/>
                  <a:pt x="237485" y="0"/>
                </a:cubicBezTo>
                <a:cubicBezTo>
                  <a:pt x="372871" y="0"/>
                  <a:pt x="474970" y="44667"/>
                  <a:pt x="474970" y="103900"/>
                </a:cubicBezTo>
                <a:lnTo>
                  <a:pt x="474970" y="371051"/>
                </a:lnTo>
                <a:cubicBezTo>
                  <a:pt x="474970" y="430283"/>
                  <a:pt x="372871" y="474950"/>
                  <a:pt x="237485" y="474950"/>
                </a:cubicBezTo>
                <a:close/>
                <a:moveTo>
                  <a:pt x="29686" y="371051"/>
                </a:moveTo>
                <a:cubicBezTo>
                  <a:pt x="29686" y="401389"/>
                  <a:pt x="103682" y="445265"/>
                  <a:pt x="237485" y="445265"/>
                </a:cubicBezTo>
                <a:cubicBezTo>
                  <a:pt x="371288" y="445265"/>
                  <a:pt x="445284" y="401389"/>
                  <a:pt x="445284" y="371051"/>
                </a:cubicBezTo>
                <a:lnTo>
                  <a:pt x="445284" y="289178"/>
                </a:lnTo>
                <a:cubicBezTo>
                  <a:pt x="404655" y="321278"/>
                  <a:pt x="326087" y="341365"/>
                  <a:pt x="237485" y="341365"/>
                </a:cubicBezTo>
                <a:cubicBezTo>
                  <a:pt x="148883" y="341365"/>
                  <a:pt x="70335" y="321258"/>
                  <a:pt x="29686" y="289178"/>
                </a:cubicBezTo>
                <a:lnTo>
                  <a:pt x="29686" y="371051"/>
                </a:lnTo>
                <a:close/>
                <a:moveTo>
                  <a:pt x="29686" y="237465"/>
                </a:moveTo>
                <a:cubicBezTo>
                  <a:pt x="29686" y="267804"/>
                  <a:pt x="103682" y="311679"/>
                  <a:pt x="237485" y="311679"/>
                </a:cubicBezTo>
                <a:cubicBezTo>
                  <a:pt x="371288" y="311679"/>
                  <a:pt x="445284" y="267804"/>
                  <a:pt x="445284" y="237465"/>
                </a:cubicBezTo>
                <a:lnTo>
                  <a:pt x="445284" y="155592"/>
                </a:lnTo>
                <a:cubicBezTo>
                  <a:pt x="404635" y="187692"/>
                  <a:pt x="326087" y="207780"/>
                  <a:pt x="237485" y="207780"/>
                </a:cubicBezTo>
                <a:cubicBezTo>
                  <a:pt x="148883" y="207780"/>
                  <a:pt x="70335" y="187692"/>
                  <a:pt x="29686" y="155592"/>
                </a:cubicBezTo>
                <a:lnTo>
                  <a:pt x="29686" y="237465"/>
                </a:lnTo>
                <a:close/>
                <a:moveTo>
                  <a:pt x="237485" y="29686"/>
                </a:moveTo>
                <a:cubicBezTo>
                  <a:pt x="103682" y="29686"/>
                  <a:pt x="29686" y="73561"/>
                  <a:pt x="29686" y="103900"/>
                </a:cubicBezTo>
                <a:cubicBezTo>
                  <a:pt x="29686" y="134238"/>
                  <a:pt x="103682" y="178114"/>
                  <a:pt x="237485" y="178114"/>
                </a:cubicBezTo>
                <a:cubicBezTo>
                  <a:pt x="371288" y="178114"/>
                  <a:pt x="445284" y="134238"/>
                  <a:pt x="445284" y="103900"/>
                </a:cubicBezTo>
                <a:cubicBezTo>
                  <a:pt x="445284" y="73561"/>
                  <a:pt x="371288" y="29686"/>
                  <a:pt x="237485" y="29686"/>
                </a:cubicBezTo>
                <a:close/>
              </a:path>
            </a:pathLst>
          </a:custGeom>
          <a:solidFill>
            <a:schemeClr val="bg1"/>
          </a:solidFill>
          <a:ln w="19447" cap="flat">
            <a:noFill/>
            <a:prstDash val="solid"/>
            <a:miter/>
          </a:ln>
        </p:spPr>
        <p:txBody>
          <a:bodyPr rtlCol="0" anchor="ct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Icoon_2_3">
            <a:extLst>
              <a:ext uri="{FF2B5EF4-FFF2-40B4-BE49-F238E27FC236}">
                <a16:creationId xmlns:a16="http://schemas.microsoft.com/office/drawing/2014/main" id="{046B3072-9013-0B9F-7991-FD2F178ED87B}"/>
              </a:ext>
            </a:extLst>
          </p:cNvPr>
          <p:cNvGrpSpPr>
            <a:grpSpLocks noChangeAspect="1"/>
          </p:cNvGrpSpPr>
          <p:nvPr/>
        </p:nvGrpSpPr>
        <p:grpSpPr>
          <a:xfrm>
            <a:off x="4152362" y="2354964"/>
            <a:ext cx="414916" cy="414899"/>
            <a:chOff x="6239320" y="2295844"/>
            <a:chExt cx="474184" cy="474163"/>
          </a:xfrm>
          <a:solidFill>
            <a:schemeClr val="bg1"/>
          </a:solidFill>
        </p:grpSpPr>
        <p:sp>
          <p:nvSpPr>
            <p:cNvPr id="22" name="Vrije vorm: vorm 33">
              <a:extLst>
                <a:ext uri="{FF2B5EF4-FFF2-40B4-BE49-F238E27FC236}">
                  <a16:creationId xmlns:a16="http://schemas.microsoft.com/office/drawing/2014/main" id="{F8E74FF7-644C-054D-988A-41689F10735A}"/>
                </a:ext>
              </a:extLst>
            </p:cNvPr>
            <p:cNvSpPr/>
            <p:nvPr/>
          </p:nvSpPr>
          <p:spPr>
            <a:xfrm>
              <a:off x="6320817" y="2377340"/>
              <a:ext cx="44452" cy="44452"/>
            </a:xfrm>
            <a:custGeom>
              <a:avLst/>
              <a:gdLst>
                <a:gd name="connsiteX0" fmla="*/ 44453 w 44452"/>
                <a:gd name="connsiteY0" fmla="*/ 22226 h 44452"/>
                <a:gd name="connsiteX1" fmla="*/ 22226 w 44452"/>
                <a:gd name="connsiteY1" fmla="*/ 44453 h 44452"/>
                <a:gd name="connsiteX2" fmla="*/ 0 w 44452"/>
                <a:gd name="connsiteY2" fmla="*/ 22226 h 44452"/>
                <a:gd name="connsiteX3" fmla="*/ 22226 w 44452"/>
                <a:gd name="connsiteY3" fmla="*/ 0 h 44452"/>
                <a:gd name="connsiteX4" fmla="*/ 44453 w 44452"/>
                <a:gd name="connsiteY4" fmla="*/ 22226 h 44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2" h="44452">
                  <a:moveTo>
                    <a:pt x="44453" y="22226"/>
                  </a:moveTo>
                  <a:cubicBezTo>
                    <a:pt x="44453" y="34502"/>
                    <a:pt x="34502" y="44453"/>
                    <a:pt x="22226" y="44453"/>
                  </a:cubicBezTo>
                  <a:cubicBezTo>
                    <a:pt x="9951" y="44453"/>
                    <a:pt x="0" y="34502"/>
                    <a:pt x="0" y="22226"/>
                  </a:cubicBezTo>
                  <a:cubicBezTo>
                    <a:pt x="0" y="9951"/>
                    <a:pt x="9951" y="0"/>
                    <a:pt x="22226" y="0"/>
                  </a:cubicBezTo>
                  <a:cubicBezTo>
                    <a:pt x="34502" y="0"/>
                    <a:pt x="44453" y="9951"/>
                    <a:pt x="44453" y="22226"/>
                  </a:cubicBezTo>
                  <a:close/>
                </a:path>
              </a:pathLst>
            </a:custGeom>
            <a:grpFill/>
            <a:ln w="19447" cap="flat">
              <a:noFill/>
              <a:prstDash val="solid"/>
              <a:miter/>
            </a:ln>
          </p:spPr>
          <p:txBody>
            <a:bodyPr rtlCol="0" anchor="ct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Vrije vorm: vorm 34">
              <a:extLst>
                <a:ext uri="{FF2B5EF4-FFF2-40B4-BE49-F238E27FC236}">
                  <a16:creationId xmlns:a16="http://schemas.microsoft.com/office/drawing/2014/main" id="{29740839-59D6-4ECC-A1B4-096A9C80A5A4}"/>
                </a:ext>
              </a:extLst>
            </p:cNvPr>
            <p:cNvSpPr/>
            <p:nvPr/>
          </p:nvSpPr>
          <p:spPr>
            <a:xfrm>
              <a:off x="6320817" y="2555152"/>
              <a:ext cx="44452" cy="44452"/>
            </a:xfrm>
            <a:custGeom>
              <a:avLst/>
              <a:gdLst>
                <a:gd name="connsiteX0" fmla="*/ 44453 w 44452"/>
                <a:gd name="connsiteY0" fmla="*/ 22226 h 44452"/>
                <a:gd name="connsiteX1" fmla="*/ 22226 w 44452"/>
                <a:gd name="connsiteY1" fmla="*/ 44453 h 44452"/>
                <a:gd name="connsiteX2" fmla="*/ 0 w 44452"/>
                <a:gd name="connsiteY2" fmla="*/ 22226 h 44452"/>
                <a:gd name="connsiteX3" fmla="*/ 22226 w 44452"/>
                <a:gd name="connsiteY3" fmla="*/ 0 h 44452"/>
                <a:gd name="connsiteX4" fmla="*/ 44453 w 44452"/>
                <a:gd name="connsiteY4" fmla="*/ 22226 h 44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2" h="44452">
                  <a:moveTo>
                    <a:pt x="44453" y="22226"/>
                  </a:moveTo>
                  <a:cubicBezTo>
                    <a:pt x="44453" y="34502"/>
                    <a:pt x="34502" y="44453"/>
                    <a:pt x="22226" y="44453"/>
                  </a:cubicBezTo>
                  <a:cubicBezTo>
                    <a:pt x="9951" y="44453"/>
                    <a:pt x="0" y="34502"/>
                    <a:pt x="0" y="22226"/>
                  </a:cubicBezTo>
                  <a:cubicBezTo>
                    <a:pt x="0" y="9951"/>
                    <a:pt x="9951" y="0"/>
                    <a:pt x="22226" y="0"/>
                  </a:cubicBezTo>
                  <a:cubicBezTo>
                    <a:pt x="34502" y="0"/>
                    <a:pt x="44453" y="9951"/>
                    <a:pt x="44453" y="22226"/>
                  </a:cubicBezTo>
                  <a:close/>
                </a:path>
              </a:pathLst>
            </a:custGeom>
            <a:grpFill/>
            <a:ln w="19447" cap="flat">
              <a:noFill/>
              <a:prstDash val="solid"/>
              <a:miter/>
            </a:ln>
          </p:spPr>
          <p:txBody>
            <a:bodyPr rtlCol="0" anchor="ct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Vrije vorm: vorm 35">
              <a:extLst>
                <a:ext uri="{FF2B5EF4-FFF2-40B4-BE49-F238E27FC236}">
                  <a16:creationId xmlns:a16="http://schemas.microsoft.com/office/drawing/2014/main" id="{8E9891DE-FA7D-1E02-763E-5C53B5A0C929}"/>
                </a:ext>
              </a:extLst>
            </p:cNvPr>
            <p:cNvSpPr/>
            <p:nvPr/>
          </p:nvSpPr>
          <p:spPr>
            <a:xfrm>
              <a:off x="6239320" y="2295844"/>
              <a:ext cx="444528" cy="385258"/>
            </a:xfrm>
            <a:custGeom>
              <a:avLst/>
              <a:gdLst>
                <a:gd name="connsiteX0" fmla="*/ 103723 w 444528"/>
                <a:gd name="connsiteY0" fmla="*/ 385258 h 385258"/>
                <a:gd name="connsiteX1" fmla="*/ 0 w 444528"/>
                <a:gd name="connsiteY1" fmla="*/ 281535 h 385258"/>
                <a:gd name="connsiteX2" fmla="*/ 50340 w 444528"/>
                <a:gd name="connsiteY2" fmla="*/ 192629 h 385258"/>
                <a:gd name="connsiteX3" fmla="*/ 0 w 444528"/>
                <a:gd name="connsiteY3" fmla="*/ 103723 h 385258"/>
                <a:gd name="connsiteX4" fmla="*/ 103723 w 444528"/>
                <a:gd name="connsiteY4" fmla="*/ 0 h 385258"/>
                <a:gd name="connsiteX5" fmla="*/ 340805 w 444528"/>
                <a:gd name="connsiteY5" fmla="*/ 0 h 385258"/>
                <a:gd name="connsiteX6" fmla="*/ 414143 w 444528"/>
                <a:gd name="connsiteY6" fmla="*/ 30366 h 385258"/>
                <a:gd name="connsiteX7" fmla="*/ 444529 w 444528"/>
                <a:gd name="connsiteY7" fmla="*/ 103704 h 385258"/>
                <a:gd name="connsiteX8" fmla="*/ 418884 w 444528"/>
                <a:gd name="connsiteY8" fmla="*/ 171983 h 385258"/>
                <a:gd name="connsiteX9" fmla="*/ 407722 w 444528"/>
                <a:gd name="connsiteY9" fmla="*/ 177041 h 385258"/>
                <a:gd name="connsiteX10" fmla="*/ 397982 w 444528"/>
                <a:gd name="connsiteY10" fmla="*/ 173386 h 385258"/>
                <a:gd name="connsiteX11" fmla="*/ 392944 w 444528"/>
                <a:gd name="connsiteY11" fmla="*/ 163231 h 385258"/>
                <a:gd name="connsiteX12" fmla="*/ 396579 w 444528"/>
                <a:gd name="connsiteY12" fmla="*/ 152483 h 385258"/>
                <a:gd name="connsiteX13" fmla="*/ 414894 w 444528"/>
                <a:gd name="connsiteY13" fmla="*/ 103723 h 385258"/>
                <a:gd name="connsiteX14" fmla="*/ 393201 w 444528"/>
                <a:gd name="connsiteY14" fmla="*/ 51328 h 385258"/>
                <a:gd name="connsiteX15" fmla="*/ 340805 w 444528"/>
                <a:gd name="connsiteY15" fmla="*/ 29635 h 385258"/>
                <a:gd name="connsiteX16" fmla="*/ 103723 w 444528"/>
                <a:gd name="connsiteY16" fmla="*/ 29635 h 385258"/>
                <a:gd name="connsiteX17" fmla="*/ 29635 w 444528"/>
                <a:gd name="connsiteY17" fmla="*/ 103723 h 385258"/>
                <a:gd name="connsiteX18" fmla="*/ 103723 w 444528"/>
                <a:gd name="connsiteY18" fmla="*/ 177812 h 385258"/>
                <a:gd name="connsiteX19" fmla="*/ 339580 w 444528"/>
                <a:gd name="connsiteY19" fmla="*/ 177812 h 385258"/>
                <a:gd name="connsiteX20" fmla="*/ 354398 w 444528"/>
                <a:gd name="connsiteY20" fmla="*/ 192629 h 385258"/>
                <a:gd name="connsiteX21" fmla="*/ 339580 w 444528"/>
                <a:gd name="connsiteY21" fmla="*/ 207447 h 385258"/>
                <a:gd name="connsiteX22" fmla="*/ 103723 w 444528"/>
                <a:gd name="connsiteY22" fmla="*/ 207447 h 385258"/>
                <a:gd name="connsiteX23" fmla="*/ 29635 w 444528"/>
                <a:gd name="connsiteY23" fmla="*/ 281535 h 385258"/>
                <a:gd name="connsiteX24" fmla="*/ 103723 w 444528"/>
                <a:gd name="connsiteY24" fmla="*/ 355623 h 385258"/>
                <a:gd name="connsiteX25" fmla="*/ 162994 w 444528"/>
                <a:gd name="connsiteY25" fmla="*/ 355623 h 385258"/>
                <a:gd name="connsiteX26" fmla="*/ 177812 w 444528"/>
                <a:gd name="connsiteY26" fmla="*/ 370441 h 385258"/>
                <a:gd name="connsiteX27" fmla="*/ 162994 w 444528"/>
                <a:gd name="connsiteY27" fmla="*/ 385258 h 385258"/>
                <a:gd name="connsiteX28" fmla="*/ 103723 w 444528"/>
                <a:gd name="connsiteY28" fmla="*/ 385258 h 38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4528" h="385258">
                  <a:moveTo>
                    <a:pt x="103723" y="385258"/>
                  </a:moveTo>
                  <a:cubicBezTo>
                    <a:pt x="46527" y="385258"/>
                    <a:pt x="0" y="338731"/>
                    <a:pt x="0" y="281535"/>
                  </a:cubicBezTo>
                  <a:cubicBezTo>
                    <a:pt x="0" y="244688"/>
                    <a:pt x="19342" y="211201"/>
                    <a:pt x="50340" y="192629"/>
                  </a:cubicBezTo>
                  <a:cubicBezTo>
                    <a:pt x="19342" y="174058"/>
                    <a:pt x="0" y="140570"/>
                    <a:pt x="0" y="103723"/>
                  </a:cubicBezTo>
                  <a:cubicBezTo>
                    <a:pt x="0" y="46527"/>
                    <a:pt x="46527" y="0"/>
                    <a:pt x="103723" y="0"/>
                  </a:cubicBezTo>
                  <a:lnTo>
                    <a:pt x="340805" y="0"/>
                  </a:lnTo>
                  <a:cubicBezTo>
                    <a:pt x="368504" y="0"/>
                    <a:pt x="394564" y="10787"/>
                    <a:pt x="414143" y="30366"/>
                  </a:cubicBezTo>
                  <a:cubicBezTo>
                    <a:pt x="433742" y="49965"/>
                    <a:pt x="444529" y="76005"/>
                    <a:pt x="444529" y="103704"/>
                  </a:cubicBezTo>
                  <a:cubicBezTo>
                    <a:pt x="444529" y="128815"/>
                    <a:pt x="435421" y="153076"/>
                    <a:pt x="418884" y="171983"/>
                  </a:cubicBezTo>
                  <a:cubicBezTo>
                    <a:pt x="416079" y="175204"/>
                    <a:pt x="412009" y="177041"/>
                    <a:pt x="407722" y="177041"/>
                  </a:cubicBezTo>
                  <a:cubicBezTo>
                    <a:pt x="404126" y="177041"/>
                    <a:pt x="400669" y="175737"/>
                    <a:pt x="397982" y="173386"/>
                  </a:cubicBezTo>
                  <a:cubicBezTo>
                    <a:pt x="394998" y="170778"/>
                    <a:pt x="393220" y="167182"/>
                    <a:pt x="392944" y="163231"/>
                  </a:cubicBezTo>
                  <a:cubicBezTo>
                    <a:pt x="392687" y="159280"/>
                    <a:pt x="393971" y="155467"/>
                    <a:pt x="396579" y="152483"/>
                  </a:cubicBezTo>
                  <a:cubicBezTo>
                    <a:pt x="408394" y="138970"/>
                    <a:pt x="414894" y="121663"/>
                    <a:pt x="414894" y="103723"/>
                  </a:cubicBezTo>
                  <a:cubicBezTo>
                    <a:pt x="414894" y="83927"/>
                    <a:pt x="407188" y="65336"/>
                    <a:pt x="393201" y="51328"/>
                  </a:cubicBezTo>
                  <a:cubicBezTo>
                    <a:pt x="379213" y="37340"/>
                    <a:pt x="360602" y="29635"/>
                    <a:pt x="340805" y="29635"/>
                  </a:cubicBezTo>
                  <a:lnTo>
                    <a:pt x="103723" y="29635"/>
                  </a:lnTo>
                  <a:cubicBezTo>
                    <a:pt x="62866" y="29635"/>
                    <a:pt x="29635" y="62866"/>
                    <a:pt x="29635" y="103723"/>
                  </a:cubicBezTo>
                  <a:cubicBezTo>
                    <a:pt x="29635" y="144581"/>
                    <a:pt x="62866" y="177812"/>
                    <a:pt x="103723" y="177812"/>
                  </a:cubicBezTo>
                  <a:lnTo>
                    <a:pt x="339580" y="177812"/>
                  </a:lnTo>
                  <a:cubicBezTo>
                    <a:pt x="347760" y="177812"/>
                    <a:pt x="354398" y="184450"/>
                    <a:pt x="354398" y="192629"/>
                  </a:cubicBezTo>
                  <a:cubicBezTo>
                    <a:pt x="354398" y="200808"/>
                    <a:pt x="347760" y="207447"/>
                    <a:pt x="339580" y="207447"/>
                  </a:cubicBezTo>
                  <a:lnTo>
                    <a:pt x="103723" y="207447"/>
                  </a:lnTo>
                  <a:cubicBezTo>
                    <a:pt x="62866" y="207447"/>
                    <a:pt x="29635" y="240678"/>
                    <a:pt x="29635" y="281535"/>
                  </a:cubicBezTo>
                  <a:cubicBezTo>
                    <a:pt x="29635" y="322392"/>
                    <a:pt x="62866" y="355623"/>
                    <a:pt x="103723" y="355623"/>
                  </a:cubicBezTo>
                  <a:lnTo>
                    <a:pt x="162994" y="355623"/>
                  </a:lnTo>
                  <a:cubicBezTo>
                    <a:pt x="171173" y="355623"/>
                    <a:pt x="177812" y="362261"/>
                    <a:pt x="177812" y="370441"/>
                  </a:cubicBezTo>
                  <a:cubicBezTo>
                    <a:pt x="177812" y="378620"/>
                    <a:pt x="171173" y="385258"/>
                    <a:pt x="162994" y="385258"/>
                  </a:cubicBezTo>
                  <a:lnTo>
                    <a:pt x="103723" y="385258"/>
                  </a:lnTo>
                  <a:close/>
                </a:path>
              </a:pathLst>
            </a:custGeom>
            <a:grpFill/>
            <a:ln w="19447" cap="flat">
              <a:noFill/>
              <a:prstDash val="solid"/>
              <a:miter/>
            </a:ln>
          </p:spPr>
          <p:txBody>
            <a:bodyPr rtlCol="0" anchor="ct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Vrije vorm: vorm 36">
              <a:extLst>
                <a:ext uri="{FF2B5EF4-FFF2-40B4-BE49-F238E27FC236}">
                  <a16:creationId xmlns:a16="http://schemas.microsoft.com/office/drawing/2014/main" id="{569FD4EA-7897-D76F-728B-F1FC242ED4F1}"/>
                </a:ext>
              </a:extLst>
            </p:cNvPr>
            <p:cNvSpPr/>
            <p:nvPr/>
          </p:nvSpPr>
          <p:spPr>
            <a:xfrm>
              <a:off x="6431949" y="2384749"/>
              <a:ext cx="162993" cy="29635"/>
            </a:xfrm>
            <a:custGeom>
              <a:avLst/>
              <a:gdLst>
                <a:gd name="connsiteX0" fmla="*/ 14818 w 162993"/>
                <a:gd name="connsiteY0" fmla="*/ 29635 h 29635"/>
                <a:gd name="connsiteX1" fmla="*/ 0 w 162993"/>
                <a:gd name="connsiteY1" fmla="*/ 14818 h 29635"/>
                <a:gd name="connsiteX2" fmla="*/ 14818 w 162993"/>
                <a:gd name="connsiteY2" fmla="*/ 0 h 29635"/>
                <a:gd name="connsiteX3" fmla="*/ 148176 w 162993"/>
                <a:gd name="connsiteY3" fmla="*/ 0 h 29635"/>
                <a:gd name="connsiteX4" fmla="*/ 162994 w 162993"/>
                <a:gd name="connsiteY4" fmla="*/ 14818 h 29635"/>
                <a:gd name="connsiteX5" fmla="*/ 148176 w 162993"/>
                <a:gd name="connsiteY5" fmla="*/ 29635 h 29635"/>
                <a:gd name="connsiteX6" fmla="*/ 14818 w 162993"/>
                <a:gd name="connsiteY6" fmla="*/ 29635 h 2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993" h="29635">
                  <a:moveTo>
                    <a:pt x="14818" y="29635"/>
                  </a:moveTo>
                  <a:cubicBezTo>
                    <a:pt x="6638" y="29635"/>
                    <a:pt x="0" y="22997"/>
                    <a:pt x="0" y="14818"/>
                  </a:cubicBezTo>
                  <a:cubicBezTo>
                    <a:pt x="0" y="6638"/>
                    <a:pt x="6638" y="0"/>
                    <a:pt x="14818" y="0"/>
                  </a:cubicBezTo>
                  <a:lnTo>
                    <a:pt x="148176" y="0"/>
                  </a:lnTo>
                  <a:cubicBezTo>
                    <a:pt x="156356" y="0"/>
                    <a:pt x="162994" y="6638"/>
                    <a:pt x="162994" y="14818"/>
                  </a:cubicBezTo>
                  <a:cubicBezTo>
                    <a:pt x="162994" y="22997"/>
                    <a:pt x="156356" y="29635"/>
                    <a:pt x="148176" y="29635"/>
                  </a:cubicBezTo>
                  <a:lnTo>
                    <a:pt x="14818" y="29635"/>
                  </a:lnTo>
                  <a:close/>
                </a:path>
              </a:pathLst>
            </a:custGeom>
            <a:grpFill/>
            <a:ln w="19447" cap="flat">
              <a:noFill/>
              <a:prstDash val="solid"/>
              <a:miter/>
            </a:ln>
          </p:spPr>
          <p:txBody>
            <a:bodyPr rtlCol="0" anchor="ct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Vrije vorm: vorm 37">
              <a:extLst>
                <a:ext uri="{FF2B5EF4-FFF2-40B4-BE49-F238E27FC236}">
                  <a16:creationId xmlns:a16="http://schemas.microsoft.com/office/drawing/2014/main" id="{CA49F097-A042-F6FD-99CA-C8905D9AB02D}"/>
                </a:ext>
              </a:extLst>
            </p:cNvPr>
            <p:cNvSpPr/>
            <p:nvPr/>
          </p:nvSpPr>
          <p:spPr>
            <a:xfrm>
              <a:off x="6446767" y="2503270"/>
              <a:ext cx="266737" cy="266737"/>
            </a:xfrm>
            <a:custGeom>
              <a:avLst/>
              <a:gdLst>
                <a:gd name="connsiteX0" fmla="*/ 207447 w 266737"/>
                <a:gd name="connsiteY0" fmla="*/ 266737 h 266737"/>
                <a:gd name="connsiteX1" fmla="*/ 148176 w 266737"/>
                <a:gd name="connsiteY1" fmla="*/ 207467 h 266737"/>
                <a:gd name="connsiteX2" fmla="*/ 148690 w 266737"/>
                <a:gd name="connsiteY2" fmla="*/ 199919 h 266737"/>
                <a:gd name="connsiteX3" fmla="*/ 106983 w 266737"/>
                <a:gd name="connsiteY3" fmla="*/ 183225 h 266737"/>
                <a:gd name="connsiteX4" fmla="*/ 59271 w 266737"/>
                <a:gd name="connsiteY4" fmla="*/ 207467 h 266737"/>
                <a:gd name="connsiteX5" fmla="*/ 0 w 266737"/>
                <a:gd name="connsiteY5" fmla="*/ 148196 h 266737"/>
                <a:gd name="connsiteX6" fmla="*/ 59271 w 266737"/>
                <a:gd name="connsiteY6" fmla="*/ 88926 h 266737"/>
                <a:gd name="connsiteX7" fmla="*/ 100839 w 266737"/>
                <a:gd name="connsiteY7" fmla="*/ 105976 h 266737"/>
                <a:gd name="connsiteX8" fmla="*/ 150626 w 266737"/>
                <a:gd name="connsiteY8" fmla="*/ 76103 h 266737"/>
                <a:gd name="connsiteX9" fmla="*/ 148196 w 266737"/>
                <a:gd name="connsiteY9" fmla="*/ 59271 h 266737"/>
                <a:gd name="connsiteX10" fmla="*/ 207467 w 266737"/>
                <a:gd name="connsiteY10" fmla="*/ 0 h 266737"/>
                <a:gd name="connsiteX11" fmla="*/ 266737 w 266737"/>
                <a:gd name="connsiteY11" fmla="*/ 59271 h 266737"/>
                <a:gd name="connsiteX12" fmla="*/ 207467 w 266737"/>
                <a:gd name="connsiteY12" fmla="*/ 118541 h 266737"/>
                <a:gd name="connsiteX13" fmla="*/ 165898 w 266737"/>
                <a:gd name="connsiteY13" fmla="*/ 101491 h 266737"/>
                <a:gd name="connsiteX14" fmla="*/ 116111 w 266737"/>
                <a:gd name="connsiteY14" fmla="*/ 131363 h 266737"/>
                <a:gd name="connsiteX15" fmla="*/ 118541 w 266737"/>
                <a:gd name="connsiteY15" fmla="*/ 148196 h 266737"/>
                <a:gd name="connsiteX16" fmla="*/ 118027 w 266737"/>
                <a:gd name="connsiteY16" fmla="*/ 155743 h 266737"/>
                <a:gd name="connsiteX17" fmla="*/ 159734 w 266737"/>
                <a:gd name="connsiteY17" fmla="*/ 172438 h 266737"/>
                <a:gd name="connsiteX18" fmla="*/ 207447 w 266737"/>
                <a:gd name="connsiteY18" fmla="*/ 148196 h 266737"/>
                <a:gd name="connsiteX19" fmla="*/ 266717 w 266737"/>
                <a:gd name="connsiteY19" fmla="*/ 207467 h 266737"/>
                <a:gd name="connsiteX20" fmla="*/ 207447 w 266737"/>
                <a:gd name="connsiteY20" fmla="*/ 266737 h 266737"/>
                <a:gd name="connsiteX21" fmla="*/ 207447 w 266737"/>
                <a:gd name="connsiteY21" fmla="*/ 177831 h 266737"/>
                <a:gd name="connsiteX22" fmla="*/ 179945 w 266737"/>
                <a:gd name="connsiteY22" fmla="*/ 196482 h 266737"/>
                <a:gd name="connsiteX23" fmla="*/ 177811 w 266737"/>
                <a:gd name="connsiteY23" fmla="*/ 207467 h 266737"/>
                <a:gd name="connsiteX24" fmla="*/ 207447 w 266737"/>
                <a:gd name="connsiteY24" fmla="*/ 237102 h 266737"/>
                <a:gd name="connsiteX25" fmla="*/ 237082 w 266737"/>
                <a:gd name="connsiteY25" fmla="*/ 207467 h 266737"/>
                <a:gd name="connsiteX26" fmla="*/ 207447 w 266737"/>
                <a:gd name="connsiteY26" fmla="*/ 177831 h 266737"/>
                <a:gd name="connsiteX27" fmla="*/ 59271 w 266737"/>
                <a:gd name="connsiteY27" fmla="*/ 118561 h 266737"/>
                <a:gd name="connsiteX28" fmla="*/ 29635 w 266737"/>
                <a:gd name="connsiteY28" fmla="*/ 148196 h 266737"/>
                <a:gd name="connsiteX29" fmla="*/ 59271 w 266737"/>
                <a:gd name="connsiteY29" fmla="*/ 177831 h 266737"/>
                <a:gd name="connsiteX30" fmla="*/ 86772 w 266737"/>
                <a:gd name="connsiteY30" fmla="*/ 159181 h 266737"/>
                <a:gd name="connsiteX31" fmla="*/ 88906 w 266737"/>
                <a:gd name="connsiteY31" fmla="*/ 148196 h 266737"/>
                <a:gd name="connsiteX32" fmla="*/ 85033 w 266737"/>
                <a:gd name="connsiteY32" fmla="*/ 133635 h 266737"/>
                <a:gd name="connsiteX33" fmla="*/ 84619 w 266737"/>
                <a:gd name="connsiteY33" fmla="*/ 133023 h 266737"/>
                <a:gd name="connsiteX34" fmla="*/ 84204 w 266737"/>
                <a:gd name="connsiteY34" fmla="*/ 132232 h 266737"/>
                <a:gd name="connsiteX35" fmla="*/ 59271 w 266737"/>
                <a:gd name="connsiteY35" fmla="*/ 118561 h 266737"/>
                <a:gd name="connsiteX36" fmla="*/ 182514 w 266737"/>
                <a:gd name="connsiteY36" fmla="*/ 75214 h 266737"/>
                <a:gd name="connsiteX37" fmla="*/ 207447 w 266737"/>
                <a:gd name="connsiteY37" fmla="*/ 88926 h 266737"/>
                <a:gd name="connsiteX38" fmla="*/ 237082 w 266737"/>
                <a:gd name="connsiteY38" fmla="*/ 59290 h 266737"/>
                <a:gd name="connsiteX39" fmla="*/ 207447 w 266737"/>
                <a:gd name="connsiteY39" fmla="*/ 29655 h 266737"/>
                <a:gd name="connsiteX40" fmla="*/ 177811 w 266737"/>
                <a:gd name="connsiteY40" fmla="*/ 59290 h 266737"/>
                <a:gd name="connsiteX41" fmla="*/ 181644 w 266737"/>
                <a:gd name="connsiteY41" fmla="*/ 73792 h 266737"/>
                <a:gd name="connsiteX42" fmla="*/ 182118 w 266737"/>
                <a:gd name="connsiteY42" fmla="*/ 74483 h 266737"/>
                <a:gd name="connsiteX43" fmla="*/ 182514 w 266737"/>
                <a:gd name="connsiteY43" fmla="*/ 75214 h 266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6737" h="266737">
                  <a:moveTo>
                    <a:pt x="207447" y="266737"/>
                  </a:moveTo>
                  <a:cubicBezTo>
                    <a:pt x="174769" y="266737"/>
                    <a:pt x="148176" y="240144"/>
                    <a:pt x="148176" y="207467"/>
                  </a:cubicBezTo>
                  <a:cubicBezTo>
                    <a:pt x="148176" y="204997"/>
                    <a:pt x="148354" y="202468"/>
                    <a:pt x="148690" y="199919"/>
                  </a:cubicBezTo>
                  <a:lnTo>
                    <a:pt x="106983" y="183225"/>
                  </a:lnTo>
                  <a:cubicBezTo>
                    <a:pt x="95880" y="198319"/>
                    <a:pt x="78119" y="207467"/>
                    <a:pt x="59271" y="207467"/>
                  </a:cubicBezTo>
                  <a:cubicBezTo>
                    <a:pt x="26593" y="207467"/>
                    <a:pt x="0" y="180874"/>
                    <a:pt x="0" y="148196"/>
                  </a:cubicBezTo>
                  <a:cubicBezTo>
                    <a:pt x="0" y="115518"/>
                    <a:pt x="26593" y="88926"/>
                    <a:pt x="59271" y="88926"/>
                  </a:cubicBezTo>
                  <a:cubicBezTo>
                    <a:pt x="74957" y="88926"/>
                    <a:pt x="89775" y="95070"/>
                    <a:pt x="100839" y="105976"/>
                  </a:cubicBezTo>
                  <a:lnTo>
                    <a:pt x="150626" y="76103"/>
                  </a:lnTo>
                  <a:cubicBezTo>
                    <a:pt x="149006" y="70670"/>
                    <a:pt x="148196" y="65020"/>
                    <a:pt x="148196" y="59271"/>
                  </a:cubicBezTo>
                  <a:cubicBezTo>
                    <a:pt x="148196" y="26593"/>
                    <a:pt x="174789" y="0"/>
                    <a:pt x="207467" y="0"/>
                  </a:cubicBezTo>
                  <a:cubicBezTo>
                    <a:pt x="240144" y="0"/>
                    <a:pt x="266737" y="26593"/>
                    <a:pt x="266737" y="59271"/>
                  </a:cubicBezTo>
                  <a:cubicBezTo>
                    <a:pt x="266737" y="91948"/>
                    <a:pt x="240144" y="118541"/>
                    <a:pt x="207467" y="118541"/>
                  </a:cubicBezTo>
                  <a:cubicBezTo>
                    <a:pt x="191780" y="118541"/>
                    <a:pt x="176962" y="112397"/>
                    <a:pt x="165898" y="101491"/>
                  </a:cubicBezTo>
                  <a:lnTo>
                    <a:pt x="116111" y="131363"/>
                  </a:lnTo>
                  <a:cubicBezTo>
                    <a:pt x="117731" y="136796"/>
                    <a:pt x="118541" y="142447"/>
                    <a:pt x="118541" y="148196"/>
                  </a:cubicBezTo>
                  <a:cubicBezTo>
                    <a:pt x="118541" y="150666"/>
                    <a:pt x="118363" y="153195"/>
                    <a:pt x="118027" y="155743"/>
                  </a:cubicBezTo>
                  <a:lnTo>
                    <a:pt x="159734" y="172438"/>
                  </a:lnTo>
                  <a:cubicBezTo>
                    <a:pt x="170837" y="157343"/>
                    <a:pt x="188599" y="148196"/>
                    <a:pt x="207447" y="148196"/>
                  </a:cubicBezTo>
                  <a:cubicBezTo>
                    <a:pt x="240125" y="148196"/>
                    <a:pt x="266717" y="174789"/>
                    <a:pt x="266717" y="207467"/>
                  </a:cubicBezTo>
                  <a:cubicBezTo>
                    <a:pt x="266717" y="240144"/>
                    <a:pt x="240125" y="266737"/>
                    <a:pt x="207447" y="266737"/>
                  </a:cubicBezTo>
                  <a:close/>
                  <a:moveTo>
                    <a:pt x="207447" y="177831"/>
                  </a:moveTo>
                  <a:cubicBezTo>
                    <a:pt x="195296" y="177831"/>
                    <a:pt x="184509" y="185161"/>
                    <a:pt x="179945" y="196482"/>
                  </a:cubicBezTo>
                  <a:cubicBezTo>
                    <a:pt x="178523" y="200018"/>
                    <a:pt x="177811" y="203713"/>
                    <a:pt x="177811" y="207467"/>
                  </a:cubicBezTo>
                  <a:cubicBezTo>
                    <a:pt x="177811" y="223805"/>
                    <a:pt x="191108" y="237102"/>
                    <a:pt x="207447" y="237102"/>
                  </a:cubicBezTo>
                  <a:cubicBezTo>
                    <a:pt x="223786" y="237102"/>
                    <a:pt x="237082" y="223805"/>
                    <a:pt x="237082" y="207467"/>
                  </a:cubicBezTo>
                  <a:cubicBezTo>
                    <a:pt x="237082" y="191128"/>
                    <a:pt x="223786" y="177831"/>
                    <a:pt x="207447" y="177831"/>
                  </a:cubicBezTo>
                  <a:close/>
                  <a:moveTo>
                    <a:pt x="59271" y="118561"/>
                  </a:moveTo>
                  <a:cubicBezTo>
                    <a:pt x="42932" y="118561"/>
                    <a:pt x="29635" y="131857"/>
                    <a:pt x="29635" y="148196"/>
                  </a:cubicBezTo>
                  <a:cubicBezTo>
                    <a:pt x="29635" y="164535"/>
                    <a:pt x="42932" y="177831"/>
                    <a:pt x="59271" y="177831"/>
                  </a:cubicBezTo>
                  <a:cubicBezTo>
                    <a:pt x="71421" y="177831"/>
                    <a:pt x="82208" y="170501"/>
                    <a:pt x="86772" y="159181"/>
                  </a:cubicBezTo>
                  <a:cubicBezTo>
                    <a:pt x="88195" y="155644"/>
                    <a:pt x="88906" y="151950"/>
                    <a:pt x="88906" y="148196"/>
                  </a:cubicBezTo>
                  <a:cubicBezTo>
                    <a:pt x="88906" y="143119"/>
                    <a:pt x="87562" y="138100"/>
                    <a:pt x="85033" y="133635"/>
                  </a:cubicBezTo>
                  <a:cubicBezTo>
                    <a:pt x="84875" y="133418"/>
                    <a:pt x="84737" y="133220"/>
                    <a:pt x="84619" y="133023"/>
                  </a:cubicBezTo>
                  <a:cubicBezTo>
                    <a:pt x="84441" y="132726"/>
                    <a:pt x="84302" y="132470"/>
                    <a:pt x="84204" y="132232"/>
                  </a:cubicBezTo>
                  <a:cubicBezTo>
                    <a:pt x="78889" y="123777"/>
                    <a:pt x="69524" y="118561"/>
                    <a:pt x="59271" y="118561"/>
                  </a:cubicBezTo>
                  <a:close/>
                  <a:moveTo>
                    <a:pt x="182514" y="75214"/>
                  </a:moveTo>
                  <a:cubicBezTo>
                    <a:pt x="187808" y="83690"/>
                    <a:pt x="197193" y="88926"/>
                    <a:pt x="207447" y="88926"/>
                  </a:cubicBezTo>
                  <a:cubicBezTo>
                    <a:pt x="223786" y="88926"/>
                    <a:pt x="237082" y="75629"/>
                    <a:pt x="237082" y="59290"/>
                  </a:cubicBezTo>
                  <a:cubicBezTo>
                    <a:pt x="237082" y="42951"/>
                    <a:pt x="223786" y="29655"/>
                    <a:pt x="207447" y="29655"/>
                  </a:cubicBezTo>
                  <a:cubicBezTo>
                    <a:pt x="191108" y="29655"/>
                    <a:pt x="177811" y="42951"/>
                    <a:pt x="177811" y="59290"/>
                  </a:cubicBezTo>
                  <a:cubicBezTo>
                    <a:pt x="177811" y="64348"/>
                    <a:pt x="179135" y="69346"/>
                    <a:pt x="181644" y="73792"/>
                  </a:cubicBezTo>
                  <a:cubicBezTo>
                    <a:pt x="181763" y="73930"/>
                    <a:pt x="181941" y="74207"/>
                    <a:pt x="182118" y="74483"/>
                  </a:cubicBezTo>
                  <a:cubicBezTo>
                    <a:pt x="182237" y="74681"/>
                    <a:pt x="182375" y="74957"/>
                    <a:pt x="182514" y="75214"/>
                  </a:cubicBezTo>
                  <a:close/>
                </a:path>
              </a:pathLst>
            </a:custGeom>
            <a:grpFill/>
            <a:ln w="19447" cap="flat">
              <a:noFill/>
              <a:prstDash val="solid"/>
              <a:miter/>
            </a:ln>
          </p:spPr>
          <p:txBody>
            <a:bodyPr rtlCol="0" anchor="ct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TextBox 16">
            <a:extLst>
              <a:ext uri="{FF2B5EF4-FFF2-40B4-BE49-F238E27FC236}">
                <a16:creationId xmlns:a16="http://schemas.microsoft.com/office/drawing/2014/main" id="{F58D3F53-7934-B8B6-1C34-F702A0EA6383}"/>
              </a:ext>
            </a:extLst>
          </p:cNvPr>
          <p:cNvSpPr txBox="1"/>
          <p:nvPr/>
        </p:nvSpPr>
        <p:spPr>
          <a:xfrm>
            <a:off x="2787936" y="1756905"/>
            <a:ext cx="453970" cy="369332"/>
          </a:xfrm>
          <a:prstGeom prst="rect">
            <a:avLst/>
          </a:prstGeom>
          <a:noFill/>
        </p:spPr>
        <p:txBody>
          <a:bodyPr wrap="none" rtlCol="0">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SIS</a:t>
            </a:r>
          </a:p>
        </p:txBody>
      </p:sp>
      <p:sp>
        <p:nvSpPr>
          <p:cNvPr id="28" name="TextBox 17">
            <a:extLst>
              <a:ext uri="{FF2B5EF4-FFF2-40B4-BE49-F238E27FC236}">
                <a16:creationId xmlns:a16="http://schemas.microsoft.com/office/drawing/2014/main" id="{ACD489A9-510B-C904-6A7E-F7402B188747}"/>
              </a:ext>
            </a:extLst>
          </p:cNvPr>
          <p:cNvSpPr txBox="1"/>
          <p:nvPr/>
        </p:nvSpPr>
        <p:spPr>
          <a:xfrm>
            <a:off x="3896976" y="1759113"/>
            <a:ext cx="1012778" cy="369332"/>
          </a:xfrm>
          <a:prstGeom prst="rect">
            <a:avLst/>
          </a:prstGeom>
          <a:noFill/>
        </p:spPr>
        <p:txBody>
          <a:bodyPr wrap="none" rtlCol="0">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IDM/ESB</a:t>
            </a:r>
          </a:p>
        </p:txBody>
      </p:sp>
      <p:cxnSp>
        <p:nvCxnSpPr>
          <p:cNvPr id="29" name="Straight Arrow Connector 18">
            <a:extLst>
              <a:ext uri="{FF2B5EF4-FFF2-40B4-BE49-F238E27FC236}">
                <a16:creationId xmlns:a16="http://schemas.microsoft.com/office/drawing/2014/main" id="{3C038945-ED19-1862-A6D9-40EEF304CEA0}"/>
              </a:ext>
            </a:extLst>
          </p:cNvPr>
          <p:cNvCxnSpPr>
            <a:cxnSpLocks/>
          </p:cNvCxnSpPr>
          <p:nvPr/>
        </p:nvCxnSpPr>
        <p:spPr>
          <a:xfrm>
            <a:off x="3626700" y="2523491"/>
            <a:ext cx="240672" cy="0"/>
          </a:xfrm>
          <a:prstGeom prst="straightConnector1">
            <a:avLst/>
          </a:prstGeom>
          <a:ln w="28575" cap="rnd">
            <a:solidFill>
              <a:schemeClr val="bg1"/>
            </a:solidFill>
            <a:round/>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19">
            <a:extLst>
              <a:ext uri="{FF2B5EF4-FFF2-40B4-BE49-F238E27FC236}">
                <a16:creationId xmlns:a16="http://schemas.microsoft.com/office/drawing/2014/main" id="{DCE4CD8D-60A4-84BA-C7A0-ED5D07951062}"/>
              </a:ext>
            </a:extLst>
          </p:cNvPr>
          <p:cNvCxnSpPr>
            <a:cxnSpLocks/>
          </p:cNvCxnSpPr>
          <p:nvPr/>
        </p:nvCxnSpPr>
        <p:spPr>
          <a:xfrm>
            <a:off x="4837239" y="2523491"/>
            <a:ext cx="240672" cy="0"/>
          </a:xfrm>
          <a:prstGeom prst="straightConnector1">
            <a:avLst/>
          </a:prstGeom>
          <a:ln w="28575" cap="rnd">
            <a:solidFill>
              <a:schemeClr val="bg1"/>
            </a:solidFill>
            <a:round/>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24">
            <a:extLst>
              <a:ext uri="{FF2B5EF4-FFF2-40B4-BE49-F238E27FC236}">
                <a16:creationId xmlns:a16="http://schemas.microsoft.com/office/drawing/2014/main" id="{3643883C-A02C-42F3-B92F-C27A4D3B67BE}"/>
              </a:ext>
            </a:extLst>
          </p:cNvPr>
          <p:cNvCxnSpPr>
            <a:cxnSpLocks/>
          </p:cNvCxnSpPr>
          <p:nvPr/>
        </p:nvCxnSpPr>
        <p:spPr>
          <a:xfrm flipV="1">
            <a:off x="4308893" y="3263076"/>
            <a:ext cx="0" cy="1891431"/>
          </a:xfrm>
          <a:prstGeom prst="straightConnector1">
            <a:avLst/>
          </a:prstGeom>
          <a:ln w="28575" cap="rnd">
            <a:solidFill>
              <a:schemeClr val="tx1"/>
            </a:solidFill>
            <a:roun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25">
            <a:extLst>
              <a:ext uri="{FF2B5EF4-FFF2-40B4-BE49-F238E27FC236}">
                <a16:creationId xmlns:a16="http://schemas.microsoft.com/office/drawing/2014/main" id="{7497E1A6-B13B-DB59-6768-D684739342D7}"/>
              </a:ext>
            </a:extLst>
          </p:cNvPr>
          <p:cNvCxnSpPr>
            <a:cxnSpLocks/>
          </p:cNvCxnSpPr>
          <p:nvPr/>
        </p:nvCxnSpPr>
        <p:spPr>
          <a:xfrm flipV="1">
            <a:off x="9122995" y="3212074"/>
            <a:ext cx="2" cy="1943298"/>
          </a:xfrm>
          <a:prstGeom prst="straightConnector1">
            <a:avLst/>
          </a:prstGeom>
          <a:ln w="28575" cap="rnd">
            <a:solidFill>
              <a:schemeClr val="tx1"/>
            </a:solidFill>
            <a:round/>
            <a:tailEnd type="arrow"/>
          </a:ln>
        </p:spPr>
        <p:style>
          <a:lnRef idx="1">
            <a:schemeClr val="accent1"/>
          </a:lnRef>
          <a:fillRef idx="0">
            <a:schemeClr val="accent1"/>
          </a:fillRef>
          <a:effectRef idx="0">
            <a:schemeClr val="accent1"/>
          </a:effectRef>
          <a:fontRef idx="minor">
            <a:schemeClr val="tx1"/>
          </a:fontRef>
        </p:style>
      </p:cxnSp>
      <p:sp>
        <p:nvSpPr>
          <p:cNvPr id="33" name="TextBox 26">
            <a:extLst>
              <a:ext uri="{FF2B5EF4-FFF2-40B4-BE49-F238E27FC236}">
                <a16:creationId xmlns:a16="http://schemas.microsoft.com/office/drawing/2014/main" id="{7E4DB41A-8F88-0B10-9458-4B344FDBCD80}"/>
              </a:ext>
            </a:extLst>
          </p:cNvPr>
          <p:cNvSpPr txBox="1"/>
          <p:nvPr/>
        </p:nvSpPr>
        <p:spPr>
          <a:xfrm>
            <a:off x="2166182" y="3583790"/>
            <a:ext cx="2139438" cy="1200329"/>
          </a:xfrm>
          <a:prstGeom prst="rect">
            <a:avLst/>
          </a:prstGeom>
          <a:noFill/>
        </p:spPr>
        <p:txBody>
          <a:bodyPr wrap="square" lIns="91440" tIns="45720" rIns="91440" bIns="45720" rtlCol="0" anchor="t">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kumimoji="0" lang="nl-NL" sz="1800" b="1" i="0" u="none" strike="noStrike" kern="1200" cap="none" spc="0" normalizeH="0" baseline="0" noProof="0">
                <a:ln>
                  <a:noFill/>
                </a:ln>
                <a:solidFill>
                  <a:prstClr val="black"/>
                </a:solidFill>
                <a:effectLst/>
                <a:uLnTx/>
                <a:uFillTx/>
                <a:latin typeface="Calibri" panose="020F0502020204030204"/>
                <a:ea typeface="+mn-ea"/>
                <a:cs typeface="+mn-cs"/>
              </a:rPr>
              <a:t>Invite</a:t>
            </a:r>
            <a:r>
              <a:rPr lang="nl-NL" b="1">
                <a:solidFill>
                  <a:prstClr val="black"/>
                </a:solidFill>
                <a:latin typeface="Calibri" panose="020F0502020204030204"/>
              </a:rPr>
              <a:t> </a:t>
            </a:r>
            <a:r>
              <a:rPr lang="nl-NL" b="1" err="1">
                <a:solidFill>
                  <a:prstClr val="black"/>
                </a:solidFill>
                <a:latin typeface="Calibri" panose="020F0502020204030204"/>
              </a:rPr>
              <a:t>application</a:t>
            </a:r>
            <a:r>
              <a:rPr lang="nl-NL" b="1">
                <a:solidFill>
                  <a:prstClr val="black"/>
                </a:solidFill>
                <a:latin typeface="Calibri" panose="020F0502020204030204"/>
              </a:rPr>
              <a:t> </a:t>
            </a:r>
            <a:endParaRPr lang="nl-NL" sz="1200">
              <a:solidFill>
                <a:prstClr val="black"/>
              </a:solidFill>
              <a:latin typeface="Calibri" panose="020F0502020204030204"/>
            </a:endParaRPr>
          </a:p>
          <a:p>
            <a:pPr algn="r">
              <a:defRPr/>
            </a:pPr>
            <a:r>
              <a:rPr lang="nl-NL" sz="1200" err="1">
                <a:solidFill>
                  <a:prstClr val="black"/>
                </a:solidFill>
                <a:latin typeface="Calibri" panose="020F0502020204030204"/>
                <a:cs typeface="Calibri"/>
              </a:rPr>
              <a:t>Create</a:t>
            </a:r>
            <a:r>
              <a:rPr lang="nl-NL" sz="1200">
                <a:solidFill>
                  <a:prstClr val="black"/>
                </a:solidFill>
                <a:latin typeface="Calibri" panose="020F0502020204030204"/>
                <a:cs typeface="Calibri"/>
              </a:rPr>
              <a:t> user</a:t>
            </a:r>
            <a:endParaRPr lang="nl-NL" sz="1200">
              <a:solidFill>
                <a:prstClr val="black"/>
              </a:solidFill>
              <a:latin typeface="Calibri" panose="020F0502020204030204"/>
            </a:endParaRPr>
          </a:p>
          <a:p>
            <a:pPr algn="r">
              <a:defRPr/>
            </a:pPr>
            <a:r>
              <a:rPr lang="nl-NL" sz="1200">
                <a:solidFill>
                  <a:prstClr val="black"/>
                </a:solidFill>
                <a:latin typeface="Calibri" panose="020F0502020204030204"/>
              </a:rPr>
              <a:t>Sets</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nl-NL" sz="1200" b="0" i="0" u="none" strike="noStrike" kern="1200" cap="none" spc="0" normalizeH="0" baseline="0" noProof="0" err="1">
                <a:ln>
                  <a:noFill/>
                </a:ln>
                <a:solidFill>
                  <a:prstClr val="black"/>
                </a:solidFill>
                <a:effectLst/>
                <a:uLnTx/>
                <a:uFillTx/>
                <a:latin typeface="Calibri" panose="020F0502020204030204"/>
                <a:ea typeface="+mn-ea"/>
                <a:cs typeface="+mn-cs"/>
              </a:rPr>
              <a:t>roles</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nl-NL" sz="1200" b="0" i="0" u="none" strike="noStrike" kern="1200" cap="none" spc="0" normalizeH="0" baseline="0" noProof="0" err="1">
                <a:ln>
                  <a:noFill/>
                </a:ln>
                <a:solidFill>
                  <a:prstClr val="black"/>
                </a:solidFill>
                <a:effectLst/>
                <a:uLnTx/>
                <a:uFillTx/>
                <a:latin typeface="Calibri" panose="020F0502020204030204"/>
                <a:ea typeface="+mn-ea"/>
                <a:cs typeface="+mn-cs"/>
              </a:rPr>
              <a:t>that</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nl-NL" sz="1200" b="0" i="0" u="none" strike="noStrike" kern="1200" cap="none" spc="0" normalizeH="0" baseline="0" noProof="0" err="1">
                <a:ln>
                  <a:noFill/>
                </a:ln>
                <a:solidFill>
                  <a:prstClr val="black"/>
                </a:solidFill>
                <a:effectLst/>
                <a:uLnTx/>
                <a:uFillTx/>
                <a:latin typeface="Calibri" panose="020F0502020204030204"/>
                <a:ea typeface="+mn-ea"/>
                <a:cs typeface="+mn-cs"/>
              </a:rPr>
              <a:t>determine</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access </a:t>
            </a:r>
            <a:r>
              <a:rPr kumimoji="0" lang="nl-NL" sz="1200" b="0" i="0" u="none" strike="noStrike" kern="1200" cap="none" spc="0" normalizeH="0" baseline="0" noProof="0" err="1">
                <a:ln>
                  <a:noFill/>
                </a:ln>
                <a:solidFill>
                  <a:prstClr val="black"/>
                </a:solidFill>
                <a:effectLst/>
                <a:uLnTx/>
                <a:uFillTx/>
                <a:latin typeface="Calibri" panose="020F0502020204030204"/>
                <a:ea typeface="+mn-ea"/>
                <a:cs typeface="+mn-cs"/>
              </a:rPr>
              <a:t>to</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nl-NL" sz="1200" b="0" i="0" u="none" strike="noStrike" kern="1200" cap="none" spc="0" normalizeH="0" baseline="0" noProof="0" err="1">
                <a:ln>
                  <a:noFill/>
                </a:ln>
                <a:solidFill>
                  <a:prstClr val="black"/>
                </a:solidFill>
                <a:effectLst/>
                <a:uLnTx/>
                <a:uFillTx/>
                <a:latin typeface="Calibri" panose="020F0502020204030204"/>
                <a:ea typeface="+mn-ea"/>
                <a:cs typeface="+mn-cs"/>
              </a:rPr>
              <a:t>which</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nl-NL" sz="1200" b="0" i="0" u="none" strike="noStrike" kern="1200" cap="none" spc="0" normalizeH="0" baseline="0" noProof="0" err="1">
                <a:ln>
                  <a:noFill/>
                </a:ln>
                <a:solidFill>
                  <a:prstClr val="black"/>
                </a:solidFill>
                <a:effectLst/>
                <a:uLnTx/>
                <a:uFillTx/>
                <a:latin typeface="Calibri" panose="020F0502020204030204"/>
                <a:ea typeface="+mn-ea"/>
                <a:cs typeface="+mn-cs"/>
              </a:rPr>
              <a:t>application</a:t>
            </a:r>
            <a:endParaRPr lang="nl-NL"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algn="r">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27">
            <a:extLst>
              <a:ext uri="{FF2B5EF4-FFF2-40B4-BE49-F238E27FC236}">
                <a16:creationId xmlns:a16="http://schemas.microsoft.com/office/drawing/2014/main" id="{42A92D4B-DBD7-5B95-0D1A-43B9984DE0D4}"/>
              </a:ext>
            </a:extLst>
          </p:cNvPr>
          <p:cNvSpPr txBox="1"/>
          <p:nvPr/>
        </p:nvSpPr>
        <p:spPr>
          <a:xfrm>
            <a:off x="6748817" y="3582301"/>
            <a:ext cx="2242708" cy="738664"/>
          </a:xfrm>
          <a:prstGeom prst="rect">
            <a:avLst/>
          </a:prstGeom>
          <a:noFill/>
        </p:spPr>
        <p:txBody>
          <a:bodyPr wrap="square" lIns="91440" tIns="45720" rIns="91440" bIns="45720" rtlCol="0" anchor="t">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nl-NL" b="1">
                <a:solidFill>
                  <a:prstClr val="black"/>
                </a:solidFill>
                <a:latin typeface="Calibri" panose="020F0502020204030204"/>
              </a:rPr>
              <a:t>Federated Login</a:t>
            </a:r>
            <a:endParaRPr lang="nl-NL">
              <a:solidFill>
                <a:prstClr val="black"/>
              </a:solidFill>
              <a:ea typeface="+mn-ea"/>
              <a:cs typeface="+mn-cs"/>
            </a:endParaRPr>
          </a:p>
          <a:p>
            <a:pPr algn="r">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User logs in </a:t>
            </a:r>
            <a:r>
              <a:rPr lang="nl-NL" sz="1200" err="1">
                <a:solidFill>
                  <a:prstClr val="black"/>
                </a:solidFill>
                <a:latin typeface="Calibri" panose="020F0502020204030204"/>
              </a:rPr>
              <a:t>with</a:t>
            </a:r>
            <a:r>
              <a:rPr lang="nl-NL" sz="1200">
                <a:solidFill>
                  <a:prstClr val="black"/>
                </a:solidFill>
                <a:latin typeface="Calibri" panose="020F0502020204030204"/>
              </a:rPr>
              <a:t> </a:t>
            </a:r>
            <a:r>
              <a:rPr lang="nl-NL" sz="1200" err="1">
                <a:solidFill>
                  <a:prstClr val="black"/>
                </a:solidFill>
                <a:latin typeface="Calibri" panose="020F0502020204030204"/>
              </a:rPr>
              <a:t>institution</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ID</a:t>
            </a:r>
            <a:r>
              <a:rPr lang="nl-NL" sz="1200">
                <a:solidFill>
                  <a:prstClr val="black"/>
                </a:solidFill>
                <a:latin typeface="Calibri" panose="020F0502020204030204"/>
              </a:rPr>
              <a:t> </a:t>
            </a:r>
            <a:endParaRPr lang="nl-NL" sz="1200">
              <a:solidFill>
                <a:prstClr val="black"/>
              </a:solidFill>
              <a:latin typeface="Calibri" panose="020F0502020204030204"/>
              <a:cs typeface="Calibri"/>
            </a:endParaRPr>
          </a:p>
          <a:p>
            <a:pPr algn="r">
              <a:defRPr/>
            </a:pPr>
            <a:r>
              <a:rPr lang="nl-NL" sz="1200">
                <a:solidFill>
                  <a:prstClr val="black"/>
                </a:solidFill>
                <a:latin typeface="Calibri" panose="020F0502020204030204"/>
              </a:rPr>
              <a:t>or </a:t>
            </a:r>
            <a:r>
              <a:rPr lang="nl-NL" sz="1200" err="1">
                <a:solidFill>
                  <a:prstClr val="black"/>
                </a:solidFill>
                <a:latin typeface="Calibri" panose="020F0502020204030204"/>
              </a:rPr>
              <a:t>guest</a:t>
            </a:r>
            <a:r>
              <a:rPr lang="nl-NL" sz="1200">
                <a:solidFill>
                  <a:prstClr val="black"/>
                </a:solidFill>
                <a:latin typeface="Calibri" panose="020F0502020204030204"/>
              </a:rPr>
              <a:t> account</a:t>
            </a:r>
            <a:endParaRPr lang="nl-NL" sz="1200" b="0" i="0" u="none" strike="noStrike" kern="1200" cap="none" spc="0" normalizeH="0" baseline="0" noProof="0">
              <a:ln>
                <a:noFill/>
              </a:ln>
              <a:solidFill>
                <a:prstClr val="black"/>
              </a:solidFill>
              <a:effectLst/>
              <a:uLnTx/>
              <a:uFillTx/>
              <a:latin typeface="Calibri" panose="020F0502020204030204"/>
              <a:cs typeface="Calibri"/>
            </a:endParaRPr>
          </a:p>
        </p:txBody>
      </p:sp>
      <p:cxnSp>
        <p:nvCxnSpPr>
          <p:cNvPr id="35" name="Straight Arrow Connector 28">
            <a:extLst>
              <a:ext uri="{FF2B5EF4-FFF2-40B4-BE49-F238E27FC236}">
                <a16:creationId xmlns:a16="http://schemas.microsoft.com/office/drawing/2014/main" id="{942FAC98-9EF8-49A1-D012-0582EFCA4848}"/>
              </a:ext>
            </a:extLst>
          </p:cNvPr>
          <p:cNvCxnSpPr>
            <a:cxnSpLocks/>
          </p:cNvCxnSpPr>
          <p:nvPr/>
        </p:nvCxnSpPr>
        <p:spPr>
          <a:xfrm flipH="1">
            <a:off x="6508758" y="2575542"/>
            <a:ext cx="1755147" cy="9525"/>
          </a:xfrm>
          <a:prstGeom prst="straightConnector1">
            <a:avLst/>
          </a:prstGeom>
          <a:ln w="28575" cap="rnd">
            <a:solidFill>
              <a:schemeClr val="tx1"/>
            </a:solidFill>
            <a:round/>
            <a:tailEnd type="arrow"/>
          </a:ln>
        </p:spPr>
        <p:style>
          <a:lnRef idx="1">
            <a:schemeClr val="accent1"/>
          </a:lnRef>
          <a:fillRef idx="0">
            <a:schemeClr val="accent1"/>
          </a:fillRef>
          <a:effectRef idx="0">
            <a:schemeClr val="accent1"/>
          </a:effectRef>
          <a:fontRef idx="minor">
            <a:schemeClr val="tx1"/>
          </a:fontRef>
        </p:style>
      </p:cxnSp>
      <p:pic>
        <p:nvPicPr>
          <p:cNvPr id="36" name="Picture 30">
            <a:extLst>
              <a:ext uri="{FF2B5EF4-FFF2-40B4-BE49-F238E27FC236}">
                <a16:creationId xmlns:a16="http://schemas.microsoft.com/office/drawing/2014/main" id="{376664D0-AA30-3C05-A922-3BBA0C54B06D}"/>
              </a:ext>
            </a:extLst>
          </p:cNvPr>
          <p:cNvPicPr>
            <a:picLocks noChangeAspect="1"/>
          </p:cNvPicPr>
          <p:nvPr/>
        </p:nvPicPr>
        <p:blipFill>
          <a:blip r:embed="rId3"/>
          <a:stretch>
            <a:fillRect/>
          </a:stretch>
        </p:blipFill>
        <p:spPr>
          <a:xfrm>
            <a:off x="8697545" y="4538599"/>
            <a:ext cx="850900" cy="774700"/>
          </a:xfrm>
          <a:prstGeom prst="rect">
            <a:avLst/>
          </a:prstGeom>
        </p:spPr>
      </p:pic>
      <p:sp>
        <p:nvSpPr>
          <p:cNvPr id="37" name="Tekstvak 1">
            <a:extLst>
              <a:ext uri="{FF2B5EF4-FFF2-40B4-BE49-F238E27FC236}">
                <a16:creationId xmlns:a16="http://schemas.microsoft.com/office/drawing/2014/main" id="{D5CC6358-E2E2-D168-A6E7-635B5FFE7401}"/>
              </a:ext>
            </a:extLst>
          </p:cNvPr>
          <p:cNvSpPr txBox="1"/>
          <p:nvPr/>
        </p:nvSpPr>
        <p:spPr>
          <a:xfrm>
            <a:off x="3896976" y="1255090"/>
            <a:ext cx="2743200" cy="24929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0000"/>
              </a:lnSpc>
              <a:spcBef>
                <a:spcPts val="600"/>
              </a:spcBef>
              <a:spcAft>
                <a:spcPts val="600"/>
              </a:spcAft>
            </a:pPr>
            <a:r>
              <a:rPr lang="nl-NL" b="1" err="1">
                <a:latin typeface="+mj-lt"/>
                <a:ea typeface="Calibri Light"/>
                <a:cs typeface="Calibri Light"/>
              </a:rPr>
              <a:t>Institution</a:t>
            </a:r>
            <a:endParaRPr lang="nl-NL" sz="1600" b="1" err="1">
              <a:latin typeface="+mj-lt"/>
            </a:endParaRPr>
          </a:p>
        </p:txBody>
      </p:sp>
      <p:pic>
        <p:nvPicPr>
          <p:cNvPr id="38" name="Afbeelding 37" descr="Afbeelding met Lettertype, tekst, Graphics, logo&#10;&#10;Automatisch gegenereerde beschrijving">
            <a:extLst>
              <a:ext uri="{FF2B5EF4-FFF2-40B4-BE49-F238E27FC236}">
                <a16:creationId xmlns:a16="http://schemas.microsoft.com/office/drawing/2014/main" id="{9349D7A7-3363-F0EF-677B-0AE495B158FA}"/>
              </a:ext>
            </a:extLst>
          </p:cNvPr>
          <p:cNvPicPr>
            <a:picLocks noChangeAspect="1"/>
          </p:cNvPicPr>
          <p:nvPr/>
        </p:nvPicPr>
        <p:blipFill>
          <a:blip r:embed="rId4"/>
          <a:stretch>
            <a:fillRect/>
          </a:stretch>
        </p:blipFill>
        <p:spPr>
          <a:xfrm>
            <a:off x="8625351" y="2484401"/>
            <a:ext cx="1754911" cy="525375"/>
          </a:xfrm>
          <a:prstGeom prst="rect">
            <a:avLst/>
          </a:prstGeom>
        </p:spPr>
      </p:pic>
      <p:pic>
        <p:nvPicPr>
          <p:cNvPr id="39" name="Afbeelding 16" descr="Afbeelding met zwart, duisternis&#10;&#10;Automatisch gegenereerde beschrijving">
            <a:extLst>
              <a:ext uri="{FF2B5EF4-FFF2-40B4-BE49-F238E27FC236}">
                <a16:creationId xmlns:a16="http://schemas.microsoft.com/office/drawing/2014/main" id="{AA0719A8-2316-D779-E183-B1A6621224B4}"/>
              </a:ext>
            </a:extLst>
          </p:cNvPr>
          <p:cNvPicPr>
            <a:picLocks noChangeAspect="1"/>
          </p:cNvPicPr>
          <p:nvPr/>
        </p:nvPicPr>
        <p:blipFill>
          <a:blip r:embed="rId5"/>
          <a:stretch>
            <a:fillRect/>
          </a:stretch>
        </p:blipFill>
        <p:spPr>
          <a:xfrm>
            <a:off x="8700494" y="5399580"/>
            <a:ext cx="938179" cy="943324"/>
          </a:xfrm>
          <a:prstGeom prst="rect">
            <a:avLst/>
          </a:prstGeom>
        </p:spPr>
      </p:pic>
      <p:pic>
        <p:nvPicPr>
          <p:cNvPr id="41" name="Afbeelding 40" descr="Afbeelding met tekst, Lettertype, Graphics, groen&#10;&#10;Automatisch gegenereerde beschrijving">
            <a:extLst>
              <a:ext uri="{FF2B5EF4-FFF2-40B4-BE49-F238E27FC236}">
                <a16:creationId xmlns:a16="http://schemas.microsoft.com/office/drawing/2014/main" id="{0D72B622-F176-A286-026E-AF835BD06E0D}"/>
              </a:ext>
            </a:extLst>
          </p:cNvPr>
          <p:cNvPicPr>
            <a:picLocks noChangeAspect="1"/>
          </p:cNvPicPr>
          <p:nvPr/>
        </p:nvPicPr>
        <p:blipFill>
          <a:blip r:embed="rId6"/>
          <a:stretch>
            <a:fillRect/>
          </a:stretch>
        </p:blipFill>
        <p:spPr>
          <a:xfrm>
            <a:off x="2376943" y="5565220"/>
            <a:ext cx="2743200" cy="609600"/>
          </a:xfrm>
          <a:prstGeom prst="rect">
            <a:avLst/>
          </a:prstGeom>
        </p:spPr>
      </p:pic>
      <p:pic>
        <p:nvPicPr>
          <p:cNvPr id="2" name="Afbeelding 1" descr="Hub And Spoke Logistics: Improved Distribution | Brimich">
            <a:extLst>
              <a:ext uri="{FF2B5EF4-FFF2-40B4-BE49-F238E27FC236}">
                <a16:creationId xmlns:a16="http://schemas.microsoft.com/office/drawing/2014/main" id="{2FD13969-48EA-2DE8-9A31-CD121D044392}"/>
              </a:ext>
            </a:extLst>
          </p:cNvPr>
          <p:cNvPicPr>
            <a:picLocks noChangeAspect="1"/>
          </p:cNvPicPr>
          <p:nvPr/>
        </p:nvPicPr>
        <p:blipFill rotWithShape="1">
          <a:blip r:embed="rId7"/>
          <a:srcRect l="-1489" t="-5945" r="2730" b="4096"/>
          <a:stretch/>
        </p:blipFill>
        <p:spPr>
          <a:xfrm>
            <a:off x="8364311" y="1944003"/>
            <a:ext cx="2709167" cy="1271973"/>
          </a:xfrm>
          <a:prstGeom prst="rect">
            <a:avLst/>
          </a:prstGeom>
        </p:spPr>
      </p:pic>
    </p:spTree>
    <p:extLst>
      <p:ext uri="{BB962C8B-B14F-4D97-AF65-F5344CB8AC3E}">
        <p14:creationId xmlns:p14="http://schemas.microsoft.com/office/powerpoint/2010/main" val="299495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04FCD5F9-72AF-4DC5-8E4D-6C65FC117A30}"/>
              </a:ext>
            </a:extLst>
          </p:cNvPr>
          <p:cNvSpPr>
            <a:spLocks noGrp="1"/>
          </p:cNvSpPr>
          <p:nvPr>
            <p:ph type="body" orient="vert" idx="1"/>
          </p:nvPr>
        </p:nvSpPr>
        <p:spPr/>
        <p:txBody>
          <a:bodyPr vert="horz" lIns="0" tIns="0" rIns="0" bIns="0" rtlCol="0" anchor="t">
            <a:noAutofit/>
          </a:bodyPr>
          <a:lstStyle/>
          <a:p>
            <a:pPr marL="285750" indent="-285750">
              <a:buFont typeface="Calibri"/>
              <a:buChar char="-"/>
            </a:pPr>
            <a:r>
              <a:rPr lang="nl-NL" sz="2400" err="1">
                <a:ea typeface="Calibri Light"/>
                <a:cs typeface="Calibri Light"/>
              </a:rPr>
              <a:t>Not</a:t>
            </a:r>
            <a:r>
              <a:rPr lang="nl-NL" sz="2400">
                <a:ea typeface="Calibri Light"/>
                <a:cs typeface="Calibri Light"/>
              </a:rPr>
              <a:t> </a:t>
            </a:r>
            <a:r>
              <a:rPr lang="nl-NL" sz="2400" err="1">
                <a:ea typeface="Calibri Light"/>
                <a:cs typeface="Calibri Light"/>
              </a:rPr>
              <a:t>all</a:t>
            </a:r>
            <a:r>
              <a:rPr lang="nl-NL" sz="2400">
                <a:ea typeface="Calibri Light"/>
                <a:cs typeface="Calibri Light"/>
              </a:rPr>
              <a:t> </a:t>
            </a:r>
            <a:r>
              <a:rPr lang="nl-NL" sz="2400" err="1">
                <a:ea typeface="Calibri Light"/>
                <a:cs typeface="Calibri Light"/>
              </a:rPr>
              <a:t>applications</a:t>
            </a:r>
            <a:r>
              <a:rPr lang="nl-NL" sz="2400">
                <a:ea typeface="Calibri Light"/>
                <a:cs typeface="Calibri Light"/>
              </a:rPr>
              <a:t> are </a:t>
            </a:r>
            <a:r>
              <a:rPr lang="nl-NL" sz="2400" err="1">
                <a:ea typeface="Calibri Light"/>
                <a:cs typeface="Calibri Light"/>
              </a:rPr>
              <a:t>able</a:t>
            </a:r>
            <a:r>
              <a:rPr lang="nl-NL" sz="2400">
                <a:ea typeface="Calibri Light"/>
                <a:cs typeface="Calibri Light"/>
              </a:rPr>
              <a:t> </a:t>
            </a:r>
            <a:r>
              <a:rPr lang="nl-NL" sz="2400" err="1">
                <a:ea typeface="Calibri Light"/>
                <a:cs typeface="Calibri Light"/>
              </a:rPr>
              <a:t>to</a:t>
            </a:r>
            <a:r>
              <a:rPr lang="nl-NL" sz="2400">
                <a:ea typeface="Calibri Light"/>
                <a:cs typeface="Calibri Light"/>
              </a:rPr>
              <a:t> </a:t>
            </a:r>
            <a:r>
              <a:rPr lang="nl-NL" sz="2400" err="1">
                <a:ea typeface="Calibri Light"/>
                <a:cs typeface="Calibri Light"/>
              </a:rPr>
              <a:t>provision</a:t>
            </a:r>
            <a:r>
              <a:rPr lang="nl-NL" sz="2400">
                <a:ea typeface="Calibri Light"/>
                <a:cs typeface="Calibri Light"/>
              </a:rPr>
              <a:t> real time.</a:t>
            </a:r>
          </a:p>
          <a:p>
            <a:pPr marL="285750" indent="-285750">
              <a:buFont typeface="Calibri"/>
              <a:buChar char="-"/>
            </a:pPr>
            <a:r>
              <a:rPr lang="nl-NL" sz="2400">
                <a:ea typeface="Calibri Light"/>
                <a:cs typeface="Calibri Light"/>
              </a:rPr>
              <a:t>Microsoft </a:t>
            </a:r>
            <a:r>
              <a:rPr lang="nl-NL" sz="2400" err="1">
                <a:ea typeface="Calibri Light"/>
                <a:cs typeface="Calibri Light"/>
              </a:rPr>
              <a:t>applications</a:t>
            </a:r>
            <a:r>
              <a:rPr lang="nl-NL" sz="2400">
                <a:ea typeface="Calibri Light"/>
                <a:cs typeface="Calibri Light"/>
              </a:rPr>
              <a:t>…</a:t>
            </a:r>
          </a:p>
          <a:p>
            <a:pPr marL="285750" indent="-285750">
              <a:buFont typeface="Calibri"/>
              <a:buChar char="-"/>
            </a:pPr>
            <a:r>
              <a:rPr lang="nl-NL" sz="2400" err="1">
                <a:ea typeface="+mn-lt"/>
                <a:cs typeface="+mn-lt"/>
              </a:rPr>
              <a:t>Hierarchy</a:t>
            </a:r>
            <a:r>
              <a:rPr lang="nl-NL" sz="2400">
                <a:ea typeface="+mn-lt"/>
                <a:cs typeface="+mn-lt"/>
              </a:rPr>
              <a:t> of </a:t>
            </a:r>
            <a:r>
              <a:rPr lang="nl-NL" sz="2400" err="1">
                <a:ea typeface="+mn-lt"/>
                <a:cs typeface="+mn-lt"/>
              </a:rPr>
              <a:t>role</a:t>
            </a:r>
            <a:r>
              <a:rPr lang="nl-NL" sz="2400">
                <a:ea typeface="+mn-lt"/>
                <a:cs typeface="+mn-lt"/>
              </a:rPr>
              <a:t> management </a:t>
            </a:r>
            <a:r>
              <a:rPr lang="nl-NL" sz="2400" err="1">
                <a:ea typeface="+mn-lt"/>
                <a:cs typeface="+mn-lt"/>
              </a:rPr>
              <a:t>roles</a:t>
            </a:r>
            <a:r>
              <a:rPr lang="nl-NL" sz="2400">
                <a:ea typeface="+mn-lt"/>
                <a:cs typeface="+mn-lt"/>
              </a:rPr>
              <a:t> is complex </a:t>
            </a:r>
            <a:r>
              <a:rPr lang="nl-NL" sz="2400" err="1">
                <a:ea typeface="+mn-lt"/>
                <a:cs typeface="+mn-lt"/>
              </a:rPr>
              <a:t>and</a:t>
            </a:r>
            <a:r>
              <a:rPr lang="nl-NL" sz="2400">
                <a:ea typeface="+mn-lt"/>
                <a:cs typeface="+mn-lt"/>
              </a:rPr>
              <a:t> </a:t>
            </a:r>
            <a:r>
              <a:rPr lang="nl-NL" sz="2400" err="1">
                <a:ea typeface="+mn-lt"/>
                <a:cs typeface="+mn-lt"/>
              </a:rPr>
              <a:t>varies</a:t>
            </a:r>
            <a:r>
              <a:rPr lang="nl-NL" sz="2400">
                <a:ea typeface="+mn-lt"/>
                <a:cs typeface="+mn-lt"/>
              </a:rPr>
              <a:t>!</a:t>
            </a:r>
            <a:endParaRPr lang="nl-NL" sz="2400">
              <a:ea typeface="Calibri Light"/>
              <a:cs typeface="Calibri Light"/>
            </a:endParaRPr>
          </a:p>
          <a:p>
            <a:pPr marL="285750" indent="-285750">
              <a:buFont typeface="Calibri"/>
              <a:buChar char="-"/>
            </a:pPr>
            <a:endParaRPr lang="nl-NL" sz="2400">
              <a:ea typeface="Calibri Light"/>
              <a:cs typeface="Calibri Light"/>
            </a:endParaRPr>
          </a:p>
          <a:p>
            <a:pPr marL="285750" indent="-285750">
              <a:buFont typeface="Calibri"/>
              <a:buChar char="-"/>
            </a:pPr>
            <a:r>
              <a:rPr lang="nl-NL" sz="2400" err="1">
                <a:ea typeface="Calibri Light"/>
                <a:cs typeface="Calibri Light"/>
              </a:rPr>
              <a:t>Developing</a:t>
            </a:r>
            <a:r>
              <a:rPr lang="nl-NL" sz="2400">
                <a:ea typeface="Calibri Light"/>
                <a:cs typeface="Calibri Light"/>
              </a:rPr>
              <a:t> </a:t>
            </a:r>
            <a:r>
              <a:rPr lang="nl-NL" sz="2400" err="1">
                <a:ea typeface="Calibri Light"/>
                <a:cs typeface="Calibri Light"/>
              </a:rPr>
              <a:t>together</a:t>
            </a:r>
            <a:r>
              <a:rPr lang="nl-NL" sz="2400">
                <a:ea typeface="Calibri Light"/>
                <a:cs typeface="Calibri Light"/>
              </a:rPr>
              <a:t> </a:t>
            </a:r>
            <a:r>
              <a:rPr lang="nl-NL" sz="2400" err="1">
                <a:ea typeface="Calibri Light"/>
                <a:cs typeface="Calibri Light"/>
              </a:rPr>
              <a:t>with</a:t>
            </a:r>
            <a:r>
              <a:rPr lang="nl-NL" sz="2400">
                <a:ea typeface="Calibri Light"/>
                <a:cs typeface="Calibri Light"/>
              </a:rPr>
              <a:t> </a:t>
            </a:r>
            <a:r>
              <a:rPr lang="nl-NL" sz="2400" err="1">
                <a:ea typeface="Calibri Light"/>
                <a:cs typeface="Calibri Light"/>
              </a:rPr>
              <a:t>the</a:t>
            </a:r>
            <a:r>
              <a:rPr lang="nl-NL" sz="2400">
                <a:ea typeface="Calibri Light"/>
                <a:cs typeface="Calibri Light"/>
              </a:rPr>
              <a:t> </a:t>
            </a:r>
            <a:r>
              <a:rPr lang="nl-NL" sz="2400" err="1">
                <a:ea typeface="Calibri Light"/>
                <a:cs typeface="Calibri Light"/>
              </a:rPr>
              <a:t>institutes</a:t>
            </a:r>
            <a:r>
              <a:rPr lang="nl-NL" sz="2400">
                <a:ea typeface="Calibri Light"/>
                <a:cs typeface="Calibri Light"/>
              </a:rPr>
              <a:t> leads </a:t>
            </a:r>
            <a:r>
              <a:rPr lang="nl-NL" sz="2400" err="1">
                <a:ea typeface="Calibri Light"/>
                <a:cs typeface="Calibri Light"/>
              </a:rPr>
              <a:t>to</a:t>
            </a:r>
            <a:r>
              <a:rPr lang="nl-NL" sz="2400">
                <a:ea typeface="Calibri Light"/>
                <a:cs typeface="Calibri Light"/>
              </a:rPr>
              <a:t> a </a:t>
            </a:r>
            <a:r>
              <a:rPr lang="nl-NL" sz="2400" err="1">
                <a:ea typeface="Calibri Light"/>
                <a:cs typeface="Calibri Light"/>
              </a:rPr>
              <a:t>better</a:t>
            </a:r>
            <a:r>
              <a:rPr lang="nl-NL" sz="2400">
                <a:ea typeface="Calibri Light"/>
                <a:cs typeface="Calibri Light"/>
              </a:rPr>
              <a:t> </a:t>
            </a:r>
            <a:r>
              <a:rPr lang="nl-NL" sz="2400" err="1">
                <a:ea typeface="Calibri Light"/>
                <a:cs typeface="Calibri Light"/>
              </a:rPr>
              <a:t>application</a:t>
            </a:r>
            <a:r>
              <a:rPr lang="nl-NL" sz="2400">
                <a:ea typeface="Calibri Light"/>
                <a:cs typeface="Calibri Light"/>
              </a:rPr>
              <a:t> </a:t>
            </a:r>
            <a:r>
              <a:rPr lang="nl-NL" sz="2400" err="1">
                <a:ea typeface="Calibri Light"/>
                <a:cs typeface="Calibri Light"/>
              </a:rPr>
              <a:t>and</a:t>
            </a:r>
            <a:r>
              <a:rPr lang="nl-NL" sz="2400">
                <a:ea typeface="Calibri Light"/>
                <a:cs typeface="Calibri Light"/>
              </a:rPr>
              <a:t> adoption.</a:t>
            </a:r>
          </a:p>
          <a:p>
            <a:pPr marL="285750" indent="-285750">
              <a:buFont typeface="Calibri"/>
              <a:buChar char="-"/>
            </a:pPr>
            <a:r>
              <a:rPr lang="nl-NL" sz="2400">
                <a:ea typeface="Calibri Light"/>
                <a:cs typeface="Calibri Light"/>
              </a:rPr>
              <a:t>Keep </a:t>
            </a:r>
            <a:r>
              <a:rPr lang="nl-NL" sz="2400" err="1">
                <a:ea typeface="Calibri Light"/>
                <a:cs typeface="Calibri Light"/>
              </a:rPr>
              <a:t>it</a:t>
            </a:r>
            <a:r>
              <a:rPr lang="nl-NL" sz="2400">
                <a:ea typeface="Calibri Light"/>
                <a:cs typeface="Calibri Light"/>
              </a:rPr>
              <a:t> </a:t>
            </a:r>
            <a:r>
              <a:rPr lang="nl-NL" sz="2400" err="1">
                <a:ea typeface="Calibri Light"/>
                <a:cs typeface="Calibri Light"/>
              </a:rPr>
              <a:t>simple</a:t>
            </a:r>
            <a:r>
              <a:rPr lang="nl-NL" sz="2400">
                <a:ea typeface="Calibri Light"/>
                <a:cs typeface="Calibri Light"/>
              </a:rPr>
              <a:t> </a:t>
            </a:r>
            <a:r>
              <a:rPr lang="nl-NL" sz="2400" err="1">
                <a:ea typeface="Calibri Light"/>
                <a:cs typeface="Calibri Light"/>
              </a:rPr>
              <a:t>where</a:t>
            </a:r>
            <a:r>
              <a:rPr lang="nl-NL" sz="2400">
                <a:ea typeface="Calibri Light"/>
                <a:cs typeface="Calibri Light"/>
              </a:rPr>
              <a:t> </a:t>
            </a:r>
            <a:r>
              <a:rPr lang="nl-NL" sz="2400" err="1">
                <a:ea typeface="Calibri Light"/>
                <a:cs typeface="Calibri Light"/>
              </a:rPr>
              <a:t>possible</a:t>
            </a:r>
            <a:r>
              <a:rPr lang="nl-NL" sz="2400">
                <a:ea typeface="Calibri Light"/>
                <a:cs typeface="Calibri Light"/>
              </a:rPr>
              <a:t>. </a:t>
            </a:r>
            <a:r>
              <a:rPr lang="nl-NL" sz="2400" err="1">
                <a:ea typeface="+mn-lt"/>
                <a:cs typeface="+mn-lt"/>
              </a:rPr>
              <a:t>Differing</a:t>
            </a:r>
            <a:r>
              <a:rPr lang="nl-NL" sz="2400">
                <a:ea typeface="+mn-lt"/>
                <a:cs typeface="+mn-lt"/>
              </a:rPr>
              <a:t> </a:t>
            </a:r>
            <a:r>
              <a:rPr lang="nl-NL" sz="2400" err="1">
                <a:ea typeface="+mn-lt"/>
                <a:cs typeface="+mn-lt"/>
              </a:rPr>
              <a:t>wishes</a:t>
            </a:r>
            <a:r>
              <a:rPr lang="nl-NL" sz="2400">
                <a:ea typeface="+mn-lt"/>
                <a:cs typeface="+mn-lt"/>
              </a:rPr>
              <a:t> </a:t>
            </a:r>
            <a:r>
              <a:rPr lang="nl-NL" sz="2400" err="1">
                <a:ea typeface="+mn-lt"/>
                <a:cs typeface="+mn-lt"/>
              </a:rPr>
              <a:t>can</a:t>
            </a:r>
            <a:r>
              <a:rPr lang="nl-NL" sz="2400">
                <a:ea typeface="+mn-lt"/>
                <a:cs typeface="+mn-lt"/>
              </a:rPr>
              <a:t> </a:t>
            </a:r>
            <a:r>
              <a:rPr lang="nl-NL" sz="2400" err="1">
                <a:ea typeface="+mn-lt"/>
                <a:cs typeface="+mn-lt"/>
              </a:rPr>
              <a:t>dilute</a:t>
            </a:r>
            <a:r>
              <a:rPr lang="nl-NL" sz="2400">
                <a:ea typeface="+mn-lt"/>
                <a:cs typeface="+mn-lt"/>
              </a:rPr>
              <a:t> </a:t>
            </a:r>
            <a:r>
              <a:rPr lang="nl-NL" sz="2400" err="1">
                <a:ea typeface="+mn-lt"/>
                <a:cs typeface="+mn-lt"/>
              </a:rPr>
              <a:t>the</a:t>
            </a:r>
            <a:r>
              <a:rPr lang="nl-NL" sz="2400">
                <a:ea typeface="+mn-lt"/>
                <a:cs typeface="+mn-lt"/>
              </a:rPr>
              <a:t> </a:t>
            </a:r>
            <a:r>
              <a:rPr lang="nl-NL" sz="2400" err="1">
                <a:ea typeface="+mn-lt"/>
                <a:cs typeface="+mn-lt"/>
              </a:rPr>
              <a:t>simplicity</a:t>
            </a:r>
            <a:r>
              <a:rPr lang="nl-NL" sz="2400">
                <a:ea typeface="+mn-lt"/>
                <a:cs typeface="+mn-lt"/>
              </a:rPr>
              <a:t>.</a:t>
            </a:r>
          </a:p>
          <a:p>
            <a:pPr marL="285750" indent="-285750">
              <a:buFont typeface="Calibri"/>
              <a:buChar char="-"/>
            </a:pPr>
            <a:endParaRPr lang="nl-NL" sz="2000">
              <a:ea typeface="Calibri Light"/>
              <a:cs typeface="Calibri Light"/>
            </a:endParaRPr>
          </a:p>
          <a:p>
            <a:pPr marL="285750" indent="-285750">
              <a:buFont typeface="Calibri"/>
              <a:buChar char="-"/>
            </a:pPr>
            <a:endParaRPr lang="nl-NL" sz="2000">
              <a:ea typeface="Calibri Light"/>
              <a:cs typeface="Calibri Light"/>
            </a:endParaRPr>
          </a:p>
          <a:p>
            <a:pPr marL="285750" indent="-285750">
              <a:buFont typeface="Calibri"/>
              <a:buChar char="-"/>
            </a:pPr>
            <a:endParaRPr lang="nl-NL" sz="2000">
              <a:ea typeface="Calibri Light"/>
              <a:cs typeface="Calibri Light"/>
            </a:endParaRPr>
          </a:p>
        </p:txBody>
      </p:sp>
      <p:sp>
        <p:nvSpPr>
          <p:cNvPr id="3" name="Tijdelijke aanduiding voor tekst 2">
            <a:extLst>
              <a:ext uri="{FF2B5EF4-FFF2-40B4-BE49-F238E27FC236}">
                <a16:creationId xmlns:a16="http://schemas.microsoft.com/office/drawing/2014/main" id="{9A77A59A-052E-8CF7-0F0C-7902FEF612E2}"/>
              </a:ext>
            </a:extLst>
          </p:cNvPr>
          <p:cNvSpPr>
            <a:spLocks noGrp="1"/>
          </p:cNvSpPr>
          <p:nvPr>
            <p:ph type="body" sz="quarter" idx="14"/>
          </p:nvPr>
        </p:nvSpPr>
        <p:spPr/>
        <p:txBody>
          <a:bodyPr/>
          <a:lstStyle/>
          <a:p>
            <a:endParaRPr lang="nl-NL"/>
          </a:p>
        </p:txBody>
      </p:sp>
      <p:sp>
        <p:nvSpPr>
          <p:cNvPr id="4" name="Tijdelijke aanduiding voor tekst 3">
            <a:extLst>
              <a:ext uri="{FF2B5EF4-FFF2-40B4-BE49-F238E27FC236}">
                <a16:creationId xmlns:a16="http://schemas.microsoft.com/office/drawing/2014/main" id="{48F1B6B4-88CF-661A-DD64-82CE12DAC435}"/>
              </a:ext>
            </a:extLst>
          </p:cNvPr>
          <p:cNvSpPr>
            <a:spLocks noGrp="1"/>
          </p:cNvSpPr>
          <p:nvPr>
            <p:ph type="body" sz="quarter" idx="18"/>
          </p:nvPr>
        </p:nvSpPr>
        <p:spPr/>
        <p:txBody>
          <a:bodyPr/>
          <a:lstStyle/>
          <a:p>
            <a:endParaRPr lang="nl-NL"/>
          </a:p>
        </p:txBody>
      </p:sp>
      <p:sp>
        <p:nvSpPr>
          <p:cNvPr id="5" name="Titel 4">
            <a:extLst>
              <a:ext uri="{FF2B5EF4-FFF2-40B4-BE49-F238E27FC236}">
                <a16:creationId xmlns:a16="http://schemas.microsoft.com/office/drawing/2014/main" id="{A61D14CB-849E-6CCA-72C7-DA7E55833955}"/>
              </a:ext>
            </a:extLst>
          </p:cNvPr>
          <p:cNvSpPr>
            <a:spLocks noGrp="1"/>
          </p:cNvSpPr>
          <p:nvPr>
            <p:ph type="title"/>
          </p:nvPr>
        </p:nvSpPr>
        <p:spPr/>
        <p:txBody>
          <a:bodyPr/>
          <a:lstStyle/>
          <a:p>
            <a:r>
              <a:rPr lang="nl-NL" err="1">
                <a:ea typeface="Calibri"/>
                <a:cs typeface="Calibri"/>
              </a:rPr>
              <a:t>Challenges</a:t>
            </a:r>
            <a:r>
              <a:rPr lang="nl-NL">
                <a:ea typeface="Calibri"/>
                <a:cs typeface="Calibri"/>
              </a:rPr>
              <a:t> </a:t>
            </a:r>
            <a:r>
              <a:rPr lang="nl-NL" err="1">
                <a:ea typeface="Calibri"/>
                <a:cs typeface="Calibri"/>
              </a:rPr>
              <a:t>and</a:t>
            </a:r>
            <a:r>
              <a:rPr lang="nl-NL">
                <a:ea typeface="Calibri"/>
                <a:cs typeface="Calibri"/>
              </a:rPr>
              <a:t> </a:t>
            </a:r>
            <a:r>
              <a:rPr lang="nl-NL" err="1">
                <a:ea typeface="Calibri"/>
                <a:cs typeface="Calibri"/>
              </a:rPr>
              <a:t>learnings</a:t>
            </a:r>
            <a:endParaRPr lang="nl-NL" err="1"/>
          </a:p>
        </p:txBody>
      </p:sp>
    </p:spTree>
    <p:extLst>
      <p:ext uri="{BB962C8B-B14F-4D97-AF65-F5344CB8AC3E}">
        <p14:creationId xmlns:p14="http://schemas.microsoft.com/office/powerpoint/2010/main" val="385603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9F378-17E4-FBDC-306F-5EB8BD12AF0F}"/>
              </a:ext>
            </a:extLst>
          </p:cNvPr>
          <p:cNvSpPr>
            <a:spLocks noGrp="1"/>
          </p:cNvSpPr>
          <p:nvPr>
            <p:ph type="title"/>
          </p:nvPr>
        </p:nvSpPr>
        <p:spPr/>
        <p:txBody>
          <a:bodyPr/>
          <a:lstStyle/>
          <a:p>
            <a:endParaRPr lang="nl-NL"/>
          </a:p>
        </p:txBody>
      </p:sp>
      <p:pic>
        <p:nvPicPr>
          <p:cNvPr id="3" name="Afbeelding 2" descr="File:Thats all folks.svg - Wikimedia Commons">
            <a:extLst>
              <a:ext uri="{FF2B5EF4-FFF2-40B4-BE49-F238E27FC236}">
                <a16:creationId xmlns:a16="http://schemas.microsoft.com/office/drawing/2014/main" id="{E19D3E51-BEE8-8148-7029-5E3A012C3703}"/>
              </a:ext>
            </a:extLst>
          </p:cNvPr>
          <p:cNvPicPr>
            <a:picLocks noChangeAspect="1"/>
          </p:cNvPicPr>
          <p:nvPr/>
        </p:nvPicPr>
        <p:blipFill>
          <a:blip r:embed="rId2"/>
          <a:stretch>
            <a:fillRect/>
          </a:stretch>
        </p:blipFill>
        <p:spPr>
          <a:xfrm>
            <a:off x="1398436" y="-54655"/>
            <a:ext cx="9141126" cy="6955213"/>
          </a:xfrm>
          <a:prstGeom prst="rect">
            <a:avLst/>
          </a:prstGeom>
        </p:spPr>
      </p:pic>
    </p:spTree>
    <p:extLst>
      <p:ext uri="{BB962C8B-B14F-4D97-AF65-F5344CB8AC3E}">
        <p14:creationId xmlns:p14="http://schemas.microsoft.com/office/powerpoint/2010/main" val="145721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Tijdelijke aanduiding voor afbeelding 29" descr="Afbeelding met Menselijk gezicht, persoon, kleding, wenkbrauw&#10;&#10;Automatisch gegenereerde beschrijving">
            <a:extLst>
              <a:ext uri="{FF2B5EF4-FFF2-40B4-BE49-F238E27FC236}">
                <a16:creationId xmlns:a16="http://schemas.microsoft.com/office/drawing/2014/main" id="{1F14971A-0468-EC21-973E-6AA9B3CC5F6C}"/>
              </a:ext>
            </a:extLst>
          </p:cNvPr>
          <p:cNvPicPr>
            <a:picLocks noGrp="1" noChangeAspect="1"/>
          </p:cNvPicPr>
          <p:nvPr>
            <p:ph type="pic" sz="quarter" idx="21"/>
          </p:nvPr>
        </p:nvPicPr>
        <p:blipFill>
          <a:blip r:embed="rId3"/>
          <a:srcRect t="704" b="704"/>
          <a:stretch/>
        </p:blipFill>
        <p:spPr/>
      </p:pic>
      <p:sp>
        <p:nvSpPr>
          <p:cNvPr id="10" name="Tijdelijke aanduiding voor tekst 9">
            <a:extLst>
              <a:ext uri="{FF2B5EF4-FFF2-40B4-BE49-F238E27FC236}">
                <a16:creationId xmlns:a16="http://schemas.microsoft.com/office/drawing/2014/main" id="{C57CEA36-FB66-D7AE-AEF1-9245816F5FB8}"/>
              </a:ext>
            </a:extLst>
          </p:cNvPr>
          <p:cNvSpPr>
            <a:spLocks noGrp="1"/>
          </p:cNvSpPr>
          <p:nvPr>
            <p:ph type="body" sz="quarter" idx="14"/>
          </p:nvPr>
        </p:nvSpPr>
        <p:spPr/>
        <p:txBody>
          <a:bodyPr/>
          <a:lstStyle/>
          <a:p>
            <a:r>
              <a:rPr lang="en-GB"/>
              <a:t> </a:t>
            </a:r>
          </a:p>
        </p:txBody>
      </p:sp>
      <p:sp>
        <p:nvSpPr>
          <p:cNvPr id="18" name="Tijdelijke aanduiding voor tekst 17">
            <a:extLst>
              <a:ext uri="{FF2B5EF4-FFF2-40B4-BE49-F238E27FC236}">
                <a16:creationId xmlns:a16="http://schemas.microsoft.com/office/drawing/2014/main" id="{A998B844-7F1E-A3C9-780C-2B721CE78514}"/>
              </a:ext>
            </a:extLst>
          </p:cNvPr>
          <p:cNvSpPr>
            <a:spLocks noGrp="1"/>
          </p:cNvSpPr>
          <p:nvPr>
            <p:ph type="body" sz="quarter" idx="18"/>
          </p:nvPr>
        </p:nvSpPr>
        <p:spPr/>
        <p:txBody>
          <a:bodyPr/>
          <a:lstStyle/>
          <a:p>
            <a:r>
              <a:rPr lang="en-GB"/>
              <a:t> </a:t>
            </a:r>
          </a:p>
        </p:txBody>
      </p:sp>
      <p:sp>
        <p:nvSpPr>
          <p:cNvPr id="6" name="Titel 5">
            <a:extLst>
              <a:ext uri="{FF2B5EF4-FFF2-40B4-BE49-F238E27FC236}">
                <a16:creationId xmlns:a16="http://schemas.microsoft.com/office/drawing/2014/main" id="{1E2C0FFD-D0A3-8EA7-A395-468AF00616DE}"/>
              </a:ext>
            </a:extLst>
          </p:cNvPr>
          <p:cNvSpPr>
            <a:spLocks noGrp="1"/>
          </p:cNvSpPr>
          <p:nvPr>
            <p:ph type="title"/>
          </p:nvPr>
        </p:nvSpPr>
        <p:spPr/>
        <p:txBody>
          <a:bodyPr/>
          <a:lstStyle/>
          <a:p>
            <a:r>
              <a:rPr lang="nl-NL">
                <a:ea typeface="Calibri"/>
                <a:cs typeface="Calibri"/>
              </a:rPr>
              <a:t>Contact</a:t>
            </a:r>
            <a:endParaRPr lang="nl-NL"/>
          </a:p>
        </p:txBody>
      </p:sp>
      <p:sp>
        <p:nvSpPr>
          <p:cNvPr id="15" name="Tijdelijke aanduiding voor tekst 14">
            <a:extLst>
              <a:ext uri="{FF2B5EF4-FFF2-40B4-BE49-F238E27FC236}">
                <a16:creationId xmlns:a16="http://schemas.microsoft.com/office/drawing/2014/main" id="{3EA275A1-376D-FC75-FBEE-EA47D92FEC60}"/>
              </a:ext>
            </a:extLst>
          </p:cNvPr>
          <p:cNvSpPr>
            <a:spLocks noGrp="1"/>
          </p:cNvSpPr>
          <p:nvPr>
            <p:ph type="body" sz="quarter" idx="19"/>
          </p:nvPr>
        </p:nvSpPr>
        <p:spPr/>
        <p:txBody>
          <a:bodyPr vert="horz" lIns="0" tIns="0" rIns="0" bIns="0" rtlCol="0" anchor="t">
            <a:spAutoFit/>
          </a:bodyPr>
          <a:lstStyle/>
          <a:p>
            <a:r>
              <a:rPr lang="nl-NL">
                <a:ea typeface="Calibri"/>
                <a:cs typeface="Calibri"/>
              </a:rPr>
              <a:t>Product Manager</a:t>
            </a:r>
          </a:p>
        </p:txBody>
      </p:sp>
      <p:sp>
        <p:nvSpPr>
          <p:cNvPr id="9" name="Tijdelijke aanduiding voor verticale tekst 8">
            <a:extLst>
              <a:ext uri="{FF2B5EF4-FFF2-40B4-BE49-F238E27FC236}">
                <a16:creationId xmlns:a16="http://schemas.microsoft.com/office/drawing/2014/main" id="{15414F43-FD93-87DC-1ACD-B39EC9E83DC8}"/>
              </a:ext>
            </a:extLst>
          </p:cNvPr>
          <p:cNvSpPr>
            <a:spLocks noGrp="1"/>
          </p:cNvSpPr>
          <p:nvPr>
            <p:ph type="body" sz="quarter" idx="78"/>
          </p:nvPr>
        </p:nvSpPr>
        <p:spPr/>
        <p:txBody>
          <a:bodyPr/>
          <a:lstStyle/>
          <a:p>
            <a:pPr marL="285750" lvl="2" indent="-285750">
              <a:buFontTx/>
              <a:buChar char="-"/>
            </a:pPr>
            <a:endParaRPr lang="en-GB"/>
          </a:p>
          <a:p>
            <a:pPr marL="285750" lvl="2" indent="-285750">
              <a:buFontTx/>
              <a:buChar char="-"/>
            </a:pPr>
            <a:endParaRPr lang="en-GB" b="0"/>
          </a:p>
        </p:txBody>
      </p:sp>
      <p:sp>
        <p:nvSpPr>
          <p:cNvPr id="19" name="Tijdelijke aanduiding voor tekst 18">
            <a:extLst>
              <a:ext uri="{FF2B5EF4-FFF2-40B4-BE49-F238E27FC236}">
                <a16:creationId xmlns:a16="http://schemas.microsoft.com/office/drawing/2014/main" id="{8B2DE456-85A0-0FBF-577F-478BE23295E8}"/>
              </a:ext>
            </a:extLst>
          </p:cNvPr>
          <p:cNvSpPr>
            <a:spLocks noGrp="1"/>
          </p:cNvSpPr>
          <p:nvPr>
            <p:ph type="body" sz="quarter" idx="80"/>
          </p:nvPr>
        </p:nvSpPr>
        <p:spPr/>
        <p:txBody>
          <a:bodyPr vert="horz" wrap="square" lIns="0" tIns="0" rIns="0" bIns="0" rtlCol="0" anchor="t">
            <a:spAutoFit/>
          </a:bodyPr>
          <a:lstStyle/>
          <a:p>
            <a:r>
              <a:rPr lang="nl-NL">
                <a:ea typeface="Calibri Light"/>
                <a:cs typeface="Calibri Light"/>
              </a:rPr>
              <a:t>marlies.rikken@surf.nl</a:t>
            </a:r>
            <a:endParaRPr lang="nl-NL"/>
          </a:p>
        </p:txBody>
      </p:sp>
      <p:sp>
        <p:nvSpPr>
          <p:cNvPr id="21" name="Tijdelijke aanduiding voor tekst 20">
            <a:extLst>
              <a:ext uri="{FF2B5EF4-FFF2-40B4-BE49-F238E27FC236}">
                <a16:creationId xmlns:a16="http://schemas.microsoft.com/office/drawing/2014/main" id="{294C8C0E-1A37-56E7-5DD8-353A5B49A08A}"/>
              </a:ext>
            </a:extLst>
          </p:cNvPr>
          <p:cNvSpPr>
            <a:spLocks noGrp="1"/>
          </p:cNvSpPr>
          <p:nvPr>
            <p:ph type="body" sz="quarter" idx="82"/>
          </p:nvPr>
        </p:nvSpPr>
        <p:spPr/>
        <p:txBody>
          <a:bodyPr vert="horz" lIns="0" tIns="0" rIns="0" bIns="0" rtlCol="0" anchor="t">
            <a:spAutoFit/>
          </a:bodyPr>
          <a:lstStyle/>
          <a:p>
            <a:r>
              <a:rPr lang="nl-NL">
                <a:ea typeface="Calibri"/>
                <a:cs typeface="Calibri"/>
              </a:rPr>
              <a:t>Marlies Rikken</a:t>
            </a:r>
            <a:endParaRPr lang="nl-NL"/>
          </a:p>
        </p:txBody>
      </p:sp>
      <p:sp>
        <p:nvSpPr>
          <p:cNvPr id="22" name="Tijdelijke aanduiding voor tekst 21">
            <a:extLst>
              <a:ext uri="{FF2B5EF4-FFF2-40B4-BE49-F238E27FC236}">
                <a16:creationId xmlns:a16="http://schemas.microsoft.com/office/drawing/2014/main" id="{B9B42BAD-6BF3-5C6D-8388-D1D874C8C923}"/>
              </a:ext>
            </a:extLst>
          </p:cNvPr>
          <p:cNvSpPr>
            <a:spLocks noGrp="1"/>
          </p:cNvSpPr>
          <p:nvPr>
            <p:ph type="body" sz="quarter" idx="83"/>
          </p:nvPr>
        </p:nvSpPr>
        <p:spPr/>
        <p:txBody>
          <a:bodyPr/>
          <a:lstStyle/>
          <a:p>
            <a:endParaRPr lang="nl-NL"/>
          </a:p>
        </p:txBody>
      </p:sp>
      <p:pic>
        <p:nvPicPr>
          <p:cNvPr id="3" name="Tijdelijke aanduiding voor afbeelding 2">
            <a:extLst>
              <a:ext uri="{FF2B5EF4-FFF2-40B4-BE49-F238E27FC236}">
                <a16:creationId xmlns:a16="http://schemas.microsoft.com/office/drawing/2014/main" id="{BFE73F57-B4E4-05ED-133D-4004C21559A5}"/>
              </a:ext>
            </a:extLst>
          </p:cNvPr>
          <p:cNvPicPr>
            <a:picLocks noGrp="1" noChangeAspect="1"/>
          </p:cNvPicPr>
          <p:nvPr>
            <p:ph type="pic" sz="quarter" idx="84"/>
          </p:nvPr>
        </p:nvPicPr>
        <p:blipFill>
          <a:blip r:embed="rId4"/>
          <a:srcRect l="3227" r="3227"/>
          <a:stretch/>
        </p:blipFill>
        <p:spPr/>
      </p:pic>
      <p:sp>
        <p:nvSpPr>
          <p:cNvPr id="24" name="Tijdelijke aanduiding voor tekst 23">
            <a:extLst>
              <a:ext uri="{FF2B5EF4-FFF2-40B4-BE49-F238E27FC236}">
                <a16:creationId xmlns:a16="http://schemas.microsoft.com/office/drawing/2014/main" id="{A63FBCAC-4C44-6F0F-FC52-22B9C17A0CFF}"/>
              </a:ext>
            </a:extLst>
          </p:cNvPr>
          <p:cNvSpPr>
            <a:spLocks noGrp="1"/>
          </p:cNvSpPr>
          <p:nvPr>
            <p:ph type="body" sz="quarter" idx="85"/>
          </p:nvPr>
        </p:nvSpPr>
        <p:spPr/>
        <p:txBody>
          <a:bodyPr vert="horz" lIns="0" tIns="0" rIns="0" bIns="0" rtlCol="0" anchor="t">
            <a:spAutoFit/>
          </a:bodyPr>
          <a:lstStyle/>
          <a:p>
            <a:r>
              <a:rPr lang="nl-NL">
                <a:ea typeface="Calibri"/>
                <a:cs typeface="Calibri"/>
              </a:rPr>
              <a:t>Technical Product Manager</a:t>
            </a:r>
            <a:endParaRPr lang="nl-NL"/>
          </a:p>
        </p:txBody>
      </p:sp>
      <p:sp>
        <p:nvSpPr>
          <p:cNvPr id="26" name="Tijdelijke aanduiding voor tekst 25">
            <a:extLst>
              <a:ext uri="{FF2B5EF4-FFF2-40B4-BE49-F238E27FC236}">
                <a16:creationId xmlns:a16="http://schemas.microsoft.com/office/drawing/2014/main" id="{FC991943-BB1B-89ED-B919-8429C6A3544E}"/>
              </a:ext>
            </a:extLst>
          </p:cNvPr>
          <p:cNvSpPr>
            <a:spLocks noGrp="1"/>
          </p:cNvSpPr>
          <p:nvPr>
            <p:ph type="body" sz="quarter" idx="87"/>
          </p:nvPr>
        </p:nvSpPr>
        <p:spPr/>
        <p:txBody>
          <a:bodyPr vert="horz" wrap="square" lIns="0" tIns="0" rIns="0" bIns="0" rtlCol="0" anchor="t">
            <a:spAutoFit/>
          </a:bodyPr>
          <a:lstStyle/>
          <a:p>
            <a:r>
              <a:rPr lang="nl-NL">
                <a:ea typeface="Calibri Light"/>
                <a:cs typeface="Calibri Light"/>
              </a:rPr>
              <a:t>peter.havekes@surf.nl</a:t>
            </a:r>
            <a:endParaRPr lang="nl-NL"/>
          </a:p>
        </p:txBody>
      </p:sp>
      <p:sp>
        <p:nvSpPr>
          <p:cNvPr id="28" name="Tijdelijke aanduiding voor tekst 27">
            <a:extLst>
              <a:ext uri="{FF2B5EF4-FFF2-40B4-BE49-F238E27FC236}">
                <a16:creationId xmlns:a16="http://schemas.microsoft.com/office/drawing/2014/main" id="{A9A732E8-2C50-244E-C49E-67B9D94E1DE5}"/>
              </a:ext>
            </a:extLst>
          </p:cNvPr>
          <p:cNvSpPr>
            <a:spLocks noGrp="1"/>
          </p:cNvSpPr>
          <p:nvPr>
            <p:ph type="body" sz="quarter" idx="89"/>
          </p:nvPr>
        </p:nvSpPr>
        <p:spPr/>
        <p:txBody>
          <a:bodyPr vert="horz" lIns="0" tIns="0" rIns="0" bIns="0" rtlCol="0" anchor="t">
            <a:spAutoFit/>
          </a:bodyPr>
          <a:lstStyle/>
          <a:p>
            <a:r>
              <a:rPr lang="nl-NL">
                <a:ea typeface="Calibri"/>
                <a:cs typeface="Calibri"/>
              </a:rPr>
              <a:t>Peter </a:t>
            </a:r>
            <a:r>
              <a:rPr lang="nl-NL" err="1">
                <a:ea typeface="Calibri"/>
                <a:cs typeface="Calibri"/>
              </a:rPr>
              <a:t>Havekes</a:t>
            </a:r>
            <a:endParaRPr lang="nl-NL" err="1"/>
          </a:p>
        </p:txBody>
      </p:sp>
      <p:sp>
        <p:nvSpPr>
          <p:cNvPr id="29" name="Tijdelijke aanduiding voor tekst 28">
            <a:extLst>
              <a:ext uri="{FF2B5EF4-FFF2-40B4-BE49-F238E27FC236}">
                <a16:creationId xmlns:a16="http://schemas.microsoft.com/office/drawing/2014/main" id="{3E274151-ED6B-2692-3835-2051D71BF06D}"/>
              </a:ext>
            </a:extLst>
          </p:cNvPr>
          <p:cNvSpPr>
            <a:spLocks noGrp="1"/>
          </p:cNvSpPr>
          <p:nvPr>
            <p:ph type="body" sz="quarter" idx="90"/>
          </p:nvPr>
        </p:nvSpPr>
        <p:spPr/>
        <p:txBody>
          <a:bodyPr/>
          <a:lstStyle/>
          <a:p>
            <a:endParaRPr lang="nl-NL"/>
          </a:p>
        </p:txBody>
      </p:sp>
      <p:sp>
        <p:nvSpPr>
          <p:cNvPr id="2" name="TextBox 1">
            <a:extLst>
              <a:ext uri="{FF2B5EF4-FFF2-40B4-BE49-F238E27FC236}">
                <a16:creationId xmlns:a16="http://schemas.microsoft.com/office/drawing/2014/main" id="{AC82B8AE-F38C-DD6A-892C-0A5953A25541}"/>
              </a:ext>
            </a:extLst>
          </p:cNvPr>
          <p:cNvSpPr txBox="1"/>
          <p:nvPr/>
        </p:nvSpPr>
        <p:spPr>
          <a:xfrm>
            <a:off x="-2644346" y="2804984"/>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Tree>
    <p:extLst>
      <p:ext uri="{BB962C8B-B14F-4D97-AF65-F5344CB8AC3E}">
        <p14:creationId xmlns:p14="http://schemas.microsoft.com/office/powerpoint/2010/main" val="406512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3F5725D8-D0B6-3576-2CE1-58BE2DD9C5A5}"/>
              </a:ext>
            </a:extLst>
          </p:cNvPr>
          <p:cNvSpPr>
            <a:spLocks noGrp="1"/>
          </p:cNvSpPr>
          <p:nvPr>
            <p:ph type="body" orient="vert" idx="1"/>
          </p:nvPr>
        </p:nvSpPr>
        <p:spPr>
          <a:xfrm>
            <a:off x="865162" y="1592263"/>
            <a:ext cx="6094548" cy="4060392"/>
          </a:xfrm>
        </p:spPr>
        <p:txBody>
          <a:bodyPr vert="horz" lIns="0" tIns="0" rIns="0" bIns="0" rtlCol="0" anchor="t">
            <a:noAutofit/>
          </a:bodyPr>
          <a:lstStyle/>
          <a:p>
            <a:r>
              <a:rPr lang="nl-NL" sz="2400" err="1">
                <a:ea typeface="Calibri Light"/>
                <a:cs typeface="Calibri Light"/>
              </a:rPr>
              <a:t>Logging</a:t>
            </a:r>
            <a:r>
              <a:rPr lang="nl-NL" sz="2400">
                <a:ea typeface="Calibri Light"/>
                <a:cs typeface="Calibri Light"/>
              </a:rPr>
              <a:t> in has been </a:t>
            </a:r>
            <a:r>
              <a:rPr lang="nl-NL" sz="2400" err="1">
                <a:ea typeface="Calibri Light"/>
                <a:cs typeface="Calibri Light"/>
              </a:rPr>
              <a:t>solved</a:t>
            </a:r>
            <a:endParaRPr lang="nl-NL" err="1"/>
          </a:p>
          <a:p>
            <a:r>
              <a:rPr lang="nl-NL" sz="2400">
                <a:ea typeface="Calibri Light"/>
                <a:cs typeface="Calibri Light"/>
              </a:rPr>
              <a:t>  in </a:t>
            </a:r>
            <a:r>
              <a:rPr lang="nl-NL" sz="2400" err="1">
                <a:ea typeface="Calibri Light"/>
                <a:cs typeface="Calibri Light"/>
              </a:rPr>
              <a:t>both</a:t>
            </a:r>
            <a:r>
              <a:rPr lang="nl-NL" sz="2400">
                <a:ea typeface="Calibri Light"/>
                <a:cs typeface="Calibri Light"/>
              </a:rPr>
              <a:t> </a:t>
            </a:r>
            <a:r>
              <a:rPr lang="nl-NL" sz="2400" err="1">
                <a:ea typeface="Calibri Light"/>
                <a:cs typeface="Calibri Light"/>
              </a:rPr>
              <a:t>mesh</a:t>
            </a:r>
            <a:r>
              <a:rPr lang="nl-NL" sz="2400">
                <a:ea typeface="Calibri Light"/>
                <a:cs typeface="Calibri Light"/>
              </a:rPr>
              <a:t> &amp; hub + </a:t>
            </a:r>
            <a:r>
              <a:rPr lang="nl-NL" sz="2400" err="1">
                <a:ea typeface="Calibri Light"/>
                <a:cs typeface="Calibri Light"/>
              </a:rPr>
              <a:t>spoke</a:t>
            </a:r>
            <a:r>
              <a:rPr lang="nl-NL" sz="2400">
                <a:ea typeface="Calibri Light"/>
                <a:cs typeface="Calibri Light"/>
              </a:rPr>
              <a:t> </a:t>
            </a:r>
            <a:r>
              <a:rPr lang="nl-NL" sz="2400" err="1">
                <a:ea typeface="Calibri Light"/>
                <a:cs typeface="Calibri Light"/>
              </a:rPr>
              <a:t>federations</a:t>
            </a:r>
            <a:endParaRPr lang="nl-NL" sz="2400">
              <a:ea typeface="Calibri Light"/>
              <a:cs typeface="Calibri Light"/>
            </a:endParaRPr>
          </a:p>
          <a:p>
            <a:endParaRPr lang="nl-NL" sz="2400">
              <a:ea typeface="Calibri Light"/>
              <a:cs typeface="Calibri Light"/>
            </a:endParaRPr>
          </a:p>
          <a:p>
            <a:r>
              <a:rPr lang="nl-NL" sz="2400">
                <a:ea typeface="Calibri Light"/>
                <a:cs typeface="Calibri Light"/>
              </a:rPr>
              <a:t>Most issues </a:t>
            </a:r>
            <a:r>
              <a:rPr lang="nl-NL" sz="2400" err="1">
                <a:ea typeface="Calibri Light"/>
                <a:cs typeface="Calibri Light"/>
              </a:rPr>
              <a:t>arise</a:t>
            </a:r>
            <a:r>
              <a:rPr lang="nl-NL" sz="2400">
                <a:ea typeface="Calibri Light"/>
                <a:cs typeface="Calibri Light"/>
              </a:rPr>
              <a:t> </a:t>
            </a:r>
            <a:r>
              <a:rPr lang="nl-NL" sz="2400" err="1">
                <a:ea typeface="Calibri Light"/>
                <a:cs typeface="Calibri Light"/>
              </a:rPr>
              <a:t>with</a:t>
            </a:r>
            <a:r>
              <a:rPr lang="nl-NL" sz="2400">
                <a:ea typeface="Calibri Light"/>
                <a:cs typeface="Calibri Light"/>
              </a:rPr>
              <a:t> access management </a:t>
            </a:r>
            <a:r>
              <a:rPr lang="nl-NL" sz="2400" err="1">
                <a:ea typeface="Calibri Light"/>
                <a:cs typeface="Calibri Light"/>
              </a:rPr>
              <a:t>to</a:t>
            </a:r>
            <a:r>
              <a:rPr lang="nl-NL" sz="2400">
                <a:ea typeface="Calibri Light"/>
                <a:cs typeface="Calibri Light"/>
              </a:rPr>
              <a:t> </a:t>
            </a:r>
            <a:r>
              <a:rPr lang="nl-NL" sz="2400" err="1">
                <a:ea typeface="Calibri Light"/>
                <a:cs typeface="Calibri Light"/>
              </a:rPr>
              <a:t>applications</a:t>
            </a:r>
            <a:endParaRPr lang="nl-NL" sz="2400">
              <a:ea typeface="Calibri Light"/>
              <a:cs typeface="Calibri Light"/>
            </a:endParaRPr>
          </a:p>
          <a:p>
            <a:endParaRPr lang="nl-NL">
              <a:ea typeface="Calibri Light"/>
              <a:cs typeface="Calibri Light"/>
            </a:endParaRPr>
          </a:p>
          <a:p>
            <a:endParaRPr lang="nl-NL">
              <a:ea typeface="Calibri Light"/>
              <a:cs typeface="Calibri Light"/>
            </a:endParaRPr>
          </a:p>
        </p:txBody>
      </p:sp>
      <p:sp>
        <p:nvSpPr>
          <p:cNvPr id="3" name="Tijdelijke aanduiding voor tekst 2">
            <a:extLst>
              <a:ext uri="{FF2B5EF4-FFF2-40B4-BE49-F238E27FC236}">
                <a16:creationId xmlns:a16="http://schemas.microsoft.com/office/drawing/2014/main" id="{83132BA5-2066-6752-5230-28A84533BAE8}"/>
              </a:ext>
            </a:extLst>
          </p:cNvPr>
          <p:cNvSpPr>
            <a:spLocks noGrp="1"/>
          </p:cNvSpPr>
          <p:nvPr>
            <p:ph type="body" sz="quarter" idx="14"/>
          </p:nvPr>
        </p:nvSpPr>
        <p:spPr/>
        <p:txBody>
          <a:bodyPr/>
          <a:lstStyle/>
          <a:p>
            <a:endParaRPr lang="nl-NL"/>
          </a:p>
        </p:txBody>
      </p:sp>
      <p:sp>
        <p:nvSpPr>
          <p:cNvPr id="4" name="Tijdelijke aanduiding voor tekst 3">
            <a:extLst>
              <a:ext uri="{FF2B5EF4-FFF2-40B4-BE49-F238E27FC236}">
                <a16:creationId xmlns:a16="http://schemas.microsoft.com/office/drawing/2014/main" id="{CF75C08C-4023-9F93-D99D-DAEAC9A11A2C}"/>
              </a:ext>
            </a:extLst>
          </p:cNvPr>
          <p:cNvSpPr>
            <a:spLocks noGrp="1"/>
          </p:cNvSpPr>
          <p:nvPr>
            <p:ph type="body" sz="quarter" idx="18"/>
          </p:nvPr>
        </p:nvSpPr>
        <p:spPr/>
        <p:txBody>
          <a:bodyPr/>
          <a:lstStyle/>
          <a:p>
            <a:endParaRPr lang="nl-NL"/>
          </a:p>
        </p:txBody>
      </p:sp>
      <p:sp>
        <p:nvSpPr>
          <p:cNvPr id="5" name="Titel 4">
            <a:extLst>
              <a:ext uri="{FF2B5EF4-FFF2-40B4-BE49-F238E27FC236}">
                <a16:creationId xmlns:a16="http://schemas.microsoft.com/office/drawing/2014/main" id="{35E6037A-33D0-B631-5F6D-6B96EFAB2E74}"/>
              </a:ext>
            </a:extLst>
          </p:cNvPr>
          <p:cNvSpPr>
            <a:spLocks noGrp="1"/>
          </p:cNvSpPr>
          <p:nvPr>
            <p:ph type="title"/>
          </p:nvPr>
        </p:nvSpPr>
        <p:spPr/>
        <p:txBody>
          <a:bodyPr/>
          <a:lstStyle/>
          <a:p>
            <a:r>
              <a:rPr lang="nl-NL">
                <a:ea typeface="Calibri"/>
                <a:cs typeface="Calibri"/>
              </a:rPr>
              <a:t>Intro</a:t>
            </a:r>
            <a:endParaRPr lang="nl-NL"/>
          </a:p>
        </p:txBody>
      </p:sp>
      <p:pic>
        <p:nvPicPr>
          <p:cNvPr id="6" name="Afbeelding 5" descr="Nieuw. Disney PIXAR Monsters Inc Deuren Mike, Sully en Boo 100% Katoen stof  Schepen uit Californië Click Item Details - Etsy Nederland">
            <a:extLst>
              <a:ext uri="{FF2B5EF4-FFF2-40B4-BE49-F238E27FC236}">
                <a16:creationId xmlns:a16="http://schemas.microsoft.com/office/drawing/2014/main" id="{8414674A-B91A-FFC7-22DD-B2D026D13667}"/>
              </a:ext>
            </a:extLst>
          </p:cNvPr>
          <p:cNvPicPr>
            <a:picLocks noChangeAspect="1"/>
          </p:cNvPicPr>
          <p:nvPr/>
        </p:nvPicPr>
        <p:blipFill>
          <a:blip r:embed="rId2"/>
          <a:stretch>
            <a:fillRect/>
          </a:stretch>
        </p:blipFill>
        <p:spPr>
          <a:xfrm>
            <a:off x="7209178" y="356138"/>
            <a:ext cx="4572386" cy="458438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26184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B120E57-9661-ED90-D10A-AA79ACCB79DF}"/>
              </a:ext>
            </a:extLst>
          </p:cNvPr>
          <p:cNvSpPr>
            <a:spLocks noGrp="1"/>
          </p:cNvSpPr>
          <p:nvPr>
            <p:ph type="body" sz="quarter" idx="14"/>
          </p:nvPr>
        </p:nvSpPr>
        <p:spPr/>
        <p:txBody>
          <a:bodyPr/>
          <a:lstStyle/>
          <a:p>
            <a:endParaRPr lang="nl-NL"/>
          </a:p>
        </p:txBody>
      </p:sp>
      <p:sp>
        <p:nvSpPr>
          <p:cNvPr id="4" name="Tijdelijke aanduiding voor tekst 3">
            <a:extLst>
              <a:ext uri="{FF2B5EF4-FFF2-40B4-BE49-F238E27FC236}">
                <a16:creationId xmlns:a16="http://schemas.microsoft.com/office/drawing/2014/main" id="{85D2F3AF-B485-FCDF-CAD1-95AFCB46ADAA}"/>
              </a:ext>
            </a:extLst>
          </p:cNvPr>
          <p:cNvSpPr>
            <a:spLocks noGrp="1"/>
          </p:cNvSpPr>
          <p:nvPr>
            <p:ph type="body" sz="quarter" idx="18"/>
          </p:nvPr>
        </p:nvSpPr>
        <p:spPr/>
        <p:txBody>
          <a:bodyPr/>
          <a:lstStyle/>
          <a:p>
            <a:endParaRPr lang="nl-NL"/>
          </a:p>
        </p:txBody>
      </p:sp>
      <p:sp>
        <p:nvSpPr>
          <p:cNvPr id="5" name="Titel 4">
            <a:extLst>
              <a:ext uri="{FF2B5EF4-FFF2-40B4-BE49-F238E27FC236}">
                <a16:creationId xmlns:a16="http://schemas.microsoft.com/office/drawing/2014/main" id="{4EDF143A-714B-2F82-3A45-1C1915A722FB}"/>
              </a:ext>
            </a:extLst>
          </p:cNvPr>
          <p:cNvSpPr>
            <a:spLocks noGrp="1"/>
          </p:cNvSpPr>
          <p:nvPr>
            <p:ph type="title"/>
          </p:nvPr>
        </p:nvSpPr>
        <p:spPr/>
        <p:txBody>
          <a:bodyPr/>
          <a:lstStyle/>
          <a:p>
            <a:r>
              <a:rPr lang="nl-NL">
                <a:ea typeface="Calibri"/>
                <a:cs typeface="Calibri"/>
              </a:rPr>
              <a:t>A few </a:t>
            </a:r>
            <a:r>
              <a:rPr lang="nl-NL" err="1">
                <a:ea typeface="Calibri"/>
                <a:cs typeface="Calibri"/>
              </a:rPr>
              <a:t>examples</a:t>
            </a:r>
            <a:r>
              <a:rPr lang="nl-NL">
                <a:ea typeface="Calibri"/>
                <a:cs typeface="Calibri"/>
              </a:rPr>
              <a:t> of </a:t>
            </a:r>
            <a:r>
              <a:rPr lang="nl-NL" err="1">
                <a:ea typeface="Calibri"/>
                <a:cs typeface="Calibri"/>
              </a:rPr>
              <a:t>the</a:t>
            </a:r>
            <a:r>
              <a:rPr lang="nl-NL">
                <a:ea typeface="Calibri"/>
                <a:cs typeface="Calibri"/>
              </a:rPr>
              <a:t> </a:t>
            </a:r>
            <a:r>
              <a:rPr lang="nl-NL" err="1">
                <a:ea typeface="Calibri"/>
                <a:cs typeface="Calibri"/>
              </a:rPr>
              <a:t>current</a:t>
            </a:r>
            <a:r>
              <a:rPr lang="nl-NL">
                <a:ea typeface="Calibri"/>
                <a:cs typeface="Calibri"/>
              </a:rPr>
              <a:t> </a:t>
            </a:r>
            <a:r>
              <a:rPr lang="nl-NL" err="1">
                <a:ea typeface="Calibri"/>
                <a:cs typeface="Calibri"/>
              </a:rPr>
              <a:t>situation</a:t>
            </a:r>
            <a:endParaRPr lang="nl-NL" err="1"/>
          </a:p>
        </p:txBody>
      </p:sp>
      <p:pic>
        <p:nvPicPr>
          <p:cNvPr id="10" name="Afbeelding 9">
            <a:extLst>
              <a:ext uri="{FF2B5EF4-FFF2-40B4-BE49-F238E27FC236}">
                <a16:creationId xmlns:a16="http://schemas.microsoft.com/office/drawing/2014/main" id="{02D9C61C-940B-2E1A-F0ED-BD68EEF28201}"/>
              </a:ext>
            </a:extLst>
          </p:cNvPr>
          <p:cNvPicPr>
            <a:picLocks noChangeAspect="1"/>
          </p:cNvPicPr>
          <p:nvPr/>
        </p:nvPicPr>
        <p:blipFill rotWithShape="1">
          <a:blip r:embed="rId2"/>
          <a:srcRect r="-128" b="40157"/>
          <a:stretch/>
        </p:blipFill>
        <p:spPr>
          <a:xfrm>
            <a:off x="1225931" y="3281024"/>
            <a:ext cx="10560661" cy="2713251"/>
          </a:xfrm>
          <a:prstGeom prst="rect">
            <a:avLst/>
          </a:prstGeom>
        </p:spPr>
      </p:pic>
      <p:pic>
        <p:nvPicPr>
          <p:cNvPr id="12" name="Afbeelding 11" descr="Afbeelding met tekst, schermopname, scherm, software&#10;&#10;Automatisch gegenereerde beschrijving">
            <a:extLst>
              <a:ext uri="{FF2B5EF4-FFF2-40B4-BE49-F238E27FC236}">
                <a16:creationId xmlns:a16="http://schemas.microsoft.com/office/drawing/2014/main" id="{18872427-8D9D-1BFE-68B1-A66C559FE9B3}"/>
              </a:ext>
            </a:extLst>
          </p:cNvPr>
          <p:cNvPicPr>
            <a:picLocks noChangeAspect="1"/>
          </p:cNvPicPr>
          <p:nvPr/>
        </p:nvPicPr>
        <p:blipFill rotWithShape="1">
          <a:blip r:embed="rId3"/>
          <a:srcRect l="415" t="167" b="51636"/>
          <a:stretch/>
        </p:blipFill>
        <p:spPr>
          <a:xfrm>
            <a:off x="1511145" y="1461341"/>
            <a:ext cx="7512614" cy="1546004"/>
          </a:xfrm>
          <a:prstGeom prst="rect">
            <a:avLst/>
          </a:prstGeom>
        </p:spPr>
      </p:pic>
      <p:pic>
        <p:nvPicPr>
          <p:cNvPr id="14" name="Afbeelding 13">
            <a:extLst>
              <a:ext uri="{FF2B5EF4-FFF2-40B4-BE49-F238E27FC236}">
                <a16:creationId xmlns:a16="http://schemas.microsoft.com/office/drawing/2014/main" id="{F94FA95E-17FC-160A-BE67-D4C4B819FF14}"/>
              </a:ext>
            </a:extLst>
          </p:cNvPr>
          <p:cNvPicPr>
            <a:picLocks noChangeAspect="1"/>
          </p:cNvPicPr>
          <p:nvPr/>
        </p:nvPicPr>
        <p:blipFill>
          <a:blip r:embed="rId4"/>
          <a:stretch>
            <a:fillRect/>
          </a:stretch>
        </p:blipFill>
        <p:spPr>
          <a:xfrm>
            <a:off x="4969783" y="2454075"/>
            <a:ext cx="5761575" cy="2190263"/>
          </a:xfrm>
          <a:prstGeom prst="rect">
            <a:avLst/>
          </a:prstGeom>
        </p:spPr>
      </p:pic>
    </p:spTree>
    <p:extLst>
      <p:ext uri="{BB962C8B-B14F-4D97-AF65-F5344CB8AC3E}">
        <p14:creationId xmlns:p14="http://schemas.microsoft.com/office/powerpoint/2010/main" val="112358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657A979C-7C27-9DF2-9A68-DD4E55C40365}"/>
              </a:ext>
            </a:extLst>
          </p:cNvPr>
          <p:cNvSpPr>
            <a:spLocks noGrp="1"/>
          </p:cNvSpPr>
          <p:nvPr>
            <p:ph type="body" orient="vert" idx="1"/>
          </p:nvPr>
        </p:nvSpPr>
        <p:spPr>
          <a:xfrm>
            <a:off x="865162" y="1592263"/>
            <a:ext cx="7435642" cy="4060392"/>
          </a:xfrm>
        </p:spPr>
        <p:txBody>
          <a:bodyPr vert="horz" lIns="0" tIns="0" rIns="0" bIns="0" rtlCol="0" anchor="t">
            <a:noAutofit/>
          </a:bodyPr>
          <a:lstStyle/>
          <a:p>
            <a:pPr lvl="1"/>
            <a:endParaRPr lang="en-GB" sz="2400">
              <a:ea typeface="Calibri Light"/>
              <a:cs typeface="Calibri Light"/>
            </a:endParaRPr>
          </a:p>
          <a:p>
            <a:pPr marL="285750" lvl="1" indent="-285750">
              <a:buFontTx/>
              <a:buChar char="-"/>
            </a:pPr>
            <a:r>
              <a:rPr lang="en-GB" sz="2400"/>
              <a:t>I think someone gave me access but where do I go now?</a:t>
            </a:r>
            <a:endParaRPr lang="en-GB" sz="2400">
              <a:ea typeface="Calibri Light"/>
              <a:cs typeface="Calibri Light"/>
            </a:endParaRPr>
          </a:p>
          <a:p>
            <a:pPr marL="285750" lvl="1" indent="-285750">
              <a:buFontTx/>
              <a:buChar char="-"/>
            </a:pPr>
            <a:r>
              <a:rPr lang="en-GB" sz="2400">
                <a:ea typeface="Calibri Light"/>
                <a:cs typeface="Calibri Light"/>
              </a:rPr>
              <a:t>No end dates, access exist indefinitely</a:t>
            </a:r>
            <a:endParaRPr lang="en-GB" sz="2400"/>
          </a:p>
          <a:p>
            <a:pPr marL="285750" lvl="1" indent="-285750">
              <a:buFontTx/>
              <a:buChar char="-"/>
            </a:pPr>
            <a:r>
              <a:rPr lang="en-GB" sz="2400">
                <a:ea typeface="Calibri Light"/>
                <a:cs typeface="Calibri Light"/>
              </a:rPr>
              <a:t>Too many places where access rights are managed</a:t>
            </a:r>
            <a:endParaRPr lang="en-GB" sz="2400"/>
          </a:p>
          <a:p>
            <a:pPr marL="285750" lvl="1" indent="-285750">
              <a:buFontTx/>
              <a:buChar char="-"/>
            </a:pPr>
            <a:r>
              <a:rPr lang="en-GB" sz="2400">
                <a:ea typeface="Calibri Light"/>
                <a:cs typeface="Calibri Light"/>
              </a:rPr>
              <a:t>Manual actions lead to mistakes and risks</a:t>
            </a:r>
            <a:endParaRPr lang="en-GB" sz="2400"/>
          </a:p>
          <a:p>
            <a:pPr marL="285750" lvl="1" indent="-285750">
              <a:buFontTx/>
              <a:buChar char="-"/>
            </a:pPr>
            <a:r>
              <a:rPr lang="en-GB" sz="2400">
                <a:ea typeface="Calibri Light"/>
                <a:cs typeface="Calibri Light"/>
              </a:rPr>
              <a:t>Employees leave and access rights lists become unmaintained</a:t>
            </a:r>
          </a:p>
          <a:p>
            <a:pPr marL="285750" lvl="1" indent="-285750">
              <a:buFontTx/>
              <a:buChar char="-"/>
            </a:pPr>
            <a:r>
              <a:rPr lang="en-GB" sz="2400">
                <a:ea typeface="Calibri Light"/>
                <a:cs typeface="Calibri Light"/>
              </a:rPr>
              <a:t>Request account first, request access later</a:t>
            </a:r>
          </a:p>
          <a:p>
            <a:pPr marL="285750" lvl="1" indent="-285750">
              <a:buFontTx/>
              <a:buChar char="-"/>
            </a:pPr>
            <a:endParaRPr lang="en-GB" sz="2400">
              <a:ea typeface="Calibri Light"/>
              <a:cs typeface="Calibri Light"/>
            </a:endParaRPr>
          </a:p>
          <a:p>
            <a:pPr marL="285750" lvl="1" indent="-285750">
              <a:buFontTx/>
              <a:buChar char="-"/>
            </a:pPr>
            <a:endParaRPr lang="en-GB" sz="2400">
              <a:ea typeface="Calibri Light"/>
              <a:cs typeface="Calibri Light"/>
            </a:endParaRPr>
          </a:p>
          <a:p>
            <a:pPr marL="285750" lvl="1" indent="-285750">
              <a:buFontTx/>
              <a:buChar char="-"/>
            </a:pPr>
            <a:endParaRPr lang="en-GB" sz="2400">
              <a:ea typeface="Calibri Light"/>
              <a:cs typeface="Calibri Light"/>
            </a:endParaRPr>
          </a:p>
          <a:p>
            <a:pPr marL="285750" lvl="1" indent="-285750">
              <a:buFont typeface="Wingdings" panose="05000000000000000000" pitchFamily="2" charset="2"/>
              <a:buChar char="-"/>
            </a:pPr>
            <a:endParaRPr lang="en-GB" sz="2400">
              <a:ea typeface="Calibri Light"/>
              <a:cs typeface="Calibri Light"/>
            </a:endParaRPr>
          </a:p>
          <a:p>
            <a:pPr>
              <a:buClr>
                <a:srgbClr val="2CA055"/>
              </a:buClr>
            </a:pPr>
            <a:endParaRPr lang="nl-NL" sz="2800">
              <a:ea typeface="Calibri Light"/>
              <a:cs typeface="Calibri Light"/>
            </a:endParaRPr>
          </a:p>
        </p:txBody>
      </p:sp>
      <p:sp>
        <p:nvSpPr>
          <p:cNvPr id="3" name="Tijdelijke aanduiding voor tekst 2">
            <a:extLst>
              <a:ext uri="{FF2B5EF4-FFF2-40B4-BE49-F238E27FC236}">
                <a16:creationId xmlns:a16="http://schemas.microsoft.com/office/drawing/2014/main" id="{262FFFD5-4405-4139-517B-0A88F9F5A657}"/>
              </a:ext>
            </a:extLst>
          </p:cNvPr>
          <p:cNvSpPr>
            <a:spLocks noGrp="1"/>
          </p:cNvSpPr>
          <p:nvPr>
            <p:ph type="body" sz="quarter" idx="14"/>
          </p:nvPr>
        </p:nvSpPr>
        <p:spPr/>
        <p:txBody>
          <a:bodyPr/>
          <a:lstStyle/>
          <a:p>
            <a:endParaRPr lang="nl-NL"/>
          </a:p>
        </p:txBody>
      </p:sp>
      <p:sp>
        <p:nvSpPr>
          <p:cNvPr id="4" name="Tijdelijke aanduiding voor tekst 3">
            <a:extLst>
              <a:ext uri="{FF2B5EF4-FFF2-40B4-BE49-F238E27FC236}">
                <a16:creationId xmlns:a16="http://schemas.microsoft.com/office/drawing/2014/main" id="{31BA19C1-1A6D-AFC1-711F-73DD9FDC7776}"/>
              </a:ext>
            </a:extLst>
          </p:cNvPr>
          <p:cNvSpPr>
            <a:spLocks noGrp="1"/>
          </p:cNvSpPr>
          <p:nvPr>
            <p:ph type="body" sz="quarter" idx="18"/>
          </p:nvPr>
        </p:nvSpPr>
        <p:spPr/>
        <p:txBody>
          <a:bodyPr/>
          <a:lstStyle/>
          <a:p>
            <a:endParaRPr lang="nl-NL"/>
          </a:p>
        </p:txBody>
      </p:sp>
      <p:sp>
        <p:nvSpPr>
          <p:cNvPr id="5" name="Titel 4">
            <a:extLst>
              <a:ext uri="{FF2B5EF4-FFF2-40B4-BE49-F238E27FC236}">
                <a16:creationId xmlns:a16="http://schemas.microsoft.com/office/drawing/2014/main" id="{862E0F75-3666-F9E1-C035-6FCF42A4AD46}"/>
              </a:ext>
            </a:extLst>
          </p:cNvPr>
          <p:cNvSpPr>
            <a:spLocks noGrp="1"/>
          </p:cNvSpPr>
          <p:nvPr>
            <p:ph type="title"/>
          </p:nvPr>
        </p:nvSpPr>
        <p:spPr/>
        <p:txBody>
          <a:bodyPr/>
          <a:lstStyle/>
          <a:p>
            <a:r>
              <a:rPr lang="nl-NL" err="1"/>
              <a:t>What</a:t>
            </a:r>
            <a:r>
              <a:rPr lang="nl-NL"/>
              <a:t> is </a:t>
            </a:r>
            <a:r>
              <a:rPr lang="nl-NL" err="1"/>
              <a:t>going</a:t>
            </a:r>
            <a:r>
              <a:rPr lang="nl-NL"/>
              <a:t> wrong?</a:t>
            </a:r>
          </a:p>
        </p:txBody>
      </p:sp>
      <p:pic>
        <p:nvPicPr>
          <p:cNvPr id="6" name="Afbeelding 5" descr="Dead End | AllAboutLean.com">
            <a:extLst>
              <a:ext uri="{FF2B5EF4-FFF2-40B4-BE49-F238E27FC236}">
                <a16:creationId xmlns:a16="http://schemas.microsoft.com/office/drawing/2014/main" id="{C2AEC277-0D98-8096-0FE4-69AFF8F4A4F5}"/>
              </a:ext>
            </a:extLst>
          </p:cNvPr>
          <p:cNvPicPr>
            <a:picLocks noChangeAspect="1"/>
          </p:cNvPicPr>
          <p:nvPr/>
        </p:nvPicPr>
        <p:blipFill>
          <a:blip r:embed="rId2"/>
          <a:stretch>
            <a:fillRect/>
          </a:stretch>
        </p:blipFill>
        <p:spPr>
          <a:xfrm>
            <a:off x="7537939" y="3619301"/>
            <a:ext cx="4325814" cy="2916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4401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verticale tekst 6">
            <a:extLst>
              <a:ext uri="{FF2B5EF4-FFF2-40B4-BE49-F238E27FC236}">
                <a16:creationId xmlns:a16="http://schemas.microsoft.com/office/drawing/2014/main" id="{1D509F11-EE39-63E3-91D2-7B7F00D1E58F}"/>
              </a:ext>
            </a:extLst>
          </p:cNvPr>
          <p:cNvSpPr>
            <a:spLocks noGrp="1"/>
          </p:cNvSpPr>
          <p:nvPr>
            <p:ph type="body" orient="vert" idx="1"/>
          </p:nvPr>
        </p:nvSpPr>
        <p:spPr>
          <a:xfrm>
            <a:off x="1310939" y="4308507"/>
            <a:ext cx="2796493" cy="729665"/>
          </a:xfrm>
        </p:spPr>
        <p:txBody>
          <a:bodyPr vert="horz" lIns="0" tIns="0" rIns="0" bIns="0" rtlCol="0" anchor="t">
            <a:noAutofit/>
          </a:bodyPr>
          <a:lstStyle/>
          <a:p>
            <a:pPr lvl="2"/>
            <a:r>
              <a:rPr lang="en-GB" b="0"/>
              <a:t>The institute has security and privacy risks</a:t>
            </a:r>
            <a:endParaRPr lang="en-GB" b="0">
              <a:ea typeface="Calibri"/>
              <a:cs typeface="Calibri"/>
            </a:endParaRPr>
          </a:p>
          <a:p>
            <a:pPr lvl="2"/>
            <a:endParaRPr lang="en-GB" b="0">
              <a:ea typeface="Calibri"/>
              <a:cs typeface="Calibri"/>
            </a:endParaRPr>
          </a:p>
        </p:txBody>
      </p:sp>
      <p:sp>
        <p:nvSpPr>
          <p:cNvPr id="5" name="Tijdelijke aanduiding voor tekst 4">
            <a:extLst>
              <a:ext uri="{FF2B5EF4-FFF2-40B4-BE49-F238E27FC236}">
                <a16:creationId xmlns:a16="http://schemas.microsoft.com/office/drawing/2014/main" id="{B38DD543-1F59-4BE0-4E63-3827CD874569}"/>
              </a:ext>
            </a:extLst>
          </p:cNvPr>
          <p:cNvSpPr>
            <a:spLocks noGrp="1"/>
          </p:cNvSpPr>
          <p:nvPr>
            <p:ph type="body" sz="quarter" idx="14"/>
          </p:nvPr>
        </p:nvSpPr>
        <p:spPr>
          <a:xfrm>
            <a:off x="844408" y="5371107"/>
            <a:ext cx="932400" cy="475200"/>
          </a:xfrm>
        </p:spPr>
        <p:txBody>
          <a:bodyPr/>
          <a:lstStyle/>
          <a:p>
            <a:r>
              <a:rPr lang="en-GB"/>
              <a:t> </a:t>
            </a:r>
          </a:p>
        </p:txBody>
      </p:sp>
      <p:sp>
        <p:nvSpPr>
          <p:cNvPr id="9" name="Tijdelijke aanduiding voor tekst 8">
            <a:extLst>
              <a:ext uri="{FF2B5EF4-FFF2-40B4-BE49-F238E27FC236}">
                <a16:creationId xmlns:a16="http://schemas.microsoft.com/office/drawing/2014/main" id="{10B6852B-2915-6C56-A775-4E5089F167BC}"/>
              </a:ext>
            </a:extLst>
          </p:cNvPr>
          <p:cNvSpPr>
            <a:spLocks noGrp="1"/>
          </p:cNvSpPr>
          <p:nvPr>
            <p:ph type="body" sz="quarter" idx="18"/>
          </p:nvPr>
        </p:nvSpPr>
        <p:spPr/>
        <p:txBody>
          <a:bodyPr/>
          <a:lstStyle/>
          <a:p>
            <a:r>
              <a:rPr lang="en-GB"/>
              <a:t> </a:t>
            </a:r>
          </a:p>
        </p:txBody>
      </p:sp>
      <p:sp>
        <p:nvSpPr>
          <p:cNvPr id="6" name="Titel 5">
            <a:extLst>
              <a:ext uri="{FF2B5EF4-FFF2-40B4-BE49-F238E27FC236}">
                <a16:creationId xmlns:a16="http://schemas.microsoft.com/office/drawing/2014/main" id="{2B1B1222-CDCC-8A23-3588-60FC666ABD07}"/>
              </a:ext>
            </a:extLst>
          </p:cNvPr>
          <p:cNvSpPr>
            <a:spLocks noGrp="1"/>
          </p:cNvSpPr>
          <p:nvPr>
            <p:ph type="title"/>
          </p:nvPr>
        </p:nvSpPr>
        <p:spPr/>
        <p:txBody>
          <a:bodyPr/>
          <a:lstStyle/>
          <a:p>
            <a:r>
              <a:rPr lang="en-GB"/>
              <a:t>So who’s bothered?</a:t>
            </a:r>
          </a:p>
        </p:txBody>
      </p:sp>
      <p:grpSp>
        <p:nvGrpSpPr>
          <p:cNvPr id="10" name="Icoon_1_8">
            <a:extLst>
              <a:ext uri="{FF2B5EF4-FFF2-40B4-BE49-F238E27FC236}">
                <a16:creationId xmlns:a16="http://schemas.microsoft.com/office/drawing/2014/main" id="{B1A87131-2B6D-F9A5-A413-4FFD7C392F3F}"/>
              </a:ext>
            </a:extLst>
          </p:cNvPr>
          <p:cNvGrpSpPr>
            <a:grpSpLocks noChangeAspect="1"/>
          </p:cNvGrpSpPr>
          <p:nvPr/>
        </p:nvGrpSpPr>
        <p:grpSpPr>
          <a:xfrm>
            <a:off x="1775416" y="2375212"/>
            <a:ext cx="1511510" cy="1739306"/>
            <a:chOff x="10825088" y="2230940"/>
            <a:chExt cx="397021" cy="453755"/>
          </a:xfrm>
          <a:solidFill>
            <a:schemeClr val="tx1"/>
          </a:solidFill>
        </p:grpSpPr>
        <p:sp>
          <p:nvSpPr>
            <p:cNvPr id="3" name="Vrije vorm: vorm 2">
              <a:extLst>
                <a:ext uri="{FF2B5EF4-FFF2-40B4-BE49-F238E27FC236}">
                  <a16:creationId xmlns:a16="http://schemas.microsoft.com/office/drawing/2014/main" id="{64441E3D-72F2-9465-27E9-D31406FDFE0E}"/>
                </a:ext>
              </a:extLst>
            </p:cNvPr>
            <p:cNvSpPr/>
            <p:nvPr/>
          </p:nvSpPr>
          <p:spPr>
            <a:xfrm>
              <a:off x="10825088" y="2230940"/>
              <a:ext cx="397021" cy="453755"/>
            </a:xfrm>
            <a:custGeom>
              <a:avLst/>
              <a:gdLst>
                <a:gd name="connsiteX0" fmla="*/ 198511 w 397021"/>
                <a:gd name="connsiteY0" fmla="*/ 453756 h 453755"/>
                <a:gd name="connsiteX1" fmla="*/ 173064 w 397021"/>
                <a:gd name="connsiteY1" fmla="*/ 449029 h 453755"/>
                <a:gd name="connsiteX2" fmla="*/ 153383 w 397021"/>
                <a:gd name="connsiteY2" fmla="*/ 441467 h 453755"/>
                <a:gd name="connsiteX3" fmla="*/ 1 w 397021"/>
                <a:gd name="connsiteY3" fmla="*/ 218134 h 453755"/>
                <a:gd name="connsiteX4" fmla="*/ 1 w 397021"/>
                <a:gd name="connsiteY4" fmla="*/ 74186 h 453755"/>
                <a:gd name="connsiteX5" fmla="*/ 24692 w 397021"/>
                <a:gd name="connsiteY5" fmla="*/ 35543 h 453755"/>
                <a:gd name="connsiteX6" fmla="*/ 194503 w 397021"/>
                <a:gd name="connsiteY6" fmla="*/ 0 h 453755"/>
                <a:gd name="connsiteX7" fmla="*/ 198643 w 397021"/>
                <a:gd name="connsiteY7" fmla="*/ 19 h 453755"/>
                <a:gd name="connsiteX8" fmla="*/ 202159 w 397021"/>
                <a:gd name="connsiteY8" fmla="*/ 0 h 453755"/>
                <a:gd name="connsiteX9" fmla="*/ 372103 w 397021"/>
                <a:gd name="connsiteY9" fmla="*/ 35448 h 453755"/>
                <a:gd name="connsiteX10" fmla="*/ 397021 w 397021"/>
                <a:gd name="connsiteY10" fmla="*/ 74281 h 453755"/>
                <a:gd name="connsiteX11" fmla="*/ 397021 w 397021"/>
                <a:gd name="connsiteY11" fmla="*/ 218134 h 453755"/>
                <a:gd name="connsiteX12" fmla="*/ 243639 w 397021"/>
                <a:gd name="connsiteY12" fmla="*/ 441467 h 453755"/>
                <a:gd name="connsiteX13" fmla="*/ 223958 w 397021"/>
                <a:gd name="connsiteY13" fmla="*/ 449029 h 453755"/>
                <a:gd name="connsiteX14" fmla="*/ 198511 w 397021"/>
                <a:gd name="connsiteY14" fmla="*/ 453756 h 453755"/>
                <a:gd name="connsiteX15" fmla="*/ 194729 w 397021"/>
                <a:gd name="connsiteY15" fmla="*/ 28359 h 453755"/>
                <a:gd name="connsiteX16" fmla="*/ 36262 w 397021"/>
                <a:gd name="connsiteY16" fmla="*/ 61425 h 453755"/>
                <a:gd name="connsiteX17" fmla="*/ 28359 w 397021"/>
                <a:gd name="connsiteY17" fmla="*/ 74091 h 453755"/>
                <a:gd name="connsiteX18" fmla="*/ 28359 w 397021"/>
                <a:gd name="connsiteY18" fmla="*/ 218134 h 453755"/>
                <a:gd name="connsiteX19" fmla="*/ 163554 w 397021"/>
                <a:gd name="connsiteY19" fmla="*/ 414999 h 453755"/>
                <a:gd name="connsiteX20" fmla="*/ 183235 w 397021"/>
                <a:gd name="connsiteY20" fmla="*/ 422561 h 453755"/>
                <a:gd name="connsiteX21" fmla="*/ 198511 w 397021"/>
                <a:gd name="connsiteY21" fmla="*/ 425416 h 453755"/>
                <a:gd name="connsiteX22" fmla="*/ 213786 w 397021"/>
                <a:gd name="connsiteY22" fmla="*/ 422580 h 453755"/>
                <a:gd name="connsiteX23" fmla="*/ 233467 w 397021"/>
                <a:gd name="connsiteY23" fmla="*/ 415018 h 453755"/>
                <a:gd name="connsiteX24" fmla="*/ 368662 w 397021"/>
                <a:gd name="connsiteY24" fmla="*/ 218134 h 453755"/>
                <a:gd name="connsiteX25" fmla="*/ 368662 w 397021"/>
                <a:gd name="connsiteY25" fmla="*/ 74186 h 453755"/>
                <a:gd name="connsiteX26" fmla="*/ 360533 w 397021"/>
                <a:gd name="connsiteY26" fmla="*/ 61330 h 453755"/>
                <a:gd name="connsiteX27" fmla="*/ 202178 w 397021"/>
                <a:gd name="connsiteY27" fmla="*/ 28359 h 453755"/>
                <a:gd name="connsiteX28" fmla="*/ 198643 w 397021"/>
                <a:gd name="connsiteY28" fmla="*/ 28377 h 453755"/>
                <a:gd name="connsiteX29" fmla="*/ 194729 w 397021"/>
                <a:gd name="connsiteY29" fmla="*/ 28359 h 45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7021" h="453755">
                  <a:moveTo>
                    <a:pt x="198511" y="453756"/>
                  </a:moveTo>
                  <a:cubicBezTo>
                    <a:pt x="189795" y="453756"/>
                    <a:pt x="181231" y="452168"/>
                    <a:pt x="173064" y="449029"/>
                  </a:cubicBezTo>
                  <a:lnTo>
                    <a:pt x="153383" y="441467"/>
                  </a:lnTo>
                  <a:cubicBezTo>
                    <a:pt x="61633" y="406170"/>
                    <a:pt x="1" y="316425"/>
                    <a:pt x="1" y="218134"/>
                  </a:cubicBezTo>
                  <a:lnTo>
                    <a:pt x="1" y="74186"/>
                  </a:lnTo>
                  <a:cubicBezTo>
                    <a:pt x="-94" y="57625"/>
                    <a:pt x="9605" y="42443"/>
                    <a:pt x="24692" y="35543"/>
                  </a:cubicBezTo>
                  <a:cubicBezTo>
                    <a:pt x="78762" y="11930"/>
                    <a:pt x="135857" y="0"/>
                    <a:pt x="194503" y="0"/>
                  </a:cubicBezTo>
                  <a:lnTo>
                    <a:pt x="198643" y="19"/>
                  </a:lnTo>
                  <a:lnTo>
                    <a:pt x="202159" y="0"/>
                  </a:lnTo>
                  <a:cubicBezTo>
                    <a:pt x="261051" y="0"/>
                    <a:pt x="318240" y="11930"/>
                    <a:pt x="372103" y="35448"/>
                  </a:cubicBezTo>
                  <a:cubicBezTo>
                    <a:pt x="387398" y="42443"/>
                    <a:pt x="397134" y="57662"/>
                    <a:pt x="397021" y="74281"/>
                  </a:cubicBezTo>
                  <a:lnTo>
                    <a:pt x="397021" y="218134"/>
                  </a:lnTo>
                  <a:cubicBezTo>
                    <a:pt x="397021" y="316425"/>
                    <a:pt x="335388" y="406170"/>
                    <a:pt x="243639" y="441467"/>
                  </a:cubicBezTo>
                  <a:lnTo>
                    <a:pt x="223958" y="449029"/>
                  </a:lnTo>
                  <a:cubicBezTo>
                    <a:pt x="215790" y="452168"/>
                    <a:pt x="207226" y="453756"/>
                    <a:pt x="198511" y="453756"/>
                  </a:cubicBezTo>
                  <a:close/>
                  <a:moveTo>
                    <a:pt x="194729" y="28359"/>
                  </a:moveTo>
                  <a:cubicBezTo>
                    <a:pt x="139846" y="28359"/>
                    <a:pt x="86532" y="39494"/>
                    <a:pt x="36262" y="61425"/>
                  </a:cubicBezTo>
                  <a:cubicBezTo>
                    <a:pt x="31479" y="63618"/>
                    <a:pt x="28321" y="68609"/>
                    <a:pt x="28359" y="74091"/>
                  </a:cubicBezTo>
                  <a:lnTo>
                    <a:pt x="28359" y="218134"/>
                  </a:lnTo>
                  <a:cubicBezTo>
                    <a:pt x="28359" y="304779"/>
                    <a:pt x="82694" y="383899"/>
                    <a:pt x="163554" y="414999"/>
                  </a:cubicBezTo>
                  <a:lnTo>
                    <a:pt x="183235" y="422561"/>
                  </a:lnTo>
                  <a:cubicBezTo>
                    <a:pt x="188150" y="424452"/>
                    <a:pt x="193274" y="425416"/>
                    <a:pt x="198511" y="425416"/>
                  </a:cubicBezTo>
                  <a:cubicBezTo>
                    <a:pt x="203748" y="425416"/>
                    <a:pt x="208871" y="424452"/>
                    <a:pt x="213786" y="422580"/>
                  </a:cubicBezTo>
                  <a:lnTo>
                    <a:pt x="233467" y="415018"/>
                  </a:lnTo>
                  <a:cubicBezTo>
                    <a:pt x="314327" y="383880"/>
                    <a:pt x="368662" y="304779"/>
                    <a:pt x="368662" y="218134"/>
                  </a:cubicBezTo>
                  <a:lnTo>
                    <a:pt x="368662" y="74186"/>
                  </a:lnTo>
                  <a:cubicBezTo>
                    <a:pt x="368700" y="68647"/>
                    <a:pt x="365505" y="63618"/>
                    <a:pt x="360533" y="61330"/>
                  </a:cubicBezTo>
                  <a:cubicBezTo>
                    <a:pt x="310451" y="39456"/>
                    <a:pt x="257137" y="28359"/>
                    <a:pt x="202178" y="28359"/>
                  </a:cubicBezTo>
                  <a:lnTo>
                    <a:pt x="198643" y="28377"/>
                  </a:lnTo>
                  <a:lnTo>
                    <a:pt x="194729" y="28359"/>
                  </a:lnTo>
                  <a:close/>
                </a:path>
              </a:pathLst>
            </a:custGeom>
            <a:grpFill/>
            <a:ln w="18653" cap="flat">
              <a:noFill/>
              <a:prstDash val="solid"/>
              <a:miter/>
            </a:ln>
          </p:spPr>
          <p:txBody>
            <a:bodyPr rtlCol="0" anchor="ctr"/>
            <a:lstStyle/>
            <a:p>
              <a:endParaRPr lang="nl-NL"/>
            </a:p>
          </p:txBody>
        </p:sp>
        <p:sp>
          <p:nvSpPr>
            <p:cNvPr id="4" name="Vrije vorm: vorm 3">
              <a:extLst>
                <a:ext uri="{FF2B5EF4-FFF2-40B4-BE49-F238E27FC236}">
                  <a16:creationId xmlns:a16="http://schemas.microsoft.com/office/drawing/2014/main" id="{155130A1-3D33-44D7-2D91-5A5427004050}"/>
                </a:ext>
              </a:extLst>
            </p:cNvPr>
            <p:cNvSpPr/>
            <p:nvPr/>
          </p:nvSpPr>
          <p:spPr>
            <a:xfrm>
              <a:off x="11002330" y="2471987"/>
              <a:ext cx="42537" cy="42537"/>
            </a:xfrm>
            <a:custGeom>
              <a:avLst/>
              <a:gdLst>
                <a:gd name="connsiteX0" fmla="*/ 42538 w 42537"/>
                <a:gd name="connsiteY0" fmla="*/ 21269 h 42537"/>
                <a:gd name="connsiteX1" fmla="*/ 21269 w 42537"/>
                <a:gd name="connsiteY1" fmla="*/ 42538 h 42537"/>
                <a:gd name="connsiteX2" fmla="*/ 0 w 42537"/>
                <a:gd name="connsiteY2" fmla="*/ 21269 h 42537"/>
                <a:gd name="connsiteX3" fmla="*/ 21269 w 42537"/>
                <a:gd name="connsiteY3" fmla="*/ 0 h 42537"/>
                <a:gd name="connsiteX4" fmla="*/ 42538 w 42537"/>
                <a:gd name="connsiteY4" fmla="*/ 21269 h 4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7" h="42537">
                  <a:moveTo>
                    <a:pt x="42538" y="21269"/>
                  </a:moveTo>
                  <a:cubicBezTo>
                    <a:pt x="42538" y="33015"/>
                    <a:pt x="33015" y="42538"/>
                    <a:pt x="21269" y="42538"/>
                  </a:cubicBezTo>
                  <a:cubicBezTo>
                    <a:pt x="9522" y="42538"/>
                    <a:pt x="0" y="33015"/>
                    <a:pt x="0" y="21269"/>
                  </a:cubicBezTo>
                  <a:cubicBezTo>
                    <a:pt x="0" y="9522"/>
                    <a:pt x="9522" y="0"/>
                    <a:pt x="21269" y="0"/>
                  </a:cubicBezTo>
                  <a:cubicBezTo>
                    <a:pt x="33015" y="0"/>
                    <a:pt x="42538" y="9522"/>
                    <a:pt x="42538" y="21269"/>
                  </a:cubicBezTo>
                  <a:close/>
                </a:path>
              </a:pathLst>
            </a:custGeom>
            <a:grpFill/>
            <a:ln w="18653"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21CEF54E-ACB3-BE91-F731-DD3DDF071B90}"/>
                </a:ext>
              </a:extLst>
            </p:cNvPr>
            <p:cNvSpPr/>
            <p:nvPr/>
          </p:nvSpPr>
          <p:spPr>
            <a:xfrm>
              <a:off x="11009420" y="2344393"/>
              <a:ext cx="28358" cy="113434"/>
            </a:xfrm>
            <a:custGeom>
              <a:avLst/>
              <a:gdLst>
                <a:gd name="connsiteX0" fmla="*/ 14179 w 28358"/>
                <a:gd name="connsiteY0" fmla="*/ 113434 h 113434"/>
                <a:gd name="connsiteX1" fmla="*/ 0 w 28358"/>
                <a:gd name="connsiteY1" fmla="*/ 99255 h 113434"/>
                <a:gd name="connsiteX2" fmla="*/ 0 w 28358"/>
                <a:gd name="connsiteY2" fmla="*/ 14179 h 113434"/>
                <a:gd name="connsiteX3" fmla="*/ 14179 w 28358"/>
                <a:gd name="connsiteY3" fmla="*/ 0 h 113434"/>
                <a:gd name="connsiteX4" fmla="*/ 28359 w 28358"/>
                <a:gd name="connsiteY4" fmla="*/ 14179 h 113434"/>
                <a:gd name="connsiteX5" fmla="*/ 28359 w 28358"/>
                <a:gd name="connsiteY5" fmla="*/ 99255 h 113434"/>
                <a:gd name="connsiteX6" fmla="*/ 14179 w 28358"/>
                <a:gd name="connsiteY6" fmla="*/ 113434 h 11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58" h="113434">
                  <a:moveTo>
                    <a:pt x="14179" y="113434"/>
                  </a:moveTo>
                  <a:cubicBezTo>
                    <a:pt x="6352" y="113434"/>
                    <a:pt x="0" y="107082"/>
                    <a:pt x="0" y="99255"/>
                  </a:cubicBezTo>
                  <a:lnTo>
                    <a:pt x="0" y="14179"/>
                  </a:lnTo>
                  <a:cubicBezTo>
                    <a:pt x="0" y="6352"/>
                    <a:pt x="6352" y="0"/>
                    <a:pt x="14179" y="0"/>
                  </a:cubicBezTo>
                  <a:cubicBezTo>
                    <a:pt x="22006" y="0"/>
                    <a:pt x="28359" y="6352"/>
                    <a:pt x="28359" y="14179"/>
                  </a:cubicBezTo>
                  <a:lnTo>
                    <a:pt x="28359" y="99255"/>
                  </a:lnTo>
                  <a:cubicBezTo>
                    <a:pt x="28359" y="107063"/>
                    <a:pt x="22006" y="113434"/>
                    <a:pt x="14179" y="113434"/>
                  </a:cubicBezTo>
                  <a:close/>
                </a:path>
              </a:pathLst>
            </a:custGeom>
            <a:grpFill/>
            <a:ln w="18653" cap="flat">
              <a:noFill/>
              <a:prstDash val="solid"/>
              <a:miter/>
            </a:ln>
          </p:spPr>
          <p:txBody>
            <a:bodyPr rtlCol="0" anchor="ctr"/>
            <a:lstStyle/>
            <a:p>
              <a:endParaRPr lang="nl-NL"/>
            </a:p>
          </p:txBody>
        </p:sp>
      </p:grpSp>
      <p:grpSp>
        <p:nvGrpSpPr>
          <p:cNvPr id="17" name="Icoon_1_5">
            <a:extLst>
              <a:ext uri="{FF2B5EF4-FFF2-40B4-BE49-F238E27FC236}">
                <a16:creationId xmlns:a16="http://schemas.microsoft.com/office/drawing/2014/main" id="{397F218D-1C0C-9E7F-0B2D-29CAB6BC1B7E}"/>
              </a:ext>
            </a:extLst>
          </p:cNvPr>
          <p:cNvGrpSpPr>
            <a:grpSpLocks noChangeAspect="1"/>
          </p:cNvGrpSpPr>
          <p:nvPr/>
        </p:nvGrpSpPr>
        <p:grpSpPr>
          <a:xfrm rot="5400000">
            <a:off x="8549554" y="2489742"/>
            <a:ext cx="1600753" cy="1495851"/>
            <a:chOff x="6125967" y="3113666"/>
            <a:chExt cx="457666" cy="427155"/>
          </a:xfrm>
          <a:solidFill>
            <a:schemeClr val="tx1"/>
          </a:solidFill>
        </p:grpSpPr>
        <p:sp>
          <p:nvSpPr>
            <p:cNvPr id="12" name="Vrije vorm: vorm 11">
              <a:extLst>
                <a:ext uri="{FF2B5EF4-FFF2-40B4-BE49-F238E27FC236}">
                  <a16:creationId xmlns:a16="http://schemas.microsoft.com/office/drawing/2014/main" id="{AA1019DA-406E-06D2-2FFF-AD66377B11F5}"/>
                </a:ext>
              </a:extLst>
            </p:cNvPr>
            <p:cNvSpPr/>
            <p:nvPr/>
          </p:nvSpPr>
          <p:spPr>
            <a:xfrm>
              <a:off x="6370056" y="3113666"/>
              <a:ext cx="213577" cy="427154"/>
            </a:xfrm>
            <a:custGeom>
              <a:avLst/>
              <a:gdLst>
                <a:gd name="connsiteX0" fmla="*/ 15256 w 213577"/>
                <a:gd name="connsiteY0" fmla="*/ 427155 h 427154"/>
                <a:gd name="connsiteX1" fmla="*/ 0 w 213577"/>
                <a:gd name="connsiteY1" fmla="*/ 411899 h 427154"/>
                <a:gd name="connsiteX2" fmla="*/ 15256 w 213577"/>
                <a:gd name="connsiteY2" fmla="*/ 396644 h 427154"/>
                <a:gd name="connsiteX3" fmla="*/ 91533 w 213577"/>
                <a:gd name="connsiteY3" fmla="*/ 396644 h 427154"/>
                <a:gd name="connsiteX4" fmla="*/ 91533 w 213577"/>
                <a:gd name="connsiteY4" fmla="*/ 228833 h 427154"/>
                <a:gd name="connsiteX5" fmla="*/ 106789 w 213577"/>
                <a:gd name="connsiteY5" fmla="*/ 213577 h 427154"/>
                <a:gd name="connsiteX6" fmla="*/ 137300 w 213577"/>
                <a:gd name="connsiteY6" fmla="*/ 213577 h 427154"/>
                <a:gd name="connsiteX7" fmla="*/ 152555 w 213577"/>
                <a:gd name="connsiteY7" fmla="*/ 228833 h 427154"/>
                <a:gd name="connsiteX8" fmla="*/ 137300 w 213577"/>
                <a:gd name="connsiteY8" fmla="*/ 244089 h 427154"/>
                <a:gd name="connsiteX9" fmla="*/ 122044 w 213577"/>
                <a:gd name="connsiteY9" fmla="*/ 244089 h 427154"/>
                <a:gd name="connsiteX10" fmla="*/ 122044 w 213577"/>
                <a:gd name="connsiteY10" fmla="*/ 396644 h 427154"/>
                <a:gd name="connsiteX11" fmla="*/ 167811 w 213577"/>
                <a:gd name="connsiteY11" fmla="*/ 396644 h 427154"/>
                <a:gd name="connsiteX12" fmla="*/ 183066 w 213577"/>
                <a:gd name="connsiteY12" fmla="*/ 381388 h 427154"/>
                <a:gd name="connsiteX13" fmla="*/ 183066 w 213577"/>
                <a:gd name="connsiteY13" fmla="*/ 183066 h 427154"/>
                <a:gd name="connsiteX14" fmla="*/ 61022 w 213577"/>
                <a:gd name="connsiteY14" fmla="*/ 183066 h 427154"/>
                <a:gd name="connsiteX15" fmla="*/ 61022 w 213577"/>
                <a:gd name="connsiteY15" fmla="*/ 198322 h 427154"/>
                <a:gd name="connsiteX16" fmla="*/ 45767 w 213577"/>
                <a:gd name="connsiteY16" fmla="*/ 213577 h 427154"/>
                <a:gd name="connsiteX17" fmla="*/ 30511 w 213577"/>
                <a:gd name="connsiteY17" fmla="*/ 198322 h 427154"/>
                <a:gd name="connsiteX18" fmla="*/ 30511 w 213577"/>
                <a:gd name="connsiteY18" fmla="*/ 167811 h 427154"/>
                <a:gd name="connsiteX19" fmla="*/ 45767 w 213577"/>
                <a:gd name="connsiteY19" fmla="*/ 152555 h 427154"/>
                <a:gd name="connsiteX20" fmla="*/ 91533 w 213577"/>
                <a:gd name="connsiteY20" fmla="*/ 152555 h 427154"/>
                <a:gd name="connsiteX21" fmla="*/ 91533 w 213577"/>
                <a:gd name="connsiteY21" fmla="*/ 106789 h 427154"/>
                <a:gd name="connsiteX22" fmla="*/ 106789 w 213577"/>
                <a:gd name="connsiteY22" fmla="*/ 91533 h 427154"/>
                <a:gd name="connsiteX23" fmla="*/ 122044 w 213577"/>
                <a:gd name="connsiteY23" fmla="*/ 106789 h 427154"/>
                <a:gd name="connsiteX24" fmla="*/ 122044 w 213577"/>
                <a:gd name="connsiteY24" fmla="*/ 152555 h 427154"/>
                <a:gd name="connsiteX25" fmla="*/ 183066 w 213577"/>
                <a:gd name="connsiteY25" fmla="*/ 152555 h 427154"/>
                <a:gd name="connsiteX26" fmla="*/ 183066 w 213577"/>
                <a:gd name="connsiteY26" fmla="*/ 45767 h 427154"/>
                <a:gd name="connsiteX27" fmla="*/ 167811 w 213577"/>
                <a:gd name="connsiteY27" fmla="*/ 30511 h 427154"/>
                <a:gd name="connsiteX28" fmla="*/ 137300 w 213577"/>
                <a:gd name="connsiteY28" fmla="*/ 30511 h 427154"/>
                <a:gd name="connsiteX29" fmla="*/ 122044 w 213577"/>
                <a:gd name="connsiteY29" fmla="*/ 15256 h 427154"/>
                <a:gd name="connsiteX30" fmla="*/ 137300 w 213577"/>
                <a:gd name="connsiteY30" fmla="*/ 0 h 427154"/>
                <a:gd name="connsiteX31" fmla="*/ 167811 w 213577"/>
                <a:gd name="connsiteY31" fmla="*/ 0 h 427154"/>
                <a:gd name="connsiteX32" fmla="*/ 213577 w 213577"/>
                <a:gd name="connsiteY32" fmla="*/ 45767 h 427154"/>
                <a:gd name="connsiteX33" fmla="*/ 213577 w 213577"/>
                <a:gd name="connsiteY33" fmla="*/ 381388 h 427154"/>
                <a:gd name="connsiteX34" fmla="*/ 167811 w 213577"/>
                <a:gd name="connsiteY34" fmla="*/ 427155 h 427154"/>
                <a:gd name="connsiteX35" fmla="*/ 15256 w 213577"/>
                <a:gd name="connsiteY35" fmla="*/ 427155 h 42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577" h="427154">
                  <a:moveTo>
                    <a:pt x="15256" y="427155"/>
                  </a:moveTo>
                  <a:cubicBezTo>
                    <a:pt x="6834" y="427155"/>
                    <a:pt x="0" y="420320"/>
                    <a:pt x="0" y="411899"/>
                  </a:cubicBezTo>
                  <a:cubicBezTo>
                    <a:pt x="0" y="403478"/>
                    <a:pt x="6834" y="396644"/>
                    <a:pt x="15256" y="396644"/>
                  </a:cubicBezTo>
                  <a:lnTo>
                    <a:pt x="91533" y="396644"/>
                  </a:lnTo>
                  <a:lnTo>
                    <a:pt x="91533" y="228833"/>
                  </a:lnTo>
                  <a:cubicBezTo>
                    <a:pt x="91533" y="220412"/>
                    <a:pt x="98368" y="213577"/>
                    <a:pt x="106789" y="213577"/>
                  </a:cubicBezTo>
                  <a:lnTo>
                    <a:pt x="137300" y="213577"/>
                  </a:lnTo>
                  <a:cubicBezTo>
                    <a:pt x="145721" y="213577"/>
                    <a:pt x="152555" y="220412"/>
                    <a:pt x="152555" y="228833"/>
                  </a:cubicBezTo>
                  <a:cubicBezTo>
                    <a:pt x="152555" y="237254"/>
                    <a:pt x="145721" y="244089"/>
                    <a:pt x="137300" y="244089"/>
                  </a:cubicBezTo>
                  <a:lnTo>
                    <a:pt x="122044" y="244089"/>
                  </a:lnTo>
                  <a:lnTo>
                    <a:pt x="122044" y="396644"/>
                  </a:lnTo>
                  <a:lnTo>
                    <a:pt x="167811" y="396644"/>
                  </a:lnTo>
                  <a:cubicBezTo>
                    <a:pt x="176232" y="396644"/>
                    <a:pt x="183066" y="389809"/>
                    <a:pt x="183066" y="381388"/>
                  </a:cubicBezTo>
                  <a:lnTo>
                    <a:pt x="183066" y="183066"/>
                  </a:lnTo>
                  <a:lnTo>
                    <a:pt x="61022" y="183066"/>
                  </a:lnTo>
                  <a:lnTo>
                    <a:pt x="61022" y="198322"/>
                  </a:lnTo>
                  <a:cubicBezTo>
                    <a:pt x="61022" y="206743"/>
                    <a:pt x="54188" y="213577"/>
                    <a:pt x="45767" y="213577"/>
                  </a:cubicBezTo>
                  <a:cubicBezTo>
                    <a:pt x="37346" y="213577"/>
                    <a:pt x="30511" y="206743"/>
                    <a:pt x="30511" y="198322"/>
                  </a:cubicBezTo>
                  <a:lnTo>
                    <a:pt x="30511" y="167811"/>
                  </a:lnTo>
                  <a:cubicBezTo>
                    <a:pt x="30511" y="159390"/>
                    <a:pt x="37346" y="152555"/>
                    <a:pt x="45767" y="152555"/>
                  </a:cubicBezTo>
                  <a:lnTo>
                    <a:pt x="91533" y="152555"/>
                  </a:lnTo>
                  <a:lnTo>
                    <a:pt x="91533" y="106789"/>
                  </a:lnTo>
                  <a:cubicBezTo>
                    <a:pt x="91533" y="98368"/>
                    <a:pt x="98368" y="91533"/>
                    <a:pt x="106789" y="91533"/>
                  </a:cubicBezTo>
                  <a:cubicBezTo>
                    <a:pt x="115210" y="91533"/>
                    <a:pt x="122044" y="98368"/>
                    <a:pt x="122044" y="106789"/>
                  </a:cubicBezTo>
                  <a:lnTo>
                    <a:pt x="122044" y="152555"/>
                  </a:lnTo>
                  <a:lnTo>
                    <a:pt x="183066" y="152555"/>
                  </a:lnTo>
                  <a:lnTo>
                    <a:pt x="183066" y="45767"/>
                  </a:lnTo>
                  <a:cubicBezTo>
                    <a:pt x="183066" y="37346"/>
                    <a:pt x="176232" y="30511"/>
                    <a:pt x="167811" y="30511"/>
                  </a:cubicBezTo>
                  <a:lnTo>
                    <a:pt x="137300" y="30511"/>
                  </a:lnTo>
                  <a:cubicBezTo>
                    <a:pt x="128879" y="30511"/>
                    <a:pt x="122044" y="23677"/>
                    <a:pt x="122044" y="15256"/>
                  </a:cubicBezTo>
                  <a:cubicBezTo>
                    <a:pt x="122044" y="6834"/>
                    <a:pt x="128879" y="0"/>
                    <a:pt x="137300" y="0"/>
                  </a:cubicBezTo>
                  <a:lnTo>
                    <a:pt x="167811" y="0"/>
                  </a:lnTo>
                  <a:cubicBezTo>
                    <a:pt x="193054" y="0"/>
                    <a:pt x="213577" y="20524"/>
                    <a:pt x="213577" y="45767"/>
                  </a:cubicBezTo>
                  <a:lnTo>
                    <a:pt x="213577" y="381388"/>
                  </a:lnTo>
                  <a:cubicBezTo>
                    <a:pt x="213577" y="406631"/>
                    <a:pt x="193054" y="427155"/>
                    <a:pt x="167811" y="427155"/>
                  </a:cubicBezTo>
                  <a:lnTo>
                    <a:pt x="15256" y="427155"/>
                  </a:lnTo>
                  <a:close/>
                </a:path>
              </a:pathLst>
            </a:custGeom>
            <a:grpFill/>
            <a:ln w="20241"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5ADDE0B1-A36D-6017-915A-2CB778F89629}"/>
                </a:ext>
              </a:extLst>
            </p:cNvPr>
            <p:cNvSpPr/>
            <p:nvPr/>
          </p:nvSpPr>
          <p:spPr>
            <a:xfrm>
              <a:off x="6248011" y="3117640"/>
              <a:ext cx="205110" cy="423181"/>
            </a:xfrm>
            <a:custGeom>
              <a:avLst/>
              <a:gdLst>
                <a:gd name="connsiteX0" fmla="*/ 76278 w 213598"/>
                <a:gd name="connsiteY0" fmla="*/ 488177 h 488177"/>
                <a:gd name="connsiteX1" fmla="*/ 61022 w 213598"/>
                <a:gd name="connsiteY1" fmla="*/ 472921 h 488177"/>
                <a:gd name="connsiteX2" fmla="*/ 61022 w 213598"/>
                <a:gd name="connsiteY2" fmla="*/ 366133 h 488177"/>
                <a:gd name="connsiteX3" fmla="*/ 15256 w 213598"/>
                <a:gd name="connsiteY3" fmla="*/ 366133 h 488177"/>
                <a:gd name="connsiteX4" fmla="*/ 0 w 213598"/>
                <a:gd name="connsiteY4" fmla="*/ 350877 h 488177"/>
                <a:gd name="connsiteX5" fmla="*/ 0 w 213598"/>
                <a:gd name="connsiteY5" fmla="*/ 259344 h 488177"/>
                <a:gd name="connsiteX6" fmla="*/ 15256 w 213598"/>
                <a:gd name="connsiteY6" fmla="*/ 244089 h 488177"/>
                <a:gd name="connsiteX7" fmla="*/ 61022 w 213598"/>
                <a:gd name="connsiteY7" fmla="*/ 244089 h 488177"/>
                <a:gd name="connsiteX8" fmla="*/ 61022 w 213598"/>
                <a:gd name="connsiteY8" fmla="*/ 137300 h 488177"/>
                <a:gd name="connsiteX9" fmla="*/ 76278 w 213598"/>
                <a:gd name="connsiteY9" fmla="*/ 122044 h 488177"/>
                <a:gd name="connsiteX10" fmla="*/ 122044 w 213598"/>
                <a:gd name="connsiteY10" fmla="*/ 122044 h 488177"/>
                <a:gd name="connsiteX11" fmla="*/ 122044 w 213598"/>
                <a:gd name="connsiteY11" fmla="*/ 51808 h 488177"/>
                <a:gd name="connsiteX12" fmla="*/ 87018 w 213598"/>
                <a:gd name="connsiteY12" fmla="*/ 86468 h 488177"/>
                <a:gd name="connsiteX13" fmla="*/ 76278 w 213598"/>
                <a:gd name="connsiteY13" fmla="*/ 90882 h 488177"/>
                <a:gd name="connsiteX14" fmla="*/ 65436 w 213598"/>
                <a:gd name="connsiteY14" fmla="*/ 86346 h 488177"/>
                <a:gd name="connsiteX15" fmla="*/ 65558 w 213598"/>
                <a:gd name="connsiteY15" fmla="*/ 64785 h 488177"/>
                <a:gd name="connsiteX16" fmla="*/ 126865 w 213598"/>
                <a:gd name="connsiteY16" fmla="*/ 4150 h 488177"/>
                <a:gd name="connsiteX17" fmla="*/ 131543 w 213598"/>
                <a:gd name="connsiteY17" fmla="*/ 1139 h 488177"/>
                <a:gd name="connsiteX18" fmla="*/ 132052 w 213598"/>
                <a:gd name="connsiteY18" fmla="*/ 956 h 488177"/>
                <a:gd name="connsiteX19" fmla="*/ 137320 w 213598"/>
                <a:gd name="connsiteY19" fmla="*/ 0 h 488177"/>
                <a:gd name="connsiteX20" fmla="*/ 142588 w 213598"/>
                <a:gd name="connsiteY20" fmla="*/ 956 h 488177"/>
                <a:gd name="connsiteX21" fmla="*/ 142975 w 213598"/>
                <a:gd name="connsiteY21" fmla="*/ 1098 h 488177"/>
                <a:gd name="connsiteX22" fmla="*/ 147755 w 213598"/>
                <a:gd name="connsiteY22" fmla="*/ 4150 h 488177"/>
                <a:gd name="connsiteX23" fmla="*/ 209062 w 213598"/>
                <a:gd name="connsiteY23" fmla="*/ 64785 h 488177"/>
                <a:gd name="connsiteX24" fmla="*/ 213598 w 213598"/>
                <a:gd name="connsiteY24" fmla="*/ 75545 h 488177"/>
                <a:gd name="connsiteX25" fmla="*/ 209184 w 213598"/>
                <a:gd name="connsiteY25" fmla="*/ 86367 h 488177"/>
                <a:gd name="connsiteX26" fmla="*/ 198342 w 213598"/>
                <a:gd name="connsiteY26" fmla="*/ 90903 h 488177"/>
                <a:gd name="connsiteX27" fmla="*/ 187602 w 213598"/>
                <a:gd name="connsiteY27" fmla="*/ 86489 h 488177"/>
                <a:gd name="connsiteX28" fmla="*/ 152555 w 213598"/>
                <a:gd name="connsiteY28" fmla="*/ 51808 h 488177"/>
                <a:gd name="connsiteX29" fmla="*/ 152555 w 213598"/>
                <a:gd name="connsiteY29" fmla="*/ 137300 h 488177"/>
                <a:gd name="connsiteX30" fmla="*/ 137300 w 213598"/>
                <a:gd name="connsiteY30" fmla="*/ 152555 h 488177"/>
                <a:gd name="connsiteX31" fmla="*/ 91533 w 213598"/>
                <a:gd name="connsiteY31" fmla="*/ 152555 h 488177"/>
                <a:gd name="connsiteX32" fmla="*/ 91533 w 213598"/>
                <a:gd name="connsiteY32" fmla="*/ 259344 h 488177"/>
                <a:gd name="connsiteX33" fmla="*/ 76278 w 213598"/>
                <a:gd name="connsiteY33" fmla="*/ 274600 h 488177"/>
                <a:gd name="connsiteX34" fmla="*/ 30511 w 213598"/>
                <a:gd name="connsiteY34" fmla="*/ 274600 h 488177"/>
                <a:gd name="connsiteX35" fmla="*/ 30511 w 213598"/>
                <a:gd name="connsiteY35" fmla="*/ 335622 h 488177"/>
                <a:gd name="connsiteX36" fmla="*/ 76278 w 213598"/>
                <a:gd name="connsiteY36" fmla="*/ 335622 h 488177"/>
                <a:gd name="connsiteX37" fmla="*/ 91533 w 213598"/>
                <a:gd name="connsiteY37" fmla="*/ 350877 h 488177"/>
                <a:gd name="connsiteX38" fmla="*/ 91533 w 213598"/>
                <a:gd name="connsiteY38" fmla="*/ 472921 h 488177"/>
                <a:gd name="connsiteX39" fmla="*/ 76278 w 213598"/>
                <a:gd name="connsiteY39" fmla="*/ 488177 h 48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3598" h="488177">
                  <a:moveTo>
                    <a:pt x="76278" y="488177"/>
                  </a:moveTo>
                  <a:cubicBezTo>
                    <a:pt x="67857" y="488177"/>
                    <a:pt x="61022" y="481343"/>
                    <a:pt x="61022" y="472921"/>
                  </a:cubicBezTo>
                  <a:lnTo>
                    <a:pt x="61022" y="366133"/>
                  </a:lnTo>
                  <a:lnTo>
                    <a:pt x="15256" y="366133"/>
                  </a:lnTo>
                  <a:cubicBezTo>
                    <a:pt x="6834" y="366133"/>
                    <a:pt x="0" y="359298"/>
                    <a:pt x="0" y="350877"/>
                  </a:cubicBezTo>
                  <a:lnTo>
                    <a:pt x="0" y="259344"/>
                  </a:lnTo>
                  <a:cubicBezTo>
                    <a:pt x="0" y="250923"/>
                    <a:pt x="6834" y="244089"/>
                    <a:pt x="15256" y="244089"/>
                  </a:cubicBezTo>
                  <a:lnTo>
                    <a:pt x="61022" y="244089"/>
                  </a:lnTo>
                  <a:lnTo>
                    <a:pt x="61022" y="137300"/>
                  </a:lnTo>
                  <a:cubicBezTo>
                    <a:pt x="61022" y="128879"/>
                    <a:pt x="67857" y="122044"/>
                    <a:pt x="76278" y="122044"/>
                  </a:cubicBezTo>
                  <a:lnTo>
                    <a:pt x="122044" y="122044"/>
                  </a:lnTo>
                  <a:lnTo>
                    <a:pt x="122044" y="51808"/>
                  </a:lnTo>
                  <a:lnTo>
                    <a:pt x="87018" y="86468"/>
                  </a:lnTo>
                  <a:cubicBezTo>
                    <a:pt x="84129" y="89316"/>
                    <a:pt x="80325" y="90882"/>
                    <a:pt x="76278" y="90882"/>
                  </a:cubicBezTo>
                  <a:cubicBezTo>
                    <a:pt x="72169" y="90882"/>
                    <a:pt x="68324" y="89275"/>
                    <a:pt x="65436" y="86346"/>
                  </a:cubicBezTo>
                  <a:cubicBezTo>
                    <a:pt x="59517" y="80366"/>
                    <a:pt x="59578" y="70684"/>
                    <a:pt x="65558" y="64785"/>
                  </a:cubicBezTo>
                  <a:cubicBezTo>
                    <a:pt x="65558" y="64785"/>
                    <a:pt x="126743" y="4251"/>
                    <a:pt x="126865" y="4150"/>
                  </a:cubicBezTo>
                  <a:cubicBezTo>
                    <a:pt x="128228" y="2868"/>
                    <a:pt x="129814" y="1851"/>
                    <a:pt x="131543" y="1139"/>
                  </a:cubicBezTo>
                  <a:cubicBezTo>
                    <a:pt x="131706" y="1078"/>
                    <a:pt x="131869" y="1017"/>
                    <a:pt x="132052" y="956"/>
                  </a:cubicBezTo>
                  <a:cubicBezTo>
                    <a:pt x="133761" y="325"/>
                    <a:pt x="135530" y="0"/>
                    <a:pt x="137320" y="0"/>
                  </a:cubicBezTo>
                  <a:cubicBezTo>
                    <a:pt x="139110" y="0"/>
                    <a:pt x="140880" y="325"/>
                    <a:pt x="142588" y="956"/>
                  </a:cubicBezTo>
                  <a:cubicBezTo>
                    <a:pt x="142731" y="997"/>
                    <a:pt x="142853" y="1058"/>
                    <a:pt x="142975" y="1098"/>
                  </a:cubicBezTo>
                  <a:cubicBezTo>
                    <a:pt x="144826" y="1851"/>
                    <a:pt x="146392" y="2868"/>
                    <a:pt x="147755" y="4150"/>
                  </a:cubicBezTo>
                  <a:cubicBezTo>
                    <a:pt x="147857" y="4251"/>
                    <a:pt x="209062" y="64785"/>
                    <a:pt x="209062" y="64785"/>
                  </a:cubicBezTo>
                  <a:cubicBezTo>
                    <a:pt x="211950" y="67653"/>
                    <a:pt x="213557" y="71477"/>
                    <a:pt x="213598" y="75545"/>
                  </a:cubicBezTo>
                  <a:cubicBezTo>
                    <a:pt x="213638" y="79614"/>
                    <a:pt x="212052" y="83458"/>
                    <a:pt x="209184" y="86367"/>
                  </a:cubicBezTo>
                  <a:cubicBezTo>
                    <a:pt x="206295" y="89275"/>
                    <a:pt x="202451" y="90903"/>
                    <a:pt x="198342" y="90903"/>
                  </a:cubicBezTo>
                  <a:cubicBezTo>
                    <a:pt x="194294" y="90903"/>
                    <a:pt x="190491" y="89336"/>
                    <a:pt x="187602" y="86489"/>
                  </a:cubicBezTo>
                  <a:lnTo>
                    <a:pt x="152555" y="51808"/>
                  </a:lnTo>
                  <a:lnTo>
                    <a:pt x="152555" y="137300"/>
                  </a:lnTo>
                  <a:cubicBezTo>
                    <a:pt x="152555" y="145721"/>
                    <a:pt x="145721" y="152555"/>
                    <a:pt x="137300" y="152555"/>
                  </a:cubicBezTo>
                  <a:lnTo>
                    <a:pt x="91533" y="152555"/>
                  </a:lnTo>
                  <a:lnTo>
                    <a:pt x="91533" y="259344"/>
                  </a:lnTo>
                  <a:cubicBezTo>
                    <a:pt x="91533" y="267765"/>
                    <a:pt x="84699" y="274600"/>
                    <a:pt x="76278" y="274600"/>
                  </a:cubicBezTo>
                  <a:lnTo>
                    <a:pt x="30511" y="274600"/>
                  </a:lnTo>
                  <a:lnTo>
                    <a:pt x="30511" y="335622"/>
                  </a:lnTo>
                  <a:lnTo>
                    <a:pt x="76278" y="335622"/>
                  </a:lnTo>
                  <a:cubicBezTo>
                    <a:pt x="84699" y="335622"/>
                    <a:pt x="91533" y="342456"/>
                    <a:pt x="91533" y="350877"/>
                  </a:cubicBezTo>
                  <a:lnTo>
                    <a:pt x="91533" y="472921"/>
                  </a:lnTo>
                  <a:cubicBezTo>
                    <a:pt x="91533" y="481322"/>
                    <a:pt x="84699" y="488177"/>
                    <a:pt x="76278" y="488177"/>
                  </a:cubicBezTo>
                  <a:close/>
                </a:path>
              </a:pathLst>
            </a:custGeom>
            <a:grpFill/>
            <a:ln w="20241"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F5CA0174-E2E1-109F-0B50-49416EE2CAD2}"/>
                </a:ext>
              </a:extLst>
            </p:cNvPr>
            <p:cNvSpPr/>
            <p:nvPr/>
          </p:nvSpPr>
          <p:spPr>
            <a:xfrm>
              <a:off x="6400567" y="3357755"/>
              <a:ext cx="30511" cy="122044"/>
            </a:xfrm>
            <a:custGeom>
              <a:avLst/>
              <a:gdLst>
                <a:gd name="connsiteX0" fmla="*/ 15256 w 30511"/>
                <a:gd name="connsiteY0" fmla="*/ 122044 h 122044"/>
                <a:gd name="connsiteX1" fmla="*/ 0 w 30511"/>
                <a:gd name="connsiteY1" fmla="*/ 106789 h 122044"/>
                <a:gd name="connsiteX2" fmla="*/ 0 w 30511"/>
                <a:gd name="connsiteY2" fmla="*/ 15256 h 122044"/>
                <a:gd name="connsiteX3" fmla="*/ 15256 w 30511"/>
                <a:gd name="connsiteY3" fmla="*/ 0 h 122044"/>
                <a:gd name="connsiteX4" fmla="*/ 30511 w 30511"/>
                <a:gd name="connsiteY4" fmla="*/ 15256 h 122044"/>
                <a:gd name="connsiteX5" fmla="*/ 30511 w 30511"/>
                <a:gd name="connsiteY5" fmla="*/ 106789 h 122044"/>
                <a:gd name="connsiteX6" fmla="*/ 15256 w 30511"/>
                <a:gd name="connsiteY6" fmla="*/ 122044 h 12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11" h="122044">
                  <a:moveTo>
                    <a:pt x="15256" y="122044"/>
                  </a:moveTo>
                  <a:cubicBezTo>
                    <a:pt x="6834" y="122044"/>
                    <a:pt x="0" y="115210"/>
                    <a:pt x="0" y="106789"/>
                  </a:cubicBezTo>
                  <a:lnTo>
                    <a:pt x="0" y="15256"/>
                  </a:lnTo>
                  <a:cubicBezTo>
                    <a:pt x="0" y="6834"/>
                    <a:pt x="6834" y="0"/>
                    <a:pt x="15256" y="0"/>
                  </a:cubicBezTo>
                  <a:cubicBezTo>
                    <a:pt x="23677" y="0"/>
                    <a:pt x="30511" y="6834"/>
                    <a:pt x="30511" y="15256"/>
                  </a:cubicBezTo>
                  <a:lnTo>
                    <a:pt x="30511" y="106789"/>
                  </a:lnTo>
                  <a:cubicBezTo>
                    <a:pt x="30511" y="115189"/>
                    <a:pt x="23677" y="122044"/>
                    <a:pt x="15256" y="122044"/>
                  </a:cubicBezTo>
                  <a:close/>
                </a:path>
              </a:pathLst>
            </a:custGeom>
            <a:grpFill/>
            <a:ln w="20241"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5A40598E-4785-5BB6-0B6E-F3EA4660B373}"/>
                </a:ext>
              </a:extLst>
            </p:cNvPr>
            <p:cNvSpPr/>
            <p:nvPr/>
          </p:nvSpPr>
          <p:spPr>
            <a:xfrm>
              <a:off x="6125967" y="3113666"/>
              <a:ext cx="152555" cy="427154"/>
            </a:xfrm>
            <a:custGeom>
              <a:avLst/>
              <a:gdLst>
                <a:gd name="connsiteX0" fmla="*/ 45767 w 152555"/>
                <a:gd name="connsiteY0" fmla="*/ 427155 h 427154"/>
                <a:gd name="connsiteX1" fmla="*/ 0 w 152555"/>
                <a:gd name="connsiteY1" fmla="*/ 381388 h 427154"/>
                <a:gd name="connsiteX2" fmla="*/ 0 w 152555"/>
                <a:gd name="connsiteY2" fmla="*/ 45767 h 427154"/>
                <a:gd name="connsiteX3" fmla="*/ 45767 w 152555"/>
                <a:gd name="connsiteY3" fmla="*/ 0 h 427154"/>
                <a:gd name="connsiteX4" fmla="*/ 122044 w 152555"/>
                <a:gd name="connsiteY4" fmla="*/ 0 h 427154"/>
                <a:gd name="connsiteX5" fmla="*/ 137300 w 152555"/>
                <a:gd name="connsiteY5" fmla="*/ 15256 h 427154"/>
                <a:gd name="connsiteX6" fmla="*/ 122044 w 152555"/>
                <a:gd name="connsiteY6" fmla="*/ 30511 h 427154"/>
                <a:gd name="connsiteX7" fmla="*/ 45767 w 152555"/>
                <a:gd name="connsiteY7" fmla="*/ 30511 h 427154"/>
                <a:gd name="connsiteX8" fmla="*/ 30511 w 152555"/>
                <a:gd name="connsiteY8" fmla="*/ 45767 h 427154"/>
                <a:gd name="connsiteX9" fmla="*/ 30511 w 152555"/>
                <a:gd name="connsiteY9" fmla="*/ 381388 h 427154"/>
                <a:gd name="connsiteX10" fmla="*/ 45767 w 152555"/>
                <a:gd name="connsiteY10" fmla="*/ 396644 h 427154"/>
                <a:gd name="connsiteX11" fmla="*/ 122044 w 152555"/>
                <a:gd name="connsiteY11" fmla="*/ 396644 h 427154"/>
                <a:gd name="connsiteX12" fmla="*/ 122044 w 152555"/>
                <a:gd name="connsiteY12" fmla="*/ 366133 h 427154"/>
                <a:gd name="connsiteX13" fmla="*/ 76278 w 152555"/>
                <a:gd name="connsiteY13" fmla="*/ 366133 h 427154"/>
                <a:gd name="connsiteX14" fmla="*/ 61022 w 152555"/>
                <a:gd name="connsiteY14" fmla="*/ 350877 h 427154"/>
                <a:gd name="connsiteX15" fmla="*/ 61022 w 152555"/>
                <a:gd name="connsiteY15" fmla="*/ 305111 h 427154"/>
                <a:gd name="connsiteX16" fmla="*/ 76278 w 152555"/>
                <a:gd name="connsiteY16" fmla="*/ 289855 h 427154"/>
                <a:gd name="connsiteX17" fmla="*/ 91533 w 152555"/>
                <a:gd name="connsiteY17" fmla="*/ 305111 h 427154"/>
                <a:gd name="connsiteX18" fmla="*/ 91533 w 152555"/>
                <a:gd name="connsiteY18" fmla="*/ 335622 h 427154"/>
                <a:gd name="connsiteX19" fmla="*/ 137300 w 152555"/>
                <a:gd name="connsiteY19" fmla="*/ 335622 h 427154"/>
                <a:gd name="connsiteX20" fmla="*/ 152555 w 152555"/>
                <a:gd name="connsiteY20" fmla="*/ 350877 h 427154"/>
                <a:gd name="connsiteX21" fmla="*/ 152555 w 152555"/>
                <a:gd name="connsiteY21" fmla="*/ 411899 h 427154"/>
                <a:gd name="connsiteX22" fmla="*/ 137300 w 152555"/>
                <a:gd name="connsiteY22" fmla="*/ 427155 h 427154"/>
                <a:gd name="connsiteX23" fmla="*/ 45767 w 152555"/>
                <a:gd name="connsiteY23" fmla="*/ 427155 h 42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2555" h="427154">
                  <a:moveTo>
                    <a:pt x="45767" y="427155"/>
                  </a:moveTo>
                  <a:cubicBezTo>
                    <a:pt x="20524" y="427155"/>
                    <a:pt x="0" y="406631"/>
                    <a:pt x="0" y="381388"/>
                  </a:cubicBezTo>
                  <a:lnTo>
                    <a:pt x="0" y="45767"/>
                  </a:lnTo>
                  <a:cubicBezTo>
                    <a:pt x="0" y="20524"/>
                    <a:pt x="20524" y="0"/>
                    <a:pt x="45767" y="0"/>
                  </a:cubicBezTo>
                  <a:lnTo>
                    <a:pt x="122044" y="0"/>
                  </a:lnTo>
                  <a:cubicBezTo>
                    <a:pt x="130465" y="0"/>
                    <a:pt x="137300" y="6834"/>
                    <a:pt x="137300" y="15256"/>
                  </a:cubicBezTo>
                  <a:cubicBezTo>
                    <a:pt x="137300" y="23677"/>
                    <a:pt x="130465" y="30511"/>
                    <a:pt x="122044" y="30511"/>
                  </a:cubicBezTo>
                  <a:lnTo>
                    <a:pt x="45767" y="30511"/>
                  </a:lnTo>
                  <a:cubicBezTo>
                    <a:pt x="37346" y="30511"/>
                    <a:pt x="30511" y="37346"/>
                    <a:pt x="30511" y="45767"/>
                  </a:cubicBezTo>
                  <a:lnTo>
                    <a:pt x="30511" y="381388"/>
                  </a:lnTo>
                  <a:cubicBezTo>
                    <a:pt x="30511" y="389809"/>
                    <a:pt x="37346" y="396644"/>
                    <a:pt x="45767" y="396644"/>
                  </a:cubicBezTo>
                  <a:lnTo>
                    <a:pt x="122044" y="396644"/>
                  </a:lnTo>
                  <a:lnTo>
                    <a:pt x="122044" y="366133"/>
                  </a:lnTo>
                  <a:lnTo>
                    <a:pt x="76278" y="366133"/>
                  </a:lnTo>
                  <a:cubicBezTo>
                    <a:pt x="67857" y="366133"/>
                    <a:pt x="61022" y="359298"/>
                    <a:pt x="61022" y="350877"/>
                  </a:cubicBezTo>
                  <a:lnTo>
                    <a:pt x="61022" y="305111"/>
                  </a:lnTo>
                  <a:cubicBezTo>
                    <a:pt x="61022" y="296690"/>
                    <a:pt x="67857" y="289855"/>
                    <a:pt x="76278" y="289855"/>
                  </a:cubicBezTo>
                  <a:cubicBezTo>
                    <a:pt x="84699" y="289855"/>
                    <a:pt x="91533" y="296690"/>
                    <a:pt x="91533" y="305111"/>
                  </a:cubicBezTo>
                  <a:lnTo>
                    <a:pt x="91533" y="335622"/>
                  </a:lnTo>
                  <a:lnTo>
                    <a:pt x="137300" y="335622"/>
                  </a:lnTo>
                  <a:cubicBezTo>
                    <a:pt x="145721" y="335622"/>
                    <a:pt x="152555" y="342456"/>
                    <a:pt x="152555" y="350877"/>
                  </a:cubicBezTo>
                  <a:lnTo>
                    <a:pt x="152555" y="411899"/>
                  </a:lnTo>
                  <a:cubicBezTo>
                    <a:pt x="152555" y="420320"/>
                    <a:pt x="145721" y="427155"/>
                    <a:pt x="137300" y="427155"/>
                  </a:cubicBezTo>
                  <a:lnTo>
                    <a:pt x="45767" y="427155"/>
                  </a:lnTo>
                  <a:close/>
                </a:path>
              </a:pathLst>
            </a:custGeom>
            <a:grpFill/>
            <a:ln w="20241"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767288C2-944D-6A71-D3E8-FE36A702717F}"/>
                </a:ext>
              </a:extLst>
            </p:cNvPr>
            <p:cNvSpPr/>
            <p:nvPr/>
          </p:nvSpPr>
          <p:spPr>
            <a:xfrm>
              <a:off x="6186989" y="3189944"/>
              <a:ext cx="76277" cy="76277"/>
            </a:xfrm>
            <a:custGeom>
              <a:avLst/>
              <a:gdLst>
                <a:gd name="connsiteX0" fmla="*/ 15256 w 76277"/>
                <a:gd name="connsiteY0" fmla="*/ 76278 h 76277"/>
                <a:gd name="connsiteX1" fmla="*/ 0 w 76277"/>
                <a:gd name="connsiteY1" fmla="*/ 61022 h 76277"/>
                <a:gd name="connsiteX2" fmla="*/ 0 w 76277"/>
                <a:gd name="connsiteY2" fmla="*/ 15256 h 76277"/>
                <a:gd name="connsiteX3" fmla="*/ 15256 w 76277"/>
                <a:gd name="connsiteY3" fmla="*/ 0 h 76277"/>
                <a:gd name="connsiteX4" fmla="*/ 30511 w 76277"/>
                <a:gd name="connsiteY4" fmla="*/ 15256 h 76277"/>
                <a:gd name="connsiteX5" fmla="*/ 30511 w 76277"/>
                <a:gd name="connsiteY5" fmla="*/ 45767 h 76277"/>
                <a:gd name="connsiteX6" fmla="*/ 61022 w 76277"/>
                <a:gd name="connsiteY6" fmla="*/ 45767 h 76277"/>
                <a:gd name="connsiteX7" fmla="*/ 76278 w 76277"/>
                <a:gd name="connsiteY7" fmla="*/ 61022 h 76277"/>
                <a:gd name="connsiteX8" fmla="*/ 61022 w 76277"/>
                <a:gd name="connsiteY8" fmla="*/ 76278 h 76277"/>
                <a:gd name="connsiteX9" fmla="*/ 15256 w 76277"/>
                <a:gd name="connsiteY9" fmla="*/ 76278 h 7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77" h="76277">
                  <a:moveTo>
                    <a:pt x="15256" y="76278"/>
                  </a:moveTo>
                  <a:cubicBezTo>
                    <a:pt x="6834" y="76278"/>
                    <a:pt x="0" y="69443"/>
                    <a:pt x="0" y="61022"/>
                  </a:cubicBezTo>
                  <a:lnTo>
                    <a:pt x="0" y="15256"/>
                  </a:lnTo>
                  <a:cubicBezTo>
                    <a:pt x="0" y="6834"/>
                    <a:pt x="6834" y="0"/>
                    <a:pt x="15256" y="0"/>
                  </a:cubicBezTo>
                  <a:cubicBezTo>
                    <a:pt x="23677" y="0"/>
                    <a:pt x="30511" y="6834"/>
                    <a:pt x="30511" y="15256"/>
                  </a:cubicBezTo>
                  <a:lnTo>
                    <a:pt x="30511" y="45767"/>
                  </a:lnTo>
                  <a:lnTo>
                    <a:pt x="61022" y="45767"/>
                  </a:lnTo>
                  <a:cubicBezTo>
                    <a:pt x="69443" y="45767"/>
                    <a:pt x="76278" y="52601"/>
                    <a:pt x="76278" y="61022"/>
                  </a:cubicBezTo>
                  <a:cubicBezTo>
                    <a:pt x="76278" y="69443"/>
                    <a:pt x="69443" y="76278"/>
                    <a:pt x="61022" y="76278"/>
                  </a:cubicBezTo>
                  <a:lnTo>
                    <a:pt x="15256" y="76278"/>
                  </a:lnTo>
                  <a:close/>
                </a:path>
              </a:pathLst>
            </a:custGeom>
            <a:grpFill/>
            <a:ln w="20241" cap="flat">
              <a:noFill/>
              <a:prstDash val="solid"/>
              <a:miter/>
            </a:ln>
          </p:spPr>
          <p:txBody>
            <a:bodyPr rtlCol="0" anchor="ctr"/>
            <a:lstStyle/>
            <a:p>
              <a:endParaRPr lang="nl-NL"/>
            </a:p>
          </p:txBody>
        </p:sp>
      </p:grpSp>
      <p:sp>
        <p:nvSpPr>
          <p:cNvPr id="26" name="Tijdelijke aanduiding voor verticale tekst 6">
            <a:extLst>
              <a:ext uri="{FF2B5EF4-FFF2-40B4-BE49-F238E27FC236}">
                <a16:creationId xmlns:a16="http://schemas.microsoft.com/office/drawing/2014/main" id="{2398BAD6-A4A8-8AFC-0A81-5CA3B0B3C5B5}"/>
              </a:ext>
            </a:extLst>
          </p:cNvPr>
          <p:cNvSpPr txBox="1">
            <a:spLocks/>
          </p:cNvSpPr>
          <p:nvPr/>
        </p:nvSpPr>
        <p:spPr>
          <a:xfrm>
            <a:off x="4729052" y="4310581"/>
            <a:ext cx="2874533" cy="1466598"/>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lvl="2"/>
            <a:r>
              <a:rPr lang="en-GB" b="0"/>
              <a:t>The admin is faced with a mess of rights and users</a:t>
            </a:r>
            <a:endParaRPr lang="nl-NL"/>
          </a:p>
        </p:txBody>
      </p:sp>
      <p:sp>
        <p:nvSpPr>
          <p:cNvPr id="28" name="Tijdelijke aanduiding voor verticale tekst 6">
            <a:extLst>
              <a:ext uri="{FF2B5EF4-FFF2-40B4-BE49-F238E27FC236}">
                <a16:creationId xmlns:a16="http://schemas.microsoft.com/office/drawing/2014/main" id="{E17A4B3A-2330-37FB-4288-477EB05BB3EF}"/>
              </a:ext>
            </a:extLst>
          </p:cNvPr>
          <p:cNvSpPr txBox="1">
            <a:spLocks/>
          </p:cNvSpPr>
          <p:nvPr/>
        </p:nvSpPr>
        <p:spPr>
          <a:xfrm>
            <a:off x="8502767" y="4310581"/>
            <a:ext cx="2392451" cy="1668761"/>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lvl="2"/>
            <a:r>
              <a:rPr lang="en-GB" b="0"/>
              <a:t>The users have trouble finding their way </a:t>
            </a:r>
            <a:endParaRPr lang="en-GB" b="0">
              <a:ea typeface="Calibri"/>
              <a:cs typeface="Calibri"/>
            </a:endParaRPr>
          </a:p>
        </p:txBody>
      </p:sp>
      <p:pic>
        <p:nvPicPr>
          <p:cNvPr id="18" name="Afbeelding 17" descr="Mess, strike, violence, disorder, fight icon - Download on Iconfinder">
            <a:extLst>
              <a:ext uri="{FF2B5EF4-FFF2-40B4-BE49-F238E27FC236}">
                <a16:creationId xmlns:a16="http://schemas.microsoft.com/office/drawing/2014/main" id="{FFA2A74D-FD48-AAB6-DB8F-78A5862823C1}"/>
              </a:ext>
            </a:extLst>
          </p:cNvPr>
          <p:cNvPicPr>
            <a:picLocks noChangeAspect="1"/>
          </p:cNvPicPr>
          <p:nvPr/>
        </p:nvPicPr>
        <p:blipFill>
          <a:blip r:embed="rId3"/>
          <a:stretch>
            <a:fillRect/>
          </a:stretch>
        </p:blipFill>
        <p:spPr>
          <a:xfrm>
            <a:off x="5169724" y="2314698"/>
            <a:ext cx="1842655" cy="1842655"/>
          </a:xfrm>
          <a:prstGeom prst="rect">
            <a:avLst/>
          </a:prstGeom>
        </p:spPr>
      </p:pic>
    </p:spTree>
    <p:extLst>
      <p:ext uri="{BB962C8B-B14F-4D97-AF65-F5344CB8AC3E}">
        <p14:creationId xmlns:p14="http://schemas.microsoft.com/office/powerpoint/2010/main" val="226009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verticale tekst 10">
            <a:extLst>
              <a:ext uri="{FF2B5EF4-FFF2-40B4-BE49-F238E27FC236}">
                <a16:creationId xmlns:a16="http://schemas.microsoft.com/office/drawing/2014/main" id="{FB5045E6-62E4-8EB8-C005-56A43316D3C3}"/>
              </a:ext>
            </a:extLst>
          </p:cNvPr>
          <p:cNvSpPr>
            <a:spLocks noGrp="1"/>
          </p:cNvSpPr>
          <p:nvPr>
            <p:ph type="body" orient="vert" idx="1"/>
          </p:nvPr>
        </p:nvSpPr>
        <p:spPr>
          <a:xfrm>
            <a:off x="744207" y="1391431"/>
            <a:ext cx="7784798" cy="1169415"/>
          </a:xfrm>
        </p:spPr>
        <p:txBody>
          <a:bodyPr vert="horz" lIns="0" tIns="0" rIns="0" bIns="0" rtlCol="0" anchor="t">
            <a:noAutofit/>
          </a:bodyPr>
          <a:lstStyle/>
          <a:p>
            <a:pPr lvl="2"/>
            <a:r>
              <a:rPr lang="en-GB" sz="2400"/>
              <a:t>I just want to access the application and content I need.</a:t>
            </a:r>
          </a:p>
          <a:p>
            <a:pPr lvl="2"/>
            <a:r>
              <a:rPr lang="en-GB" sz="2400" b="0">
                <a:ea typeface="Calibri"/>
                <a:cs typeface="Calibri"/>
              </a:rPr>
              <a:t>Yet we confront the user with lists, wait times and dead ends..</a:t>
            </a:r>
          </a:p>
          <a:p>
            <a:pPr lvl="2"/>
            <a:endParaRPr lang="en-GB" sz="2800">
              <a:ea typeface="Calibri"/>
              <a:cs typeface="Calibri"/>
            </a:endParaRPr>
          </a:p>
        </p:txBody>
      </p:sp>
      <p:sp>
        <p:nvSpPr>
          <p:cNvPr id="12" name="Tijdelijke aanduiding voor tekst 11">
            <a:extLst>
              <a:ext uri="{FF2B5EF4-FFF2-40B4-BE49-F238E27FC236}">
                <a16:creationId xmlns:a16="http://schemas.microsoft.com/office/drawing/2014/main" id="{D391EACD-1545-6AFC-3F4E-B71F7169A048}"/>
              </a:ext>
            </a:extLst>
          </p:cNvPr>
          <p:cNvSpPr>
            <a:spLocks noGrp="1"/>
          </p:cNvSpPr>
          <p:nvPr>
            <p:ph type="body" sz="quarter" idx="14"/>
          </p:nvPr>
        </p:nvSpPr>
        <p:spPr/>
        <p:txBody>
          <a:bodyPr/>
          <a:lstStyle/>
          <a:p>
            <a:r>
              <a:rPr lang="en-GB"/>
              <a:t> </a:t>
            </a:r>
          </a:p>
        </p:txBody>
      </p:sp>
      <p:sp>
        <p:nvSpPr>
          <p:cNvPr id="13" name="Tijdelijke aanduiding voor tekst 12">
            <a:extLst>
              <a:ext uri="{FF2B5EF4-FFF2-40B4-BE49-F238E27FC236}">
                <a16:creationId xmlns:a16="http://schemas.microsoft.com/office/drawing/2014/main" id="{4F7491CE-5C1B-C93C-AB0D-8CA12F16D41D}"/>
              </a:ext>
            </a:extLst>
          </p:cNvPr>
          <p:cNvSpPr>
            <a:spLocks noGrp="1"/>
          </p:cNvSpPr>
          <p:nvPr>
            <p:ph type="body" sz="quarter" idx="18"/>
          </p:nvPr>
        </p:nvSpPr>
        <p:spPr/>
        <p:txBody>
          <a:bodyPr/>
          <a:lstStyle/>
          <a:p>
            <a:r>
              <a:rPr lang="en-GB"/>
              <a:t> </a:t>
            </a:r>
          </a:p>
        </p:txBody>
      </p:sp>
      <p:sp>
        <p:nvSpPr>
          <p:cNvPr id="10" name="Titel 9">
            <a:extLst>
              <a:ext uri="{FF2B5EF4-FFF2-40B4-BE49-F238E27FC236}">
                <a16:creationId xmlns:a16="http://schemas.microsoft.com/office/drawing/2014/main" id="{8026CEFC-5B22-4659-5F84-8A8D5E2C634F}"/>
              </a:ext>
            </a:extLst>
          </p:cNvPr>
          <p:cNvSpPr>
            <a:spLocks noGrp="1"/>
          </p:cNvSpPr>
          <p:nvPr>
            <p:ph type="title"/>
          </p:nvPr>
        </p:nvSpPr>
        <p:spPr/>
        <p:txBody>
          <a:bodyPr/>
          <a:lstStyle/>
          <a:p>
            <a:r>
              <a:rPr lang="en-GB"/>
              <a:t>What does the user want?</a:t>
            </a:r>
          </a:p>
        </p:txBody>
      </p:sp>
      <p:pic>
        <p:nvPicPr>
          <p:cNvPr id="2050" name="Picture 2" descr="Susanne Madsen's Project Management and Leadership Blog - Susanne ...">
            <a:extLst>
              <a:ext uri="{FF2B5EF4-FFF2-40B4-BE49-F238E27FC236}">
                <a16:creationId xmlns:a16="http://schemas.microsoft.com/office/drawing/2014/main" id="{D12E3A7E-11AC-E45A-378B-26F77CA76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0624" y="2418640"/>
            <a:ext cx="6976301" cy="42775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017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erticale tekst 1">
            <a:extLst>
              <a:ext uri="{FF2B5EF4-FFF2-40B4-BE49-F238E27FC236}">
                <a16:creationId xmlns:a16="http://schemas.microsoft.com/office/drawing/2014/main" id="{931D071C-291E-CDBB-EDA3-4378DF3A1DFA}"/>
              </a:ext>
            </a:extLst>
          </p:cNvPr>
          <p:cNvSpPr>
            <a:spLocks noGrp="1"/>
          </p:cNvSpPr>
          <p:nvPr>
            <p:ph type="body" orient="vert" idx="1"/>
          </p:nvPr>
        </p:nvSpPr>
        <p:spPr>
          <a:xfrm>
            <a:off x="865162" y="1592263"/>
            <a:ext cx="6327355" cy="4060392"/>
          </a:xfrm>
        </p:spPr>
        <p:txBody>
          <a:bodyPr vert="horz" lIns="0" tIns="0" rIns="0" bIns="0" rtlCol="0" anchor="t">
            <a:noAutofit/>
          </a:bodyPr>
          <a:lstStyle/>
          <a:p>
            <a:pPr lvl="2"/>
            <a:r>
              <a:rPr lang="en-GB" sz="2400" b="0"/>
              <a:t>Make the life of inviters and users easier!</a:t>
            </a:r>
            <a:endParaRPr lang="en-GB" sz="2400" b="0">
              <a:ea typeface="Calibri"/>
              <a:cs typeface="Calibri"/>
            </a:endParaRPr>
          </a:p>
          <a:p>
            <a:pPr marL="342900" lvl="2" indent="-342900">
              <a:buFontTx/>
              <a:buAutoNum type="arabicPeriod"/>
            </a:pPr>
            <a:r>
              <a:rPr lang="en-GB" sz="2400" b="0">
                <a:ea typeface="Calibri"/>
                <a:cs typeface="Calibri"/>
              </a:rPr>
              <a:t>Simplify the process of giving users access (inviting)</a:t>
            </a:r>
          </a:p>
          <a:p>
            <a:pPr marL="342900" lvl="2" indent="-342900">
              <a:buFontTx/>
              <a:buAutoNum type="arabicPeriod"/>
            </a:pPr>
            <a:r>
              <a:rPr lang="en-GB" sz="2400" b="0">
                <a:ea typeface="Calibri"/>
                <a:cs typeface="Calibri"/>
              </a:rPr>
              <a:t>Provision real time, after invite is accepted</a:t>
            </a:r>
          </a:p>
          <a:p>
            <a:pPr marL="342900" lvl="2" indent="-342900">
              <a:buAutoNum type="arabicPeriod"/>
            </a:pPr>
            <a:r>
              <a:rPr lang="en-GB" sz="2400" b="0">
                <a:ea typeface="Calibri"/>
                <a:cs typeface="Calibri"/>
              </a:rPr>
              <a:t>Link user log into the application</a:t>
            </a:r>
          </a:p>
          <a:p>
            <a:pPr marL="285750" lvl="2" indent="-285750">
              <a:buFontTx/>
              <a:buAutoNum type="arabicPeriod"/>
            </a:pPr>
            <a:r>
              <a:rPr lang="en-GB" sz="2400" b="0"/>
              <a:t>Enforce end dates for users</a:t>
            </a:r>
            <a:endParaRPr lang="en-GB" sz="2800">
              <a:ea typeface="Calibri"/>
              <a:cs typeface="Calibri"/>
            </a:endParaRPr>
          </a:p>
          <a:p>
            <a:pPr marL="285750" lvl="2" indent="-285750">
              <a:buFontTx/>
              <a:buAutoNum type="arabicPeriod"/>
            </a:pPr>
            <a:r>
              <a:rPr lang="en-GB" sz="2400" b="0"/>
              <a:t>Use any account in the federation or </a:t>
            </a:r>
            <a:r>
              <a:rPr lang="en-GB" sz="2400" b="0" err="1"/>
              <a:t>eduID</a:t>
            </a:r>
            <a:r>
              <a:rPr lang="en-GB" sz="2400" b="0"/>
              <a:t>.  </a:t>
            </a:r>
            <a:r>
              <a:rPr lang="en-GB" sz="2400" b="0" err="1"/>
              <a:t>BYOIdP</a:t>
            </a:r>
            <a:r>
              <a:rPr lang="en-GB" sz="2400" b="0"/>
              <a:t>!</a:t>
            </a:r>
            <a:endParaRPr lang="en-GB" sz="2400" b="0">
              <a:ea typeface="Calibri"/>
              <a:cs typeface="Calibri"/>
            </a:endParaRPr>
          </a:p>
          <a:p>
            <a:pPr marL="285750" lvl="2" indent="-285750">
              <a:buFontTx/>
              <a:buAutoNum type="arabicPeriod"/>
            </a:pPr>
            <a:endParaRPr lang="nl-NL" sz="2800">
              <a:ea typeface="Calibri"/>
              <a:cs typeface="Calibri"/>
            </a:endParaRPr>
          </a:p>
        </p:txBody>
      </p:sp>
      <p:sp>
        <p:nvSpPr>
          <p:cNvPr id="3" name="Tijdelijke aanduiding voor tekst 2">
            <a:extLst>
              <a:ext uri="{FF2B5EF4-FFF2-40B4-BE49-F238E27FC236}">
                <a16:creationId xmlns:a16="http://schemas.microsoft.com/office/drawing/2014/main" id="{5E8BBDB2-BA42-DA43-F223-525844A32DBB}"/>
              </a:ext>
            </a:extLst>
          </p:cNvPr>
          <p:cNvSpPr>
            <a:spLocks noGrp="1"/>
          </p:cNvSpPr>
          <p:nvPr>
            <p:ph type="body" sz="quarter" idx="14"/>
          </p:nvPr>
        </p:nvSpPr>
        <p:spPr/>
        <p:txBody>
          <a:bodyPr/>
          <a:lstStyle/>
          <a:p>
            <a:endParaRPr lang="nl-NL"/>
          </a:p>
        </p:txBody>
      </p:sp>
      <p:sp>
        <p:nvSpPr>
          <p:cNvPr id="4" name="Tijdelijke aanduiding voor tekst 3">
            <a:extLst>
              <a:ext uri="{FF2B5EF4-FFF2-40B4-BE49-F238E27FC236}">
                <a16:creationId xmlns:a16="http://schemas.microsoft.com/office/drawing/2014/main" id="{B0C6B201-7269-4B46-BF6D-91F56397B240}"/>
              </a:ext>
            </a:extLst>
          </p:cNvPr>
          <p:cNvSpPr>
            <a:spLocks noGrp="1"/>
          </p:cNvSpPr>
          <p:nvPr>
            <p:ph type="body" sz="quarter" idx="18"/>
          </p:nvPr>
        </p:nvSpPr>
        <p:spPr/>
        <p:txBody>
          <a:bodyPr/>
          <a:lstStyle/>
          <a:p>
            <a:endParaRPr lang="nl-NL"/>
          </a:p>
        </p:txBody>
      </p:sp>
      <p:sp>
        <p:nvSpPr>
          <p:cNvPr id="5" name="Titel 4">
            <a:extLst>
              <a:ext uri="{FF2B5EF4-FFF2-40B4-BE49-F238E27FC236}">
                <a16:creationId xmlns:a16="http://schemas.microsoft.com/office/drawing/2014/main" id="{E4D5833D-3C65-93E2-635C-EBD09F45841F}"/>
              </a:ext>
            </a:extLst>
          </p:cNvPr>
          <p:cNvSpPr>
            <a:spLocks noGrp="1"/>
          </p:cNvSpPr>
          <p:nvPr>
            <p:ph type="title"/>
          </p:nvPr>
        </p:nvSpPr>
        <p:spPr/>
        <p:txBody>
          <a:bodyPr/>
          <a:lstStyle/>
          <a:p>
            <a:r>
              <a:rPr lang="nl-NL"/>
              <a:t>How do we fix </a:t>
            </a:r>
            <a:r>
              <a:rPr lang="nl-NL" err="1"/>
              <a:t>it</a:t>
            </a:r>
            <a:r>
              <a:rPr lang="nl-NL"/>
              <a:t>?</a:t>
            </a:r>
          </a:p>
        </p:txBody>
      </p:sp>
      <p:pic>
        <p:nvPicPr>
          <p:cNvPr id="6" name="Afbeelding 5" descr="Rainbow over the blue sky Wallpaper Download 5120x3200">
            <a:extLst>
              <a:ext uri="{FF2B5EF4-FFF2-40B4-BE49-F238E27FC236}">
                <a16:creationId xmlns:a16="http://schemas.microsoft.com/office/drawing/2014/main" id="{285B6E1B-7D7F-24E0-0999-10483AFCF947}"/>
              </a:ext>
            </a:extLst>
          </p:cNvPr>
          <p:cNvPicPr>
            <a:picLocks noChangeAspect="1"/>
          </p:cNvPicPr>
          <p:nvPr/>
        </p:nvPicPr>
        <p:blipFill>
          <a:blip r:embed="rId2"/>
          <a:stretch>
            <a:fillRect/>
          </a:stretch>
        </p:blipFill>
        <p:spPr>
          <a:xfrm>
            <a:off x="7273845" y="1877185"/>
            <a:ext cx="4914377" cy="3102801"/>
          </a:xfrm>
          <a:prstGeom prst="roundRect">
            <a:avLst/>
          </a:prstGeom>
        </p:spPr>
      </p:pic>
    </p:spTree>
    <p:extLst>
      <p:ext uri="{BB962C8B-B14F-4D97-AF65-F5344CB8AC3E}">
        <p14:creationId xmlns:p14="http://schemas.microsoft.com/office/powerpoint/2010/main" val="114337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50092D-1DE3-767C-38DB-04627B2CE822}"/>
              </a:ext>
            </a:extLst>
          </p:cNvPr>
          <p:cNvPicPr>
            <a:picLocks noChangeAspect="1"/>
          </p:cNvPicPr>
          <p:nvPr/>
        </p:nvPicPr>
        <p:blipFill>
          <a:blip r:embed="rId2"/>
          <a:stretch>
            <a:fillRect/>
          </a:stretch>
        </p:blipFill>
        <p:spPr>
          <a:xfrm>
            <a:off x="2209800" y="177006"/>
            <a:ext cx="7772400" cy="6503987"/>
          </a:xfrm>
          <a:prstGeom prst="rect">
            <a:avLst/>
          </a:prstGeom>
        </p:spPr>
      </p:pic>
      <p:pic>
        <p:nvPicPr>
          <p:cNvPr id="2" name="Afbeelding 1">
            <a:extLst>
              <a:ext uri="{FF2B5EF4-FFF2-40B4-BE49-F238E27FC236}">
                <a16:creationId xmlns:a16="http://schemas.microsoft.com/office/drawing/2014/main" id="{538C5BF2-5E0F-0C96-E064-51F9344B79A9}"/>
              </a:ext>
            </a:extLst>
          </p:cNvPr>
          <p:cNvPicPr>
            <a:picLocks noChangeAspect="1"/>
          </p:cNvPicPr>
          <p:nvPr/>
        </p:nvPicPr>
        <p:blipFill>
          <a:blip r:embed="rId3"/>
          <a:stretch>
            <a:fillRect/>
          </a:stretch>
        </p:blipFill>
        <p:spPr>
          <a:xfrm>
            <a:off x="1246497" y="0"/>
            <a:ext cx="9699005" cy="6858000"/>
          </a:xfrm>
          <a:prstGeom prst="rect">
            <a:avLst/>
          </a:prstGeom>
        </p:spPr>
      </p:pic>
    </p:spTree>
    <p:extLst>
      <p:ext uri="{BB962C8B-B14F-4D97-AF65-F5344CB8AC3E}">
        <p14:creationId xmlns:p14="http://schemas.microsoft.com/office/powerpoint/2010/main" val="1116141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BFA68E-439B-64A2-E0FA-9350613C62CA}"/>
              </a:ext>
            </a:extLst>
          </p:cNvPr>
          <p:cNvPicPr>
            <a:picLocks noChangeAspect="1"/>
          </p:cNvPicPr>
          <p:nvPr/>
        </p:nvPicPr>
        <p:blipFill>
          <a:blip r:embed="rId2"/>
          <a:stretch>
            <a:fillRect/>
          </a:stretch>
        </p:blipFill>
        <p:spPr>
          <a:xfrm>
            <a:off x="2209800" y="177006"/>
            <a:ext cx="7772400" cy="6503987"/>
          </a:xfrm>
          <a:prstGeom prst="rect">
            <a:avLst/>
          </a:prstGeom>
        </p:spPr>
      </p:pic>
      <p:pic>
        <p:nvPicPr>
          <p:cNvPr id="3" name="Afbeelding 2">
            <a:extLst>
              <a:ext uri="{FF2B5EF4-FFF2-40B4-BE49-F238E27FC236}">
                <a16:creationId xmlns:a16="http://schemas.microsoft.com/office/drawing/2014/main" id="{8569E549-2027-E3D8-8830-EE497685A2E3}"/>
              </a:ext>
            </a:extLst>
          </p:cNvPr>
          <p:cNvPicPr>
            <a:picLocks noChangeAspect="1"/>
          </p:cNvPicPr>
          <p:nvPr/>
        </p:nvPicPr>
        <p:blipFill>
          <a:blip r:embed="rId3"/>
          <a:stretch>
            <a:fillRect/>
          </a:stretch>
        </p:blipFill>
        <p:spPr>
          <a:xfrm>
            <a:off x="1246497" y="0"/>
            <a:ext cx="9699005" cy="6858000"/>
          </a:xfrm>
          <a:prstGeom prst="rect">
            <a:avLst/>
          </a:prstGeom>
        </p:spPr>
      </p:pic>
    </p:spTree>
    <p:extLst>
      <p:ext uri="{BB962C8B-B14F-4D97-AF65-F5344CB8AC3E}">
        <p14:creationId xmlns:p14="http://schemas.microsoft.com/office/powerpoint/2010/main" val="2628155769"/>
      </p:ext>
    </p:extLst>
  </p:cSld>
  <p:clrMapOvr>
    <a:masterClrMapping/>
  </p:clrMapOvr>
</p:sld>
</file>

<file path=ppt/theme/theme1.xml><?xml version="1.0" encoding="utf-8"?>
<a:theme xmlns:a="http://schemas.openxmlformats.org/drawingml/2006/main" name="Template Slidebuilder - SURF">
  <a:themeElements>
    <a:clrScheme name="SURF">
      <a:dk1>
        <a:srgbClr val="000000"/>
      </a:dk1>
      <a:lt1>
        <a:srgbClr val="FFFFFF"/>
      </a:lt1>
      <a:dk2>
        <a:srgbClr val="070809"/>
      </a:dk2>
      <a:lt2>
        <a:srgbClr val="FFFFFF"/>
      </a:lt2>
      <a:accent1>
        <a:srgbClr val="EE7628"/>
      </a:accent1>
      <a:accent2>
        <a:srgbClr val="F6DA44"/>
      </a:accent2>
      <a:accent3>
        <a:srgbClr val="177ABF"/>
      </a:accent3>
      <a:accent4>
        <a:srgbClr val="2CA055"/>
      </a:accent4>
      <a:accent5>
        <a:srgbClr val="7B2882"/>
      </a:accent5>
      <a:accent6>
        <a:srgbClr val="E7303A"/>
      </a:accent6>
      <a:hlink>
        <a:srgbClr val="CCCBCB"/>
      </a:hlink>
      <a:folHlink>
        <a:srgbClr val="211F26"/>
      </a:folHlink>
    </a:clrScheme>
    <a:fontScheme name="SURF">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Powerpoint template SURF 2022" id="{805CC8F2-3837-F440-BA4F-A200BE2A11E9}" vid="{E1FBF26F-72F9-574C-920A-32311747836F}"/>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Slidebuilder - SURF</Template>
  <Application>Microsoft Office PowerPoint</Application>
  <PresentationFormat>Breedbeeld</PresentationFormat>
  <Slides>19</Slides>
  <Notes>7</Notes>
  <HiddenSlides>0</HiddenSlides>
  <ScaleCrop>false</ScaleCrop>
  <HeadingPairs>
    <vt:vector size="4" baseType="variant">
      <vt:variant>
        <vt:lpstr>Thema</vt:lpstr>
      </vt:variant>
      <vt:variant>
        <vt:i4>1</vt:i4>
      </vt:variant>
      <vt:variant>
        <vt:lpstr>Diatitels</vt:lpstr>
      </vt:variant>
      <vt:variant>
        <vt:i4>19</vt:i4>
      </vt:variant>
    </vt:vector>
  </HeadingPairs>
  <TitlesOfParts>
    <vt:vector size="20" baseType="lpstr">
      <vt:lpstr>Template Slidebuilder - SURF</vt:lpstr>
      <vt:lpstr>Title slide</vt:lpstr>
      <vt:lpstr>Intro</vt:lpstr>
      <vt:lpstr>A few examples of the current situation</vt:lpstr>
      <vt:lpstr>What is going wrong?</vt:lpstr>
      <vt:lpstr>So who’s bothered?</vt:lpstr>
      <vt:lpstr>What does the user want?</vt:lpstr>
      <vt:lpstr>How do we fix it?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How it works</vt:lpstr>
      <vt:lpstr>Challenges and learnings</vt:lpstr>
      <vt:lpstr>PowerPoint-presentatie</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Marlies Rikken</dc:creator>
  <cp:revision>4</cp:revision>
  <dcterms:created xsi:type="dcterms:W3CDTF">2024-05-14T11:42:06Z</dcterms:created>
  <dcterms:modified xsi:type="dcterms:W3CDTF">2024-06-05T14:25:36Z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5751572</vt:lpwstr>
  </property>
  <property fmtid="{D5CDD505-2E9C-101B-9397-08002B2CF9AE}" pid="3" name="NXPowerLiteSettings">
    <vt:lpwstr>C980073804F000</vt:lpwstr>
  </property>
  <property fmtid="{D5CDD505-2E9C-101B-9397-08002B2CF9AE}" pid="4" name="NXPowerLiteVersion">
    <vt:lpwstr>D8.0.4</vt:lpwstr>
  </property>
</Properties>
</file>