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6327"/>
  </p:normalViewPr>
  <p:slideViewPr>
    <p:cSldViewPr snapToGrid="0">
      <p:cViewPr varScale="1">
        <p:scale>
          <a:sx n="123" d="100"/>
          <a:sy n="123" d="100"/>
        </p:scale>
        <p:origin x="3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8252B-DD77-694D-BC10-AAB8EF011073}" type="datetimeFigureOut">
              <a:rPr lang="en-US" smtClean="0"/>
              <a:t>3/7/24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6DA9E-64BF-9941-9A56-E6736ACE7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48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need to be prepared to have a human network to fall back to.</a:t>
            </a:r>
          </a:p>
          <a:p>
            <a:r>
              <a:rPr lang="en-US" dirty="0"/>
              <a:t>This sucks for introverts, and for that I'm sorry, but it's still a thing.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86DA9E-64BF-9941-9A56-E6736ACE78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8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Jodie Cook has great advice on this and other intriguing uses of </a:t>
            </a:r>
            <a:r>
              <a:rPr lang="en-US" dirty="0" err="1"/>
              <a:t>ChatGPT</a:t>
            </a:r>
            <a:r>
              <a:rPr lang="en-US" dirty="0"/>
              <a:t> for professional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86DA9E-64BF-9941-9A56-E6736ACE78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1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figure out where the people who work in that kind of job hang out online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86DA9E-64BF-9941-9A56-E6736ACE78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50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early attempts will probably suck, but having no results at all because you didn’t try is worse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86DA9E-64BF-9941-9A56-E6736ACE78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07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465B3-587F-1E73-4392-C7A5139DC8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Guide to Career Resilience for Introverts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7DAABC-18C1-1F48-01A0-9A52FF4F04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Heather Flanagan, Spherical Cow Consulting</a:t>
            </a:r>
          </a:p>
        </p:txBody>
      </p:sp>
    </p:spTree>
    <p:extLst>
      <p:ext uri="{BB962C8B-B14F-4D97-AF65-F5344CB8AC3E}">
        <p14:creationId xmlns:p14="http://schemas.microsoft.com/office/powerpoint/2010/main" val="390198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CCDA3-4968-A558-013B-9AE026B31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lang="en-US" sz="3200"/>
              <a:t>Life Happens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6B3AE62-EDBA-42D8-5CBC-7E78C7D7B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3977639" cy="3854112"/>
          </a:xfrm>
        </p:spPr>
        <p:txBody>
          <a:bodyPr>
            <a:normAutofit/>
          </a:bodyPr>
          <a:lstStyle/>
          <a:p>
            <a:r>
              <a:rPr lang="en-US" sz="1600" dirty="0"/>
              <a:t>Job changes</a:t>
            </a:r>
          </a:p>
          <a:p>
            <a:r>
              <a:rPr lang="en-US" sz="1600" dirty="0"/>
              <a:t>Life changes</a:t>
            </a:r>
          </a:p>
          <a:p>
            <a:r>
              <a:rPr lang="en-US" sz="1600" dirty="0"/>
              <a:t>Reorgs</a:t>
            </a:r>
          </a:p>
          <a:p>
            <a:r>
              <a:rPr lang="en-US" sz="1600" dirty="0"/>
              <a:t>Downsizing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D25211A-4CA0-4B53-82BB-1EE7C7F3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1379" y="0"/>
            <a:ext cx="72406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people carrying boxes&#10;&#10;Description automatically generated">
            <a:extLst>
              <a:ext uri="{FF2B5EF4-FFF2-40B4-BE49-F238E27FC236}">
                <a16:creationId xmlns:a16="http://schemas.microsoft.com/office/drawing/2014/main" id="{580B79DE-2D1C-13E2-1049-923A3D2C3F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60" r="-1" b="-1"/>
          <a:stretch/>
        </p:blipFill>
        <p:spPr>
          <a:xfrm>
            <a:off x="5304147" y="10"/>
            <a:ext cx="688785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89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8406F-153A-F916-958A-70C9E9A11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networks FTW!</a:t>
            </a:r>
          </a:p>
        </p:txBody>
      </p:sp>
      <p:pic>
        <p:nvPicPr>
          <p:cNvPr id="5" name="Content Placeholder 4" descr="A group of people sitting on the floor using their phones&#10;&#10;Description automatically generated">
            <a:extLst>
              <a:ext uri="{FF2B5EF4-FFF2-40B4-BE49-F238E27FC236}">
                <a16:creationId xmlns:a16="http://schemas.microsoft.com/office/drawing/2014/main" id="{CFD06557-3130-0067-5014-311D551E93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95839" y="2057401"/>
            <a:ext cx="9200322" cy="4256104"/>
          </a:xfrm>
        </p:spPr>
      </p:pic>
    </p:spTree>
    <p:extLst>
      <p:ext uri="{BB962C8B-B14F-4D97-AF65-F5344CB8AC3E}">
        <p14:creationId xmlns:p14="http://schemas.microsoft.com/office/powerpoint/2010/main" val="3479505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83439-2F87-E10B-DBD3-825207A35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lang="en-US" sz="3200"/>
              <a:t>What do you want?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11DFA-E6AD-D88B-B5C0-67314028D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3977639" cy="38541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400" dirty="0"/>
              <a:t>(It’s amazing what conversations you can have with </a:t>
            </a:r>
            <a:r>
              <a:rPr lang="en-US" sz="2400" dirty="0" err="1"/>
              <a:t>ChatGPT</a:t>
            </a:r>
            <a:r>
              <a:rPr lang="en-US" sz="2400" dirty="0"/>
              <a:t> about this.)</a:t>
            </a:r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D25211A-4CA0-4B53-82BB-1EE7C7F3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1379" y="0"/>
            <a:ext cx="72406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icky notes with question marks">
            <a:extLst>
              <a:ext uri="{FF2B5EF4-FFF2-40B4-BE49-F238E27FC236}">
                <a16:creationId xmlns:a16="http://schemas.microsoft.com/office/drawing/2014/main" id="{78916AFC-B86D-AA80-4C04-122D0B34F5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01" r="15257" b="-1"/>
          <a:stretch/>
        </p:blipFill>
        <p:spPr>
          <a:xfrm>
            <a:off x="5304147" y="10"/>
            <a:ext cx="688785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49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CFFA0-1B99-7B50-9EB2-5C9101EC7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/>
              <a:t>Lurking like a lurker</a:t>
            </a:r>
          </a:p>
        </p:txBody>
      </p:sp>
      <p:pic>
        <p:nvPicPr>
          <p:cNvPr id="5" name="Content Placeholder 4" descr="A close-up of a phone screen&#10;&#10;Description automatically generated">
            <a:extLst>
              <a:ext uri="{FF2B5EF4-FFF2-40B4-BE49-F238E27FC236}">
                <a16:creationId xmlns:a16="http://schemas.microsoft.com/office/drawing/2014/main" id="{6B777E80-CCED-DA16-C472-7DE8320679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523"/>
          <a:stretch/>
        </p:blipFill>
        <p:spPr>
          <a:xfrm>
            <a:off x="685800" y="2501159"/>
            <a:ext cx="4521200" cy="341092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EB0C0DD-CB5B-03C2-2A3E-1092EF190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0" y="2194560"/>
            <a:ext cx="4521200" cy="4024125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Observe</a:t>
            </a:r>
          </a:p>
          <a:p>
            <a:r>
              <a:rPr lang="en-US" sz="2400" dirty="0"/>
              <a:t>React</a:t>
            </a:r>
          </a:p>
          <a:p>
            <a:r>
              <a:rPr lang="en-US" sz="2400" dirty="0"/>
              <a:t>Engage</a:t>
            </a:r>
          </a:p>
        </p:txBody>
      </p:sp>
    </p:spTree>
    <p:extLst>
      <p:ext uri="{BB962C8B-B14F-4D97-AF65-F5344CB8AC3E}">
        <p14:creationId xmlns:p14="http://schemas.microsoft.com/office/powerpoint/2010/main" val="743548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D4FB2-E2E1-F841-C540-A5AAF8264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/>
              <a:t>Bonus points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AFC740E-F3B9-987A-13E2-589A8F4DF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>
            <a:normAutofit/>
          </a:bodyPr>
          <a:lstStyle/>
          <a:p>
            <a:r>
              <a:rPr lang="en-US" dirty="0"/>
              <a:t>Develop your own YouTube channel</a:t>
            </a:r>
          </a:p>
          <a:p>
            <a:r>
              <a:rPr lang="en-US" dirty="0"/>
              <a:t>Create your own blogging space</a:t>
            </a:r>
          </a:p>
          <a:p>
            <a:r>
              <a:rPr lang="en-US" dirty="0"/>
              <a:t>(Try and) break into publishing in your favorite newsletters or trade magazines</a:t>
            </a:r>
          </a:p>
        </p:txBody>
      </p:sp>
      <p:pic>
        <p:nvPicPr>
          <p:cNvPr id="9" name="Content Placeholder 8" descr="A person flexing her muscles&#10;&#10;Description automatically generated">
            <a:extLst>
              <a:ext uri="{FF2B5EF4-FFF2-40B4-BE49-F238E27FC236}">
                <a16:creationId xmlns:a16="http://schemas.microsoft.com/office/drawing/2014/main" id="{402C920E-17A9-3F7D-FF29-010105CBB5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6" r="10136"/>
          <a:stretch/>
        </p:blipFill>
        <p:spPr>
          <a:xfrm>
            <a:off x="6985000" y="2501159"/>
            <a:ext cx="4521200" cy="341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65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62580-7BD0-5B67-59E1-0CCCC9AB0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/>
              <a:t>Not just about job hunting</a:t>
            </a:r>
          </a:p>
        </p:txBody>
      </p:sp>
      <p:pic>
        <p:nvPicPr>
          <p:cNvPr id="5" name="Content Placeholder 4" descr="A yellow pen next to a head with gears&#10;&#10;Description automatically generated">
            <a:extLst>
              <a:ext uri="{FF2B5EF4-FFF2-40B4-BE49-F238E27FC236}">
                <a16:creationId xmlns:a16="http://schemas.microsoft.com/office/drawing/2014/main" id="{F51CEB0E-ACF7-072F-2EAC-EAC0146522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442" b="2"/>
          <a:stretch/>
        </p:blipFill>
        <p:spPr>
          <a:xfrm>
            <a:off x="685800" y="2501159"/>
            <a:ext cx="4521200" cy="341092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80AA028-C7C7-C973-6DFB-1E606276B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600" y="2194560"/>
            <a:ext cx="5816600" cy="4024125"/>
          </a:xfrm>
        </p:spPr>
        <p:txBody>
          <a:bodyPr>
            <a:normAutofit/>
          </a:bodyPr>
          <a:lstStyle/>
          <a:p>
            <a:r>
              <a:rPr lang="en-US" dirty="0"/>
              <a:t>MVP Employee!</a:t>
            </a:r>
          </a:p>
          <a:p>
            <a:r>
              <a:rPr lang="en-US" dirty="0">
                <a:latin typeface="Montserrat Alternates" pitchFamily="2" charset="77"/>
                <a:cs typeface="Arial" panose="020B0604020202020204" pitchFamily="34" charset="0"/>
              </a:rPr>
              <a:t>L33t new </a:t>
            </a:r>
            <a:r>
              <a:rPr lang="en-US" dirty="0" err="1">
                <a:latin typeface="Montserrat Alternates" pitchFamily="2" charset="77"/>
                <a:cs typeface="Arial" panose="020B0604020202020204" pitchFamily="34" charset="0"/>
              </a:rPr>
              <a:t>skllz</a:t>
            </a:r>
            <a:r>
              <a:rPr lang="en-US" dirty="0">
                <a:latin typeface="Montserrat Alternates" pitchFamily="2" charset="77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6426155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26</TotalTime>
  <Words>174</Words>
  <Application>Microsoft Macintosh PowerPoint</Application>
  <PresentationFormat>Widescreen</PresentationFormat>
  <Paragraphs>36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Montserrat Alternates</vt:lpstr>
      <vt:lpstr>Vapor Trail</vt:lpstr>
      <vt:lpstr>The Guide to Career Resilience for Introverts</vt:lpstr>
      <vt:lpstr>Life Happens</vt:lpstr>
      <vt:lpstr>Human networks FTW!</vt:lpstr>
      <vt:lpstr>What do you want?</vt:lpstr>
      <vt:lpstr>Lurking like a lurker</vt:lpstr>
      <vt:lpstr>Bonus points</vt:lpstr>
      <vt:lpstr>Not just about job hunting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Guide to Career Resilience for Introverts</dc:title>
  <dc:creator>Heather Flanagan</dc:creator>
  <cp:lastModifiedBy>Heather Flanagan</cp:lastModifiedBy>
  <cp:revision>1</cp:revision>
  <dcterms:created xsi:type="dcterms:W3CDTF">2024-03-07T03:07:35Z</dcterms:created>
  <dcterms:modified xsi:type="dcterms:W3CDTF">2024-03-07T03:34:19Z</dcterms:modified>
</cp:coreProperties>
</file>