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69" r:id="rId2"/>
    <p:sldId id="271" r:id="rId3"/>
    <p:sldId id="272" r:id="rId4"/>
    <p:sldId id="260" r:id="rId5"/>
    <p:sldId id="270" r:id="rId6"/>
    <p:sldId id="261" r:id="rId7"/>
    <p:sldId id="262" r:id="rId8"/>
    <p:sldId id="263" r:id="rId9"/>
    <p:sldId id="264" r:id="rId10"/>
    <p:sldId id="265" r:id="rId11"/>
    <p:sldId id="266" r:id="rId12"/>
    <p:sldId id="267" r:id="rId13"/>
  </p:sldIdLst>
  <p:sldSz cx="18288000" cy="10287000"/>
  <p:notesSz cx="6858000" cy="9144000"/>
  <p:embeddedFontLst>
    <p:embeddedFont>
      <p:font typeface="Be Vietnam" pitchFamily="2" charset="77"/>
      <p:regular r:id="rId15"/>
    </p:embeddedFont>
    <p:embeddedFont>
      <p:font typeface="Be Vietnam Ultra-Bold" pitchFamily="2" charset="77"/>
      <p:regular r:id="rId16"/>
      <p:bold r:id="rId17"/>
    </p:embeddedFont>
    <p:embeddedFont>
      <p:font typeface="EFCO Brookshire" pitchFamily="2" charset="0"/>
      <p:regular r:id="rId18"/>
    </p:embeddedFont>
    <p:embeddedFont>
      <p:font typeface="Hitchcut" pitchFamily="2" charset="77"/>
      <p:regular r:id="rId19"/>
    </p:embeddedFont>
    <p:embeddedFont>
      <p:font typeface="Quicksand Bold" pitchFamily="2" charset="77"/>
      <p:regular r:id="rId20"/>
      <p:bold r:id="rId21"/>
    </p:embeddedFont>
    <p:embeddedFont>
      <p:font typeface="Quicksand Medium" pitchFamily="2" charset="77"/>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2585" autoAdjust="0"/>
  </p:normalViewPr>
  <p:slideViewPr>
    <p:cSldViewPr>
      <p:cViewPr varScale="1">
        <p:scale>
          <a:sx n="70" d="100"/>
          <a:sy n="70" d="100"/>
        </p:scale>
        <p:origin x="1424"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E5DC9-1141-7D4E-AAA8-00CE6AAD0EAF}" type="datetimeFigureOut">
              <a:rPr lang="en-NL" smtClean="0"/>
              <a:t>05/06/2024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A9914-4872-694B-B37C-4B6D4B734C2D}" type="slidenum">
              <a:rPr lang="en-NL" smtClean="0"/>
              <a:t>‹#›</a:t>
            </a:fld>
            <a:endParaRPr lang="en-NL"/>
          </a:p>
        </p:txBody>
      </p:sp>
    </p:spTree>
    <p:extLst>
      <p:ext uri="{BB962C8B-B14F-4D97-AF65-F5344CB8AC3E}">
        <p14:creationId xmlns:p14="http://schemas.microsoft.com/office/powerpoint/2010/main" val="214666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1</a:t>
            </a:fld>
            <a:endParaRPr lang="en-NL"/>
          </a:p>
        </p:txBody>
      </p:sp>
    </p:spTree>
    <p:extLst>
      <p:ext uri="{BB962C8B-B14F-4D97-AF65-F5344CB8AC3E}">
        <p14:creationId xmlns:p14="http://schemas.microsoft.com/office/powerpoint/2010/main" val="290050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200" kern="100" dirty="0">
                <a:effectLst/>
                <a:latin typeface="Aptos" panose="020B0004020202020204" pitchFamily="34" charset="0"/>
                <a:ea typeface="Aptos" panose="020B0004020202020204" pitchFamily="34" charset="0"/>
                <a:cs typeface="Times New Roman" panose="02020603050405020304" pitchFamily="18" charset="0"/>
              </a:rPr>
              <a:t>….. raise awareness and motivate action! </a:t>
            </a:r>
          </a:p>
          <a:p>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11</a:t>
            </a:fld>
            <a:endParaRPr lang="en-NL"/>
          </a:p>
        </p:txBody>
      </p:sp>
    </p:spTree>
    <p:extLst>
      <p:ext uri="{BB962C8B-B14F-4D97-AF65-F5344CB8AC3E}">
        <p14:creationId xmlns:p14="http://schemas.microsoft.com/office/powerpoint/2010/main" val="385820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Greenhousegas Emissions</a:t>
            </a:r>
          </a:p>
        </p:txBody>
      </p:sp>
      <p:sp>
        <p:nvSpPr>
          <p:cNvPr id="4" name="Slide Number Placeholder 3"/>
          <p:cNvSpPr>
            <a:spLocks noGrp="1"/>
          </p:cNvSpPr>
          <p:nvPr>
            <p:ph type="sldNum" sz="quarter" idx="5"/>
          </p:nvPr>
        </p:nvSpPr>
        <p:spPr/>
        <p:txBody>
          <a:bodyPr/>
          <a:lstStyle/>
          <a:p>
            <a:fld id="{F5DA9914-4872-694B-B37C-4B6D4B734C2D}" type="slidenum">
              <a:rPr lang="en-NL" smtClean="0"/>
              <a:t>2</a:t>
            </a:fld>
            <a:endParaRPr lang="en-NL"/>
          </a:p>
        </p:txBody>
      </p:sp>
    </p:spTree>
    <p:extLst>
      <p:ext uri="{BB962C8B-B14F-4D97-AF65-F5344CB8AC3E}">
        <p14:creationId xmlns:p14="http://schemas.microsoft.com/office/powerpoint/2010/main" val="59093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3</a:t>
            </a:fld>
            <a:endParaRPr lang="en-NL"/>
          </a:p>
        </p:txBody>
      </p:sp>
    </p:spTree>
    <p:extLst>
      <p:ext uri="{BB962C8B-B14F-4D97-AF65-F5344CB8AC3E}">
        <p14:creationId xmlns:p14="http://schemas.microsoft.com/office/powerpoint/2010/main" val="404050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Does this sound familiar?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All of these struggles are also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aparent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when you try to communicate cyber security</a:t>
            </a:r>
          </a:p>
          <a:p>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4</a:t>
            </a:fld>
            <a:endParaRPr lang="en-NL"/>
          </a:p>
        </p:txBody>
      </p:sp>
    </p:spTree>
    <p:extLst>
      <p:ext uri="{BB962C8B-B14F-4D97-AF65-F5344CB8AC3E}">
        <p14:creationId xmlns:p14="http://schemas.microsoft.com/office/powerpoint/2010/main" val="63847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 Bruijn and Jansen did research on this and found that evidenced message framing is a good solution of communicating climate change. </a:t>
            </a: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L" dirty="0"/>
          </a:p>
          <a:p>
            <a:endParaRPr lang="en-NL" dirty="0"/>
          </a:p>
          <a:p>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6</a:t>
            </a:fld>
            <a:endParaRPr lang="en-NL"/>
          </a:p>
        </p:txBody>
      </p:sp>
    </p:spTree>
    <p:extLst>
      <p:ext uri="{BB962C8B-B14F-4D97-AF65-F5344CB8AC3E}">
        <p14:creationId xmlns:p14="http://schemas.microsoft.com/office/powerpoint/2010/main" val="90354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In addition, De Bruijn and Jansen said that as soon as a message is quite complex, you need to base your messages around it on scientific facts. </a:t>
            </a:r>
            <a:endParaRPr lang="en-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2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200" kern="100" dirty="0">
                <a:effectLst/>
                <a:latin typeface="Aptos" panose="020B0004020202020204" pitchFamily="34" charset="0"/>
                <a:ea typeface="Aptos" panose="020B0004020202020204" pitchFamily="34" charset="0"/>
                <a:cs typeface="Times New Roman" panose="02020603050405020304" pitchFamily="18" charset="0"/>
              </a:rPr>
              <a:t>Let's take a closer look at how evidence-based message framing is used in effective climate change communication.</a:t>
            </a:r>
          </a:p>
          <a:p>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7</a:t>
            </a:fld>
            <a:endParaRPr lang="en-NL"/>
          </a:p>
        </p:txBody>
      </p:sp>
    </p:spTree>
    <p:extLst>
      <p:ext uri="{BB962C8B-B14F-4D97-AF65-F5344CB8AC3E}">
        <p14:creationId xmlns:p14="http://schemas.microsoft.com/office/powerpoint/2010/main" val="391840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Past efforts have strategically emphasized the local and personal impacts of climate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For instance, highlighting the increase in heatwaves within specific region, like here an article from 2022 about heatwaves in Rennes.</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Or one more personal to me as I’m Swiss, about the impact of climate change on skiing areas. </a:t>
            </a: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This is all based on scientific facts.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-&gt; By framing the message to resonate with experience and values from the audience, awareness can be raised more effectively and people get motivated to take action. </a:t>
            </a:r>
          </a:p>
          <a:p>
            <a:r>
              <a:rPr lang="en-NL" dirty="0"/>
              <a:t> </a:t>
            </a:r>
          </a:p>
          <a:p>
            <a:r>
              <a:rPr lang="en-NL" dirty="0"/>
              <a:t>-----</a:t>
            </a:r>
          </a:p>
          <a:p>
            <a:r>
              <a:rPr lang="en-NL" sz="1800" dirty="0">
                <a:effectLst/>
                <a:latin typeface="Aptos" panose="020B0004020202020204" pitchFamily="34" charset="0"/>
                <a:ea typeface="Aptos" panose="020B0004020202020204" pitchFamily="34" charset="0"/>
                <a:cs typeface="Times New Roman" panose="02020603050405020304" pitchFamily="18" charset="0"/>
              </a:rPr>
              <a:t>So how does it now work for cybersecurity communication.</a:t>
            </a:r>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8</a:t>
            </a:fld>
            <a:endParaRPr lang="en-NL"/>
          </a:p>
        </p:txBody>
      </p:sp>
    </p:spTree>
    <p:extLst>
      <p:ext uri="{BB962C8B-B14F-4D97-AF65-F5344CB8AC3E}">
        <p14:creationId xmlns:p14="http://schemas.microsoft.com/office/powerpoint/2010/main" val="424086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sz="1800" dirty="0">
                <a:effectLst/>
                <a:latin typeface="Aptos" panose="020B0004020202020204" pitchFamily="34" charset="0"/>
                <a:ea typeface="Aptos" panose="020B0004020202020204" pitchFamily="34" charset="0"/>
                <a:cs typeface="Times New Roman" panose="02020603050405020304" pitchFamily="18" charset="0"/>
              </a:rPr>
              <a:t>Instead of bombarding people with technical words and concepts about cyber threats, we can highlight the tangible and personal impacts. </a:t>
            </a:r>
          </a:p>
          <a:p>
            <a:endParaRPr lang="en-NL" sz="1800" dirty="0">
              <a:effectLst/>
              <a:latin typeface="Aptos" panose="020B0004020202020204" pitchFamily="34" charset="0"/>
              <a:cs typeface="Times New Roman" panose="02020603050405020304" pitchFamily="18" charset="0"/>
            </a:endParaRPr>
          </a:p>
          <a:p>
            <a:r>
              <a:rPr lang="en-NL" sz="1800" dirty="0">
                <a:effectLst/>
                <a:latin typeface="Aptos" panose="020B0004020202020204" pitchFamily="34" charset="0"/>
                <a:cs typeface="Times New Roman" panose="02020603050405020304" pitchFamily="18" charset="0"/>
              </a:rPr>
              <a:t>----</a:t>
            </a:r>
          </a:p>
          <a:p>
            <a:endParaRPr lang="en-NL" sz="1800" dirty="0">
              <a:effectLst/>
              <a:latin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DA9914-4872-694B-B37C-4B6D4B734C2D}" type="slidenum">
              <a:rPr lang="en-NL" smtClean="0"/>
              <a:t>9</a:t>
            </a:fld>
            <a:endParaRPr lang="en-NL"/>
          </a:p>
        </p:txBody>
      </p:sp>
    </p:spTree>
    <p:extLst>
      <p:ext uri="{BB962C8B-B14F-4D97-AF65-F5344CB8AC3E}">
        <p14:creationId xmlns:p14="http://schemas.microsoft.com/office/powerpoint/2010/main" val="362352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L" sz="1200" dirty="0">
                <a:effectLst/>
                <a:latin typeface="Aptos" panose="020B0004020202020204" pitchFamily="34" charset="0"/>
                <a:ea typeface="Aptos" panose="020B0004020202020204" pitchFamily="34" charset="0"/>
                <a:cs typeface="Times New Roman" panose="02020603050405020304" pitchFamily="18" charset="0"/>
              </a:rPr>
              <a:t>For instance, we might discuss how a recent data breach led to financial losses for an NREN in our community. And based on that we organise a securitry training internally.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200" dirty="0">
                <a:effectLst/>
                <a:latin typeface="Aptos" panose="020B0004020202020204" pitchFamily="34" charset="0"/>
                <a:ea typeface="Aptos" panose="020B0004020202020204" pitchFamily="34" charset="0"/>
                <a:cs typeface="Times New Roman" panose="02020603050405020304" pitchFamily="18" charset="0"/>
              </a:rPr>
              <a:t>This approach isn't just a shot in the dark; it's rooted in facts, showing a real and relatable example for the audience. </a:t>
            </a:r>
            <a:endParaRPr lang="en-NL" sz="12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2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Studies demonstrate that when we connect cybersecurity to real-life consequences that people can understand and relate to, we can overcome psychological barriers like distance and helplessness.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Additionally, framing the message in a positive light, such as emphasising the importance of proactive security measures and not overdramatise the impact, can counteract negative framing.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L" sz="1800" kern="100" dirty="0">
                <a:effectLst/>
                <a:latin typeface="Aptos" panose="020B0004020202020204" pitchFamily="34" charset="0"/>
                <a:ea typeface="Aptos" panose="020B0004020202020204" pitchFamily="34" charset="0"/>
                <a:cs typeface="Times New Roman" panose="02020603050405020304" pitchFamily="18" charset="0"/>
              </a:rPr>
              <a:t>By using evidence-based strategies, we can effectively but in the end very simply communicate the importance of cybersecurity, …….raise awareness and motivate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L" dirty="0"/>
          </a:p>
          <a:p>
            <a:endParaRPr lang="en-NL" dirty="0"/>
          </a:p>
        </p:txBody>
      </p:sp>
      <p:sp>
        <p:nvSpPr>
          <p:cNvPr id="4" name="Slide Number Placeholder 3"/>
          <p:cNvSpPr>
            <a:spLocks noGrp="1"/>
          </p:cNvSpPr>
          <p:nvPr>
            <p:ph type="sldNum" sz="quarter" idx="5"/>
          </p:nvPr>
        </p:nvSpPr>
        <p:spPr/>
        <p:txBody>
          <a:bodyPr/>
          <a:lstStyle/>
          <a:p>
            <a:fld id="{F5DA9914-4872-694B-B37C-4B6D4B734C2D}" type="slidenum">
              <a:rPr lang="en-NL" smtClean="0"/>
              <a:t>10</a:t>
            </a:fld>
            <a:endParaRPr lang="en-NL"/>
          </a:p>
        </p:txBody>
      </p:sp>
    </p:spTree>
    <p:extLst>
      <p:ext uri="{BB962C8B-B14F-4D97-AF65-F5344CB8AC3E}">
        <p14:creationId xmlns:p14="http://schemas.microsoft.com/office/powerpoint/2010/main" val="101490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BE5"/>
        </a:solidFill>
        <a:effectLst/>
      </p:bgPr>
    </p:bg>
    <p:spTree>
      <p:nvGrpSpPr>
        <p:cNvPr id="1" name=""/>
        <p:cNvGrpSpPr/>
        <p:nvPr/>
      </p:nvGrpSpPr>
      <p:grpSpPr>
        <a:xfrm>
          <a:off x="0" y="0"/>
          <a:ext cx="0" cy="0"/>
          <a:chOff x="0" y="0"/>
          <a:chExt cx="0" cy="0"/>
        </a:xfrm>
      </p:grpSpPr>
      <p:sp>
        <p:nvSpPr>
          <p:cNvPr id="8" name="Freeform 8"/>
          <p:cNvSpPr/>
          <p:nvPr/>
        </p:nvSpPr>
        <p:spPr>
          <a:xfrm>
            <a:off x="12795331" y="1481271"/>
            <a:ext cx="3054146" cy="3158906"/>
          </a:xfrm>
          <a:custGeom>
            <a:avLst/>
            <a:gdLst/>
            <a:ahLst/>
            <a:cxnLst/>
            <a:rect l="l" t="t" r="r" b="b"/>
            <a:pathLst>
              <a:path w="3054146" h="3158906">
                <a:moveTo>
                  <a:pt x="0" y="0"/>
                </a:moveTo>
                <a:lnTo>
                  <a:pt x="3054146" y="0"/>
                </a:lnTo>
                <a:lnTo>
                  <a:pt x="3054146" y="3158906"/>
                </a:lnTo>
                <a:lnTo>
                  <a:pt x="0" y="3158906"/>
                </a:lnTo>
                <a:lnTo>
                  <a:pt x="0" y="0"/>
                </a:lnTo>
                <a:close/>
              </a:path>
            </a:pathLst>
          </a:custGeom>
          <a:blipFill>
            <a:blip r:embed="rId3"/>
            <a:stretch>
              <a:fillRect/>
            </a:stretch>
          </a:blipFill>
        </p:spPr>
        <p:txBody>
          <a:bodyPr/>
          <a:lstStyle/>
          <a:p>
            <a:endParaRPr lang="en-NL"/>
          </a:p>
        </p:txBody>
      </p:sp>
      <p:sp>
        <p:nvSpPr>
          <p:cNvPr id="9" name="Freeform 9"/>
          <p:cNvSpPr/>
          <p:nvPr/>
        </p:nvSpPr>
        <p:spPr>
          <a:xfrm>
            <a:off x="12333207" y="1281297"/>
            <a:ext cx="3978394" cy="3558855"/>
          </a:xfrm>
          <a:custGeom>
            <a:avLst/>
            <a:gdLst/>
            <a:ahLst/>
            <a:cxnLst/>
            <a:rect l="l" t="t" r="r" b="b"/>
            <a:pathLst>
              <a:path w="3978394" h="3558855">
                <a:moveTo>
                  <a:pt x="0" y="0"/>
                </a:moveTo>
                <a:lnTo>
                  <a:pt x="3978394" y="0"/>
                </a:lnTo>
                <a:lnTo>
                  <a:pt x="3978394" y="3558854"/>
                </a:lnTo>
                <a:lnTo>
                  <a:pt x="0" y="3558854"/>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p:spPr>
        <p:txBody>
          <a:bodyPr/>
          <a:lstStyle/>
          <a:p>
            <a:endParaRPr lang="en-NL"/>
          </a:p>
        </p:txBody>
      </p:sp>
      <p:sp>
        <p:nvSpPr>
          <p:cNvPr id="10" name="Freeform 10"/>
          <p:cNvSpPr/>
          <p:nvPr/>
        </p:nvSpPr>
        <p:spPr>
          <a:xfrm>
            <a:off x="10977214" y="5143500"/>
            <a:ext cx="3364415" cy="3693470"/>
          </a:xfrm>
          <a:custGeom>
            <a:avLst/>
            <a:gdLst/>
            <a:ahLst/>
            <a:cxnLst/>
            <a:rect l="l" t="t" r="r" b="b"/>
            <a:pathLst>
              <a:path w="3364415" h="3693470">
                <a:moveTo>
                  <a:pt x="0" y="0"/>
                </a:moveTo>
                <a:lnTo>
                  <a:pt x="3364416" y="0"/>
                </a:lnTo>
                <a:lnTo>
                  <a:pt x="3364416" y="3693470"/>
                </a:lnTo>
                <a:lnTo>
                  <a:pt x="0" y="36934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NL"/>
          </a:p>
        </p:txBody>
      </p:sp>
      <p:sp>
        <p:nvSpPr>
          <p:cNvPr id="11" name="TextBox 11"/>
          <p:cNvSpPr txBox="1"/>
          <p:nvPr/>
        </p:nvSpPr>
        <p:spPr>
          <a:xfrm>
            <a:off x="1219200" y="2636443"/>
            <a:ext cx="8853878" cy="3500958"/>
          </a:xfrm>
          <a:prstGeom prst="rect">
            <a:avLst/>
          </a:prstGeom>
        </p:spPr>
        <p:txBody>
          <a:bodyPr lIns="0" tIns="0" rIns="0" bIns="0" rtlCol="0" anchor="t">
            <a:spAutoFit/>
          </a:bodyPr>
          <a:lstStyle/>
          <a:p>
            <a:pPr marL="0" lvl="0" indent="0" algn="l">
              <a:lnSpc>
                <a:spcPts val="9116"/>
              </a:lnSpc>
            </a:pPr>
            <a:r>
              <a:rPr lang="en-US" sz="9116" spc="-382" dirty="0">
                <a:solidFill>
                  <a:srgbClr val="3139A8"/>
                </a:solidFill>
                <a:latin typeface="Be Vietnam Ultra-Bold"/>
              </a:rPr>
              <a:t>From Climate Confusion to Cyber Clarity</a:t>
            </a:r>
          </a:p>
        </p:txBody>
      </p:sp>
      <p:sp>
        <p:nvSpPr>
          <p:cNvPr id="12" name="TextBox 12"/>
          <p:cNvSpPr txBox="1"/>
          <p:nvPr/>
        </p:nvSpPr>
        <p:spPr>
          <a:xfrm>
            <a:off x="1219200" y="6380463"/>
            <a:ext cx="8398722" cy="1461939"/>
          </a:xfrm>
          <a:prstGeom prst="rect">
            <a:avLst/>
          </a:prstGeom>
        </p:spPr>
        <p:txBody>
          <a:bodyPr lIns="0" tIns="0" rIns="0" bIns="0" rtlCol="0" anchor="t">
            <a:spAutoFit/>
          </a:bodyPr>
          <a:lstStyle/>
          <a:p>
            <a:pPr marL="0" lvl="0" indent="0" algn="l">
              <a:lnSpc>
                <a:spcPts val="5675"/>
              </a:lnSpc>
            </a:pPr>
            <a:r>
              <a:rPr lang="en-US" sz="5354" spc="-224" dirty="0">
                <a:solidFill>
                  <a:srgbClr val="3139A8"/>
                </a:solidFill>
                <a:latin typeface="Be Vietnam"/>
              </a:rPr>
              <a:t>using Evidence-based Message Framing</a:t>
            </a:r>
          </a:p>
        </p:txBody>
      </p:sp>
      <p:sp>
        <p:nvSpPr>
          <p:cNvPr id="13" name="TextBox 13"/>
          <p:cNvSpPr txBox="1"/>
          <p:nvPr/>
        </p:nvSpPr>
        <p:spPr>
          <a:xfrm>
            <a:off x="1219200" y="1681165"/>
            <a:ext cx="8602534" cy="397545"/>
          </a:xfrm>
          <a:prstGeom prst="rect">
            <a:avLst/>
          </a:prstGeom>
        </p:spPr>
        <p:txBody>
          <a:bodyPr lIns="0" tIns="0" rIns="0" bIns="0" rtlCol="0" anchor="t">
            <a:spAutoFit/>
          </a:bodyPr>
          <a:lstStyle/>
          <a:p>
            <a:pPr marL="0" lvl="0" indent="0" algn="l">
              <a:lnSpc>
                <a:spcPts val="3136"/>
              </a:lnSpc>
              <a:spcBef>
                <a:spcPct val="0"/>
              </a:spcBef>
            </a:pPr>
            <a:r>
              <a:rPr lang="en-US" sz="2800" spc="-117" dirty="0">
                <a:solidFill>
                  <a:srgbClr val="090147"/>
                </a:solidFill>
                <a:latin typeface="Be Vietnam"/>
              </a:rPr>
              <a:t>Presented by Zoë Fischer (GÉANT)</a:t>
            </a:r>
          </a:p>
        </p:txBody>
      </p:sp>
      <p:grpSp>
        <p:nvGrpSpPr>
          <p:cNvPr id="14" name="Group 14"/>
          <p:cNvGrpSpPr/>
          <p:nvPr/>
        </p:nvGrpSpPr>
        <p:grpSpPr>
          <a:xfrm>
            <a:off x="11586210" y="5746270"/>
            <a:ext cx="5673090" cy="2487930"/>
            <a:chOff x="0" y="0"/>
            <a:chExt cx="7564120" cy="3317240"/>
          </a:xfrm>
        </p:grpSpPr>
        <p:sp>
          <p:nvSpPr>
            <p:cNvPr id="15" name="Freeform 15"/>
            <p:cNvSpPr/>
            <p:nvPr/>
          </p:nvSpPr>
          <p:spPr>
            <a:xfrm>
              <a:off x="43180" y="44450"/>
              <a:ext cx="7472680" cy="3224530"/>
            </a:xfrm>
            <a:custGeom>
              <a:avLst/>
              <a:gdLst/>
              <a:ahLst/>
              <a:cxnLst/>
              <a:rect l="l" t="t" r="r" b="b"/>
              <a:pathLst>
                <a:path w="7472680" h="3224530">
                  <a:moveTo>
                    <a:pt x="1779270" y="2075180"/>
                  </a:moveTo>
                  <a:cubicBezTo>
                    <a:pt x="1440180" y="1887220"/>
                    <a:pt x="1398270" y="1860550"/>
                    <a:pt x="1344930" y="1821180"/>
                  </a:cubicBezTo>
                  <a:cubicBezTo>
                    <a:pt x="1283970" y="1776730"/>
                    <a:pt x="1200150" y="1722120"/>
                    <a:pt x="1158240" y="1667510"/>
                  </a:cubicBezTo>
                  <a:cubicBezTo>
                    <a:pt x="1123950" y="1624330"/>
                    <a:pt x="1116330" y="1591310"/>
                    <a:pt x="1093470" y="1532890"/>
                  </a:cubicBezTo>
                  <a:cubicBezTo>
                    <a:pt x="1054100" y="1433830"/>
                    <a:pt x="979170" y="1221740"/>
                    <a:pt x="960120" y="1118870"/>
                  </a:cubicBezTo>
                  <a:cubicBezTo>
                    <a:pt x="949960" y="1059180"/>
                    <a:pt x="939800" y="1016000"/>
                    <a:pt x="953770" y="975360"/>
                  </a:cubicBezTo>
                  <a:cubicBezTo>
                    <a:pt x="966470" y="935990"/>
                    <a:pt x="1004570" y="904240"/>
                    <a:pt x="1035050" y="875030"/>
                  </a:cubicBezTo>
                  <a:cubicBezTo>
                    <a:pt x="1066800" y="847090"/>
                    <a:pt x="1103630" y="824230"/>
                    <a:pt x="1140460" y="802640"/>
                  </a:cubicBezTo>
                  <a:cubicBezTo>
                    <a:pt x="1179830" y="781050"/>
                    <a:pt x="1216660" y="760730"/>
                    <a:pt x="1266190" y="745490"/>
                  </a:cubicBezTo>
                  <a:cubicBezTo>
                    <a:pt x="1328420" y="725170"/>
                    <a:pt x="1440180" y="702310"/>
                    <a:pt x="1487170" y="703580"/>
                  </a:cubicBezTo>
                  <a:cubicBezTo>
                    <a:pt x="1510030" y="703580"/>
                    <a:pt x="1521460" y="708660"/>
                    <a:pt x="1537970" y="716280"/>
                  </a:cubicBezTo>
                  <a:cubicBezTo>
                    <a:pt x="1553210" y="723900"/>
                    <a:pt x="1564640" y="732790"/>
                    <a:pt x="1582420" y="749300"/>
                  </a:cubicBezTo>
                  <a:cubicBezTo>
                    <a:pt x="1616710" y="782320"/>
                    <a:pt x="1682750" y="868680"/>
                    <a:pt x="1710690" y="920750"/>
                  </a:cubicBezTo>
                  <a:cubicBezTo>
                    <a:pt x="1728470" y="956310"/>
                    <a:pt x="1736090" y="986790"/>
                    <a:pt x="1743710" y="1019810"/>
                  </a:cubicBezTo>
                  <a:cubicBezTo>
                    <a:pt x="1751330" y="1050290"/>
                    <a:pt x="1756410" y="1080770"/>
                    <a:pt x="1753870" y="1112520"/>
                  </a:cubicBezTo>
                  <a:cubicBezTo>
                    <a:pt x="1751330" y="1146810"/>
                    <a:pt x="1741170" y="1181100"/>
                    <a:pt x="1725930" y="1220470"/>
                  </a:cubicBezTo>
                  <a:cubicBezTo>
                    <a:pt x="1706880" y="1275080"/>
                    <a:pt x="1676400" y="1343660"/>
                    <a:pt x="1639570" y="1402080"/>
                  </a:cubicBezTo>
                  <a:cubicBezTo>
                    <a:pt x="1598930" y="1465580"/>
                    <a:pt x="1554480" y="1522730"/>
                    <a:pt x="1488440" y="1587500"/>
                  </a:cubicBezTo>
                  <a:cubicBezTo>
                    <a:pt x="1394460" y="1677670"/>
                    <a:pt x="1226820" y="1791970"/>
                    <a:pt x="1111250" y="1870710"/>
                  </a:cubicBezTo>
                  <a:cubicBezTo>
                    <a:pt x="1019810" y="1932940"/>
                    <a:pt x="887730" y="1985010"/>
                    <a:pt x="855980" y="2026920"/>
                  </a:cubicBezTo>
                  <a:cubicBezTo>
                    <a:pt x="843280" y="2043430"/>
                    <a:pt x="842010" y="2056130"/>
                    <a:pt x="842010" y="2073910"/>
                  </a:cubicBezTo>
                  <a:cubicBezTo>
                    <a:pt x="842010" y="2098040"/>
                    <a:pt x="855980" y="2133600"/>
                    <a:pt x="869950" y="2160270"/>
                  </a:cubicBezTo>
                  <a:cubicBezTo>
                    <a:pt x="886460" y="2188210"/>
                    <a:pt x="906780" y="2214880"/>
                    <a:pt x="935990" y="2237740"/>
                  </a:cubicBezTo>
                  <a:cubicBezTo>
                    <a:pt x="975360" y="2268220"/>
                    <a:pt x="1031240" y="2296160"/>
                    <a:pt x="1093470" y="2316480"/>
                  </a:cubicBezTo>
                  <a:cubicBezTo>
                    <a:pt x="1174750" y="2344420"/>
                    <a:pt x="1290320" y="2354580"/>
                    <a:pt x="1390650" y="2366010"/>
                  </a:cubicBezTo>
                  <a:cubicBezTo>
                    <a:pt x="1490980" y="2378710"/>
                    <a:pt x="1623060" y="2385060"/>
                    <a:pt x="1696720" y="2388870"/>
                  </a:cubicBezTo>
                  <a:cubicBezTo>
                    <a:pt x="1738630" y="2390140"/>
                    <a:pt x="1758950" y="2392680"/>
                    <a:pt x="1794510" y="2390140"/>
                  </a:cubicBezTo>
                  <a:cubicBezTo>
                    <a:pt x="1837690" y="2387600"/>
                    <a:pt x="1883410" y="2383790"/>
                    <a:pt x="1935480" y="2368550"/>
                  </a:cubicBezTo>
                  <a:cubicBezTo>
                    <a:pt x="2006600" y="2348230"/>
                    <a:pt x="2118360" y="2298700"/>
                    <a:pt x="2179320" y="2263140"/>
                  </a:cubicBezTo>
                  <a:cubicBezTo>
                    <a:pt x="2221230" y="2237740"/>
                    <a:pt x="2250440" y="2223770"/>
                    <a:pt x="2277110" y="2189480"/>
                  </a:cubicBezTo>
                  <a:cubicBezTo>
                    <a:pt x="2312670" y="2146300"/>
                    <a:pt x="2334260" y="2078990"/>
                    <a:pt x="2357120" y="2011680"/>
                  </a:cubicBezTo>
                  <a:cubicBezTo>
                    <a:pt x="2385060" y="1929130"/>
                    <a:pt x="2418080" y="1808480"/>
                    <a:pt x="2426970" y="1731010"/>
                  </a:cubicBezTo>
                  <a:cubicBezTo>
                    <a:pt x="2432050" y="1677670"/>
                    <a:pt x="2433320" y="1639570"/>
                    <a:pt x="2423160" y="1595120"/>
                  </a:cubicBezTo>
                  <a:cubicBezTo>
                    <a:pt x="2413000" y="1549400"/>
                    <a:pt x="2387600" y="1502410"/>
                    <a:pt x="2363470" y="1460500"/>
                  </a:cubicBezTo>
                  <a:cubicBezTo>
                    <a:pt x="2338070" y="1416050"/>
                    <a:pt x="2310130" y="1369060"/>
                    <a:pt x="2270760" y="1337310"/>
                  </a:cubicBezTo>
                  <a:cubicBezTo>
                    <a:pt x="2228850" y="1301750"/>
                    <a:pt x="2174240" y="1280160"/>
                    <a:pt x="2117090" y="1261110"/>
                  </a:cubicBezTo>
                  <a:cubicBezTo>
                    <a:pt x="2052320" y="1239520"/>
                    <a:pt x="1973580" y="1229360"/>
                    <a:pt x="1898650" y="1219200"/>
                  </a:cubicBezTo>
                  <a:cubicBezTo>
                    <a:pt x="1819910" y="1210310"/>
                    <a:pt x="1731010" y="1205230"/>
                    <a:pt x="1658620" y="1205230"/>
                  </a:cubicBezTo>
                  <a:cubicBezTo>
                    <a:pt x="1598930" y="1205230"/>
                    <a:pt x="1543050" y="1206500"/>
                    <a:pt x="1496060" y="1214120"/>
                  </a:cubicBezTo>
                  <a:cubicBezTo>
                    <a:pt x="1456690" y="1220470"/>
                    <a:pt x="1440180" y="1224280"/>
                    <a:pt x="1393190" y="1243330"/>
                  </a:cubicBezTo>
                  <a:cubicBezTo>
                    <a:pt x="1278890" y="1286510"/>
                    <a:pt x="990600" y="1442720"/>
                    <a:pt x="830580" y="1529080"/>
                  </a:cubicBezTo>
                  <a:cubicBezTo>
                    <a:pt x="707390" y="1595120"/>
                    <a:pt x="623570" y="1654810"/>
                    <a:pt x="510540" y="1711960"/>
                  </a:cubicBezTo>
                  <a:cubicBezTo>
                    <a:pt x="389890" y="1771650"/>
                    <a:pt x="191770" y="1807210"/>
                    <a:pt x="128270" y="1875790"/>
                  </a:cubicBezTo>
                  <a:cubicBezTo>
                    <a:pt x="90170" y="1916430"/>
                    <a:pt x="86360" y="1974850"/>
                    <a:pt x="81280" y="2010410"/>
                  </a:cubicBezTo>
                  <a:cubicBezTo>
                    <a:pt x="77470" y="2032000"/>
                    <a:pt x="78740" y="2047240"/>
                    <a:pt x="82550" y="2066290"/>
                  </a:cubicBezTo>
                  <a:cubicBezTo>
                    <a:pt x="88900" y="2089150"/>
                    <a:pt x="100330" y="2113280"/>
                    <a:pt x="118110" y="2138680"/>
                  </a:cubicBezTo>
                  <a:cubicBezTo>
                    <a:pt x="144780" y="2176780"/>
                    <a:pt x="191770" y="2217420"/>
                    <a:pt x="241300" y="2259330"/>
                  </a:cubicBezTo>
                  <a:cubicBezTo>
                    <a:pt x="306070" y="2316480"/>
                    <a:pt x="392430" y="2387600"/>
                    <a:pt x="480060" y="2444750"/>
                  </a:cubicBezTo>
                  <a:cubicBezTo>
                    <a:pt x="574040" y="2508250"/>
                    <a:pt x="701040" y="2581910"/>
                    <a:pt x="791210" y="2620010"/>
                  </a:cubicBezTo>
                  <a:cubicBezTo>
                    <a:pt x="854710" y="2646680"/>
                    <a:pt x="905510" y="2658110"/>
                    <a:pt x="961390" y="2670810"/>
                  </a:cubicBezTo>
                  <a:cubicBezTo>
                    <a:pt x="1014730" y="2683510"/>
                    <a:pt x="1068070" y="2696210"/>
                    <a:pt x="1120140" y="2694940"/>
                  </a:cubicBezTo>
                  <a:cubicBezTo>
                    <a:pt x="1170940" y="2694940"/>
                    <a:pt x="1223010" y="2684780"/>
                    <a:pt x="1273810" y="2670810"/>
                  </a:cubicBezTo>
                  <a:cubicBezTo>
                    <a:pt x="1325880" y="2655570"/>
                    <a:pt x="1394460" y="2626360"/>
                    <a:pt x="1428750" y="2603500"/>
                  </a:cubicBezTo>
                  <a:cubicBezTo>
                    <a:pt x="1450340" y="2589530"/>
                    <a:pt x="1459230" y="2579370"/>
                    <a:pt x="1474470" y="2561590"/>
                  </a:cubicBezTo>
                  <a:cubicBezTo>
                    <a:pt x="1492250" y="2536190"/>
                    <a:pt x="1508760" y="2504440"/>
                    <a:pt x="1526540" y="2463800"/>
                  </a:cubicBezTo>
                  <a:cubicBezTo>
                    <a:pt x="1553210" y="2399030"/>
                    <a:pt x="1572260" y="2299970"/>
                    <a:pt x="1607820" y="2208530"/>
                  </a:cubicBezTo>
                  <a:cubicBezTo>
                    <a:pt x="1652270" y="2095500"/>
                    <a:pt x="1734820" y="1948180"/>
                    <a:pt x="1780540" y="1836420"/>
                  </a:cubicBezTo>
                  <a:cubicBezTo>
                    <a:pt x="1816100" y="1750060"/>
                    <a:pt x="1828800" y="1680210"/>
                    <a:pt x="1866900" y="1598930"/>
                  </a:cubicBezTo>
                  <a:cubicBezTo>
                    <a:pt x="1910080" y="1506220"/>
                    <a:pt x="1992630" y="1394460"/>
                    <a:pt x="2033270" y="1310640"/>
                  </a:cubicBezTo>
                  <a:cubicBezTo>
                    <a:pt x="2062480" y="1249680"/>
                    <a:pt x="2077720" y="1203960"/>
                    <a:pt x="2098040" y="1148080"/>
                  </a:cubicBezTo>
                  <a:cubicBezTo>
                    <a:pt x="2117090" y="1090930"/>
                    <a:pt x="2143760" y="1023620"/>
                    <a:pt x="2150110" y="970280"/>
                  </a:cubicBezTo>
                  <a:cubicBezTo>
                    <a:pt x="2156460" y="929640"/>
                    <a:pt x="2155190" y="896620"/>
                    <a:pt x="2147570" y="859790"/>
                  </a:cubicBezTo>
                  <a:cubicBezTo>
                    <a:pt x="2139950" y="819150"/>
                    <a:pt x="2119630" y="768350"/>
                    <a:pt x="2099310" y="736600"/>
                  </a:cubicBezTo>
                  <a:cubicBezTo>
                    <a:pt x="2082800" y="711200"/>
                    <a:pt x="2065020" y="695960"/>
                    <a:pt x="2044700" y="679450"/>
                  </a:cubicBezTo>
                  <a:cubicBezTo>
                    <a:pt x="2023110" y="661670"/>
                    <a:pt x="2007870" y="652780"/>
                    <a:pt x="1972310" y="633730"/>
                  </a:cubicBezTo>
                  <a:cubicBezTo>
                    <a:pt x="1884680" y="588010"/>
                    <a:pt x="1649730" y="478790"/>
                    <a:pt x="1501140" y="424180"/>
                  </a:cubicBezTo>
                  <a:cubicBezTo>
                    <a:pt x="1371600" y="375920"/>
                    <a:pt x="1230630" y="332740"/>
                    <a:pt x="1132840" y="313690"/>
                  </a:cubicBezTo>
                  <a:cubicBezTo>
                    <a:pt x="1069340" y="302260"/>
                    <a:pt x="1032510" y="297180"/>
                    <a:pt x="974090" y="302260"/>
                  </a:cubicBezTo>
                  <a:cubicBezTo>
                    <a:pt x="897890" y="308610"/>
                    <a:pt x="797560" y="340360"/>
                    <a:pt x="717550" y="367030"/>
                  </a:cubicBezTo>
                  <a:cubicBezTo>
                    <a:pt x="640080" y="393700"/>
                    <a:pt x="560070" y="425450"/>
                    <a:pt x="499110" y="462280"/>
                  </a:cubicBezTo>
                  <a:cubicBezTo>
                    <a:pt x="448310" y="494030"/>
                    <a:pt x="401320" y="530860"/>
                    <a:pt x="372110" y="567690"/>
                  </a:cubicBezTo>
                  <a:cubicBezTo>
                    <a:pt x="349250" y="594360"/>
                    <a:pt x="337820" y="618490"/>
                    <a:pt x="326390" y="651510"/>
                  </a:cubicBezTo>
                  <a:cubicBezTo>
                    <a:pt x="311150" y="694690"/>
                    <a:pt x="300990" y="760730"/>
                    <a:pt x="298450" y="808990"/>
                  </a:cubicBezTo>
                  <a:cubicBezTo>
                    <a:pt x="295910" y="850900"/>
                    <a:pt x="297180" y="890270"/>
                    <a:pt x="302260" y="924560"/>
                  </a:cubicBezTo>
                  <a:cubicBezTo>
                    <a:pt x="307340" y="953770"/>
                    <a:pt x="312420" y="969010"/>
                    <a:pt x="327660" y="1002030"/>
                  </a:cubicBezTo>
                  <a:cubicBezTo>
                    <a:pt x="359410" y="1074420"/>
                    <a:pt x="434340" y="1206500"/>
                    <a:pt x="513080" y="1322070"/>
                  </a:cubicBezTo>
                  <a:cubicBezTo>
                    <a:pt x="614680" y="1473200"/>
                    <a:pt x="798830" y="1681480"/>
                    <a:pt x="900430" y="1821180"/>
                  </a:cubicBezTo>
                  <a:cubicBezTo>
                    <a:pt x="972820" y="1918970"/>
                    <a:pt x="998220" y="1979930"/>
                    <a:pt x="1076960" y="2076450"/>
                  </a:cubicBezTo>
                  <a:cubicBezTo>
                    <a:pt x="1196340" y="2222500"/>
                    <a:pt x="1464310" y="2448560"/>
                    <a:pt x="1572260" y="2593340"/>
                  </a:cubicBezTo>
                  <a:cubicBezTo>
                    <a:pt x="1639570" y="2683510"/>
                    <a:pt x="1667510" y="2750820"/>
                    <a:pt x="1708150" y="2830830"/>
                  </a:cubicBezTo>
                  <a:cubicBezTo>
                    <a:pt x="1746250" y="2909570"/>
                    <a:pt x="1780540" y="3028950"/>
                    <a:pt x="1809750" y="3069590"/>
                  </a:cubicBezTo>
                  <a:cubicBezTo>
                    <a:pt x="1822450" y="3088640"/>
                    <a:pt x="1830070" y="3097530"/>
                    <a:pt x="1845310" y="3102610"/>
                  </a:cubicBezTo>
                  <a:cubicBezTo>
                    <a:pt x="1863090" y="3108960"/>
                    <a:pt x="1884680" y="3101340"/>
                    <a:pt x="1912620" y="3093720"/>
                  </a:cubicBezTo>
                  <a:cubicBezTo>
                    <a:pt x="1963420" y="3082290"/>
                    <a:pt x="2047240" y="3068320"/>
                    <a:pt x="2114550" y="3021330"/>
                  </a:cubicBezTo>
                  <a:cubicBezTo>
                    <a:pt x="2209800" y="2954020"/>
                    <a:pt x="2322830" y="2783840"/>
                    <a:pt x="2400300" y="2679700"/>
                  </a:cubicBezTo>
                  <a:cubicBezTo>
                    <a:pt x="2461260" y="2599690"/>
                    <a:pt x="2503170" y="2533650"/>
                    <a:pt x="2548890" y="2458720"/>
                  </a:cubicBezTo>
                  <a:cubicBezTo>
                    <a:pt x="2593340" y="2383790"/>
                    <a:pt x="2637790" y="2307590"/>
                    <a:pt x="2673350" y="2232660"/>
                  </a:cubicBezTo>
                  <a:cubicBezTo>
                    <a:pt x="2706370" y="2164080"/>
                    <a:pt x="2733040" y="2100580"/>
                    <a:pt x="2754630" y="2028190"/>
                  </a:cubicBezTo>
                  <a:cubicBezTo>
                    <a:pt x="2780030" y="1949450"/>
                    <a:pt x="2804160" y="1856740"/>
                    <a:pt x="2813050" y="1779270"/>
                  </a:cubicBezTo>
                  <a:cubicBezTo>
                    <a:pt x="2819400" y="1713230"/>
                    <a:pt x="2819400" y="1631950"/>
                    <a:pt x="2811780" y="1592580"/>
                  </a:cubicBezTo>
                  <a:cubicBezTo>
                    <a:pt x="2806700" y="1573530"/>
                    <a:pt x="2805430" y="1565910"/>
                    <a:pt x="2794000" y="1551940"/>
                  </a:cubicBezTo>
                  <a:cubicBezTo>
                    <a:pt x="2771140" y="1525270"/>
                    <a:pt x="2711450" y="1475740"/>
                    <a:pt x="2661920" y="1465580"/>
                  </a:cubicBezTo>
                  <a:cubicBezTo>
                    <a:pt x="2606040" y="1454150"/>
                    <a:pt x="2542540" y="1480820"/>
                    <a:pt x="2472690" y="1499870"/>
                  </a:cubicBezTo>
                  <a:cubicBezTo>
                    <a:pt x="2385060" y="1522730"/>
                    <a:pt x="2277110" y="1563370"/>
                    <a:pt x="2180590" y="1602740"/>
                  </a:cubicBezTo>
                  <a:cubicBezTo>
                    <a:pt x="2082800" y="1643380"/>
                    <a:pt x="1982470" y="1690370"/>
                    <a:pt x="1893570" y="1741170"/>
                  </a:cubicBezTo>
                  <a:cubicBezTo>
                    <a:pt x="1809750" y="1789430"/>
                    <a:pt x="1747520" y="1833880"/>
                    <a:pt x="1659890" y="1899920"/>
                  </a:cubicBezTo>
                  <a:cubicBezTo>
                    <a:pt x="1534160" y="1992630"/>
                    <a:pt x="1315720" y="2165350"/>
                    <a:pt x="1219200" y="2255520"/>
                  </a:cubicBezTo>
                  <a:cubicBezTo>
                    <a:pt x="1165860" y="2303780"/>
                    <a:pt x="1135380" y="2330450"/>
                    <a:pt x="1104900" y="2374900"/>
                  </a:cubicBezTo>
                  <a:cubicBezTo>
                    <a:pt x="1074420" y="2419350"/>
                    <a:pt x="1050290" y="2475230"/>
                    <a:pt x="1033780" y="2524760"/>
                  </a:cubicBezTo>
                  <a:cubicBezTo>
                    <a:pt x="1021080" y="2566670"/>
                    <a:pt x="1000760" y="2618740"/>
                    <a:pt x="1010920" y="2650490"/>
                  </a:cubicBezTo>
                  <a:cubicBezTo>
                    <a:pt x="1021080" y="2675890"/>
                    <a:pt x="1045210" y="2689860"/>
                    <a:pt x="1075690" y="2707640"/>
                  </a:cubicBezTo>
                  <a:cubicBezTo>
                    <a:pt x="1130300" y="2741930"/>
                    <a:pt x="1254760" y="2788920"/>
                    <a:pt x="1325880" y="2802890"/>
                  </a:cubicBezTo>
                  <a:cubicBezTo>
                    <a:pt x="1374140" y="2814320"/>
                    <a:pt x="1404620" y="2816860"/>
                    <a:pt x="1454150" y="2810510"/>
                  </a:cubicBezTo>
                  <a:cubicBezTo>
                    <a:pt x="1524000" y="2800350"/>
                    <a:pt x="1621790" y="2766060"/>
                    <a:pt x="1703070" y="2724150"/>
                  </a:cubicBezTo>
                  <a:cubicBezTo>
                    <a:pt x="1791970" y="2679700"/>
                    <a:pt x="1849120" y="2606040"/>
                    <a:pt x="1963420" y="2546350"/>
                  </a:cubicBezTo>
                  <a:cubicBezTo>
                    <a:pt x="2146300" y="2451100"/>
                    <a:pt x="2565400" y="2339340"/>
                    <a:pt x="2720340" y="2258060"/>
                  </a:cubicBezTo>
                  <a:cubicBezTo>
                    <a:pt x="2794000" y="2219960"/>
                    <a:pt x="2814320" y="2199640"/>
                    <a:pt x="2875280" y="2153920"/>
                  </a:cubicBezTo>
                  <a:cubicBezTo>
                    <a:pt x="2970530" y="2081530"/>
                    <a:pt x="3110230" y="1965960"/>
                    <a:pt x="3233420" y="1859280"/>
                  </a:cubicBezTo>
                  <a:cubicBezTo>
                    <a:pt x="3370580" y="1742440"/>
                    <a:pt x="3545840" y="1601470"/>
                    <a:pt x="3657600" y="1478280"/>
                  </a:cubicBezTo>
                  <a:cubicBezTo>
                    <a:pt x="3745230" y="1383030"/>
                    <a:pt x="3801110" y="1294130"/>
                    <a:pt x="3868420" y="1200150"/>
                  </a:cubicBezTo>
                  <a:cubicBezTo>
                    <a:pt x="3934460" y="1104900"/>
                    <a:pt x="3981450" y="1017270"/>
                    <a:pt x="4061460" y="911860"/>
                  </a:cubicBezTo>
                  <a:cubicBezTo>
                    <a:pt x="4166870" y="770890"/>
                    <a:pt x="4343400" y="548640"/>
                    <a:pt x="4456430" y="439420"/>
                  </a:cubicBezTo>
                  <a:cubicBezTo>
                    <a:pt x="4526280" y="370840"/>
                    <a:pt x="4574540" y="337820"/>
                    <a:pt x="4643120" y="290830"/>
                  </a:cubicBezTo>
                  <a:cubicBezTo>
                    <a:pt x="4719320" y="237490"/>
                    <a:pt x="4824730" y="172720"/>
                    <a:pt x="4895850" y="137160"/>
                  </a:cubicBezTo>
                  <a:cubicBezTo>
                    <a:pt x="4945380" y="111760"/>
                    <a:pt x="4975860" y="97790"/>
                    <a:pt x="5024120" y="83820"/>
                  </a:cubicBezTo>
                  <a:cubicBezTo>
                    <a:pt x="5080000" y="66040"/>
                    <a:pt x="5135880" y="55880"/>
                    <a:pt x="5212080" y="44450"/>
                  </a:cubicBezTo>
                  <a:cubicBezTo>
                    <a:pt x="5330190" y="26670"/>
                    <a:pt x="5533390" y="10160"/>
                    <a:pt x="5661660" y="6350"/>
                  </a:cubicBezTo>
                  <a:cubicBezTo>
                    <a:pt x="5758180" y="2540"/>
                    <a:pt x="5838190" y="0"/>
                    <a:pt x="5915660" y="10160"/>
                  </a:cubicBezTo>
                  <a:cubicBezTo>
                    <a:pt x="5982970" y="19050"/>
                    <a:pt x="6037580" y="36830"/>
                    <a:pt x="6103620" y="58420"/>
                  </a:cubicBezTo>
                  <a:cubicBezTo>
                    <a:pt x="6181090" y="83820"/>
                    <a:pt x="6256020" y="114300"/>
                    <a:pt x="6351270" y="153670"/>
                  </a:cubicBezTo>
                  <a:cubicBezTo>
                    <a:pt x="6483350" y="209550"/>
                    <a:pt x="6689090" y="297180"/>
                    <a:pt x="6818630" y="368300"/>
                  </a:cubicBezTo>
                  <a:cubicBezTo>
                    <a:pt x="6916420" y="421640"/>
                    <a:pt x="7000240" y="466090"/>
                    <a:pt x="7067550" y="529590"/>
                  </a:cubicBezTo>
                  <a:cubicBezTo>
                    <a:pt x="7127240" y="588010"/>
                    <a:pt x="7167880" y="650240"/>
                    <a:pt x="7209790" y="725170"/>
                  </a:cubicBezTo>
                  <a:cubicBezTo>
                    <a:pt x="7259320" y="812800"/>
                    <a:pt x="7302500" y="933450"/>
                    <a:pt x="7336790" y="1029970"/>
                  </a:cubicBezTo>
                  <a:cubicBezTo>
                    <a:pt x="7367270" y="1115060"/>
                    <a:pt x="7387590" y="1189990"/>
                    <a:pt x="7409180" y="1273810"/>
                  </a:cubicBezTo>
                  <a:cubicBezTo>
                    <a:pt x="7430770" y="1360170"/>
                    <a:pt x="7458710" y="1466850"/>
                    <a:pt x="7466330" y="1541780"/>
                  </a:cubicBezTo>
                  <a:cubicBezTo>
                    <a:pt x="7472680" y="1596390"/>
                    <a:pt x="7471410" y="1628140"/>
                    <a:pt x="7468870" y="1681480"/>
                  </a:cubicBezTo>
                  <a:cubicBezTo>
                    <a:pt x="7465060" y="1752600"/>
                    <a:pt x="7453630" y="1841500"/>
                    <a:pt x="7437120" y="1929130"/>
                  </a:cubicBezTo>
                  <a:cubicBezTo>
                    <a:pt x="7419340" y="2030730"/>
                    <a:pt x="7387590" y="2175510"/>
                    <a:pt x="7362190" y="2256790"/>
                  </a:cubicBezTo>
                  <a:cubicBezTo>
                    <a:pt x="7346950" y="2306320"/>
                    <a:pt x="7338060" y="2329180"/>
                    <a:pt x="7316470" y="2373630"/>
                  </a:cubicBezTo>
                  <a:cubicBezTo>
                    <a:pt x="7284720" y="2439670"/>
                    <a:pt x="7230110" y="2533650"/>
                    <a:pt x="7180580" y="2609850"/>
                  </a:cubicBezTo>
                  <a:cubicBezTo>
                    <a:pt x="7132320" y="2686050"/>
                    <a:pt x="7073900" y="2773680"/>
                    <a:pt x="7023100" y="2832100"/>
                  </a:cubicBezTo>
                  <a:cubicBezTo>
                    <a:pt x="6985000" y="2876550"/>
                    <a:pt x="6945630" y="2909570"/>
                    <a:pt x="6911340" y="2937510"/>
                  </a:cubicBezTo>
                  <a:cubicBezTo>
                    <a:pt x="6883400" y="2959100"/>
                    <a:pt x="6866890" y="2970530"/>
                    <a:pt x="6833870" y="2989580"/>
                  </a:cubicBezTo>
                  <a:cubicBezTo>
                    <a:pt x="6780530" y="3017520"/>
                    <a:pt x="6699250" y="3051810"/>
                    <a:pt x="6616700" y="3079750"/>
                  </a:cubicBezTo>
                  <a:cubicBezTo>
                    <a:pt x="6508750" y="3116580"/>
                    <a:pt x="6377940" y="3154680"/>
                    <a:pt x="6242050" y="3177540"/>
                  </a:cubicBezTo>
                  <a:cubicBezTo>
                    <a:pt x="6082030" y="3204210"/>
                    <a:pt x="5839460" y="3215640"/>
                    <a:pt x="5713730" y="3220720"/>
                  </a:cubicBezTo>
                  <a:cubicBezTo>
                    <a:pt x="5645150" y="3224530"/>
                    <a:pt x="5605780" y="3224530"/>
                    <a:pt x="5553710" y="3221990"/>
                  </a:cubicBezTo>
                  <a:cubicBezTo>
                    <a:pt x="5502910" y="3218180"/>
                    <a:pt x="5459730" y="3215640"/>
                    <a:pt x="5406390" y="3201670"/>
                  </a:cubicBezTo>
                  <a:cubicBezTo>
                    <a:pt x="5335270" y="3185160"/>
                    <a:pt x="5238750" y="3148330"/>
                    <a:pt x="5170170" y="3116580"/>
                  </a:cubicBezTo>
                  <a:cubicBezTo>
                    <a:pt x="5110480" y="3088640"/>
                    <a:pt x="5062220" y="3061970"/>
                    <a:pt x="5013960" y="3025140"/>
                  </a:cubicBezTo>
                  <a:cubicBezTo>
                    <a:pt x="4964430" y="2987040"/>
                    <a:pt x="4917440" y="2936240"/>
                    <a:pt x="4878070" y="2893060"/>
                  </a:cubicBezTo>
                  <a:cubicBezTo>
                    <a:pt x="4845050" y="2856230"/>
                    <a:pt x="4820920" y="2824480"/>
                    <a:pt x="4790440" y="2783840"/>
                  </a:cubicBezTo>
                  <a:cubicBezTo>
                    <a:pt x="4756150" y="2738120"/>
                    <a:pt x="4712970" y="2683510"/>
                    <a:pt x="4683760" y="2630170"/>
                  </a:cubicBezTo>
                  <a:cubicBezTo>
                    <a:pt x="4655820" y="2579370"/>
                    <a:pt x="4636770" y="2527300"/>
                    <a:pt x="4617720" y="2471420"/>
                  </a:cubicBezTo>
                  <a:cubicBezTo>
                    <a:pt x="4597400" y="2411730"/>
                    <a:pt x="4582160" y="2357120"/>
                    <a:pt x="4565650" y="2286000"/>
                  </a:cubicBezTo>
                  <a:cubicBezTo>
                    <a:pt x="4544060" y="2188210"/>
                    <a:pt x="4514850" y="2051050"/>
                    <a:pt x="4504690" y="1940560"/>
                  </a:cubicBezTo>
                  <a:cubicBezTo>
                    <a:pt x="4495800" y="1838960"/>
                    <a:pt x="4493260" y="1742440"/>
                    <a:pt x="4502150" y="1645920"/>
                  </a:cubicBezTo>
                  <a:cubicBezTo>
                    <a:pt x="4512310" y="1553210"/>
                    <a:pt x="4530090" y="1454150"/>
                    <a:pt x="4558030" y="1372870"/>
                  </a:cubicBezTo>
                  <a:cubicBezTo>
                    <a:pt x="4583430" y="1301750"/>
                    <a:pt x="4616450" y="1248410"/>
                    <a:pt x="4654550" y="1182370"/>
                  </a:cubicBezTo>
                  <a:cubicBezTo>
                    <a:pt x="4695190" y="1109980"/>
                    <a:pt x="4745990" y="1028700"/>
                    <a:pt x="4796790" y="957580"/>
                  </a:cubicBezTo>
                  <a:cubicBezTo>
                    <a:pt x="4843780" y="891540"/>
                    <a:pt x="4889500" y="828040"/>
                    <a:pt x="4946650" y="769620"/>
                  </a:cubicBezTo>
                  <a:cubicBezTo>
                    <a:pt x="5003800" y="708660"/>
                    <a:pt x="5081270" y="638810"/>
                    <a:pt x="5140960" y="598170"/>
                  </a:cubicBezTo>
                  <a:cubicBezTo>
                    <a:pt x="5184140" y="570230"/>
                    <a:pt x="5217160" y="557530"/>
                    <a:pt x="5262880" y="538480"/>
                  </a:cubicBezTo>
                  <a:cubicBezTo>
                    <a:pt x="5314950" y="515620"/>
                    <a:pt x="5388610" y="490220"/>
                    <a:pt x="5439410" y="476250"/>
                  </a:cubicBezTo>
                  <a:cubicBezTo>
                    <a:pt x="5477510" y="464820"/>
                    <a:pt x="5504180" y="457200"/>
                    <a:pt x="5541010" y="453390"/>
                  </a:cubicBezTo>
                  <a:cubicBezTo>
                    <a:pt x="5582920" y="449580"/>
                    <a:pt x="5621020" y="450850"/>
                    <a:pt x="5680710" y="455930"/>
                  </a:cubicBezTo>
                  <a:cubicBezTo>
                    <a:pt x="5784850" y="466090"/>
                    <a:pt x="6018530" y="505460"/>
                    <a:pt x="6109970" y="528320"/>
                  </a:cubicBezTo>
                  <a:cubicBezTo>
                    <a:pt x="6154420" y="538480"/>
                    <a:pt x="6170930" y="547370"/>
                    <a:pt x="6207760" y="558800"/>
                  </a:cubicBezTo>
                  <a:cubicBezTo>
                    <a:pt x="6253480" y="575310"/>
                    <a:pt x="6316980" y="591820"/>
                    <a:pt x="6365240" y="615950"/>
                  </a:cubicBezTo>
                  <a:cubicBezTo>
                    <a:pt x="6412230" y="640080"/>
                    <a:pt x="6460490" y="671830"/>
                    <a:pt x="6493510" y="699770"/>
                  </a:cubicBezTo>
                  <a:cubicBezTo>
                    <a:pt x="6520180" y="722630"/>
                    <a:pt x="6537960" y="742950"/>
                    <a:pt x="6557010" y="768350"/>
                  </a:cubicBezTo>
                  <a:cubicBezTo>
                    <a:pt x="6579870" y="797560"/>
                    <a:pt x="6596380" y="824230"/>
                    <a:pt x="6617970" y="863600"/>
                  </a:cubicBezTo>
                  <a:cubicBezTo>
                    <a:pt x="6649720" y="922020"/>
                    <a:pt x="6687820" y="1008380"/>
                    <a:pt x="6722110" y="1089660"/>
                  </a:cubicBezTo>
                  <a:cubicBezTo>
                    <a:pt x="6761480" y="1183640"/>
                    <a:pt x="6804660" y="1297940"/>
                    <a:pt x="6837680" y="1397000"/>
                  </a:cubicBezTo>
                  <a:cubicBezTo>
                    <a:pt x="6866890" y="1485900"/>
                    <a:pt x="6898640" y="1569720"/>
                    <a:pt x="6911340" y="1654810"/>
                  </a:cubicBezTo>
                  <a:cubicBezTo>
                    <a:pt x="6924040" y="1733550"/>
                    <a:pt x="6926580" y="1808480"/>
                    <a:pt x="6916420" y="1889760"/>
                  </a:cubicBezTo>
                  <a:cubicBezTo>
                    <a:pt x="6903720" y="1981200"/>
                    <a:pt x="6865620" y="2092960"/>
                    <a:pt x="6832600" y="2171700"/>
                  </a:cubicBezTo>
                  <a:cubicBezTo>
                    <a:pt x="6805930" y="2233930"/>
                    <a:pt x="6781800" y="2278380"/>
                    <a:pt x="6744970" y="2327910"/>
                  </a:cubicBezTo>
                  <a:cubicBezTo>
                    <a:pt x="6704330" y="2382520"/>
                    <a:pt x="6657340" y="2433320"/>
                    <a:pt x="6597650" y="2482850"/>
                  </a:cubicBezTo>
                  <a:cubicBezTo>
                    <a:pt x="6522720" y="2543810"/>
                    <a:pt x="6404610" y="2622550"/>
                    <a:pt x="6327140" y="2658110"/>
                  </a:cubicBezTo>
                  <a:cubicBezTo>
                    <a:pt x="6273800" y="2682240"/>
                    <a:pt x="6240780" y="2689860"/>
                    <a:pt x="6186170" y="2700020"/>
                  </a:cubicBezTo>
                  <a:cubicBezTo>
                    <a:pt x="6111240" y="2713990"/>
                    <a:pt x="6005830" y="2729230"/>
                    <a:pt x="5914390" y="2722880"/>
                  </a:cubicBezTo>
                  <a:cubicBezTo>
                    <a:pt x="5821680" y="2716530"/>
                    <a:pt x="5717540" y="2684780"/>
                    <a:pt x="5636260" y="2658110"/>
                  </a:cubicBezTo>
                  <a:cubicBezTo>
                    <a:pt x="5567680" y="2633980"/>
                    <a:pt x="5509260" y="2617470"/>
                    <a:pt x="5453380" y="2575560"/>
                  </a:cubicBezTo>
                  <a:cubicBezTo>
                    <a:pt x="5388610" y="2527300"/>
                    <a:pt x="5330190" y="2443480"/>
                    <a:pt x="5276850" y="2372360"/>
                  </a:cubicBezTo>
                  <a:cubicBezTo>
                    <a:pt x="5224780" y="2302510"/>
                    <a:pt x="5168900" y="2222500"/>
                    <a:pt x="5134610" y="2150110"/>
                  </a:cubicBezTo>
                  <a:cubicBezTo>
                    <a:pt x="5105400" y="2090420"/>
                    <a:pt x="5090160" y="2037080"/>
                    <a:pt x="5074920" y="1974850"/>
                  </a:cubicBezTo>
                  <a:cubicBezTo>
                    <a:pt x="5058410" y="1907540"/>
                    <a:pt x="5044440" y="1837690"/>
                    <a:pt x="5039360" y="1758950"/>
                  </a:cubicBezTo>
                  <a:cubicBezTo>
                    <a:pt x="5033010" y="1664970"/>
                    <a:pt x="5034280" y="1536700"/>
                    <a:pt x="5049520" y="1446530"/>
                  </a:cubicBezTo>
                  <a:cubicBezTo>
                    <a:pt x="5062220" y="1372870"/>
                    <a:pt x="5077460" y="1319530"/>
                    <a:pt x="5109210" y="1253490"/>
                  </a:cubicBezTo>
                  <a:cubicBezTo>
                    <a:pt x="5148580" y="1173480"/>
                    <a:pt x="5232400" y="1062990"/>
                    <a:pt x="5279390" y="1007110"/>
                  </a:cubicBezTo>
                  <a:cubicBezTo>
                    <a:pt x="5307330" y="974090"/>
                    <a:pt x="5322570" y="960120"/>
                    <a:pt x="5354320" y="934720"/>
                  </a:cubicBezTo>
                  <a:cubicBezTo>
                    <a:pt x="5401310" y="900430"/>
                    <a:pt x="5477510" y="852170"/>
                    <a:pt x="5538470" y="829310"/>
                  </a:cubicBezTo>
                  <a:cubicBezTo>
                    <a:pt x="5594350" y="808990"/>
                    <a:pt x="5654040" y="800100"/>
                    <a:pt x="5706110" y="796290"/>
                  </a:cubicBezTo>
                  <a:cubicBezTo>
                    <a:pt x="5753100" y="792480"/>
                    <a:pt x="5789930" y="793750"/>
                    <a:pt x="5839460" y="803910"/>
                  </a:cubicBezTo>
                  <a:cubicBezTo>
                    <a:pt x="5910580" y="817880"/>
                    <a:pt x="6019800" y="858520"/>
                    <a:pt x="6084570" y="890270"/>
                  </a:cubicBezTo>
                  <a:cubicBezTo>
                    <a:pt x="6129020" y="911860"/>
                    <a:pt x="6158230" y="933450"/>
                    <a:pt x="6192520" y="960120"/>
                  </a:cubicBezTo>
                  <a:cubicBezTo>
                    <a:pt x="6228080" y="988060"/>
                    <a:pt x="6258560" y="1017270"/>
                    <a:pt x="6292850" y="1054100"/>
                  </a:cubicBezTo>
                  <a:cubicBezTo>
                    <a:pt x="6334760" y="1098550"/>
                    <a:pt x="6391910" y="1153160"/>
                    <a:pt x="6421120" y="1211580"/>
                  </a:cubicBezTo>
                  <a:cubicBezTo>
                    <a:pt x="6450330" y="1270000"/>
                    <a:pt x="6461760" y="1342390"/>
                    <a:pt x="6470650" y="1405890"/>
                  </a:cubicBezTo>
                  <a:cubicBezTo>
                    <a:pt x="6478270" y="1465580"/>
                    <a:pt x="6477000" y="1513840"/>
                    <a:pt x="6474460" y="1581150"/>
                  </a:cubicBezTo>
                  <a:cubicBezTo>
                    <a:pt x="6471920" y="1673860"/>
                    <a:pt x="6469380" y="1822450"/>
                    <a:pt x="6446520" y="1912620"/>
                  </a:cubicBezTo>
                  <a:cubicBezTo>
                    <a:pt x="6430010" y="1977390"/>
                    <a:pt x="6404610" y="2030730"/>
                    <a:pt x="6376670" y="2076450"/>
                  </a:cubicBezTo>
                  <a:cubicBezTo>
                    <a:pt x="6352540" y="2115820"/>
                    <a:pt x="6324600" y="2151380"/>
                    <a:pt x="6294120" y="2176780"/>
                  </a:cubicBezTo>
                  <a:cubicBezTo>
                    <a:pt x="6266180" y="2199640"/>
                    <a:pt x="6239510" y="2213610"/>
                    <a:pt x="6203950" y="2225040"/>
                  </a:cubicBezTo>
                  <a:cubicBezTo>
                    <a:pt x="6155690" y="2241550"/>
                    <a:pt x="6093460" y="2256790"/>
                    <a:pt x="6024880" y="2254250"/>
                  </a:cubicBezTo>
                  <a:cubicBezTo>
                    <a:pt x="5933440" y="2251710"/>
                    <a:pt x="5786120" y="2226310"/>
                    <a:pt x="5706110" y="2179320"/>
                  </a:cubicBezTo>
                  <a:cubicBezTo>
                    <a:pt x="5643880" y="2141220"/>
                    <a:pt x="5603240" y="2085340"/>
                    <a:pt x="5567680" y="2025650"/>
                  </a:cubicBezTo>
                  <a:cubicBezTo>
                    <a:pt x="5532120" y="1962150"/>
                    <a:pt x="5507990" y="1871980"/>
                    <a:pt x="5497830" y="1805940"/>
                  </a:cubicBezTo>
                  <a:cubicBezTo>
                    <a:pt x="5490210" y="1752600"/>
                    <a:pt x="5496560" y="1699260"/>
                    <a:pt x="5501640" y="1657350"/>
                  </a:cubicBezTo>
                  <a:cubicBezTo>
                    <a:pt x="5505450" y="1626870"/>
                    <a:pt x="5507990" y="1606550"/>
                    <a:pt x="5520690" y="1576070"/>
                  </a:cubicBezTo>
                  <a:cubicBezTo>
                    <a:pt x="5538470" y="1530350"/>
                    <a:pt x="5582920" y="1450340"/>
                    <a:pt x="5613400" y="1412240"/>
                  </a:cubicBezTo>
                  <a:cubicBezTo>
                    <a:pt x="5633720" y="1388110"/>
                    <a:pt x="5651500" y="1374140"/>
                    <a:pt x="5675630" y="1361440"/>
                  </a:cubicBezTo>
                  <a:cubicBezTo>
                    <a:pt x="5699760" y="1347470"/>
                    <a:pt x="5727700" y="1333500"/>
                    <a:pt x="5758180" y="1330960"/>
                  </a:cubicBezTo>
                  <a:cubicBezTo>
                    <a:pt x="5793740" y="1329690"/>
                    <a:pt x="5838190" y="1339850"/>
                    <a:pt x="5875020" y="1358900"/>
                  </a:cubicBezTo>
                  <a:cubicBezTo>
                    <a:pt x="5915660" y="1379220"/>
                    <a:pt x="5956300" y="1413510"/>
                    <a:pt x="5988050" y="1455420"/>
                  </a:cubicBezTo>
                  <a:cubicBezTo>
                    <a:pt x="6026150" y="1506220"/>
                    <a:pt x="6071870" y="1610360"/>
                    <a:pt x="6078220" y="1653540"/>
                  </a:cubicBezTo>
                  <a:cubicBezTo>
                    <a:pt x="6080760" y="1673860"/>
                    <a:pt x="6075680" y="1686560"/>
                    <a:pt x="6069330" y="1700530"/>
                  </a:cubicBezTo>
                  <a:cubicBezTo>
                    <a:pt x="6064250" y="1713230"/>
                    <a:pt x="6055360" y="1720850"/>
                    <a:pt x="6042660" y="1732280"/>
                  </a:cubicBezTo>
                  <a:cubicBezTo>
                    <a:pt x="6022340" y="1747520"/>
                    <a:pt x="5988050" y="1770380"/>
                    <a:pt x="5958840" y="1779270"/>
                  </a:cubicBezTo>
                  <a:cubicBezTo>
                    <a:pt x="5928360" y="1786890"/>
                    <a:pt x="5887720" y="1784350"/>
                    <a:pt x="5862320" y="1779270"/>
                  </a:cubicBezTo>
                  <a:cubicBezTo>
                    <a:pt x="5843270" y="1775460"/>
                    <a:pt x="5826760" y="1769110"/>
                    <a:pt x="5815330" y="1758950"/>
                  </a:cubicBezTo>
                  <a:cubicBezTo>
                    <a:pt x="5803900" y="1748790"/>
                    <a:pt x="5792470" y="1733550"/>
                    <a:pt x="5791200" y="1717040"/>
                  </a:cubicBezTo>
                  <a:cubicBezTo>
                    <a:pt x="5791200" y="1694180"/>
                    <a:pt x="5815330" y="1644650"/>
                    <a:pt x="5831840" y="1637030"/>
                  </a:cubicBezTo>
                  <a:cubicBezTo>
                    <a:pt x="5842000" y="1631950"/>
                    <a:pt x="5858510" y="1639570"/>
                    <a:pt x="5866130" y="1645920"/>
                  </a:cubicBezTo>
                  <a:cubicBezTo>
                    <a:pt x="5873750" y="1653540"/>
                    <a:pt x="5878830" y="1670050"/>
                    <a:pt x="5877560" y="1680210"/>
                  </a:cubicBezTo>
                  <a:cubicBezTo>
                    <a:pt x="5876290" y="1690370"/>
                    <a:pt x="5866130" y="1704340"/>
                    <a:pt x="5855970" y="1708150"/>
                  </a:cubicBezTo>
                  <a:cubicBezTo>
                    <a:pt x="5847080" y="1713230"/>
                    <a:pt x="5829300" y="1711960"/>
                    <a:pt x="5820410" y="1706880"/>
                  </a:cubicBezTo>
                  <a:cubicBezTo>
                    <a:pt x="5811520" y="1701800"/>
                    <a:pt x="5802630" y="1686560"/>
                    <a:pt x="5802630" y="1676400"/>
                  </a:cubicBezTo>
                  <a:cubicBezTo>
                    <a:pt x="5801360" y="1666240"/>
                    <a:pt x="5808980" y="1651000"/>
                    <a:pt x="5816600" y="1643380"/>
                  </a:cubicBezTo>
                  <a:cubicBezTo>
                    <a:pt x="5822950" y="1638300"/>
                    <a:pt x="5831840" y="1635760"/>
                    <a:pt x="5839460" y="1635760"/>
                  </a:cubicBezTo>
                  <a:cubicBezTo>
                    <a:pt x="5849620" y="1637030"/>
                    <a:pt x="5866130" y="1643380"/>
                    <a:pt x="5871210" y="1652270"/>
                  </a:cubicBezTo>
                  <a:cubicBezTo>
                    <a:pt x="5877560" y="1661160"/>
                    <a:pt x="5878830" y="1677670"/>
                    <a:pt x="5875020" y="1687830"/>
                  </a:cubicBezTo>
                  <a:cubicBezTo>
                    <a:pt x="5871210" y="1697990"/>
                    <a:pt x="5847080" y="1706880"/>
                    <a:pt x="5848350" y="1710690"/>
                  </a:cubicBezTo>
                  <a:cubicBezTo>
                    <a:pt x="5850890" y="1719580"/>
                    <a:pt x="5918200" y="1720850"/>
                    <a:pt x="5944870" y="1709420"/>
                  </a:cubicBezTo>
                  <a:cubicBezTo>
                    <a:pt x="5970270" y="1699260"/>
                    <a:pt x="6000750" y="1677670"/>
                    <a:pt x="6004560" y="1652270"/>
                  </a:cubicBezTo>
                  <a:cubicBezTo>
                    <a:pt x="6010910" y="1615440"/>
                    <a:pt x="5956300" y="1540510"/>
                    <a:pt x="5927090" y="1501140"/>
                  </a:cubicBezTo>
                  <a:cubicBezTo>
                    <a:pt x="5904230" y="1471930"/>
                    <a:pt x="5881370" y="1447800"/>
                    <a:pt x="5853430" y="1431290"/>
                  </a:cubicBezTo>
                  <a:cubicBezTo>
                    <a:pt x="5829300" y="1416050"/>
                    <a:pt x="5797550" y="1404620"/>
                    <a:pt x="5772150" y="1405890"/>
                  </a:cubicBezTo>
                  <a:cubicBezTo>
                    <a:pt x="5746750" y="1408430"/>
                    <a:pt x="5721350" y="1422400"/>
                    <a:pt x="5701030" y="1437640"/>
                  </a:cubicBezTo>
                  <a:cubicBezTo>
                    <a:pt x="5678170" y="1454150"/>
                    <a:pt x="5660390" y="1477010"/>
                    <a:pt x="5641340" y="1504950"/>
                  </a:cubicBezTo>
                  <a:cubicBezTo>
                    <a:pt x="5617210" y="1545590"/>
                    <a:pt x="5589270" y="1610360"/>
                    <a:pt x="5577840" y="1661160"/>
                  </a:cubicBezTo>
                  <a:cubicBezTo>
                    <a:pt x="5567680" y="1706880"/>
                    <a:pt x="5566410" y="1746250"/>
                    <a:pt x="5574030" y="1795780"/>
                  </a:cubicBezTo>
                  <a:cubicBezTo>
                    <a:pt x="5581650" y="1855470"/>
                    <a:pt x="5603240" y="1940560"/>
                    <a:pt x="5637530" y="1995170"/>
                  </a:cubicBezTo>
                  <a:cubicBezTo>
                    <a:pt x="5669280" y="2047240"/>
                    <a:pt x="5711190" y="2091690"/>
                    <a:pt x="5765800" y="2120900"/>
                  </a:cubicBezTo>
                  <a:cubicBezTo>
                    <a:pt x="5833110" y="2157730"/>
                    <a:pt x="5958840" y="2174240"/>
                    <a:pt x="6024880" y="2178050"/>
                  </a:cubicBezTo>
                  <a:cubicBezTo>
                    <a:pt x="6065520" y="2180590"/>
                    <a:pt x="6089650" y="2175510"/>
                    <a:pt x="6123940" y="2167890"/>
                  </a:cubicBezTo>
                  <a:cubicBezTo>
                    <a:pt x="6158230" y="2160270"/>
                    <a:pt x="6203950" y="2148840"/>
                    <a:pt x="6230620" y="2133600"/>
                  </a:cubicBezTo>
                  <a:cubicBezTo>
                    <a:pt x="6248400" y="2123440"/>
                    <a:pt x="6257290" y="2113280"/>
                    <a:pt x="6271260" y="2096770"/>
                  </a:cubicBezTo>
                  <a:cubicBezTo>
                    <a:pt x="6294120" y="2068830"/>
                    <a:pt x="6328410" y="2015490"/>
                    <a:pt x="6346190" y="1974850"/>
                  </a:cubicBezTo>
                  <a:cubicBezTo>
                    <a:pt x="6362700" y="1940560"/>
                    <a:pt x="6369050" y="1917700"/>
                    <a:pt x="6377940" y="1870710"/>
                  </a:cubicBezTo>
                  <a:cubicBezTo>
                    <a:pt x="6393180" y="1780540"/>
                    <a:pt x="6404610" y="1576070"/>
                    <a:pt x="6398260" y="1465580"/>
                  </a:cubicBezTo>
                  <a:cubicBezTo>
                    <a:pt x="6394450" y="1388110"/>
                    <a:pt x="6380480" y="1310640"/>
                    <a:pt x="6365240" y="1267460"/>
                  </a:cubicBezTo>
                  <a:cubicBezTo>
                    <a:pt x="6357620" y="1245870"/>
                    <a:pt x="6353810" y="1238250"/>
                    <a:pt x="6341110" y="1219200"/>
                  </a:cubicBezTo>
                  <a:cubicBezTo>
                    <a:pt x="6315710" y="1183640"/>
                    <a:pt x="6256020" y="1121410"/>
                    <a:pt x="6214110" y="1079500"/>
                  </a:cubicBezTo>
                  <a:cubicBezTo>
                    <a:pt x="6176010" y="1043940"/>
                    <a:pt x="6148070" y="1013460"/>
                    <a:pt x="6099810" y="984250"/>
                  </a:cubicBezTo>
                  <a:cubicBezTo>
                    <a:pt x="6031230" y="943610"/>
                    <a:pt x="5909310" y="895350"/>
                    <a:pt x="5831840" y="878840"/>
                  </a:cubicBezTo>
                  <a:cubicBezTo>
                    <a:pt x="5777230" y="867410"/>
                    <a:pt x="5731510" y="869950"/>
                    <a:pt x="5685790" y="875030"/>
                  </a:cubicBezTo>
                  <a:cubicBezTo>
                    <a:pt x="5645150" y="878840"/>
                    <a:pt x="5613400" y="883920"/>
                    <a:pt x="5570220" y="901700"/>
                  </a:cubicBezTo>
                  <a:cubicBezTo>
                    <a:pt x="5506720" y="928370"/>
                    <a:pt x="5415280" y="977900"/>
                    <a:pt x="5353050" y="1036320"/>
                  </a:cubicBezTo>
                  <a:cubicBezTo>
                    <a:pt x="5288280" y="1097280"/>
                    <a:pt x="5226050" y="1201420"/>
                    <a:pt x="5191760" y="1263650"/>
                  </a:cubicBezTo>
                  <a:cubicBezTo>
                    <a:pt x="5168900" y="1304290"/>
                    <a:pt x="5160010" y="1327150"/>
                    <a:pt x="5148580" y="1367790"/>
                  </a:cubicBezTo>
                  <a:cubicBezTo>
                    <a:pt x="5133340" y="1421130"/>
                    <a:pt x="5120640" y="1485900"/>
                    <a:pt x="5115560" y="1554480"/>
                  </a:cubicBezTo>
                  <a:cubicBezTo>
                    <a:pt x="5109210" y="1638300"/>
                    <a:pt x="5110480" y="1748790"/>
                    <a:pt x="5121910" y="1835150"/>
                  </a:cubicBezTo>
                  <a:cubicBezTo>
                    <a:pt x="5133340" y="1913890"/>
                    <a:pt x="5157470" y="1998980"/>
                    <a:pt x="5177790" y="2056130"/>
                  </a:cubicBezTo>
                  <a:cubicBezTo>
                    <a:pt x="5191760" y="2095500"/>
                    <a:pt x="5203190" y="2115820"/>
                    <a:pt x="5222240" y="2151380"/>
                  </a:cubicBezTo>
                  <a:cubicBezTo>
                    <a:pt x="5250180" y="2200910"/>
                    <a:pt x="5292090" y="2265680"/>
                    <a:pt x="5336540" y="2324100"/>
                  </a:cubicBezTo>
                  <a:cubicBezTo>
                    <a:pt x="5387340" y="2391410"/>
                    <a:pt x="5452110" y="2481580"/>
                    <a:pt x="5515610" y="2526030"/>
                  </a:cubicBezTo>
                  <a:cubicBezTo>
                    <a:pt x="5566410" y="2561590"/>
                    <a:pt x="5615940" y="2570480"/>
                    <a:pt x="5673090" y="2589530"/>
                  </a:cubicBezTo>
                  <a:cubicBezTo>
                    <a:pt x="5739130" y="2611120"/>
                    <a:pt x="5810250" y="2640330"/>
                    <a:pt x="5888990" y="2646680"/>
                  </a:cubicBezTo>
                  <a:cubicBezTo>
                    <a:pt x="5977890" y="2655570"/>
                    <a:pt x="6104890" y="2640330"/>
                    <a:pt x="6181090" y="2625090"/>
                  </a:cubicBezTo>
                  <a:cubicBezTo>
                    <a:pt x="6234430" y="2614930"/>
                    <a:pt x="6262370" y="2606040"/>
                    <a:pt x="6310630" y="2583180"/>
                  </a:cubicBezTo>
                  <a:cubicBezTo>
                    <a:pt x="6384290" y="2547620"/>
                    <a:pt x="6506210" y="2467610"/>
                    <a:pt x="6569710" y="2413000"/>
                  </a:cubicBezTo>
                  <a:cubicBezTo>
                    <a:pt x="6614160" y="2374900"/>
                    <a:pt x="6638290" y="2348230"/>
                    <a:pt x="6670040" y="2303780"/>
                  </a:cubicBezTo>
                  <a:cubicBezTo>
                    <a:pt x="6710680" y="2245360"/>
                    <a:pt x="6758940" y="2157730"/>
                    <a:pt x="6786880" y="2086610"/>
                  </a:cubicBezTo>
                  <a:cubicBezTo>
                    <a:pt x="6813550" y="2021840"/>
                    <a:pt x="6831330" y="1962150"/>
                    <a:pt x="6840220" y="1894840"/>
                  </a:cubicBezTo>
                  <a:cubicBezTo>
                    <a:pt x="6847840" y="1821180"/>
                    <a:pt x="6844030" y="1737360"/>
                    <a:pt x="6831330" y="1659890"/>
                  </a:cubicBezTo>
                  <a:cubicBezTo>
                    <a:pt x="6819900" y="1579880"/>
                    <a:pt x="6794500" y="1510030"/>
                    <a:pt x="6766560" y="1423670"/>
                  </a:cubicBezTo>
                  <a:cubicBezTo>
                    <a:pt x="6729730" y="1314450"/>
                    <a:pt x="6675120" y="1167130"/>
                    <a:pt x="6625590" y="1056640"/>
                  </a:cubicBezTo>
                  <a:cubicBezTo>
                    <a:pt x="6582410" y="961390"/>
                    <a:pt x="6545580" y="862330"/>
                    <a:pt x="6488430" y="797560"/>
                  </a:cubicBezTo>
                  <a:cubicBezTo>
                    <a:pt x="6441440" y="742950"/>
                    <a:pt x="6383020" y="712470"/>
                    <a:pt x="6322060" y="680720"/>
                  </a:cubicBezTo>
                  <a:cubicBezTo>
                    <a:pt x="6256020" y="647700"/>
                    <a:pt x="6188710" y="627380"/>
                    <a:pt x="6103620" y="605790"/>
                  </a:cubicBezTo>
                  <a:cubicBezTo>
                    <a:pt x="5989320" y="576580"/>
                    <a:pt x="5791200" y="547370"/>
                    <a:pt x="5690870" y="535940"/>
                  </a:cubicBezTo>
                  <a:cubicBezTo>
                    <a:pt x="5633720" y="529590"/>
                    <a:pt x="5608320" y="521970"/>
                    <a:pt x="5556250" y="528320"/>
                  </a:cubicBezTo>
                  <a:cubicBezTo>
                    <a:pt x="5478780" y="537210"/>
                    <a:pt x="5344160" y="585470"/>
                    <a:pt x="5276850" y="612140"/>
                  </a:cubicBezTo>
                  <a:cubicBezTo>
                    <a:pt x="5237480" y="628650"/>
                    <a:pt x="5218430" y="638810"/>
                    <a:pt x="5184140" y="661670"/>
                  </a:cubicBezTo>
                  <a:cubicBezTo>
                    <a:pt x="5134610" y="694690"/>
                    <a:pt x="5064760" y="749300"/>
                    <a:pt x="5012690" y="803910"/>
                  </a:cubicBezTo>
                  <a:cubicBezTo>
                    <a:pt x="4956810" y="862330"/>
                    <a:pt x="4907280" y="933450"/>
                    <a:pt x="4860290" y="999490"/>
                  </a:cubicBezTo>
                  <a:cubicBezTo>
                    <a:pt x="4814570" y="1065530"/>
                    <a:pt x="4770120" y="1134110"/>
                    <a:pt x="4732020" y="1201420"/>
                  </a:cubicBezTo>
                  <a:cubicBezTo>
                    <a:pt x="4695190" y="1264920"/>
                    <a:pt x="4657090" y="1322070"/>
                    <a:pt x="4632960" y="1389380"/>
                  </a:cubicBezTo>
                  <a:cubicBezTo>
                    <a:pt x="4607560" y="1460500"/>
                    <a:pt x="4592320" y="1535430"/>
                    <a:pt x="4583430" y="1616710"/>
                  </a:cubicBezTo>
                  <a:cubicBezTo>
                    <a:pt x="4573270" y="1709420"/>
                    <a:pt x="4575810" y="1832610"/>
                    <a:pt x="4579620" y="1913890"/>
                  </a:cubicBezTo>
                  <a:cubicBezTo>
                    <a:pt x="4582160" y="1971040"/>
                    <a:pt x="4585970" y="2006600"/>
                    <a:pt x="4593590" y="2058670"/>
                  </a:cubicBezTo>
                  <a:cubicBezTo>
                    <a:pt x="4603750" y="2122170"/>
                    <a:pt x="4618990" y="2192020"/>
                    <a:pt x="4640580" y="2269490"/>
                  </a:cubicBezTo>
                  <a:cubicBezTo>
                    <a:pt x="4665980" y="2364740"/>
                    <a:pt x="4693920" y="2485390"/>
                    <a:pt x="4744720" y="2585720"/>
                  </a:cubicBezTo>
                  <a:cubicBezTo>
                    <a:pt x="4798060" y="2688590"/>
                    <a:pt x="4888230" y="2799080"/>
                    <a:pt x="4959350" y="2874010"/>
                  </a:cubicBezTo>
                  <a:cubicBezTo>
                    <a:pt x="5013960" y="2932430"/>
                    <a:pt x="5055870" y="2970530"/>
                    <a:pt x="5121910" y="3009900"/>
                  </a:cubicBezTo>
                  <a:cubicBezTo>
                    <a:pt x="5201920" y="3058160"/>
                    <a:pt x="5334000" y="3103880"/>
                    <a:pt x="5415280" y="3125470"/>
                  </a:cubicBezTo>
                  <a:cubicBezTo>
                    <a:pt x="5468620" y="3139440"/>
                    <a:pt x="5490210" y="3141980"/>
                    <a:pt x="5553710" y="3145790"/>
                  </a:cubicBezTo>
                  <a:cubicBezTo>
                    <a:pt x="5687060" y="3150870"/>
                    <a:pt x="5994400" y="3136900"/>
                    <a:pt x="6177280" y="3111500"/>
                  </a:cubicBezTo>
                  <a:cubicBezTo>
                    <a:pt x="6325870" y="3089910"/>
                    <a:pt x="6457950" y="3058160"/>
                    <a:pt x="6573520" y="3020060"/>
                  </a:cubicBezTo>
                  <a:cubicBezTo>
                    <a:pt x="6668770" y="2988310"/>
                    <a:pt x="6756400" y="2952750"/>
                    <a:pt x="6824980" y="2908300"/>
                  </a:cubicBezTo>
                  <a:cubicBezTo>
                    <a:pt x="6880860" y="2872740"/>
                    <a:pt x="6918960" y="2832100"/>
                    <a:pt x="6960870" y="2788920"/>
                  </a:cubicBezTo>
                  <a:cubicBezTo>
                    <a:pt x="7004050" y="2743200"/>
                    <a:pt x="7037070" y="2701290"/>
                    <a:pt x="7077710" y="2640330"/>
                  </a:cubicBezTo>
                  <a:cubicBezTo>
                    <a:pt x="7133590" y="2557780"/>
                    <a:pt x="7213600" y="2411730"/>
                    <a:pt x="7251700" y="2330450"/>
                  </a:cubicBezTo>
                  <a:cubicBezTo>
                    <a:pt x="7274560" y="2280920"/>
                    <a:pt x="7283450" y="2258060"/>
                    <a:pt x="7298690" y="2205990"/>
                  </a:cubicBezTo>
                  <a:cubicBezTo>
                    <a:pt x="7322820" y="2125980"/>
                    <a:pt x="7352030" y="1987550"/>
                    <a:pt x="7368540" y="1892300"/>
                  </a:cubicBezTo>
                  <a:cubicBezTo>
                    <a:pt x="7381240" y="1816100"/>
                    <a:pt x="7390130" y="1743710"/>
                    <a:pt x="7392670" y="1681480"/>
                  </a:cubicBezTo>
                  <a:cubicBezTo>
                    <a:pt x="7395210" y="1633220"/>
                    <a:pt x="7395210" y="1596390"/>
                    <a:pt x="7391400" y="1549400"/>
                  </a:cubicBezTo>
                  <a:cubicBezTo>
                    <a:pt x="7386320" y="1497330"/>
                    <a:pt x="7374890" y="1447800"/>
                    <a:pt x="7359650" y="1384300"/>
                  </a:cubicBezTo>
                  <a:cubicBezTo>
                    <a:pt x="7339330" y="1295400"/>
                    <a:pt x="7302500" y="1162050"/>
                    <a:pt x="7273290" y="1073150"/>
                  </a:cubicBezTo>
                  <a:cubicBezTo>
                    <a:pt x="7249160" y="1002030"/>
                    <a:pt x="7223760" y="939800"/>
                    <a:pt x="7200900" y="886460"/>
                  </a:cubicBezTo>
                  <a:cubicBezTo>
                    <a:pt x="7184390" y="845820"/>
                    <a:pt x="7175500" y="819150"/>
                    <a:pt x="7153910" y="779780"/>
                  </a:cubicBezTo>
                  <a:cubicBezTo>
                    <a:pt x="7125970" y="727710"/>
                    <a:pt x="7076440" y="645160"/>
                    <a:pt x="7039610" y="604520"/>
                  </a:cubicBezTo>
                  <a:cubicBezTo>
                    <a:pt x="7015480" y="580390"/>
                    <a:pt x="6998970" y="572770"/>
                    <a:pt x="6971030" y="552450"/>
                  </a:cubicBezTo>
                  <a:cubicBezTo>
                    <a:pt x="6925310" y="520700"/>
                    <a:pt x="6855460" y="474980"/>
                    <a:pt x="6790690" y="438150"/>
                  </a:cubicBezTo>
                  <a:cubicBezTo>
                    <a:pt x="6719570" y="398780"/>
                    <a:pt x="6656070" y="368300"/>
                    <a:pt x="6559550" y="325120"/>
                  </a:cubicBezTo>
                  <a:cubicBezTo>
                    <a:pt x="6408420" y="259080"/>
                    <a:pt x="6126480" y="127000"/>
                    <a:pt x="5963920" y="92710"/>
                  </a:cubicBezTo>
                  <a:cubicBezTo>
                    <a:pt x="5857240" y="69850"/>
                    <a:pt x="5793740" y="78740"/>
                    <a:pt x="5692140" y="81280"/>
                  </a:cubicBezTo>
                  <a:cubicBezTo>
                    <a:pt x="5556250" y="83820"/>
                    <a:pt x="5340350" y="104140"/>
                    <a:pt x="5223510" y="119380"/>
                  </a:cubicBezTo>
                  <a:cubicBezTo>
                    <a:pt x="5154930" y="129540"/>
                    <a:pt x="5118100" y="130810"/>
                    <a:pt x="5059680" y="151130"/>
                  </a:cubicBezTo>
                  <a:cubicBezTo>
                    <a:pt x="4982210" y="176530"/>
                    <a:pt x="4889500" y="223520"/>
                    <a:pt x="4804410" y="275590"/>
                  </a:cubicBezTo>
                  <a:cubicBezTo>
                    <a:pt x="4705350" y="335280"/>
                    <a:pt x="4580890" y="417830"/>
                    <a:pt x="4504690" y="492760"/>
                  </a:cubicBezTo>
                  <a:cubicBezTo>
                    <a:pt x="4445000" y="551180"/>
                    <a:pt x="4422140" y="605790"/>
                    <a:pt x="4368800" y="671830"/>
                  </a:cubicBezTo>
                  <a:cubicBezTo>
                    <a:pt x="4297680" y="759460"/>
                    <a:pt x="4187190" y="867410"/>
                    <a:pt x="4110990" y="966470"/>
                  </a:cubicBezTo>
                  <a:cubicBezTo>
                    <a:pt x="4041140" y="1059180"/>
                    <a:pt x="3992880" y="1154430"/>
                    <a:pt x="3928110" y="1247140"/>
                  </a:cubicBezTo>
                  <a:cubicBezTo>
                    <a:pt x="3859530" y="1343660"/>
                    <a:pt x="3807460" y="1428750"/>
                    <a:pt x="3712210" y="1531620"/>
                  </a:cubicBezTo>
                  <a:cubicBezTo>
                    <a:pt x="3569970" y="1685290"/>
                    <a:pt x="3277870" y="1922780"/>
                    <a:pt x="3130550" y="2047240"/>
                  </a:cubicBezTo>
                  <a:cubicBezTo>
                    <a:pt x="3042920" y="2120900"/>
                    <a:pt x="2981960" y="2170430"/>
                    <a:pt x="2915920" y="2217420"/>
                  </a:cubicBezTo>
                  <a:cubicBezTo>
                    <a:pt x="2863850" y="2255520"/>
                    <a:pt x="2839720" y="2277110"/>
                    <a:pt x="2769870" y="2313940"/>
                  </a:cubicBezTo>
                  <a:cubicBezTo>
                    <a:pt x="2625090" y="2387600"/>
                    <a:pt x="2192020" y="2526030"/>
                    <a:pt x="2054860" y="2588260"/>
                  </a:cubicBezTo>
                  <a:cubicBezTo>
                    <a:pt x="1997710" y="2613660"/>
                    <a:pt x="1982470" y="2622550"/>
                    <a:pt x="1936750" y="2649220"/>
                  </a:cubicBezTo>
                  <a:cubicBezTo>
                    <a:pt x="1868170" y="2689860"/>
                    <a:pt x="1774190" y="2774950"/>
                    <a:pt x="1687830" y="2814320"/>
                  </a:cubicBezTo>
                  <a:cubicBezTo>
                    <a:pt x="1610360" y="2851150"/>
                    <a:pt x="1508760" y="2877820"/>
                    <a:pt x="1446530" y="2886710"/>
                  </a:cubicBezTo>
                  <a:cubicBezTo>
                    <a:pt x="1408430" y="2893060"/>
                    <a:pt x="1391920" y="2894330"/>
                    <a:pt x="1352550" y="2887980"/>
                  </a:cubicBezTo>
                  <a:cubicBezTo>
                    <a:pt x="1277620" y="2875280"/>
                    <a:pt x="1111250" y="2811780"/>
                    <a:pt x="1038860" y="2774950"/>
                  </a:cubicBezTo>
                  <a:cubicBezTo>
                    <a:pt x="995680" y="2752090"/>
                    <a:pt x="956310" y="2731770"/>
                    <a:pt x="941070" y="2708910"/>
                  </a:cubicBezTo>
                  <a:cubicBezTo>
                    <a:pt x="932180" y="2694940"/>
                    <a:pt x="934720" y="2683510"/>
                    <a:pt x="934720" y="2664460"/>
                  </a:cubicBezTo>
                  <a:cubicBezTo>
                    <a:pt x="934720" y="2632710"/>
                    <a:pt x="939800" y="2579370"/>
                    <a:pt x="952500" y="2532380"/>
                  </a:cubicBezTo>
                  <a:cubicBezTo>
                    <a:pt x="966470" y="2477770"/>
                    <a:pt x="1000760" y="2401570"/>
                    <a:pt x="1024890" y="2358390"/>
                  </a:cubicBezTo>
                  <a:cubicBezTo>
                    <a:pt x="1040130" y="2331720"/>
                    <a:pt x="1049020" y="2320290"/>
                    <a:pt x="1071880" y="2294890"/>
                  </a:cubicBezTo>
                  <a:cubicBezTo>
                    <a:pt x="1112520" y="2249170"/>
                    <a:pt x="1187450" y="2178050"/>
                    <a:pt x="1263650" y="2113280"/>
                  </a:cubicBezTo>
                  <a:cubicBezTo>
                    <a:pt x="1361440" y="2028190"/>
                    <a:pt x="1508760" y="1915160"/>
                    <a:pt x="1616710" y="1837690"/>
                  </a:cubicBezTo>
                  <a:cubicBezTo>
                    <a:pt x="1703070" y="1774190"/>
                    <a:pt x="1779270" y="1719580"/>
                    <a:pt x="1856740" y="1673860"/>
                  </a:cubicBezTo>
                  <a:cubicBezTo>
                    <a:pt x="1922780" y="1634490"/>
                    <a:pt x="1971040" y="1609090"/>
                    <a:pt x="2048510" y="1574800"/>
                  </a:cubicBezTo>
                  <a:cubicBezTo>
                    <a:pt x="2157730" y="1526540"/>
                    <a:pt x="2358390" y="1454150"/>
                    <a:pt x="2456180" y="1424940"/>
                  </a:cubicBezTo>
                  <a:cubicBezTo>
                    <a:pt x="2508250" y="1409700"/>
                    <a:pt x="2540000" y="1400810"/>
                    <a:pt x="2580640" y="1395730"/>
                  </a:cubicBezTo>
                  <a:cubicBezTo>
                    <a:pt x="2617470" y="1390650"/>
                    <a:pt x="2656840" y="1388110"/>
                    <a:pt x="2687320" y="1393190"/>
                  </a:cubicBezTo>
                  <a:cubicBezTo>
                    <a:pt x="2711450" y="1398270"/>
                    <a:pt x="2727960" y="1408430"/>
                    <a:pt x="2749550" y="1421130"/>
                  </a:cubicBezTo>
                  <a:cubicBezTo>
                    <a:pt x="2777490" y="1437640"/>
                    <a:pt x="2816860" y="1461770"/>
                    <a:pt x="2840990" y="1488440"/>
                  </a:cubicBezTo>
                  <a:cubicBezTo>
                    <a:pt x="2862580" y="1515110"/>
                    <a:pt x="2877820" y="1543050"/>
                    <a:pt x="2886710" y="1582420"/>
                  </a:cubicBezTo>
                  <a:cubicBezTo>
                    <a:pt x="2900680" y="1643380"/>
                    <a:pt x="2895600" y="1741170"/>
                    <a:pt x="2884170" y="1824990"/>
                  </a:cubicBezTo>
                  <a:cubicBezTo>
                    <a:pt x="2870200" y="1918970"/>
                    <a:pt x="2835910" y="2033270"/>
                    <a:pt x="2805430" y="2119630"/>
                  </a:cubicBezTo>
                  <a:cubicBezTo>
                    <a:pt x="2780030" y="2192020"/>
                    <a:pt x="2754630" y="2244090"/>
                    <a:pt x="2720340" y="2311400"/>
                  </a:cubicBezTo>
                  <a:cubicBezTo>
                    <a:pt x="2678430" y="2392680"/>
                    <a:pt x="2621280" y="2486660"/>
                    <a:pt x="2565400" y="2571750"/>
                  </a:cubicBezTo>
                  <a:cubicBezTo>
                    <a:pt x="2509520" y="2658110"/>
                    <a:pt x="2452370" y="2740660"/>
                    <a:pt x="2385060" y="2823210"/>
                  </a:cubicBezTo>
                  <a:cubicBezTo>
                    <a:pt x="2313940" y="2912110"/>
                    <a:pt x="2237740" y="3028950"/>
                    <a:pt x="2148840" y="3088640"/>
                  </a:cubicBezTo>
                  <a:cubicBezTo>
                    <a:pt x="2072640" y="3141980"/>
                    <a:pt x="1955800" y="3168650"/>
                    <a:pt x="1899920" y="3182620"/>
                  </a:cubicBezTo>
                  <a:cubicBezTo>
                    <a:pt x="1874520" y="3188970"/>
                    <a:pt x="1861820" y="3195320"/>
                    <a:pt x="1841500" y="3188970"/>
                  </a:cubicBezTo>
                  <a:cubicBezTo>
                    <a:pt x="1811020" y="3180080"/>
                    <a:pt x="1771650" y="3145790"/>
                    <a:pt x="1742440" y="3106420"/>
                  </a:cubicBezTo>
                  <a:cubicBezTo>
                    <a:pt x="1701800" y="3050540"/>
                    <a:pt x="1678940" y="2945130"/>
                    <a:pt x="1640840" y="2867660"/>
                  </a:cubicBezTo>
                  <a:cubicBezTo>
                    <a:pt x="1602740" y="2790190"/>
                    <a:pt x="1574800" y="2721610"/>
                    <a:pt x="1512570" y="2640330"/>
                  </a:cubicBezTo>
                  <a:cubicBezTo>
                    <a:pt x="1422400" y="2520950"/>
                    <a:pt x="1207770" y="2339340"/>
                    <a:pt x="1118870" y="2244090"/>
                  </a:cubicBezTo>
                  <a:cubicBezTo>
                    <a:pt x="1071880" y="2192020"/>
                    <a:pt x="1052830" y="2170430"/>
                    <a:pt x="1014730" y="2120900"/>
                  </a:cubicBezTo>
                  <a:cubicBezTo>
                    <a:pt x="962660" y="2052320"/>
                    <a:pt x="913130" y="1965960"/>
                    <a:pt x="842010" y="1869440"/>
                  </a:cubicBezTo>
                  <a:cubicBezTo>
                    <a:pt x="737870" y="1728470"/>
                    <a:pt x="551180" y="1517650"/>
                    <a:pt x="447040" y="1361440"/>
                  </a:cubicBezTo>
                  <a:cubicBezTo>
                    <a:pt x="367030" y="1240790"/>
                    <a:pt x="290830" y="1120140"/>
                    <a:pt x="254000" y="1024890"/>
                  </a:cubicBezTo>
                  <a:cubicBezTo>
                    <a:pt x="229870" y="962660"/>
                    <a:pt x="219710" y="920750"/>
                    <a:pt x="218440" y="861060"/>
                  </a:cubicBezTo>
                  <a:cubicBezTo>
                    <a:pt x="215900" y="787400"/>
                    <a:pt x="236220" y="678180"/>
                    <a:pt x="259080" y="615950"/>
                  </a:cubicBezTo>
                  <a:cubicBezTo>
                    <a:pt x="275590" y="571500"/>
                    <a:pt x="295910" y="542290"/>
                    <a:pt x="320040" y="511810"/>
                  </a:cubicBezTo>
                  <a:cubicBezTo>
                    <a:pt x="342900" y="482600"/>
                    <a:pt x="369570" y="462280"/>
                    <a:pt x="401320" y="438150"/>
                  </a:cubicBezTo>
                  <a:cubicBezTo>
                    <a:pt x="438150" y="410210"/>
                    <a:pt x="480060" y="381000"/>
                    <a:pt x="532130" y="356870"/>
                  </a:cubicBezTo>
                  <a:cubicBezTo>
                    <a:pt x="598170" y="323850"/>
                    <a:pt x="690880" y="293370"/>
                    <a:pt x="770890" y="270510"/>
                  </a:cubicBezTo>
                  <a:cubicBezTo>
                    <a:pt x="850900" y="248920"/>
                    <a:pt x="934720" y="223520"/>
                    <a:pt x="1010920" y="222250"/>
                  </a:cubicBezTo>
                  <a:cubicBezTo>
                    <a:pt x="1080770" y="220980"/>
                    <a:pt x="1136650" y="236220"/>
                    <a:pt x="1210310" y="252730"/>
                  </a:cubicBezTo>
                  <a:cubicBezTo>
                    <a:pt x="1304290" y="275590"/>
                    <a:pt x="1416050" y="311150"/>
                    <a:pt x="1527810" y="353060"/>
                  </a:cubicBezTo>
                  <a:cubicBezTo>
                    <a:pt x="1659890" y="402590"/>
                    <a:pt x="1842770" y="481330"/>
                    <a:pt x="1948180" y="537210"/>
                  </a:cubicBezTo>
                  <a:cubicBezTo>
                    <a:pt x="2016760" y="572770"/>
                    <a:pt x="2068830" y="599440"/>
                    <a:pt x="2109470" y="637540"/>
                  </a:cubicBezTo>
                  <a:cubicBezTo>
                    <a:pt x="2142490" y="668020"/>
                    <a:pt x="2164080" y="702310"/>
                    <a:pt x="2183130" y="736600"/>
                  </a:cubicBezTo>
                  <a:cubicBezTo>
                    <a:pt x="2200910" y="770890"/>
                    <a:pt x="2216150" y="806450"/>
                    <a:pt x="2222500" y="845820"/>
                  </a:cubicBezTo>
                  <a:cubicBezTo>
                    <a:pt x="2231390" y="890270"/>
                    <a:pt x="2233930" y="932180"/>
                    <a:pt x="2223770" y="989330"/>
                  </a:cubicBezTo>
                  <a:cubicBezTo>
                    <a:pt x="2208530" y="1084580"/>
                    <a:pt x="2146300" y="1243330"/>
                    <a:pt x="2095500" y="1353820"/>
                  </a:cubicBezTo>
                  <a:cubicBezTo>
                    <a:pt x="2049780" y="1454150"/>
                    <a:pt x="1988820" y="1522730"/>
                    <a:pt x="1938020" y="1626870"/>
                  </a:cubicBezTo>
                  <a:cubicBezTo>
                    <a:pt x="1874520" y="1757680"/>
                    <a:pt x="1800860" y="1988820"/>
                    <a:pt x="1756410" y="2081530"/>
                  </a:cubicBezTo>
                  <a:cubicBezTo>
                    <a:pt x="1736090" y="2124710"/>
                    <a:pt x="1722120" y="2132330"/>
                    <a:pt x="1704340" y="2172970"/>
                  </a:cubicBezTo>
                  <a:cubicBezTo>
                    <a:pt x="1671320" y="2245360"/>
                    <a:pt x="1631950" y="2411730"/>
                    <a:pt x="1597660" y="2490470"/>
                  </a:cubicBezTo>
                  <a:cubicBezTo>
                    <a:pt x="1574800" y="2541270"/>
                    <a:pt x="1557020" y="2579370"/>
                    <a:pt x="1531620" y="2611120"/>
                  </a:cubicBezTo>
                  <a:cubicBezTo>
                    <a:pt x="1511300" y="2636520"/>
                    <a:pt x="1492250" y="2653030"/>
                    <a:pt x="1461770" y="2673350"/>
                  </a:cubicBezTo>
                  <a:cubicBezTo>
                    <a:pt x="1418590" y="2700020"/>
                    <a:pt x="1348740" y="2727960"/>
                    <a:pt x="1290320" y="2744470"/>
                  </a:cubicBezTo>
                  <a:cubicBezTo>
                    <a:pt x="1231900" y="2760980"/>
                    <a:pt x="1170940" y="2771140"/>
                    <a:pt x="1112520" y="2771140"/>
                  </a:cubicBezTo>
                  <a:cubicBezTo>
                    <a:pt x="1055370" y="2771140"/>
                    <a:pt x="998220" y="2757170"/>
                    <a:pt x="941070" y="2744470"/>
                  </a:cubicBezTo>
                  <a:cubicBezTo>
                    <a:pt x="882650" y="2731770"/>
                    <a:pt x="830580" y="2719070"/>
                    <a:pt x="763270" y="2691130"/>
                  </a:cubicBezTo>
                  <a:cubicBezTo>
                    <a:pt x="669290" y="2650490"/>
                    <a:pt x="533400" y="2571750"/>
                    <a:pt x="434340" y="2505710"/>
                  </a:cubicBezTo>
                  <a:cubicBezTo>
                    <a:pt x="344170" y="2446020"/>
                    <a:pt x="259080" y="2377440"/>
                    <a:pt x="190500" y="2317750"/>
                  </a:cubicBezTo>
                  <a:cubicBezTo>
                    <a:pt x="135890" y="2268220"/>
                    <a:pt x="82550" y="2222500"/>
                    <a:pt x="52070" y="2176780"/>
                  </a:cubicBezTo>
                  <a:cubicBezTo>
                    <a:pt x="27940" y="2141220"/>
                    <a:pt x="13970" y="2109470"/>
                    <a:pt x="7620" y="2073910"/>
                  </a:cubicBezTo>
                  <a:cubicBezTo>
                    <a:pt x="0" y="2038350"/>
                    <a:pt x="2540" y="1998980"/>
                    <a:pt x="10160" y="1962150"/>
                  </a:cubicBezTo>
                  <a:cubicBezTo>
                    <a:pt x="17780" y="1926590"/>
                    <a:pt x="34290" y="1887220"/>
                    <a:pt x="53340" y="1858010"/>
                  </a:cubicBezTo>
                  <a:cubicBezTo>
                    <a:pt x="68580" y="1833880"/>
                    <a:pt x="80010" y="1819910"/>
                    <a:pt x="110490" y="1798320"/>
                  </a:cubicBezTo>
                  <a:cubicBezTo>
                    <a:pt x="181610" y="1750060"/>
                    <a:pt x="387350" y="1687830"/>
                    <a:pt x="508000" y="1628140"/>
                  </a:cubicBezTo>
                  <a:cubicBezTo>
                    <a:pt x="613410" y="1574800"/>
                    <a:pt x="683260" y="1522730"/>
                    <a:pt x="796290" y="1460500"/>
                  </a:cubicBezTo>
                  <a:cubicBezTo>
                    <a:pt x="952500" y="1375410"/>
                    <a:pt x="1226820" y="1221740"/>
                    <a:pt x="1363980" y="1172210"/>
                  </a:cubicBezTo>
                  <a:cubicBezTo>
                    <a:pt x="1436370" y="1145540"/>
                    <a:pt x="1479550" y="1139190"/>
                    <a:pt x="1536700" y="1132840"/>
                  </a:cubicBezTo>
                  <a:cubicBezTo>
                    <a:pt x="1592580" y="1126490"/>
                    <a:pt x="1640840" y="1127760"/>
                    <a:pt x="1705610" y="1130300"/>
                  </a:cubicBezTo>
                  <a:cubicBezTo>
                    <a:pt x="1795780" y="1134110"/>
                    <a:pt x="1931670" y="1145540"/>
                    <a:pt x="2023110" y="1163320"/>
                  </a:cubicBezTo>
                  <a:cubicBezTo>
                    <a:pt x="2094230" y="1176020"/>
                    <a:pt x="2153920" y="1191260"/>
                    <a:pt x="2209800" y="1215390"/>
                  </a:cubicBezTo>
                  <a:cubicBezTo>
                    <a:pt x="2258060" y="1238250"/>
                    <a:pt x="2302510" y="1263650"/>
                    <a:pt x="2339340" y="1297940"/>
                  </a:cubicBezTo>
                  <a:cubicBezTo>
                    <a:pt x="2376170" y="1333500"/>
                    <a:pt x="2405380" y="1379220"/>
                    <a:pt x="2432050" y="1427480"/>
                  </a:cubicBezTo>
                  <a:cubicBezTo>
                    <a:pt x="2461260" y="1480820"/>
                    <a:pt x="2493010" y="1550670"/>
                    <a:pt x="2503170" y="1607820"/>
                  </a:cubicBezTo>
                  <a:cubicBezTo>
                    <a:pt x="2512060" y="1656080"/>
                    <a:pt x="2508250" y="1691640"/>
                    <a:pt x="2501900" y="1744980"/>
                  </a:cubicBezTo>
                  <a:cubicBezTo>
                    <a:pt x="2491740" y="1823720"/>
                    <a:pt x="2456180" y="1953260"/>
                    <a:pt x="2429510" y="2033270"/>
                  </a:cubicBezTo>
                  <a:cubicBezTo>
                    <a:pt x="2410460" y="2092960"/>
                    <a:pt x="2390140" y="2141220"/>
                    <a:pt x="2366010" y="2184400"/>
                  </a:cubicBezTo>
                  <a:cubicBezTo>
                    <a:pt x="2345690" y="2219960"/>
                    <a:pt x="2326640" y="2251710"/>
                    <a:pt x="2299970" y="2275840"/>
                  </a:cubicBezTo>
                  <a:cubicBezTo>
                    <a:pt x="2274570" y="2299970"/>
                    <a:pt x="2250440" y="2311400"/>
                    <a:pt x="2212340" y="2331720"/>
                  </a:cubicBezTo>
                  <a:cubicBezTo>
                    <a:pt x="2150110" y="2363470"/>
                    <a:pt x="2030730" y="2420620"/>
                    <a:pt x="1953260" y="2442210"/>
                  </a:cubicBezTo>
                  <a:cubicBezTo>
                    <a:pt x="1894840" y="2458720"/>
                    <a:pt x="1849120" y="2462530"/>
                    <a:pt x="1794510" y="2466340"/>
                  </a:cubicBezTo>
                  <a:cubicBezTo>
                    <a:pt x="1736090" y="2470150"/>
                    <a:pt x="1686560" y="2466340"/>
                    <a:pt x="1615440" y="2462530"/>
                  </a:cubicBezTo>
                  <a:cubicBezTo>
                    <a:pt x="1511300" y="2456180"/>
                    <a:pt x="1328420" y="2438400"/>
                    <a:pt x="1228090" y="2423160"/>
                  </a:cubicBezTo>
                  <a:cubicBezTo>
                    <a:pt x="1160780" y="2411730"/>
                    <a:pt x="1118870" y="2407920"/>
                    <a:pt x="1064260" y="2387600"/>
                  </a:cubicBezTo>
                  <a:cubicBezTo>
                    <a:pt x="1003300" y="2364740"/>
                    <a:pt x="924560" y="2325370"/>
                    <a:pt x="878840" y="2287270"/>
                  </a:cubicBezTo>
                  <a:cubicBezTo>
                    <a:pt x="843280" y="2258060"/>
                    <a:pt x="819150" y="2228850"/>
                    <a:pt x="801370" y="2190750"/>
                  </a:cubicBezTo>
                  <a:cubicBezTo>
                    <a:pt x="779780" y="2148840"/>
                    <a:pt x="760730" y="2080260"/>
                    <a:pt x="763270" y="2043430"/>
                  </a:cubicBezTo>
                  <a:cubicBezTo>
                    <a:pt x="764540" y="2021840"/>
                    <a:pt x="767080" y="2010410"/>
                    <a:pt x="782320" y="1990090"/>
                  </a:cubicBezTo>
                  <a:cubicBezTo>
                    <a:pt x="820420" y="1943100"/>
                    <a:pt x="969010" y="1875790"/>
                    <a:pt x="1065530" y="1809750"/>
                  </a:cubicBezTo>
                  <a:cubicBezTo>
                    <a:pt x="1170940" y="1737360"/>
                    <a:pt x="1306830" y="1643380"/>
                    <a:pt x="1391920" y="1569720"/>
                  </a:cubicBezTo>
                  <a:cubicBezTo>
                    <a:pt x="1451610" y="1516380"/>
                    <a:pt x="1498600" y="1468120"/>
                    <a:pt x="1535430" y="1421130"/>
                  </a:cubicBezTo>
                  <a:cubicBezTo>
                    <a:pt x="1564640" y="1384300"/>
                    <a:pt x="1581150" y="1353820"/>
                    <a:pt x="1601470" y="1313180"/>
                  </a:cubicBezTo>
                  <a:cubicBezTo>
                    <a:pt x="1625600" y="1266190"/>
                    <a:pt x="1659890" y="1203960"/>
                    <a:pt x="1670050" y="1154430"/>
                  </a:cubicBezTo>
                  <a:cubicBezTo>
                    <a:pt x="1678940" y="1113790"/>
                    <a:pt x="1677670" y="1076960"/>
                    <a:pt x="1670050" y="1038860"/>
                  </a:cubicBezTo>
                  <a:cubicBezTo>
                    <a:pt x="1662430" y="998220"/>
                    <a:pt x="1645920" y="957580"/>
                    <a:pt x="1624330" y="919480"/>
                  </a:cubicBezTo>
                  <a:cubicBezTo>
                    <a:pt x="1601470" y="880110"/>
                    <a:pt x="1560830" y="834390"/>
                    <a:pt x="1535430" y="808990"/>
                  </a:cubicBezTo>
                  <a:cubicBezTo>
                    <a:pt x="1520190" y="795020"/>
                    <a:pt x="1515110" y="783590"/>
                    <a:pt x="1494790" y="779780"/>
                  </a:cubicBezTo>
                  <a:cubicBezTo>
                    <a:pt x="1454150" y="769620"/>
                    <a:pt x="1358900" y="793750"/>
                    <a:pt x="1296670" y="814070"/>
                  </a:cubicBezTo>
                  <a:cubicBezTo>
                    <a:pt x="1236980" y="834390"/>
                    <a:pt x="1173480" y="872490"/>
                    <a:pt x="1129030" y="900430"/>
                  </a:cubicBezTo>
                  <a:cubicBezTo>
                    <a:pt x="1096010" y="922020"/>
                    <a:pt x="1069340" y="942340"/>
                    <a:pt x="1050290" y="963930"/>
                  </a:cubicBezTo>
                  <a:cubicBezTo>
                    <a:pt x="1037590" y="979170"/>
                    <a:pt x="1026160" y="991870"/>
                    <a:pt x="1022350" y="1009650"/>
                  </a:cubicBezTo>
                  <a:cubicBezTo>
                    <a:pt x="1017270" y="1033780"/>
                    <a:pt x="1023620" y="1056640"/>
                    <a:pt x="1032510" y="1097280"/>
                  </a:cubicBezTo>
                  <a:cubicBezTo>
                    <a:pt x="1055370" y="1195070"/>
                    <a:pt x="1120140" y="1475740"/>
                    <a:pt x="1195070" y="1590040"/>
                  </a:cubicBezTo>
                  <a:cubicBezTo>
                    <a:pt x="1248410" y="1670050"/>
                    <a:pt x="1306830" y="1699260"/>
                    <a:pt x="1386840" y="1757680"/>
                  </a:cubicBezTo>
                  <a:cubicBezTo>
                    <a:pt x="1499870" y="1838960"/>
                    <a:pt x="1783080" y="1969770"/>
                    <a:pt x="1823720" y="2014220"/>
                  </a:cubicBezTo>
                  <a:cubicBezTo>
                    <a:pt x="1833880" y="2024380"/>
                    <a:pt x="1835150" y="2029460"/>
                    <a:pt x="1836420" y="2038350"/>
                  </a:cubicBezTo>
                  <a:cubicBezTo>
                    <a:pt x="1836420" y="2045970"/>
                    <a:pt x="1833880" y="2057400"/>
                    <a:pt x="1828800" y="2063750"/>
                  </a:cubicBezTo>
                  <a:cubicBezTo>
                    <a:pt x="1823720" y="2071370"/>
                    <a:pt x="1814830" y="2077720"/>
                    <a:pt x="1805940" y="2078990"/>
                  </a:cubicBezTo>
                  <a:cubicBezTo>
                    <a:pt x="1798320" y="2081530"/>
                    <a:pt x="1779270" y="2075180"/>
                    <a:pt x="1779270" y="2075180"/>
                  </a:cubicBezTo>
                </a:path>
              </a:pathLst>
            </a:custGeom>
            <a:solidFill>
              <a:srgbClr val="000000">
                <a:alpha val="28627"/>
              </a:srgbClr>
            </a:solidFill>
            <a:ln cap="sq">
              <a:noFill/>
              <a:prstDash val="solid"/>
              <a:miter/>
            </a:ln>
          </p:spPr>
          <p:txBody>
            <a:bodyPr/>
            <a:lstStyle/>
            <a:p>
              <a:endParaRPr lang="en-NL"/>
            </a:p>
          </p:txBody>
        </p:sp>
      </p:grpSp>
      <p:grpSp>
        <p:nvGrpSpPr>
          <p:cNvPr id="16" name="Group 16"/>
          <p:cNvGrpSpPr/>
          <p:nvPr/>
        </p:nvGrpSpPr>
        <p:grpSpPr>
          <a:xfrm>
            <a:off x="10959127" y="5599992"/>
            <a:ext cx="3363278" cy="2913698"/>
            <a:chOff x="0" y="0"/>
            <a:chExt cx="4484370" cy="3884930"/>
          </a:xfrm>
        </p:grpSpPr>
        <p:sp>
          <p:nvSpPr>
            <p:cNvPr id="17" name="Freeform 17"/>
            <p:cNvSpPr/>
            <p:nvPr/>
          </p:nvSpPr>
          <p:spPr>
            <a:xfrm>
              <a:off x="46990" y="38100"/>
              <a:ext cx="4392930" cy="3803650"/>
            </a:xfrm>
            <a:custGeom>
              <a:avLst/>
              <a:gdLst/>
              <a:ahLst/>
              <a:cxnLst/>
              <a:rect l="l" t="t" r="r" b="b"/>
              <a:pathLst>
                <a:path w="4392930" h="3803650">
                  <a:moveTo>
                    <a:pt x="2425700" y="3023870"/>
                  </a:moveTo>
                  <a:cubicBezTo>
                    <a:pt x="2363470" y="3138170"/>
                    <a:pt x="2348230" y="3157220"/>
                    <a:pt x="2324100" y="3180080"/>
                  </a:cubicBezTo>
                  <a:cubicBezTo>
                    <a:pt x="2291080" y="3211830"/>
                    <a:pt x="2241550" y="3246120"/>
                    <a:pt x="2197100" y="3274060"/>
                  </a:cubicBezTo>
                  <a:cubicBezTo>
                    <a:pt x="2152650" y="3303270"/>
                    <a:pt x="2109470" y="3337560"/>
                    <a:pt x="2059940" y="3351530"/>
                  </a:cubicBezTo>
                  <a:cubicBezTo>
                    <a:pt x="2012950" y="3365500"/>
                    <a:pt x="1968500" y="3361690"/>
                    <a:pt x="1907540" y="3359150"/>
                  </a:cubicBezTo>
                  <a:cubicBezTo>
                    <a:pt x="1818640" y="3355340"/>
                    <a:pt x="1661160" y="3337560"/>
                    <a:pt x="1578610" y="3312160"/>
                  </a:cubicBezTo>
                  <a:cubicBezTo>
                    <a:pt x="1526540" y="3294380"/>
                    <a:pt x="1489710" y="3271520"/>
                    <a:pt x="1455420" y="3248660"/>
                  </a:cubicBezTo>
                  <a:cubicBezTo>
                    <a:pt x="1428750" y="3230880"/>
                    <a:pt x="1413510" y="3218180"/>
                    <a:pt x="1388110" y="3192780"/>
                  </a:cubicBezTo>
                  <a:cubicBezTo>
                    <a:pt x="1344930" y="3148330"/>
                    <a:pt x="1273810" y="3059430"/>
                    <a:pt x="1235710" y="3001010"/>
                  </a:cubicBezTo>
                  <a:cubicBezTo>
                    <a:pt x="1205230" y="2956560"/>
                    <a:pt x="1191260" y="2928620"/>
                    <a:pt x="1167130" y="2876550"/>
                  </a:cubicBezTo>
                  <a:cubicBezTo>
                    <a:pt x="1130300" y="2796540"/>
                    <a:pt x="1071880" y="2679700"/>
                    <a:pt x="1046480" y="2565400"/>
                  </a:cubicBezTo>
                  <a:cubicBezTo>
                    <a:pt x="1017270" y="2433320"/>
                    <a:pt x="1008380" y="2235200"/>
                    <a:pt x="1018540" y="2127250"/>
                  </a:cubicBezTo>
                  <a:cubicBezTo>
                    <a:pt x="1024890" y="2061210"/>
                    <a:pt x="1038860" y="2028190"/>
                    <a:pt x="1057910" y="1969770"/>
                  </a:cubicBezTo>
                  <a:cubicBezTo>
                    <a:pt x="1083310" y="1896110"/>
                    <a:pt x="1123950" y="1799590"/>
                    <a:pt x="1165860" y="1719580"/>
                  </a:cubicBezTo>
                  <a:cubicBezTo>
                    <a:pt x="1206500" y="1640840"/>
                    <a:pt x="1238250" y="1586230"/>
                    <a:pt x="1304290" y="1493520"/>
                  </a:cubicBezTo>
                  <a:cubicBezTo>
                    <a:pt x="1423670" y="1328420"/>
                    <a:pt x="1775460" y="999490"/>
                    <a:pt x="1855470" y="836930"/>
                  </a:cubicBezTo>
                  <a:cubicBezTo>
                    <a:pt x="1894840" y="758190"/>
                    <a:pt x="1902460" y="695960"/>
                    <a:pt x="1898650" y="641350"/>
                  </a:cubicBezTo>
                  <a:cubicBezTo>
                    <a:pt x="1897380" y="600710"/>
                    <a:pt x="1884680" y="568960"/>
                    <a:pt x="1865630" y="538480"/>
                  </a:cubicBezTo>
                  <a:cubicBezTo>
                    <a:pt x="1842770" y="502920"/>
                    <a:pt x="1805940" y="474980"/>
                    <a:pt x="1766570" y="444500"/>
                  </a:cubicBezTo>
                  <a:cubicBezTo>
                    <a:pt x="1720850" y="407670"/>
                    <a:pt x="1652270" y="356870"/>
                    <a:pt x="1602740" y="334010"/>
                  </a:cubicBezTo>
                  <a:cubicBezTo>
                    <a:pt x="1565910" y="318770"/>
                    <a:pt x="1541780" y="313690"/>
                    <a:pt x="1502410" y="307340"/>
                  </a:cubicBezTo>
                  <a:cubicBezTo>
                    <a:pt x="1452880" y="298450"/>
                    <a:pt x="1389380" y="294640"/>
                    <a:pt x="1325880" y="292100"/>
                  </a:cubicBezTo>
                  <a:cubicBezTo>
                    <a:pt x="1250950" y="288290"/>
                    <a:pt x="1132840" y="283210"/>
                    <a:pt x="1080770" y="289560"/>
                  </a:cubicBezTo>
                  <a:cubicBezTo>
                    <a:pt x="1055370" y="292100"/>
                    <a:pt x="1051560" y="293370"/>
                    <a:pt x="1026160" y="302260"/>
                  </a:cubicBezTo>
                  <a:cubicBezTo>
                    <a:pt x="947420" y="330200"/>
                    <a:pt x="641350" y="458470"/>
                    <a:pt x="579120" y="508000"/>
                  </a:cubicBezTo>
                  <a:cubicBezTo>
                    <a:pt x="558800" y="524510"/>
                    <a:pt x="557530" y="530860"/>
                    <a:pt x="547370" y="551180"/>
                  </a:cubicBezTo>
                  <a:cubicBezTo>
                    <a:pt x="528320" y="586740"/>
                    <a:pt x="504190" y="652780"/>
                    <a:pt x="491490" y="709930"/>
                  </a:cubicBezTo>
                  <a:cubicBezTo>
                    <a:pt x="477520" y="772160"/>
                    <a:pt x="464820" y="836930"/>
                    <a:pt x="469900" y="909320"/>
                  </a:cubicBezTo>
                  <a:cubicBezTo>
                    <a:pt x="477520" y="995680"/>
                    <a:pt x="520700" y="1136650"/>
                    <a:pt x="549910" y="1192530"/>
                  </a:cubicBezTo>
                  <a:cubicBezTo>
                    <a:pt x="565150" y="1219200"/>
                    <a:pt x="575310" y="1225550"/>
                    <a:pt x="595630" y="1244600"/>
                  </a:cubicBezTo>
                  <a:cubicBezTo>
                    <a:pt x="628650" y="1275080"/>
                    <a:pt x="674370" y="1315720"/>
                    <a:pt x="735330" y="1346200"/>
                  </a:cubicBezTo>
                  <a:cubicBezTo>
                    <a:pt x="825500" y="1393190"/>
                    <a:pt x="990600" y="1441450"/>
                    <a:pt x="1102360" y="1464310"/>
                  </a:cubicBezTo>
                  <a:cubicBezTo>
                    <a:pt x="1192530" y="1482090"/>
                    <a:pt x="1267460" y="1482090"/>
                    <a:pt x="1351280" y="1487170"/>
                  </a:cubicBezTo>
                  <a:cubicBezTo>
                    <a:pt x="1437640" y="1490980"/>
                    <a:pt x="1515110" y="1492250"/>
                    <a:pt x="1610360" y="1488440"/>
                  </a:cubicBezTo>
                  <a:cubicBezTo>
                    <a:pt x="1731010" y="1484630"/>
                    <a:pt x="1854200" y="1478280"/>
                    <a:pt x="2019300" y="1456690"/>
                  </a:cubicBezTo>
                  <a:cubicBezTo>
                    <a:pt x="2279650" y="1422400"/>
                    <a:pt x="2738120" y="1337310"/>
                    <a:pt x="3018790" y="1272540"/>
                  </a:cubicBezTo>
                  <a:cubicBezTo>
                    <a:pt x="3228340" y="1224280"/>
                    <a:pt x="3387090" y="1160780"/>
                    <a:pt x="3561080" y="1120140"/>
                  </a:cubicBezTo>
                  <a:cubicBezTo>
                    <a:pt x="3722370" y="1084580"/>
                    <a:pt x="3926840" y="1035050"/>
                    <a:pt x="4028440" y="1037590"/>
                  </a:cubicBezTo>
                  <a:cubicBezTo>
                    <a:pt x="4079240" y="1038860"/>
                    <a:pt x="4098290" y="1050290"/>
                    <a:pt x="4141470" y="1064260"/>
                  </a:cubicBezTo>
                  <a:cubicBezTo>
                    <a:pt x="4203700" y="1084580"/>
                    <a:pt x="4333240" y="1126490"/>
                    <a:pt x="4366260" y="1155700"/>
                  </a:cubicBezTo>
                  <a:cubicBezTo>
                    <a:pt x="4378960" y="1167130"/>
                    <a:pt x="4381500" y="1174750"/>
                    <a:pt x="4385310" y="1191260"/>
                  </a:cubicBezTo>
                  <a:cubicBezTo>
                    <a:pt x="4392930" y="1219200"/>
                    <a:pt x="4390390" y="1270000"/>
                    <a:pt x="4385310" y="1314450"/>
                  </a:cubicBezTo>
                  <a:cubicBezTo>
                    <a:pt x="4380230" y="1366520"/>
                    <a:pt x="4364990" y="1426210"/>
                    <a:pt x="4348480" y="1480820"/>
                  </a:cubicBezTo>
                  <a:cubicBezTo>
                    <a:pt x="4331970" y="1534160"/>
                    <a:pt x="4311650" y="1593850"/>
                    <a:pt x="4284980" y="1638300"/>
                  </a:cubicBezTo>
                  <a:cubicBezTo>
                    <a:pt x="4263390" y="1676400"/>
                    <a:pt x="4239260" y="1704340"/>
                    <a:pt x="4210050" y="1734820"/>
                  </a:cubicBezTo>
                  <a:cubicBezTo>
                    <a:pt x="4179570" y="1766570"/>
                    <a:pt x="4150360" y="1794510"/>
                    <a:pt x="4105910" y="1824990"/>
                  </a:cubicBezTo>
                  <a:cubicBezTo>
                    <a:pt x="4038600" y="1871980"/>
                    <a:pt x="3897630" y="1946910"/>
                    <a:pt x="3834130" y="1973580"/>
                  </a:cubicBezTo>
                  <a:cubicBezTo>
                    <a:pt x="3802380" y="1987550"/>
                    <a:pt x="3789680" y="1991360"/>
                    <a:pt x="3759200" y="1997710"/>
                  </a:cubicBezTo>
                  <a:cubicBezTo>
                    <a:pt x="3712210" y="2006600"/>
                    <a:pt x="3653790" y="2009140"/>
                    <a:pt x="3576320" y="2012950"/>
                  </a:cubicBezTo>
                  <a:cubicBezTo>
                    <a:pt x="3442970" y="2019300"/>
                    <a:pt x="3205480" y="2025650"/>
                    <a:pt x="3028950" y="2023110"/>
                  </a:cubicBezTo>
                  <a:cubicBezTo>
                    <a:pt x="2865120" y="2020570"/>
                    <a:pt x="2621280" y="1990090"/>
                    <a:pt x="2552700" y="1998980"/>
                  </a:cubicBezTo>
                  <a:cubicBezTo>
                    <a:pt x="2532380" y="2001520"/>
                    <a:pt x="2528570" y="2000250"/>
                    <a:pt x="2514600" y="2010410"/>
                  </a:cubicBezTo>
                  <a:cubicBezTo>
                    <a:pt x="2487930" y="2032000"/>
                    <a:pt x="2443480" y="2110740"/>
                    <a:pt x="2423160" y="2156460"/>
                  </a:cubicBezTo>
                  <a:cubicBezTo>
                    <a:pt x="2406650" y="2192020"/>
                    <a:pt x="2399030" y="2219960"/>
                    <a:pt x="2391410" y="2258060"/>
                  </a:cubicBezTo>
                  <a:cubicBezTo>
                    <a:pt x="2382520" y="2303780"/>
                    <a:pt x="2376170" y="2372360"/>
                    <a:pt x="2376170" y="2411730"/>
                  </a:cubicBezTo>
                  <a:cubicBezTo>
                    <a:pt x="2377440" y="2434590"/>
                    <a:pt x="2378710" y="2447290"/>
                    <a:pt x="2385060" y="2467610"/>
                  </a:cubicBezTo>
                  <a:cubicBezTo>
                    <a:pt x="2392680" y="2496820"/>
                    <a:pt x="2405380" y="2522220"/>
                    <a:pt x="2428240" y="2566670"/>
                  </a:cubicBezTo>
                  <a:cubicBezTo>
                    <a:pt x="2479040" y="2665730"/>
                    <a:pt x="2673350" y="2933700"/>
                    <a:pt x="2705100" y="3037840"/>
                  </a:cubicBezTo>
                  <a:cubicBezTo>
                    <a:pt x="2719070" y="3083560"/>
                    <a:pt x="2713990" y="3100070"/>
                    <a:pt x="2711450" y="3144520"/>
                  </a:cubicBezTo>
                  <a:cubicBezTo>
                    <a:pt x="2708910" y="3220720"/>
                    <a:pt x="2667000" y="3355340"/>
                    <a:pt x="2665730" y="3453130"/>
                  </a:cubicBezTo>
                  <a:cubicBezTo>
                    <a:pt x="2664460" y="3542030"/>
                    <a:pt x="2706370" y="3658870"/>
                    <a:pt x="2696210" y="3708400"/>
                  </a:cubicBezTo>
                  <a:cubicBezTo>
                    <a:pt x="2692400" y="3732530"/>
                    <a:pt x="2688590" y="3742690"/>
                    <a:pt x="2669540" y="3755390"/>
                  </a:cubicBezTo>
                  <a:cubicBezTo>
                    <a:pt x="2626360" y="3784600"/>
                    <a:pt x="2466340" y="3803650"/>
                    <a:pt x="2383790" y="3794760"/>
                  </a:cubicBezTo>
                  <a:cubicBezTo>
                    <a:pt x="2317750" y="3788410"/>
                    <a:pt x="2265680" y="3757930"/>
                    <a:pt x="2209800" y="3732530"/>
                  </a:cubicBezTo>
                  <a:cubicBezTo>
                    <a:pt x="2153920" y="3708400"/>
                    <a:pt x="2109470" y="3684270"/>
                    <a:pt x="2047240" y="3647440"/>
                  </a:cubicBezTo>
                  <a:cubicBezTo>
                    <a:pt x="1954530" y="3591560"/>
                    <a:pt x="1802130" y="3492500"/>
                    <a:pt x="1711960" y="3422650"/>
                  </a:cubicBezTo>
                  <a:cubicBezTo>
                    <a:pt x="1645920" y="3371850"/>
                    <a:pt x="1595120" y="3328670"/>
                    <a:pt x="1550670" y="3277870"/>
                  </a:cubicBezTo>
                  <a:cubicBezTo>
                    <a:pt x="1510030" y="3232150"/>
                    <a:pt x="1475740" y="3183890"/>
                    <a:pt x="1452880" y="3136900"/>
                  </a:cubicBezTo>
                  <a:cubicBezTo>
                    <a:pt x="1432560" y="3094990"/>
                    <a:pt x="1422400" y="3061970"/>
                    <a:pt x="1412240" y="3011170"/>
                  </a:cubicBezTo>
                  <a:cubicBezTo>
                    <a:pt x="1397000" y="2936240"/>
                    <a:pt x="1381760" y="2820670"/>
                    <a:pt x="1390650" y="2725420"/>
                  </a:cubicBezTo>
                  <a:cubicBezTo>
                    <a:pt x="1399540" y="2628900"/>
                    <a:pt x="1433830" y="2537460"/>
                    <a:pt x="1468120" y="2437130"/>
                  </a:cubicBezTo>
                  <a:cubicBezTo>
                    <a:pt x="1506220" y="2322830"/>
                    <a:pt x="1560830" y="2184400"/>
                    <a:pt x="1614170" y="2078990"/>
                  </a:cubicBezTo>
                  <a:cubicBezTo>
                    <a:pt x="1661160" y="1986280"/>
                    <a:pt x="1706880" y="1917700"/>
                    <a:pt x="1765300" y="1831340"/>
                  </a:cubicBezTo>
                  <a:cubicBezTo>
                    <a:pt x="1835150" y="1731010"/>
                    <a:pt x="1930400" y="1601470"/>
                    <a:pt x="2009140" y="1515110"/>
                  </a:cubicBezTo>
                  <a:cubicBezTo>
                    <a:pt x="2070100" y="1449070"/>
                    <a:pt x="2131060" y="1397000"/>
                    <a:pt x="2188210" y="1350010"/>
                  </a:cubicBezTo>
                  <a:cubicBezTo>
                    <a:pt x="2235200" y="1311910"/>
                    <a:pt x="2265680" y="1291590"/>
                    <a:pt x="2325370" y="1249680"/>
                  </a:cubicBezTo>
                  <a:cubicBezTo>
                    <a:pt x="2428240" y="1178560"/>
                    <a:pt x="2639060" y="1052830"/>
                    <a:pt x="2762250" y="967740"/>
                  </a:cubicBezTo>
                  <a:cubicBezTo>
                    <a:pt x="2856230" y="901700"/>
                    <a:pt x="2910840" y="848360"/>
                    <a:pt x="3004820" y="787400"/>
                  </a:cubicBezTo>
                  <a:cubicBezTo>
                    <a:pt x="3125470" y="709930"/>
                    <a:pt x="3412490" y="629920"/>
                    <a:pt x="3431540" y="549910"/>
                  </a:cubicBezTo>
                  <a:cubicBezTo>
                    <a:pt x="3442970" y="502920"/>
                    <a:pt x="3376930" y="454660"/>
                    <a:pt x="3332480" y="406400"/>
                  </a:cubicBezTo>
                  <a:cubicBezTo>
                    <a:pt x="3276600" y="344170"/>
                    <a:pt x="3186430" y="271780"/>
                    <a:pt x="3111500" y="222250"/>
                  </a:cubicBezTo>
                  <a:cubicBezTo>
                    <a:pt x="3044190" y="177800"/>
                    <a:pt x="2957830" y="135890"/>
                    <a:pt x="2908300" y="116840"/>
                  </a:cubicBezTo>
                  <a:cubicBezTo>
                    <a:pt x="2880360" y="105410"/>
                    <a:pt x="2872740" y="102870"/>
                    <a:pt x="2842260" y="99060"/>
                  </a:cubicBezTo>
                  <a:cubicBezTo>
                    <a:pt x="2771140" y="87630"/>
                    <a:pt x="2580640" y="69850"/>
                    <a:pt x="2486660" y="88900"/>
                  </a:cubicBezTo>
                  <a:cubicBezTo>
                    <a:pt x="2419350" y="101600"/>
                    <a:pt x="2379980" y="129540"/>
                    <a:pt x="2321560" y="160020"/>
                  </a:cubicBezTo>
                  <a:cubicBezTo>
                    <a:pt x="2251710" y="198120"/>
                    <a:pt x="2157730" y="260350"/>
                    <a:pt x="2098040" y="307340"/>
                  </a:cubicBezTo>
                  <a:cubicBezTo>
                    <a:pt x="2052320" y="341630"/>
                    <a:pt x="2018030" y="369570"/>
                    <a:pt x="1985010" y="407670"/>
                  </a:cubicBezTo>
                  <a:cubicBezTo>
                    <a:pt x="1951990" y="447040"/>
                    <a:pt x="1922780" y="488950"/>
                    <a:pt x="1897380" y="539750"/>
                  </a:cubicBezTo>
                  <a:cubicBezTo>
                    <a:pt x="1865630" y="600710"/>
                    <a:pt x="1845310" y="664210"/>
                    <a:pt x="1816100" y="751840"/>
                  </a:cubicBezTo>
                  <a:cubicBezTo>
                    <a:pt x="1771650" y="886460"/>
                    <a:pt x="1705610" y="1160780"/>
                    <a:pt x="1667510" y="1276350"/>
                  </a:cubicBezTo>
                  <a:cubicBezTo>
                    <a:pt x="1648460" y="1333500"/>
                    <a:pt x="1637030" y="1363980"/>
                    <a:pt x="1617980" y="1402080"/>
                  </a:cubicBezTo>
                  <a:cubicBezTo>
                    <a:pt x="1601470" y="1437640"/>
                    <a:pt x="1584960" y="1474470"/>
                    <a:pt x="1560830" y="1498600"/>
                  </a:cubicBezTo>
                  <a:cubicBezTo>
                    <a:pt x="1539240" y="1520190"/>
                    <a:pt x="1517650" y="1530350"/>
                    <a:pt x="1484630" y="1545590"/>
                  </a:cubicBezTo>
                  <a:cubicBezTo>
                    <a:pt x="1431290" y="1569720"/>
                    <a:pt x="1352550" y="1588770"/>
                    <a:pt x="1259840" y="1612900"/>
                  </a:cubicBezTo>
                  <a:cubicBezTo>
                    <a:pt x="1112520" y="1652270"/>
                    <a:pt x="835660" y="1686560"/>
                    <a:pt x="684530" y="1746250"/>
                  </a:cubicBezTo>
                  <a:cubicBezTo>
                    <a:pt x="577850" y="1788160"/>
                    <a:pt x="509270" y="1840230"/>
                    <a:pt x="426720" y="1896110"/>
                  </a:cubicBezTo>
                  <a:cubicBezTo>
                    <a:pt x="344170" y="1951990"/>
                    <a:pt x="246380" y="2030730"/>
                    <a:pt x="190500" y="2082800"/>
                  </a:cubicBezTo>
                  <a:cubicBezTo>
                    <a:pt x="156210" y="2114550"/>
                    <a:pt x="133350" y="2134870"/>
                    <a:pt x="114300" y="2166620"/>
                  </a:cubicBezTo>
                  <a:cubicBezTo>
                    <a:pt x="95250" y="2199640"/>
                    <a:pt x="83820" y="2236470"/>
                    <a:pt x="80010" y="2278380"/>
                  </a:cubicBezTo>
                  <a:cubicBezTo>
                    <a:pt x="73660" y="2330450"/>
                    <a:pt x="80010" y="2407920"/>
                    <a:pt x="95250" y="2454910"/>
                  </a:cubicBezTo>
                  <a:cubicBezTo>
                    <a:pt x="106680" y="2491740"/>
                    <a:pt x="121920" y="2518410"/>
                    <a:pt x="147320" y="2546350"/>
                  </a:cubicBezTo>
                  <a:cubicBezTo>
                    <a:pt x="176530" y="2580640"/>
                    <a:pt x="215900" y="2608580"/>
                    <a:pt x="267970" y="2639060"/>
                  </a:cubicBezTo>
                  <a:cubicBezTo>
                    <a:pt x="342900" y="2683510"/>
                    <a:pt x="455930" y="2727960"/>
                    <a:pt x="568960" y="2769870"/>
                  </a:cubicBezTo>
                  <a:cubicBezTo>
                    <a:pt x="706120" y="2819400"/>
                    <a:pt x="880110" y="2868930"/>
                    <a:pt x="1033780" y="2910840"/>
                  </a:cubicBezTo>
                  <a:cubicBezTo>
                    <a:pt x="1181100" y="2952750"/>
                    <a:pt x="1328420" y="2994660"/>
                    <a:pt x="1470660" y="3023870"/>
                  </a:cubicBezTo>
                  <a:cubicBezTo>
                    <a:pt x="1604010" y="3051810"/>
                    <a:pt x="1760220" y="3073400"/>
                    <a:pt x="1860550" y="3083560"/>
                  </a:cubicBezTo>
                  <a:cubicBezTo>
                    <a:pt x="1924050" y="3091180"/>
                    <a:pt x="1951990" y="3093720"/>
                    <a:pt x="2016760" y="3093720"/>
                  </a:cubicBezTo>
                  <a:cubicBezTo>
                    <a:pt x="2127250" y="3092450"/>
                    <a:pt x="2326640" y="3078480"/>
                    <a:pt x="2458720" y="3060700"/>
                  </a:cubicBezTo>
                  <a:cubicBezTo>
                    <a:pt x="2567940" y="3048000"/>
                    <a:pt x="2680970" y="3030220"/>
                    <a:pt x="2753360" y="3008630"/>
                  </a:cubicBezTo>
                  <a:cubicBezTo>
                    <a:pt x="2799080" y="2994660"/>
                    <a:pt x="2813050" y="2987040"/>
                    <a:pt x="2858770" y="2962910"/>
                  </a:cubicBezTo>
                  <a:cubicBezTo>
                    <a:pt x="2951480" y="2912110"/>
                    <a:pt x="3143250" y="2767330"/>
                    <a:pt x="3263900" y="2696210"/>
                  </a:cubicBezTo>
                  <a:cubicBezTo>
                    <a:pt x="3355340" y="2641600"/>
                    <a:pt x="3418840" y="2608580"/>
                    <a:pt x="3512820" y="2564130"/>
                  </a:cubicBezTo>
                  <a:cubicBezTo>
                    <a:pt x="3628390" y="2509520"/>
                    <a:pt x="3829050" y="2421890"/>
                    <a:pt x="3911600" y="2402840"/>
                  </a:cubicBezTo>
                  <a:cubicBezTo>
                    <a:pt x="3944620" y="2395220"/>
                    <a:pt x="3957320" y="2390140"/>
                    <a:pt x="3986530" y="2397760"/>
                  </a:cubicBezTo>
                  <a:cubicBezTo>
                    <a:pt x="4029710" y="2407920"/>
                    <a:pt x="4102100" y="2456180"/>
                    <a:pt x="4142740" y="2489200"/>
                  </a:cubicBezTo>
                  <a:cubicBezTo>
                    <a:pt x="4173220" y="2515870"/>
                    <a:pt x="4194810" y="2543810"/>
                    <a:pt x="4213860" y="2573020"/>
                  </a:cubicBezTo>
                  <a:cubicBezTo>
                    <a:pt x="4231640" y="2599690"/>
                    <a:pt x="4244340" y="2618740"/>
                    <a:pt x="4255770" y="2655570"/>
                  </a:cubicBezTo>
                  <a:cubicBezTo>
                    <a:pt x="4276090" y="2717800"/>
                    <a:pt x="4297680" y="2857500"/>
                    <a:pt x="4300220" y="2919730"/>
                  </a:cubicBezTo>
                  <a:cubicBezTo>
                    <a:pt x="4302760" y="2954020"/>
                    <a:pt x="4304030" y="2973070"/>
                    <a:pt x="4295140" y="3001010"/>
                  </a:cubicBezTo>
                  <a:cubicBezTo>
                    <a:pt x="4283710" y="3035300"/>
                    <a:pt x="4254500" y="3079750"/>
                    <a:pt x="4227830" y="3110230"/>
                  </a:cubicBezTo>
                  <a:cubicBezTo>
                    <a:pt x="4202430" y="3138170"/>
                    <a:pt x="4180840" y="3153410"/>
                    <a:pt x="4140200" y="3178810"/>
                  </a:cubicBezTo>
                  <a:cubicBezTo>
                    <a:pt x="4065270" y="3224530"/>
                    <a:pt x="3896360" y="3303270"/>
                    <a:pt x="3792220" y="3335020"/>
                  </a:cubicBezTo>
                  <a:cubicBezTo>
                    <a:pt x="3713480" y="3360420"/>
                    <a:pt x="3642360" y="3366770"/>
                    <a:pt x="3576320" y="3375660"/>
                  </a:cubicBezTo>
                  <a:cubicBezTo>
                    <a:pt x="3517900" y="3383280"/>
                    <a:pt x="3463290" y="3390900"/>
                    <a:pt x="3413760" y="3385820"/>
                  </a:cubicBezTo>
                  <a:cubicBezTo>
                    <a:pt x="3371850" y="3382010"/>
                    <a:pt x="3333750" y="3369310"/>
                    <a:pt x="3300730" y="3357880"/>
                  </a:cubicBezTo>
                  <a:cubicBezTo>
                    <a:pt x="3271520" y="3346450"/>
                    <a:pt x="3256280" y="3337560"/>
                    <a:pt x="3221990" y="3319780"/>
                  </a:cubicBezTo>
                  <a:cubicBezTo>
                    <a:pt x="3159760" y="3288030"/>
                    <a:pt x="3018790" y="3213100"/>
                    <a:pt x="2957830" y="3173730"/>
                  </a:cubicBezTo>
                  <a:cubicBezTo>
                    <a:pt x="2922270" y="3150870"/>
                    <a:pt x="2905760" y="3140710"/>
                    <a:pt x="2876550" y="3114040"/>
                  </a:cubicBezTo>
                  <a:cubicBezTo>
                    <a:pt x="2835910" y="3077210"/>
                    <a:pt x="2776220" y="3018790"/>
                    <a:pt x="2738120" y="2967990"/>
                  </a:cubicBezTo>
                  <a:cubicBezTo>
                    <a:pt x="2702560" y="2919730"/>
                    <a:pt x="2677160" y="2872740"/>
                    <a:pt x="2651760" y="2816860"/>
                  </a:cubicBezTo>
                  <a:cubicBezTo>
                    <a:pt x="2622550" y="2753360"/>
                    <a:pt x="2604770" y="2694940"/>
                    <a:pt x="2576830" y="2608580"/>
                  </a:cubicBezTo>
                  <a:cubicBezTo>
                    <a:pt x="2529840" y="2465070"/>
                    <a:pt x="2466340" y="2204720"/>
                    <a:pt x="2410460" y="2034540"/>
                  </a:cubicBezTo>
                  <a:cubicBezTo>
                    <a:pt x="2366010" y="1897380"/>
                    <a:pt x="2324100" y="1743710"/>
                    <a:pt x="2277110" y="1664970"/>
                  </a:cubicBezTo>
                  <a:cubicBezTo>
                    <a:pt x="2250440" y="1621790"/>
                    <a:pt x="2235200" y="1605280"/>
                    <a:pt x="2197100" y="1576070"/>
                  </a:cubicBezTo>
                  <a:cubicBezTo>
                    <a:pt x="2136140" y="1529080"/>
                    <a:pt x="2009140" y="1473200"/>
                    <a:pt x="1925320" y="1441450"/>
                  </a:cubicBezTo>
                  <a:cubicBezTo>
                    <a:pt x="1858010" y="1414780"/>
                    <a:pt x="1781810" y="1395730"/>
                    <a:pt x="1737360" y="1389380"/>
                  </a:cubicBezTo>
                  <a:cubicBezTo>
                    <a:pt x="1714500" y="1386840"/>
                    <a:pt x="1700530" y="1384300"/>
                    <a:pt x="1684020" y="1389380"/>
                  </a:cubicBezTo>
                  <a:cubicBezTo>
                    <a:pt x="1668780" y="1394460"/>
                    <a:pt x="1657350" y="1413510"/>
                    <a:pt x="1643380" y="1417320"/>
                  </a:cubicBezTo>
                  <a:cubicBezTo>
                    <a:pt x="1631950" y="1419860"/>
                    <a:pt x="1615440" y="1418590"/>
                    <a:pt x="1607820" y="1410970"/>
                  </a:cubicBezTo>
                  <a:cubicBezTo>
                    <a:pt x="1598930" y="1402080"/>
                    <a:pt x="1592580" y="1377950"/>
                    <a:pt x="1596390" y="1366520"/>
                  </a:cubicBezTo>
                  <a:cubicBezTo>
                    <a:pt x="1598930" y="1356360"/>
                    <a:pt x="1612900" y="1344930"/>
                    <a:pt x="1623060" y="1343660"/>
                  </a:cubicBezTo>
                  <a:cubicBezTo>
                    <a:pt x="1635760" y="1342390"/>
                    <a:pt x="1658620" y="1352550"/>
                    <a:pt x="1664970" y="1363980"/>
                  </a:cubicBezTo>
                  <a:cubicBezTo>
                    <a:pt x="1671320" y="1372870"/>
                    <a:pt x="1670050" y="1390650"/>
                    <a:pt x="1664970" y="1399540"/>
                  </a:cubicBezTo>
                  <a:cubicBezTo>
                    <a:pt x="1658620" y="1409700"/>
                    <a:pt x="1634490" y="1421130"/>
                    <a:pt x="1623060" y="1417320"/>
                  </a:cubicBezTo>
                  <a:cubicBezTo>
                    <a:pt x="1610360" y="1414780"/>
                    <a:pt x="1595120" y="1394460"/>
                    <a:pt x="1593850" y="1381760"/>
                  </a:cubicBezTo>
                  <a:cubicBezTo>
                    <a:pt x="1592580" y="1371600"/>
                    <a:pt x="1600200" y="1360170"/>
                    <a:pt x="1609090" y="1350010"/>
                  </a:cubicBezTo>
                  <a:cubicBezTo>
                    <a:pt x="1620520" y="1337310"/>
                    <a:pt x="1638300" y="1324610"/>
                    <a:pt x="1662430" y="1318260"/>
                  </a:cubicBezTo>
                  <a:cubicBezTo>
                    <a:pt x="1699260" y="1309370"/>
                    <a:pt x="1764030" y="1315720"/>
                    <a:pt x="1813560" y="1324610"/>
                  </a:cubicBezTo>
                  <a:cubicBezTo>
                    <a:pt x="1861820" y="1332230"/>
                    <a:pt x="1905000" y="1351280"/>
                    <a:pt x="1954530" y="1370330"/>
                  </a:cubicBezTo>
                  <a:cubicBezTo>
                    <a:pt x="2011680" y="1393190"/>
                    <a:pt x="2085340" y="1427480"/>
                    <a:pt x="2137410" y="1454150"/>
                  </a:cubicBezTo>
                  <a:cubicBezTo>
                    <a:pt x="2178050" y="1475740"/>
                    <a:pt x="2213610" y="1493520"/>
                    <a:pt x="2244090" y="1516380"/>
                  </a:cubicBezTo>
                  <a:cubicBezTo>
                    <a:pt x="2272030" y="1536700"/>
                    <a:pt x="2294890" y="1557020"/>
                    <a:pt x="2315210" y="1583690"/>
                  </a:cubicBezTo>
                  <a:cubicBezTo>
                    <a:pt x="2338070" y="1614170"/>
                    <a:pt x="2350770" y="1643380"/>
                    <a:pt x="2369820" y="1687830"/>
                  </a:cubicBezTo>
                  <a:cubicBezTo>
                    <a:pt x="2404110" y="1765300"/>
                    <a:pt x="2444750" y="1888490"/>
                    <a:pt x="2484120" y="2012950"/>
                  </a:cubicBezTo>
                  <a:cubicBezTo>
                    <a:pt x="2536190" y="2175510"/>
                    <a:pt x="2602230" y="2440940"/>
                    <a:pt x="2647950" y="2581910"/>
                  </a:cubicBezTo>
                  <a:cubicBezTo>
                    <a:pt x="2675890" y="2667000"/>
                    <a:pt x="2693670" y="2725420"/>
                    <a:pt x="2720340" y="2783840"/>
                  </a:cubicBezTo>
                  <a:cubicBezTo>
                    <a:pt x="2744470" y="2834640"/>
                    <a:pt x="2764790" y="2876550"/>
                    <a:pt x="2796540" y="2919730"/>
                  </a:cubicBezTo>
                  <a:cubicBezTo>
                    <a:pt x="2830830" y="2966720"/>
                    <a:pt x="2884170" y="3020060"/>
                    <a:pt x="2922270" y="3053080"/>
                  </a:cubicBezTo>
                  <a:cubicBezTo>
                    <a:pt x="2948940" y="3077210"/>
                    <a:pt x="2962910" y="3087370"/>
                    <a:pt x="2994660" y="3107690"/>
                  </a:cubicBezTo>
                  <a:cubicBezTo>
                    <a:pt x="3054350" y="3145790"/>
                    <a:pt x="3178810" y="3215640"/>
                    <a:pt x="3256280" y="3251200"/>
                  </a:cubicBezTo>
                  <a:cubicBezTo>
                    <a:pt x="3313430" y="3277870"/>
                    <a:pt x="3359150" y="3302000"/>
                    <a:pt x="3412490" y="3310890"/>
                  </a:cubicBezTo>
                  <a:cubicBezTo>
                    <a:pt x="3463290" y="3317240"/>
                    <a:pt x="3510280" y="3307080"/>
                    <a:pt x="3564890" y="3300730"/>
                  </a:cubicBezTo>
                  <a:cubicBezTo>
                    <a:pt x="3627120" y="3293110"/>
                    <a:pt x="3695700" y="3284220"/>
                    <a:pt x="3763010" y="3265170"/>
                  </a:cubicBezTo>
                  <a:cubicBezTo>
                    <a:pt x="3836670" y="3243580"/>
                    <a:pt x="3917950" y="3206750"/>
                    <a:pt x="3987800" y="3171190"/>
                  </a:cubicBezTo>
                  <a:cubicBezTo>
                    <a:pt x="4052570" y="3138170"/>
                    <a:pt x="4126230" y="3103880"/>
                    <a:pt x="4166870" y="3063240"/>
                  </a:cubicBezTo>
                  <a:cubicBezTo>
                    <a:pt x="4197350" y="3032760"/>
                    <a:pt x="4218940" y="3007360"/>
                    <a:pt x="4227830" y="2962910"/>
                  </a:cubicBezTo>
                  <a:cubicBezTo>
                    <a:pt x="4241800" y="2890520"/>
                    <a:pt x="4208780" y="2727960"/>
                    <a:pt x="4177030" y="2655570"/>
                  </a:cubicBezTo>
                  <a:cubicBezTo>
                    <a:pt x="4156710" y="2608580"/>
                    <a:pt x="4130040" y="2580640"/>
                    <a:pt x="4098290" y="2551430"/>
                  </a:cubicBezTo>
                  <a:cubicBezTo>
                    <a:pt x="4067810" y="2523490"/>
                    <a:pt x="4020820" y="2495550"/>
                    <a:pt x="3990340" y="2482850"/>
                  </a:cubicBezTo>
                  <a:cubicBezTo>
                    <a:pt x="3971290" y="2475230"/>
                    <a:pt x="3964940" y="2471420"/>
                    <a:pt x="3940810" y="2472690"/>
                  </a:cubicBezTo>
                  <a:cubicBezTo>
                    <a:pt x="3870960" y="2480310"/>
                    <a:pt x="3661410" y="2579370"/>
                    <a:pt x="3547110" y="2631440"/>
                  </a:cubicBezTo>
                  <a:cubicBezTo>
                    <a:pt x="3455670" y="2674620"/>
                    <a:pt x="3395980" y="2706370"/>
                    <a:pt x="3304540" y="2759710"/>
                  </a:cubicBezTo>
                  <a:cubicBezTo>
                    <a:pt x="3183890" y="2832100"/>
                    <a:pt x="2987040" y="2979420"/>
                    <a:pt x="2889250" y="3032760"/>
                  </a:cubicBezTo>
                  <a:cubicBezTo>
                    <a:pt x="2839720" y="3059430"/>
                    <a:pt x="2813050" y="3068320"/>
                    <a:pt x="2771140" y="3082290"/>
                  </a:cubicBezTo>
                  <a:cubicBezTo>
                    <a:pt x="2726690" y="3097530"/>
                    <a:pt x="2686050" y="3106420"/>
                    <a:pt x="2626360" y="3116580"/>
                  </a:cubicBezTo>
                  <a:cubicBezTo>
                    <a:pt x="2532380" y="3133090"/>
                    <a:pt x="2374900" y="3147060"/>
                    <a:pt x="2264410" y="3155950"/>
                  </a:cubicBezTo>
                  <a:cubicBezTo>
                    <a:pt x="2172970" y="3163570"/>
                    <a:pt x="2086610" y="3169920"/>
                    <a:pt x="2011680" y="3169920"/>
                  </a:cubicBezTo>
                  <a:cubicBezTo>
                    <a:pt x="1951990" y="3168650"/>
                    <a:pt x="1916430" y="3166110"/>
                    <a:pt x="1850390" y="3159760"/>
                  </a:cubicBezTo>
                  <a:cubicBezTo>
                    <a:pt x="1747520" y="3148330"/>
                    <a:pt x="1587500" y="3125470"/>
                    <a:pt x="1451610" y="3098800"/>
                  </a:cubicBezTo>
                  <a:cubicBezTo>
                    <a:pt x="1308100" y="3068320"/>
                    <a:pt x="1160780" y="3026410"/>
                    <a:pt x="1012190" y="2984500"/>
                  </a:cubicBezTo>
                  <a:cubicBezTo>
                    <a:pt x="857250" y="2941320"/>
                    <a:pt x="679450" y="2891790"/>
                    <a:pt x="539750" y="2839720"/>
                  </a:cubicBezTo>
                  <a:cubicBezTo>
                    <a:pt x="422910" y="2796540"/>
                    <a:pt x="306070" y="2750820"/>
                    <a:pt x="224790" y="2701290"/>
                  </a:cubicBezTo>
                  <a:cubicBezTo>
                    <a:pt x="165100" y="2665730"/>
                    <a:pt x="119380" y="2631440"/>
                    <a:pt x="83820" y="2588260"/>
                  </a:cubicBezTo>
                  <a:cubicBezTo>
                    <a:pt x="53340" y="2552700"/>
                    <a:pt x="34290" y="2515870"/>
                    <a:pt x="20320" y="2468880"/>
                  </a:cubicBezTo>
                  <a:cubicBezTo>
                    <a:pt x="3810" y="2413000"/>
                    <a:pt x="0" y="2330450"/>
                    <a:pt x="3810" y="2272030"/>
                  </a:cubicBezTo>
                  <a:cubicBezTo>
                    <a:pt x="7620" y="2226310"/>
                    <a:pt x="12700" y="2188210"/>
                    <a:pt x="31750" y="2150110"/>
                  </a:cubicBezTo>
                  <a:cubicBezTo>
                    <a:pt x="54610" y="2105660"/>
                    <a:pt x="99060" y="2066290"/>
                    <a:pt x="140970" y="2024380"/>
                  </a:cubicBezTo>
                  <a:cubicBezTo>
                    <a:pt x="190500" y="1977390"/>
                    <a:pt x="243840" y="1932940"/>
                    <a:pt x="309880" y="1884680"/>
                  </a:cubicBezTo>
                  <a:cubicBezTo>
                    <a:pt x="396240" y="1822450"/>
                    <a:pt x="492760" y="1741170"/>
                    <a:pt x="618490" y="1687830"/>
                  </a:cubicBezTo>
                  <a:cubicBezTo>
                    <a:pt x="784860" y="1617980"/>
                    <a:pt x="1075690" y="1586230"/>
                    <a:pt x="1238250" y="1540510"/>
                  </a:cubicBezTo>
                  <a:cubicBezTo>
                    <a:pt x="1344930" y="1508760"/>
                    <a:pt x="1441450" y="1504950"/>
                    <a:pt x="1501140" y="1451610"/>
                  </a:cubicBezTo>
                  <a:cubicBezTo>
                    <a:pt x="1554480" y="1404620"/>
                    <a:pt x="1563370" y="1337310"/>
                    <a:pt x="1595120" y="1253490"/>
                  </a:cubicBezTo>
                  <a:cubicBezTo>
                    <a:pt x="1644650" y="1121410"/>
                    <a:pt x="1699260" y="862330"/>
                    <a:pt x="1744980" y="723900"/>
                  </a:cubicBezTo>
                  <a:cubicBezTo>
                    <a:pt x="1775460" y="633730"/>
                    <a:pt x="1795780" y="568960"/>
                    <a:pt x="1830070" y="504190"/>
                  </a:cubicBezTo>
                  <a:cubicBezTo>
                    <a:pt x="1859280" y="447040"/>
                    <a:pt x="1888490" y="401320"/>
                    <a:pt x="1931670" y="353060"/>
                  </a:cubicBezTo>
                  <a:cubicBezTo>
                    <a:pt x="1982470" y="298450"/>
                    <a:pt x="2048510" y="246380"/>
                    <a:pt x="2119630" y="196850"/>
                  </a:cubicBezTo>
                  <a:cubicBezTo>
                    <a:pt x="2200910" y="140970"/>
                    <a:pt x="2327910" y="64770"/>
                    <a:pt x="2393950" y="36830"/>
                  </a:cubicBezTo>
                  <a:cubicBezTo>
                    <a:pt x="2430780" y="21590"/>
                    <a:pt x="2440940" y="16510"/>
                    <a:pt x="2481580" y="12700"/>
                  </a:cubicBezTo>
                  <a:cubicBezTo>
                    <a:pt x="2562860" y="2540"/>
                    <a:pt x="2750820" y="0"/>
                    <a:pt x="2860040" y="24130"/>
                  </a:cubicBezTo>
                  <a:cubicBezTo>
                    <a:pt x="2951480" y="44450"/>
                    <a:pt x="3030220" y="87630"/>
                    <a:pt x="3100070" y="125730"/>
                  </a:cubicBezTo>
                  <a:cubicBezTo>
                    <a:pt x="3159760" y="158750"/>
                    <a:pt x="3210560" y="196850"/>
                    <a:pt x="3260090" y="236220"/>
                  </a:cubicBezTo>
                  <a:cubicBezTo>
                    <a:pt x="3307080" y="274320"/>
                    <a:pt x="3354070" y="313690"/>
                    <a:pt x="3393440" y="359410"/>
                  </a:cubicBezTo>
                  <a:cubicBezTo>
                    <a:pt x="3434080" y="407670"/>
                    <a:pt x="3487420" y="478790"/>
                    <a:pt x="3500120" y="520700"/>
                  </a:cubicBezTo>
                  <a:cubicBezTo>
                    <a:pt x="3507740" y="543560"/>
                    <a:pt x="3509010" y="561340"/>
                    <a:pt x="3501390" y="579120"/>
                  </a:cubicBezTo>
                  <a:cubicBezTo>
                    <a:pt x="3491230" y="601980"/>
                    <a:pt x="3467100" y="615950"/>
                    <a:pt x="3432810" y="640080"/>
                  </a:cubicBezTo>
                  <a:cubicBezTo>
                    <a:pt x="3359150" y="692150"/>
                    <a:pt x="3161030" y="777240"/>
                    <a:pt x="3049270" y="848360"/>
                  </a:cubicBezTo>
                  <a:cubicBezTo>
                    <a:pt x="2956560" y="908050"/>
                    <a:pt x="2899410" y="965200"/>
                    <a:pt x="2804160" y="1029970"/>
                  </a:cubicBezTo>
                  <a:cubicBezTo>
                    <a:pt x="2680970" y="1116330"/>
                    <a:pt x="2471420" y="1242060"/>
                    <a:pt x="2369820" y="1311910"/>
                  </a:cubicBezTo>
                  <a:cubicBezTo>
                    <a:pt x="2312670" y="1351280"/>
                    <a:pt x="2284730" y="1370330"/>
                    <a:pt x="2240280" y="1407160"/>
                  </a:cubicBezTo>
                  <a:cubicBezTo>
                    <a:pt x="2185670" y="1451610"/>
                    <a:pt x="2127250" y="1498600"/>
                    <a:pt x="2068830" y="1563370"/>
                  </a:cubicBezTo>
                  <a:cubicBezTo>
                    <a:pt x="1992630" y="1645920"/>
                    <a:pt x="1896110" y="1775460"/>
                    <a:pt x="1828800" y="1874520"/>
                  </a:cubicBezTo>
                  <a:cubicBezTo>
                    <a:pt x="1771650" y="1957070"/>
                    <a:pt x="1728470" y="2021840"/>
                    <a:pt x="1684020" y="2109470"/>
                  </a:cubicBezTo>
                  <a:cubicBezTo>
                    <a:pt x="1631950" y="2213610"/>
                    <a:pt x="1578610" y="2350770"/>
                    <a:pt x="1540510" y="2459990"/>
                  </a:cubicBezTo>
                  <a:cubicBezTo>
                    <a:pt x="1508760" y="2553970"/>
                    <a:pt x="1475740" y="2639060"/>
                    <a:pt x="1466850" y="2727960"/>
                  </a:cubicBezTo>
                  <a:cubicBezTo>
                    <a:pt x="1457960" y="2814320"/>
                    <a:pt x="1471930" y="2921000"/>
                    <a:pt x="1484630" y="2988310"/>
                  </a:cubicBezTo>
                  <a:cubicBezTo>
                    <a:pt x="1493520" y="3034030"/>
                    <a:pt x="1501140" y="3061970"/>
                    <a:pt x="1517650" y="3097530"/>
                  </a:cubicBezTo>
                  <a:cubicBezTo>
                    <a:pt x="1537970" y="3139440"/>
                    <a:pt x="1576070" y="3190240"/>
                    <a:pt x="1604010" y="3223260"/>
                  </a:cubicBezTo>
                  <a:cubicBezTo>
                    <a:pt x="1624330" y="3248660"/>
                    <a:pt x="1635760" y="3258820"/>
                    <a:pt x="1664970" y="3284220"/>
                  </a:cubicBezTo>
                  <a:cubicBezTo>
                    <a:pt x="1722120" y="3332480"/>
                    <a:pt x="1840230" y="3423920"/>
                    <a:pt x="1935480" y="3486150"/>
                  </a:cubicBezTo>
                  <a:cubicBezTo>
                    <a:pt x="2032000" y="3549650"/>
                    <a:pt x="2160270" y="3623310"/>
                    <a:pt x="2240280" y="3662680"/>
                  </a:cubicBezTo>
                  <a:cubicBezTo>
                    <a:pt x="2287270" y="3686810"/>
                    <a:pt x="2311400" y="3704590"/>
                    <a:pt x="2358390" y="3712210"/>
                  </a:cubicBezTo>
                  <a:cubicBezTo>
                    <a:pt x="2418080" y="3722370"/>
                    <a:pt x="2531110" y="3690620"/>
                    <a:pt x="2575560" y="3696970"/>
                  </a:cubicBezTo>
                  <a:cubicBezTo>
                    <a:pt x="2597150" y="3699510"/>
                    <a:pt x="2611120" y="3718560"/>
                    <a:pt x="2620010" y="3710940"/>
                  </a:cubicBezTo>
                  <a:cubicBezTo>
                    <a:pt x="2644140" y="3691890"/>
                    <a:pt x="2586990" y="3516630"/>
                    <a:pt x="2589530" y="3417570"/>
                  </a:cubicBezTo>
                  <a:cubicBezTo>
                    <a:pt x="2593340" y="3315970"/>
                    <a:pt x="2639060" y="3172460"/>
                    <a:pt x="2640330" y="3112770"/>
                  </a:cubicBezTo>
                  <a:cubicBezTo>
                    <a:pt x="2640330" y="3087370"/>
                    <a:pt x="2640330" y="3083560"/>
                    <a:pt x="2631440" y="3058160"/>
                  </a:cubicBezTo>
                  <a:cubicBezTo>
                    <a:pt x="2602230" y="2976880"/>
                    <a:pt x="2411730" y="2705100"/>
                    <a:pt x="2359660" y="2599690"/>
                  </a:cubicBezTo>
                  <a:cubicBezTo>
                    <a:pt x="2332990" y="2547620"/>
                    <a:pt x="2319020" y="2513330"/>
                    <a:pt x="2308860" y="2477770"/>
                  </a:cubicBezTo>
                  <a:cubicBezTo>
                    <a:pt x="2302510" y="2452370"/>
                    <a:pt x="2301240" y="2437130"/>
                    <a:pt x="2299970" y="2409190"/>
                  </a:cubicBezTo>
                  <a:cubicBezTo>
                    <a:pt x="2299970" y="2364740"/>
                    <a:pt x="2307590" y="2287270"/>
                    <a:pt x="2319020" y="2235200"/>
                  </a:cubicBezTo>
                  <a:cubicBezTo>
                    <a:pt x="2327910" y="2192020"/>
                    <a:pt x="2339340" y="2156460"/>
                    <a:pt x="2357120" y="2118360"/>
                  </a:cubicBezTo>
                  <a:cubicBezTo>
                    <a:pt x="2376170" y="2075180"/>
                    <a:pt x="2405380" y="2024380"/>
                    <a:pt x="2433320" y="1990090"/>
                  </a:cubicBezTo>
                  <a:cubicBezTo>
                    <a:pt x="2454910" y="1963420"/>
                    <a:pt x="2480310" y="1936750"/>
                    <a:pt x="2503170" y="1926590"/>
                  </a:cubicBezTo>
                  <a:cubicBezTo>
                    <a:pt x="2520950" y="1918970"/>
                    <a:pt x="2527300" y="1922780"/>
                    <a:pt x="2553970" y="1922780"/>
                  </a:cubicBezTo>
                  <a:cubicBezTo>
                    <a:pt x="2642870" y="1921510"/>
                    <a:pt x="2955290" y="1944370"/>
                    <a:pt x="3141980" y="1945640"/>
                  </a:cubicBezTo>
                  <a:cubicBezTo>
                    <a:pt x="3312160" y="1946910"/>
                    <a:pt x="3507740" y="1945640"/>
                    <a:pt x="3629660" y="1934210"/>
                  </a:cubicBezTo>
                  <a:cubicBezTo>
                    <a:pt x="3702050" y="1926590"/>
                    <a:pt x="3741420" y="1926590"/>
                    <a:pt x="3802380" y="1905000"/>
                  </a:cubicBezTo>
                  <a:cubicBezTo>
                    <a:pt x="3881120" y="1877060"/>
                    <a:pt x="3987800" y="1817370"/>
                    <a:pt x="4058920" y="1765300"/>
                  </a:cubicBezTo>
                  <a:cubicBezTo>
                    <a:pt x="4117340" y="1722120"/>
                    <a:pt x="4170680" y="1671320"/>
                    <a:pt x="4204970" y="1624330"/>
                  </a:cubicBezTo>
                  <a:cubicBezTo>
                    <a:pt x="4231640" y="1587500"/>
                    <a:pt x="4243070" y="1553210"/>
                    <a:pt x="4258310" y="1513840"/>
                  </a:cubicBezTo>
                  <a:cubicBezTo>
                    <a:pt x="4274820" y="1469390"/>
                    <a:pt x="4288790" y="1413510"/>
                    <a:pt x="4297680" y="1367790"/>
                  </a:cubicBezTo>
                  <a:cubicBezTo>
                    <a:pt x="4306570" y="1328420"/>
                    <a:pt x="4315460" y="1286510"/>
                    <a:pt x="4314190" y="1256030"/>
                  </a:cubicBezTo>
                  <a:cubicBezTo>
                    <a:pt x="4314190" y="1235710"/>
                    <a:pt x="4316730" y="1220470"/>
                    <a:pt x="4301490" y="1203960"/>
                  </a:cubicBezTo>
                  <a:cubicBezTo>
                    <a:pt x="4268470" y="1167130"/>
                    <a:pt x="4138930" y="1121410"/>
                    <a:pt x="4037330" y="1113790"/>
                  </a:cubicBezTo>
                  <a:cubicBezTo>
                    <a:pt x="3907790" y="1103630"/>
                    <a:pt x="3738880" y="1158240"/>
                    <a:pt x="3580130" y="1195070"/>
                  </a:cubicBezTo>
                  <a:cubicBezTo>
                    <a:pt x="3406140" y="1234440"/>
                    <a:pt x="3244850" y="1297940"/>
                    <a:pt x="3034030" y="1347470"/>
                  </a:cubicBezTo>
                  <a:cubicBezTo>
                    <a:pt x="2750820" y="1413510"/>
                    <a:pt x="2289810" y="1497330"/>
                    <a:pt x="2026920" y="1532890"/>
                  </a:cubicBezTo>
                  <a:cubicBezTo>
                    <a:pt x="1858010" y="1554480"/>
                    <a:pt x="1733550" y="1560830"/>
                    <a:pt x="1610360" y="1564640"/>
                  </a:cubicBezTo>
                  <a:cubicBezTo>
                    <a:pt x="1511300" y="1568450"/>
                    <a:pt x="1432560" y="1567180"/>
                    <a:pt x="1344930" y="1563370"/>
                  </a:cubicBezTo>
                  <a:cubicBezTo>
                    <a:pt x="1257300" y="1558290"/>
                    <a:pt x="1174750" y="1555750"/>
                    <a:pt x="1083310" y="1537970"/>
                  </a:cubicBezTo>
                  <a:cubicBezTo>
                    <a:pt x="979170" y="1517650"/>
                    <a:pt x="821690" y="1466850"/>
                    <a:pt x="756920" y="1441450"/>
                  </a:cubicBezTo>
                  <a:cubicBezTo>
                    <a:pt x="727710" y="1431290"/>
                    <a:pt x="721360" y="1427480"/>
                    <a:pt x="697230" y="1412240"/>
                  </a:cubicBezTo>
                  <a:cubicBezTo>
                    <a:pt x="656590" y="1388110"/>
                    <a:pt x="577850" y="1332230"/>
                    <a:pt x="539750" y="1295400"/>
                  </a:cubicBezTo>
                  <a:cubicBezTo>
                    <a:pt x="513080" y="1270000"/>
                    <a:pt x="496570" y="1250950"/>
                    <a:pt x="480060" y="1221740"/>
                  </a:cubicBezTo>
                  <a:cubicBezTo>
                    <a:pt x="461010" y="1187450"/>
                    <a:pt x="448310" y="1145540"/>
                    <a:pt x="435610" y="1099820"/>
                  </a:cubicBezTo>
                  <a:cubicBezTo>
                    <a:pt x="419100" y="1042670"/>
                    <a:pt x="397510" y="971550"/>
                    <a:pt x="394970" y="905510"/>
                  </a:cubicBezTo>
                  <a:cubicBezTo>
                    <a:pt x="391160" y="835660"/>
                    <a:pt x="402590" y="756920"/>
                    <a:pt x="419100" y="688340"/>
                  </a:cubicBezTo>
                  <a:cubicBezTo>
                    <a:pt x="434340" y="623570"/>
                    <a:pt x="464820" y="544830"/>
                    <a:pt x="485140" y="506730"/>
                  </a:cubicBezTo>
                  <a:cubicBezTo>
                    <a:pt x="496570" y="486410"/>
                    <a:pt x="501650" y="480060"/>
                    <a:pt x="515620" y="466090"/>
                  </a:cubicBezTo>
                  <a:cubicBezTo>
                    <a:pt x="535940" y="445770"/>
                    <a:pt x="558800" y="427990"/>
                    <a:pt x="599440" y="406400"/>
                  </a:cubicBezTo>
                  <a:cubicBezTo>
                    <a:pt x="684530" y="358140"/>
                    <a:pt x="951230" y="246380"/>
                    <a:pt x="1026160" y="223520"/>
                  </a:cubicBezTo>
                  <a:cubicBezTo>
                    <a:pt x="1052830" y="215900"/>
                    <a:pt x="1055370" y="215900"/>
                    <a:pt x="1080770" y="213360"/>
                  </a:cubicBezTo>
                  <a:cubicBezTo>
                    <a:pt x="1143000" y="208280"/>
                    <a:pt x="1313180" y="210820"/>
                    <a:pt x="1405890" y="219710"/>
                  </a:cubicBezTo>
                  <a:cubicBezTo>
                    <a:pt x="1474470" y="224790"/>
                    <a:pt x="1527810" y="227330"/>
                    <a:pt x="1586230" y="247650"/>
                  </a:cubicBezTo>
                  <a:cubicBezTo>
                    <a:pt x="1647190" y="267970"/>
                    <a:pt x="1706880" y="306070"/>
                    <a:pt x="1760220" y="344170"/>
                  </a:cubicBezTo>
                  <a:cubicBezTo>
                    <a:pt x="1814830" y="382270"/>
                    <a:pt x="1877060" y="431800"/>
                    <a:pt x="1911350" y="474980"/>
                  </a:cubicBezTo>
                  <a:cubicBezTo>
                    <a:pt x="1936750" y="506730"/>
                    <a:pt x="1953260" y="538480"/>
                    <a:pt x="1964690" y="568960"/>
                  </a:cubicBezTo>
                  <a:cubicBezTo>
                    <a:pt x="1973580" y="595630"/>
                    <a:pt x="1974850" y="619760"/>
                    <a:pt x="1974850" y="648970"/>
                  </a:cubicBezTo>
                  <a:cubicBezTo>
                    <a:pt x="1974850" y="681990"/>
                    <a:pt x="1968500" y="721360"/>
                    <a:pt x="1959610" y="758190"/>
                  </a:cubicBezTo>
                  <a:cubicBezTo>
                    <a:pt x="1950720" y="797560"/>
                    <a:pt x="1949450" y="824230"/>
                    <a:pt x="1921510" y="876300"/>
                  </a:cubicBezTo>
                  <a:cubicBezTo>
                    <a:pt x="1846580" y="1012190"/>
                    <a:pt x="1484630" y="1372870"/>
                    <a:pt x="1366520" y="1536700"/>
                  </a:cubicBezTo>
                  <a:cubicBezTo>
                    <a:pt x="1303020" y="1625600"/>
                    <a:pt x="1273810" y="1677670"/>
                    <a:pt x="1234440" y="1752600"/>
                  </a:cubicBezTo>
                  <a:cubicBezTo>
                    <a:pt x="1195070" y="1830070"/>
                    <a:pt x="1154430" y="1925320"/>
                    <a:pt x="1130300" y="1993900"/>
                  </a:cubicBezTo>
                  <a:cubicBezTo>
                    <a:pt x="1113790" y="2044700"/>
                    <a:pt x="1101090" y="2070100"/>
                    <a:pt x="1094740" y="2125980"/>
                  </a:cubicBezTo>
                  <a:cubicBezTo>
                    <a:pt x="1084580" y="2225040"/>
                    <a:pt x="1098550" y="2438400"/>
                    <a:pt x="1118870" y="2541270"/>
                  </a:cubicBezTo>
                  <a:cubicBezTo>
                    <a:pt x="1130300" y="2603500"/>
                    <a:pt x="1146810" y="2632710"/>
                    <a:pt x="1169670" y="2688590"/>
                  </a:cubicBezTo>
                  <a:cubicBezTo>
                    <a:pt x="1200150" y="2764790"/>
                    <a:pt x="1247140" y="2876550"/>
                    <a:pt x="1295400" y="2954020"/>
                  </a:cubicBezTo>
                  <a:cubicBezTo>
                    <a:pt x="1338580" y="3022600"/>
                    <a:pt x="1393190" y="3089910"/>
                    <a:pt x="1438910" y="3135630"/>
                  </a:cubicBezTo>
                  <a:cubicBezTo>
                    <a:pt x="1473200" y="3169920"/>
                    <a:pt x="1510030" y="3196590"/>
                    <a:pt x="1540510" y="3214370"/>
                  </a:cubicBezTo>
                  <a:cubicBezTo>
                    <a:pt x="1560830" y="3225800"/>
                    <a:pt x="1568450" y="3229610"/>
                    <a:pt x="1596390" y="3237230"/>
                  </a:cubicBezTo>
                  <a:cubicBezTo>
                    <a:pt x="1670050" y="3256280"/>
                    <a:pt x="1922780" y="3300730"/>
                    <a:pt x="2010410" y="3285490"/>
                  </a:cubicBezTo>
                  <a:cubicBezTo>
                    <a:pt x="2053590" y="3279140"/>
                    <a:pt x="2068830" y="3262630"/>
                    <a:pt x="2103120" y="3242310"/>
                  </a:cubicBezTo>
                  <a:cubicBezTo>
                    <a:pt x="2151380" y="3214370"/>
                    <a:pt x="2223770" y="3175000"/>
                    <a:pt x="2268220" y="3129280"/>
                  </a:cubicBezTo>
                  <a:cubicBezTo>
                    <a:pt x="2311400" y="3084830"/>
                    <a:pt x="2344420" y="2994660"/>
                    <a:pt x="2369820" y="2975610"/>
                  </a:cubicBezTo>
                  <a:cubicBezTo>
                    <a:pt x="2379980" y="2969260"/>
                    <a:pt x="2387600" y="2967990"/>
                    <a:pt x="2395220" y="2969260"/>
                  </a:cubicBezTo>
                  <a:cubicBezTo>
                    <a:pt x="2404110" y="2970530"/>
                    <a:pt x="2414270" y="2974340"/>
                    <a:pt x="2419350" y="2980690"/>
                  </a:cubicBezTo>
                  <a:cubicBezTo>
                    <a:pt x="2426970" y="2990850"/>
                    <a:pt x="2425700" y="3023870"/>
                    <a:pt x="2425700" y="3023870"/>
                  </a:cubicBezTo>
                </a:path>
              </a:pathLst>
            </a:custGeom>
            <a:solidFill>
              <a:srgbClr val="000000">
                <a:alpha val="28627"/>
              </a:srgbClr>
            </a:solidFill>
            <a:ln cap="sq">
              <a:noFill/>
              <a:prstDash val="solid"/>
              <a:miter/>
            </a:ln>
          </p:spPr>
          <p:txBody>
            <a:bodyPr/>
            <a:lstStyle/>
            <a:p>
              <a:endParaRPr lang="en-NL"/>
            </a:p>
          </p:txBody>
        </p:sp>
      </p:grpSp>
      <p:grpSp>
        <p:nvGrpSpPr>
          <p:cNvPr id="18" name="Group 5">
            <a:extLst>
              <a:ext uri="{FF2B5EF4-FFF2-40B4-BE49-F238E27FC236}">
                <a16:creationId xmlns:a16="http://schemas.microsoft.com/office/drawing/2014/main" id="{984A5F08-9CFC-089D-69BF-E1089894892B}"/>
              </a:ext>
            </a:extLst>
          </p:cNvPr>
          <p:cNvGrpSpPr/>
          <p:nvPr/>
        </p:nvGrpSpPr>
        <p:grpSpPr>
          <a:xfrm>
            <a:off x="-444633" y="-556618"/>
            <a:ext cx="19177267" cy="1113237"/>
            <a:chOff x="0" y="0"/>
            <a:chExt cx="5050803" cy="293198"/>
          </a:xfrm>
        </p:grpSpPr>
        <p:sp>
          <p:nvSpPr>
            <p:cNvPr id="19" name="Freeform 6">
              <a:extLst>
                <a:ext uri="{FF2B5EF4-FFF2-40B4-BE49-F238E27FC236}">
                  <a16:creationId xmlns:a16="http://schemas.microsoft.com/office/drawing/2014/main" id="{23A4A4D0-EF2B-07FC-5679-1F54E6EACEEA}"/>
                </a:ext>
              </a:extLst>
            </p:cNvPr>
            <p:cNvSpPr/>
            <p:nvPr/>
          </p:nvSpPr>
          <p:spPr>
            <a:xfrm>
              <a:off x="0" y="0"/>
              <a:ext cx="5050803" cy="293198"/>
            </a:xfrm>
            <a:custGeom>
              <a:avLst/>
              <a:gdLst/>
              <a:ahLst/>
              <a:cxnLst/>
              <a:rect l="l" t="t" r="r" b="b"/>
              <a:pathLst>
                <a:path w="5050803" h="293198">
                  <a:moveTo>
                    <a:pt x="0" y="0"/>
                  </a:moveTo>
                  <a:lnTo>
                    <a:pt x="5050803" y="0"/>
                  </a:lnTo>
                  <a:lnTo>
                    <a:pt x="5050803" y="293198"/>
                  </a:lnTo>
                  <a:lnTo>
                    <a:pt x="0" y="293198"/>
                  </a:lnTo>
                  <a:close/>
                </a:path>
              </a:pathLst>
            </a:custGeom>
            <a:solidFill>
              <a:srgbClr val="06C892"/>
            </a:solidFill>
          </p:spPr>
          <p:txBody>
            <a:bodyPr/>
            <a:lstStyle/>
            <a:p>
              <a:endParaRPr lang="en-NL"/>
            </a:p>
          </p:txBody>
        </p:sp>
        <p:sp>
          <p:nvSpPr>
            <p:cNvPr id="20" name="TextBox 7">
              <a:extLst>
                <a:ext uri="{FF2B5EF4-FFF2-40B4-BE49-F238E27FC236}">
                  <a16:creationId xmlns:a16="http://schemas.microsoft.com/office/drawing/2014/main" id="{09875E11-C423-8C66-5ACD-24FF891A69A8}"/>
                </a:ext>
              </a:extLst>
            </p:cNvPr>
            <p:cNvSpPr txBox="1"/>
            <p:nvPr/>
          </p:nvSpPr>
          <p:spPr>
            <a:xfrm>
              <a:off x="0" y="-38100"/>
              <a:ext cx="5050803" cy="331298"/>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
            <a:extLst>
              <a:ext uri="{FF2B5EF4-FFF2-40B4-BE49-F238E27FC236}">
                <a16:creationId xmlns:a16="http://schemas.microsoft.com/office/drawing/2014/main" id="{9A241484-375D-8B20-7696-A1436543FDDD}"/>
              </a:ext>
            </a:extLst>
          </p:cNvPr>
          <p:cNvGrpSpPr/>
          <p:nvPr/>
        </p:nvGrpSpPr>
        <p:grpSpPr>
          <a:xfrm>
            <a:off x="-444633" y="9730382"/>
            <a:ext cx="19177267" cy="1113237"/>
            <a:chOff x="0" y="0"/>
            <a:chExt cx="5050803" cy="293198"/>
          </a:xfrm>
        </p:grpSpPr>
        <p:sp>
          <p:nvSpPr>
            <p:cNvPr id="22" name="Freeform 3">
              <a:extLst>
                <a:ext uri="{FF2B5EF4-FFF2-40B4-BE49-F238E27FC236}">
                  <a16:creationId xmlns:a16="http://schemas.microsoft.com/office/drawing/2014/main" id="{71D9E218-EA47-6FB2-92DC-2F70AE39710A}"/>
                </a:ext>
              </a:extLst>
            </p:cNvPr>
            <p:cNvSpPr/>
            <p:nvPr/>
          </p:nvSpPr>
          <p:spPr>
            <a:xfrm>
              <a:off x="0" y="0"/>
              <a:ext cx="5050803" cy="293198"/>
            </a:xfrm>
            <a:custGeom>
              <a:avLst/>
              <a:gdLst/>
              <a:ahLst/>
              <a:cxnLst/>
              <a:rect l="l" t="t" r="r" b="b"/>
              <a:pathLst>
                <a:path w="5050803" h="293198">
                  <a:moveTo>
                    <a:pt x="0" y="0"/>
                  </a:moveTo>
                  <a:lnTo>
                    <a:pt x="5050803" y="0"/>
                  </a:lnTo>
                  <a:lnTo>
                    <a:pt x="5050803" y="293198"/>
                  </a:lnTo>
                  <a:lnTo>
                    <a:pt x="0" y="293198"/>
                  </a:lnTo>
                  <a:close/>
                </a:path>
              </a:pathLst>
            </a:custGeom>
            <a:solidFill>
              <a:srgbClr val="5383FF"/>
            </a:solidFill>
          </p:spPr>
          <p:txBody>
            <a:bodyPr/>
            <a:lstStyle/>
            <a:p>
              <a:endParaRPr lang="en-NL"/>
            </a:p>
          </p:txBody>
        </p:sp>
        <p:sp>
          <p:nvSpPr>
            <p:cNvPr id="23" name="TextBox 4">
              <a:extLst>
                <a:ext uri="{FF2B5EF4-FFF2-40B4-BE49-F238E27FC236}">
                  <a16:creationId xmlns:a16="http://schemas.microsoft.com/office/drawing/2014/main" id="{89E2B971-5076-34F3-99FA-C0B4340200C1}"/>
                </a:ext>
              </a:extLst>
            </p:cNvPr>
            <p:cNvSpPr txBox="1"/>
            <p:nvPr/>
          </p:nvSpPr>
          <p:spPr>
            <a:xfrm>
              <a:off x="0" y="-38100"/>
              <a:ext cx="5050803" cy="331298"/>
            </a:xfrm>
            <a:prstGeom prst="rect">
              <a:avLst/>
            </a:prstGeom>
          </p:spPr>
          <p:txBody>
            <a:bodyPr lIns="50800" tIns="50800" rIns="50800" bIns="50800" rtlCol="0" anchor="ctr"/>
            <a:lstStyle/>
            <a:p>
              <a:pPr algn="ctr">
                <a:lnSpc>
                  <a:spcPts val="2659"/>
                </a:lnSpc>
                <a:spcBef>
                  <a:spcPct val="0"/>
                </a:spcBef>
              </a:pPr>
              <a:endParaRPr/>
            </a:p>
          </p:txBody>
        </p:sp>
      </p:grpSp>
    </p:spTree>
    <p:extLst>
      <p:ext uri="{BB962C8B-B14F-4D97-AF65-F5344CB8AC3E}">
        <p14:creationId xmlns:p14="http://schemas.microsoft.com/office/powerpoint/2010/main" val="340542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383FF"/>
        </a:solidFill>
        <a:effectLst/>
      </p:bgPr>
    </p:bg>
    <p:spTree>
      <p:nvGrpSpPr>
        <p:cNvPr id="1" name=""/>
        <p:cNvGrpSpPr/>
        <p:nvPr/>
      </p:nvGrpSpPr>
      <p:grpSpPr>
        <a:xfrm>
          <a:off x="0" y="0"/>
          <a:ext cx="0" cy="0"/>
          <a:chOff x="0" y="0"/>
          <a:chExt cx="0" cy="0"/>
        </a:xfrm>
      </p:grpSpPr>
      <p:grpSp>
        <p:nvGrpSpPr>
          <p:cNvPr id="2" name="Group 2"/>
          <p:cNvGrpSpPr/>
          <p:nvPr/>
        </p:nvGrpSpPr>
        <p:grpSpPr>
          <a:xfrm>
            <a:off x="5267354" y="2857700"/>
            <a:ext cx="7753292" cy="4571600"/>
            <a:chOff x="0" y="0"/>
            <a:chExt cx="10337722" cy="6095467"/>
          </a:xfrm>
        </p:grpSpPr>
        <p:sp>
          <p:nvSpPr>
            <p:cNvPr id="3" name="Freeform 3"/>
            <p:cNvSpPr/>
            <p:nvPr/>
          </p:nvSpPr>
          <p:spPr>
            <a:xfrm>
              <a:off x="0" y="0"/>
              <a:ext cx="10237083" cy="2401061"/>
            </a:xfrm>
            <a:custGeom>
              <a:avLst/>
              <a:gdLst/>
              <a:ahLst/>
              <a:cxnLst/>
              <a:rect l="l" t="t" r="r" b="b"/>
              <a:pathLst>
                <a:path w="10237083" h="2401061">
                  <a:moveTo>
                    <a:pt x="0" y="0"/>
                  </a:moveTo>
                  <a:lnTo>
                    <a:pt x="10237083" y="0"/>
                  </a:lnTo>
                  <a:lnTo>
                    <a:pt x="10237083" y="2401061"/>
                  </a:lnTo>
                  <a:lnTo>
                    <a:pt x="0" y="24010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NL"/>
            </a:p>
          </p:txBody>
        </p:sp>
        <p:sp>
          <p:nvSpPr>
            <p:cNvPr id="4" name="TextBox 4"/>
            <p:cNvSpPr txBox="1"/>
            <p:nvPr/>
          </p:nvSpPr>
          <p:spPr>
            <a:xfrm>
              <a:off x="1082141" y="640645"/>
              <a:ext cx="8756163" cy="1148347"/>
            </a:xfrm>
            <a:prstGeom prst="rect">
              <a:avLst/>
            </a:prstGeom>
          </p:spPr>
          <p:txBody>
            <a:bodyPr lIns="0" tIns="0" rIns="0" bIns="0" rtlCol="0" anchor="t">
              <a:spAutoFit/>
            </a:bodyPr>
            <a:lstStyle/>
            <a:p>
              <a:pPr marL="0" lvl="0" indent="0" algn="ctr">
                <a:lnSpc>
                  <a:spcPts val="6656"/>
                </a:lnSpc>
              </a:pPr>
              <a:r>
                <a:rPr lang="en-US" sz="5838" dirty="0">
                  <a:solidFill>
                    <a:srgbClr val="000000"/>
                  </a:solidFill>
                  <a:latin typeface="Be Vietnam Ultra-Bold"/>
                </a:rPr>
                <a:t>Personal impacts</a:t>
              </a:r>
            </a:p>
          </p:txBody>
        </p:sp>
        <p:sp>
          <p:nvSpPr>
            <p:cNvPr id="5" name="Freeform 5"/>
            <p:cNvSpPr/>
            <p:nvPr/>
          </p:nvSpPr>
          <p:spPr>
            <a:xfrm>
              <a:off x="0" y="2975354"/>
              <a:ext cx="10337722" cy="3120112"/>
            </a:xfrm>
            <a:custGeom>
              <a:avLst/>
              <a:gdLst/>
              <a:ahLst/>
              <a:cxnLst/>
              <a:rect l="l" t="t" r="r" b="b"/>
              <a:pathLst>
                <a:path w="10337722" h="3120112">
                  <a:moveTo>
                    <a:pt x="0" y="0"/>
                  </a:moveTo>
                  <a:lnTo>
                    <a:pt x="10337722" y="0"/>
                  </a:lnTo>
                  <a:lnTo>
                    <a:pt x="10337722" y="3120113"/>
                  </a:lnTo>
                  <a:lnTo>
                    <a:pt x="0" y="31201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sp>
          <p:nvSpPr>
            <p:cNvPr id="6" name="TextBox 6"/>
            <p:cNvSpPr txBox="1"/>
            <p:nvPr/>
          </p:nvSpPr>
          <p:spPr>
            <a:xfrm>
              <a:off x="790779" y="3975525"/>
              <a:ext cx="8756163" cy="1148347"/>
            </a:xfrm>
            <a:prstGeom prst="rect">
              <a:avLst/>
            </a:prstGeom>
          </p:spPr>
          <p:txBody>
            <a:bodyPr lIns="0" tIns="0" rIns="0" bIns="0" rtlCol="0" anchor="t">
              <a:spAutoFit/>
            </a:bodyPr>
            <a:lstStyle/>
            <a:p>
              <a:pPr marL="0" lvl="0" indent="0" algn="ctr">
                <a:lnSpc>
                  <a:spcPts val="6656"/>
                </a:lnSpc>
              </a:pPr>
              <a:r>
                <a:rPr lang="en-US" sz="5838" dirty="0">
                  <a:solidFill>
                    <a:srgbClr val="000000"/>
                  </a:solidFill>
                  <a:latin typeface="Be Vietnam Ultra-Bold"/>
                </a:rPr>
                <a:t>Tangible impacts</a:t>
              </a:r>
            </a:p>
          </p:txBody>
        </p:sp>
      </p:grpSp>
      <p:sp>
        <p:nvSpPr>
          <p:cNvPr id="7" name="Freeform 7"/>
          <p:cNvSpPr/>
          <p:nvPr/>
        </p:nvSpPr>
        <p:spPr>
          <a:xfrm>
            <a:off x="-97388" y="0"/>
            <a:ext cx="5681103" cy="4679278"/>
          </a:xfrm>
          <a:custGeom>
            <a:avLst/>
            <a:gdLst/>
            <a:ahLst/>
            <a:cxnLst/>
            <a:rect l="l" t="t" r="r" b="b"/>
            <a:pathLst>
              <a:path w="5681103" h="4679278">
                <a:moveTo>
                  <a:pt x="0" y="0"/>
                </a:moveTo>
                <a:lnTo>
                  <a:pt x="5681104" y="0"/>
                </a:lnTo>
                <a:lnTo>
                  <a:pt x="5681104" y="4679278"/>
                </a:lnTo>
                <a:lnTo>
                  <a:pt x="0" y="4679278"/>
                </a:lnTo>
                <a:lnTo>
                  <a:pt x="0" y="0"/>
                </a:lnTo>
                <a:close/>
              </a:path>
            </a:pathLst>
          </a:custGeom>
          <a:blipFill>
            <a:blip r:embed="rId7">
              <a:extLst>
                <a:ext uri="{96DAC541-7B7A-43D3-8B79-37D633B846F1}">
                  <asvg:svgBlip xmlns:asvg="http://schemas.microsoft.com/office/drawing/2016/SVG/main" r:embed="rId8"/>
                </a:ext>
              </a:extLst>
            </a:blip>
            <a:stretch>
              <a:fillRect t="-1523" b="-1523"/>
            </a:stretch>
          </a:blipFill>
        </p:spPr>
        <p:txBody>
          <a:bodyPr/>
          <a:lstStyle/>
          <a:p>
            <a:endParaRPr lang="en-NL"/>
          </a:p>
        </p:txBody>
      </p:sp>
      <p:sp>
        <p:nvSpPr>
          <p:cNvPr id="8" name="TextBox 8"/>
          <p:cNvSpPr txBox="1"/>
          <p:nvPr/>
        </p:nvSpPr>
        <p:spPr>
          <a:xfrm>
            <a:off x="304800" y="571500"/>
            <a:ext cx="3209090" cy="1525354"/>
          </a:xfrm>
          <a:prstGeom prst="rect">
            <a:avLst/>
          </a:prstGeom>
        </p:spPr>
        <p:txBody>
          <a:bodyPr wrap="square" lIns="0" tIns="0" rIns="0" bIns="0" rtlCol="0" anchor="t">
            <a:spAutoFit/>
          </a:bodyPr>
          <a:lstStyle/>
          <a:p>
            <a:pPr algn="just">
              <a:lnSpc>
                <a:spcPts val="6239"/>
              </a:lnSpc>
            </a:pPr>
            <a:r>
              <a:rPr lang="en-US" sz="4800" dirty="0">
                <a:solidFill>
                  <a:srgbClr val="000000"/>
                </a:solidFill>
                <a:latin typeface="Be Vietnam Ultra-Bold"/>
              </a:rPr>
              <a:t>Security </a:t>
            </a:r>
          </a:p>
          <a:p>
            <a:pPr algn="just">
              <a:lnSpc>
                <a:spcPts val="6239"/>
              </a:lnSpc>
            </a:pPr>
            <a:r>
              <a:rPr lang="en-US" sz="4800" dirty="0">
                <a:solidFill>
                  <a:srgbClr val="000000"/>
                </a:solidFill>
                <a:latin typeface="Be Vietnam Ultra-Bold"/>
              </a:rPr>
              <a:t>measures</a:t>
            </a:r>
          </a:p>
        </p:txBody>
      </p:sp>
      <p:sp>
        <p:nvSpPr>
          <p:cNvPr id="9" name="Freeform 9"/>
          <p:cNvSpPr/>
          <p:nvPr/>
        </p:nvSpPr>
        <p:spPr>
          <a:xfrm>
            <a:off x="13360527" y="6172200"/>
            <a:ext cx="3898773" cy="4114800"/>
          </a:xfrm>
          <a:custGeom>
            <a:avLst/>
            <a:gdLst/>
            <a:ahLst/>
            <a:cxnLst/>
            <a:rect l="l" t="t" r="r" b="b"/>
            <a:pathLst>
              <a:path w="3898773" h="4114800">
                <a:moveTo>
                  <a:pt x="0" y="0"/>
                </a:moveTo>
                <a:lnTo>
                  <a:pt x="3898773" y="0"/>
                </a:lnTo>
                <a:lnTo>
                  <a:pt x="389877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NL"/>
          </a:p>
        </p:txBody>
      </p:sp>
      <p:sp>
        <p:nvSpPr>
          <p:cNvPr id="10" name="TextBox 10"/>
          <p:cNvSpPr txBox="1"/>
          <p:nvPr/>
        </p:nvSpPr>
        <p:spPr>
          <a:xfrm>
            <a:off x="14781313" y="4904775"/>
            <a:ext cx="3249133" cy="1102866"/>
          </a:xfrm>
          <a:prstGeom prst="rect">
            <a:avLst/>
          </a:prstGeom>
        </p:spPr>
        <p:txBody>
          <a:bodyPr wrap="square" lIns="0" tIns="0" rIns="0" bIns="0" rtlCol="0" anchor="t">
            <a:spAutoFit/>
          </a:bodyPr>
          <a:lstStyle/>
          <a:p>
            <a:pPr algn="ctr">
              <a:lnSpc>
                <a:spcPts val="4348"/>
              </a:lnSpc>
            </a:pPr>
            <a:r>
              <a:rPr lang="en-US" sz="3624" dirty="0">
                <a:solidFill>
                  <a:srgbClr val="000000"/>
                </a:solidFill>
                <a:latin typeface="Be Vietnam Ultra-Bold"/>
              </a:rPr>
              <a:t>Over- dramatization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0-#ppt_w/2"/>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9"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383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458200" y="3251450"/>
            <a:ext cx="2530027" cy="2314975"/>
          </a:xfrm>
          <a:prstGeom prst="rect">
            <a:avLst/>
          </a:prstGeom>
        </p:spPr>
      </p:pic>
      <p:sp>
        <p:nvSpPr>
          <p:cNvPr id="3" name="TextBox 3"/>
          <p:cNvSpPr txBox="1"/>
          <p:nvPr/>
        </p:nvSpPr>
        <p:spPr>
          <a:xfrm>
            <a:off x="1295400" y="4408938"/>
            <a:ext cx="6824151" cy="857041"/>
          </a:xfrm>
          <a:prstGeom prst="rect">
            <a:avLst/>
          </a:prstGeom>
        </p:spPr>
        <p:txBody>
          <a:bodyPr wrap="square" lIns="0" tIns="0" rIns="0" bIns="0" rtlCol="0" anchor="t">
            <a:spAutoFit/>
          </a:bodyPr>
          <a:lstStyle/>
          <a:p>
            <a:pPr algn="ctr">
              <a:lnSpc>
                <a:spcPts val="6695"/>
              </a:lnSpc>
              <a:spcBef>
                <a:spcPct val="0"/>
              </a:spcBef>
            </a:pPr>
            <a:r>
              <a:rPr lang="en-US" sz="5873" dirty="0">
                <a:solidFill>
                  <a:srgbClr val="06C892"/>
                </a:solidFill>
                <a:latin typeface="Be Vietnam Ultra-Bold"/>
              </a:rPr>
              <a:t>Raise awareness</a:t>
            </a:r>
          </a:p>
        </p:txBody>
      </p:sp>
      <p:sp>
        <p:nvSpPr>
          <p:cNvPr id="4" name="TextBox 4"/>
          <p:cNvSpPr txBox="1"/>
          <p:nvPr/>
        </p:nvSpPr>
        <p:spPr>
          <a:xfrm>
            <a:off x="10263208" y="4408938"/>
            <a:ext cx="6729392" cy="857041"/>
          </a:xfrm>
          <a:prstGeom prst="rect">
            <a:avLst/>
          </a:prstGeom>
        </p:spPr>
        <p:txBody>
          <a:bodyPr wrap="square" lIns="0" tIns="0" rIns="0" bIns="0" rtlCol="0" anchor="t">
            <a:spAutoFit/>
          </a:bodyPr>
          <a:lstStyle/>
          <a:p>
            <a:pPr algn="ctr">
              <a:lnSpc>
                <a:spcPts val="6695"/>
              </a:lnSpc>
              <a:spcBef>
                <a:spcPct val="0"/>
              </a:spcBef>
            </a:pPr>
            <a:r>
              <a:rPr lang="en-US" sz="5873" dirty="0">
                <a:solidFill>
                  <a:srgbClr val="06C892"/>
                </a:solidFill>
                <a:latin typeface="Be Vietnam Ultra-Bold"/>
              </a:rPr>
              <a:t>Motivate 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EBE5"/>
        </a:solidFill>
        <a:effectLst/>
      </p:bgPr>
    </p:bg>
    <p:spTree>
      <p:nvGrpSpPr>
        <p:cNvPr id="1" name=""/>
        <p:cNvGrpSpPr/>
        <p:nvPr/>
      </p:nvGrpSpPr>
      <p:grpSpPr>
        <a:xfrm>
          <a:off x="0" y="0"/>
          <a:ext cx="0" cy="0"/>
          <a:chOff x="0" y="0"/>
          <a:chExt cx="0" cy="0"/>
        </a:xfrm>
      </p:grpSpPr>
      <p:grpSp>
        <p:nvGrpSpPr>
          <p:cNvPr id="2" name="Group 2"/>
          <p:cNvGrpSpPr/>
          <p:nvPr/>
        </p:nvGrpSpPr>
        <p:grpSpPr>
          <a:xfrm>
            <a:off x="-444633" y="9730382"/>
            <a:ext cx="19177267" cy="1113237"/>
            <a:chOff x="0" y="0"/>
            <a:chExt cx="5050803" cy="293198"/>
          </a:xfrm>
        </p:grpSpPr>
        <p:sp>
          <p:nvSpPr>
            <p:cNvPr id="3" name="Freeform 3"/>
            <p:cNvSpPr/>
            <p:nvPr/>
          </p:nvSpPr>
          <p:spPr>
            <a:xfrm>
              <a:off x="0" y="0"/>
              <a:ext cx="5050803" cy="293198"/>
            </a:xfrm>
            <a:custGeom>
              <a:avLst/>
              <a:gdLst/>
              <a:ahLst/>
              <a:cxnLst/>
              <a:rect l="l" t="t" r="r" b="b"/>
              <a:pathLst>
                <a:path w="5050803" h="293198">
                  <a:moveTo>
                    <a:pt x="0" y="0"/>
                  </a:moveTo>
                  <a:lnTo>
                    <a:pt x="5050803" y="0"/>
                  </a:lnTo>
                  <a:lnTo>
                    <a:pt x="5050803" y="293198"/>
                  </a:lnTo>
                  <a:lnTo>
                    <a:pt x="0" y="293198"/>
                  </a:lnTo>
                  <a:close/>
                </a:path>
              </a:pathLst>
            </a:custGeom>
            <a:solidFill>
              <a:srgbClr val="5383FF"/>
            </a:solidFill>
          </p:spPr>
          <p:txBody>
            <a:bodyPr/>
            <a:lstStyle/>
            <a:p>
              <a:endParaRPr lang="en-NL"/>
            </a:p>
          </p:txBody>
        </p:sp>
        <p:sp>
          <p:nvSpPr>
            <p:cNvPr id="4" name="TextBox 4"/>
            <p:cNvSpPr txBox="1"/>
            <p:nvPr/>
          </p:nvSpPr>
          <p:spPr>
            <a:xfrm>
              <a:off x="0" y="-38100"/>
              <a:ext cx="5050803" cy="33129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44633" y="-556618"/>
            <a:ext cx="19177267" cy="1113237"/>
            <a:chOff x="0" y="0"/>
            <a:chExt cx="5050803" cy="293198"/>
          </a:xfrm>
        </p:grpSpPr>
        <p:sp>
          <p:nvSpPr>
            <p:cNvPr id="6" name="Freeform 6"/>
            <p:cNvSpPr/>
            <p:nvPr/>
          </p:nvSpPr>
          <p:spPr>
            <a:xfrm>
              <a:off x="0" y="0"/>
              <a:ext cx="5050803" cy="293198"/>
            </a:xfrm>
            <a:custGeom>
              <a:avLst/>
              <a:gdLst/>
              <a:ahLst/>
              <a:cxnLst/>
              <a:rect l="l" t="t" r="r" b="b"/>
              <a:pathLst>
                <a:path w="5050803" h="293198">
                  <a:moveTo>
                    <a:pt x="0" y="0"/>
                  </a:moveTo>
                  <a:lnTo>
                    <a:pt x="5050803" y="0"/>
                  </a:lnTo>
                  <a:lnTo>
                    <a:pt x="5050803" y="293198"/>
                  </a:lnTo>
                  <a:lnTo>
                    <a:pt x="0" y="293198"/>
                  </a:lnTo>
                  <a:close/>
                </a:path>
              </a:pathLst>
            </a:custGeom>
            <a:solidFill>
              <a:srgbClr val="06C892"/>
            </a:solidFill>
          </p:spPr>
          <p:txBody>
            <a:bodyPr/>
            <a:lstStyle/>
            <a:p>
              <a:endParaRPr lang="en-NL"/>
            </a:p>
          </p:txBody>
        </p:sp>
        <p:sp>
          <p:nvSpPr>
            <p:cNvPr id="7" name="TextBox 7"/>
            <p:cNvSpPr txBox="1"/>
            <p:nvPr/>
          </p:nvSpPr>
          <p:spPr>
            <a:xfrm>
              <a:off x="0" y="-38100"/>
              <a:ext cx="5050803" cy="33129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219200" y="2697480"/>
            <a:ext cx="7924800" cy="4834889"/>
          </a:xfrm>
          <a:prstGeom prst="rect">
            <a:avLst/>
          </a:prstGeom>
        </p:spPr>
        <p:txBody>
          <a:bodyPr lIns="0" tIns="0" rIns="0" bIns="0" rtlCol="0" anchor="t">
            <a:spAutoFit/>
          </a:bodyPr>
          <a:lstStyle/>
          <a:p>
            <a:pPr marL="0" lvl="0" indent="0" algn="l">
              <a:lnSpc>
                <a:spcPts val="12479"/>
              </a:lnSpc>
            </a:pPr>
            <a:r>
              <a:rPr lang="en-US" sz="12999" dirty="0">
                <a:solidFill>
                  <a:srgbClr val="3139A8"/>
                </a:solidFill>
                <a:latin typeface="Be Vietnam Ultra-Bold"/>
              </a:rPr>
              <a:t>Thank you very much!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383FF"/>
        </a:solidFill>
        <a:effectLst/>
      </p:bgPr>
    </p:bg>
    <p:spTree>
      <p:nvGrpSpPr>
        <p:cNvPr id="1" name=""/>
        <p:cNvGrpSpPr/>
        <p:nvPr/>
      </p:nvGrpSpPr>
      <p:grpSpPr>
        <a:xfrm>
          <a:off x="0" y="0"/>
          <a:ext cx="0" cy="0"/>
          <a:chOff x="0" y="0"/>
          <a:chExt cx="0" cy="0"/>
        </a:xfrm>
      </p:grpSpPr>
      <p:grpSp>
        <p:nvGrpSpPr>
          <p:cNvPr id="2" name="Group 2"/>
          <p:cNvGrpSpPr/>
          <p:nvPr/>
        </p:nvGrpSpPr>
        <p:grpSpPr>
          <a:xfrm>
            <a:off x="10302202" y="-633455"/>
            <a:ext cx="8747798" cy="11553911"/>
            <a:chOff x="0" y="0"/>
            <a:chExt cx="2334792" cy="2921836"/>
          </a:xfrm>
          <a:solidFill>
            <a:schemeClr val="bg1"/>
          </a:solidFill>
        </p:grpSpPr>
        <p:sp>
          <p:nvSpPr>
            <p:cNvPr id="3" name="Freeform 3"/>
            <p:cNvSpPr/>
            <p:nvPr/>
          </p:nvSpPr>
          <p:spPr>
            <a:xfrm>
              <a:off x="0" y="0"/>
              <a:ext cx="2334792" cy="2921836"/>
            </a:xfrm>
            <a:custGeom>
              <a:avLst/>
              <a:gdLst/>
              <a:ahLst/>
              <a:cxnLst/>
              <a:rect l="l" t="t" r="r" b="b"/>
              <a:pathLst>
                <a:path w="2334792" h="2921836">
                  <a:moveTo>
                    <a:pt x="0" y="0"/>
                  </a:moveTo>
                  <a:lnTo>
                    <a:pt x="2334792" y="0"/>
                  </a:lnTo>
                  <a:lnTo>
                    <a:pt x="2334792" y="2921836"/>
                  </a:lnTo>
                  <a:lnTo>
                    <a:pt x="0" y="2921836"/>
                  </a:lnTo>
                  <a:close/>
                </a:path>
              </a:pathLst>
            </a:custGeom>
            <a:grpFill/>
          </p:spPr>
          <p:txBody>
            <a:bodyPr/>
            <a:lstStyle/>
            <a:p>
              <a:endParaRPr lang="en-NL"/>
            </a:p>
          </p:txBody>
        </p:sp>
        <p:sp>
          <p:nvSpPr>
            <p:cNvPr id="4" name="TextBox 4"/>
            <p:cNvSpPr txBox="1"/>
            <p:nvPr/>
          </p:nvSpPr>
          <p:spPr>
            <a:xfrm>
              <a:off x="0" y="19050"/>
              <a:ext cx="2334792" cy="2902786"/>
            </a:xfrm>
            <a:prstGeom prst="rect">
              <a:avLst/>
            </a:prstGeom>
            <a:grpFill/>
          </p:spPr>
          <p:txBody>
            <a:bodyPr lIns="50800" tIns="50800" rIns="50800" bIns="50800" rtlCol="0" anchor="ctr"/>
            <a:lstStyle/>
            <a:p>
              <a:pPr algn="ctr">
                <a:lnSpc>
                  <a:spcPts val="2266"/>
                </a:lnSpc>
              </a:pPr>
              <a:endParaRPr/>
            </a:p>
          </p:txBody>
        </p:sp>
      </p:grpSp>
      <p:pic>
        <p:nvPicPr>
          <p:cNvPr id="10" name="Picture 9" descr="A graph of global warming&#10;&#10;Description automatically generated">
            <a:extLst>
              <a:ext uri="{FF2B5EF4-FFF2-40B4-BE49-F238E27FC236}">
                <a16:creationId xmlns:a16="http://schemas.microsoft.com/office/drawing/2014/main" id="{92BD834A-5D23-7050-44D4-C7A7E3B4A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2202" y="4775088"/>
            <a:ext cx="7757198" cy="5171465"/>
          </a:xfrm>
          <a:prstGeom prst="rect">
            <a:avLst/>
          </a:prstGeom>
        </p:spPr>
      </p:pic>
      <p:sp>
        <p:nvSpPr>
          <p:cNvPr id="7" name="TextBox 7"/>
          <p:cNvSpPr txBox="1"/>
          <p:nvPr/>
        </p:nvSpPr>
        <p:spPr>
          <a:xfrm>
            <a:off x="535341" y="648652"/>
            <a:ext cx="9710284" cy="8989695"/>
          </a:xfrm>
          <a:prstGeom prst="rect">
            <a:avLst/>
          </a:prstGeom>
        </p:spPr>
        <p:txBody>
          <a:bodyPr lIns="0" tIns="0" rIns="0" bIns="0" rtlCol="0" anchor="t">
            <a:spAutoFit/>
          </a:bodyPr>
          <a:lstStyle/>
          <a:p>
            <a:pPr algn="l">
              <a:lnSpc>
                <a:spcPts val="3239"/>
              </a:lnSpc>
            </a:pPr>
            <a:r>
              <a:rPr lang="en-US" sz="1999" dirty="0">
                <a:solidFill>
                  <a:srgbClr val="FFFFFF"/>
                </a:solidFill>
                <a:latin typeface="Quicksand Bold"/>
              </a:rPr>
              <a:t>“Global GHG emissions in 2030 associated with the implementation of NDCs announced prior to </a:t>
            </a:r>
            <a:r>
              <a:rPr lang="en-US" sz="1999" dirty="0">
                <a:solidFill>
                  <a:srgbClr val="FFFFFF"/>
                </a:solidFill>
                <a:latin typeface="Quicksand Bold"/>
                <a:ea typeface="Quicksand Bold"/>
              </a:rPr>
              <a:t>COP26 would make it likely that warming will exceed 1.5°C during the 21st century and would make it harder to limit warming below 2°C – if no additional commitments are made or actions taken (Figure 2.5, Table 2.2)</a:t>
            </a:r>
            <a:r>
              <a:rPr lang="en-US" sz="1999" dirty="0">
                <a:solidFill>
                  <a:srgbClr val="FFFFFF"/>
                </a:solidFill>
                <a:latin typeface="Quicksand Medium"/>
                <a:ea typeface="Quicksand Medium"/>
              </a:rPr>
              <a:t>. A substantial ‘emissions gap’ exists as global GHG emissions in 2030 associated with the implementation of NDCs announced prior to COP26 would be similar to or only slightly below 2019 emission levels and higher than those associated with modelled mitigation pathways that limit warming to 1.5°C (&gt;50%) with no or limited overshoot or to 2°C (&gt;67%), assuming immediate action, which implies deep, rapid and sustained global GHG emission reductions this decade (high confidence) (Table 2.2, Table 3.1, 4.1). The magnitude of the emissions gap depends on the global warming level considered and whether only unconditional or also conditional elements of NDCs are considered (high confidence) (Table 2.2). Modelled pathways that are consistent with NDCs announced prior to COP26 until 2030 and assume no increase in ambition thereafter have higher emissions, leading to a median global warming of 2.8 [2.1–3.4]°C by 2100 (medium confidence). If the ‘emission gap’ is not reduced, global GHG emissions in 2030 consistent with NDCs announced prior to COP26 make it likely that warming will exceed 1.5°C during the 21st century, while limiting warming to 2°C (&gt;67%) would imply an unprecedented acceleration of mitigation efforts during 2030–2050 (medium confidence) (see Section 4.1, CSB2). {WGIII SPM B.6, WGIII SPM B.6.1, WGIII SPM B.6.3, WGIII SPM B.6.4, WGIII SPM C.1.1}.” (IPCC, 2023, p.24-25)</a:t>
            </a:r>
          </a:p>
        </p:txBody>
      </p:sp>
      <p:pic>
        <p:nvPicPr>
          <p:cNvPr id="12" name="Picture 11" descr="A table with text and numbers&#10;&#10;Description automatically generated">
            <a:extLst>
              <a:ext uri="{FF2B5EF4-FFF2-40B4-BE49-F238E27FC236}">
                <a16:creationId xmlns:a16="http://schemas.microsoft.com/office/drawing/2014/main" id="{DB5FA649-8593-1B56-0618-FEF928E83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5357" y="411393"/>
            <a:ext cx="7872643" cy="4152416"/>
          </a:xfrm>
          <a:prstGeom prst="rect">
            <a:avLst/>
          </a:prstGeom>
        </p:spPr>
      </p:pic>
    </p:spTree>
    <p:extLst>
      <p:ext uri="{BB962C8B-B14F-4D97-AF65-F5344CB8AC3E}">
        <p14:creationId xmlns:p14="http://schemas.microsoft.com/office/powerpoint/2010/main" val="21067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83FF"/>
        </a:solidFill>
        <a:effectLst/>
      </p:bgPr>
    </p:bg>
    <p:spTree>
      <p:nvGrpSpPr>
        <p:cNvPr id="1" name=""/>
        <p:cNvGrpSpPr/>
        <p:nvPr/>
      </p:nvGrpSpPr>
      <p:grpSpPr>
        <a:xfrm>
          <a:off x="0" y="0"/>
          <a:ext cx="0" cy="0"/>
          <a:chOff x="0" y="0"/>
          <a:chExt cx="0" cy="0"/>
        </a:xfrm>
      </p:grpSpPr>
      <p:grpSp>
        <p:nvGrpSpPr>
          <p:cNvPr id="2" name="Group 2"/>
          <p:cNvGrpSpPr/>
          <p:nvPr/>
        </p:nvGrpSpPr>
        <p:grpSpPr>
          <a:xfrm>
            <a:off x="10302202" y="-633455"/>
            <a:ext cx="8747798" cy="11553911"/>
            <a:chOff x="0" y="0"/>
            <a:chExt cx="2334792" cy="2921836"/>
          </a:xfrm>
          <a:solidFill>
            <a:schemeClr val="bg1"/>
          </a:solidFill>
        </p:grpSpPr>
        <p:sp>
          <p:nvSpPr>
            <p:cNvPr id="3" name="Freeform 3"/>
            <p:cNvSpPr/>
            <p:nvPr/>
          </p:nvSpPr>
          <p:spPr>
            <a:xfrm>
              <a:off x="0" y="0"/>
              <a:ext cx="2334792" cy="2921836"/>
            </a:xfrm>
            <a:custGeom>
              <a:avLst/>
              <a:gdLst/>
              <a:ahLst/>
              <a:cxnLst/>
              <a:rect l="l" t="t" r="r" b="b"/>
              <a:pathLst>
                <a:path w="2334792" h="2921836">
                  <a:moveTo>
                    <a:pt x="0" y="0"/>
                  </a:moveTo>
                  <a:lnTo>
                    <a:pt x="2334792" y="0"/>
                  </a:lnTo>
                  <a:lnTo>
                    <a:pt x="2334792" y="2921836"/>
                  </a:lnTo>
                  <a:lnTo>
                    <a:pt x="0" y="2921836"/>
                  </a:lnTo>
                  <a:close/>
                </a:path>
              </a:pathLst>
            </a:custGeom>
            <a:grpFill/>
          </p:spPr>
          <p:txBody>
            <a:bodyPr/>
            <a:lstStyle/>
            <a:p>
              <a:endParaRPr lang="en-NL"/>
            </a:p>
          </p:txBody>
        </p:sp>
        <p:sp>
          <p:nvSpPr>
            <p:cNvPr id="4" name="TextBox 4"/>
            <p:cNvSpPr txBox="1"/>
            <p:nvPr/>
          </p:nvSpPr>
          <p:spPr>
            <a:xfrm>
              <a:off x="0" y="19050"/>
              <a:ext cx="2334792" cy="2902786"/>
            </a:xfrm>
            <a:prstGeom prst="rect">
              <a:avLst/>
            </a:prstGeom>
            <a:grpFill/>
          </p:spPr>
          <p:txBody>
            <a:bodyPr lIns="50800" tIns="50800" rIns="50800" bIns="50800" rtlCol="0" anchor="ctr"/>
            <a:lstStyle/>
            <a:p>
              <a:pPr algn="ctr">
                <a:lnSpc>
                  <a:spcPts val="2266"/>
                </a:lnSpc>
              </a:pPr>
              <a:endParaRPr/>
            </a:p>
          </p:txBody>
        </p:sp>
      </p:grpSp>
      <p:pic>
        <p:nvPicPr>
          <p:cNvPr id="10" name="Picture 9" descr="A graph of global warming&#10;&#10;Description automatically generated">
            <a:extLst>
              <a:ext uri="{FF2B5EF4-FFF2-40B4-BE49-F238E27FC236}">
                <a16:creationId xmlns:a16="http://schemas.microsoft.com/office/drawing/2014/main" id="{92BD834A-5D23-7050-44D4-C7A7E3B4A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2202" y="4775088"/>
            <a:ext cx="7757198" cy="5171465"/>
          </a:xfrm>
          <a:prstGeom prst="rect">
            <a:avLst/>
          </a:prstGeom>
        </p:spPr>
      </p:pic>
      <p:sp>
        <p:nvSpPr>
          <p:cNvPr id="7" name="TextBox 7"/>
          <p:cNvSpPr txBox="1"/>
          <p:nvPr/>
        </p:nvSpPr>
        <p:spPr>
          <a:xfrm>
            <a:off x="535341" y="648652"/>
            <a:ext cx="9710284" cy="8989695"/>
          </a:xfrm>
          <a:prstGeom prst="rect">
            <a:avLst/>
          </a:prstGeom>
        </p:spPr>
        <p:txBody>
          <a:bodyPr lIns="0" tIns="0" rIns="0" bIns="0" rtlCol="0" anchor="t">
            <a:spAutoFit/>
          </a:bodyPr>
          <a:lstStyle/>
          <a:p>
            <a:pPr algn="l">
              <a:lnSpc>
                <a:spcPts val="3239"/>
              </a:lnSpc>
            </a:pPr>
            <a:r>
              <a:rPr lang="en-US" sz="1999" dirty="0">
                <a:solidFill>
                  <a:srgbClr val="FFFFFF"/>
                </a:solidFill>
                <a:latin typeface="Quicksand Bold"/>
              </a:rPr>
              <a:t>“Global GHG emissions in 2030 associated with the implementation of NDCs announced prior to </a:t>
            </a:r>
            <a:r>
              <a:rPr lang="en-US" sz="1999" dirty="0">
                <a:solidFill>
                  <a:srgbClr val="FFFFFF"/>
                </a:solidFill>
                <a:latin typeface="Quicksand Bold"/>
                <a:ea typeface="Quicksand Bold"/>
              </a:rPr>
              <a:t>COP26 would make it likely that warming will exceed 1.5°C during the 21st century and would make it harder to limit warming below 2°C – if no additional commitments are made or actions taken (Figure 2.5, Table 2.2)</a:t>
            </a:r>
            <a:r>
              <a:rPr lang="en-US" sz="1999" dirty="0">
                <a:solidFill>
                  <a:srgbClr val="FFFFFF"/>
                </a:solidFill>
                <a:latin typeface="Quicksand Medium"/>
                <a:ea typeface="Quicksand Medium"/>
              </a:rPr>
              <a:t>. A substantial ‘emissions gap’ exists as global GHG emissions in 2030 associated with the implementation of NDCs announced prior to COP26 would be similar to or only slightly below 2019 emission levels and higher than those associated with modelled mitigation pathways that limit warming to 1.5°C (&gt;50%) with no or limited overshoot or to 2°C (&gt;67%), assuming immediate action, which implies deep, rapid and sustained global GHG emission reductions this decade (high confidence) (Table 2.2, Table 3.1, 4.1). The magnitude of the emissions gap depends on the global warming level considered and whether only unconditional or also conditional elements of NDCs are considered (high confidence) (Table 2.2). Modelled pathways that are consistent with NDCs announced prior to COP26 until 2030 and assume no increase in ambition thereafter have higher emissions, leading to a median global warming of 2.8 [2.1–3.4]°C by 2100 (medium confidence). If the ‘emission gap’ is not reduced, global GHG emissions in 2030 consistent with NDCs announced prior to COP26 make it likely that warming will exceed 1.5°C during the 21st century, while limiting warming to 2°C (&gt;67%) would imply an unprecedented acceleration of mitigation efforts during 2030–2050 (medium confidence) (see Section 4.1, CSB2). {WGIII SPM B.6, WGIII SPM B.6.1, WGIII SPM B.6.3, WGIII SPM B.6.4, WGIII SPM C.1.1}.” (IPCC, 2023, p.24-25)</a:t>
            </a:r>
          </a:p>
        </p:txBody>
      </p:sp>
      <p:pic>
        <p:nvPicPr>
          <p:cNvPr id="12" name="Picture 11" descr="A table with text and numbers&#10;&#10;Description automatically generated">
            <a:extLst>
              <a:ext uri="{FF2B5EF4-FFF2-40B4-BE49-F238E27FC236}">
                <a16:creationId xmlns:a16="http://schemas.microsoft.com/office/drawing/2014/main" id="{DB5FA649-8593-1B56-0618-FEF928E83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5357" y="411393"/>
            <a:ext cx="7872643" cy="4152416"/>
          </a:xfrm>
          <a:prstGeom prst="rect">
            <a:avLst/>
          </a:prstGeom>
        </p:spPr>
      </p:pic>
      <p:sp>
        <p:nvSpPr>
          <p:cNvPr id="8" name="Freeform 8"/>
          <p:cNvSpPr/>
          <p:nvPr/>
        </p:nvSpPr>
        <p:spPr>
          <a:xfrm>
            <a:off x="6196136" y="1971938"/>
            <a:ext cx="5895727" cy="5606301"/>
          </a:xfrm>
          <a:custGeom>
            <a:avLst/>
            <a:gdLst/>
            <a:ahLst/>
            <a:cxnLst/>
            <a:rect l="l" t="t" r="r" b="b"/>
            <a:pathLst>
              <a:path w="5895727" h="5606301">
                <a:moveTo>
                  <a:pt x="0" y="0"/>
                </a:moveTo>
                <a:lnTo>
                  <a:pt x="5895728" y="0"/>
                </a:lnTo>
                <a:lnTo>
                  <a:pt x="5895728" y="5606300"/>
                </a:lnTo>
                <a:lnTo>
                  <a:pt x="0" y="56063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spTree>
    <p:extLst>
      <p:ext uri="{BB962C8B-B14F-4D97-AF65-F5344CB8AC3E}">
        <p14:creationId xmlns:p14="http://schemas.microsoft.com/office/powerpoint/2010/main" val="347196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139A8"/>
        </a:solidFill>
        <a:effectLst/>
      </p:bgPr>
    </p:bg>
    <p:spTree>
      <p:nvGrpSpPr>
        <p:cNvPr id="1" name=""/>
        <p:cNvGrpSpPr/>
        <p:nvPr/>
      </p:nvGrpSpPr>
      <p:grpSpPr>
        <a:xfrm>
          <a:off x="0" y="0"/>
          <a:ext cx="0" cy="0"/>
          <a:chOff x="0" y="0"/>
          <a:chExt cx="0" cy="0"/>
        </a:xfrm>
      </p:grpSpPr>
      <p:sp>
        <p:nvSpPr>
          <p:cNvPr id="2" name="TextBox 2"/>
          <p:cNvSpPr txBox="1"/>
          <p:nvPr/>
        </p:nvSpPr>
        <p:spPr>
          <a:xfrm>
            <a:off x="3557183" y="4073700"/>
            <a:ext cx="11173634" cy="5086350"/>
          </a:xfrm>
          <a:prstGeom prst="rect">
            <a:avLst/>
          </a:prstGeom>
        </p:spPr>
        <p:txBody>
          <a:bodyPr lIns="0" tIns="0" rIns="0" bIns="0" rtlCol="0" anchor="t">
            <a:spAutoFit/>
          </a:bodyPr>
          <a:lstStyle/>
          <a:p>
            <a:pPr algn="ctr">
              <a:lnSpc>
                <a:spcPts val="5700"/>
              </a:lnSpc>
            </a:pPr>
            <a:r>
              <a:rPr lang="en-US" sz="5000" dirty="0">
                <a:solidFill>
                  <a:srgbClr val="FFFFFF"/>
                </a:solidFill>
                <a:latin typeface="Be Vietnam Ultra-Bold"/>
              </a:rPr>
              <a:t>Complexity </a:t>
            </a:r>
          </a:p>
          <a:p>
            <a:pPr algn="ctr">
              <a:lnSpc>
                <a:spcPts val="5700"/>
              </a:lnSpc>
            </a:pPr>
            <a:r>
              <a:rPr lang="en-US" sz="5000" dirty="0">
                <a:solidFill>
                  <a:srgbClr val="FFFFFF"/>
                </a:solidFill>
                <a:latin typeface="Be Vietnam Ultra-Bold"/>
              </a:rPr>
              <a:t>Intangible effects</a:t>
            </a:r>
          </a:p>
          <a:p>
            <a:pPr algn="ctr">
              <a:lnSpc>
                <a:spcPts val="5700"/>
              </a:lnSpc>
            </a:pPr>
            <a:r>
              <a:rPr lang="en-US" sz="5000" dirty="0">
                <a:solidFill>
                  <a:srgbClr val="FFFFFF"/>
                </a:solidFill>
                <a:latin typeface="Be Vietnam Ultra-Bold"/>
              </a:rPr>
              <a:t>Psychological distances</a:t>
            </a:r>
          </a:p>
          <a:p>
            <a:pPr algn="ctr">
              <a:lnSpc>
                <a:spcPts val="5700"/>
              </a:lnSpc>
            </a:pPr>
            <a:r>
              <a:rPr lang="en-US" sz="5000" dirty="0">
                <a:solidFill>
                  <a:srgbClr val="FFFFFF"/>
                </a:solidFill>
                <a:latin typeface="Be Vietnam Ultra-Bold"/>
              </a:rPr>
              <a:t>Negative framing </a:t>
            </a:r>
          </a:p>
          <a:p>
            <a:pPr algn="ctr">
              <a:lnSpc>
                <a:spcPts val="5700"/>
              </a:lnSpc>
            </a:pPr>
            <a:endParaRPr lang="en-US" sz="5000" dirty="0">
              <a:solidFill>
                <a:srgbClr val="FFFFFF"/>
              </a:solidFill>
              <a:latin typeface="Be Vietnam Ultra-Bold"/>
            </a:endParaRPr>
          </a:p>
          <a:p>
            <a:pPr algn="ctr">
              <a:lnSpc>
                <a:spcPts val="5700"/>
              </a:lnSpc>
            </a:pPr>
            <a:endParaRPr lang="en-US" sz="5000" dirty="0">
              <a:solidFill>
                <a:srgbClr val="FFFFFF"/>
              </a:solidFill>
              <a:latin typeface="Be Vietnam Ultra-Bold"/>
            </a:endParaRPr>
          </a:p>
          <a:p>
            <a:pPr algn="ctr">
              <a:lnSpc>
                <a:spcPts val="5700"/>
              </a:lnSpc>
              <a:spcBef>
                <a:spcPct val="0"/>
              </a:spcBef>
            </a:pPr>
            <a:endParaRPr lang="en-US" sz="5000" dirty="0">
              <a:solidFill>
                <a:srgbClr val="FFFFFF"/>
              </a:solidFill>
              <a:latin typeface="Be Vietnam Ultra-Bold"/>
            </a:endParaRPr>
          </a:p>
        </p:txBody>
      </p:sp>
      <p:sp>
        <p:nvSpPr>
          <p:cNvPr id="4" name="TextBox 4"/>
          <p:cNvSpPr txBox="1"/>
          <p:nvPr/>
        </p:nvSpPr>
        <p:spPr>
          <a:xfrm>
            <a:off x="2989866" y="1133475"/>
            <a:ext cx="12308268" cy="2632710"/>
          </a:xfrm>
          <a:prstGeom prst="rect">
            <a:avLst/>
          </a:prstGeom>
        </p:spPr>
        <p:txBody>
          <a:bodyPr lIns="0" tIns="0" rIns="0" bIns="0" rtlCol="0" anchor="t">
            <a:spAutoFit/>
          </a:bodyPr>
          <a:lstStyle/>
          <a:p>
            <a:pPr marL="0" lvl="0" indent="0" algn="ctr">
              <a:lnSpc>
                <a:spcPts val="20520"/>
              </a:lnSpc>
            </a:pPr>
            <a:r>
              <a:rPr lang="en-US" sz="18000" dirty="0">
                <a:solidFill>
                  <a:srgbClr val="FFFFFF"/>
                </a:solidFill>
                <a:latin typeface="Be Vietnam Ultra-Bold"/>
              </a:rPr>
              <a:t>Struggles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139A8"/>
        </a:solidFill>
        <a:effectLst/>
      </p:bgPr>
    </p:bg>
    <p:spTree>
      <p:nvGrpSpPr>
        <p:cNvPr id="1" name=""/>
        <p:cNvGrpSpPr/>
        <p:nvPr/>
      </p:nvGrpSpPr>
      <p:grpSpPr>
        <a:xfrm>
          <a:off x="0" y="0"/>
          <a:ext cx="0" cy="0"/>
          <a:chOff x="0" y="0"/>
          <a:chExt cx="0" cy="0"/>
        </a:xfrm>
      </p:grpSpPr>
      <p:sp>
        <p:nvSpPr>
          <p:cNvPr id="2" name="TextBox 2"/>
          <p:cNvSpPr txBox="1"/>
          <p:nvPr/>
        </p:nvSpPr>
        <p:spPr>
          <a:xfrm>
            <a:off x="3557183" y="4073700"/>
            <a:ext cx="11173634" cy="5086350"/>
          </a:xfrm>
          <a:prstGeom prst="rect">
            <a:avLst/>
          </a:prstGeom>
        </p:spPr>
        <p:txBody>
          <a:bodyPr lIns="0" tIns="0" rIns="0" bIns="0" rtlCol="0" anchor="t">
            <a:spAutoFit/>
          </a:bodyPr>
          <a:lstStyle/>
          <a:p>
            <a:pPr algn="ctr">
              <a:lnSpc>
                <a:spcPts val="5700"/>
              </a:lnSpc>
            </a:pPr>
            <a:r>
              <a:rPr lang="en-US" sz="5000" dirty="0">
                <a:solidFill>
                  <a:srgbClr val="FFFFFF"/>
                </a:solidFill>
                <a:latin typeface="Be Vietnam Ultra-Bold"/>
              </a:rPr>
              <a:t>Complexity </a:t>
            </a:r>
          </a:p>
          <a:p>
            <a:pPr algn="ctr">
              <a:lnSpc>
                <a:spcPts val="5700"/>
              </a:lnSpc>
            </a:pPr>
            <a:r>
              <a:rPr lang="en-US" sz="5000" dirty="0">
                <a:solidFill>
                  <a:srgbClr val="FFFFFF"/>
                </a:solidFill>
                <a:latin typeface="Be Vietnam Ultra-Bold"/>
              </a:rPr>
              <a:t>Intangible effects</a:t>
            </a:r>
          </a:p>
          <a:p>
            <a:pPr algn="ctr">
              <a:lnSpc>
                <a:spcPts val="5700"/>
              </a:lnSpc>
            </a:pPr>
            <a:r>
              <a:rPr lang="en-US" sz="5000" dirty="0">
                <a:solidFill>
                  <a:srgbClr val="FFFFFF"/>
                </a:solidFill>
                <a:latin typeface="Be Vietnam Ultra-Bold"/>
              </a:rPr>
              <a:t>Psychological distances</a:t>
            </a:r>
          </a:p>
          <a:p>
            <a:pPr algn="ctr">
              <a:lnSpc>
                <a:spcPts val="5700"/>
              </a:lnSpc>
            </a:pPr>
            <a:r>
              <a:rPr lang="en-US" sz="5000" dirty="0">
                <a:solidFill>
                  <a:srgbClr val="FFFFFF"/>
                </a:solidFill>
                <a:latin typeface="Be Vietnam Ultra-Bold"/>
              </a:rPr>
              <a:t>Negative framing </a:t>
            </a:r>
          </a:p>
          <a:p>
            <a:pPr algn="ctr">
              <a:lnSpc>
                <a:spcPts val="5700"/>
              </a:lnSpc>
            </a:pPr>
            <a:endParaRPr lang="en-US" sz="5000" dirty="0">
              <a:solidFill>
                <a:srgbClr val="FFFFFF"/>
              </a:solidFill>
              <a:latin typeface="Be Vietnam Ultra-Bold"/>
            </a:endParaRPr>
          </a:p>
          <a:p>
            <a:pPr algn="ctr">
              <a:lnSpc>
                <a:spcPts val="5700"/>
              </a:lnSpc>
            </a:pPr>
            <a:endParaRPr lang="en-US" sz="5000" dirty="0">
              <a:solidFill>
                <a:srgbClr val="FFFFFF"/>
              </a:solidFill>
              <a:latin typeface="Be Vietnam Ultra-Bold"/>
            </a:endParaRPr>
          </a:p>
          <a:p>
            <a:pPr algn="ctr">
              <a:lnSpc>
                <a:spcPts val="5700"/>
              </a:lnSpc>
              <a:spcBef>
                <a:spcPct val="0"/>
              </a:spcBef>
            </a:pPr>
            <a:endParaRPr lang="en-US" sz="5000" dirty="0">
              <a:solidFill>
                <a:srgbClr val="FFFFFF"/>
              </a:solidFill>
              <a:latin typeface="Be Vietnam Ultra-Bold"/>
            </a:endParaRPr>
          </a:p>
        </p:txBody>
      </p:sp>
      <p:sp>
        <p:nvSpPr>
          <p:cNvPr id="3" name="Freeform 3"/>
          <p:cNvSpPr/>
          <p:nvPr/>
        </p:nvSpPr>
        <p:spPr>
          <a:xfrm>
            <a:off x="8614977" y="7448383"/>
            <a:ext cx="1058045" cy="1581317"/>
          </a:xfrm>
          <a:custGeom>
            <a:avLst/>
            <a:gdLst/>
            <a:ahLst/>
            <a:cxnLst/>
            <a:rect l="l" t="t" r="r" b="b"/>
            <a:pathLst>
              <a:path w="1058045" h="1581317">
                <a:moveTo>
                  <a:pt x="0" y="0"/>
                </a:moveTo>
                <a:lnTo>
                  <a:pt x="1058045" y="0"/>
                </a:lnTo>
                <a:lnTo>
                  <a:pt x="1058045" y="1581317"/>
                </a:lnTo>
                <a:lnTo>
                  <a:pt x="0" y="15813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NL" dirty="0"/>
          </a:p>
        </p:txBody>
      </p:sp>
      <p:sp>
        <p:nvSpPr>
          <p:cNvPr id="4" name="TextBox 4"/>
          <p:cNvSpPr txBox="1"/>
          <p:nvPr/>
        </p:nvSpPr>
        <p:spPr>
          <a:xfrm>
            <a:off x="2989866" y="1133475"/>
            <a:ext cx="12308268" cy="2632710"/>
          </a:xfrm>
          <a:prstGeom prst="rect">
            <a:avLst/>
          </a:prstGeom>
        </p:spPr>
        <p:txBody>
          <a:bodyPr lIns="0" tIns="0" rIns="0" bIns="0" rtlCol="0" anchor="t">
            <a:spAutoFit/>
          </a:bodyPr>
          <a:lstStyle/>
          <a:p>
            <a:pPr marL="0" lvl="0" indent="0" algn="ctr">
              <a:lnSpc>
                <a:spcPts val="20520"/>
              </a:lnSpc>
            </a:pPr>
            <a:r>
              <a:rPr lang="en-US" sz="18000" dirty="0">
                <a:solidFill>
                  <a:srgbClr val="FFFFFF"/>
                </a:solidFill>
                <a:latin typeface="Be Vietnam Ultra-Bold"/>
              </a:rPr>
              <a:t>Struggles</a:t>
            </a:r>
          </a:p>
        </p:txBody>
      </p:sp>
      <p:sp>
        <p:nvSpPr>
          <p:cNvPr id="5" name="TextBox 5"/>
          <p:cNvSpPr txBox="1"/>
          <p:nvPr/>
        </p:nvSpPr>
        <p:spPr>
          <a:xfrm>
            <a:off x="2989866" y="7997916"/>
            <a:ext cx="5282059" cy="742950"/>
          </a:xfrm>
          <a:prstGeom prst="rect">
            <a:avLst/>
          </a:prstGeom>
        </p:spPr>
        <p:txBody>
          <a:bodyPr lIns="0" tIns="0" rIns="0" bIns="0" rtlCol="0" anchor="t">
            <a:spAutoFit/>
          </a:bodyPr>
          <a:lstStyle/>
          <a:p>
            <a:pPr algn="ctr">
              <a:lnSpc>
                <a:spcPts val="5700"/>
              </a:lnSpc>
              <a:spcBef>
                <a:spcPct val="0"/>
              </a:spcBef>
            </a:pPr>
            <a:r>
              <a:rPr lang="en-US" sz="5000" dirty="0">
                <a:solidFill>
                  <a:srgbClr val="06C892"/>
                </a:solidFill>
                <a:latin typeface="Be Vietnam Ultra-Bold"/>
              </a:rPr>
              <a:t>Raise awareness</a:t>
            </a:r>
          </a:p>
        </p:txBody>
      </p:sp>
      <p:sp>
        <p:nvSpPr>
          <p:cNvPr id="6" name="TextBox 6"/>
          <p:cNvSpPr txBox="1"/>
          <p:nvPr/>
        </p:nvSpPr>
        <p:spPr>
          <a:xfrm>
            <a:off x="10016074" y="7997916"/>
            <a:ext cx="5733321" cy="742950"/>
          </a:xfrm>
          <a:prstGeom prst="rect">
            <a:avLst/>
          </a:prstGeom>
        </p:spPr>
        <p:txBody>
          <a:bodyPr wrap="square" lIns="0" tIns="0" rIns="0" bIns="0" rtlCol="0" anchor="t">
            <a:spAutoFit/>
          </a:bodyPr>
          <a:lstStyle/>
          <a:p>
            <a:pPr algn="ctr">
              <a:lnSpc>
                <a:spcPts val="5700"/>
              </a:lnSpc>
              <a:spcBef>
                <a:spcPct val="0"/>
              </a:spcBef>
            </a:pPr>
            <a:r>
              <a:rPr lang="en-US" sz="5000" dirty="0">
                <a:solidFill>
                  <a:srgbClr val="06C892"/>
                </a:solidFill>
                <a:latin typeface="Be Vietnam Ultra-Bold"/>
              </a:rPr>
              <a:t>Motivate action</a:t>
            </a:r>
          </a:p>
        </p:txBody>
      </p:sp>
    </p:spTree>
    <p:extLst>
      <p:ext uri="{BB962C8B-B14F-4D97-AF65-F5344CB8AC3E}">
        <p14:creationId xmlns:p14="http://schemas.microsoft.com/office/powerpoint/2010/main" val="285810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C892"/>
        </a:solidFill>
        <a:effectLst/>
      </p:bgPr>
    </p:bg>
    <p:spTree>
      <p:nvGrpSpPr>
        <p:cNvPr id="1" name=""/>
        <p:cNvGrpSpPr/>
        <p:nvPr/>
      </p:nvGrpSpPr>
      <p:grpSpPr>
        <a:xfrm>
          <a:off x="0" y="0"/>
          <a:ext cx="0" cy="0"/>
          <a:chOff x="0" y="0"/>
          <a:chExt cx="0" cy="0"/>
        </a:xfrm>
      </p:grpSpPr>
      <p:sp>
        <p:nvSpPr>
          <p:cNvPr id="2" name="TextBox 2"/>
          <p:cNvSpPr txBox="1"/>
          <p:nvPr/>
        </p:nvSpPr>
        <p:spPr>
          <a:xfrm>
            <a:off x="2989866" y="3724275"/>
            <a:ext cx="12308268" cy="2895600"/>
          </a:xfrm>
          <a:prstGeom prst="rect">
            <a:avLst/>
          </a:prstGeom>
        </p:spPr>
        <p:txBody>
          <a:bodyPr lIns="0" tIns="0" rIns="0" bIns="0" rtlCol="0" anchor="t">
            <a:spAutoFit/>
          </a:bodyPr>
          <a:lstStyle/>
          <a:p>
            <a:pPr marL="0" lvl="0" indent="0" algn="ctr">
              <a:lnSpc>
                <a:spcPts val="11399"/>
              </a:lnSpc>
            </a:pPr>
            <a:r>
              <a:rPr lang="en-US" sz="9999" spc="-419" dirty="0">
                <a:solidFill>
                  <a:srgbClr val="3139A8"/>
                </a:solidFill>
                <a:latin typeface="Be Vietnam Ultra-Bold"/>
              </a:rPr>
              <a:t>Evidence-based Message Framing </a:t>
            </a:r>
          </a:p>
        </p:txBody>
      </p:sp>
      <p:sp>
        <p:nvSpPr>
          <p:cNvPr id="4" name="TextBox 13">
            <a:extLst>
              <a:ext uri="{FF2B5EF4-FFF2-40B4-BE49-F238E27FC236}">
                <a16:creationId xmlns:a16="http://schemas.microsoft.com/office/drawing/2014/main" id="{6F783D27-4331-B0CE-B512-59343AAB238E}"/>
              </a:ext>
            </a:extLst>
          </p:cNvPr>
          <p:cNvSpPr txBox="1"/>
          <p:nvPr/>
        </p:nvSpPr>
        <p:spPr>
          <a:xfrm>
            <a:off x="9144000" y="7048500"/>
            <a:ext cx="4953000" cy="397545"/>
          </a:xfrm>
          <a:prstGeom prst="rect">
            <a:avLst/>
          </a:prstGeom>
        </p:spPr>
        <p:txBody>
          <a:bodyPr wrap="square" lIns="0" tIns="0" rIns="0" bIns="0" rtlCol="0" anchor="t">
            <a:spAutoFit/>
          </a:bodyPr>
          <a:lstStyle/>
          <a:p>
            <a:pPr marL="0" lvl="0" indent="0" algn="l">
              <a:lnSpc>
                <a:spcPts val="3136"/>
              </a:lnSpc>
              <a:spcBef>
                <a:spcPct val="0"/>
              </a:spcBef>
            </a:pPr>
            <a:r>
              <a:rPr lang="en-US" sz="3000" b="1" dirty="0">
                <a:solidFill>
                  <a:srgbClr val="3139A8"/>
                </a:solidFill>
                <a:latin typeface="Be Vietnam"/>
              </a:rPr>
              <a:t>(De Bruijn &amp; Jansen,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6C892"/>
        </a:solidFill>
        <a:effectLst/>
      </p:bgPr>
    </p:bg>
    <p:spTree>
      <p:nvGrpSpPr>
        <p:cNvPr id="1" name=""/>
        <p:cNvGrpSpPr/>
        <p:nvPr/>
      </p:nvGrpSpPr>
      <p:grpSpPr>
        <a:xfrm>
          <a:off x="0" y="0"/>
          <a:ext cx="0" cy="0"/>
          <a:chOff x="0" y="0"/>
          <a:chExt cx="0" cy="0"/>
        </a:xfrm>
      </p:grpSpPr>
      <p:sp>
        <p:nvSpPr>
          <p:cNvPr id="2" name="Freeform 2"/>
          <p:cNvSpPr/>
          <p:nvPr/>
        </p:nvSpPr>
        <p:spPr>
          <a:xfrm rot="-5400000">
            <a:off x="6498926" y="1636631"/>
            <a:ext cx="5290148" cy="6782240"/>
          </a:xfrm>
          <a:custGeom>
            <a:avLst/>
            <a:gdLst/>
            <a:ahLst/>
            <a:cxnLst/>
            <a:rect l="l" t="t" r="r" b="b"/>
            <a:pathLst>
              <a:path w="5290148" h="6782240">
                <a:moveTo>
                  <a:pt x="0" y="0"/>
                </a:moveTo>
                <a:lnTo>
                  <a:pt x="5290148" y="0"/>
                </a:lnTo>
                <a:lnTo>
                  <a:pt x="5290148" y="6782241"/>
                </a:lnTo>
                <a:lnTo>
                  <a:pt x="0" y="6782241"/>
                </a:lnTo>
                <a:lnTo>
                  <a:pt x="0" y="0"/>
                </a:lnTo>
                <a:close/>
              </a:path>
            </a:pathLst>
          </a:custGeom>
          <a:blipFill>
            <a:blip r:embed="rId3"/>
            <a:stretch>
              <a:fillRect/>
            </a:stretch>
          </a:blipFill>
        </p:spPr>
        <p:txBody>
          <a:bodyPr/>
          <a:lstStyle/>
          <a:p>
            <a:endParaRPr lang="en-NL"/>
          </a:p>
        </p:txBody>
      </p:sp>
      <p:sp>
        <p:nvSpPr>
          <p:cNvPr id="3" name="Freeform 3"/>
          <p:cNvSpPr/>
          <p:nvPr/>
        </p:nvSpPr>
        <p:spPr>
          <a:xfrm>
            <a:off x="8038008" y="7183056"/>
            <a:ext cx="2211985" cy="2075244"/>
          </a:xfrm>
          <a:custGeom>
            <a:avLst/>
            <a:gdLst/>
            <a:ahLst/>
            <a:cxnLst/>
            <a:rect l="l" t="t" r="r" b="b"/>
            <a:pathLst>
              <a:path w="2211985" h="2075244">
                <a:moveTo>
                  <a:pt x="0" y="0"/>
                </a:moveTo>
                <a:lnTo>
                  <a:pt x="2211984" y="0"/>
                </a:lnTo>
                <a:lnTo>
                  <a:pt x="2211984" y="2075244"/>
                </a:lnTo>
                <a:lnTo>
                  <a:pt x="0" y="20752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NL"/>
          </a:p>
        </p:txBody>
      </p:sp>
      <p:sp>
        <p:nvSpPr>
          <p:cNvPr id="4" name="TextBox 4"/>
          <p:cNvSpPr txBox="1"/>
          <p:nvPr/>
        </p:nvSpPr>
        <p:spPr>
          <a:xfrm>
            <a:off x="7355346" y="7438416"/>
            <a:ext cx="3577307" cy="1412125"/>
          </a:xfrm>
          <a:prstGeom prst="rect">
            <a:avLst/>
          </a:prstGeom>
        </p:spPr>
        <p:txBody>
          <a:bodyPr lIns="0" tIns="0" rIns="0" bIns="0" rtlCol="0" anchor="t">
            <a:spAutoFit/>
          </a:bodyPr>
          <a:lstStyle/>
          <a:p>
            <a:pPr algn="ctr">
              <a:lnSpc>
                <a:spcPts val="11581"/>
              </a:lnSpc>
            </a:pPr>
            <a:r>
              <a:rPr lang="en-US" sz="8272" dirty="0">
                <a:solidFill>
                  <a:srgbClr val="000000"/>
                </a:solidFill>
                <a:latin typeface="Hitchcut"/>
              </a:rPr>
              <a:t>FACTS</a:t>
            </a:r>
          </a:p>
        </p:txBody>
      </p:sp>
      <p:sp>
        <p:nvSpPr>
          <p:cNvPr id="5" name="TextBox 5"/>
          <p:cNvSpPr txBox="1"/>
          <p:nvPr/>
        </p:nvSpPr>
        <p:spPr>
          <a:xfrm>
            <a:off x="7083729" y="4711409"/>
            <a:ext cx="4120543" cy="1028230"/>
          </a:xfrm>
          <a:prstGeom prst="rect">
            <a:avLst/>
          </a:prstGeom>
        </p:spPr>
        <p:txBody>
          <a:bodyPr lIns="0" tIns="0" rIns="0" bIns="0" rtlCol="0" anchor="t">
            <a:spAutoFit/>
          </a:bodyPr>
          <a:lstStyle/>
          <a:p>
            <a:pPr algn="ctr">
              <a:lnSpc>
                <a:spcPts val="7052"/>
              </a:lnSpc>
            </a:pPr>
            <a:r>
              <a:rPr lang="en-US" sz="9403" dirty="0">
                <a:solidFill>
                  <a:srgbClr val="3139A8"/>
                </a:solidFill>
                <a:latin typeface="EFCO Brookshire"/>
              </a:rPr>
              <a:t>Message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6C892"/>
        </a:solidFill>
        <a:effectLst/>
      </p:bgPr>
    </p:bg>
    <p:spTree>
      <p:nvGrpSpPr>
        <p:cNvPr id="1" name=""/>
        <p:cNvGrpSpPr/>
        <p:nvPr/>
      </p:nvGrpSpPr>
      <p:grpSpPr>
        <a:xfrm>
          <a:off x="0" y="0"/>
          <a:ext cx="0" cy="0"/>
          <a:chOff x="0" y="0"/>
          <a:chExt cx="0" cy="0"/>
        </a:xfrm>
      </p:grpSpPr>
      <p:sp>
        <p:nvSpPr>
          <p:cNvPr id="2" name="Freeform 2"/>
          <p:cNvSpPr/>
          <p:nvPr/>
        </p:nvSpPr>
        <p:spPr>
          <a:xfrm>
            <a:off x="762000" y="3219361"/>
            <a:ext cx="9959538" cy="3848278"/>
          </a:xfrm>
          <a:custGeom>
            <a:avLst/>
            <a:gdLst/>
            <a:ahLst/>
            <a:cxnLst/>
            <a:rect l="l" t="t" r="r" b="b"/>
            <a:pathLst>
              <a:path w="9959538" h="3848278">
                <a:moveTo>
                  <a:pt x="0" y="0"/>
                </a:moveTo>
                <a:lnTo>
                  <a:pt x="9959538" y="0"/>
                </a:lnTo>
                <a:lnTo>
                  <a:pt x="9959538" y="3848278"/>
                </a:lnTo>
                <a:lnTo>
                  <a:pt x="0" y="3848278"/>
                </a:lnTo>
                <a:lnTo>
                  <a:pt x="0" y="0"/>
                </a:lnTo>
                <a:close/>
              </a:path>
            </a:pathLst>
          </a:custGeom>
          <a:blipFill>
            <a:blip r:embed="rId3"/>
            <a:stretch>
              <a:fillRect/>
            </a:stretch>
          </a:blipFill>
        </p:spPr>
        <p:txBody>
          <a:bodyPr/>
          <a:lstStyle/>
          <a:p>
            <a:endParaRPr lang="en-NL"/>
          </a:p>
        </p:txBody>
      </p:sp>
      <p:sp>
        <p:nvSpPr>
          <p:cNvPr id="3" name="Freeform 3"/>
          <p:cNvSpPr/>
          <p:nvPr/>
        </p:nvSpPr>
        <p:spPr>
          <a:xfrm>
            <a:off x="11795259" y="4229100"/>
            <a:ext cx="5739092" cy="5392182"/>
          </a:xfrm>
          <a:custGeom>
            <a:avLst/>
            <a:gdLst/>
            <a:ahLst/>
            <a:cxnLst/>
            <a:rect l="l" t="t" r="r" b="b"/>
            <a:pathLst>
              <a:path w="5739092" h="5392182">
                <a:moveTo>
                  <a:pt x="0" y="0"/>
                </a:moveTo>
                <a:lnTo>
                  <a:pt x="5739092" y="0"/>
                </a:lnTo>
                <a:lnTo>
                  <a:pt x="5739092" y="5392183"/>
                </a:lnTo>
                <a:lnTo>
                  <a:pt x="0" y="5392183"/>
                </a:lnTo>
                <a:lnTo>
                  <a:pt x="0" y="0"/>
                </a:lnTo>
                <a:close/>
              </a:path>
            </a:pathLst>
          </a:custGeom>
          <a:blipFill>
            <a:blip r:embed="rId4"/>
            <a:stretch>
              <a:fillRect/>
            </a:stretch>
          </a:blipFill>
        </p:spPr>
        <p:txBody>
          <a:bodyPr/>
          <a:lstStyle/>
          <a:p>
            <a:endParaRPr lang="en-NL"/>
          </a:p>
        </p:txBody>
      </p:sp>
      <p:sp>
        <p:nvSpPr>
          <p:cNvPr id="7" name="TextBox 6">
            <a:extLst>
              <a:ext uri="{FF2B5EF4-FFF2-40B4-BE49-F238E27FC236}">
                <a16:creationId xmlns:a16="http://schemas.microsoft.com/office/drawing/2014/main" id="{D20D60A8-B3EE-8A7B-1BFD-8A85A6F93368}"/>
              </a:ext>
            </a:extLst>
          </p:cNvPr>
          <p:cNvSpPr txBox="1"/>
          <p:nvPr/>
        </p:nvSpPr>
        <p:spPr>
          <a:xfrm>
            <a:off x="3352800" y="1028700"/>
            <a:ext cx="11582400" cy="3985706"/>
          </a:xfrm>
          <a:prstGeom prst="rect">
            <a:avLst/>
          </a:prstGeom>
          <a:noFill/>
        </p:spPr>
        <p:txBody>
          <a:bodyPr wrap="square">
            <a:spAutoFit/>
          </a:bodyPr>
          <a:lstStyle/>
          <a:p>
            <a:pPr marL="0" lvl="0" indent="0" algn="ctr"/>
            <a:r>
              <a:rPr lang="en-US" sz="6300" dirty="0">
                <a:solidFill>
                  <a:srgbClr val="3139A8"/>
                </a:solidFill>
                <a:latin typeface="Be Vietnam Ultra-Bold"/>
              </a:rPr>
              <a:t>Local and personal impacts</a:t>
            </a:r>
          </a:p>
          <a:p>
            <a:pPr marL="0" lvl="0" indent="0" algn="ctr">
              <a:lnSpc>
                <a:spcPts val="11399"/>
              </a:lnSpc>
            </a:pPr>
            <a:endParaRPr lang="en-US" sz="9600" spc="-419" dirty="0">
              <a:solidFill>
                <a:srgbClr val="3139A8"/>
              </a:solidFill>
              <a:latin typeface="Be Vietnam Ultra-Bold"/>
            </a:endParaRPr>
          </a:p>
          <a:p>
            <a:pPr marL="0" lvl="0" indent="0" algn="ctr">
              <a:lnSpc>
                <a:spcPts val="11399"/>
              </a:lnSpc>
            </a:pPr>
            <a:endParaRPr lang="en-US" sz="9600" spc="-419" dirty="0">
              <a:solidFill>
                <a:srgbClr val="3139A8"/>
              </a:solidFill>
              <a:latin typeface="Be Vietnam Ul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383FF"/>
        </a:solidFill>
        <a:effectLst/>
      </p:bgPr>
    </p:bg>
    <p:spTree>
      <p:nvGrpSpPr>
        <p:cNvPr id="1" name=""/>
        <p:cNvGrpSpPr/>
        <p:nvPr/>
      </p:nvGrpSpPr>
      <p:grpSpPr>
        <a:xfrm>
          <a:off x="0" y="0"/>
          <a:ext cx="0" cy="0"/>
          <a:chOff x="0" y="0"/>
          <a:chExt cx="0" cy="0"/>
        </a:xfrm>
      </p:grpSpPr>
      <p:sp>
        <p:nvSpPr>
          <p:cNvPr id="2" name="Freeform 2"/>
          <p:cNvSpPr/>
          <p:nvPr/>
        </p:nvSpPr>
        <p:spPr>
          <a:xfrm>
            <a:off x="7260873" y="4538757"/>
            <a:ext cx="3766253" cy="3413167"/>
          </a:xfrm>
          <a:custGeom>
            <a:avLst/>
            <a:gdLst/>
            <a:ahLst/>
            <a:cxnLst/>
            <a:rect l="l" t="t" r="r" b="b"/>
            <a:pathLst>
              <a:path w="3766253" h="3413167">
                <a:moveTo>
                  <a:pt x="0" y="0"/>
                </a:moveTo>
                <a:lnTo>
                  <a:pt x="3766254" y="0"/>
                </a:lnTo>
                <a:lnTo>
                  <a:pt x="3766254" y="3413167"/>
                </a:lnTo>
                <a:lnTo>
                  <a:pt x="0" y="3413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NL"/>
          </a:p>
        </p:txBody>
      </p:sp>
      <p:sp>
        <p:nvSpPr>
          <p:cNvPr id="3" name="TextBox 3"/>
          <p:cNvSpPr txBox="1"/>
          <p:nvPr/>
        </p:nvSpPr>
        <p:spPr>
          <a:xfrm>
            <a:off x="6869173" y="2373176"/>
            <a:ext cx="4549653" cy="1846659"/>
          </a:xfrm>
          <a:prstGeom prst="rect">
            <a:avLst/>
          </a:prstGeom>
        </p:spPr>
        <p:txBody>
          <a:bodyPr lIns="0" tIns="0" rIns="0" bIns="0" rtlCol="0" anchor="t">
            <a:spAutoFit/>
          </a:bodyPr>
          <a:lstStyle/>
          <a:p>
            <a:pPr marL="0" lvl="0" indent="0" algn="ctr">
              <a:lnSpc>
                <a:spcPts val="7182"/>
              </a:lnSpc>
            </a:pPr>
            <a:r>
              <a:rPr lang="en-US" sz="6300" dirty="0">
                <a:solidFill>
                  <a:srgbClr val="FFFFFF"/>
                </a:solidFill>
                <a:latin typeface="Be Vietnam Ultra-Bold"/>
              </a:rPr>
              <a:t>Technical jargon</a:t>
            </a:r>
          </a:p>
        </p:txBody>
      </p:sp>
      <p:sp>
        <p:nvSpPr>
          <p:cNvPr id="4" name="Freeform 4"/>
          <p:cNvSpPr/>
          <p:nvPr/>
        </p:nvSpPr>
        <p:spPr>
          <a:xfrm>
            <a:off x="7260873" y="2725882"/>
            <a:ext cx="4308691" cy="4114800"/>
          </a:xfrm>
          <a:custGeom>
            <a:avLst/>
            <a:gdLst/>
            <a:ahLst/>
            <a:cxnLst/>
            <a:rect l="l" t="t" r="r" b="b"/>
            <a:pathLst>
              <a:path w="4308691" h="4114800">
                <a:moveTo>
                  <a:pt x="0" y="0"/>
                </a:moveTo>
                <a:lnTo>
                  <a:pt x="4308692" y="0"/>
                </a:lnTo>
                <a:lnTo>
                  <a:pt x="430869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3150</TotalTime>
  <Words>1133</Words>
  <Application>Microsoft Macintosh PowerPoint</Application>
  <PresentationFormat>Custom</PresentationFormat>
  <Paragraphs>77</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Be Vietnam Ultra-Bold</vt:lpstr>
      <vt:lpstr>Arial</vt:lpstr>
      <vt:lpstr>Hitchcut</vt:lpstr>
      <vt:lpstr>Be Vietnam</vt:lpstr>
      <vt:lpstr>Quicksand Bold</vt:lpstr>
      <vt:lpstr>Calibri</vt:lpstr>
      <vt:lpstr>Quicksand Medium</vt:lpstr>
      <vt:lpstr>EFCO Brookshire</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Beginning</dc:title>
  <cp:lastModifiedBy>Zoë Fischer</cp:lastModifiedBy>
  <cp:revision>6</cp:revision>
  <dcterms:created xsi:type="dcterms:W3CDTF">2006-08-16T00:00:00Z</dcterms:created>
  <dcterms:modified xsi:type="dcterms:W3CDTF">2024-06-05T15:14:18Z</dcterms:modified>
  <dc:identifier>DAGDyWOCu7s</dc:identifier>
</cp:coreProperties>
</file>