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13"/>
  </p:notesMasterIdLst>
  <p:sldIdLst>
    <p:sldId id="256" r:id="rId2"/>
    <p:sldId id="262" r:id="rId3"/>
    <p:sldId id="265" r:id="rId4"/>
    <p:sldId id="266" r:id="rId5"/>
    <p:sldId id="267" r:id="rId6"/>
    <p:sldId id="263" r:id="rId7"/>
    <p:sldId id="258" r:id="rId8"/>
    <p:sldId id="264" r:id="rId9"/>
    <p:sldId id="259" r:id="rId10"/>
    <p:sldId id="261" r:id="rId11"/>
    <p:sldId id="268" r:id="rId12"/>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C9"/>
    <a:srgbClr val="3C5A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11B22A-6122-48F4-B372-25866C46482F}">
  <a:tblStyle styleId="{BA11B22A-6122-48F4-B372-25866C46482F}"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57" autoAdjust="0"/>
  </p:normalViewPr>
  <p:slideViewPr>
    <p:cSldViewPr snapToGrid="0">
      <p:cViewPr varScale="1">
        <p:scale>
          <a:sx n="151" d="100"/>
          <a:sy n="151" d="100"/>
        </p:scale>
        <p:origin x="4032" y="13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9750"/>
            <a:ext cx="2946400" cy="49688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ca-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 name="Google Shape;47;p1:notes"/>
          <p:cNvSpPr txBox="1">
            <a:spLocks noGrp="1"/>
          </p:cNvSpPr>
          <p:nvPr>
            <p:ph type="body" idx="1"/>
          </p:nvPr>
        </p:nvSpPr>
        <p:spPr>
          <a:xfrm>
            <a:off x="679450" y="4776788"/>
            <a:ext cx="5438775" cy="39084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noProof="0" dirty="0"/>
              <a:t>Hello everyone. I’m Ismael Castell and I’m going to explain something that I found very shocking the first time I realize about it. Probably, most of us have a Facebook, or any other social networks account. </a:t>
            </a:r>
          </a:p>
        </p:txBody>
      </p:sp>
      <p:sp>
        <p:nvSpPr>
          <p:cNvPr id="48" name="Google Shape;48;p1:notes"/>
          <p:cNvSpPr txBox="1">
            <a:spLocks noGrp="1"/>
          </p:cNvSpPr>
          <p:nvPr>
            <p:ph type="sldNum" idx="12"/>
          </p:nvPr>
        </p:nvSpPr>
        <p:spPr>
          <a:xfrm>
            <a:off x="3849688" y="9429750"/>
            <a:ext cx="2946400" cy="49688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ca-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6: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noProof="0" dirty="0"/>
              <a:t>If anyone knows a call or has contact with some company, or major browser that can be interested in helping us to continue our research, please contact us in this email or talk with me after the session. I hope you find it interesting and thank you very much for your attention.</a:t>
            </a:r>
          </a:p>
        </p:txBody>
      </p:sp>
      <p:sp>
        <p:nvSpPr>
          <p:cNvPr id="107" name="Google Shape;107;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noProof="0" dirty="0"/>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a-ES" sz="1200" b="0" i="0" u="none" strike="noStrike" cap="none" smtClean="0">
                <a:solidFill>
                  <a:schemeClr val="dk1"/>
                </a:solidFill>
                <a:latin typeface="Calibri"/>
                <a:ea typeface="Calibri"/>
                <a:cs typeface="Calibri"/>
                <a:sym typeface="Calibri"/>
              </a:rPr>
              <a:t>11</a:t>
            </a:fld>
            <a:endParaRPr lang="ca-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555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But I guess that not many people know that your bank can deny you a credit because of the information that you have on your Facebook account. And not only because of your information, but also from your friends information.</a:t>
            </a: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a-ES" sz="1200" b="0" i="0" u="none" strike="noStrike" cap="none" smtClean="0">
                <a:solidFill>
                  <a:schemeClr val="dk1"/>
                </a:solidFill>
                <a:latin typeface="Calibri"/>
                <a:ea typeface="Calibri"/>
                <a:cs typeface="Calibri"/>
                <a:sym typeface="Calibri"/>
              </a:rPr>
              <a:t>2</a:t>
            </a:fld>
            <a:endParaRPr lang="ca-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18932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Think about it, if some of your friends have problems paying their credits… well, you are in the same circle so you may have more problems than other people to pay it. And your bank can use this kind of information to take their decisions. But it is not only the information of your </a:t>
            </a:r>
            <a:r>
              <a:rPr lang="en-US" noProof="0" dirty="0" err="1"/>
              <a:t>facebook</a:t>
            </a:r>
            <a:r>
              <a:rPr lang="en-US" noProof="0" dirty="0"/>
              <a:t> account. The International Monetary Fund suggested that in the future your credit score may be based on your browsing history.</a:t>
            </a: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a-ES" sz="1200" b="0" i="0" u="none" strike="noStrike" cap="none" smtClean="0">
                <a:solidFill>
                  <a:schemeClr val="dk1"/>
                </a:solidFill>
                <a:latin typeface="Calibri"/>
                <a:ea typeface="Calibri"/>
                <a:cs typeface="Calibri"/>
                <a:sym typeface="Calibri"/>
              </a:rPr>
              <a:t>3</a:t>
            </a:fld>
            <a:endParaRPr lang="ca-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33642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And how do they know our browsing history? In fact, there are many different ways to collect this information directly from the website. They are the so-called web tracking techniques, and they are present in more than 95% of the websites. So, please, at this moment, assume that many companies know everything that you do online. And this information is not only used by your bank, but also for example by your insurance company.</a:t>
            </a: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a-ES" sz="1200" b="0" i="0" u="none" strike="noStrike" cap="none" smtClean="0">
                <a:solidFill>
                  <a:schemeClr val="dk1"/>
                </a:solidFill>
                <a:latin typeface="Calibri"/>
                <a:ea typeface="Calibri"/>
                <a:cs typeface="Calibri"/>
                <a:sym typeface="Calibri"/>
              </a:rPr>
              <a:t>4</a:t>
            </a:fld>
            <a:endParaRPr lang="ca-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09277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If, for instance, you do a risky sport, well, you have more probability of dying than other people so they can use this information to deny you some coverage. But your private data is not only important from you own privacy but also from the cybersecurity point of view. It has been found that cybercrime groups buy this data to find targets for their phishing and hacking campaigns.</a:t>
            </a: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a-ES" sz="1200" b="0" i="0" u="none" strike="noStrike" cap="none" smtClean="0">
                <a:solidFill>
                  <a:schemeClr val="dk1"/>
                </a:solidFill>
                <a:latin typeface="Calibri"/>
                <a:ea typeface="Calibri"/>
                <a:cs typeface="Calibri"/>
                <a:sym typeface="Calibri"/>
              </a:rPr>
              <a:t>5</a:t>
            </a:fld>
            <a:endParaRPr lang="ca-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36464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noProof="0" dirty="0"/>
              <a:t>What is the information that they look for? They are interested in information about the executives of many different companies with credentials that give access to key systems inside their companies. And reports demonstrate that most of them in fact have information listed in those services, with very important information like your family, relatives or even the IP address of your home network, not your office, but your home network. So they can try to hack your router or use your personal emails for their phishing purposes. And now…</a:t>
            </a:r>
          </a:p>
        </p:txBody>
      </p:sp>
      <p:sp>
        <p:nvSpPr>
          <p:cNvPr id="4" name="Marcador de número de diapositiva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ca-ES" sz="1200" b="0" i="0" u="none" strike="noStrike" cap="none" smtClean="0">
                <a:solidFill>
                  <a:schemeClr val="dk1"/>
                </a:solidFill>
                <a:latin typeface="Calibri"/>
                <a:ea typeface="Calibri"/>
                <a:cs typeface="Calibri"/>
                <a:sym typeface="Calibri"/>
              </a:rPr>
              <a:t>6</a:t>
            </a:fld>
            <a:endParaRPr lang="ca-E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10082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noProof="0" dirty="0"/>
              <a:t>I’m going to present our solution to this problem. It is called eprivo.eu</a:t>
            </a:r>
          </a:p>
        </p:txBody>
      </p:sp>
      <p:sp>
        <p:nvSpPr>
          <p:cNvPr id="65" name="Google Shape;65;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noProof="0" dirty="0"/>
              <a:t>It is a web service were anyone can search for a web and see its privacy-friendliness. It is still  in beta phase, but it will give you a lot of information about the web tracking systems being used in the background or the tracking resources loaded by the website. But let me comment here that blocking web tracking is not so much difficult. In fact, many of you probably use an adblocker that can at some extent block them. The most difficult thing is it find unknown web tracking systems. And our system uses two state-of-the-art detection mechanisms…</a:t>
            </a:r>
          </a:p>
        </p:txBody>
      </p:sp>
      <p:sp>
        <p:nvSpPr>
          <p:cNvPr id="74" name="Google Shape;7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8271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p4:notes"/>
          <p:cNvSpPr txBox="1">
            <a:spLocks noGrp="1"/>
          </p:cNvSpPr>
          <p:nvPr>
            <p:ph type="body" idx="1"/>
          </p:nvPr>
        </p:nvSpPr>
        <p:spPr>
          <a:xfrm>
            <a:off x="679450" y="4776788"/>
            <a:ext cx="5438775" cy="390842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noProof="0" dirty="0"/>
              <a:t>…that I’m going to present very, very briefly here. It is more complex tan this, but let’s assume that we have all the website code of all websites partition in different code portions. This is one of those portions. What we do is to look for all the websites that load this specific code portion. And, for instance, we find it present in several websites. But looking in detail to those URLs and files, we notice that for most of them we already know that they are tracking the user. Thus, this code portion is most probably being used for tracking purposes. But then, what happens with those two websites that we don’t have information about it? Well, if they include this code portion then they are also performing tracking. So we can automatically classify them as trackers, and this is the way we find unknown web tracking systems.</a:t>
            </a:r>
          </a:p>
          <a:p>
            <a:pPr marL="0" lvl="0" indent="0" algn="l" rtl="0">
              <a:spcBef>
                <a:spcPts val="0"/>
              </a:spcBef>
              <a:spcAft>
                <a:spcPts val="0"/>
              </a:spcAft>
              <a:buNone/>
            </a:pPr>
            <a:r>
              <a:rPr lang="en-US" noProof="0" dirty="0"/>
              <a:t>Finally, before ending my presentation let me comment that we have tried to get funding for this research in several venues, including GEANT, but it has been completely impossible… zero. But we really believe that our detection system can be included inside a browser, so that it can help to protect everyone’s privacy, so… </a:t>
            </a:r>
          </a:p>
        </p:txBody>
      </p:sp>
      <p:sp>
        <p:nvSpPr>
          <p:cNvPr id="74" name="Google Shape;74;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p:cSld name="Diapositiva de título">
    <p:bg>
      <p:bgPr>
        <a:solidFill>
          <a:schemeClr val="dk1"/>
        </a:solidFill>
        <a:effectLst/>
      </p:bgPr>
    </p:bg>
    <p:spTree>
      <p:nvGrpSpPr>
        <p:cNvPr id="1" name="Shape 1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16"/>
        <p:cNvGrpSpPr/>
        <p:nvPr/>
      </p:nvGrpSpPr>
      <p:grpSpPr>
        <a:xfrm>
          <a:off x="0" y="0"/>
          <a:ext cx="0" cy="0"/>
          <a:chOff x="0" y="0"/>
          <a:chExt cx="0" cy="0"/>
        </a:xfrm>
      </p:grpSpPr>
      <p:sp>
        <p:nvSpPr>
          <p:cNvPr id="17" name="Google Shape;17;p3"/>
          <p:cNvSpPr/>
          <p:nvPr/>
        </p:nvSpPr>
        <p:spPr>
          <a:xfrm>
            <a:off x="-123289" y="-143838"/>
            <a:ext cx="12431730" cy="858214"/>
          </a:xfrm>
          <a:prstGeom prst="rect">
            <a:avLst/>
          </a:prstGeom>
          <a:solidFill>
            <a:srgbClr val="107AC0"/>
          </a:solidFill>
          <a:ln>
            <a:noFill/>
          </a:ln>
        </p:spPr>
        <p:txBody>
          <a:bodyPr spcFirstLastPara="1" wrap="square" lIns="50800" tIns="50800" rIns="252000" bIns="50800" anchor="ctr" anchorCtr="0">
            <a:noAutofit/>
          </a:bodyPr>
          <a:lstStyle/>
          <a:p>
            <a:pPr marL="0" marR="0" lvl="0" indent="0" algn="l"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8" name="Google Shape;18;p3"/>
          <p:cNvSpPr txBox="1">
            <a:spLocks noGrp="1"/>
          </p:cNvSpPr>
          <p:nvPr>
            <p:ph type="title"/>
          </p:nvPr>
        </p:nvSpPr>
        <p:spPr>
          <a:xfrm>
            <a:off x="3018970" y="88899"/>
            <a:ext cx="8824687" cy="53340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rgbClr val="DDEAF6"/>
              </a:buClr>
              <a:buSzPts val="2800"/>
              <a:buFont typeface="Arial"/>
              <a:buNone/>
              <a:defRPr sz="2800">
                <a:solidFill>
                  <a:srgbClr val="DDEAF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 name="Imagen 2">
            <a:extLst>
              <a:ext uri="{FF2B5EF4-FFF2-40B4-BE49-F238E27FC236}">
                <a16:creationId xmlns:a16="http://schemas.microsoft.com/office/drawing/2014/main" id="{820E1A1F-75FA-4F48-B457-C9A0D71DDDA6}"/>
              </a:ext>
            </a:extLst>
          </p:cNvPr>
          <p:cNvPicPr>
            <a:picLocks noChangeAspect="1"/>
          </p:cNvPicPr>
          <p:nvPr userDrawn="1"/>
        </p:nvPicPr>
        <p:blipFill>
          <a:blip r:embed="rId2"/>
          <a:stretch>
            <a:fillRect/>
          </a:stretch>
        </p:blipFill>
        <p:spPr>
          <a:xfrm>
            <a:off x="132653" y="-77094"/>
            <a:ext cx="2886317" cy="86538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Solo el título">
  <p:cSld name="1_Solo el título">
    <p:spTree>
      <p:nvGrpSpPr>
        <p:cNvPr id="1" name="Shape 20"/>
        <p:cNvGrpSpPr/>
        <p:nvPr/>
      </p:nvGrpSpPr>
      <p:grpSpPr>
        <a:xfrm>
          <a:off x="0" y="0"/>
          <a:ext cx="0" cy="0"/>
          <a:chOff x="0" y="0"/>
          <a:chExt cx="0" cy="0"/>
        </a:xfrm>
      </p:grpSpPr>
      <p:sp>
        <p:nvSpPr>
          <p:cNvPr id="21" name="Google Shape;21;p4"/>
          <p:cNvSpPr/>
          <p:nvPr/>
        </p:nvSpPr>
        <p:spPr>
          <a:xfrm>
            <a:off x="-1" y="0"/>
            <a:ext cx="12192000" cy="714375"/>
          </a:xfrm>
          <a:prstGeom prst="rect">
            <a:avLst/>
          </a:prstGeom>
          <a:solidFill>
            <a:srgbClr val="107AC0"/>
          </a:solidFill>
          <a:ln>
            <a:noFill/>
          </a:ln>
        </p:spPr>
        <p:txBody>
          <a:bodyPr spcFirstLastPara="1" wrap="square" lIns="50800" tIns="50800" rIns="252000" bIns="508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22;p4"/>
          <p:cNvSpPr txBox="1">
            <a:spLocks noGrp="1"/>
          </p:cNvSpPr>
          <p:nvPr>
            <p:ph type="title"/>
          </p:nvPr>
        </p:nvSpPr>
        <p:spPr>
          <a:xfrm>
            <a:off x="3018970" y="88899"/>
            <a:ext cx="8824687" cy="53340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rgbClr val="DDEAF6"/>
              </a:buClr>
              <a:buSzPts val="2800"/>
              <a:buFont typeface="Arial"/>
              <a:buNone/>
              <a:defRPr sz="2800">
                <a:solidFill>
                  <a:srgbClr val="DDEAF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3" name="Google Shape;23;p4"/>
          <p:cNvCxnSpPr/>
          <p:nvPr/>
        </p:nvCxnSpPr>
        <p:spPr>
          <a:xfrm>
            <a:off x="-2" y="714375"/>
            <a:ext cx="12192000" cy="0"/>
          </a:xfrm>
          <a:prstGeom prst="straightConnector1">
            <a:avLst/>
          </a:prstGeom>
          <a:noFill/>
          <a:ln w="88900" cap="flat" cmpd="sng">
            <a:solidFill>
              <a:srgbClr val="003556"/>
            </a:solidFill>
            <a:prstDash val="solid"/>
            <a:miter lim="400000"/>
            <a:headEnd type="none" w="sm" len="sm"/>
            <a:tailEnd type="none" w="sm" len="sm"/>
          </a:ln>
        </p:spPr>
      </p:cxnSp>
      <p:pic>
        <p:nvPicPr>
          <p:cNvPr id="6" name="Imagen 5">
            <a:extLst>
              <a:ext uri="{FF2B5EF4-FFF2-40B4-BE49-F238E27FC236}">
                <a16:creationId xmlns:a16="http://schemas.microsoft.com/office/drawing/2014/main" id="{B4645B86-AC5F-437B-A9CF-F0F2D9A92EB0}"/>
              </a:ext>
            </a:extLst>
          </p:cNvPr>
          <p:cNvPicPr>
            <a:picLocks noChangeAspect="1"/>
          </p:cNvPicPr>
          <p:nvPr userDrawn="1"/>
        </p:nvPicPr>
        <p:blipFill>
          <a:blip r:embed="rId2"/>
          <a:stretch>
            <a:fillRect/>
          </a:stretch>
        </p:blipFill>
        <p:spPr>
          <a:xfrm>
            <a:off x="132653" y="-77094"/>
            <a:ext cx="2886317" cy="86538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Solo el título">
  <p:cSld name="5_Solo el título">
    <p:bg>
      <p:bgPr>
        <a:solidFill>
          <a:srgbClr val="ACB8CA"/>
        </a:solidFill>
        <a:effectLst/>
      </p:bgPr>
    </p:bg>
    <p:spTree>
      <p:nvGrpSpPr>
        <p:cNvPr id="1" name="Shape 25"/>
        <p:cNvGrpSpPr/>
        <p:nvPr/>
      </p:nvGrpSpPr>
      <p:grpSpPr>
        <a:xfrm>
          <a:off x="0" y="0"/>
          <a:ext cx="0" cy="0"/>
          <a:chOff x="0" y="0"/>
          <a:chExt cx="0" cy="0"/>
        </a:xfrm>
      </p:grpSpPr>
      <p:sp>
        <p:nvSpPr>
          <p:cNvPr id="26" name="Google Shape;26;p5"/>
          <p:cNvSpPr/>
          <p:nvPr/>
        </p:nvSpPr>
        <p:spPr>
          <a:xfrm>
            <a:off x="-1" y="0"/>
            <a:ext cx="12192000" cy="714375"/>
          </a:xfrm>
          <a:prstGeom prst="rect">
            <a:avLst/>
          </a:prstGeom>
          <a:solidFill>
            <a:schemeClr val="dk1"/>
          </a:solidFill>
          <a:ln>
            <a:noFill/>
          </a:ln>
        </p:spPr>
        <p:txBody>
          <a:bodyPr spcFirstLastPara="1" wrap="square" lIns="50800" tIns="50800" rIns="252000" bIns="508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27;p5"/>
          <p:cNvSpPr txBox="1">
            <a:spLocks noGrp="1"/>
          </p:cNvSpPr>
          <p:nvPr>
            <p:ph type="title"/>
          </p:nvPr>
        </p:nvSpPr>
        <p:spPr>
          <a:xfrm>
            <a:off x="3018970" y="88899"/>
            <a:ext cx="8824687" cy="53340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rgbClr val="DDEAF6"/>
              </a:buClr>
              <a:buSzPts val="2800"/>
              <a:buFont typeface="Arial"/>
              <a:buNone/>
              <a:defRPr sz="2800">
                <a:solidFill>
                  <a:srgbClr val="DDEAF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28" name="Google Shape;28;p5"/>
          <p:cNvCxnSpPr/>
          <p:nvPr/>
        </p:nvCxnSpPr>
        <p:spPr>
          <a:xfrm>
            <a:off x="0" y="714375"/>
            <a:ext cx="12192000" cy="0"/>
          </a:xfrm>
          <a:prstGeom prst="straightConnector1">
            <a:avLst/>
          </a:prstGeom>
          <a:noFill/>
          <a:ln w="88900" cap="flat" cmpd="sng">
            <a:solidFill>
              <a:srgbClr val="1D3756"/>
            </a:solidFill>
            <a:prstDash val="solid"/>
            <a:miter lim="400000"/>
            <a:headEnd type="none" w="sm" len="sm"/>
            <a:tailEnd type="none" w="sm" len="sm"/>
          </a:ln>
          <a:effectLst>
            <a:outerShdw blurRad="50800" dist="38100" dir="5400000" algn="t" rotWithShape="0">
              <a:srgbClr val="000000">
                <a:alpha val="16862"/>
              </a:srgbClr>
            </a:outerShdw>
          </a:effectLst>
        </p:spPr>
      </p:cxnSp>
      <p:pic>
        <p:nvPicPr>
          <p:cNvPr id="6" name="Imagen 5">
            <a:extLst>
              <a:ext uri="{FF2B5EF4-FFF2-40B4-BE49-F238E27FC236}">
                <a16:creationId xmlns:a16="http://schemas.microsoft.com/office/drawing/2014/main" id="{C55087D0-B219-47E7-9830-C9C2935C711C}"/>
              </a:ext>
            </a:extLst>
          </p:cNvPr>
          <p:cNvPicPr>
            <a:picLocks noChangeAspect="1"/>
          </p:cNvPicPr>
          <p:nvPr userDrawn="1"/>
        </p:nvPicPr>
        <p:blipFill>
          <a:blip r:embed="rId2"/>
          <a:stretch>
            <a:fillRect/>
          </a:stretch>
        </p:blipFill>
        <p:spPr>
          <a:xfrm>
            <a:off x="132653" y="-77094"/>
            <a:ext cx="2886317" cy="86538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Solo el título">
  <p:cSld name="2_Solo el título">
    <p:spTree>
      <p:nvGrpSpPr>
        <p:cNvPr id="1" name="Shape 30"/>
        <p:cNvGrpSpPr/>
        <p:nvPr/>
      </p:nvGrpSpPr>
      <p:grpSpPr>
        <a:xfrm>
          <a:off x="0" y="0"/>
          <a:ext cx="0" cy="0"/>
          <a:chOff x="0" y="0"/>
          <a:chExt cx="0" cy="0"/>
        </a:xfrm>
      </p:grpSpPr>
      <p:sp>
        <p:nvSpPr>
          <p:cNvPr id="31" name="Google Shape;31;p6"/>
          <p:cNvSpPr/>
          <p:nvPr/>
        </p:nvSpPr>
        <p:spPr>
          <a:xfrm>
            <a:off x="-1" y="0"/>
            <a:ext cx="12192000" cy="714375"/>
          </a:xfrm>
          <a:prstGeom prst="rect">
            <a:avLst/>
          </a:prstGeom>
          <a:solidFill>
            <a:schemeClr val="dk1"/>
          </a:solidFill>
          <a:ln>
            <a:noFill/>
          </a:ln>
        </p:spPr>
        <p:txBody>
          <a:bodyPr spcFirstLastPara="1" wrap="square" lIns="50800" tIns="50800" rIns="252000" bIns="508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 name="Google Shape;32;p6"/>
          <p:cNvSpPr txBox="1">
            <a:spLocks noGrp="1"/>
          </p:cNvSpPr>
          <p:nvPr>
            <p:ph type="title"/>
          </p:nvPr>
        </p:nvSpPr>
        <p:spPr>
          <a:xfrm>
            <a:off x="3018970" y="88899"/>
            <a:ext cx="8824687" cy="53340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rgbClr val="DDEAF6"/>
              </a:buClr>
              <a:buSzPts val="2800"/>
              <a:buFont typeface="Arial"/>
              <a:buNone/>
              <a:defRPr sz="2800">
                <a:solidFill>
                  <a:srgbClr val="DDEAF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3" name="Google Shape;33;p6"/>
          <p:cNvCxnSpPr/>
          <p:nvPr/>
        </p:nvCxnSpPr>
        <p:spPr>
          <a:xfrm>
            <a:off x="-2" y="714375"/>
            <a:ext cx="12192000" cy="0"/>
          </a:xfrm>
          <a:prstGeom prst="straightConnector1">
            <a:avLst/>
          </a:prstGeom>
          <a:noFill/>
          <a:ln w="88900" cap="flat" cmpd="sng">
            <a:solidFill>
              <a:srgbClr val="007CC3"/>
            </a:solidFill>
            <a:prstDash val="solid"/>
            <a:miter lim="400000"/>
            <a:headEnd type="none" w="sm" len="sm"/>
            <a:tailEnd type="none" w="sm" len="sm"/>
          </a:ln>
        </p:spPr>
      </p:cxnSp>
      <p:pic>
        <p:nvPicPr>
          <p:cNvPr id="6" name="Imagen 5">
            <a:extLst>
              <a:ext uri="{FF2B5EF4-FFF2-40B4-BE49-F238E27FC236}">
                <a16:creationId xmlns:a16="http://schemas.microsoft.com/office/drawing/2014/main" id="{63E77C41-BB03-41CF-AB25-39C8502717DC}"/>
              </a:ext>
            </a:extLst>
          </p:cNvPr>
          <p:cNvPicPr>
            <a:picLocks noChangeAspect="1"/>
          </p:cNvPicPr>
          <p:nvPr userDrawn="1"/>
        </p:nvPicPr>
        <p:blipFill>
          <a:blip r:embed="rId2"/>
          <a:stretch>
            <a:fillRect/>
          </a:stretch>
        </p:blipFill>
        <p:spPr>
          <a:xfrm>
            <a:off x="132653" y="-77094"/>
            <a:ext cx="2886317" cy="86538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Solo el título">
  <p:cSld name="3_Solo el título">
    <p:spTree>
      <p:nvGrpSpPr>
        <p:cNvPr id="1" name="Shape 35"/>
        <p:cNvGrpSpPr/>
        <p:nvPr/>
      </p:nvGrpSpPr>
      <p:grpSpPr>
        <a:xfrm>
          <a:off x="0" y="0"/>
          <a:ext cx="0" cy="0"/>
          <a:chOff x="0" y="0"/>
          <a:chExt cx="0" cy="0"/>
        </a:xfrm>
      </p:grpSpPr>
      <p:sp>
        <p:nvSpPr>
          <p:cNvPr id="36" name="Google Shape;36;p7"/>
          <p:cNvSpPr/>
          <p:nvPr/>
        </p:nvSpPr>
        <p:spPr>
          <a:xfrm>
            <a:off x="-1" y="0"/>
            <a:ext cx="12192000" cy="714375"/>
          </a:xfrm>
          <a:prstGeom prst="rect">
            <a:avLst/>
          </a:prstGeom>
          <a:solidFill>
            <a:schemeClr val="dk1"/>
          </a:solidFill>
          <a:ln>
            <a:noFill/>
          </a:ln>
        </p:spPr>
        <p:txBody>
          <a:bodyPr spcFirstLastPara="1" wrap="square" lIns="50800" tIns="50800" rIns="252000" bIns="508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37;p7"/>
          <p:cNvSpPr txBox="1">
            <a:spLocks noGrp="1"/>
          </p:cNvSpPr>
          <p:nvPr>
            <p:ph type="title"/>
          </p:nvPr>
        </p:nvSpPr>
        <p:spPr>
          <a:xfrm>
            <a:off x="3018970" y="88899"/>
            <a:ext cx="8824687" cy="53340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rgbClr val="DDEAF6"/>
              </a:buClr>
              <a:buSzPts val="2800"/>
              <a:buFont typeface="Arial"/>
              <a:buNone/>
              <a:defRPr sz="2800">
                <a:solidFill>
                  <a:srgbClr val="DDEAF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8" name="Google Shape;38;p7"/>
          <p:cNvCxnSpPr/>
          <p:nvPr/>
        </p:nvCxnSpPr>
        <p:spPr>
          <a:xfrm>
            <a:off x="-2" y="714375"/>
            <a:ext cx="12192000" cy="0"/>
          </a:xfrm>
          <a:prstGeom prst="straightConnector1">
            <a:avLst/>
          </a:prstGeom>
          <a:noFill/>
          <a:ln w="88900" cap="flat" cmpd="sng">
            <a:solidFill>
              <a:srgbClr val="009999"/>
            </a:solidFill>
            <a:prstDash val="solid"/>
            <a:miter lim="400000"/>
            <a:headEnd type="none" w="sm" len="sm"/>
            <a:tailEnd type="none" w="sm" len="sm"/>
          </a:ln>
        </p:spPr>
      </p:cxnSp>
      <p:pic>
        <p:nvPicPr>
          <p:cNvPr id="6" name="Imagen 5">
            <a:extLst>
              <a:ext uri="{FF2B5EF4-FFF2-40B4-BE49-F238E27FC236}">
                <a16:creationId xmlns:a16="http://schemas.microsoft.com/office/drawing/2014/main" id="{72B11DB5-7734-4A8C-95D5-5840000CB7E0}"/>
              </a:ext>
            </a:extLst>
          </p:cNvPr>
          <p:cNvPicPr>
            <a:picLocks noChangeAspect="1"/>
          </p:cNvPicPr>
          <p:nvPr userDrawn="1"/>
        </p:nvPicPr>
        <p:blipFill>
          <a:blip r:embed="rId2"/>
          <a:stretch>
            <a:fillRect/>
          </a:stretch>
        </p:blipFill>
        <p:spPr>
          <a:xfrm>
            <a:off x="132653" y="-77094"/>
            <a:ext cx="2886317" cy="865386"/>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Solo el título">
  <p:cSld name="4_Solo el título">
    <p:spTree>
      <p:nvGrpSpPr>
        <p:cNvPr id="1" name="Shape 40"/>
        <p:cNvGrpSpPr/>
        <p:nvPr/>
      </p:nvGrpSpPr>
      <p:grpSpPr>
        <a:xfrm>
          <a:off x="0" y="0"/>
          <a:ext cx="0" cy="0"/>
          <a:chOff x="0" y="0"/>
          <a:chExt cx="0" cy="0"/>
        </a:xfrm>
      </p:grpSpPr>
      <p:sp>
        <p:nvSpPr>
          <p:cNvPr id="41" name="Google Shape;41;p8"/>
          <p:cNvSpPr/>
          <p:nvPr/>
        </p:nvSpPr>
        <p:spPr>
          <a:xfrm>
            <a:off x="-1" y="0"/>
            <a:ext cx="12192000" cy="714375"/>
          </a:xfrm>
          <a:prstGeom prst="rect">
            <a:avLst/>
          </a:prstGeom>
          <a:solidFill>
            <a:schemeClr val="dk1"/>
          </a:solidFill>
          <a:ln>
            <a:noFill/>
          </a:ln>
        </p:spPr>
        <p:txBody>
          <a:bodyPr spcFirstLastPara="1" wrap="square" lIns="50800" tIns="50800" rIns="252000" bIns="508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 name="Google Shape;42;p8"/>
          <p:cNvSpPr txBox="1">
            <a:spLocks noGrp="1"/>
          </p:cNvSpPr>
          <p:nvPr>
            <p:ph type="title"/>
          </p:nvPr>
        </p:nvSpPr>
        <p:spPr>
          <a:xfrm>
            <a:off x="3018970" y="88899"/>
            <a:ext cx="8824687" cy="53340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rgbClr val="DDEAF6"/>
              </a:buClr>
              <a:buSzPts val="2800"/>
              <a:buFont typeface="Arial"/>
              <a:buNone/>
              <a:defRPr sz="2800">
                <a:solidFill>
                  <a:srgbClr val="DDEAF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43" name="Google Shape;43;p8"/>
          <p:cNvCxnSpPr/>
          <p:nvPr/>
        </p:nvCxnSpPr>
        <p:spPr>
          <a:xfrm>
            <a:off x="-2" y="714375"/>
            <a:ext cx="12192000" cy="0"/>
          </a:xfrm>
          <a:prstGeom prst="straightConnector1">
            <a:avLst/>
          </a:prstGeom>
          <a:noFill/>
          <a:ln w="88900" cap="flat" cmpd="sng">
            <a:solidFill>
              <a:srgbClr val="5C4D9B"/>
            </a:solidFill>
            <a:prstDash val="solid"/>
            <a:miter lim="400000"/>
            <a:headEnd type="none" w="sm" len="sm"/>
            <a:tailEnd type="none" w="sm" len="sm"/>
          </a:ln>
        </p:spPr>
      </p:cxnSp>
      <p:pic>
        <p:nvPicPr>
          <p:cNvPr id="6" name="Imagen 5">
            <a:extLst>
              <a:ext uri="{FF2B5EF4-FFF2-40B4-BE49-F238E27FC236}">
                <a16:creationId xmlns:a16="http://schemas.microsoft.com/office/drawing/2014/main" id="{CF797888-DD6C-481E-AD5F-51281A3BEFC7}"/>
              </a:ext>
            </a:extLst>
          </p:cNvPr>
          <p:cNvPicPr>
            <a:picLocks noChangeAspect="1"/>
          </p:cNvPicPr>
          <p:nvPr userDrawn="1"/>
        </p:nvPicPr>
        <p:blipFill>
          <a:blip r:embed="rId2"/>
          <a:stretch>
            <a:fillRect/>
          </a:stretch>
        </p:blipFill>
        <p:spPr>
          <a:xfrm>
            <a:off x="132653" y="-77094"/>
            <a:ext cx="2886317" cy="86538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018970" y="88900"/>
            <a:ext cx="8824687" cy="533400"/>
          </a:xfrm>
          <a:prstGeom prst="rect">
            <a:avLst/>
          </a:prstGeom>
          <a:noFill/>
          <a:ln>
            <a:noFill/>
          </a:ln>
        </p:spPr>
        <p:txBody>
          <a:bodyPr spcFirstLastPara="1" wrap="square" lIns="91425" tIns="45700" rIns="91425" bIns="45700" anchor="ctr" anchorCtr="0">
            <a:noAutofit/>
          </a:bodyPr>
          <a:lstStyle>
            <a:lvl1pPr marR="0" lvl="0" algn="r" rtl="0">
              <a:lnSpc>
                <a:spcPct val="90000"/>
              </a:lnSpc>
              <a:spcBef>
                <a:spcPts val="0"/>
              </a:spcBef>
              <a:spcAft>
                <a:spcPts val="0"/>
              </a:spcAft>
              <a:buClr>
                <a:srgbClr val="DDEAF6"/>
              </a:buClr>
              <a:buSzPts val="2800"/>
              <a:buFont typeface="Arial"/>
              <a:buNone/>
              <a:defRPr sz="2800" b="0" i="0" u="none" strike="noStrike" cap="none">
                <a:solidFill>
                  <a:srgbClr val="DDEAF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10.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tmp"/><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9"/>
        <p:cNvGrpSpPr/>
        <p:nvPr/>
      </p:nvGrpSpPr>
      <p:grpSpPr>
        <a:xfrm>
          <a:off x="0" y="0"/>
          <a:ext cx="0" cy="0"/>
          <a:chOff x="0" y="0"/>
          <a:chExt cx="0" cy="0"/>
        </a:xfrm>
      </p:grpSpPr>
      <p:pic>
        <p:nvPicPr>
          <p:cNvPr id="50" name="Google Shape;50;p9"/>
          <p:cNvPicPr preferRelativeResize="0"/>
          <p:nvPr/>
        </p:nvPicPr>
        <p:blipFill rotWithShape="1">
          <a:blip r:embed="rId3">
            <a:alphaModFix/>
          </a:blip>
          <a:srcRect/>
          <a:stretch/>
        </p:blipFill>
        <p:spPr>
          <a:xfrm>
            <a:off x="2559934" y="0"/>
            <a:ext cx="12123964" cy="6858000"/>
          </a:xfrm>
          <a:prstGeom prst="rect">
            <a:avLst/>
          </a:prstGeom>
          <a:noFill/>
          <a:ln>
            <a:noFill/>
          </a:ln>
        </p:spPr>
      </p:pic>
      <p:pic>
        <p:nvPicPr>
          <p:cNvPr id="51" name="Google Shape;51;p9"/>
          <p:cNvPicPr preferRelativeResize="0"/>
          <p:nvPr/>
        </p:nvPicPr>
        <p:blipFill rotWithShape="1">
          <a:blip r:embed="rId4">
            <a:alphaModFix/>
          </a:blip>
          <a:srcRect/>
          <a:stretch/>
        </p:blipFill>
        <p:spPr>
          <a:xfrm>
            <a:off x="127000" y="0"/>
            <a:ext cx="7061200" cy="6858000"/>
          </a:xfrm>
          <a:prstGeom prst="rect">
            <a:avLst/>
          </a:prstGeom>
          <a:noFill/>
          <a:ln>
            <a:noFill/>
          </a:ln>
        </p:spPr>
      </p:pic>
      <p:pic>
        <p:nvPicPr>
          <p:cNvPr id="52" name="Google Shape;52;p9"/>
          <p:cNvPicPr preferRelativeResize="0"/>
          <p:nvPr/>
        </p:nvPicPr>
        <p:blipFill rotWithShape="1">
          <a:blip r:embed="rId5">
            <a:alphaModFix/>
          </a:blip>
          <a:srcRect/>
          <a:stretch/>
        </p:blipFill>
        <p:spPr>
          <a:xfrm>
            <a:off x="606589" y="903447"/>
            <a:ext cx="3161848" cy="737765"/>
          </a:xfrm>
          <a:prstGeom prst="rect">
            <a:avLst/>
          </a:prstGeom>
          <a:noFill/>
          <a:ln>
            <a:noFill/>
          </a:ln>
        </p:spPr>
      </p:pic>
      <p:sp>
        <p:nvSpPr>
          <p:cNvPr id="53" name="Google Shape;53;p9"/>
          <p:cNvSpPr/>
          <p:nvPr/>
        </p:nvSpPr>
        <p:spPr>
          <a:xfrm>
            <a:off x="606589" y="4671031"/>
            <a:ext cx="4381545" cy="794493"/>
          </a:xfrm>
          <a:prstGeom prst="rect">
            <a:avLst/>
          </a:prstGeom>
          <a:noFill/>
          <a:ln>
            <a:noFill/>
          </a:ln>
        </p:spPr>
        <p:txBody>
          <a:bodyPr spcFirstLastPara="1" wrap="square" lIns="50800" tIns="50800" rIns="50800" bIns="50800" anchor="ctr" anchorCtr="0">
            <a:noAutofit/>
          </a:bodyPr>
          <a:lstStyle/>
          <a:p>
            <a:pPr marL="0" marR="0" lvl="0" indent="0" algn="l" rtl="0">
              <a:spcBef>
                <a:spcPts val="0"/>
              </a:spcBef>
              <a:spcAft>
                <a:spcPts val="0"/>
              </a:spcAft>
              <a:buNone/>
            </a:pPr>
            <a:r>
              <a:rPr lang="ca-ES" sz="4800" b="1" dirty="0">
                <a:solidFill>
                  <a:srgbClr val="107AC0"/>
                </a:solidFill>
              </a:rPr>
              <a:t>ePrivo.eu</a:t>
            </a:r>
            <a:endParaRPr sz="4800" b="1" i="0" u="none" strike="noStrike" cap="none" dirty="0">
              <a:solidFill>
                <a:srgbClr val="107AC0"/>
              </a:solidFill>
              <a:latin typeface="Arial"/>
              <a:ea typeface="Arial"/>
              <a:cs typeface="Arial"/>
              <a:sym typeface="Arial"/>
            </a:endParaRPr>
          </a:p>
        </p:txBody>
      </p:sp>
      <p:sp>
        <p:nvSpPr>
          <p:cNvPr id="2" name="CuadroTexto 1">
            <a:extLst>
              <a:ext uri="{FF2B5EF4-FFF2-40B4-BE49-F238E27FC236}">
                <a16:creationId xmlns:a16="http://schemas.microsoft.com/office/drawing/2014/main" id="{828E8052-64A2-470D-A9EE-A0033F422DA7}"/>
              </a:ext>
            </a:extLst>
          </p:cNvPr>
          <p:cNvSpPr txBox="1"/>
          <p:nvPr/>
        </p:nvSpPr>
        <p:spPr>
          <a:xfrm>
            <a:off x="606589" y="5585221"/>
            <a:ext cx="2699397" cy="369332"/>
          </a:xfrm>
          <a:prstGeom prst="rect">
            <a:avLst/>
          </a:prstGeom>
          <a:noFill/>
        </p:spPr>
        <p:txBody>
          <a:bodyPr wrap="square" rtlCol="0">
            <a:spAutoFit/>
          </a:bodyPr>
          <a:lstStyle/>
          <a:p>
            <a:r>
              <a:rPr lang="es-ES" sz="1800" dirty="0">
                <a:solidFill>
                  <a:srgbClr val="107AC0"/>
                </a:solidFill>
              </a:rPr>
              <a:t>Ismael.Castell@upc.edu</a:t>
            </a:r>
          </a:p>
        </p:txBody>
      </p:sp>
      <p:pic>
        <p:nvPicPr>
          <p:cNvPr id="4" name="Imagen 3">
            <a:extLst>
              <a:ext uri="{FF2B5EF4-FFF2-40B4-BE49-F238E27FC236}">
                <a16:creationId xmlns:a16="http://schemas.microsoft.com/office/drawing/2014/main" id="{075A6203-6C14-4A57-8638-10305C36B10F}"/>
              </a:ext>
            </a:extLst>
          </p:cNvPr>
          <p:cNvPicPr>
            <a:picLocks noChangeAspect="1"/>
          </p:cNvPicPr>
          <p:nvPr/>
        </p:nvPicPr>
        <p:blipFill>
          <a:blip r:embed="rId6"/>
          <a:stretch>
            <a:fillRect/>
          </a:stretch>
        </p:blipFill>
        <p:spPr>
          <a:xfrm>
            <a:off x="606589" y="583970"/>
            <a:ext cx="4599035" cy="9655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07AC0"/>
        </a:solidFill>
        <a:effectLst/>
      </p:bgPr>
    </p:bg>
    <p:spTree>
      <p:nvGrpSpPr>
        <p:cNvPr id="1" name="Shape 108"/>
        <p:cNvGrpSpPr/>
        <p:nvPr/>
      </p:nvGrpSpPr>
      <p:grpSpPr>
        <a:xfrm>
          <a:off x="0" y="0"/>
          <a:ext cx="0" cy="0"/>
          <a:chOff x="0" y="0"/>
          <a:chExt cx="0" cy="0"/>
        </a:xfrm>
      </p:grpSpPr>
      <p:pic>
        <p:nvPicPr>
          <p:cNvPr id="109" name="Google Shape;109;p14"/>
          <p:cNvPicPr preferRelativeResize="0"/>
          <p:nvPr/>
        </p:nvPicPr>
        <p:blipFill rotWithShape="1">
          <a:blip r:embed="rId3">
            <a:alphaModFix/>
          </a:blip>
          <a:srcRect/>
          <a:stretch/>
        </p:blipFill>
        <p:spPr>
          <a:xfrm>
            <a:off x="0" y="43803"/>
            <a:ext cx="12267446" cy="6939161"/>
          </a:xfrm>
          <a:prstGeom prst="rect">
            <a:avLst/>
          </a:prstGeom>
          <a:noFill/>
          <a:ln>
            <a:noFill/>
          </a:ln>
        </p:spPr>
      </p:pic>
      <p:sp>
        <p:nvSpPr>
          <p:cNvPr id="110" name="Google Shape;110;p14"/>
          <p:cNvSpPr txBox="1"/>
          <p:nvPr/>
        </p:nvSpPr>
        <p:spPr>
          <a:xfrm>
            <a:off x="621920" y="2711362"/>
            <a:ext cx="3342305" cy="3607650"/>
          </a:xfrm>
          <a:prstGeom prst="rect">
            <a:avLst/>
          </a:prstGeom>
          <a:noFill/>
          <a:ln>
            <a:noFill/>
          </a:ln>
        </p:spPr>
        <p:txBody>
          <a:bodyPr spcFirstLastPara="1" wrap="square" lIns="91425" tIns="180000" rIns="91425" bIns="360000" anchor="t" anchorCtr="0">
            <a:noAutofit/>
          </a:bodyPr>
          <a:lstStyle/>
          <a:p>
            <a:pPr marL="0" marR="0" lvl="0" indent="0" algn="l" rtl="0">
              <a:spcBef>
                <a:spcPts val="0"/>
              </a:spcBef>
              <a:spcAft>
                <a:spcPts val="0"/>
              </a:spcAft>
              <a:buNone/>
            </a:pPr>
            <a:r>
              <a:rPr lang="ca-ES" sz="3200" dirty="0">
                <a:solidFill>
                  <a:schemeClr val="lt1"/>
                </a:solidFill>
                <a:latin typeface="Arial"/>
                <a:ea typeface="Arial"/>
                <a:cs typeface="Arial"/>
                <a:sym typeface="Arial"/>
              </a:rPr>
              <a:t>	</a:t>
            </a:r>
            <a:endParaRPr dirty="0"/>
          </a:p>
          <a:p>
            <a:pPr marL="533387" marR="0" lvl="0" indent="0" algn="ctr" rtl="0">
              <a:spcBef>
                <a:spcPts val="0"/>
              </a:spcBef>
              <a:spcAft>
                <a:spcPts val="0"/>
              </a:spcAft>
              <a:buNone/>
            </a:pPr>
            <a:endParaRPr lang="ca-ES" sz="3600" dirty="0">
              <a:solidFill>
                <a:schemeClr val="lt1"/>
              </a:solidFill>
            </a:endParaRPr>
          </a:p>
          <a:p>
            <a:pPr marL="533387" marR="0" lvl="0" indent="0" algn="ctr" rtl="0">
              <a:spcBef>
                <a:spcPts val="0"/>
              </a:spcBef>
              <a:spcAft>
                <a:spcPts val="0"/>
              </a:spcAft>
              <a:buNone/>
            </a:pPr>
            <a:r>
              <a:rPr lang="ca-ES" sz="2300" b="1" dirty="0">
                <a:solidFill>
                  <a:schemeClr val="lt1"/>
                </a:solidFill>
                <a:latin typeface="Arial"/>
                <a:ea typeface="Arial"/>
                <a:cs typeface="Arial"/>
                <a:sym typeface="Arial"/>
              </a:rPr>
              <a:t>www.eprivo.eu</a:t>
            </a:r>
            <a:endParaRPr dirty="0"/>
          </a:p>
          <a:p>
            <a:pPr marL="533387" marR="0" lvl="0" indent="0" algn="l" rtl="0">
              <a:spcBef>
                <a:spcPts val="0"/>
              </a:spcBef>
              <a:spcAft>
                <a:spcPts val="0"/>
              </a:spcAft>
              <a:buNone/>
            </a:pPr>
            <a:endParaRPr lang="ca-ES" sz="2800" dirty="0">
              <a:solidFill>
                <a:schemeClr val="lt1"/>
              </a:solidFill>
            </a:endParaRPr>
          </a:p>
          <a:p>
            <a:pPr marL="533387" marR="0" lvl="0" indent="0" algn="ctr" rtl="0">
              <a:spcBef>
                <a:spcPts val="0"/>
              </a:spcBef>
              <a:spcAft>
                <a:spcPts val="0"/>
              </a:spcAft>
              <a:buNone/>
            </a:pPr>
            <a:endParaRPr lang="ca-ES" sz="2000" dirty="0">
              <a:solidFill>
                <a:schemeClr val="lt1"/>
              </a:solidFill>
            </a:endParaRPr>
          </a:p>
          <a:p>
            <a:pPr marL="533387" marR="0" lvl="0" indent="0" algn="ctr" rtl="0">
              <a:spcBef>
                <a:spcPts val="0"/>
              </a:spcBef>
              <a:spcAft>
                <a:spcPts val="0"/>
              </a:spcAft>
              <a:buNone/>
            </a:pPr>
            <a:r>
              <a:rPr lang="ca-ES" sz="2000" dirty="0">
                <a:solidFill>
                  <a:schemeClr val="lt1"/>
                </a:solidFill>
              </a:rPr>
              <a:t>contact@eprivo.eu</a:t>
            </a:r>
            <a:endParaRPr sz="2000" dirty="0">
              <a:solidFill>
                <a:schemeClr val="lt1"/>
              </a:solidFill>
              <a:latin typeface="Arial"/>
              <a:ea typeface="Arial"/>
              <a:cs typeface="Arial"/>
              <a:sym typeface="Arial"/>
            </a:endParaRPr>
          </a:p>
        </p:txBody>
      </p:sp>
      <p:pic>
        <p:nvPicPr>
          <p:cNvPr id="3" name="Imagen 2">
            <a:extLst>
              <a:ext uri="{FF2B5EF4-FFF2-40B4-BE49-F238E27FC236}">
                <a16:creationId xmlns:a16="http://schemas.microsoft.com/office/drawing/2014/main" id="{B47AB6C3-A977-4952-84EA-B27024520DEE}"/>
              </a:ext>
            </a:extLst>
          </p:cNvPr>
          <p:cNvPicPr>
            <a:picLocks noChangeAspect="1"/>
          </p:cNvPicPr>
          <p:nvPr/>
        </p:nvPicPr>
        <p:blipFill>
          <a:blip r:embed="rId4"/>
          <a:stretch>
            <a:fillRect/>
          </a:stretch>
        </p:blipFill>
        <p:spPr>
          <a:xfrm>
            <a:off x="1746668" y="2129543"/>
            <a:ext cx="1612976" cy="1612976"/>
          </a:xfrm>
          <a:prstGeom prst="rect">
            <a:avLst/>
          </a:prstGeom>
        </p:spPr>
      </p:pic>
      <p:pic>
        <p:nvPicPr>
          <p:cNvPr id="15" name="Imagen 14">
            <a:extLst>
              <a:ext uri="{FF2B5EF4-FFF2-40B4-BE49-F238E27FC236}">
                <a16:creationId xmlns:a16="http://schemas.microsoft.com/office/drawing/2014/main" id="{48E1A4D6-43B0-4021-B12A-CB64C03F3B0A}"/>
              </a:ext>
            </a:extLst>
          </p:cNvPr>
          <p:cNvPicPr>
            <a:picLocks noChangeAspect="1"/>
          </p:cNvPicPr>
          <p:nvPr/>
        </p:nvPicPr>
        <p:blipFill>
          <a:blip r:embed="rId5"/>
          <a:stretch>
            <a:fillRect/>
          </a:stretch>
        </p:blipFill>
        <p:spPr>
          <a:xfrm>
            <a:off x="6096000" y="1081087"/>
            <a:ext cx="4095750" cy="46958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064C2D-DDAD-4E37-B65C-16625D6D8B99}"/>
              </a:ext>
            </a:extLst>
          </p:cNvPr>
          <p:cNvSpPr>
            <a:spLocks noGrp="1"/>
          </p:cNvSpPr>
          <p:nvPr>
            <p:ph type="title"/>
          </p:nvPr>
        </p:nvSpPr>
        <p:spPr/>
        <p:txBody>
          <a:bodyPr/>
          <a:lstStyle/>
          <a:p>
            <a:r>
              <a:rPr lang="en-US" dirty="0"/>
              <a:t>Acknowledgements</a:t>
            </a:r>
          </a:p>
        </p:txBody>
      </p:sp>
      <p:sp>
        <p:nvSpPr>
          <p:cNvPr id="4" name="CuadroTexto 3">
            <a:extLst>
              <a:ext uri="{FF2B5EF4-FFF2-40B4-BE49-F238E27FC236}">
                <a16:creationId xmlns:a16="http://schemas.microsoft.com/office/drawing/2014/main" id="{1FDDD871-7E03-4634-91F1-2BE05BDB11A4}"/>
              </a:ext>
            </a:extLst>
          </p:cNvPr>
          <p:cNvSpPr txBox="1"/>
          <p:nvPr/>
        </p:nvSpPr>
        <p:spPr>
          <a:xfrm>
            <a:off x="715914" y="1179155"/>
            <a:ext cx="10738725" cy="4832092"/>
          </a:xfrm>
          <a:prstGeom prst="rect">
            <a:avLst/>
          </a:prstGeom>
          <a:noFill/>
        </p:spPr>
        <p:txBody>
          <a:bodyPr wrap="square">
            <a:spAutoFit/>
          </a:bodyPr>
          <a:lstStyle/>
          <a:p>
            <a:r>
              <a:rPr lang="en-US" dirty="0">
                <a:solidFill>
                  <a:schemeClr val="accent5"/>
                </a:solidFill>
              </a:rPr>
              <a:t>This work was supported by the CHISTERA grant CHIST-ERA-22-SPiDDS-02 corresponding to the GRAPHS4SEC project (reference nº PCI2023-145974-2) funded by the </a:t>
            </a:r>
            <a:r>
              <a:rPr lang="en-US" dirty="0" err="1">
                <a:solidFill>
                  <a:schemeClr val="accent5"/>
                </a:solidFill>
              </a:rPr>
              <a:t>Agencia</a:t>
            </a:r>
            <a:r>
              <a:rPr lang="en-US" dirty="0">
                <a:solidFill>
                  <a:schemeClr val="accent5"/>
                </a:solidFill>
              </a:rPr>
              <a:t> </a:t>
            </a:r>
            <a:r>
              <a:rPr lang="en-US" dirty="0" err="1">
                <a:solidFill>
                  <a:schemeClr val="accent5"/>
                </a:solidFill>
              </a:rPr>
              <a:t>Estatal</a:t>
            </a:r>
            <a:r>
              <a:rPr lang="en-US" dirty="0">
                <a:solidFill>
                  <a:schemeClr val="accent5"/>
                </a:solidFill>
              </a:rPr>
              <a:t> de </a:t>
            </a:r>
            <a:r>
              <a:rPr lang="en-US" dirty="0" err="1">
                <a:solidFill>
                  <a:schemeClr val="accent5"/>
                </a:solidFill>
              </a:rPr>
              <a:t>Investigación</a:t>
            </a:r>
            <a:r>
              <a:rPr lang="en-US" dirty="0">
                <a:solidFill>
                  <a:schemeClr val="accent5"/>
                </a:solidFill>
              </a:rPr>
              <a:t> through the PCI 2023 call</a:t>
            </a:r>
            <a:endParaRPr lang="es-ES" dirty="0">
              <a:solidFill>
                <a:schemeClr val="accent5"/>
              </a:solidFill>
            </a:endParaRPr>
          </a:p>
          <a:p>
            <a:endParaRPr lang="es-ES" dirty="0">
              <a:solidFill>
                <a:schemeClr val="accent5"/>
              </a:solidFill>
            </a:endParaRPr>
          </a:p>
          <a:p>
            <a:endParaRPr lang="es-ES" sz="1400" dirty="0">
              <a:solidFill>
                <a:schemeClr val="accent5"/>
              </a:solidFill>
            </a:endParaRPr>
          </a:p>
          <a:p>
            <a:endParaRPr lang="es-ES" dirty="0">
              <a:solidFill>
                <a:schemeClr val="accent5"/>
              </a:solidFill>
            </a:endParaRPr>
          </a:p>
          <a:p>
            <a:r>
              <a:rPr lang="es-ES" sz="1400" b="1" dirty="0" err="1">
                <a:solidFill>
                  <a:schemeClr val="accent5"/>
                </a:solidFill>
              </a:rPr>
              <a:t>References</a:t>
            </a:r>
            <a:r>
              <a:rPr lang="es-ES" sz="1400" dirty="0">
                <a:solidFill>
                  <a:schemeClr val="accent5"/>
                </a:solidFill>
              </a:rPr>
              <a:t>:</a:t>
            </a:r>
          </a:p>
          <a:p>
            <a:endParaRPr lang="es-ES" dirty="0">
              <a:solidFill>
                <a:schemeClr val="accent5"/>
              </a:solidFill>
            </a:endParaRPr>
          </a:p>
          <a:p>
            <a:r>
              <a:rPr lang="es-ES" sz="1400" dirty="0">
                <a:solidFill>
                  <a:schemeClr val="accent5"/>
                </a:solidFill>
              </a:rPr>
              <a:t>[1] https://d3.harvard.edu/platform-rctom/submission/its-all-about-who-you-know-lenddo-makes-credit-decisions-based-on-your-social-network/</a:t>
            </a:r>
          </a:p>
          <a:p>
            <a:r>
              <a:rPr lang="es-ES" dirty="0">
                <a:solidFill>
                  <a:schemeClr val="accent5"/>
                </a:solidFill>
              </a:rPr>
              <a:t>[2] </a:t>
            </a:r>
            <a:r>
              <a:rPr lang="es-ES" sz="1400" dirty="0">
                <a:solidFill>
                  <a:schemeClr val="accent5"/>
                </a:solidFill>
              </a:rPr>
              <a:t>https://money.cnn.com/2016/08/24/technology/lenddo-smartphone-battery-loan/</a:t>
            </a:r>
          </a:p>
          <a:p>
            <a:r>
              <a:rPr lang="es-ES" sz="1400" dirty="0">
                <a:solidFill>
                  <a:schemeClr val="accent5"/>
                </a:solidFill>
              </a:rPr>
              <a:t>[3] https://reclaimthenet.org/imf-report-suggests-credit-score-browsing-history</a:t>
            </a:r>
          </a:p>
          <a:p>
            <a:r>
              <a:rPr lang="es-ES" sz="1400" dirty="0">
                <a:solidFill>
                  <a:schemeClr val="accent5"/>
                </a:solidFill>
              </a:rPr>
              <a:t>[4] https://www.economist.com/finance-and-economics/2012/06/02/very-personal-finance</a:t>
            </a:r>
          </a:p>
          <a:p>
            <a:r>
              <a:rPr lang="es-ES" sz="1400" dirty="0">
                <a:solidFill>
                  <a:schemeClr val="accent5"/>
                </a:solidFill>
              </a:rPr>
              <a:t>[5] https://www.cisecurity.org/insights/blog/the-conti-leaks-a-case-of-cybercrimes-commercialization</a:t>
            </a:r>
          </a:p>
          <a:p>
            <a:r>
              <a:rPr lang="es-ES" sz="1400" dirty="0">
                <a:solidFill>
                  <a:schemeClr val="accent5"/>
                </a:solidFill>
              </a:rPr>
              <a:t>[6] https://joindeleteme.com/blog/what-are-data-brokers/#the-impact-of-the-data-brokerage-industry-on-business-cybersecurity</a:t>
            </a:r>
          </a:p>
          <a:p>
            <a:r>
              <a:rPr lang="es-ES" sz="1400" dirty="0">
                <a:solidFill>
                  <a:schemeClr val="accent5"/>
                </a:solidFill>
              </a:rPr>
              <a:t>[7] https://www.corporatecomplianceinsights.com/wp-content/uploads/2022/06/Quantifying-the-Business-Need-for-Digital-Executive-Protection-Report.pdf</a:t>
            </a:r>
          </a:p>
          <a:p>
            <a:r>
              <a:rPr lang="es-ES" sz="1400" dirty="0">
                <a:solidFill>
                  <a:schemeClr val="accent5"/>
                </a:solidFill>
              </a:rPr>
              <a:t>[8] I. Castell-</a:t>
            </a:r>
            <a:r>
              <a:rPr lang="es-ES" sz="1400" dirty="0" err="1">
                <a:solidFill>
                  <a:schemeClr val="accent5"/>
                </a:solidFill>
              </a:rPr>
              <a:t>Uroz</a:t>
            </a:r>
            <a:r>
              <a:rPr lang="es-ES" sz="1400" dirty="0">
                <a:solidFill>
                  <a:schemeClr val="accent5"/>
                </a:solidFill>
              </a:rPr>
              <a:t>, J. Solé-</a:t>
            </a:r>
            <a:r>
              <a:rPr lang="es-ES" sz="1400" dirty="0" err="1">
                <a:solidFill>
                  <a:schemeClr val="accent5"/>
                </a:solidFill>
              </a:rPr>
              <a:t>Pareta</a:t>
            </a:r>
            <a:r>
              <a:rPr lang="es-ES" sz="1400" dirty="0">
                <a:solidFill>
                  <a:schemeClr val="accent5"/>
                </a:solidFill>
              </a:rPr>
              <a:t> and P. </a:t>
            </a:r>
            <a:r>
              <a:rPr lang="es-ES" sz="1400" dirty="0" err="1">
                <a:solidFill>
                  <a:schemeClr val="accent5"/>
                </a:solidFill>
              </a:rPr>
              <a:t>Barlet</a:t>
            </a:r>
            <a:r>
              <a:rPr lang="es-ES" sz="1400" dirty="0">
                <a:solidFill>
                  <a:schemeClr val="accent5"/>
                </a:solidFill>
              </a:rPr>
              <a:t>-Ros, "</a:t>
            </a:r>
            <a:r>
              <a:rPr lang="es-ES" sz="1400" dirty="0" err="1">
                <a:solidFill>
                  <a:schemeClr val="accent5"/>
                </a:solidFill>
              </a:rPr>
              <a:t>TrackSign</a:t>
            </a:r>
            <a:r>
              <a:rPr lang="es-ES" sz="1400" dirty="0">
                <a:solidFill>
                  <a:schemeClr val="accent5"/>
                </a:solidFill>
              </a:rPr>
              <a:t>: </a:t>
            </a:r>
            <a:r>
              <a:rPr lang="es-ES" sz="1400" dirty="0" err="1">
                <a:solidFill>
                  <a:schemeClr val="accent5"/>
                </a:solidFill>
              </a:rPr>
              <a:t>Guided</a:t>
            </a:r>
            <a:r>
              <a:rPr lang="es-ES" sz="1400" dirty="0">
                <a:solidFill>
                  <a:schemeClr val="accent5"/>
                </a:solidFill>
              </a:rPr>
              <a:t> Web Tracking Discovery," IEEE INFOCOM 2021, Vancouver, BC, </a:t>
            </a:r>
            <a:r>
              <a:rPr lang="es-ES" sz="1400" dirty="0" err="1">
                <a:solidFill>
                  <a:schemeClr val="accent5"/>
                </a:solidFill>
              </a:rPr>
              <a:t>Canada</a:t>
            </a:r>
            <a:endParaRPr lang="es-ES" sz="1400" dirty="0">
              <a:solidFill>
                <a:schemeClr val="accent5"/>
              </a:solidFill>
            </a:endParaRPr>
          </a:p>
          <a:p>
            <a:r>
              <a:rPr lang="es-ES" sz="1400" dirty="0">
                <a:solidFill>
                  <a:schemeClr val="accent5"/>
                </a:solidFill>
              </a:rPr>
              <a:t>[9] I. Castell-</a:t>
            </a:r>
            <a:r>
              <a:rPr lang="es-ES" sz="1400" dirty="0" err="1">
                <a:solidFill>
                  <a:schemeClr val="accent5"/>
                </a:solidFill>
              </a:rPr>
              <a:t>Uroz</a:t>
            </a:r>
            <a:r>
              <a:rPr lang="es-ES" sz="1400" dirty="0">
                <a:solidFill>
                  <a:schemeClr val="accent5"/>
                </a:solidFill>
              </a:rPr>
              <a:t>, K. </a:t>
            </a:r>
            <a:r>
              <a:rPr lang="es-ES" sz="1400" dirty="0" err="1">
                <a:solidFill>
                  <a:schemeClr val="accent5"/>
                </a:solidFill>
              </a:rPr>
              <a:t>Fukuda</a:t>
            </a:r>
            <a:r>
              <a:rPr lang="es-ES" sz="1400" dirty="0">
                <a:solidFill>
                  <a:schemeClr val="accent5"/>
                </a:solidFill>
              </a:rPr>
              <a:t> and P. </a:t>
            </a:r>
            <a:r>
              <a:rPr lang="es-ES" sz="1400" dirty="0" err="1">
                <a:solidFill>
                  <a:schemeClr val="accent5"/>
                </a:solidFill>
              </a:rPr>
              <a:t>Barlet</a:t>
            </a:r>
            <a:r>
              <a:rPr lang="es-ES" sz="1400" dirty="0">
                <a:solidFill>
                  <a:schemeClr val="accent5"/>
                </a:solidFill>
              </a:rPr>
              <a:t>-Ros, "</a:t>
            </a:r>
            <a:r>
              <a:rPr lang="es-ES" sz="1400" dirty="0" err="1">
                <a:solidFill>
                  <a:schemeClr val="accent5"/>
                </a:solidFill>
              </a:rPr>
              <a:t>ASTrack</a:t>
            </a:r>
            <a:r>
              <a:rPr lang="es-ES" sz="1400" dirty="0">
                <a:solidFill>
                  <a:schemeClr val="accent5"/>
                </a:solidFill>
              </a:rPr>
              <a:t>: </a:t>
            </a:r>
            <a:r>
              <a:rPr lang="es-ES" sz="1400" dirty="0" err="1">
                <a:solidFill>
                  <a:schemeClr val="accent5"/>
                </a:solidFill>
              </a:rPr>
              <a:t>Automatic</a:t>
            </a:r>
            <a:r>
              <a:rPr lang="es-ES" sz="1400" dirty="0">
                <a:solidFill>
                  <a:schemeClr val="accent5"/>
                </a:solidFill>
              </a:rPr>
              <a:t> </a:t>
            </a:r>
            <a:r>
              <a:rPr lang="es-ES" sz="1400" dirty="0" err="1">
                <a:solidFill>
                  <a:schemeClr val="accent5"/>
                </a:solidFill>
              </a:rPr>
              <a:t>Detection</a:t>
            </a:r>
            <a:r>
              <a:rPr lang="es-ES" sz="1400" dirty="0">
                <a:solidFill>
                  <a:schemeClr val="accent5"/>
                </a:solidFill>
              </a:rPr>
              <a:t> and </a:t>
            </a:r>
            <a:r>
              <a:rPr lang="es-ES" sz="1400" dirty="0" err="1">
                <a:solidFill>
                  <a:schemeClr val="accent5"/>
                </a:solidFill>
              </a:rPr>
              <a:t>Removal</a:t>
            </a:r>
            <a:r>
              <a:rPr lang="es-ES" sz="1400" dirty="0">
                <a:solidFill>
                  <a:schemeClr val="accent5"/>
                </a:solidFill>
              </a:rPr>
              <a:t> </a:t>
            </a:r>
            <a:r>
              <a:rPr lang="es-ES" sz="1400" dirty="0" err="1">
                <a:solidFill>
                  <a:schemeClr val="accent5"/>
                </a:solidFill>
              </a:rPr>
              <a:t>of</a:t>
            </a:r>
            <a:r>
              <a:rPr lang="es-ES" sz="1400" dirty="0">
                <a:solidFill>
                  <a:schemeClr val="accent5"/>
                </a:solidFill>
              </a:rPr>
              <a:t> Web Tracking </a:t>
            </a:r>
            <a:r>
              <a:rPr lang="es-ES" sz="1400" dirty="0" err="1">
                <a:solidFill>
                  <a:schemeClr val="accent5"/>
                </a:solidFill>
              </a:rPr>
              <a:t>Code</a:t>
            </a:r>
            <a:r>
              <a:rPr lang="es-ES" sz="1400" dirty="0">
                <a:solidFill>
                  <a:schemeClr val="accent5"/>
                </a:solidFill>
              </a:rPr>
              <a:t> </a:t>
            </a:r>
            <a:r>
              <a:rPr lang="es-ES" sz="1400" dirty="0" err="1">
                <a:solidFill>
                  <a:schemeClr val="accent5"/>
                </a:solidFill>
              </a:rPr>
              <a:t>with</a:t>
            </a:r>
            <a:r>
              <a:rPr lang="es-ES" sz="1400" dirty="0">
                <a:solidFill>
                  <a:schemeClr val="accent5"/>
                </a:solidFill>
              </a:rPr>
              <a:t> </a:t>
            </a:r>
            <a:r>
              <a:rPr lang="es-ES" sz="1400" dirty="0" err="1">
                <a:solidFill>
                  <a:schemeClr val="accent5"/>
                </a:solidFill>
              </a:rPr>
              <a:t>Minimal</a:t>
            </a:r>
            <a:r>
              <a:rPr lang="es-ES" sz="1400" dirty="0">
                <a:solidFill>
                  <a:schemeClr val="accent5"/>
                </a:solidFill>
              </a:rPr>
              <a:t> </a:t>
            </a:r>
            <a:r>
              <a:rPr lang="es-ES" sz="1400" dirty="0" err="1">
                <a:solidFill>
                  <a:schemeClr val="accent5"/>
                </a:solidFill>
              </a:rPr>
              <a:t>Functionality</a:t>
            </a:r>
            <a:r>
              <a:rPr lang="es-ES" sz="1400" dirty="0">
                <a:solidFill>
                  <a:schemeClr val="accent5"/>
                </a:solidFill>
              </a:rPr>
              <a:t> </a:t>
            </a:r>
            <a:r>
              <a:rPr lang="es-ES" sz="1400" dirty="0" err="1">
                <a:solidFill>
                  <a:schemeClr val="accent5"/>
                </a:solidFill>
              </a:rPr>
              <a:t>Loss</a:t>
            </a:r>
            <a:r>
              <a:rPr lang="es-ES" sz="1400" dirty="0">
                <a:solidFill>
                  <a:schemeClr val="accent5"/>
                </a:solidFill>
              </a:rPr>
              <a:t>," IEEE INFOCOM 2023, New York City, NY, USA, 2023</a:t>
            </a:r>
          </a:p>
          <a:p>
            <a:endParaRPr lang="es-ES" sz="1400" dirty="0">
              <a:solidFill>
                <a:schemeClr val="accent5"/>
              </a:solidFill>
            </a:endParaRPr>
          </a:p>
          <a:p>
            <a:endParaRPr lang="es-ES" sz="1400" dirty="0">
              <a:solidFill>
                <a:schemeClr val="accent5"/>
              </a:solidFill>
            </a:endParaRPr>
          </a:p>
        </p:txBody>
      </p:sp>
    </p:spTree>
    <p:extLst>
      <p:ext uri="{BB962C8B-B14F-4D97-AF65-F5344CB8AC3E}">
        <p14:creationId xmlns:p14="http://schemas.microsoft.com/office/powerpoint/2010/main" val="791444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Imagen 18">
            <a:extLst>
              <a:ext uri="{FF2B5EF4-FFF2-40B4-BE49-F238E27FC236}">
                <a16:creationId xmlns:a16="http://schemas.microsoft.com/office/drawing/2014/main" id="{7AC41ABE-D3B7-45DD-AF86-D77979A8425B}"/>
              </a:ext>
            </a:extLst>
          </p:cNvPr>
          <p:cNvPicPr>
            <a:picLocks noChangeAspect="1"/>
          </p:cNvPicPr>
          <p:nvPr/>
        </p:nvPicPr>
        <p:blipFill>
          <a:blip r:embed="rId3"/>
          <a:stretch>
            <a:fillRect/>
          </a:stretch>
        </p:blipFill>
        <p:spPr>
          <a:xfrm>
            <a:off x="4419508" y="581160"/>
            <a:ext cx="2830991" cy="5439859"/>
          </a:xfrm>
          <a:prstGeom prst="rect">
            <a:avLst/>
          </a:prstGeom>
        </p:spPr>
      </p:pic>
    </p:spTree>
    <p:extLst>
      <p:ext uri="{BB962C8B-B14F-4D97-AF65-F5344CB8AC3E}">
        <p14:creationId xmlns:p14="http://schemas.microsoft.com/office/powerpoint/2010/main" val="21314863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00DC3226-A4B3-42BF-8ED9-FE02CD36ED9E}"/>
              </a:ext>
            </a:extLst>
          </p:cNvPr>
          <p:cNvPicPr>
            <a:picLocks noChangeAspect="1"/>
          </p:cNvPicPr>
          <p:nvPr/>
        </p:nvPicPr>
        <p:blipFill>
          <a:blip r:embed="rId3"/>
          <a:stretch>
            <a:fillRect/>
          </a:stretch>
        </p:blipFill>
        <p:spPr>
          <a:xfrm>
            <a:off x="3229994" y="1518329"/>
            <a:ext cx="5732011" cy="3821341"/>
          </a:xfrm>
          <a:prstGeom prst="rect">
            <a:avLst/>
          </a:prstGeom>
        </p:spPr>
      </p:pic>
    </p:spTree>
    <p:extLst>
      <p:ext uri="{BB962C8B-B14F-4D97-AF65-F5344CB8AC3E}">
        <p14:creationId xmlns:p14="http://schemas.microsoft.com/office/powerpoint/2010/main" val="235467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Imagen 13">
            <a:extLst>
              <a:ext uri="{FF2B5EF4-FFF2-40B4-BE49-F238E27FC236}">
                <a16:creationId xmlns:a16="http://schemas.microsoft.com/office/drawing/2014/main" id="{A7762C30-FF37-4F70-9867-237ABA9DAA2B}"/>
              </a:ext>
            </a:extLst>
          </p:cNvPr>
          <p:cNvPicPr>
            <a:picLocks noChangeAspect="1"/>
          </p:cNvPicPr>
          <p:nvPr/>
        </p:nvPicPr>
        <p:blipFill>
          <a:blip r:embed="rId3"/>
          <a:stretch>
            <a:fillRect/>
          </a:stretch>
        </p:blipFill>
        <p:spPr>
          <a:xfrm>
            <a:off x="1981497" y="2411027"/>
            <a:ext cx="8229005" cy="2035945"/>
          </a:xfrm>
          <a:prstGeom prst="rect">
            <a:avLst/>
          </a:prstGeom>
        </p:spPr>
      </p:pic>
    </p:spTree>
    <p:extLst>
      <p:ext uri="{BB962C8B-B14F-4D97-AF65-F5344CB8AC3E}">
        <p14:creationId xmlns:p14="http://schemas.microsoft.com/office/powerpoint/2010/main" val="481977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Imagen 16">
            <a:extLst>
              <a:ext uri="{FF2B5EF4-FFF2-40B4-BE49-F238E27FC236}">
                <a16:creationId xmlns:a16="http://schemas.microsoft.com/office/drawing/2014/main" id="{6F2E324B-2C36-4F59-9813-AEED4B53EC0A}"/>
              </a:ext>
            </a:extLst>
          </p:cNvPr>
          <p:cNvPicPr>
            <a:picLocks noChangeAspect="1"/>
          </p:cNvPicPr>
          <p:nvPr/>
        </p:nvPicPr>
        <p:blipFill>
          <a:blip r:embed="rId3"/>
          <a:stretch>
            <a:fillRect/>
          </a:stretch>
        </p:blipFill>
        <p:spPr>
          <a:xfrm>
            <a:off x="2386657" y="2426308"/>
            <a:ext cx="7418686" cy="2005383"/>
          </a:xfrm>
          <a:prstGeom prst="rect">
            <a:avLst/>
          </a:prstGeom>
        </p:spPr>
      </p:pic>
    </p:spTree>
    <p:extLst>
      <p:ext uri="{BB962C8B-B14F-4D97-AF65-F5344CB8AC3E}">
        <p14:creationId xmlns:p14="http://schemas.microsoft.com/office/powerpoint/2010/main" val="2409385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n 12">
            <a:extLst>
              <a:ext uri="{FF2B5EF4-FFF2-40B4-BE49-F238E27FC236}">
                <a16:creationId xmlns:a16="http://schemas.microsoft.com/office/drawing/2014/main" id="{2F89A273-9808-4C49-AD56-E545A99E89BA}"/>
              </a:ext>
            </a:extLst>
          </p:cNvPr>
          <p:cNvPicPr>
            <a:picLocks noChangeAspect="1"/>
          </p:cNvPicPr>
          <p:nvPr/>
        </p:nvPicPr>
        <p:blipFill>
          <a:blip r:embed="rId5"/>
          <a:stretch>
            <a:fillRect/>
          </a:stretch>
        </p:blipFill>
        <p:spPr>
          <a:xfrm>
            <a:off x="2110286" y="1034520"/>
            <a:ext cx="7971428" cy="2171429"/>
          </a:xfrm>
          <a:prstGeom prst="rect">
            <a:avLst/>
          </a:prstGeom>
        </p:spPr>
      </p:pic>
      <p:graphicFrame>
        <p:nvGraphicFramePr>
          <p:cNvPr id="8" name="Objeto 7">
            <a:extLst>
              <a:ext uri="{FF2B5EF4-FFF2-40B4-BE49-F238E27FC236}">
                <a16:creationId xmlns:a16="http://schemas.microsoft.com/office/drawing/2014/main" id="{D7A9DCFD-A0F1-4B1B-9FCA-8182AA09F759}"/>
              </a:ext>
            </a:extLst>
          </p:cNvPr>
          <p:cNvGraphicFramePr>
            <a:graphicFrameLocks noChangeAspect="1"/>
          </p:cNvGraphicFramePr>
          <p:nvPr>
            <p:extLst>
              <p:ext uri="{D42A27DB-BD31-4B8C-83A1-F6EECF244321}">
                <p14:modId xmlns:p14="http://schemas.microsoft.com/office/powerpoint/2010/main" val="1333983281"/>
              </p:ext>
            </p:extLst>
          </p:nvPr>
        </p:nvGraphicFramePr>
        <p:xfrm>
          <a:off x="2070090" y="3609900"/>
          <a:ext cx="8179950" cy="2403824"/>
        </p:xfrm>
        <a:graphic>
          <a:graphicData uri="http://schemas.openxmlformats.org/presentationml/2006/ole">
            <mc:AlternateContent xmlns:mc="http://schemas.openxmlformats.org/markup-compatibility/2006">
              <mc:Choice xmlns:v="urn:schemas-microsoft-com:vml" Requires="v">
                <p:oleObj spid="_x0000_s1063" r:id="rId6" imgW="9345999" imgH="2746107" progId="">
                  <p:embed/>
                </p:oleObj>
              </mc:Choice>
              <mc:Fallback>
                <p:oleObj r:id="rId6" imgW="9345999" imgH="2746107" progId="">
                  <p:embed/>
                  <p:pic>
                    <p:nvPicPr>
                      <p:cNvPr id="0" name=""/>
                      <p:cNvPicPr/>
                      <p:nvPr/>
                    </p:nvPicPr>
                    <p:blipFill>
                      <a:blip r:embed="rId7"/>
                      <a:stretch>
                        <a:fillRect/>
                      </a:stretch>
                    </p:blipFill>
                    <p:spPr>
                      <a:xfrm>
                        <a:off x="2070090" y="3609900"/>
                        <a:ext cx="8179950" cy="2403824"/>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52507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1"/>
          <p:cNvPicPr preferRelativeResize="0"/>
          <p:nvPr/>
        </p:nvPicPr>
        <p:blipFill rotWithShape="1">
          <a:blip r:embed="rId3">
            <a:alphaModFix/>
          </a:blip>
          <a:srcRect/>
          <a:stretch/>
        </p:blipFill>
        <p:spPr>
          <a:xfrm>
            <a:off x="2559934" y="0"/>
            <a:ext cx="12123964" cy="6858000"/>
          </a:xfrm>
          <a:prstGeom prst="rect">
            <a:avLst/>
          </a:prstGeom>
          <a:noFill/>
          <a:ln>
            <a:noFill/>
          </a:ln>
        </p:spPr>
      </p:pic>
      <p:pic>
        <p:nvPicPr>
          <p:cNvPr id="68" name="Google Shape;68;p11"/>
          <p:cNvPicPr preferRelativeResize="0"/>
          <p:nvPr/>
        </p:nvPicPr>
        <p:blipFill rotWithShape="1">
          <a:blip r:embed="rId4">
            <a:alphaModFix/>
          </a:blip>
          <a:srcRect/>
          <a:stretch/>
        </p:blipFill>
        <p:spPr>
          <a:xfrm>
            <a:off x="-166248" y="0"/>
            <a:ext cx="7061200" cy="6858000"/>
          </a:xfrm>
          <a:prstGeom prst="rect">
            <a:avLst/>
          </a:prstGeom>
          <a:noFill/>
          <a:ln>
            <a:noFill/>
          </a:ln>
        </p:spPr>
      </p:pic>
      <p:sp>
        <p:nvSpPr>
          <p:cNvPr id="7" name="Google Shape;53;p9">
            <a:extLst>
              <a:ext uri="{FF2B5EF4-FFF2-40B4-BE49-F238E27FC236}">
                <a16:creationId xmlns:a16="http://schemas.microsoft.com/office/drawing/2014/main" id="{39B557EB-435E-45B0-AD09-CE10C4E99230}"/>
              </a:ext>
            </a:extLst>
          </p:cNvPr>
          <p:cNvSpPr/>
          <p:nvPr/>
        </p:nvSpPr>
        <p:spPr>
          <a:xfrm>
            <a:off x="606589" y="4671031"/>
            <a:ext cx="4381545" cy="794493"/>
          </a:xfrm>
          <a:prstGeom prst="rect">
            <a:avLst/>
          </a:prstGeom>
          <a:noFill/>
          <a:ln>
            <a:noFill/>
          </a:ln>
        </p:spPr>
        <p:txBody>
          <a:bodyPr spcFirstLastPara="1" wrap="square" lIns="50800" tIns="50800" rIns="50800" bIns="50800" anchor="ctr" anchorCtr="0">
            <a:noAutofit/>
          </a:bodyPr>
          <a:lstStyle/>
          <a:p>
            <a:pPr marL="0" marR="0" lvl="0" indent="0" algn="l" rtl="0">
              <a:spcBef>
                <a:spcPts val="0"/>
              </a:spcBef>
              <a:spcAft>
                <a:spcPts val="0"/>
              </a:spcAft>
              <a:buNone/>
            </a:pPr>
            <a:r>
              <a:rPr lang="ca-ES" sz="4800" b="1" dirty="0">
                <a:solidFill>
                  <a:schemeClr val="bg1"/>
                </a:solidFill>
              </a:rPr>
              <a:t>ePrivo.eu</a:t>
            </a:r>
            <a:endParaRPr sz="4800" b="1" i="0" u="none" strike="noStrike" cap="none" dirty="0">
              <a:solidFill>
                <a:schemeClr val="bg1"/>
              </a:solidFill>
              <a:latin typeface="Arial"/>
              <a:ea typeface="Arial"/>
              <a:cs typeface="Arial"/>
              <a:sym typeface="Arial"/>
            </a:endParaRPr>
          </a:p>
        </p:txBody>
      </p:sp>
      <p:pic>
        <p:nvPicPr>
          <p:cNvPr id="3" name="Imagen 2">
            <a:extLst>
              <a:ext uri="{FF2B5EF4-FFF2-40B4-BE49-F238E27FC236}">
                <a16:creationId xmlns:a16="http://schemas.microsoft.com/office/drawing/2014/main" id="{00975B60-C623-4214-822C-0BF0FBA75092}"/>
              </a:ext>
            </a:extLst>
          </p:cNvPr>
          <p:cNvPicPr>
            <a:picLocks noChangeAspect="1"/>
          </p:cNvPicPr>
          <p:nvPr/>
        </p:nvPicPr>
        <p:blipFill>
          <a:blip r:embed="rId5"/>
          <a:stretch>
            <a:fillRect/>
          </a:stretch>
        </p:blipFill>
        <p:spPr>
          <a:xfrm>
            <a:off x="606589" y="569728"/>
            <a:ext cx="4381545" cy="131369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3018970" y="88899"/>
            <a:ext cx="8824687" cy="533401"/>
          </a:xfrm>
          <a:noFill/>
          <a:ln>
            <a:noFill/>
          </a:ln>
        </p:spPr>
        <p:txBody>
          <a:bodyPr spcFirstLastPara="1" wrap="square" lIns="91425" tIns="45700" rIns="91425" bIns="45700" anchor="ctr" anchorCtr="0">
            <a:noAutofit/>
          </a:bodyPr>
          <a:lstStyle/>
          <a:p>
            <a:pPr lvl="0"/>
            <a:r>
              <a:rPr lang="ca-ES" dirty="0"/>
              <a:t>www.eprivo.eu (beta) </a:t>
            </a:r>
          </a:p>
        </p:txBody>
      </p:sp>
      <p:pic>
        <p:nvPicPr>
          <p:cNvPr id="26" name="Marcador de contenido 2">
            <a:extLst>
              <a:ext uri="{FF2B5EF4-FFF2-40B4-BE49-F238E27FC236}">
                <a16:creationId xmlns:a16="http://schemas.microsoft.com/office/drawing/2014/main" id="{44A88624-6795-4F0B-A243-E17AFC898CC8}"/>
              </a:ext>
            </a:extLst>
          </p:cNvPr>
          <p:cNvPicPr>
            <a:picLocks noGrp="1" noChangeAspect="1"/>
          </p:cNvPicPr>
          <p:nvPr/>
        </p:nvPicPr>
        <p:blipFill>
          <a:blip r:embed="rId3"/>
          <a:stretch/>
        </p:blipFill>
        <p:spPr bwMode="auto">
          <a:xfrm>
            <a:off x="7694872" y="1023909"/>
            <a:ext cx="4249540" cy="5020986"/>
          </a:xfrm>
          <a:prstGeom prst="rect">
            <a:avLst/>
          </a:prstGeom>
        </p:spPr>
      </p:pic>
      <p:pic>
        <p:nvPicPr>
          <p:cNvPr id="27" name="Imagen 26">
            <a:extLst>
              <a:ext uri="{FF2B5EF4-FFF2-40B4-BE49-F238E27FC236}">
                <a16:creationId xmlns:a16="http://schemas.microsoft.com/office/drawing/2014/main" id="{CF5BED03-0842-4CE0-9916-80A3BEEDCBE9}"/>
              </a:ext>
            </a:extLst>
          </p:cNvPr>
          <p:cNvPicPr>
            <a:picLocks noChangeAspect="1"/>
          </p:cNvPicPr>
          <p:nvPr/>
        </p:nvPicPr>
        <p:blipFill>
          <a:blip r:embed="rId4"/>
          <a:stretch/>
        </p:blipFill>
        <p:spPr bwMode="auto">
          <a:xfrm>
            <a:off x="401639" y="4442909"/>
            <a:ext cx="3791686" cy="1964330"/>
          </a:xfrm>
          <a:prstGeom prst="rect">
            <a:avLst/>
          </a:prstGeom>
        </p:spPr>
      </p:pic>
      <p:pic>
        <p:nvPicPr>
          <p:cNvPr id="28" name="Imagen 27">
            <a:extLst>
              <a:ext uri="{FF2B5EF4-FFF2-40B4-BE49-F238E27FC236}">
                <a16:creationId xmlns:a16="http://schemas.microsoft.com/office/drawing/2014/main" id="{1F8785A6-8522-4E22-AABA-7789296202CD}"/>
              </a:ext>
            </a:extLst>
          </p:cNvPr>
          <p:cNvPicPr>
            <a:picLocks noChangeAspect="1"/>
          </p:cNvPicPr>
          <p:nvPr/>
        </p:nvPicPr>
        <p:blipFill>
          <a:blip r:embed="rId5"/>
          <a:stretch/>
        </p:blipFill>
        <p:spPr bwMode="auto">
          <a:xfrm>
            <a:off x="4291904" y="4258681"/>
            <a:ext cx="3205810" cy="2198451"/>
          </a:xfrm>
          <a:prstGeom prst="rect">
            <a:avLst/>
          </a:prstGeom>
        </p:spPr>
      </p:pic>
      <p:pic>
        <p:nvPicPr>
          <p:cNvPr id="3" name="Imagen 2">
            <a:extLst>
              <a:ext uri="{FF2B5EF4-FFF2-40B4-BE49-F238E27FC236}">
                <a16:creationId xmlns:a16="http://schemas.microsoft.com/office/drawing/2014/main" id="{6797AA75-69B7-402A-BFBD-D4E2208024A4}"/>
              </a:ext>
            </a:extLst>
          </p:cNvPr>
          <p:cNvPicPr>
            <a:picLocks noChangeAspect="1"/>
          </p:cNvPicPr>
          <p:nvPr/>
        </p:nvPicPr>
        <p:blipFill>
          <a:blip r:embed="rId6"/>
          <a:stretch>
            <a:fillRect/>
          </a:stretch>
        </p:blipFill>
        <p:spPr>
          <a:xfrm>
            <a:off x="902997" y="827937"/>
            <a:ext cx="5946790" cy="3251840"/>
          </a:xfrm>
          <a:prstGeom prst="rect">
            <a:avLst/>
          </a:prstGeom>
        </p:spPr>
      </p:pic>
    </p:spTree>
    <p:extLst>
      <p:ext uri="{BB962C8B-B14F-4D97-AF65-F5344CB8AC3E}">
        <p14:creationId xmlns:p14="http://schemas.microsoft.com/office/powerpoint/2010/main" val="587202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2"/>
          <p:cNvSpPr txBox="1">
            <a:spLocks noGrp="1"/>
          </p:cNvSpPr>
          <p:nvPr>
            <p:ph type="title"/>
          </p:nvPr>
        </p:nvSpPr>
        <p:spPr>
          <a:xfrm>
            <a:off x="3018970" y="88899"/>
            <a:ext cx="8824687" cy="533401"/>
          </a:xfrm>
          <a:noFill/>
          <a:ln>
            <a:noFill/>
          </a:ln>
        </p:spPr>
        <p:txBody>
          <a:bodyPr spcFirstLastPara="1" wrap="square" lIns="91425" tIns="45700" rIns="91425" bIns="45700" anchor="ctr" anchorCtr="0">
            <a:noAutofit/>
          </a:bodyPr>
          <a:lstStyle/>
          <a:p>
            <a:pPr lvl="0"/>
            <a:r>
              <a:rPr lang="ca-ES" dirty="0"/>
              <a:t>Web </a:t>
            </a:r>
            <a:r>
              <a:rPr lang="ca-ES" dirty="0" err="1"/>
              <a:t>tracking</a:t>
            </a:r>
            <a:r>
              <a:rPr lang="ca-ES" dirty="0"/>
              <a:t> </a:t>
            </a:r>
            <a:r>
              <a:rPr lang="ca-ES" dirty="0" err="1"/>
              <a:t>detection</a:t>
            </a:r>
            <a:endParaRPr lang="ca-ES" dirty="0"/>
          </a:p>
        </p:txBody>
      </p:sp>
      <p:sp>
        <p:nvSpPr>
          <p:cNvPr id="78" name="Google Shape;78;p12"/>
          <p:cNvSpPr txBox="1"/>
          <p:nvPr/>
        </p:nvSpPr>
        <p:spPr>
          <a:xfrm>
            <a:off x="307818" y="1109609"/>
            <a:ext cx="1160128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ca-ES" sz="2400" b="1" i="0" u="none" strike="noStrike" cap="none" dirty="0">
                <a:solidFill>
                  <a:srgbClr val="107AC0"/>
                </a:solidFill>
                <a:latin typeface="Arial"/>
                <a:ea typeface="Arial"/>
                <a:cs typeface="Arial"/>
                <a:sym typeface="Arial"/>
              </a:rPr>
              <a:t>State-of-</a:t>
            </a:r>
            <a:r>
              <a:rPr lang="ca-ES" sz="2400" b="1" i="0" u="none" strike="noStrike" cap="none" dirty="0" err="1">
                <a:solidFill>
                  <a:srgbClr val="107AC0"/>
                </a:solidFill>
                <a:latin typeface="Arial"/>
                <a:ea typeface="Arial"/>
                <a:cs typeface="Arial"/>
                <a:sym typeface="Arial"/>
              </a:rPr>
              <a:t>the</a:t>
            </a:r>
            <a:r>
              <a:rPr lang="ca-ES" sz="2400" b="1" i="0" u="none" strike="noStrike" cap="none" dirty="0">
                <a:solidFill>
                  <a:srgbClr val="107AC0"/>
                </a:solidFill>
                <a:latin typeface="Arial"/>
                <a:ea typeface="Arial"/>
                <a:cs typeface="Arial"/>
                <a:sym typeface="Arial"/>
              </a:rPr>
              <a:t>-art web </a:t>
            </a:r>
            <a:r>
              <a:rPr lang="ca-ES" sz="2400" b="1" i="0" u="none" strike="noStrike" cap="none" dirty="0" err="1">
                <a:solidFill>
                  <a:srgbClr val="107AC0"/>
                </a:solidFill>
                <a:latin typeface="Arial"/>
                <a:ea typeface="Arial"/>
                <a:cs typeface="Arial"/>
                <a:sym typeface="Arial"/>
              </a:rPr>
              <a:t>tracking</a:t>
            </a:r>
            <a:r>
              <a:rPr lang="ca-ES" sz="2400" b="1" i="0" u="none" strike="noStrike" cap="none" dirty="0">
                <a:solidFill>
                  <a:srgbClr val="107AC0"/>
                </a:solidFill>
                <a:latin typeface="Arial"/>
                <a:ea typeface="Arial"/>
                <a:cs typeface="Arial"/>
                <a:sym typeface="Arial"/>
              </a:rPr>
              <a:t> </a:t>
            </a:r>
            <a:r>
              <a:rPr lang="ca-ES" sz="2400" b="1" i="0" u="none" strike="noStrike" cap="none" dirty="0" err="1">
                <a:solidFill>
                  <a:srgbClr val="107AC0"/>
                </a:solidFill>
                <a:latin typeface="Arial"/>
                <a:ea typeface="Arial"/>
                <a:cs typeface="Arial"/>
                <a:sym typeface="Arial"/>
              </a:rPr>
              <a:t>detection</a:t>
            </a:r>
            <a:r>
              <a:rPr lang="ca-ES" sz="2400" b="1" i="0" u="none" strike="noStrike" cap="none" dirty="0">
                <a:solidFill>
                  <a:srgbClr val="107AC0"/>
                </a:solidFill>
                <a:latin typeface="Arial"/>
                <a:ea typeface="Arial"/>
                <a:cs typeface="Arial"/>
                <a:sym typeface="Arial"/>
              </a:rPr>
              <a:t>: </a:t>
            </a:r>
            <a:r>
              <a:rPr lang="ca-ES" sz="2400" b="1" i="0" u="none" strike="noStrike" cap="none" dirty="0" err="1">
                <a:solidFill>
                  <a:srgbClr val="107AC0"/>
                </a:solidFill>
                <a:latin typeface="Arial"/>
                <a:ea typeface="Arial"/>
                <a:cs typeface="Arial"/>
                <a:sym typeface="Arial"/>
              </a:rPr>
              <a:t>TrackSign</a:t>
            </a:r>
            <a:r>
              <a:rPr lang="ca-ES" sz="2400" b="1" i="0" u="none" strike="noStrike" cap="none" dirty="0">
                <a:solidFill>
                  <a:srgbClr val="107AC0"/>
                </a:solidFill>
                <a:latin typeface="Arial"/>
                <a:ea typeface="Arial"/>
                <a:cs typeface="Arial"/>
                <a:sym typeface="Arial"/>
              </a:rPr>
              <a:t> / </a:t>
            </a:r>
            <a:r>
              <a:rPr lang="ca-ES" sz="2400" b="1" i="0" u="none" strike="noStrike" cap="none" dirty="0" err="1">
                <a:solidFill>
                  <a:srgbClr val="107AC0"/>
                </a:solidFill>
                <a:latin typeface="Arial"/>
                <a:ea typeface="Arial"/>
                <a:cs typeface="Arial"/>
                <a:sym typeface="Arial"/>
              </a:rPr>
              <a:t>ASTrack</a:t>
            </a:r>
            <a:endParaRPr sz="2400" b="1" baseline="-25000" dirty="0">
              <a:solidFill>
                <a:srgbClr val="107AC0"/>
              </a:solidFill>
              <a:latin typeface="Arial"/>
              <a:ea typeface="Arial"/>
              <a:cs typeface="Arial"/>
              <a:sym typeface="Arial"/>
            </a:endParaRPr>
          </a:p>
        </p:txBody>
      </p:sp>
      <p:pic>
        <p:nvPicPr>
          <p:cNvPr id="5" name="Imagen 4">
            <a:extLst>
              <a:ext uri="{FF2B5EF4-FFF2-40B4-BE49-F238E27FC236}">
                <a16:creationId xmlns:a16="http://schemas.microsoft.com/office/drawing/2014/main" id="{C01534D0-EE6F-4FA4-B48F-0FB83F157406}"/>
              </a:ext>
            </a:extLst>
          </p:cNvPr>
          <p:cNvPicPr>
            <a:picLocks noChangeAspect="1"/>
          </p:cNvPicPr>
          <p:nvPr/>
        </p:nvPicPr>
        <p:blipFill>
          <a:blip r:embed="rId4"/>
          <a:stretch>
            <a:fillRect/>
          </a:stretch>
        </p:blipFill>
        <p:spPr>
          <a:xfrm>
            <a:off x="1491149" y="3625570"/>
            <a:ext cx="809524" cy="809524"/>
          </a:xfrm>
          <a:prstGeom prst="rect">
            <a:avLst/>
          </a:prstGeom>
        </p:spPr>
      </p:pic>
      <p:pic>
        <p:nvPicPr>
          <p:cNvPr id="8" name="Imagen 7">
            <a:extLst>
              <a:ext uri="{FF2B5EF4-FFF2-40B4-BE49-F238E27FC236}">
                <a16:creationId xmlns:a16="http://schemas.microsoft.com/office/drawing/2014/main" id="{99D086F6-606B-4B40-BCAB-2C847E4A1F78}"/>
              </a:ext>
            </a:extLst>
          </p:cNvPr>
          <p:cNvPicPr>
            <a:picLocks noChangeAspect="1"/>
          </p:cNvPicPr>
          <p:nvPr/>
        </p:nvPicPr>
        <p:blipFill>
          <a:blip r:embed="rId5"/>
          <a:stretch>
            <a:fillRect/>
          </a:stretch>
        </p:blipFill>
        <p:spPr>
          <a:xfrm>
            <a:off x="3342865" y="2183851"/>
            <a:ext cx="857143" cy="761905"/>
          </a:xfrm>
          <a:prstGeom prst="rect">
            <a:avLst/>
          </a:prstGeom>
        </p:spPr>
      </p:pic>
      <p:pic>
        <p:nvPicPr>
          <p:cNvPr id="19" name="Imagen 18">
            <a:extLst>
              <a:ext uri="{FF2B5EF4-FFF2-40B4-BE49-F238E27FC236}">
                <a16:creationId xmlns:a16="http://schemas.microsoft.com/office/drawing/2014/main" id="{8FE927F1-B6C1-40D8-9202-7CDBA1A97A4F}"/>
              </a:ext>
            </a:extLst>
          </p:cNvPr>
          <p:cNvPicPr>
            <a:picLocks noChangeAspect="1"/>
          </p:cNvPicPr>
          <p:nvPr/>
        </p:nvPicPr>
        <p:blipFill>
          <a:blip r:embed="rId5"/>
          <a:stretch>
            <a:fillRect/>
          </a:stretch>
        </p:blipFill>
        <p:spPr>
          <a:xfrm>
            <a:off x="4925845" y="3649383"/>
            <a:ext cx="857143" cy="761905"/>
          </a:xfrm>
          <a:prstGeom prst="rect">
            <a:avLst/>
          </a:prstGeom>
        </p:spPr>
      </p:pic>
      <p:pic>
        <p:nvPicPr>
          <p:cNvPr id="20" name="Imagen 19">
            <a:extLst>
              <a:ext uri="{FF2B5EF4-FFF2-40B4-BE49-F238E27FC236}">
                <a16:creationId xmlns:a16="http://schemas.microsoft.com/office/drawing/2014/main" id="{5A2E00BA-36D0-47D3-8D25-CB9F82C3C759}"/>
              </a:ext>
            </a:extLst>
          </p:cNvPr>
          <p:cNvPicPr>
            <a:picLocks noChangeAspect="1"/>
          </p:cNvPicPr>
          <p:nvPr/>
        </p:nvPicPr>
        <p:blipFill>
          <a:blip r:embed="rId5"/>
          <a:stretch>
            <a:fillRect/>
          </a:stretch>
        </p:blipFill>
        <p:spPr>
          <a:xfrm>
            <a:off x="3342865" y="5114913"/>
            <a:ext cx="857143" cy="761905"/>
          </a:xfrm>
          <a:prstGeom prst="rect">
            <a:avLst/>
          </a:prstGeom>
        </p:spPr>
      </p:pic>
      <p:pic>
        <p:nvPicPr>
          <p:cNvPr id="21" name="Imagen 20">
            <a:extLst>
              <a:ext uri="{FF2B5EF4-FFF2-40B4-BE49-F238E27FC236}">
                <a16:creationId xmlns:a16="http://schemas.microsoft.com/office/drawing/2014/main" id="{41245035-FA88-434C-B8A9-D7DCC08F0D1F}"/>
              </a:ext>
            </a:extLst>
          </p:cNvPr>
          <p:cNvPicPr>
            <a:picLocks noChangeAspect="1"/>
          </p:cNvPicPr>
          <p:nvPr/>
        </p:nvPicPr>
        <p:blipFill>
          <a:blip r:embed="rId5"/>
          <a:stretch>
            <a:fillRect/>
          </a:stretch>
        </p:blipFill>
        <p:spPr>
          <a:xfrm>
            <a:off x="4925845" y="5114913"/>
            <a:ext cx="857143" cy="761905"/>
          </a:xfrm>
          <a:prstGeom prst="rect">
            <a:avLst/>
          </a:prstGeom>
        </p:spPr>
      </p:pic>
      <p:pic>
        <p:nvPicPr>
          <p:cNvPr id="22" name="Imagen 21">
            <a:extLst>
              <a:ext uri="{FF2B5EF4-FFF2-40B4-BE49-F238E27FC236}">
                <a16:creationId xmlns:a16="http://schemas.microsoft.com/office/drawing/2014/main" id="{C73A39E5-0FBB-4595-A5D6-29068C576255}"/>
              </a:ext>
            </a:extLst>
          </p:cNvPr>
          <p:cNvPicPr>
            <a:picLocks noChangeAspect="1"/>
          </p:cNvPicPr>
          <p:nvPr/>
        </p:nvPicPr>
        <p:blipFill>
          <a:blip r:embed="rId5"/>
          <a:stretch>
            <a:fillRect/>
          </a:stretch>
        </p:blipFill>
        <p:spPr>
          <a:xfrm>
            <a:off x="4925845" y="2183851"/>
            <a:ext cx="857143" cy="761905"/>
          </a:xfrm>
          <a:prstGeom prst="rect">
            <a:avLst/>
          </a:prstGeom>
        </p:spPr>
      </p:pic>
      <p:pic>
        <p:nvPicPr>
          <p:cNvPr id="23" name="Imagen 22">
            <a:extLst>
              <a:ext uri="{FF2B5EF4-FFF2-40B4-BE49-F238E27FC236}">
                <a16:creationId xmlns:a16="http://schemas.microsoft.com/office/drawing/2014/main" id="{E7D1CE1A-65B9-4E1B-B3FC-016A9BCE1316}"/>
              </a:ext>
            </a:extLst>
          </p:cNvPr>
          <p:cNvPicPr>
            <a:picLocks noChangeAspect="1"/>
          </p:cNvPicPr>
          <p:nvPr/>
        </p:nvPicPr>
        <p:blipFill>
          <a:blip r:embed="rId5"/>
          <a:stretch>
            <a:fillRect/>
          </a:stretch>
        </p:blipFill>
        <p:spPr>
          <a:xfrm>
            <a:off x="6511224" y="3649382"/>
            <a:ext cx="857143" cy="761905"/>
          </a:xfrm>
          <a:prstGeom prst="rect">
            <a:avLst/>
          </a:prstGeom>
        </p:spPr>
      </p:pic>
      <p:pic>
        <p:nvPicPr>
          <p:cNvPr id="25" name="Imagen 24">
            <a:extLst>
              <a:ext uri="{FF2B5EF4-FFF2-40B4-BE49-F238E27FC236}">
                <a16:creationId xmlns:a16="http://schemas.microsoft.com/office/drawing/2014/main" id="{92B0C585-B76D-4624-A12C-666F22FA9CFC}"/>
              </a:ext>
            </a:extLst>
          </p:cNvPr>
          <p:cNvPicPr>
            <a:picLocks noChangeAspect="1"/>
          </p:cNvPicPr>
          <p:nvPr/>
        </p:nvPicPr>
        <p:blipFill>
          <a:blip r:embed="rId5"/>
          <a:stretch>
            <a:fillRect/>
          </a:stretch>
        </p:blipFill>
        <p:spPr>
          <a:xfrm>
            <a:off x="3342866" y="3649382"/>
            <a:ext cx="857143" cy="761905"/>
          </a:xfrm>
          <a:prstGeom prst="rect">
            <a:avLst/>
          </a:prstGeom>
        </p:spPr>
      </p:pic>
      <p:pic>
        <p:nvPicPr>
          <p:cNvPr id="26" name="Imagen 25">
            <a:extLst>
              <a:ext uri="{FF2B5EF4-FFF2-40B4-BE49-F238E27FC236}">
                <a16:creationId xmlns:a16="http://schemas.microsoft.com/office/drawing/2014/main" id="{DC821886-0B3B-41F7-81A7-C9F3BD5A9AEB}"/>
              </a:ext>
            </a:extLst>
          </p:cNvPr>
          <p:cNvPicPr>
            <a:picLocks noChangeAspect="1"/>
          </p:cNvPicPr>
          <p:nvPr/>
        </p:nvPicPr>
        <p:blipFill>
          <a:blip r:embed="rId5"/>
          <a:stretch>
            <a:fillRect/>
          </a:stretch>
        </p:blipFill>
        <p:spPr>
          <a:xfrm>
            <a:off x="6511224" y="2183850"/>
            <a:ext cx="857143" cy="761905"/>
          </a:xfrm>
          <a:prstGeom prst="rect">
            <a:avLst/>
          </a:prstGeom>
        </p:spPr>
      </p:pic>
      <p:pic>
        <p:nvPicPr>
          <p:cNvPr id="27" name="Imagen 26">
            <a:extLst>
              <a:ext uri="{FF2B5EF4-FFF2-40B4-BE49-F238E27FC236}">
                <a16:creationId xmlns:a16="http://schemas.microsoft.com/office/drawing/2014/main" id="{D9CD69CF-EA9E-4C73-B56E-D2D453278DCB}"/>
              </a:ext>
            </a:extLst>
          </p:cNvPr>
          <p:cNvPicPr>
            <a:picLocks noChangeAspect="1"/>
          </p:cNvPicPr>
          <p:nvPr/>
        </p:nvPicPr>
        <p:blipFill>
          <a:blip r:embed="rId5"/>
          <a:stretch>
            <a:fillRect/>
          </a:stretch>
        </p:blipFill>
        <p:spPr>
          <a:xfrm>
            <a:off x="6511224" y="5114912"/>
            <a:ext cx="857143" cy="761905"/>
          </a:xfrm>
          <a:prstGeom prst="rect">
            <a:avLst/>
          </a:prstGeom>
        </p:spPr>
      </p:pic>
      <p:pic>
        <p:nvPicPr>
          <p:cNvPr id="28" name="Imagen 27">
            <a:extLst>
              <a:ext uri="{FF2B5EF4-FFF2-40B4-BE49-F238E27FC236}">
                <a16:creationId xmlns:a16="http://schemas.microsoft.com/office/drawing/2014/main" id="{7825E9C2-67C5-4D73-9033-6EA1BBBD23B4}"/>
              </a:ext>
            </a:extLst>
          </p:cNvPr>
          <p:cNvPicPr>
            <a:picLocks noChangeAspect="1"/>
          </p:cNvPicPr>
          <p:nvPr/>
        </p:nvPicPr>
        <p:blipFill>
          <a:blip r:embed="rId5"/>
          <a:stretch>
            <a:fillRect/>
          </a:stretch>
        </p:blipFill>
        <p:spPr>
          <a:xfrm>
            <a:off x="8094203" y="2183850"/>
            <a:ext cx="857143" cy="761905"/>
          </a:xfrm>
          <a:prstGeom prst="rect">
            <a:avLst/>
          </a:prstGeom>
        </p:spPr>
      </p:pic>
      <p:pic>
        <p:nvPicPr>
          <p:cNvPr id="29" name="Imagen 28">
            <a:extLst>
              <a:ext uri="{FF2B5EF4-FFF2-40B4-BE49-F238E27FC236}">
                <a16:creationId xmlns:a16="http://schemas.microsoft.com/office/drawing/2014/main" id="{A8061F4D-EE89-408D-82D4-B614421C387E}"/>
              </a:ext>
            </a:extLst>
          </p:cNvPr>
          <p:cNvPicPr>
            <a:picLocks noChangeAspect="1"/>
          </p:cNvPicPr>
          <p:nvPr/>
        </p:nvPicPr>
        <p:blipFill>
          <a:blip r:embed="rId5"/>
          <a:stretch>
            <a:fillRect/>
          </a:stretch>
        </p:blipFill>
        <p:spPr>
          <a:xfrm>
            <a:off x="8094203" y="3649381"/>
            <a:ext cx="857143" cy="761905"/>
          </a:xfrm>
          <a:prstGeom prst="rect">
            <a:avLst/>
          </a:prstGeom>
        </p:spPr>
      </p:pic>
      <p:pic>
        <p:nvPicPr>
          <p:cNvPr id="30" name="Imagen 29">
            <a:extLst>
              <a:ext uri="{FF2B5EF4-FFF2-40B4-BE49-F238E27FC236}">
                <a16:creationId xmlns:a16="http://schemas.microsoft.com/office/drawing/2014/main" id="{6EE68184-E648-460F-A2B8-61850699B303}"/>
              </a:ext>
            </a:extLst>
          </p:cNvPr>
          <p:cNvPicPr>
            <a:picLocks noChangeAspect="1"/>
          </p:cNvPicPr>
          <p:nvPr/>
        </p:nvPicPr>
        <p:blipFill>
          <a:blip r:embed="rId5"/>
          <a:stretch>
            <a:fillRect/>
          </a:stretch>
        </p:blipFill>
        <p:spPr>
          <a:xfrm>
            <a:off x="8094203" y="5114912"/>
            <a:ext cx="857143" cy="761905"/>
          </a:xfrm>
          <a:prstGeom prst="rect">
            <a:avLst/>
          </a:prstGeom>
        </p:spPr>
      </p:pic>
      <p:pic>
        <p:nvPicPr>
          <p:cNvPr id="32" name="Imagen 31">
            <a:extLst>
              <a:ext uri="{FF2B5EF4-FFF2-40B4-BE49-F238E27FC236}">
                <a16:creationId xmlns:a16="http://schemas.microsoft.com/office/drawing/2014/main" id="{056F9515-7019-4755-A353-7CE72F537D9E}"/>
              </a:ext>
            </a:extLst>
          </p:cNvPr>
          <p:cNvPicPr>
            <a:picLocks noChangeAspect="1"/>
          </p:cNvPicPr>
          <p:nvPr/>
        </p:nvPicPr>
        <p:blipFill>
          <a:blip r:embed="rId5"/>
          <a:stretch>
            <a:fillRect/>
          </a:stretch>
        </p:blipFill>
        <p:spPr>
          <a:xfrm>
            <a:off x="9677182" y="2183849"/>
            <a:ext cx="857143" cy="761905"/>
          </a:xfrm>
          <a:prstGeom prst="rect">
            <a:avLst/>
          </a:prstGeom>
        </p:spPr>
      </p:pic>
      <p:pic>
        <p:nvPicPr>
          <p:cNvPr id="33" name="Imagen 32">
            <a:extLst>
              <a:ext uri="{FF2B5EF4-FFF2-40B4-BE49-F238E27FC236}">
                <a16:creationId xmlns:a16="http://schemas.microsoft.com/office/drawing/2014/main" id="{5A5484EB-415D-437C-A692-253E8F1D583E}"/>
              </a:ext>
            </a:extLst>
          </p:cNvPr>
          <p:cNvPicPr>
            <a:picLocks noChangeAspect="1"/>
          </p:cNvPicPr>
          <p:nvPr/>
        </p:nvPicPr>
        <p:blipFill>
          <a:blip r:embed="rId5"/>
          <a:stretch>
            <a:fillRect/>
          </a:stretch>
        </p:blipFill>
        <p:spPr>
          <a:xfrm>
            <a:off x="9677181" y="3649380"/>
            <a:ext cx="857143" cy="761905"/>
          </a:xfrm>
          <a:prstGeom prst="rect">
            <a:avLst/>
          </a:prstGeom>
        </p:spPr>
      </p:pic>
      <p:pic>
        <p:nvPicPr>
          <p:cNvPr id="35" name="Imagen 34">
            <a:extLst>
              <a:ext uri="{FF2B5EF4-FFF2-40B4-BE49-F238E27FC236}">
                <a16:creationId xmlns:a16="http://schemas.microsoft.com/office/drawing/2014/main" id="{F4E2070A-75FB-413B-B148-E61CAC7B6892}"/>
              </a:ext>
            </a:extLst>
          </p:cNvPr>
          <p:cNvPicPr>
            <a:picLocks noChangeAspect="1"/>
          </p:cNvPicPr>
          <p:nvPr/>
        </p:nvPicPr>
        <p:blipFill>
          <a:blip r:embed="rId5"/>
          <a:stretch>
            <a:fillRect/>
          </a:stretch>
        </p:blipFill>
        <p:spPr>
          <a:xfrm>
            <a:off x="9677181" y="5114911"/>
            <a:ext cx="857143" cy="761905"/>
          </a:xfrm>
          <a:prstGeom prst="rect">
            <a:avLst/>
          </a:prstGeom>
        </p:spPr>
      </p:pic>
      <p:pic>
        <p:nvPicPr>
          <p:cNvPr id="14" name="Imagen 13">
            <a:extLst>
              <a:ext uri="{FF2B5EF4-FFF2-40B4-BE49-F238E27FC236}">
                <a16:creationId xmlns:a16="http://schemas.microsoft.com/office/drawing/2014/main" id="{B85EEEED-69E0-4094-9CB8-9AA48FA6B931}"/>
              </a:ext>
            </a:extLst>
          </p:cNvPr>
          <p:cNvPicPr>
            <a:picLocks noChangeAspect="1"/>
          </p:cNvPicPr>
          <p:nvPr/>
        </p:nvPicPr>
        <p:blipFill>
          <a:blip r:embed="rId6"/>
          <a:stretch>
            <a:fillRect/>
          </a:stretch>
        </p:blipFill>
        <p:spPr>
          <a:xfrm>
            <a:off x="3345264" y="2183851"/>
            <a:ext cx="857143" cy="761905"/>
          </a:xfrm>
          <a:prstGeom prst="rect">
            <a:avLst/>
          </a:prstGeom>
        </p:spPr>
      </p:pic>
      <p:pic>
        <p:nvPicPr>
          <p:cNvPr id="56" name="Imagen 55">
            <a:extLst>
              <a:ext uri="{FF2B5EF4-FFF2-40B4-BE49-F238E27FC236}">
                <a16:creationId xmlns:a16="http://schemas.microsoft.com/office/drawing/2014/main" id="{F3B06A68-974A-4CB4-B9B2-601B0E53A81C}"/>
              </a:ext>
            </a:extLst>
          </p:cNvPr>
          <p:cNvPicPr>
            <a:picLocks noChangeAspect="1"/>
          </p:cNvPicPr>
          <p:nvPr/>
        </p:nvPicPr>
        <p:blipFill>
          <a:blip r:embed="rId6"/>
          <a:stretch>
            <a:fillRect/>
          </a:stretch>
        </p:blipFill>
        <p:spPr>
          <a:xfrm>
            <a:off x="3342865" y="3649382"/>
            <a:ext cx="857143" cy="761905"/>
          </a:xfrm>
          <a:prstGeom prst="rect">
            <a:avLst/>
          </a:prstGeom>
        </p:spPr>
      </p:pic>
      <p:pic>
        <p:nvPicPr>
          <p:cNvPr id="57" name="Imagen 56">
            <a:extLst>
              <a:ext uri="{FF2B5EF4-FFF2-40B4-BE49-F238E27FC236}">
                <a16:creationId xmlns:a16="http://schemas.microsoft.com/office/drawing/2014/main" id="{D47760B0-E683-4995-BA6F-E371277FB723}"/>
              </a:ext>
            </a:extLst>
          </p:cNvPr>
          <p:cNvPicPr>
            <a:picLocks noChangeAspect="1"/>
          </p:cNvPicPr>
          <p:nvPr/>
        </p:nvPicPr>
        <p:blipFill>
          <a:blip r:embed="rId6"/>
          <a:stretch>
            <a:fillRect/>
          </a:stretch>
        </p:blipFill>
        <p:spPr>
          <a:xfrm>
            <a:off x="3342865" y="5114911"/>
            <a:ext cx="857143" cy="761905"/>
          </a:xfrm>
          <a:prstGeom prst="rect">
            <a:avLst/>
          </a:prstGeom>
        </p:spPr>
      </p:pic>
      <p:pic>
        <p:nvPicPr>
          <p:cNvPr id="58" name="Imagen 57">
            <a:extLst>
              <a:ext uri="{FF2B5EF4-FFF2-40B4-BE49-F238E27FC236}">
                <a16:creationId xmlns:a16="http://schemas.microsoft.com/office/drawing/2014/main" id="{50F6FF3C-76D8-494A-AF4A-2CBF568CC4F3}"/>
              </a:ext>
            </a:extLst>
          </p:cNvPr>
          <p:cNvPicPr>
            <a:picLocks noChangeAspect="1"/>
          </p:cNvPicPr>
          <p:nvPr/>
        </p:nvPicPr>
        <p:blipFill>
          <a:blip r:embed="rId6"/>
          <a:stretch>
            <a:fillRect/>
          </a:stretch>
        </p:blipFill>
        <p:spPr>
          <a:xfrm>
            <a:off x="4928244" y="2183851"/>
            <a:ext cx="857143" cy="761905"/>
          </a:xfrm>
          <a:prstGeom prst="rect">
            <a:avLst/>
          </a:prstGeom>
        </p:spPr>
      </p:pic>
      <p:pic>
        <p:nvPicPr>
          <p:cNvPr id="59" name="Imagen 58">
            <a:extLst>
              <a:ext uri="{FF2B5EF4-FFF2-40B4-BE49-F238E27FC236}">
                <a16:creationId xmlns:a16="http://schemas.microsoft.com/office/drawing/2014/main" id="{75272622-3230-45A9-8586-8E86AE057D3E}"/>
              </a:ext>
            </a:extLst>
          </p:cNvPr>
          <p:cNvPicPr>
            <a:picLocks noChangeAspect="1"/>
          </p:cNvPicPr>
          <p:nvPr/>
        </p:nvPicPr>
        <p:blipFill>
          <a:blip r:embed="rId6"/>
          <a:stretch>
            <a:fillRect/>
          </a:stretch>
        </p:blipFill>
        <p:spPr>
          <a:xfrm>
            <a:off x="4928244" y="3649381"/>
            <a:ext cx="857143" cy="761905"/>
          </a:xfrm>
          <a:prstGeom prst="rect">
            <a:avLst/>
          </a:prstGeom>
        </p:spPr>
      </p:pic>
      <p:pic>
        <p:nvPicPr>
          <p:cNvPr id="60" name="Imagen 59">
            <a:extLst>
              <a:ext uri="{FF2B5EF4-FFF2-40B4-BE49-F238E27FC236}">
                <a16:creationId xmlns:a16="http://schemas.microsoft.com/office/drawing/2014/main" id="{73B62B63-C6E1-40FF-B54A-FC0288560919}"/>
              </a:ext>
            </a:extLst>
          </p:cNvPr>
          <p:cNvPicPr>
            <a:picLocks noChangeAspect="1"/>
          </p:cNvPicPr>
          <p:nvPr/>
        </p:nvPicPr>
        <p:blipFill>
          <a:blip r:embed="rId6"/>
          <a:stretch>
            <a:fillRect/>
          </a:stretch>
        </p:blipFill>
        <p:spPr>
          <a:xfrm>
            <a:off x="4925843" y="5114909"/>
            <a:ext cx="857143" cy="761905"/>
          </a:xfrm>
          <a:prstGeom prst="rect">
            <a:avLst/>
          </a:prstGeom>
        </p:spPr>
      </p:pic>
      <p:pic>
        <p:nvPicPr>
          <p:cNvPr id="61" name="Imagen 60">
            <a:extLst>
              <a:ext uri="{FF2B5EF4-FFF2-40B4-BE49-F238E27FC236}">
                <a16:creationId xmlns:a16="http://schemas.microsoft.com/office/drawing/2014/main" id="{1EC5A185-7792-4520-9E28-7A6AFEA80DCA}"/>
              </a:ext>
            </a:extLst>
          </p:cNvPr>
          <p:cNvPicPr>
            <a:picLocks noChangeAspect="1"/>
          </p:cNvPicPr>
          <p:nvPr/>
        </p:nvPicPr>
        <p:blipFill>
          <a:blip r:embed="rId6"/>
          <a:stretch>
            <a:fillRect/>
          </a:stretch>
        </p:blipFill>
        <p:spPr>
          <a:xfrm>
            <a:off x="6513623" y="3649380"/>
            <a:ext cx="857143" cy="761905"/>
          </a:xfrm>
          <a:prstGeom prst="rect">
            <a:avLst/>
          </a:prstGeom>
        </p:spPr>
      </p:pic>
      <p:pic>
        <p:nvPicPr>
          <p:cNvPr id="62" name="Imagen 61">
            <a:extLst>
              <a:ext uri="{FF2B5EF4-FFF2-40B4-BE49-F238E27FC236}">
                <a16:creationId xmlns:a16="http://schemas.microsoft.com/office/drawing/2014/main" id="{FB705209-EF23-4875-8228-5DC5D52EF151}"/>
              </a:ext>
            </a:extLst>
          </p:cNvPr>
          <p:cNvPicPr>
            <a:picLocks noChangeAspect="1"/>
          </p:cNvPicPr>
          <p:nvPr/>
        </p:nvPicPr>
        <p:blipFill>
          <a:blip r:embed="rId6"/>
          <a:stretch>
            <a:fillRect/>
          </a:stretch>
        </p:blipFill>
        <p:spPr>
          <a:xfrm>
            <a:off x="6513623" y="5114909"/>
            <a:ext cx="857143" cy="761905"/>
          </a:xfrm>
          <a:prstGeom prst="rect">
            <a:avLst/>
          </a:prstGeom>
        </p:spPr>
      </p:pic>
      <p:pic>
        <p:nvPicPr>
          <p:cNvPr id="63" name="Imagen 62">
            <a:extLst>
              <a:ext uri="{FF2B5EF4-FFF2-40B4-BE49-F238E27FC236}">
                <a16:creationId xmlns:a16="http://schemas.microsoft.com/office/drawing/2014/main" id="{0047C584-81DD-4968-B919-BECEC7200A23}"/>
              </a:ext>
            </a:extLst>
          </p:cNvPr>
          <p:cNvPicPr>
            <a:picLocks noChangeAspect="1"/>
          </p:cNvPicPr>
          <p:nvPr/>
        </p:nvPicPr>
        <p:blipFill>
          <a:blip r:embed="rId6"/>
          <a:stretch>
            <a:fillRect/>
          </a:stretch>
        </p:blipFill>
        <p:spPr>
          <a:xfrm>
            <a:off x="8096602" y="2183851"/>
            <a:ext cx="857143" cy="761905"/>
          </a:xfrm>
          <a:prstGeom prst="rect">
            <a:avLst/>
          </a:prstGeom>
        </p:spPr>
      </p:pic>
      <p:pic>
        <p:nvPicPr>
          <p:cNvPr id="64" name="Imagen 63">
            <a:extLst>
              <a:ext uri="{FF2B5EF4-FFF2-40B4-BE49-F238E27FC236}">
                <a16:creationId xmlns:a16="http://schemas.microsoft.com/office/drawing/2014/main" id="{8FB16C0F-E356-4BD3-AE35-A5E6DBB81E48}"/>
              </a:ext>
            </a:extLst>
          </p:cNvPr>
          <p:cNvPicPr>
            <a:picLocks noChangeAspect="1"/>
          </p:cNvPicPr>
          <p:nvPr/>
        </p:nvPicPr>
        <p:blipFill>
          <a:blip r:embed="rId6"/>
          <a:stretch>
            <a:fillRect/>
          </a:stretch>
        </p:blipFill>
        <p:spPr>
          <a:xfrm>
            <a:off x="8096602" y="3649380"/>
            <a:ext cx="857143" cy="761905"/>
          </a:xfrm>
          <a:prstGeom prst="rect">
            <a:avLst/>
          </a:prstGeom>
        </p:spPr>
      </p:pic>
      <p:pic>
        <p:nvPicPr>
          <p:cNvPr id="65" name="Imagen 64">
            <a:extLst>
              <a:ext uri="{FF2B5EF4-FFF2-40B4-BE49-F238E27FC236}">
                <a16:creationId xmlns:a16="http://schemas.microsoft.com/office/drawing/2014/main" id="{E6626621-31B4-430D-A985-65CF168DA867}"/>
              </a:ext>
            </a:extLst>
          </p:cNvPr>
          <p:cNvPicPr>
            <a:picLocks noChangeAspect="1"/>
          </p:cNvPicPr>
          <p:nvPr/>
        </p:nvPicPr>
        <p:blipFill>
          <a:blip r:embed="rId6"/>
          <a:stretch>
            <a:fillRect/>
          </a:stretch>
        </p:blipFill>
        <p:spPr>
          <a:xfrm>
            <a:off x="8099002" y="5114908"/>
            <a:ext cx="857143" cy="761905"/>
          </a:xfrm>
          <a:prstGeom prst="rect">
            <a:avLst/>
          </a:prstGeom>
        </p:spPr>
      </p:pic>
      <p:pic>
        <p:nvPicPr>
          <p:cNvPr id="66" name="Imagen 65">
            <a:extLst>
              <a:ext uri="{FF2B5EF4-FFF2-40B4-BE49-F238E27FC236}">
                <a16:creationId xmlns:a16="http://schemas.microsoft.com/office/drawing/2014/main" id="{DF425719-9188-4CEE-BD2F-D8F87AF3C156}"/>
              </a:ext>
            </a:extLst>
          </p:cNvPr>
          <p:cNvPicPr>
            <a:picLocks noChangeAspect="1"/>
          </p:cNvPicPr>
          <p:nvPr/>
        </p:nvPicPr>
        <p:blipFill>
          <a:blip r:embed="rId6"/>
          <a:stretch>
            <a:fillRect/>
          </a:stretch>
        </p:blipFill>
        <p:spPr>
          <a:xfrm>
            <a:off x="9679580" y="3649379"/>
            <a:ext cx="857143" cy="761905"/>
          </a:xfrm>
          <a:prstGeom prst="rect">
            <a:avLst/>
          </a:prstGeom>
        </p:spPr>
      </p:pic>
      <p:pic>
        <p:nvPicPr>
          <p:cNvPr id="67" name="Imagen 66">
            <a:extLst>
              <a:ext uri="{FF2B5EF4-FFF2-40B4-BE49-F238E27FC236}">
                <a16:creationId xmlns:a16="http://schemas.microsoft.com/office/drawing/2014/main" id="{26466F5E-FE1A-4A68-A831-465920F33769}"/>
              </a:ext>
            </a:extLst>
          </p:cNvPr>
          <p:cNvPicPr>
            <a:picLocks noChangeAspect="1"/>
          </p:cNvPicPr>
          <p:nvPr/>
        </p:nvPicPr>
        <p:blipFill>
          <a:blip r:embed="rId6"/>
          <a:stretch>
            <a:fillRect/>
          </a:stretch>
        </p:blipFill>
        <p:spPr>
          <a:xfrm>
            <a:off x="9679580" y="2183848"/>
            <a:ext cx="857143" cy="761905"/>
          </a:xfrm>
          <a:prstGeom prst="rect">
            <a:avLst/>
          </a:prstGeom>
        </p:spPr>
      </p:pic>
      <p:pic>
        <p:nvPicPr>
          <p:cNvPr id="68" name="Imagen 67">
            <a:extLst>
              <a:ext uri="{FF2B5EF4-FFF2-40B4-BE49-F238E27FC236}">
                <a16:creationId xmlns:a16="http://schemas.microsoft.com/office/drawing/2014/main" id="{3052BBC2-5F8F-4A9D-AE07-69C8BC269849}"/>
              </a:ext>
            </a:extLst>
          </p:cNvPr>
          <p:cNvPicPr>
            <a:picLocks noChangeAspect="1"/>
          </p:cNvPicPr>
          <p:nvPr/>
        </p:nvPicPr>
        <p:blipFill>
          <a:blip r:embed="rId6"/>
          <a:stretch>
            <a:fillRect/>
          </a:stretch>
        </p:blipFill>
        <p:spPr>
          <a:xfrm>
            <a:off x="9681980" y="5114908"/>
            <a:ext cx="857143" cy="761905"/>
          </a:xfrm>
          <a:prstGeom prst="rect">
            <a:avLst/>
          </a:prstGeom>
        </p:spPr>
      </p:pic>
      <p:pic>
        <p:nvPicPr>
          <p:cNvPr id="69" name="Imagen 68">
            <a:extLst>
              <a:ext uri="{FF2B5EF4-FFF2-40B4-BE49-F238E27FC236}">
                <a16:creationId xmlns:a16="http://schemas.microsoft.com/office/drawing/2014/main" id="{B8A0EE0B-1515-46ED-A972-ABC8E12B76BB}"/>
              </a:ext>
            </a:extLst>
          </p:cNvPr>
          <p:cNvPicPr>
            <a:picLocks noChangeAspect="1"/>
          </p:cNvPicPr>
          <p:nvPr/>
        </p:nvPicPr>
        <p:blipFill>
          <a:blip r:embed="rId6"/>
          <a:stretch>
            <a:fillRect/>
          </a:stretch>
        </p:blipFill>
        <p:spPr>
          <a:xfrm>
            <a:off x="6511221" y="2183847"/>
            <a:ext cx="857143" cy="761905"/>
          </a:xfrm>
          <a:prstGeom prst="rect">
            <a:avLst/>
          </a:prstGeom>
        </p:spPr>
      </p:pic>
      <p:sp>
        <p:nvSpPr>
          <p:cNvPr id="16" name="Elipse 15">
            <a:extLst>
              <a:ext uri="{FF2B5EF4-FFF2-40B4-BE49-F238E27FC236}">
                <a16:creationId xmlns:a16="http://schemas.microsoft.com/office/drawing/2014/main" id="{B74A419A-7379-4F24-AB89-873386D35CD7}"/>
              </a:ext>
            </a:extLst>
          </p:cNvPr>
          <p:cNvSpPr/>
          <p:nvPr/>
        </p:nvSpPr>
        <p:spPr>
          <a:xfrm>
            <a:off x="6291293" y="1910119"/>
            <a:ext cx="1292206" cy="1264829"/>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0" name="Elipse 69">
            <a:extLst>
              <a:ext uri="{FF2B5EF4-FFF2-40B4-BE49-F238E27FC236}">
                <a16:creationId xmlns:a16="http://schemas.microsoft.com/office/drawing/2014/main" id="{EBD83DC2-A9AC-4A23-9727-3D38EF21715E}"/>
              </a:ext>
            </a:extLst>
          </p:cNvPr>
          <p:cNvSpPr/>
          <p:nvPr/>
        </p:nvSpPr>
        <p:spPr>
          <a:xfrm>
            <a:off x="9459649" y="4863445"/>
            <a:ext cx="1292206" cy="1264829"/>
          </a:xfrm>
          <a:prstGeom prst="ellipse">
            <a:avLst/>
          </a:prstGeom>
          <a:no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8" name="Imagen 17">
            <a:extLst>
              <a:ext uri="{FF2B5EF4-FFF2-40B4-BE49-F238E27FC236}">
                <a16:creationId xmlns:a16="http://schemas.microsoft.com/office/drawing/2014/main" id="{E4AD0E7E-0CAA-4754-A6A7-7CA89E39764B}"/>
              </a:ext>
            </a:extLst>
          </p:cNvPr>
          <p:cNvPicPr>
            <a:picLocks noChangeAspect="1"/>
          </p:cNvPicPr>
          <p:nvPr/>
        </p:nvPicPr>
        <p:blipFill>
          <a:blip r:embed="rId7"/>
          <a:stretch>
            <a:fillRect/>
          </a:stretch>
        </p:blipFill>
        <p:spPr>
          <a:xfrm>
            <a:off x="1488750" y="3625569"/>
            <a:ext cx="809524" cy="809524"/>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6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8"/>
</p:tagLst>
</file>

<file path=ppt/tags/tag2.xml><?xml version="1.0" encoding="utf-8"?>
<p:tagLst xmlns:a="http://schemas.openxmlformats.org/drawingml/2006/main" xmlns:r="http://schemas.openxmlformats.org/officeDocument/2006/relationships" xmlns:p="http://schemas.openxmlformats.org/presentationml/2006/main">
  <p:tag name="TIMING" val="|20.5|10.4|6.1|3.4|8.7"/>
</p:tagLst>
</file>

<file path=ppt/theme/theme1.xml><?xml version="1.0" encoding="utf-8"?>
<a:theme xmlns:a="http://schemas.openxmlformats.org/drawingml/2006/main" name="Diseño personalizado">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1935</TotalTime>
  <Words>1104</Words>
  <Application>Microsoft Office PowerPoint</Application>
  <PresentationFormat>Panorámica</PresentationFormat>
  <Paragraphs>46</Paragraphs>
  <Slides>11</Slides>
  <Notes>11</Notes>
  <HiddenSlides>0</HiddenSlides>
  <MMClips>0</MMClips>
  <ScaleCrop>false</ScaleCrop>
  <HeadingPairs>
    <vt:vector size="8" baseType="variant">
      <vt:variant>
        <vt:lpstr>Fuentes usadas</vt:lpstr>
      </vt:variant>
      <vt:variant>
        <vt:i4>2</vt:i4>
      </vt:variant>
      <vt:variant>
        <vt:lpstr>Tema</vt:lpstr>
      </vt:variant>
      <vt:variant>
        <vt:i4>1</vt:i4>
      </vt:variant>
      <vt:variant>
        <vt:lpstr>Servidores OLE incrustados</vt:lpstr>
      </vt:variant>
      <vt:variant>
        <vt:i4>0</vt:i4>
      </vt:variant>
      <vt:variant>
        <vt:lpstr>Títulos de diapositiva</vt:lpstr>
      </vt:variant>
      <vt:variant>
        <vt:i4>11</vt:i4>
      </vt:variant>
    </vt:vector>
  </HeadingPairs>
  <TitlesOfParts>
    <vt:vector size="14" baseType="lpstr">
      <vt:lpstr>Arial</vt:lpstr>
      <vt:lpstr>Calibri</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www.eprivo.eu (beta) </vt:lpstr>
      <vt:lpstr>Web tracking detection</vt:lpstr>
      <vt:lpstr>Presentación de PowerPoint</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Isma</dc:creator>
  <cp:lastModifiedBy>Isma</cp:lastModifiedBy>
  <cp:revision>63</cp:revision>
  <dcterms:modified xsi:type="dcterms:W3CDTF">2024-05-28T09:42:45Z</dcterms:modified>
</cp:coreProperties>
</file>