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94648" autoAdjust="0"/>
  </p:normalViewPr>
  <p:slideViewPr>
    <p:cSldViewPr snapToGrid="0">
      <p:cViewPr varScale="1">
        <p:scale>
          <a:sx n="80" d="100"/>
          <a:sy n="80" d="100"/>
        </p:scale>
        <p:origin x="20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67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063127-7787-401B-81D1-C4FF6E4E68C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39C936D-C02B-474D-BE81-D9B91E2637DA}">
      <dgm:prSet phldrT="[Text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err="1"/>
            <a:t>Can</a:t>
          </a:r>
          <a:r>
            <a:rPr lang="cs-CZ" dirty="0"/>
            <a:t> </a:t>
          </a:r>
          <a:r>
            <a:rPr lang="cs-CZ" dirty="0" err="1"/>
            <a:t>Quantum-Mechanical</a:t>
          </a:r>
          <a:r>
            <a:rPr lang="cs-CZ" dirty="0"/>
            <a:t> </a:t>
          </a:r>
          <a:r>
            <a:rPr lang="cs-CZ" dirty="0" err="1"/>
            <a:t>Description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Reality </a:t>
          </a:r>
          <a:r>
            <a:rPr lang="cs-CZ" dirty="0" err="1"/>
            <a:t>Be</a:t>
          </a:r>
          <a:r>
            <a:rPr lang="cs-CZ" dirty="0"/>
            <a:t> </a:t>
          </a:r>
          <a:r>
            <a:rPr lang="cs-CZ" dirty="0" err="1"/>
            <a:t>Considered</a:t>
          </a:r>
          <a:r>
            <a:rPr lang="cs-CZ" dirty="0"/>
            <a:t> </a:t>
          </a:r>
          <a:r>
            <a:rPr lang="cs-CZ" dirty="0" err="1"/>
            <a:t>Complete</a:t>
          </a:r>
          <a:r>
            <a:rPr lang="cs-CZ" dirty="0"/>
            <a:t>? </a:t>
          </a:r>
        </a:p>
      </dgm:t>
    </dgm:pt>
    <dgm:pt modelId="{CB0DD1EA-F746-456F-8405-6BD6ED7B7471}" type="parTrans" cxnId="{CD947DB0-9838-4111-AB72-DA92481197A4}">
      <dgm:prSet/>
      <dgm:spPr/>
      <dgm:t>
        <a:bodyPr/>
        <a:lstStyle/>
        <a:p>
          <a:endParaRPr lang="cs-CZ"/>
        </a:p>
      </dgm:t>
    </dgm:pt>
    <dgm:pt modelId="{211547D6-E619-4AD3-B598-DA0658F32932}" type="sibTrans" cxnId="{CD947DB0-9838-4111-AB72-DA92481197A4}">
      <dgm:prSet/>
      <dgm:spPr/>
      <dgm:t>
        <a:bodyPr/>
        <a:lstStyle/>
        <a:p>
          <a:endParaRPr lang="cs-CZ"/>
        </a:p>
      </dgm:t>
    </dgm:pt>
    <dgm:pt modelId="{DA6E5B87-34CE-4C02-A854-56917EB43479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Podolsky</a:t>
          </a:r>
        </a:p>
      </dgm:t>
    </dgm:pt>
    <dgm:pt modelId="{0E6DAF9A-02C4-4818-8202-498C52D88DFE}" type="parTrans" cxnId="{F922169E-240D-4F59-8541-882FCB3CD8D0}">
      <dgm:prSet/>
      <dgm:spPr/>
      <dgm:t>
        <a:bodyPr/>
        <a:lstStyle/>
        <a:p>
          <a:endParaRPr lang="cs-CZ"/>
        </a:p>
      </dgm:t>
    </dgm:pt>
    <dgm:pt modelId="{5DF7EC1B-A37F-475F-BAB8-73CF897CD3F5}" type="sibTrans" cxnId="{F922169E-240D-4F59-8541-882FCB3CD8D0}">
      <dgm:prSet/>
      <dgm:spPr/>
      <dgm:t>
        <a:bodyPr/>
        <a:lstStyle/>
        <a:p>
          <a:endParaRPr lang="cs-CZ"/>
        </a:p>
      </dgm:t>
    </dgm:pt>
    <dgm:pt modelId="{AC1F450E-6ABC-45BB-899D-F699B04DCF38}">
      <dgm:prSet phldrT="[Tex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Einstein</a:t>
          </a:r>
        </a:p>
      </dgm:t>
    </dgm:pt>
    <dgm:pt modelId="{50CD3529-4882-439A-9740-622554581254}" type="parTrans" cxnId="{5443C86E-5922-4531-8221-A3486CC2771C}">
      <dgm:prSet/>
      <dgm:spPr/>
      <dgm:t>
        <a:bodyPr/>
        <a:lstStyle/>
        <a:p>
          <a:endParaRPr lang="cs-CZ"/>
        </a:p>
      </dgm:t>
    </dgm:pt>
    <dgm:pt modelId="{604078DE-E125-4152-BF2E-3DDFF0B0D00E}" type="sibTrans" cxnId="{5443C86E-5922-4531-8221-A3486CC2771C}">
      <dgm:prSet/>
      <dgm:spPr/>
      <dgm:t>
        <a:bodyPr/>
        <a:lstStyle/>
        <a:p>
          <a:endParaRPr lang="cs-CZ"/>
        </a:p>
      </dgm:t>
    </dgm:pt>
    <dgm:pt modelId="{241FB634-309C-4FFE-96DB-4760752EA081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/>
            <a:t>Rosen</a:t>
          </a:r>
        </a:p>
      </dgm:t>
    </dgm:pt>
    <dgm:pt modelId="{30CE1392-4879-48E1-8528-541A3C26CE39}" type="parTrans" cxnId="{7A3F3FD9-1510-4571-B2D9-C75FF9BA133C}">
      <dgm:prSet/>
      <dgm:spPr/>
      <dgm:t>
        <a:bodyPr/>
        <a:lstStyle/>
        <a:p>
          <a:endParaRPr lang="cs-CZ"/>
        </a:p>
      </dgm:t>
    </dgm:pt>
    <dgm:pt modelId="{42FA6535-3397-4692-B3D1-72CE34D7A168}" type="sibTrans" cxnId="{7A3F3FD9-1510-4571-B2D9-C75FF9BA133C}">
      <dgm:prSet/>
      <dgm:spPr/>
      <dgm:t>
        <a:bodyPr/>
        <a:lstStyle/>
        <a:p>
          <a:endParaRPr lang="cs-CZ"/>
        </a:p>
      </dgm:t>
    </dgm:pt>
    <dgm:pt modelId="{CB3AFED0-D399-46A9-BFAA-FB648A640BAE}" type="pres">
      <dgm:prSet presAssocID="{C7063127-7787-401B-81D1-C4FF6E4E68C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5E2D22B-D584-4F4D-9F5C-52DA74A91D1F}" type="pres">
      <dgm:prSet presAssocID="{639C936D-C02B-474D-BE81-D9B91E2637DA}" presName="centerShape" presStyleLbl="node0" presStyleIdx="0" presStyleCnt="1" custScaleX="156986" custScaleY="153841"/>
      <dgm:spPr/>
    </dgm:pt>
    <dgm:pt modelId="{F6CF35A8-EDF9-45CC-AB1C-5B758D2B1794}" type="pres">
      <dgm:prSet presAssocID="{0E6DAF9A-02C4-4818-8202-498C52D88DFE}" presName="parTrans" presStyleLbl="bgSibTrans2D1" presStyleIdx="0" presStyleCnt="3"/>
      <dgm:spPr/>
    </dgm:pt>
    <dgm:pt modelId="{B7AC9C78-DE0A-4A53-BB84-A6C8B7BCCF92}" type="pres">
      <dgm:prSet presAssocID="{DA6E5B87-34CE-4C02-A854-56917EB43479}" presName="node" presStyleLbl="node1" presStyleIdx="0" presStyleCnt="3" custScaleY="43271">
        <dgm:presLayoutVars>
          <dgm:bulletEnabled val="1"/>
        </dgm:presLayoutVars>
      </dgm:prSet>
      <dgm:spPr/>
    </dgm:pt>
    <dgm:pt modelId="{ECA618FD-E909-407A-9C5F-202AAF7F7A75}" type="pres">
      <dgm:prSet presAssocID="{50CD3529-4882-439A-9740-622554581254}" presName="parTrans" presStyleLbl="bgSibTrans2D1" presStyleIdx="1" presStyleCnt="3"/>
      <dgm:spPr/>
    </dgm:pt>
    <dgm:pt modelId="{6B07CE2F-8A5A-412A-BF8F-6151DCDED627}" type="pres">
      <dgm:prSet presAssocID="{AC1F450E-6ABC-45BB-899D-F699B04DCF38}" presName="node" presStyleLbl="node1" presStyleIdx="1" presStyleCnt="3" custScaleY="38886">
        <dgm:presLayoutVars>
          <dgm:bulletEnabled val="1"/>
        </dgm:presLayoutVars>
      </dgm:prSet>
      <dgm:spPr/>
    </dgm:pt>
    <dgm:pt modelId="{F4954570-F623-40C0-A5F1-F603609EDDAE}" type="pres">
      <dgm:prSet presAssocID="{30CE1392-4879-48E1-8528-541A3C26CE39}" presName="parTrans" presStyleLbl="bgSibTrans2D1" presStyleIdx="2" presStyleCnt="3"/>
      <dgm:spPr/>
    </dgm:pt>
    <dgm:pt modelId="{C0EF0D06-4B37-4C33-A0C0-E78D70632D0D}" type="pres">
      <dgm:prSet presAssocID="{241FB634-309C-4FFE-96DB-4760752EA081}" presName="node" presStyleLbl="node1" presStyleIdx="2" presStyleCnt="3" custScaleY="35775">
        <dgm:presLayoutVars>
          <dgm:bulletEnabled val="1"/>
        </dgm:presLayoutVars>
      </dgm:prSet>
      <dgm:spPr/>
    </dgm:pt>
  </dgm:ptLst>
  <dgm:cxnLst>
    <dgm:cxn modelId="{4F151605-B722-43F5-8519-E071A4EA9E41}" type="presOf" srcId="{AC1F450E-6ABC-45BB-899D-F699B04DCF38}" destId="{6B07CE2F-8A5A-412A-BF8F-6151DCDED627}" srcOrd="0" destOrd="0" presId="urn:microsoft.com/office/officeart/2005/8/layout/radial4"/>
    <dgm:cxn modelId="{ED7C920E-76E2-4A38-9C5E-4065F1FE5E43}" type="presOf" srcId="{639C936D-C02B-474D-BE81-D9B91E2637DA}" destId="{35E2D22B-D584-4F4D-9F5C-52DA74A91D1F}" srcOrd="0" destOrd="0" presId="urn:microsoft.com/office/officeart/2005/8/layout/radial4"/>
    <dgm:cxn modelId="{5443C86E-5922-4531-8221-A3486CC2771C}" srcId="{639C936D-C02B-474D-BE81-D9B91E2637DA}" destId="{AC1F450E-6ABC-45BB-899D-F699B04DCF38}" srcOrd="1" destOrd="0" parTransId="{50CD3529-4882-439A-9740-622554581254}" sibTransId="{604078DE-E125-4152-BF2E-3DDFF0B0D00E}"/>
    <dgm:cxn modelId="{AD58845A-D957-4C57-A9C2-8FE935ABE80F}" type="presOf" srcId="{C7063127-7787-401B-81D1-C4FF6E4E68C2}" destId="{CB3AFED0-D399-46A9-BFAA-FB648A640BAE}" srcOrd="0" destOrd="0" presId="urn:microsoft.com/office/officeart/2005/8/layout/radial4"/>
    <dgm:cxn modelId="{01893B7F-7A71-4AE0-8D88-72D9223883C7}" type="presOf" srcId="{DA6E5B87-34CE-4C02-A854-56917EB43479}" destId="{B7AC9C78-DE0A-4A53-BB84-A6C8B7BCCF92}" srcOrd="0" destOrd="0" presId="urn:microsoft.com/office/officeart/2005/8/layout/radial4"/>
    <dgm:cxn modelId="{F922169E-240D-4F59-8541-882FCB3CD8D0}" srcId="{639C936D-C02B-474D-BE81-D9B91E2637DA}" destId="{DA6E5B87-34CE-4C02-A854-56917EB43479}" srcOrd="0" destOrd="0" parTransId="{0E6DAF9A-02C4-4818-8202-498C52D88DFE}" sibTransId="{5DF7EC1B-A37F-475F-BAB8-73CF897CD3F5}"/>
    <dgm:cxn modelId="{EF17F9A8-E218-4381-9CEC-810D1E77AF29}" type="presOf" srcId="{241FB634-309C-4FFE-96DB-4760752EA081}" destId="{C0EF0D06-4B37-4C33-A0C0-E78D70632D0D}" srcOrd="0" destOrd="0" presId="urn:microsoft.com/office/officeart/2005/8/layout/radial4"/>
    <dgm:cxn modelId="{CD947DB0-9838-4111-AB72-DA92481197A4}" srcId="{C7063127-7787-401B-81D1-C4FF6E4E68C2}" destId="{639C936D-C02B-474D-BE81-D9B91E2637DA}" srcOrd="0" destOrd="0" parTransId="{CB0DD1EA-F746-456F-8405-6BD6ED7B7471}" sibTransId="{211547D6-E619-4AD3-B598-DA0658F32932}"/>
    <dgm:cxn modelId="{FFECC4BB-671C-4D9A-AB5D-094689A51C0C}" type="presOf" srcId="{50CD3529-4882-439A-9740-622554581254}" destId="{ECA618FD-E909-407A-9C5F-202AAF7F7A75}" srcOrd="0" destOrd="0" presId="urn:microsoft.com/office/officeart/2005/8/layout/radial4"/>
    <dgm:cxn modelId="{FCEBDBBE-B378-4CCA-A361-0570858672E4}" type="presOf" srcId="{30CE1392-4879-48E1-8528-541A3C26CE39}" destId="{F4954570-F623-40C0-A5F1-F603609EDDAE}" srcOrd="0" destOrd="0" presId="urn:microsoft.com/office/officeart/2005/8/layout/radial4"/>
    <dgm:cxn modelId="{7A3F3FD9-1510-4571-B2D9-C75FF9BA133C}" srcId="{639C936D-C02B-474D-BE81-D9B91E2637DA}" destId="{241FB634-309C-4FFE-96DB-4760752EA081}" srcOrd="2" destOrd="0" parTransId="{30CE1392-4879-48E1-8528-541A3C26CE39}" sibTransId="{42FA6535-3397-4692-B3D1-72CE34D7A168}"/>
    <dgm:cxn modelId="{69F821EA-15AE-414E-8B34-2C9324EE9FFC}" type="presOf" srcId="{0E6DAF9A-02C4-4818-8202-498C52D88DFE}" destId="{F6CF35A8-EDF9-45CC-AB1C-5B758D2B1794}" srcOrd="0" destOrd="0" presId="urn:microsoft.com/office/officeart/2005/8/layout/radial4"/>
    <dgm:cxn modelId="{96D81A6D-37E6-4E7E-BED3-1F669B321311}" type="presParOf" srcId="{CB3AFED0-D399-46A9-BFAA-FB648A640BAE}" destId="{35E2D22B-D584-4F4D-9F5C-52DA74A91D1F}" srcOrd="0" destOrd="0" presId="urn:microsoft.com/office/officeart/2005/8/layout/radial4"/>
    <dgm:cxn modelId="{4E001AE8-FAD1-45C4-B73C-A3D8AFA56EEE}" type="presParOf" srcId="{CB3AFED0-D399-46A9-BFAA-FB648A640BAE}" destId="{F6CF35A8-EDF9-45CC-AB1C-5B758D2B1794}" srcOrd="1" destOrd="0" presId="urn:microsoft.com/office/officeart/2005/8/layout/radial4"/>
    <dgm:cxn modelId="{1152E999-1282-4799-A158-C23CB22C4A94}" type="presParOf" srcId="{CB3AFED0-D399-46A9-BFAA-FB648A640BAE}" destId="{B7AC9C78-DE0A-4A53-BB84-A6C8B7BCCF92}" srcOrd="2" destOrd="0" presId="urn:microsoft.com/office/officeart/2005/8/layout/radial4"/>
    <dgm:cxn modelId="{E71EA7B6-DEB7-4F6D-8FEA-042A3DB1A4C6}" type="presParOf" srcId="{CB3AFED0-D399-46A9-BFAA-FB648A640BAE}" destId="{ECA618FD-E909-407A-9C5F-202AAF7F7A75}" srcOrd="3" destOrd="0" presId="urn:microsoft.com/office/officeart/2005/8/layout/radial4"/>
    <dgm:cxn modelId="{3B02C3B9-0530-420B-8582-28DAE020103C}" type="presParOf" srcId="{CB3AFED0-D399-46A9-BFAA-FB648A640BAE}" destId="{6B07CE2F-8A5A-412A-BF8F-6151DCDED627}" srcOrd="4" destOrd="0" presId="urn:microsoft.com/office/officeart/2005/8/layout/radial4"/>
    <dgm:cxn modelId="{2C69267F-DB1B-4EB3-BBD7-CD7EB7924369}" type="presParOf" srcId="{CB3AFED0-D399-46A9-BFAA-FB648A640BAE}" destId="{F4954570-F623-40C0-A5F1-F603609EDDAE}" srcOrd="5" destOrd="0" presId="urn:microsoft.com/office/officeart/2005/8/layout/radial4"/>
    <dgm:cxn modelId="{1FB6A386-3500-4122-9101-3F09727A5304}" type="presParOf" srcId="{CB3AFED0-D399-46A9-BFAA-FB648A640BAE}" destId="{C0EF0D06-4B37-4C33-A0C0-E78D70632D0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F2E162-C94E-41FC-B9AE-7BD9A53C985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A46AF8-467C-40BA-AB4E-F7B3301BA505}">
      <dgm:prSet phldrT="[Text]"/>
      <dgm:spPr/>
      <dgm:t>
        <a:bodyPr/>
        <a:lstStyle/>
        <a:p>
          <a:r>
            <a:rPr lang="cs-CZ" dirty="0" err="1"/>
            <a:t>Because</a:t>
          </a:r>
          <a:r>
            <a:rPr lang="cs-CZ" dirty="0"/>
            <a:t> </a:t>
          </a:r>
          <a:r>
            <a:rPr lang="cs-CZ" dirty="0" err="1"/>
            <a:t>black</a:t>
          </a:r>
          <a:r>
            <a:rPr lang="cs-CZ" dirty="0"/>
            <a:t> </a:t>
          </a:r>
          <a:r>
            <a:rPr lang="cs-CZ" dirty="0" err="1"/>
            <a:t>holes</a:t>
          </a:r>
          <a:endParaRPr lang="cs-CZ" dirty="0"/>
        </a:p>
      </dgm:t>
    </dgm:pt>
    <dgm:pt modelId="{F08CAA48-134C-4BC5-B04F-339E9AC6CDDE}" type="parTrans" cxnId="{EAE417D5-AF09-4046-BEF2-30B08793B712}">
      <dgm:prSet/>
      <dgm:spPr/>
      <dgm:t>
        <a:bodyPr/>
        <a:lstStyle/>
        <a:p>
          <a:endParaRPr lang="cs-CZ"/>
        </a:p>
      </dgm:t>
    </dgm:pt>
    <dgm:pt modelId="{9179B9B5-83A4-419B-8802-A0336A277093}" type="sibTrans" cxnId="{EAE417D5-AF09-4046-BEF2-30B08793B712}">
      <dgm:prSet/>
      <dgm:spPr/>
      <dgm:t>
        <a:bodyPr/>
        <a:lstStyle/>
        <a:p>
          <a:endParaRPr lang="cs-CZ"/>
        </a:p>
      </dgm:t>
    </dgm:pt>
    <dgm:pt modelId="{7352C2B7-D41D-42CA-BF6F-8CD413EB7CFF}">
      <dgm:prSet phldrT="[Text]"/>
      <dgm:spPr/>
      <dgm:t>
        <a:bodyPr/>
        <a:lstStyle/>
        <a:p>
          <a:r>
            <a:rPr lang="cs-CZ" dirty="0" err="1"/>
            <a:t>Because</a:t>
          </a:r>
          <a:r>
            <a:rPr lang="cs-CZ" dirty="0"/>
            <a:t> </a:t>
          </a:r>
          <a:r>
            <a:rPr lang="cs-CZ" dirty="0" err="1"/>
            <a:t>space-time</a:t>
          </a:r>
          <a:endParaRPr lang="cs-CZ" dirty="0"/>
        </a:p>
      </dgm:t>
    </dgm:pt>
    <dgm:pt modelId="{FB5E1893-47B2-46DB-B454-ECC7C1E3F55B}" type="parTrans" cxnId="{30689689-9276-4D16-9959-58F107972652}">
      <dgm:prSet/>
      <dgm:spPr/>
      <dgm:t>
        <a:bodyPr/>
        <a:lstStyle/>
        <a:p>
          <a:endParaRPr lang="cs-CZ"/>
        </a:p>
      </dgm:t>
    </dgm:pt>
    <dgm:pt modelId="{6AF40903-B1A7-41F0-9E5F-7B4B960FC537}" type="sibTrans" cxnId="{30689689-9276-4D16-9959-58F107972652}">
      <dgm:prSet/>
      <dgm:spPr/>
      <dgm:t>
        <a:bodyPr/>
        <a:lstStyle/>
        <a:p>
          <a:endParaRPr lang="cs-CZ"/>
        </a:p>
      </dgm:t>
    </dgm:pt>
    <dgm:pt modelId="{57F95CA5-9AFF-4C09-B42A-38DEFCA6283F}">
      <dgm:prSet phldrT="[Text]"/>
      <dgm:spPr/>
      <dgm:t>
        <a:bodyPr/>
        <a:lstStyle/>
        <a:p>
          <a:r>
            <a:rPr lang="cs-CZ" dirty="0" err="1"/>
            <a:t>Because</a:t>
          </a:r>
          <a:r>
            <a:rPr lang="cs-CZ" dirty="0"/>
            <a:t> Big </a:t>
          </a:r>
          <a:r>
            <a:rPr lang="cs-CZ" dirty="0" err="1"/>
            <a:t>Bang</a:t>
          </a:r>
          <a:endParaRPr lang="cs-CZ" dirty="0"/>
        </a:p>
      </dgm:t>
    </dgm:pt>
    <dgm:pt modelId="{5EA4BAB8-DB56-49A1-94E4-7D25E41B6883}" type="parTrans" cxnId="{B5A8815C-E215-4AA0-A6BE-70A9F2388FB5}">
      <dgm:prSet/>
      <dgm:spPr/>
      <dgm:t>
        <a:bodyPr/>
        <a:lstStyle/>
        <a:p>
          <a:endParaRPr lang="cs-CZ"/>
        </a:p>
      </dgm:t>
    </dgm:pt>
    <dgm:pt modelId="{482EC510-F205-4CDF-A8D7-02C701F99134}" type="sibTrans" cxnId="{B5A8815C-E215-4AA0-A6BE-70A9F2388FB5}">
      <dgm:prSet/>
      <dgm:spPr/>
      <dgm:t>
        <a:bodyPr/>
        <a:lstStyle/>
        <a:p>
          <a:endParaRPr lang="cs-CZ"/>
        </a:p>
      </dgm:t>
    </dgm:pt>
    <dgm:pt modelId="{E7EC72EA-A6C0-4979-8BC2-6B8915A62216}" type="pres">
      <dgm:prSet presAssocID="{8BF2E162-C94E-41FC-B9AE-7BD9A53C985E}" presName="Name0" presStyleCnt="0">
        <dgm:presLayoutVars>
          <dgm:chMax val="7"/>
          <dgm:chPref val="7"/>
          <dgm:dir/>
        </dgm:presLayoutVars>
      </dgm:prSet>
      <dgm:spPr/>
    </dgm:pt>
    <dgm:pt modelId="{5C380005-8F1D-41FA-B83A-3EB20B3827DD}" type="pres">
      <dgm:prSet presAssocID="{8BF2E162-C94E-41FC-B9AE-7BD9A53C985E}" presName="Name1" presStyleCnt="0"/>
      <dgm:spPr/>
    </dgm:pt>
    <dgm:pt modelId="{36952E07-3693-4E03-9620-C64EDD191661}" type="pres">
      <dgm:prSet presAssocID="{8BF2E162-C94E-41FC-B9AE-7BD9A53C985E}" presName="cycle" presStyleCnt="0"/>
      <dgm:spPr/>
    </dgm:pt>
    <dgm:pt modelId="{642A20FB-28A8-46FF-BCC0-762BFBC85A18}" type="pres">
      <dgm:prSet presAssocID="{8BF2E162-C94E-41FC-B9AE-7BD9A53C985E}" presName="srcNode" presStyleLbl="node1" presStyleIdx="0" presStyleCnt="3"/>
      <dgm:spPr/>
    </dgm:pt>
    <dgm:pt modelId="{0C9A61E4-0D68-48E5-BB1F-419D736516D1}" type="pres">
      <dgm:prSet presAssocID="{8BF2E162-C94E-41FC-B9AE-7BD9A53C985E}" presName="conn" presStyleLbl="parChTrans1D2" presStyleIdx="0" presStyleCnt="1"/>
      <dgm:spPr/>
    </dgm:pt>
    <dgm:pt modelId="{39937FEB-160B-4319-9C94-A64D93ABC6D3}" type="pres">
      <dgm:prSet presAssocID="{8BF2E162-C94E-41FC-B9AE-7BD9A53C985E}" presName="extraNode" presStyleLbl="node1" presStyleIdx="0" presStyleCnt="3"/>
      <dgm:spPr/>
    </dgm:pt>
    <dgm:pt modelId="{DA118140-2B3C-4764-968B-D68803062D91}" type="pres">
      <dgm:prSet presAssocID="{8BF2E162-C94E-41FC-B9AE-7BD9A53C985E}" presName="dstNode" presStyleLbl="node1" presStyleIdx="0" presStyleCnt="3"/>
      <dgm:spPr/>
    </dgm:pt>
    <dgm:pt modelId="{1371D7FB-B7B0-4B07-9574-31046C48BD11}" type="pres">
      <dgm:prSet presAssocID="{70A46AF8-467C-40BA-AB4E-F7B3301BA505}" presName="text_1" presStyleLbl="node1" presStyleIdx="0" presStyleCnt="3">
        <dgm:presLayoutVars>
          <dgm:bulletEnabled val="1"/>
        </dgm:presLayoutVars>
      </dgm:prSet>
      <dgm:spPr/>
    </dgm:pt>
    <dgm:pt modelId="{58462BB8-5902-4AD8-B945-E4326CDD514A}" type="pres">
      <dgm:prSet presAssocID="{70A46AF8-467C-40BA-AB4E-F7B3301BA505}" presName="accent_1" presStyleCnt="0"/>
      <dgm:spPr/>
    </dgm:pt>
    <dgm:pt modelId="{A02C6FA0-82FC-4292-AC6B-E87F4CA54E0F}" type="pres">
      <dgm:prSet presAssocID="{70A46AF8-467C-40BA-AB4E-F7B3301BA505}" presName="accentRepeatNode" presStyleLbl="solidFgAcc1" presStyleIdx="0" presStyleCnt="3"/>
      <dgm:spPr/>
    </dgm:pt>
    <dgm:pt modelId="{01271BEE-9460-43AA-8106-FF34840EE373}" type="pres">
      <dgm:prSet presAssocID="{7352C2B7-D41D-42CA-BF6F-8CD413EB7CFF}" presName="text_2" presStyleLbl="node1" presStyleIdx="1" presStyleCnt="3">
        <dgm:presLayoutVars>
          <dgm:bulletEnabled val="1"/>
        </dgm:presLayoutVars>
      </dgm:prSet>
      <dgm:spPr/>
    </dgm:pt>
    <dgm:pt modelId="{E7742A34-F66E-4EF8-82E2-CFDA8468998C}" type="pres">
      <dgm:prSet presAssocID="{7352C2B7-D41D-42CA-BF6F-8CD413EB7CFF}" presName="accent_2" presStyleCnt="0"/>
      <dgm:spPr/>
    </dgm:pt>
    <dgm:pt modelId="{7DF361F6-8542-40C0-A39D-3EB48EFE337B}" type="pres">
      <dgm:prSet presAssocID="{7352C2B7-D41D-42CA-BF6F-8CD413EB7CFF}" presName="accentRepeatNode" presStyleLbl="solidFgAcc1" presStyleIdx="1" presStyleCnt="3"/>
      <dgm:spPr/>
    </dgm:pt>
    <dgm:pt modelId="{85EB610D-3019-4936-8F6D-7289332235EF}" type="pres">
      <dgm:prSet presAssocID="{57F95CA5-9AFF-4C09-B42A-38DEFCA6283F}" presName="text_3" presStyleLbl="node1" presStyleIdx="2" presStyleCnt="3">
        <dgm:presLayoutVars>
          <dgm:bulletEnabled val="1"/>
        </dgm:presLayoutVars>
      </dgm:prSet>
      <dgm:spPr/>
    </dgm:pt>
    <dgm:pt modelId="{0F08D23C-0B6B-4055-8951-D700A62FBC55}" type="pres">
      <dgm:prSet presAssocID="{57F95CA5-9AFF-4C09-B42A-38DEFCA6283F}" presName="accent_3" presStyleCnt="0"/>
      <dgm:spPr/>
    </dgm:pt>
    <dgm:pt modelId="{D645EF87-625C-4ADE-9C84-C78F6184D687}" type="pres">
      <dgm:prSet presAssocID="{57F95CA5-9AFF-4C09-B42A-38DEFCA6283F}" presName="accentRepeatNode" presStyleLbl="solidFgAcc1" presStyleIdx="2" presStyleCnt="3"/>
      <dgm:spPr/>
    </dgm:pt>
  </dgm:ptLst>
  <dgm:cxnLst>
    <dgm:cxn modelId="{1D633200-76D8-40CA-8317-4DE8AA3A63D9}" type="presOf" srcId="{57F95CA5-9AFF-4C09-B42A-38DEFCA6283F}" destId="{85EB610D-3019-4936-8F6D-7289332235EF}" srcOrd="0" destOrd="0" presId="urn:microsoft.com/office/officeart/2008/layout/VerticalCurvedList"/>
    <dgm:cxn modelId="{E3DCA80C-B702-4726-ABBB-803942AE2FC9}" type="presOf" srcId="{8BF2E162-C94E-41FC-B9AE-7BD9A53C985E}" destId="{E7EC72EA-A6C0-4979-8BC2-6B8915A62216}" srcOrd="0" destOrd="0" presId="urn:microsoft.com/office/officeart/2008/layout/VerticalCurvedList"/>
    <dgm:cxn modelId="{7731F110-2A0D-4605-ACFF-34191836E633}" type="presOf" srcId="{9179B9B5-83A4-419B-8802-A0336A277093}" destId="{0C9A61E4-0D68-48E5-BB1F-419D736516D1}" srcOrd="0" destOrd="0" presId="urn:microsoft.com/office/officeart/2008/layout/VerticalCurvedList"/>
    <dgm:cxn modelId="{B5A8815C-E215-4AA0-A6BE-70A9F2388FB5}" srcId="{8BF2E162-C94E-41FC-B9AE-7BD9A53C985E}" destId="{57F95CA5-9AFF-4C09-B42A-38DEFCA6283F}" srcOrd="2" destOrd="0" parTransId="{5EA4BAB8-DB56-49A1-94E4-7D25E41B6883}" sibTransId="{482EC510-F205-4CDF-A8D7-02C701F99134}"/>
    <dgm:cxn modelId="{21144073-2BAB-4946-87B4-BCC94602F09B}" type="presOf" srcId="{7352C2B7-D41D-42CA-BF6F-8CD413EB7CFF}" destId="{01271BEE-9460-43AA-8106-FF34840EE373}" srcOrd="0" destOrd="0" presId="urn:microsoft.com/office/officeart/2008/layout/VerticalCurvedList"/>
    <dgm:cxn modelId="{30689689-9276-4D16-9959-58F107972652}" srcId="{8BF2E162-C94E-41FC-B9AE-7BD9A53C985E}" destId="{7352C2B7-D41D-42CA-BF6F-8CD413EB7CFF}" srcOrd="1" destOrd="0" parTransId="{FB5E1893-47B2-46DB-B454-ECC7C1E3F55B}" sibTransId="{6AF40903-B1A7-41F0-9E5F-7B4B960FC537}"/>
    <dgm:cxn modelId="{CAB160CE-B117-48BE-A683-3D03A0FB8C0A}" type="presOf" srcId="{70A46AF8-467C-40BA-AB4E-F7B3301BA505}" destId="{1371D7FB-B7B0-4B07-9574-31046C48BD11}" srcOrd="0" destOrd="0" presId="urn:microsoft.com/office/officeart/2008/layout/VerticalCurvedList"/>
    <dgm:cxn modelId="{EAE417D5-AF09-4046-BEF2-30B08793B712}" srcId="{8BF2E162-C94E-41FC-B9AE-7BD9A53C985E}" destId="{70A46AF8-467C-40BA-AB4E-F7B3301BA505}" srcOrd="0" destOrd="0" parTransId="{F08CAA48-134C-4BC5-B04F-339E9AC6CDDE}" sibTransId="{9179B9B5-83A4-419B-8802-A0336A277093}"/>
    <dgm:cxn modelId="{1D392732-4A86-4EC8-8E59-709341DD92F0}" type="presParOf" srcId="{E7EC72EA-A6C0-4979-8BC2-6B8915A62216}" destId="{5C380005-8F1D-41FA-B83A-3EB20B3827DD}" srcOrd="0" destOrd="0" presId="urn:microsoft.com/office/officeart/2008/layout/VerticalCurvedList"/>
    <dgm:cxn modelId="{6136DDCE-1195-42FB-BE7A-28AF52B7E5AF}" type="presParOf" srcId="{5C380005-8F1D-41FA-B83A-3EB20B3827DD}" destId="{36952E07-3693-4E03-9620-C64EDD191661}" srcOrd="0" destOrd="0" presId="urn:microsoft.com/office/officeart/2008/layout/VerticalCurvedList"/>
    <dgm:cxn modelId="{EA709A5E-05DD-48B8-B646-60319D0EF64B}" type="presParOf" srcId="{36952E07-3693-4E03-9620-C64EDD191661}" destId="{642A20FB-28A8-46FF-BCC0-762BFBC85A18}" srcOrd="0" destOrd="0" presId="urn:microsoft.com/office/officeart/2008/layout/VerticalCurvedList"/>
    <dgm:cxn modelId="{C08619DE-FCCF-48F3-BF60-4CC95DBD087E}" type="presParOf" srcId="{36952E07-3693-4E03-9620-C64EDD191661}" destId="{0C9A61E4-0D68-48E5-BB1F-419D736516D1}" srcOrd="1" destOrd="0" presId="urn:microsoft.com/office/officeart/2008/layout/VerticalCurvedList"/>
    <dgm:cxn modelId="{4E70C8C1-EFF5-4E47-AA2F-464340285E48}" type="presParOf" srcId="{36952E07-3693-4E03-9620-C64EDD191661}" destId="{39937FEB-160B-4319-9C94-A64D93ABC6D3}" srcOrd="2" destOrd="0" presId="urn:microsoft.com/office/officeart/2008/layout/VerticalCurvedList"/>
    <dgm:cxn modelId="{23F6D4AB-8CEE-428A-9081-6942AB97DF4F}" type="presParOf" srcId="{36952E07-3693-4E03-9620-C64EDD191661}" destId="{DA118140-2B3C-4764-968B-D68803062D91}" srcOrd="3" destOrd="0" presId="urn:microsoft.com/office/officeart/2008/layout/VerticalCurvedList"/>
    <dgm:cxn modelId="{41346A63-14CC-4014-BE94-0289A10E56DA}" type="presParOf" srcId="{5C380005-8F1D-41FA-B83A-3EB20B3827DD}" destId="{1371D7FB-B7B0-4B07-9574-31046C48BD11}" srcOrd="1" destOrd="0" presId="urn:microsoft.com/office/officeart/2008/layout/VerticalCurvedList"/>
    <dgm:cxn modelId="{EF526114-7ADB-4C1C-A99B-47BD298E4247}" type="presParOf" srcId="{5C380005-8F1D-41FA-B83A-3EB20B3827DD}" destId="{58462BB8-5902-4AD8-B945-E4326CDD514A}" srcOrd="2" destOrd="0" presId="urn:microsoft.com/office/officeart/2008/layout/VerticalCurvedList"/>
    <dgm:cxn modelId="{1ED3D33A-0B4C-4D52-A4D7-430C2886B0CF}" type="presParOf" srcId="{58462BB8-5902-4AD8-B945-E4326CDD514A}" destId="{A02C6FA0-82FC-4292-AC6B-E87F4CA54E0F}" srcOrd="0" destOrd="0" presId="urn:microsoft.com/office/officeart/2008/layout/VerticalCurvedList"/>
    <dgm:cxn modelId="{777F4088-3DBC-45B1-A3C4-E9663F6EA609}" type="presParOf" srcId="{5C380005-8F1D-41FA-B83A-3EB20B3827DD}" destId="{01271BEE-9460-43AA-8106-FF34840EE373}" srcOrd="3" destOrd="0" presId="urn:microsoft.com/office/officeart/2008/layout/VerticalCurvedList"/>
    <dgm:cxn modelId="{2EFD349F-2E84-4E80-95AA-B8992AA72C36}" type="presParOf" srcId="{5C380005-8F1D-41FA-B83A-3EB20B3827DD}" destId="{E7742A34-F66E-4EF8-82E2-CFDA8468998C}" srcOrd="4" destOrd="0" presId="urn:microsoft.com/office/officeart/2008/layout/VerticalCurvedList"/>
    <dgm:cxn modelId="{866ECB79-9EAD-4410-9710-DBE1195C84BB}" type="presParOf" srcId="{E7742A34-F66E-4EF8-82E2-CFDA8468998C}" destId="{7DF361F6-8542-40C0-A39D-3EB48EFE337B}" srcOrd="0" destOrd="0" presId="urn:microsoft.com/office/officeart/2008/layout/VerticalCurvedList"/>
    <dgm:cxn modelId="{F0680B07-0DA5-40D8-A004-78A27798FBCD}" type="presParOf" srcId="{5C380005-8F1D-41FA-B83A-3EB20B3827DD}" destId="{85EB610D-3019-4936-8F6D-7289332235EF}" srcOrd="5" destOrd="0" presId="urn:microsoft.com/office/officeart/2008/layout/VerticalCurvedList"/>
    <dgm:cxn modelId="{5701726D-5F14-4FD6-B19D-A665D3844044}" type="presParOf" srcId="{5C380005-8F1D-41FA-B83A-3EB20B3827DD}" destId="{0F08D23C-0B6B-4055-8951-D700A62FBC55}" srcOrd="6" destOrd="0" presId="urn:microsoft.com/office/officeart/2008/layout/VerticalCurvedList"/>
    <dgm:cxn modelId="{7387B413-D60D-40F5-A1F5-86EB07F5372C}" type="presParOf" srcId="{0F08D23C-0B6B-4055-8951-D700A62FBC55}" destId="{D645EF87-625C-4ADE-9C84-C78F6184D68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3F1728-A949-4E46-8C87-351368BDEF26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ADE5067-99CD-4747-BC78-0AE4711B4755}">
      <dgm:prSet phldrT="[Text]" custT="1"/>
      <dgm:spPr/>
      <dgm:t>
        <a:bodyPr/>
        <a:lstStyle/>
        <a:p>
          <a:r>
            <a:rPr lang="cs-CZ" sz="2400" dirty="0"/>
            <a:t>ENTANGLEMENT</a:t>
          </a:r>
        </a:p>
      </dgm:t>
    </dgm:pt>
    <dgm:pt modelId="{D2725313-E30D-453A-A171-AAA4A55C0EE4}" type="parTrans" cxnId="{5C50985D-46AA-419A-AF5F-989CB4E6F743}">
      <dgm:prSet/>
      <dgm:spPr/>
      <dgm:t>
        <a:bodyPr/>
        <a:lstStyle/>
        <a:p>
          <a:endParaRPr lang="cs-CZ"/>
        </a:p>
      </dgm:t>
    </dgm:pt>
    <dgm:pt modelId="{DB6D04E7-002D-4ECC-A92F-F8BD5A67AE8D}" type="sibTrans" cxnId="{5C50985D-46AA-419A-AF5F-989CB4E6F743}">
      <dgm:prSet/>
      <dgm:spPr/>
      <dgm:t>
        <a:bodyPr/>
        <a:lstStyle/>
        <a:p>
          <a:endParaRPr lang="cs-CZ"/>
        </a:p>
      </dgm:t>
    </dgm:pt>
    <dgm:pt modelId="{920A16A1-F3E0-4F30-BA13-AB99B074355D}">
      <dgm:prSet phldrT="[Text]" custT="1"/>
      <dgm:spPr/>
      <dgm:t>
        <a:bodyPr/>
        <a:lstStyle/>
        <a:p>
          <a:r>
            <a:rPr lang="cs-CZ" sz="1400" dirty="0"/>
            <a:t>Metrology</a:t>
          </a:r>
        </a:p>
      </dgm:t>
    </dgm:pt>
    <dgm:pt modelId="{B2A37901-7200-4142-8AB8-A17B3F8E7F36}" type="parTrans" cxnId="{B8CDCA9A-8AE4-40D8-8768-5042CEB68173}">
      <dgm:prSet/>
      <dgm:spPr/>
      <dgm:t>
        <a:bodyPr/>
        <a:lstStyle/>
        <a:p>
          <a:endParaRPr lang="cs-CZ"/>
        </a:p>
      </dgm:t>
    </dgm:pt>
    <dgm:pt modelId="{46B57C69-111A-46E7-A2B0-BD927898A617}" type="sibTrans" cxnId="{B8CDCA9A-8AE4-40D8-8768-5042CEB68173}">
      <dgm:prSet/>
      <dgm:spPr/>
      <dgm:t>
        <a:bodyPr/>
        <a:lstStyle/>
        <a:p>
          <a:endParaRPr lang="cs-CZ"/>
        </a:p>
      </dgm:t>
    </dgm:pt>
    <dgm:pt modelId="{02C1DEE8-9AC5-4159-8823-142272883A6F}">
      <dgm:prSet phldrT="[Text]" custT="1"/>
      <dgm:spPr/>
      <dgm:t>
        <a:bodyPr/>
        <a:lstStyle/>
        <a:p>
          <a:r>
            <a:rPr lang="en-US" sz="1800" noProof="0" dirty="0"/>
            <a:t>Philosophy</a:t>
          </a:r>
        </a:p>
      </dgm:t>
    </dgm:pt>
    <dgm:pt modelId="{53ACABDD-1340-4118-A5F4-D184A3A7332C}" type="parTrans" cxnId="{FDB26428-C3D9-4B33-9FF4-A50BFB3E8833}">
      <dgm:prSet/>
      <dgm:spPr/>
      <dgm:t>
        <a:bodyPr/>
        <a:lstStyle/>
        <a:p>
          <a:endParaRPr lang="cs-CZ"/>
        </a:p>
      </dgm:t>
    </dgm:pt>
    <dgm:pt modelId="{4F2229C7-286C-47F4-AB3B-9CF2ABFB8241}" type="sibTrans" cxnId="{FDB26428-C3D9-4B33-9FF4-A50BFB3E8833}">
      <dgm:prSet/>
      <dgm:spPr/>
      <dgm:t>
        <a:bodyPr/>
        <a:lstStyle/>
        <a:p>
          <a:endParaRPr lang="cs-CZ"/>
        </a:p>
      </dgm:t>
    </dgm:pt>
    <dgm:pt modelId="{E3A24DC2-675F-4A1F-AB75-5A2AD26F7CD2}">
      <dgm:prSet phldrT="[Text]"/>
      <dgm:spPr/>
      <dgm:t>
        <a:bodyPr/>
        <a:lstStyle/>
        <a:p>
          <a:r>
            <a:rPr lang="cs-CZ" dirty="0" err="1"/>
            <a:t>Cosmology</a:t>
          </a:r>
          <a:endParaRPr lang="cs-CZ" dirty="0"/>
        </a:p>
      </dgm:t>
    </dgm:pt>
    <dgm:pt modelId="{BEBA3ECA-D99B-4754-9FE9-1DDC6475B59E}" type="parTrans" cxnId="{2020E177-31B8-488A-AEEC-42E00488DF63}">
      <dgm:prSet/>
      <dgm:spPr/>
      <dgm:t>
        <a:bodyPr/>
        <a:lstStyle/>
        <a:p>
          <a:endParaRPr lang="cs-CZ"/>
        </a:p>
      </dgm:t>
    </dgm:pt>
    <dgm:pt modelId="{4F430380-BB79-4B1E-9883-1830A220DC91}" type="sibTrans" cxnId="{2020E177-31B8-488A-AEEC-42E00488DF63}">
      <dgm:prSet/>
      <dgm:spPr/>
      <dgm:t>
        <a:bodyPr/>
        <a:lstStyle/>
        <a:p>
          <a:endParaRPr lang="cs-CZ"/>
        </a:p>
      </dgm:t>
    </dgm:pt>
    <dgm:pt modelId="{497A031D-283E-4CB7-B6B3-5820A426C5E4}" type="pres">
      <dgm:prSet presAssocID="{FB3F1728-A949-4E46-8C87-351368BDEF26}" presName="Name0" presStyleCnt="0">
        <dgm:presLayoutVars>
          <dgm:chMax val="1"/>
          <dgm:chPref val="1"/>
        </dgm:presLayoutVars>
      </dgm:prSet>
      <dgm:spPr/>
    </dgm:pt>
    <dgm:pt modelId="{32C686DA-4ED9-456E-B52D-FCC5B4EBBF58}" type="pres">
      <dgm:prSet presAssocID="{9ADE5067-99CD-4747-BC78-0AE4711B4755}" presName="Parent" presStyleLbl="node0" presStyleIdx="0" presStyleCnt="1" custLinFactNeighborX="527" custLinFactNeighborY="352">
        <dgm:presLayoutVars>
          <dgm:chMax val="5"/>
          <dgm:chPref val="5"/>
        </dgm:presLayoutVars>
      </dgm:prSet>
      <dgm:spPr/>
    </dgm:pt>
    <dgm:pt modelId="{5E2BB781-C2C8-4C81-9CC7-854EFE2F1F1F}" type="pres">
      <dgm:prSet presAssocID="{9ADE5067-99CD-4747-BC78-0AE4711B4755}" presName="Accent1" presStyleLbl="node1" presStyleIdx="0" presStyleCnt="15" custLinFactX="-194439" custLinFactNeighborX="-200000" custLinFactNeighborY="-18614"/>
      <dgm:spPr/>
    </dgm:pt>
    <dgm:pt modelId="{FEF10089-2F70-40E4-ABA1-81CB56D5FBA6}" type="pres">
      <dgm:prSet presAssocID="{9ADE5067-99CD-4747-BC78-0AE4711B4755}" presName="Accent2" presStyleLbl="node1" presStyleIdx="1" presStyleCnt="15"/>
      <dgm:spPr/>
    </dgm:pt>
    <dgm:pt modelId="{E38EB00C-22E1-40EE-A51D-1E74436F9788}" type="pres">
      <dgm:prSet presAssocID="{9ADE5067-99CD-4747-BC78-0AE4711B4755}" presName="Accent3" presStyleLbl="node1" presStyleIdx="2" presStyleCnt="15" custScaleX="354045" custScaleY="354044" custLinFactNeighborX="78925" custLinFactNeighborY="-21915"/>
      <dgm:spPr/>
    </dgm:pt>
    <dgm:pt modelId="{67E86D81-CC33-4825-A1BA-9CF5EC61985B}" type="pres">
      <dgm:prSet presAssocID="{9ADE5067-99CD-4747-BC78-0AE4711B4755}" presName="Accent4" presStyleLbl="node1" presStyleIdx="3" presStyleCnt="15" custLinFactX="-82596" custLinFactNeighborX="-100000" custLinFactNeighborY="-40296"/>
      <dgm:spPr/>
    </dgm:pt>
    <dgm:pt modelId="{6296BF62-E18B-4BA5-8546-17A54E955423}" type="pres">
      <dgm:prSet presAssocID="{9ADE5067-99CD-4747-BC78-0AE4711B4755}" presName="Accent5" presStyleLbl="node1" presStyleIdx="4" presStyleCnt="15"/>
      <dgm:spPr/>
    </dgm:pt>
    <dgm:pt modelId="{61C857AA-4A9F-4D52-8031-A037167DBFC5}" type="pres">
      <dgm:prSet presAssocID="{9ADE5067-99CD-4747-BC78-0AE4711B4755}" presName="Accent6" presStyleLbl="node1" presStyleIdx="5" presStyleCnt="15"/>
      <dgm:spPr/>
    </dgm:pt>
    <dgm:pt modelId="{50F87678-4090-4CCF-AF3D-C7EF51CBA448}" type="pres">
      <dgm:prSet presAssocID="{920A16A1-F3E0-4F30-BA13-AB99B074355D}" presName="Child1" presStyleLbl="node1" presStyleIdx="6" presStyleCnt="15" custScaleX="96320" custScaleY="96321" custLinFactNeighborX="15676" custLinFactNeighborY="-50845">
        <dgm:presLayoutVars>
          <dgm:chMax val="0"/>
          <dgm:chPref val="0"/>
        </dgm:presLayoutVars>
      </dgm:prSet>
      <dgm:spPr/>
    </dgm:pt>
    <dgm:pt modelId="{D40F9AF2-44C3-457E-A4C8-36C443C7A58C}" type="pres">
      <dgm:prSet presAssocID="{920A16A1-F3E0-4F30-BA13-AB99B074355D}" presName="Accent7" presStyleCnt="0"/>
      <dgm:spPr/>
    </dgm:pt>
    <dgm:pt modelId="{2B9D8040-F7DF-4B02-9A1D-1398249D7DD5}" type="pres">
      <dgm:prSet presAssocID="{920A16A1-F3E0-4F30-BA13-AB99B074355D}" presName="AccentHold1" presStyleLbl="node1" presStyleIdx="7" presStyleCnt="15" custLinFactX="-254112" custLinFactY="100000" custLinFactNeighborX="-300000" custLinFactNeighborY="136246"/>
      <dgm:spPr/>
    </dgm:pt>
    <dgm:pt modelId="{3A8952C8-D5AF-4F7D-95E7-379012912F87}" type="pres">
      <dgm:prSet presAssocID="{920A16A1-F3E0-4F30-BA13-AB99B074355D}" presName="Accent8" presStyleCnt="0"/>
      <dgm:spPr/>
    </dgm:pt>
    <dgm:pt modelId="{CF41EBD7-410F-41C7-BCA1-F6CECDAC4AE2}" type="pres">
      <dgm:prSet presAssocID="{920A16A1-F3E0-4F30-BA13-AB99B074355D}" presName="AccentHold2" presStyleLbl="node1" presStyleIdx="8" presStyleCnt="15" custScaleX="175694" custScaleY="175694" custLinFactX="28091" custLinFactNeighborX="100000" custLinFactNeighborY="44580"/>
      <dgm:spPr>
        <a:blipFill rotWithShape="0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E1ECD0B6-A3B8-414C-9A73-A9C60999E70F}" type="pres">
      <dgm:prSet presAssocID="{E3A24DC2-675F-4A1F-AB75-5A2AD26F7CD2}" presName="Child2" presStyleLbl="node1" presStyleIdx="9" presStyleCnt="15" custScaleX="78002" custScaleY="78002" custLinFactX="-30879" custLinFactNeighborX="-100000" custLinFactNeighborY="-36496">
        <dgm:presLayoutVars>
          <dgm:chMax val="0"/>
          <dgm:chPref val="0"/>
        </dgm:presLayoutVars>
      </dgm:prSet>
      <dgm:spPr/>
    </dgm:pt>
    <dgm:pt modelId="{A516A066-EB78-4813-8D16-D6EC9799162A}" type="pres">
      <dgm:prSet presAssocID="{E3A24DC2-675F-4A1F-AB75-5A2AD26F7CD2}" presName="Accent9" presStyleCnt="0"/>
      <dgm:spPr/>
    </dgm:pt>
    <dgm:pt modelId="{03CCFAE8-744E-47F6-810A-17C8D7F5B82A}" type="pres">
      <dgm:prSet presAssocID="{E3A24DC2-675F-4A1F-AB75-5A2AD26F7CD2}" presName="AccentHold1" presStyleLbl="node1" presStyleIdx="10" presStyleCnt="15" custLinFactNeighborX="-1581" custLinFactNeighborY="32395"/>
      <dgm:spPr/>
    </dgm:pt>
    <dgm:pt modelId="{C4031325-E309-47EE-AF78-2306F405CE4A}" type="pres">
      <dgm:prSet presAssocID="{E3A24DC2-675F-4A1F-AB75-5A2AD26F7CD2}" presName="Accent10" presStyleCnt="0"/>
      <dgm:spPr/>
    </dgm:pt>
    <dgm:pt modelId="{4ABD42D5-FD43-49F8-B0A0-E1183B598533}" type="pres">
      <dgm:prSet presAssocID="{E3A24DC2-675F-4A1F-AB75-5A2AD26F7CD2}" presName="AccentHold2" presStyleLbl="node1" presStyleIdx="11" presStyleCnt="15" custLinFactX="75514" custLinFactY="-100000" custLinFactNeighborX="100000" custLinFactNeighborY="-127838"/>
      <dgm:spPr/>
    </dgm:pt>
    <dgm:pt modelId="{D366E7FA-944A-41AB-9366-09E277313799}" type="pres">
      <dgm:prSet presAssocID="{E3A24DC2-675F-4A1F-AB75-5A2AD26F7CD2}" presName="Accent11" presStyleCnt="0"/>
      <dgm:spPr/>
    </dgm:pt>
    <dgm:pt modelId="{80676BF4-50E3-4F56-AD81-70B5B66BE940}" type="pres">
      <dgm:prSet presAssocID="{E3A24DC2-675F-4A1F-AB75-5A2AD26F7CD2}" presName="AccentHold3" presStyleLbl="node1" presStyleIdx="12" presStyleCnt="15"/>
      <dgm:spPr/>
    </dgm:pt>
    <dgm:pt modelId="{291A360E-D781-48D7-AEC0-BB2A4CBF55D6}" type="pres">
      <dgm:prSet presAssocID="{02C1DEE8-9AC5-4159-8823-142272883A6F}" presName="Child3" presStyleLbl="node1" presStyleIdx="13" presStyleCnt="15" custLinFactX="-21863" custLinFactNeighborX="-100000" custLinFactNeighborY="2471">
        <dgm:presLayoutVars>
          <dgm:chMax val="0"/>
          <dgm:chPref val="0"/>
        </dgm:presLayoutVars>
      </dgm:prSet>
      <dgm:spPr/>
    </dgm:pt>
    <dgm:pt modelId="{FC434C49-AC10-45CB-B414-3D22F06872C4}" type="pres">
      <dgm:prSet presAssocID="{02C1DEE8-9AC5-4159-8823-142272883A6F}" presName="Accent12" presStyleCnt="0"/>
      <dgm:spPr/>
    </dgm:pt>
    <dgm:pt modelId="{9172E5A6-6AFD-43D3-802A-393EA0638FFB}" type="pres">
      <dgm:prSet presAssocID="{02C1DEE8-9AC5-4159-8823-142272883A6F}" presName="AccentHold1" presStyleLbl="node1" presStyleIdx="14" presStyleCnt="15" custLinFactX="-100000" custLinFactY="-100000" custLinFactNeighborX="-151110" custLinFactNeighborY="-142457"/>
      <dgm:spPr/>
    </dgm:pt>
  </dgm:ptLst>
  <dgm:cxnLst>
    <dgm:cxn modelId="{FDB26428-C3D9-4B33-9FF4-A50BFB3E8833}" srcId="{9ADE5067-99CD-4747-BC78-0AE4711B4755}" destId="{02C1DEE8-9AC5-4159-8823-142272883A6F}" srcOrd="2" destOrd="0" parTransId="{53ACABDD-1340-4118-A5F4-D184A3A7332C}" sibTransId="{4F2229C7-286C-47F4-AB3B-9CF2ABFB8241}"/>
    <dgm:cxn modelId="{5C50985D-46AA-419A-AF5F-989CB4E6F743}" srcId="{FB3F1728-A949-4E46-8C87-351368BDEF26}" destId="{9ADE5067-99CD-4747-BC78-0AE4711B4755}" srcOrd="0" destOrd="0" parTransId="{D2725313-E30D-453A-A171-AAA4A55C0EE4}" sibTransId="{DB6D04E7-002D-4ECC-A92F-F8BD5A67AE8D}"/>
    <dgm:cxn modelId="{F168F14F-1162-4EFA-8CB2-CF03209692B7}" type="presOf" srcId="{02C1DEE8-9AC5-4159-8823-142272883A6F}" destId="{291A360E-D781-48D7-AEC0-BB2A4CBF55D6}" srcOrd="0" destOrd="0" presId="urn:microsoft.com/office/officeart/2009/3/layout/CircleRelationship"/>
    <dgm:cxn modelId="{FA4C1177-6705-4751-9E3C-BB7B5B5FD3E0}" type="presOf" srcId="{9ADE5067-99CD-4747-BC78-0AE4711B4755}" destId="{32C686DA-4ED9-456E-B52D-FCC5B4EBBF58}" srcOrd="0" destOrd="0" presId="urn:microsoft.com/office/officeart/2009/3/layout/CircleRelationship"/>
    <dgm:cxn modelId="{2020E177-31B8-488A-AEEC-42E00488DF63}" srcId="{9ADE5067-99CD-4747-BC78-0AE4711B4755}" destId="{E3A24DC2-675F-4A1F-AB75-5A2AD26F7CD2}" srcOrd="1" destOrd="0" parTransId="{BEBA3ECA-D99B-4754-9FE9-1DDC6475B59E}" sibTransId="{4F430380-BB79-4B1E-9883-1830A220DC91}"/>
    <dgm:cxn modelId="{E0B9B47F-1F0C-4463-9824-F0D02EBFBBF1}" type="presOf" srcId="{E3A24DC2-675F-4A1F-AB75-5A2AD26F7CD2}" destId="{E1ECD0B6-A3B8-414C-9A73-A9C60999E70F}" srcOrd="0" destOrd="0" presId="urn:microsoft.com/office/officeart/2009/3/layout/CircleRelationship"/>
    <dgm:cxn modelId="{B8CDCA9A-8AE4-40D8-8768-5042CEB68173}" srcId="{9ADE5067-99CD-4747-BC78-0AE4711B4755}" destId="{920A16A1-F3E0-4F30-BA13-AB99B074355D}" srcOrd="0" destOrd="0" parTransId="{B2A37901-7200-4142-8AB8-A17B3F8E7F36}" sibTransId="{46B57C69-111A-46E7-A2B0-BD927898A617}"/>
    <dgm:cxn modelId="{956E58AD-8722-4903-9537-F85684C6917F}" type="presOf" srcId="{FB3F1728-A949-4E46-8C87-351368BDEF26}" destId="{497A031D-283E-4CB7-B6B3-5820A426C5E4}" srcOrd="0" destOrd="0" presId="urn:microsoft.com/office/officeart/2009/3/layout/CircleRelationship"/>
    <dgm:cxn modelId="{9B9787E0-9665-4FD2-82EA-955031CE9C73}" type="presOf" srcId="{920A16A1-F3E0-4F30-BA13-AB99B074355D}" destId="{50F87678-4090-4CCF-AF3D-C7EF51CBA448}" srcOrd="0" destOrd="0" presId="urn:microsoft.com/office/officeart/2009/3/layout/CircleRelationship"/>
    <dgm:cxn modelId="{89C7E03F-AD63-4BF8-8597-B9450AF72212}" type="presParOf" srcId="{497A031D-283E-4CB7-B6B3-5820A426C5E4}" destId="{32C686DA-4ED9-456E-B52D-FCC5B4EBBF58}" srcOrd="0" destOrd="0" presId="urn:microsoft.com/office/officeart/2009/3/layout/CircleRelationship"/>
    <dgm:cxn modelId="{B2DB9FC6-21EE-4F72-ACCF-D4D736681841}" type="presParOf" srcId="{497A031D-283E-4CB7-B6B3-5820A426C5E4}" destId="{5E2BB781-C2C8-4C81-9CC7-854EFE2F1F1F}" srcOrd="1" destOrd="0" presId="urn:microsoft.com/office/officeart/2009/3/layout/CircleRelationship"/>
    <dgm:cxn modelId="{A57E5EC5-3506-471D-A593-4CE29646DCD5}" type="presParOf" srcId="{497A031D-283E-4CB7-B6B3-5820A426C5E4}" destId="{FEF10089-2F70-40E4-ABA1-81CB56D5FBA6}" srcOrd="2" destOrd="0" presId="urn:microsoft.com/office/officeart/2009/3/layout/CircleRelationship"/>
    <dgm:cxn modelId="{6201997B-B60C-4928-B00F-6D9F46A3F810}" type="presParOf" srcId="{497A031D-283E-4CB7-B6B3-5820A426C5E4}" destId="{E38EB00C-22E1-40EE-A51D-1E74436F9788}" srcOrd="3" destOrd="0" presId="urn:microsoft.com/office/officeart/2009/3/layout/CircleRelationship"/>
    <dgm:cxn modelId="{79F9E9CF-A99E-421A-8A50-4A0B3459899D}" type="presParOf" srcId="{497A031D-283E-4CB7-B6B3-5820A426C5E4}" destId="{67E86D81-CC33-4825-A1BA-9CF5EC61985B}" srcOrd="4" destOrd="0" presId="urn:microsoft.com/office/officeart/2009/3/layout/CircleRelationship"/>
    <dgm:cxn modelId="{AB865D07-ED7D-4247-97A5-4EC9C9831237}" type="presParOf" srcId="{497A031D-283E-4CB7-B6B3-5820A426C5E4}" destId="{6296BF62-E18B-4BA5-8546-17A54E955423}" srcOrd="5" destOrd="0" presId="urn:microsoft.com/office/officeart/2009/3/layout/CircleRelationship"/>
    <dgm:cxn modelId="{44DAB512-206D-4219-941A-14BF60EC06B5}" type="presParOf" srcId="{497A031D-283E-4CB7-B6B3-5820A426C5E4}" destId="{61C857AA-4A9F-4D52-8031-A037167DBFC5}" srcOrd="6" destOrd="0" presId="urn:microsoft.com/office/officeart/2009/3/layout/CircleRelationship"/>
    <dgm:cxn modelId="{1CDBEBDD-BDF1-4033-A526-245C8970FE5A}" type="presParOf" srcId="{497A031D-283E-4CB7-B6B3-5820A426C5E4}" destId="{50F87678-4090-4CCF-AF3D-C7EF51CBA448}" srcOrd="7" destOrd="0" presId="urn:microsoft.com/office/officeart/2009/3/layout/CircleRelationship"/>
    <dgm:cxn modelId="{9CAB3E37-EED4-4163-B67A-1376C411D1F2}" type="presParOf" srcId="{497A031D-283E-4CB7-B6B3-5820A426C5E4}" destId="{D40F9AF2-44C3-457E-A4C8-36C443C7A58C}" srcOrd="8" destOrd="0" presId="urn:microsoft.com/office/officeart/2009/3/layout/CircleRelationship"/>
    <dgm:cxn modelId="{FD04BC5D-04B5-47CF-A703-8C1343110D62}" type="presParOf" srcId="{D40F9AF2-44C3-457E-A4C8-36C443C7A58C}" destId="{2B9D8040-F7DF-4B02-9A1D-1398249D7DD5}" srcOrd="0" destOrd="0" presId="urn:microsoft.com/office/officeart/2009/3/layout/CircleRelationship"/>
    <dgm:cxn modelId="{E1AED3AC-EF45-441C-A26F-8820D70385A2}" type="presParOf" srcId="{497A031D-283E-4CB7-B6B3-5820A426C5E4}" destId="{3A8952C8-D5AF-4F7D-95E7-379012912F87}" srcOrd="9" destOrd="0" presId="urn:microsoft.com/office/officeart/2009/3/layout/CircleRelationship"/>
    <dgm:cxn modelId="{D1CEA8D2-3406-4CC9-9E34-2C880FC3C67C}" type="presParOf" srcId="{3A8952C8-D5AF-4F7D-95E7-379012912F87}" destId="{CF41EBD7-410F-41C7-BCA1-F6CECDAC4AE2}" srcOrd="0" destOrd="0" presId="urn:microsoft.com/office/officeart/2009/3/layout/CircleRelationship"/>
    <dgm:cxn modelId="{FADE0D02-852D-49AA-B92F-A295373B243E}" type="presParOf" srcId="{497A031D-283E-4CB7-B6B3-5820A426C5E4}" destId="{E1ECD0B6-A3B8-414C-9A73-A9C60999E70F}" srcOrd="10" destOrd="0" presId="urn:microsoft.com/office/officeart/2009/3/layout/CircleRelationship"/>
    <dgm:cxn modelId="{B9955EDB-FBA1-41D7-B66F-F5001D4F5A3D}" type="presParOf" srcId="{497A031D-283E-4CB7-B6B3-5820A426C5E4}" destId="{A516A066-EB78-4813-8D16-D6EC9799162A}" srcOrd="11" destOrd="0" presId="urn:microsoft.com/office/officeart/2009/3/layout/CircleRelationship"/>
    <dgm:cxn modelId="{C87FC1ED-9068-434A-8740-5EBA4496445B}" type="presParOf" srcId="{A516A066-EB78-4813-8D16-D6EC9799162A}" destId="{03CCFAE8-744E-47F6-810A-17C8D7F5B82A}" srcOrd="0" destOrd="0" presId="urn:microsoft.com/office/officeart/2009/3/layout/CircleRelationship"/>
    <dgm:cxn modelId="{2CDA2095-D84C-4AF2-8530-D1BE04E288BB}" type="presParOf" srcId="{497A031D-283E-4CB7-B6B3-5820A426C5E4}" destId="{C4031325-E309-47EE-AF78-2306F405CE4A}" srcOrd="12" destOrd="0" presId="urn:microsoft.com/office/officeart/2009/3/layout/CircleRelationship"/>
    <dgm:cxn modelId="{F1465D4D-5909-45BF-AFA7-977DDF794A2E}" type="presParOf" srcId="{C4031325-E309-47EE-AF78-2306F405CE4A}" destId="{4ABD42D5-FD43-49F8-B0A0-E1183B598533}" srcOrd="0" destOrd="0" presId="urn:microsoft.com/office/officeart/2009/3/layout/CircleRelationship"/>
    <dgm:cxn modelId="{53102AB6-F548-494C-81DF-A348776A920B}" type="presParOf" srcId="{497A031D-283E-4CB7-B6B3-5820A426C5E4}" destId="{D366E7FA-944A-41AB-9366-09E277313799}" srcOrd="13" destOrd="0" presId="urn:microsoft.com/office/officeart/2009/3/layout/CircleRelationship"/>
    <dgm:cxn modelId="{3BA9388F-10E8-41B6-814F-9BD4C1898BB6}" type="presParOf" srcId="{D366E7FA-944A-41AB-9366-09E277313799}" destId="{80676BF4-50E3-4F56-AD81-70B5B66BE940}" srcOrd="0" destOrd="0" presId="urn:microsoft.com/office/officeart/2009/3/layout/CircleRelationship"/>
    <dgm:cxn modelId="{AC6D7094-B494-47E7-BFCE-28A431BF3001}" type="presParOf" srcId="{497A031D-283E-4CB7-B6B3-5820A426C5E4}" destId="{291A360E-D781-48D7-AEC0-BB2A4CBF55D6}" srcOrd="14" destOrd="0" presId="urn:microsoft.com/office/officeart/2009/3/layout/CircleRelationship"/>
    <dgm:cxn modelId="{C341C239-C96F-4DB3-BBB2-2D9C4947301E}" type="presParOf" srcId="{497A031D-283E-4CB7-B6B3-5820A426C5E4}" destId="{FC434C49-AC10-45CB-B414-3D22F06872C4}" srcOrd="15" destOrd="0" presId="urn:microsoft.com/office/officeart/2009/3/layout/CircleRelationship"/>
    <dgm:cxn modelId="{DF82F0E8-3C22-4C1A-966C-1624C3B68E21}" type="presParOf" srcId="{FC434C49-AC10-45CB-B414-3D22F06872C4}" destId="{9172E5A6-6AFD-43D3-802A-393EA0638FF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D22B-D584-4F4D-9F5C-52DA74A91D1F}">
      <dsp:nvSpPr>
        <dsp:cNvPr id="0" name=""/>
        <dsp:cNvSpPr/>
      </dsp:nvSpPr>
      <dsp:spPr>
        <a:xfrm>
          <a:off x="2463403" y="1793362"/>
          <a:ext cx="4191414" cy="4107445"/>
        </a:xfrm>
        <a:prstGeom prst="ellipse">
          <a:avLst/>
        </a:prstGeom>
        <a:gradFill rotWithShape="1">
          <a:gsLst>
            <a:gs pos="0">
              <a:schemeClr val="accent1">
                <a:tint val="98000"/>
                <a:lumMod val="110000"/>
              </a:schemeClr>
            </a:gs>
            <a:gs pos="84000">
              <a:schemeClr val="accent1"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Can</a:t>
          </a:r>
          <a:r>
            <a:rPr lang="cs-CZ" sz="3500" kern="1200" dirty="0"/>
            <a:t> </a:t>
          </a:r>
          <a:r>
            <a:rPr lang="cs-CZ" sz="3500" kern="1200" dirty="0" err="1"/>
            <a:t>Quantum-Mechanical</a:t>
          </a:r>
          <a:r>
            <a:rPr lang="cs-CZ" sz="3500" kern="1200" dirty="0"/>
            <a:t> </a:t>
          </a:r>
          <a:r>
            <a:rPr lang="cs-CZ" sz="3500" kern="1200" dirty="0" err="1"/>
            <a:t>Description</a:t>
          </a:r>
          <a:r>
            <a:rPr lang="cs-CZ" sz="3500" kern="1200" dirty="0"/>
            <a:t> </a:t>
          </a:r>
          <a:r>
            <a:rPr lang="cs-CZ" sz="3500" kern="1200" dirty="0" err="1"/>
            <a:t>of</a:t>
          </a:r>
          <a:r>
            <a:rPr lang="cs-CZ" sz="3500" kern="1200" dirty="0"/>
            <a:t> Reality </a:t>
          </a:r>
          <a:r>
            <a:rPr lang="cs-CZ" sz="3500" kern="1200" dirty="0" err="1"/>
            <a:t>Be</a:t>
          </a:r>
          <a:r>
            <a:rPr lang="cs-CZ" sz="3500" kern="1200" dirty="0"/>
            <a:t> </a:t>
          </a:r>
          <a:r>
            <a:rPr lang="cs-CZ" sz="3500" kern="1200" dirty="0" err="1"/>
            <a:t>Considered</a:t>
          </a:r>
          <a:r>
            <a:rPr lang="cs-CZ" sz="3500" kern="1200" dirty="0"/>
            <a:t> </a:t>
          </a:r>
          <a:r>
            <a:rPr lang="cs-CZ" sz="3500" kern="1200" dirty="0" err="1"/>
            <a:t>Complete</a:t>
          </a:r>
          <a:r>
            <a:rPr lang="cs-CZ" sz="3500" kern="1200" dirty="0"/>
            <a:t>? </a:t>
          </a:r>
        </a:p>
      </dsp:txBody>
      <dsp:txXfrm>
        <a:off x="3077221" y="2394883"/>
        <a:ext cx="2963778" cy="2904403"/>
      </dsp:txXfrm>
    </dsp:sp>
    <dsp:sp modelId="{F6CF35A8-EDF9-45CC-AB1C-5B758D2B1794}">
      <dsp:nvSpPr>
        <dsp:cNvPr id="0" name=""/>
        <dsp:cNvSpPr/>
      </dsp:nvSpPr>
      <dsp:spPr>
        <a:xfrm rot="12900000">
          <a:off x="1569662" y="1843101"/>
          <a:ext cx="1341644" cy="7609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C9C78-DE0A-4A53-BB84-A6C8B7BCCF92}">
      <dsp:nvSpPr>
        <dsp:cNvPr id="0" name=""/>
        <dsp:cNvSpPr/>
      </dsp:nvSpPr>
      <dsp:spPr>
        <a:xfrm>
          <a:off x="422762" y="1399782"/>
          <a:ext cx="2536432" cy="87803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8000"/>
                <a:lumMod val="110000"/>
              </a:schemeClr>
            </a:gs>
            <a:gs pos="84000">
              <a:schemeClr val="accent6"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Podolsky</a:t>
          </a:r>
        </a:p>
      </dsp:txBody>
      <dsp:txXfrm>
        <a:off x="448479" y="1425499"/>
        <a:ext cx="2484998" cy="826597"/>
      </dsp:txXfrm>
    </dsp:sp>
    <dsp:sp modelId="{ECA618FD-E909-407A-9C5F-202AAF7F7A75}">
      <dsp:nvSpPr>
        <dsp:cNvPr id="0" name=""/>
        <dsp:cNvSpPr/>
      </dsp:nvSpPr>
      <dsp:spPr>
        <a:xfrm rot="16200000">
          <a:off x="3875110" y="649278"/>
          <a:ext cx="1367999" cy="7609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07CE2F-8A5A-412A-BF8F-6151DCDED627}">
      <dsp:nvSpPr>
        <dsp:cNvPr id="0" name=""/>
        <dsp:cNvSpPr/>
      </dsp:nvSpPr>
      <dsp:spPr>
        <a:xfrm>
          <a:off x="3290894" y="-48783"/>
          <a:ext cx="2536432" cy="78905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98000"/>
                <a:lumMod val="110000"/>
              </a:schemeClr>
            </a:gs>
            <a:gs pos="84000">
              <a:schemeClr val="accent5"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Einstein</a:t>
          </a:r>
        </a:p>
      </dsp:txBody>
      <dsp:txXfrm>
        <a:off x="3314005" y="-25672"/>
        <a:ext cx="2490210" cy="742831"/>
      </dsp:txXfrm>
    </dsp:sp>
    <dsp:sp modelId="{F4954570-F623-40C0-A5F1-F603609EDDAE}">
      <dsp:nvSpPr>
        <dsp:cNvPr id="0" name=""/>
        <dsp:cNvSpPr/>
      </dsp:nvSpPr>
      <dsp:spPr>
        <a:xfrm rot="19500000">
          <a:off x="6206913" y="1843101"/>
          <a:ext cx="1341644" cy="76092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F0D06-4B37-4C33-A0C0-E78D70632D0D}">
      <dsp:nvSpPr>
        <dsp:cNvPr id="0" name=""/>
        <dsp:cNvSpPr/>
      </dsp:nvSpPr>
      <dsp:spPr>
        <a:xfrm>
          <a:off x="6159025" y="1475834"/>
          <a:ext cx="2536432" cy="72592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98000"/>
                <a:lumMod val="110000"/>
              </a:schemeClr>
            </a:gs>
            <a:gs pos="84000">
              <a:schemeClr val="accent2"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Rosen</a:t>
          </a:r>
        </a:p>
      </dsp:txBody>
      <dsp:txXfrm>
        <a:off x="6180287" y="1497096"/>
        <a:ext cx="2493908" cy="6834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9A61E4-0D68-48E5-BB1F-419D736516D1}">
      <dsp:nvSpPr>
        <dsp:cNvPr id="0" name=""/>
        <dsp:cNvSpPr/>
      </dsp:nvSpPr>
      <dsp:spPr>
        <a:xfrm>
          <a:off x="-4157891" y="-638056"/>
          <a:ext cx="4954351" cy="4954351"/>
        </a:xfrm>
        <a:prstGeom prst="blockArc">
          <a:avLst>
            <a:gd name="adj1" fmla="val 18900000"/>
            <a:gd name="adj2" fmla="val 2700000"/>
            <a:gd name="adj3" fmla="val 436"/>
          </a:avLst>
        </a:prstGeom>
        <a:noFill/>
        <a:ln w="222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1D7FB-B7B0-4B07-9574-31046C48BD11}">
      <dsp:nvSpPr>
        <dsp:cNvPr id="0" name=""/>
        <dsp:cNvSpPr/>
      </dsp:nvSpPr>
      <dsp:spPr>
        <a:xfrm>
          <a:off x="512205" y="367823"/>
          <a:ext cx="5123008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 err="1"/>
            <a:t>Because</a:t>
          </a:r>
          <a:r>
            <a:rPr lang="cs-CZ" sz="4000" kern="1200" dirty="0"/>
            <a:t> </a:t>
          </a:r>
          <a:r>
            <a:rPr lang="cs-CZ" sz="4000" kern="1200" dirty="0" err="1"/>
            <a:t>black</a:t>
          </a:r>
          <a:r>
            <a:rPr lang="cs-CZ" sz="4000" kern="1200" dirty="0"/>
            <a:t> </a:t>
          </a:r>
          <a:r>
            <a:rPr lang="cs-CZ" sz="4000" kern="1200" dirty="0" err="1"/>
            <a:t>holes</a:t>
          </a:r>
          <a:endParaRPr lang="cs-CZ" sz="4000" kern="1200" dirty="0"/>
        </a:p>
      </dsp:txBody>
      <dsp:txXfrm>
        <a:off x="512205" y="367823"/>
        <a:ext cx="5123008" cy="735647"/>
      </dsp:txXfrm>
    </dsp:sp>
    <dsp:sp modelId="{A02C6FA0-82FC-4292-AC6B-E87F4CA54E0F}">
      <dsp:nvSpPr>
        <dsp:cNvPr id="0" name=""/>
        <dsp:cNvSpPr/>
      </dsp:nvSpPr>
      <dsp:spPr>
        <a:xfrm>
          <a:off x="52425" y="275867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71BEE-9460-43AA-8106-FF34840EE373}">
      <dsp:nvSpPr>
        <dsp:cNvPr id="0" name=""/>
        <dsp:cNvSpPr/>
      </dsp:nvSpPr>
      <dsp:spPr>
        <a:xfrm>
          <a:off x="779613" y="1471295"/>
          <a:ext cx="4855600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 err="1"/>
            <a:t>Because</a:t>
          </a:r>
          <a:r>
            <a:rPr lang="cs-CZ" sz="4000" kern="1200" dirty="0"/>
            <a:t> </a:t>
          </a:r>
          <a:r>
            <a:rPr lang="cs-CZ" sz="4000" kern="1200" dirty="0" err="1"/>
            <a:t>space-time</a:t>
          </a:r>
          <a:endParaRPr lang="cs-CZ" sz="4000" kern="1200" dirty="0"/>
        </a:p>
      </dsp:txBody>
      <dsp:txXfrm>
        <a:off x="779613" y="1471295"/>
        <a:ext cx="4855600" cy="735647"/>
      </dsp:txXfrm>
    </dsp:sp>
    <dsp:sp modelId="{7DF361F6-8542-40C0-A39D-3EB48EFE337B}">
      <dsp:nvSpPr>
        <dsp:cNvPr id="0" name=""/>
        <dsp:cNvSpPr/>
      </dsp:nvSpPr>
      <dsp:spPr>
        <a:xfrm>
          <a:off x="319833" y="1379339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EB610D-3019-4936-8F6D-7289332235EF}">
      <dsp:nvSpPr>
        <dsp:cNvPr id="0" name=""/>
        <dsp:cNvSpPr/>
      </dsp:nvSpPr>
      <dsp:spPr>
        <a:xfrm>
          <a:off x="512205" y="2574766"/>
          <a:ext cx="5123008" cy="735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3920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 err="1"/>
            <a:t>Because</a:t>
          </a:r>
          <a:r>
            <a:rPr lang="cs-CZ" sz="4000" kern="1200" dirty="0"/>
            <a:t> Big </a:t>
          </a:r>
          <a:r>
            <a:rPr lang="cs-CZ" sz="4000" kern="1200" dirty="0" err="1"/>
            <a:t>Bang</a:t>
          </a:r>
          <a:endParaRPr lang="cs-CZ" sz="4000" kern="1200" dirty="0"/>
        </a:p>
      </dsp:txBody>
      <dsp:txXfrm>
        <a:off x="512205" y="2574766"/>
        <a:ext cx="5123008" cy="735647"/>
      </dsp:txXfrm>
    </dsp:sp>
    <dsp:sp modelId="{D645EF87-625C-4ADE-9C84-C78F6184D687}">
      <dsp:nvSpPr>
        <dsp:cNvPr id="0" name=""/>
        <dsp:cNvSpPr/>
      </dsp:nvSpPr>
      <dsp:spPr>
        <a:xfrm>
          <a:off x="52425" y="2482810"/>
          <a:ext cx="919559" cy="919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686DA-4ED9-456E-B52D-FCC5B4EBBF58}">
      <dsp:nvSpPr>
        <dsp:cNvPr id="0" name=""/>
        <dsp:cNvSpPr/>
      </dsp:nvSpPr>
      <dsp:spPr>
        <a:xfrm>
          <a:off x="1688940" y="296599"/>
          <a:ext cx="4743691" cy="4744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ENTANGLEMENT</a:t>
          </a:r>
        </a:p>
      </dsp:txBody>
      <dsp:txXfrm>
        <a:off x="2383637" y="991375"/>
        <a:ext cx="3354297" cy="3354672"/>
      </dsp:txXfrm>
    </dsp:sp>
    <dsp:sp modelId="{5E2BB781-C2C8-4C81-9CC7-854EFE2F1F1F}">
      <dsp:nvSpPr>
        <dsp:cNvPr id="0" name=""/>
        <dsp:cNvSpPr/>
      </dsp:nvSpPr>
      <dsp:spPr>
        <a:xfrm>
          <a:off x="2290731" y="0"/>
          <a:ext cx="527401" cy="527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F10089-2F70-40E4-ABA1-81CB56D5FBA6}">
      <dsp:nvSpPr>
        <dsp:cNvPr id="0" name=""/>
        <dsp:cNvSpPr/>
      </dsp:nvSpPr>
      <dsp:spPr>
        <a:xfrm>
          <a:off x="3122565" y="4671633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EB00C-22E1-40EE-A51D-1E74436F9788}">
      <dsp:nvSpPr>
        <dsp:cNvPr id="0" name=""/>
        <dsp:cNvSpPr/>
      </dsp:nvSpPr>
      <dsp:spPr>
        <a:xfrm>
          <a:off x="6529242" y="1635736"/>
          <a:ext cx="1353919" cy="1353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86D81-CC33-4825-A1BA-9CF5EC61985B}">
      <dsp:nvSpPr>
        <dsp:cNvPr id="0" name=""/>
        <dsp:cNvSpPr/>
      </dsp:nvSpPr>
      <dsp:spPr>
        <a:xfrm>
          <a:off x="3922745" y="4865826"/>
          <a:ext cx="527401" cy="527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96BF62-E18B-4BA5-8546-17A54E955423}">
      <dsp:nvSpPr>
        <dsp:cNvPr id="0" name=""/>
        <dsp:cNvSpPr/>
      </dsp:nvSpPr>
      <dsp:spPr>
        <a:xfrm>
          <a:off x="3229602" y="813625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857AA-4A9F-4D52-8031-A037167DBFC5}">
      <dsp:nvSpPr>
        <dsp:cNvPr id="0" name=""/>
        <dsp:cNvSpPr/>
      </dsp:nvSpPr>
      <dsp:spPr>
        <a:xfrm>
          <a:off x="2025921" y="3001178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F87678-4090-4CCF-AF3D-C7EF51CBA448}">
      <dsp:nvSpPr>
        <dsp:cNvPr id="0" name=""/>
        <dsp:cNvSpPr/>
      </dsp:nvSpPr>
      <dsp:spPr>
        <a:xfrm>
          <a:off x="518806" y="191277"/>
          <a:ext cx="1857641" cy="18572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Metrology</a:t>
          </a:r>
        </a:p>
      </dsp:txBody>
      <dsp:txXfrm>
        <a:off x="790851" y="463263"/>
        <a:ext cx="1313551" cy="1313263"/>
      </dsp:txXfrm>
    </dsp:sp>
    <dsp:sp modelId="{2B9D8040-F7DF-4B02-9A1D-1398249D7DD5}">
      <dsp:nvSpPr>
        <dsp:cNvPr id="0" name=""/>
        <dsp:cNvSpPr/>
      </dsp:nvSpPr>
      <dsp:spPr>
        <a:xfrm>
          <a:off x="915374" y="2076754"/>
          <a:ext cx="527401" cy="527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1EBD7-410F-41C7-BCA1-F6CECDAC4AE2}">
      <dsp:nvSpPr>
        <dsp:cNvPr id="0" name=""/>
        <dsp:cNvSpPr/>
      </dsp:nvSpPr>
      <dsp:spPr>
        <a:xfrm>
          <a:off x="1223523" y="3693899"/>
          <a:ext cx="1675424" cy="1675827"/>
        </a:xfrm>
        <a:prstGeom prst="ellipse">
          <a:avLst/>
        </a:prstGeom>
        <a:blipFill rotWithShape="0">
          <a:blip xmlns:r="http://schemas.openxmlformats.org/officeDocument/2006/relationships" r:embed="rId1"/>
          <a:srcRect/>
          <a:stretch>
            <a:fillRect/>
          </a:stretch>
        </a:blip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ECD0B6-A3B8-414C-9A73-A9C60999E70F}">
      <dsp:nvSpPr>
        <dsp:cNvPr id="0" name=""/>
        <dsp:cNvSpPr/>
      </dsp:nvSpPr>
      <dsp:spPr>
        <a:xfrm>
          <a:off x="4583114" y="0"/>
          <a:ext cx="1504357" cy="1504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Cosmology</a:t>
          </a:r>
          <a:endParaRPr lang="cs-CZ" sz="1600" kern="1200" dirty="0"/>
        </a:p>
      </dsp:txBody>
      <dsp:txXfrm>
        <a:off x="4803422" y="220258"/>
        <a:ext cx="1063741" cy="1063497"/>
      </dsp:txXfrm>
    </dsp:sp>
    <dsp:sp modelId="{03CCFAE8-744E-47F6-810A-17C8D7F5B82A}">
      <dsp:nvSpPr>
        <dsp:cNvPr id="0" name=""/>
        <dsp:cNvSpPr/>
      </dsp:nvSpPr>
      <dsp:spPr>
        <a:xfrm>
          <a:off x="6025637" y="1731101"/>
          <a:ext cx="527401" cy="527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D42D5-FD43-49F8-B0A0-E1183B598533}">
      <dsp:nvSpPr>
        <dsp:cNvPr id="0" name=""/>
        <dsp:cNvSpPr/>
      </dsp:nvSpPr>
      <dsp:spPr>
        <a:xfrm>
          <a:off x="671190" y="3893446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676BF4-50E3-4F56-AD81-70B5B66BE940}">
      <dsp:nvSpPr>
        <dsp:cNvPr id="0" name=""/>
        <dsp:cNvSpPr/>
      </dsp:nvSpPr>
      <dsp:spPr>
        <a:xfrm>
          <a:off x="3810522" y="4220488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A360E-D781-48D7-AEC0-BB2A4CBF55D6}">
      <dsp:nvSpPr>
        <dsp:cNvPr id="0" name=""/>
        <dsp:cNvSpPr/>
      </dsp:nvSpPr>
      <dsp:spPr>
        <a:xfrm>
          <a:off x="5451766" y="3609706"/>
          <a:ext cx="1928614" cy="19281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noProof="0" dirty="0"/>
            <a:t>Philosophy</a:t>
          </a:r>
        </a:p>
      </dsp:txBody>
      <dsp:txXfrm>
        <a:off x="5734205" y="3892080"/>
        <a:ext cx="1363736" cy="1363424"/>
      </dsp:txXfrm>
    </dsp:sp>
    <dsp:sp modelId="{9172E5A6-6AFD-43D3-802A-393EA0638FFB}">
      <dsp:nvSpPr>
        <dsp:cNvPr id="0" name=""/>
        <dsp:cNvSpPr/>
      </dsp:nvSpPr>
      <dsp:spPr>
        <a:xfrm>
          <a:off x="6297810" y="2567240"/>
          <a:ext cx="382414" cy="3824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F81CEA5-62FD-4C83-BDE3-91DFB9827D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FA1CBFD-6AD0-48C4-B91B-58830F6F4C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4D4BA5-2B42-4146-907A-DA937042E4C8}" type="datetime1">
              <a:rPr lang="cs-CZ" smtClean="0"/>
              <a:t>07.06.2024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E55D22-46A3-4B8C-AD40-252FE7896C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E70DCEF-9071-4B17-801B-37B4465C8E1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90168E-626C-4E60-93C0-A00D256094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347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8:42.547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7822.75488"/>
      <inkml:brushProperty name="anchorY" value="-3463.90137"/>
      <inkml:brushProperty name="scaleFactor" value="0.5"/>
    </inkml:brush>
  </inkml:definitions>
  <inkml:trace contextRef="#ctx0" brushRef="#br0">1 179 24575,'0'0'0,"0"7"0,0 9 0,0 3 0,0 14 0,0 5 0,2-28 0,4 18 0,2 11 0,0-1 0,-1-4 0,-2 0 0,2 0 0,-1-3 0,-1 0 0,-1 1 0,-2 2 0,2-30 0,-2 0 0,-1 0 0,1 1 0,1-1 0,3 6 0,12 23 0,0 0 0,-4 1 0,4-2 0,-4 8 0,6 8 0,-3 2 0,-3-4 0,-5-3 0,5-2 0,-2-2 0,-3-5 0,6 7 0,-2 7 0,-2 1 0,2-4 0,-4-2 0,-1-3 0,-4-5 0,8-2 0,-2 1 0,-1 3 0,-2 2 0,-3 0 0,7 1 0,-1-4 0,-2-1 0,-1-1 0,2-6 0,-2-4 0,-2 0 0,-1 10 0,2-27 0,-3-1 0,0 1 0,8 11 0,12 18 0,-2 1 0,-3 0 0,-6 0 0,-4-4 0,0-7 0,-2 0 0,-3-23 0,-2 0 0,1 0 0,-1 0 0,5 5 0,-6-8 0,1 1 0,0 0 0,0 1 0,0-1 0,1 0 0,-1 0 0,0 0 0,3 1 0,-2-1 0,-1-1 0,1 1 0,0 0 0,-1-1 0,1 0 0,0 1 0,0-1 0,2 0 0,-4 0 0,2 0 0,0 0 0,-1 0 0,1 0 0,0-1 0,-1 1 0,1 0 0,2-2 0,13-3 0,-15 3 0,0 1 0,0-1 0,0 1 0,0-1 0,-1 1 0,3-3 0,-2 1 0,-1 0 0,1 0 0,0 0 0,1-6 0,13-18 0,-3-2 0,5-2 0,-2-10 0,1 5 0,-3-4 0,5-1 0,4 1 0,-15 30 0,13-15 0,5-11 0,-1 2 0,-5 3 0,2 6 0,-5-6 0,4-3 0,0 1 0,6-1 0,-5-1 0,4 0 0,-6 2 0,-13 26 0,11-12 0,1-6 0,-4-2 0,-9 23 0,-2-1 0,8-8 0,7-7 0,-16 13 0,1 1 0,5-11 0,-6 8 0,5-15 0,-1-9 0,-3-2 0,-2-1 0,-2 11 0,1 23 0,0 0 0,-1 0 0,1 1 0,-1-1 0,1 0 0,0 0 0,0 1 0,1-3 0,-1 4 0,-1 0 0,1-1 0,-1 1 0,1 0 0,0-1 0,-1 1 0,1 0 0,0 0 0,-1-1 0,1 1 0,0 0 0,-1 0 0,1 0 0,0 0 0,-1-1 0,1 1 0,0 0 0,0 0 0,-1 0 0,1 1 0,1-1 0,-2 0 0,2 0 0,0 0 0,-1 1 0,1-1 0,-1 1 0,1-1 0,-1 1 0,0 0 0,1 0 0,1 0 0,0 2 0,0 0 0,0-1 0,0 1 0,3 4 0,18 26 0,6 3 0,3 4 0,0 1 0,2 0 0,-21-30 0,18 15 0,11 10 0,1-2 0,-1 2 0,0-5 0,-35-20 0,1-2 0,8 11 0,13 13 0,-2 1 0,-6-3 0,2-8 0,-1 0 0,-4 3 0,11 2 0,4-1 0,5 3 0,-6 2 0,-3-6 0,-25-18 0,0-1 0,7 10 0,11 8 0,-5 3 0,3-7 0,-4 2 0,0-5 0,-4-1 0,5-4 0,-3 3 0,5-2 0,-3-7 0,-17-7 0,1 0 0,0 0 0,0 0 0,0 0 0,0 0 0,0 0 0,0 0 0,0 0 0,0 0 0,0 0 0,0 0 0,1-1 0,5-7 0,-3 3 0,0 0 0,0 0 0,4-8 0,-1-5 0,9-26 0,12-34 0,-4-8-1134,-5-21 1458,2 8-486,-5 13 162,-3 16 0,-5 12 0,-3 14 0,-3 7 0,-1 4 0,-1 1 0,-1-12 0,9-8 0,0-2 1134,0 1-1458,-1 3 486,5 0-162,0-15 0,-2 5 0,-3 2 0,2 14 0,-1-3 0,-3 8 0,-1 2 0,7-7 0,-1 1 0,-1 3 0,-2 2 0,-4 32 0,0-1 0,4-10 0,4-12 0,-1 4 0,-3-1 0,-2-3 0,-2 25 0,-2-1 0,6-9 0,3-19 0,-1 1 0,-3 23 0,7-16 0,5-11 0,-2 0 0,4 6 0,-4 4 0,-3 0 0,-4 6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27.33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6772.01953"/>
      <inkml:brushProperty name="anchorY" value="-19697.39844"/>
      <inkml:brushProperty name="scaleFactor" value="0.5"/>
    </inkml:brush>
  </inkml:definitions>
  <inkml:trace contextRef="#ctx0" brushRef="#br0">739 0 24575,'0'0'0,"0"7"0,4 9 0,0 15 0,0 3 0,-1 3 0,-1 3 0,0-4 0,-1 7 0,-1 0 0,2-32 0,4 18 0,2 10 0,-1-2 0,0 0 0,-3 3 0,14 20 0,-1 7 0,-1 8 0,4-8 0,-3 1 0,-4-8 0,-4-2 0,-3-6 0,4-5 0,-1-7 0,-2-4 0,-1-2 0,1 0 0,-1-3 0,-1 15 0,-1 2 0,5-3 0,1-1 0,-2-3 0,-2-1 0,-1-6 0,-2 0 0,6-1 0,-1-2 0,0 0 0,-2 1 0,-2-3 0,6 2 0,-1 1 0,-1 2 0,-2-3 0,-2 9 0,-2 1 0,0-2 0,-2-1 0,0-1 0,0-4 0,-5-8 0,4-23 0,0 0 0,1-1 0,-1 1 0,0 0 0,0-1 0,0 1 0,0-1 0,0 1 0,-2 1 0,1-2 0,1 1 0,-1-1 0,0 0 0,0 0 0,1 0 0,-1 0 0,0 0 0,-3 1 0,1 0 0,1-1 0,-1 0 0,-8 1 0,-16 0 0,-3-2 0,-7-2 0,-2 1 0,-2 0 0,36 2 0,-1 0 0,-14 3 0,-9 3 0,2 1 0,-1-2 0,-2-2 0,3 7 0,-3-2 0,27-6 0,-1 0 0,0-1 0,-6 6 0,-22 6 0,1-2 0,-2-3 0,-8-3 0,-10-3 0,4-1 0,-7-2 0,-6 0 0,8-5 0,2 1 0,6-1 0,3 2 0,6 0 0,17 1 0,15 2 0,5-1 0,11 1 0,9 0 0,15 0 0,5 0 0,0 1 0,-1-1 0,1 0 0,-6 0 0,-1 0 0,0 0 0,1 0 0,-4 0 0,9 0 0,0 0 0,-2 0 0,0 0 0,-1 4 0,-4 0 0,0 0 0,0-1 0,1-1 0,5 0 0,0-1 0,2-1 0,-4 0 0,-1 0 0,-1 0 0,-3 0 0,0-1 0,1 1 0,4 0 0,2 0 0,1 0 0,0 0 0,-4 0 0,-1 0 0,0 0 0,-4 0 0,1 0 0,7 0 0,-1 0 0,1 0 0,-1 0 0,0 0 0,-3 0 0,-1 0 0,0 0 0,-3 0 0,8 0 0,1 0 0,-3 0 0,0 0 0,-7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30.79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8341.99219"/>
      <inkml:brushProperty name="anchorY" value="-22341.60156"/>
      <inkml:brushProperty name="scaleFactor" value="0.5"/>
    </inkml:brush>
  </inkml:definitions>
  <inkml:trace contextRef="#ctx0" brushRef="#br0">0 1 24575,'0'0'0,"0"3"0,7 1 0,9 0 0,6 0 0,11-2 0,5-1 0,2 0 0,-2 0 0,0-1 0,-1-1 0,-5 1 0,1 0 0,0 0 0,9 0 0,-4 0 0,2 0 0,0 0 0,-5 0 0,-1 0 0,0 0 0,-3 0 0,0 0 0,9 0 0,-2 0 0,0 0 0,1 4 0,-1 0 0,-4-1 0,0 1 0,0-2 0,-3 0 0,8-2 0,1 1 0,-2-1 0,-1 0 0,0-1 0,0 1 0,-4 0 0,0 0 0,0 0 0,5 0 0,1 0 0,-7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40.99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0219.23633"/>
      <inkml:brushProperty name="anchorY" value="-22803.30273"/>
      <inkml:brushProperty name="scaleFactor" value="0.5"/>
    </inkml:brush>
  </inkml:definitions>
  <inkml:trace contextRef="#ctx0" brushRef="#br0">1246 399 24575,'0'0'0,"0"-10"0,0-10 0,0-3 0,-4 1 0,0 19 0,3-1 0,-1 1 0,-1 0 0,1 0 0,-5-5 0,-3 1 0,2 1 0,-17-9 0,-24-15 0,-5-4 0,5-1 0,4 5 0,2 8 0,11 3 0,5 6 0,25 9 0,0 2 0,-1 0 0,1 0 0,0-1 0,0 1 0,0 0 0,-1-4 0,-16-14 0,13 17 0,1 0 0,1 0 0,-10-5 0,8 5 0,-17-7 0,-10 2 0,-3 3 0,0 3 0,2 1 0,32 3 0,-1-1 0,0 0 0,0-1 0,0 2 0,0-1 0,0 0 0,-4 3 0,-19 8 0,-9 0 0,-10 6 0,2-3 0,-2-2 0,10 0 0,1-4 0,6 6 0,-1 4 0,25-14 0,0-1 0,-1 1 0,-4 7 0,-15 11 0,6-1 0,-3 3 0,0 3 0,16-19 0,-6 16 0,6-14 0,-3 15 0,0 14 0,4-36 0,1 1 0,1 1 0,-1-1 0,-5 7 0,-9 17 0,1-1 0,-4-7 0,4 2 0,3 3 0,4-2 0,4 4 0,2 2 0,-6 18 0,1-1 0,1 1 0,2-2 0,1-6 0,1-2 0,2-2 0,0-4 0,5-8 0,1 7 0,-1 3 0,-1 2 0,0-2 0,-1 0 0,-1 1 0,0-30 0,0 0 0,1 0 0,2 8 0,4 12 0,-6-23 0,0 0 0,-1 0 0,1 0 0,0 0 0,0 0 0,0-1 0,3 4 0,13 21 0,-2 4 0,4-3 0,-4 1 0,-3-1 0,3 1 0,5 2 0,-3-1 0,1 2 0,-5 1 0,5-6 0,-4 5 0,4 2 0,0 2 0,5 1 0,-16-28 0,0 0 0,11 10 0,21 16 0,-5 0 0,-4-6 0,-8 0 0,0-7 0,-6-2 0,3-5 0,2 10 0,2 5 0,3-4 0,-5 0 0,4-6 0,-20-16 0,0 0 0,-1-1 0,9 4 0,13 10 0,2-4 0,2 5 0,-3-3 0,3-3 0,1-3 0,2-3 0,-3-2 0,2-2 0,7-1 0,-1-1 0,1 1 0,-1-4 0,-4 0 0,-27 1 0,0 1 0,10-5 0,16-4 0,-7-3 0,1 3 0,-25 7 0,2 1 0,-1 0 0,5-4 0,-6 1 0,0 2 0,0 0 0,0-1 0,3-6 0,-2 5 0,0-2 0,2-9 0,10-18 0,-3-2 0,-8 29 0,8-15 0,2-7 0,-3 3 0,-8 22 0,-1 1 0,6-8 0,4-10 0,1 5 0,-3-3 0,5 4 0,-2 0 0,-12 10 0,1 1 0,-1 0 0,2-6 0,4-21 0,-3 3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44.850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0922.93164"/>
      <inkml:brushProperty name="anchorY" value="-24465.08398"/>
      <inkml:brushProperty name="scaleFactor" value="0.5"/>
    </inkml:brush>
  </inkml:definitions>
  <inkml:trace contextRef="#ctx0" brushRef="#br0">1 306 24575,'0'0'0,"3"0"0,9 0 0,0-7 0,3-1 0,-2-8 0,4 2 0,-3-10 0,6 3 0,-4-4 0,-10 21 0,-1-1 0,8-7 0,8-11 0,4 4 0,-5 1 0,3 4 0,0 5 0,-6-5 0,4 3 0,3-5 0,4 1 0,0 3 0,3 4 0,9 2 0,-2 3 0,2 2 0,-1 1 0,-3 0 0,-2 1 0,1-1 0,-1 5 0,-2-1 0,8 0 0,-33-1 0,2-1 0,8 4 0,17 4 0,-8 4 0,-3-3 0,-20-9 0,-1 0 0,0 1 0,1-1 0,-1 0 0,2 3 0,14 9 0,-4 5 0,4-3 0,-3 8 0,1-4 0,-4 5 0,4 3 0,-2 0 0,-4 9 0,6 3 0,-4-2 0,-7-32 0,-2 2 0,7 8 0,5 14 0,-3 7 0,-3 1 0,-4-1 0,-2 0 0,-2 0 0,-1-4 0,0-1 0,-1 1 0,0-2 0,1 0 0,-1 9 0,1-2 0,0 1 0,0-1 0,0 1 0,0-5 0,0 0 0,0 0 0,0-3 0,0 0 0,0 1 0,0 2 0,4-3 0,0 1 0,0 1 0,-1-2 0,-1 0 0,0 9 0,-1-2 0,2-32 0,-1 1 0,0-1 0,0 0 0,4 8 0,10 25 0,0 0 0,-3-5 0,-4 0 0,-3 0 0,-3 1 0,5 4 0,0 1 0,-1 0 0,-4-33 0,0 1 0,4 10 0,5 10 0,-2 0 0,-3 0 0,2-5 0,-2 2 0,-1-2 0,-4-21 0,-1 2 0,1-1 0,-1 0 0,3 3 0,6 16 0,-7-20 0,0 1 0,-1 1 0,6 3 0,6 21 0,2-4 0,-3 0 0,4-5 0,-13-17 0,-1 0 0,0 1 0,0-1 0,6 3 0,10 11 0,8-4 0,4-3 0,3-2 0,2-4 0,-2-1 0,1-1 0,-1-1 0,-2-1 0,-7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53.15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1789.26953"/>
      <inkml:brushProperty name="anchorY" value="-25590.62305"/>
      <inkml:brushProperty name="scaleFactor" value="0.5"/>
    </inkml:brush>
  </inkml:definitions>
  <inkml:trace contextRef="#ctx0" brushRef="#br0">944 0 24575,'0'0'0,"-7"0"0,-5 0 0,-7 0 0,-7 0 0,-4 0 0,-1 0 0,-10 0 0,-1 0 0,2 0 0,2 0 0,0 0 0,4 0 0,1 0 0,0 0 0,-2 0 0,-3 0 0,-2 0 0,-1 0 0,4 0 0,1 0 0,1 0 0,3 0 0,29 2 0,0-2 0,-1 1 0,1 0 0,0 0 0,-5 2 0,-17 5 0,23-6 0,-1 0 0,1 0 0,-1 0 0,0 0 0,-2 3 0,-16 10 0,5 1 0,13-11 0,1-1 0,0 0 0,0 0 0,-2 7 0,-11 15 0,2 3 0,0-1 0,2 2 0,-5-5 0,3 1 0,2-2 0,3 2 0,3 3 0,2 2 0,2 7 0,1 2 0,0 1 0,1-4 0,0-1 0,-1 0 0,0-4 0,1 0 0,-1 1 0,0 1 0,0 4 0,0 2 0,0 1 0,4-8 0,-1-4 0,1-2 0,3-6 0,0 2 0,-2-2 0,-3-19 0,0 1 0,-1 0 0,1 0 0,2 3 0,7 14 0,-8-17 0,0 0 0,0 0 0,4 4 0,8 12 0,5-3 0,-3 8 0,1-4 0,-4 5 0,3-5 0,-3 3 0,5-4 0,-4 2 0,2-4 0,-13-14 0,-1 0 0,1-1 0,5 4 0,8 6 0,4-2 0,7-4 0,-2 6 0,2-2 0,3-2 0,2-1 0,-2 4 0,1-1 0,1-1 0,-2-3 0,1-2 0,8-1 0,-2-2 0,2-5 0,-2 0 0,1 0 0,-4 0 0,-2 1 0,-28 1 0,0 1 0,0 0 0,7-4 0,14-3 0,-6-4 0,-1 2 0,-17 7 0,0 1 0,0 0 0,0 0 0,0 0 0,1-3 0,21-9 0,-3-4 0,4 2 0,-4-5 0,0 4 0,-18 12 0,0 1 0,0-1 0,3-6 0,13-10 0,-5-3 0,5 3 0,-4-2 0,-3 1 0,-3-4 0,-4 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57.368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2457.26563"/>
      <inkml:brushProperty name="anchorY" value="-27046.98047"/>
      <inkml:brushProperty name="scaleFactor" value="0.5"/>
    </inkml:brush>
  </inkml:definitions>
  <inkml:trace contextRef="#ctx0" brushRef="#br0">1 0 24575,'0'0'0,"0"7"0,0 9 0,0 7 0,0 2 0,2-17 0,-1-1 0,3 8 0,3 18 0,1-1 0,-2 0 0,-3-27 0,-1 1 0,5 10 0,4 11 0,-2 5 0,2 2 0,-2 3 0,5 0 0,-1-2 0,-9-32 0,-2 1 0,1 0 0,0 0 0,0-1 0,7 6 0,13 19 0,-16-23 0,14 10 0,2 7 0,-5-2 0,-2 4 0,-5 3 0,4 19 0,-3 0 0,-2 1 0,-3-1 0,-2-6 0,-3-2 0,0-33 0,-1 1 0,1-1 0,2 8 0,4 15 0,-1-1 0,6 7 0,-1 1 0,2 3 0,-3-3 0,-2 1 0,-3-1 0,-3-29 0,-1 1 0,4 8 0,4 13 0,-2-2 0,6 0 0,-2 3 0,-3 6 0,-1 3 0,-4-34 0,-2 1 0,0 0 0,1 0 0,6 8 0,9 19 0,-1-3 0,0 0 0,-5 1 0,-3 3 0,4-7 0,-2 6 0,-2 8 0,-2 3 0,-3-2 0,6-2 0,-1 0 0,2-1 0,-1-5 0,-2 1 0,5-1 0,-2 5 0,-1 1 0,-3 1 0,-3-4 0,-1 0 0,-1-31 0,-1 0 0,1 1 0,2 6 0,4 15 0,0 1 0,-2-2 0,-2 3 0,-2-6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59.927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3614.26172"/>
      <inkml:brushProperty name="anchorY" value="-29768.54492"/>
      <inkml:brushProperty name="scaleFactor" value="0.5"/>
    </inkml:brush>
  </inkml:definitions>
  <inkml:trace contextRef="#ctx0" brushRef="#br0">0 358 24575,'0'0'0,"0"-6"0,8-2 0,7 0 0,1-5 0,1 0 0,-2-1 0,4 2 0,4 2 0,-21 6 0,2 1 0,-1 1 0,0-1 0,5-6 0,23-10 0,0 2 0,-5-4 0,2 4 0,2 0 0,1 4 0,-2 4 0,3 3 0,-7-5 0,1 3 0,-2 0 0,-21 5 0,0 2 0,0-1 0,0 0 0,4-3 0,29-7 0,-4-2 0,3 3 0,1 2 0,-3 3 0,1 2 0,0 3 0,-4-7 0,2 0 0,8 1 0,-2 2 0,1 1 0,0 2 0,-1 0 0,-3 2 0,-1 0 0,0 4 0,-4 0 0,-6 4 0,8-1 0,-27-4 0,2 0 0,7 4 0,15 6 0,-2-2 0,-24-8 0,2 0 0,-1 0 0,5 3 0,13 8 0,-5 0 0,4-2 0,-5 4 0,4-2 0,-17-9 0,0-1 0,0 0 0,5 8 0,8 12 0,-3 0 0,3-5 0,-2 3 0,4-5 0,-2 3 0,-3-4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30:04.547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5508.86719"/>
      <inkml:brushProperty name="anchorY" value="-30146.8125"/>
      <inkml:brushProperty name="scaleFactor" value="0.5"/>
    </inkml:brush>
  </inkml:definitions>
  <inkml:trace contextRef="#ctx0" brushRef="#br0">95 868 24575,'0'0'0,"0"4"0,4 0 0,3 0 0,1 3 0,7-1 0,5 0 0,0 6 0,3-2 0,8 0 0,4-3 0,2 5 0,-1-2 0,0-1 0,-1-2 0,-3-3 0,1-2 0,-1-1 0,6 0 0,1-2 0,1 1 0,0-1 0,-4 1 0,0 0 0,-2 0 0,-2-1 0,-1 1 0,9 0 0,-6-3 0,-3-1 0,0 0 0,-28 2 0,1 0 0,0 1 0,0-1 0,5-2 0,16-6 0,1 2 0,-5-3 0,0 2 0,1-5 0,4-6 0,0-2 0,-21 15 0,11-13 0,15-10 0,-23 16 0,10-14 0,11-15 0,-6 2 0,2 0 0,-5 2 0,-5 5 0,-5 0 0,-5 1 0,-2 2 0,-3-7 0,0-2 0,-1-1 0,-4 7 0,0 5 0,3 26 0,1 1 0,0-1 0,0 1 0,0-1 0,-1 1 0,-2-4 0,-8-15 0,9 19 0,0-1 0,0 1 0,0 0 0,1 0 0,-5-2 0,-13-15 0,-4 4 0,-4 0 0,-3 3 0,0-4 0,-1 3 0,-2 2 0,7-4 0,2 3 0,0 1 0,-10-11 0,-3 2 0,2 2 0,-1 4 0,-1 5 0,1 4 0,4 2 0,-1 2 0,1 2 0,-5-1 0,-1 1 0,-1 0 0,4 0 0,0-1 0,33 2 0,-1-1 0,1 0 0,-1 0 0,0 0 0,1 1 0,-4 1 0,-21 9 0,25-9 0,0-1 0,-1 1 0,1 0 0,-5 5 0,-10 9 0,5 2 0,-4-5 0,4 5 0,-4-5 0,2 5 0,3 4 0,7-20 0,2 1 0,-1 0 0,-7 6 0,-10 10 0,-1-5 0,4 4 0,-2-4 0,4 5 0,-5 7 0,5 5 0,3 3 0,-3-5 0,3 1 0,-1-3 0,3 1 0,-5 1 0,3-1 0,2 2 0,3 8 0,-4-1 0,1 1 0,3 0 0,2 0 0,1-5 0,3 0 0,1 0 0,-3-7 0,1 4 0,-1 2 0,1 1 0,1-2 0,1 1 0,1 0 0,-1 2 0,1-3 0,0 1 0,1 8 0,-1-2 0,0 0 0,0 0 0,0-5 0,2-25 0,-1-1 0,3 9 0,4 17 0,-4-23 0,7 13 0,3 7 0,6 9 0,1 0 0,-3-2 0,-4 0 0,3-8 0,-4-1 0,-3 0 0,5-6 0,-3-2 0,2-6 0,-3 3 0,12 4 0,6 4 0,-2 8 0,2 3 0,-2-5 0,3 1 0,-21-25 0,12 10 0,9 4 0,-22-18 0,15 7 0,2 7 0,1-4 0,9 4 0,-1-4 0,2-2 0,-6 4 0,0-3 0,-3-3 0,0-3 0,3 1 0,2-1 0,-2-3 0,9 0 0,2-2 0,-3-2 0,0 1 0,-1-1 0,-3-1 0,-1 1 0,0 0 0,1 0 0,4-4 0,2 0 0,1 0 0,-4 0 0,-8-1 0,-2 0 0,1 0 0,1-6 0,-1 1 0,2 1 0,9 2 0,-5-5 0,-2 1 0,-9-2 0,2 2 0,-22 8 0,0 0 0,1 0 0,3-4 0,14-6 0,-6-6 0,1 3 0,-14 11 0,1 0 0,4-8 0,9-8 0,-3-4 0,-2 5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30:10.148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27593.57617"/>
      <inkml:brushProperty name="anchorY" value="-31676.49609"/>
      <inkml:brushProperty name="scaleFactor" value="0.5"/>
    </inkml:brush>
  </inkml:definitions>
  <inkml:trace contextRef="#ctx0" brushRef="#br0">1 643 24575,'0'0'0,"6"-6"0,11-3 0,-2-7 0,3 2 0,-4-6 0,5 3 0,4-8 0,5 3 0,-4-3 0,-1 5 0,2 4 0,-4-2 0,-12 14 0,12-7 0,9-4 0,3 4 0,-6-4 0,1 2 0,-24 9 0,1 0 0,8-6 0,7-6 0,-18 12 0,1 1 0,0-1 0,3-5 0,11-8 0,4 0 0,5 4 0,0-4 0,11-12 0,3 3 0,2-5 0,-3 2 0,-2 6 0,-26 17 0,15-5 0,7 0 0,0-3 0,-1 3 0,9-4 0,-2 1 0,1 4 0,0 2 0,-6 3 0,1 2 0,-1 2 0,0 1 0,-2 0 0,7 1 0,2-1 0,-3 1 0,0-1 0,-1 0 0,-4 0 0,0 0 0,-7 4 0,0 0 0,1 0 0,-24-2 0,1-1 0,0 1 0,7 3 0,17 5 0,3-1 0,-5 2 0,2-2 0,-3 5 0,-22-10 0,0-1 0,-1 0 0,1 0 0,0 0 0,-1 1 0,2 3 0,18 20 0,-5 0 0,-4 1 0,3-4 0,-3 1 0,-3-1 0,1-5 0,-3 2 0,-2 3 0,6-4 0,-3 4 0,0-1 0,-3 10 0,-2 4 0,-1-1 0,-2 1 0,-1 0 0,0-4 0,-4 0 0,-1 1 0,-2 0 0,0 5 0,-7 1 0,2 1 0,6-29 0,-7 13 0,-7 11 0,-4-1 0,-5-3 0,16-21 0,-13 10 0,-13 4 0,-2 1 0,1 9 0,-8 2 0,2-5 0,7-3 0,6-7 0,24-18 0,-13 7 0,-1 5 0,-8-4 0,2-3 0,4 5 0,-8-3 0,-3-2 0,-1 5 0,2-2 0,-1 2 0,1-3 0,-5 5 0,0-3 0,0-2 0,3-3 0,31-5 0,0 0 0,-10 4 0,-12 3 0,1-1 0,-3 5 0,2-1 0,-2-3 0,27-6 0,-2-2 0,1 1 0,-8 6 0,-21 8 0,-3-3 0,6 4 0,3-3 0,-1-3 0,6 3 0,-1-2 0,1-3 0,5 1 0,-4-3 0,-2 6 0,-5-2 0,5 6 0,-7-2 0,-3 0 0,6 4 0,-3-3 0,8 5 0,1-4 0,18-12 0,1-2 0,-1 0 0,1 0 0,-3 7 0,-12 14 0,3 0 0,10-21 0,1 0 0,-8 8 0,-4 9 0,3 3 0,0-4 0,3 0 0,-5-5 0,2 3 0,2 4 0,3 1 0,3 4 0,1 3 0,2 10 0,1-1 0,4-6 0,1 0 0,2-1 0,-4-27 0,0 1 0,6 11 0,5 13 0,-9-25 0,-2 0 0,9 9 0,-8-10 0,0-1 0,0 1 0,5 3 0,9 12 0,3-4 0,4-1 0,8-2 0,3 3 0,2-3 0,-29-6 0,15 6 0,8 3 0,-4-2 0,1 3 0,1-3 0,-5 1 0,-2-2 0,1-4 0,10-2 0,0 5 0,2-2 0,1-1 0,-30-4 0,0-1 0,10 4 0,13 5 0,-3-2 0,1 1 0,1-2 0,-1-3 0,10-2 0,1-1 0,-1-2 0,-1-1 0,1 0 0,-2-1 0,-2 1 0,6 0 0,9-1 0,8 1 0,-3 0 0,-3 0 0,-4 0 0,-8 0 0,-2 0 0,-3 0 0,-30-2 0,1 2 0,-1-1 0,1 0 0,4-2 0,22-5 0,-27 6 0,0-1 0,1 1 0,6-6 0,15-6 0,2 2 0,-5-1 0,1 3 0,0 2 0,-6-4 0,3 2 0,4 1 0,-5-5 0,0 2 0,3 2 0,-5-5 0,4 2 0,-4-1 0,7 2 0,-4-4 0,4 3 0,-5-6 0,2 3 0,-4 0 0,4 2 0,-5-2 0,0 2 0,-4-5 0,-4 3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30:11.78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30117.43555"/>
      <inkml:brushProperty name="anchorY" value="-33745.01563"/>
      <inkml:brushProperty name="scaleFactor" value="0.5"/>
    </inkml:brush>
  </inkml:definitions>
  <inkml:trace contextRef="#ctx0" brushRef="#br0">1 1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8:47.032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0704.65625"/>
      <inkml:brushProperty name="anchorY" value="-3708.76172"/>
      <inkml:brushProperty name="scaleFactor" value="0.5"/>
    </inkml:brush>
  </inkml:definitions>
  <inkml:trace contextRef="#ctx0" brushRef="#br0">1 0 24575,'0'0'0,"0"7"0,0 9 0,0 3 0,8 15 0,0 3 0,-1 9 0,0 7 0,-2 9 0,-2-3 0,-2-2 0,0-9 0,-1-5 0,0-4 0,-1-6 0,1 7 0,2-29 0,3 17 0,2 9 0,1-1 0,-2 7 0,-2-2 0,-1 6 0,-2 8 0,0 6 0,-1-4 0,0-5 0,2-38 0,3 19 0,3 11 0,-1-8 0,0-1 0,-3 5 0,-1-2 0,-1 0 0,-2 0 0,1-4 0,-2-1 0,1 1 0,0 0 0,-1-2 0,1 15 0,0 2 0,0-3 0,0-2 0,0-3 0,0-1 0,0-5 0,0-2 0,0 1 0,0 3 0,4-5 0,0-1 0,0 1 0,-1-2 0,-1-27 0,-1 1 0,0 0 0,1-1 0,2 6 0,-5-10 0,2 2 0,-1 0 0,0-1 0,1 1 0,-1 0 0,1-1 0,0 1 0,-1 0 0,1-1 0,-1 1 0,1-1 0,0 1 0,-1-1 0,3 2 0,-4-3 0,2 1 0,-1 1 0,0-1 0,1 0 0,-1 0 0,1-1 0,-1 1 0,0 0 0,0 0 0,1 0 0,-1 0 0,0 0 0,1 0 0,-1 0 0,0 0 0,1-1 0,-1 1 0,0 0 0,0 0 0,1 0 0,-1-1 0,0 1 0,0 0 0,1 0 0,-1-1 0,0 1 0,0 0 0,0 0 0,1-1 0,0-2 0,0 0 0,0 0 0,0 1 0,0-1 0,0-4 0,4-24 0,-3-7 0,0 1 0,-2-1 0,0 0 0,0 0 0,-4-11 0,-1-19 0,-6-16 0,0-5-1139,1-2 1465,2 2-489,3 3 163,2 15 0,1 11 0,2 9 0,0 8 0,0 8 0,1 3 0,-1-7 0,4 6 1139,4 4-1464,-5 27 341,-1 0 0,-1-1 0,1 1 1,0 0-1,0 0 0,0 0 0,0 0 1,0 0-1,3-1 0,18-20-16,-16 19 0,14-9 0,7-6 0,2 3 0,2 1 0,-1 3 0,1-4 0,1 2 0,1-4 0,6 3 0,0 3 0,1 3 0,-4 4 0,-1 2 0,-31 1 0,1 0 0,11-3 0,11-3 0,-4 1 0,3 1 0,1 2 0,11 1 0,-2 2 0,2 1 0,1 0 0,-8 4 0,-5 0 0,-21-1 0,0-1 0,8 5 0,14 4 0,-24-8 0,1 0 0,0 1 0,4 3 0,12 13 0,-18-16 0,0 1 0,0-1 0,3 7 0,12 11 0,-4 3 0,-3-2 0,11 11 0,-2 3 0,5 3 0,-4-3 0,-4 0 0,-5 0 0,-1-8 0,-4-4 0,-1 0 0,-3 2 0,-2 6 0,2-27 0,-2 1 0,3 9 0,4 14 0,-1 2 0,-2 1 0,-1-2 0,-1 1 0,-2 1 0,-1-2 0,0 1 0,0 8 0,0-2 0,0 1 0,-1 0 0,1-1 0,0 4 0,0 0 0,0-1 0,0-4 0,0 7 0,0-1 0,0-4 0,0-1 0,0-1 0,0 0 0,0-5 0,0 1 0,0 0 0,0 4 0,0 2 0,0 1 0,0-3 0,0-2 0,0 1 0,0-4 0,0-8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30:12.002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30540.76953"/>
      <inkml:brushProperty name="anchorY" value="-34168.34766"/>
      <inkml:brushProperty name="scaleFactor" value="0.5"/>
    </inkml:brush>
  </inkml:definitions>
  <inkml:trace contextRef="#ctx0" brushRef="#br0">1 1 24575,'0'0'0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30:12.199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30964.10156"/>
      <inkml:brushProperty name="anchorY" value="-34591.67969"/>
      <inkml:brushProperty name="scaleFactor" value="0.5"/>
    </inkml:brush>
  </inkml:definitions>
  <inkml:trace contextRef="#ctx0" brushRef="#br0">1 1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8:52.302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2425.08203"/>
      <inkml:brushProperty name="anchorY" value="-6568.3457"/>
      <inkml:brushProperty name="scaleFactor" value="0.5"/>
    </inkml:brush>
  </inkml:definitions>
  <inkml:trace contextRef="#ctx0" brushRef="#br0">1425 180 24575,'0'0'0,"6"0"0,3 4 0,-1 4 0,3 0 0,-3 6 0,-1 7 0,-2 2 0,6-3 0,-2 3 0,0 11 0,-3 0 0,6-5 0,-2 1 0,6 8 0,6 9 0,-3 2 0,-2-4 0,-5 6 0,-1-10 0,-3-2 0,-2-6 0,5-1 0,-1-1 0,-1 2 0,-3-3 0,-2 2 0,0-30 0,-3 1 0,0 0 0,1 0 0,-1-1 0,1 1 0,0 0 0,3 2 0,11 21 0,0 5 0,0-4 0,-3 1 0,-4 3 0,5-7 0,-3-1 0,-2 1 0,5 3 0,-2 2 0,6 0 0,-3 2 0,1 2 0,-3-2 0,-4 1 0,5 1 0,-3-3 0,-2 2 0,-5-27 0,-2 1 0,6 8 0,4 12 0,-2 2 0,2-6 0,-4 6 0,-1 3 0,-3-28 0,-2 1 0,0-1 0,0 1 0,0 0 0,5 4 0,-4-5 0,0 0 0,1 0 0,-1 0 0,1 0 0,5 3 0,-7-5 0,1 1 0,1 0 0,-1-1 0,1 1 0,4 0 0,-6-3 0,1 1 0,-1-1 0,0 1 0,0 0 0,0-1 0,-1 1 0,1-1 0,0 0 0,0 1 0,0-1 0,0 0 0,2-2 0,-2 3 0,2-3 0,-1 1 0,0 0 0,0-1 0,-1 1 0,4-4 0,15-15 0,-17 15 0,0 1 0,4-10 0,11-8 0,-5-2 0,5-7 0,4-10 0,-3-3 0,3-1 0,-3 1 0,-1 9 0,-5 5 0,-4 3 0,11-8 0,-2-3 0,5 3 0,4-9 0,-4 1 0,-5-4 0,-2 1 0,-5 1 0,-4 7 0,-5 32 0,0 0 0,3-9 0,5-12 0,-3 0 0,-5 24 0,0 0 0,4-9 0,5-18 0,-2 1 0,-3-3 0,5 6 0,-2-1 0,-1 2 0,2 6 0,-3-1 0,6-4 0,-2 1 0,-8 22 0,-1-1 0,0 0 0,0 0 0,1 0 0,4-3 0,15-16 0,-16 13 0,10-14 0,14-21 0,-1-4 0,-6-4 0,2 1 0,-6 2 0,2 7 0,-4-4 0,-5 1 0,0 9 0,-4 14 0,-9 23 0,0-1 0,0 0 0,0 0 0,0 0 0,0-1 0,0 1 0,0 0 0,0 0 0,0 0 0,0 0 0,0 0 0,0-1 0,0 1 0,0 0 0,0 0 0,1 0 0,-1 0 0,0 0 0,0 0 0,0 0 0,0 0 0,0 0 0,0-1 0,0 1 0,1 0 0,-1 0 0,0 0 0,0 0 0,0 0 0,0 0 0,0 0 0,0 0 0,1 0 0,-1 0 0,0 0 0,0 0 0,0 0 0,0 0 0,0 0 0,1 0 0,-1 0 0,0 0 0,0 0 0,0 0 0,0 0 0,0 0 0,0 1 0,1-1 0,-1 0 0,0 0 0,0 0 0,0 0 0,0 0 0,0 0 0,0 0 0,0 0 0,0 0 0,1 1 0,-1-1 0,0 0 0,0 0 0,0 0 0,0 0 0,0 0 0,0 0 0,0 1 0,-1-1 0,1 1 0,0 1 0,0-1 0,-1 1 0,1-1 0,0 1 0,-1-1 0,0 2 0,-5 23 0,-8 7 0,-4 1 0,2 2 0,2 1 0,-3-4 0,2 1 0,-3 8 0,2 0 0,7-29 0,-10 17 0,-5 9 0,-4-1 0,5-2 0,5-4 0,2-7 0,5 0 0,4 1 0,-5-5 0,2 7 0,2 2 0,-6 10 0,2 4 0,-5-3 0,2-1 0,-2-1 0,5-5 0,-6 8 0,4-1 0,-4 0 0,11-34 0,2 1 0,0-1 0,-9 9 0,-15 20 0,1 0 0,-1 7 0,-2-7 0,5-3 0,6-2 0,0-6 0,4 0 0,1-3 0,4 3 0,-5 3 0,4 3 0,-6-1 0,3 2 0,11-18 0,-4 13 0,-5 11 0,4 2 0,2-1 0,3-36 0,3 2 0,-1-1 0,-1 1 0,1-1 0,-5 6 0,-11 17 0,2 0 0,-5-7 0,5 2 0,-1 3 0,4-1 0,10-14 0,0-2 0,-1 9 0,-10 14 0,3 2 0,2-3 0,6-26 0,0 1 0,1 0 0,-4 4 0,-6 15 0,2 2 0,-4-5 0,1-1 0,3 2 0,-1-3 0,2 2 0,2 4 0,-4-4 0,1 0 0,1 9 0,-5-3 0,2 3 0,6-24 0,2 1 0,-7 8 0,-8 15 0,12-24 0,-10 12 0,-3 7 0,-4 3 0,5-2 0,-3-5 0,5 2 0,0 3 0,13-18 0,-5 16 0,-8 11 0,3 4 0,-4-4 0,3 1 0,-1-8 0,3 7 0,-4-6 0,3-2 0,7-20 0,2-1 0,-9 8 0,-9 15 0,-5 10 0,5 2 0,1-6 0,6-3 0,4-2 0,-2-7 0,3 2 0,8-22 0,0 1 0,0 0 0,-4 4 0,-7 9 0,2 3 0,-4-4 0,3 5 0,-1-1 0,11-11 0,0-2 0,-2 9 0,-11 20 0,2-1 0,-4 2 0,10-25 0,-11 13 0,-5 12 0,15-27 0,-10 10 0,-5 7 0,0-1 0,-4-6 0,2 2 0,-3 10 0,-2 0 0,-2 4 0,-13 1 0,-2 0 0,-1-6 0,5-5 0,3-7 0,2 2 0,2-6 0,4-4 0,0 3 0,1-2 0,-6-3 0,0-2 0,-2-3 0,4-2 0,0-1 0,1-1 0,-8-1 0,3 1 0,0-1 0,1 1 0,4-1 0,8-3 0,1 0 0,6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8:57.91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0577.11035"/>
      <inkml:brushProperty name="anchorY" value="-9858.11426"/>
      <inkml:brushProperty name="scaleFactor" value="0.5"/>
    </inkml:brush>
  </inkml:definitions>
  <inkml:trace contextRef="#ctx0" brushRef="#br0">852 152 24575,'0'0'0,"-20"-3"0,-14-9 0,-12-7 0,0 1 0,-1 2 0,10-1 0,2 5 0,1-4 0,-3 3 0,-1 3 0,0 2 0,3 4 0,0 1 0,0 2 0,4 5 0,-1 0 0,0 4 0,-6-1 0,-1 7 0,33-10 0,-1 0 0,1 0 0,-8 5 0,-18 10 0,8 0 0,-1-3 0,22-11 0,-1-1 0,1 0 0,0 0 0,-3 6 0,3-5 0,0 1 0,0 0 0,-2 7 0,-4 18 0,4 3 0,3 1 0,2 1 0,1-3 0,0 1 0,3-8 0,1 1 0,7 5 0,-8-28 0,-1 2 0,1-1 0,4 7 0,10 16 0,-12-24 0,-2 1 0,1-1 0,7 5 0,19 16 0,3 1 0,0-5 0,0 0 0,1-6 0,-7 4 0,1-5 0,-24-9 0,0-1 0,7 6 0,8 6 0,1-4 0,-4 0 0,11-3 0,0-2 0,4 4 0,3-1 0,-28-4 0,1-2 0,13 10 0,12 8 0,1-3 0,0-4 0,-2-5 0,7 4 0,1-3 0,2-2 0,-4-3 0,-1-2 0,-1 2 0,-4-1 0,-28-3 0,0-1 0,0 1 0,0-1 0,5 4 0,16 5 0,1-1 0,-22-5 0,1-2 0,7 7 0,12 4 0,-5 1 0,-2-2 0,-4 5 0,-11-14 0,0 0 0,-1 1 0,1-1 0,0 5 0,12 18 0,-4 9 0,7-4 0,-3 2 0,1-7 0,-2 0 0,-4-2 0,-3 2 0,-3 3 0,-1-1 0,-2 2 0,0 2 0,-1 1 0,-1-26 0,1 0 0,-4 11 0,-3 15 0,0 0 0,5-28 0,1 1 0,-7 10 0,-3 8 0,-3-6 0,3 1 0,-4-4 0,12-13 0,1 0 0,-1 0 0,-7 3 0,-15 2 0,2 5 0,1-3 0,-2-1 0,-3-2 0,1-3 0,-2 0 0,-3-3 0,-17 1 0,2-2 0,-1 1 0,-5 0 0,5-4 0,2 0 0,4 0 0,-2 1 0,2 1 0,1 1 0,4 0 0,2 1 0,0 0 0,27-2 0,-1 0 0,-8-2 0,12 3 0,-1-1 0,1 0 0,-7-4 0,-13-6 0,23 9 0,-1 1 0,0 0 0,1 0 0,-1-1 0,-1-2 0,2 2 0,0 0 0,0 0 0,0 0 0,1-1 0,-2-3 0,-11-14 0,3 0 0,3-3 0,4 22 0,2-1 0,0 0 0,-1 1 0,1-1 0,-6-4 0,-11-15 0,-2 4 0,3 4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03.934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9407.58496"/>
      <inkml:brushProperty name="anchorY" value="-10729.05664"/>
      <inkml:brushProperty name="scaleFactor" value="0.5"/>
    </inkml:brush>
  </inkml:definitions>
  <inkml:trace contextRef="#ctx0" brushRef="#br0">0 1 24575,'0'0'0,"0"3"0,0 9 0,0 4 0,0 6 0,4 6 0,0 0 0,0 4 0,7 9 0,-1 1 0,-1-1 0,-1-1 0,-3-2 0,-2-4 0,-2-1 0,7 1 0,-1-4 0,4 8 0,-1 2 0,-2 1 0,-4-32 0,5 16 0,3 5 0,-2-2 0,4 1 0,-1-2 0,-2 2 0,-4 1 0,6-4 0,-3 8 0,-2-1 0,3 1 0,-3 2 0,-2-4 0,-2 2 0,-1-32 0,-1 1 0,-1 0 0,1 1 0,-1-1 0,1-1 0,0 1 0,2 3 0,13 21 0,-1-3 0,4 2 0,-3 2 0,-4 4 0,0-6 0,-3-2 0,-3 2 0,-3 1 0,-2 0 0,0-24 0,-1 1 0,0 0 0,3 6 0,4 14 0,-1 1 0,-2 8 0,7 3 0,-2 2 0,-1 1 0,-2-3 0,-2 0 0,-2-1 0,-2-3 0,-1 0 0,0 1 0,7 8 0,1-2 0,-1 1 0,0-1 0,-3-4 0,-1-1 0,-2 0 0,4-7 0,-2-3 0,0 0 0,0 10 0,-1 4 0,0-31 0,0 1 0,2 10 0,5 11 0,-5-21 0,8 13 0,2 10 0,-9-27 0,-2 0 0,1 1 0,7 6 0,10 11 0,-3 2 0,-5-10 0,-14-13 0,1-1 0,0 1 0,1-1 0,-1 0 0,0 1 0,0-1 0,1 1 0,-1-1 0,0 1 0,0-1 0,0 1 0,0-1 0,0 1 0,0-1 0,0 1 0,0-1 0,0 1 0,0-1 0,0 1 0,1-1 0,-1 0 0,0 0 0,0 1 0,0-1 0,0 0 0,0 0 0,-1 0 0,1 0 0,0 0 0,0 0 0,0 0 0,0 0 0,0 1 0,0-1 0,0 0 0,0 0 0,0 0 0,0 0 0,0 0 0,0 0 0,0 0 0,-1 0 0,1 0 0,0 0 0,0 0 0,0 0 0,0 0 0,0 1 0,0-1 0,0 0 0,0 0 0,-1 0 0,1 0 0,0 0 0,0 0 0,0 0 0,0 0 0,0 0 0,0 0 0,0 0 0,-1 0 0,1 0 0,0 0 0,0-1 0,-13 0 0,12-1 0,-1 1 0,0 0 0,-1-1 0,1 1 0,-2-3 0,2 1 0,0 0 0,0 0 0,0 0 0,-2-4 0,-14-12 0,3-9 0,-5-11 0,4-4 0,3-3 0,0 9 0,4 1 0,2 6 0,2 0 0,3-1 0,1-5 0,5-9 0,0-2 0,1 0 0,-1-3 0,-2 3 0,0-6 0,-1 2 0,0 6 0,-1-4 0,-1 3 0,1 4 0,0 3 0,3 9 0,1 2 0,-1 3 0,-1 23 0,-1 0 0,0-1 0,0 1 0,0 0 0,0 0 0,3-4 0,6-14 0,-1-3 0,6 4 0,-2-4 0,-3 1 0,-6 19 0,-1 0 0,0 0 0,0-1 0,3-2 0,11-15 0,5 5 0,-3-5 0,3 5 0,-4-1 0,-1 4 0,5 4 0,-5-4 0,5 2 0,3-5 0,0 1 0,3 0 0,11 2 0,-1-4 0,1 3 0,0 2 0,-29 6 0,-1 1 0,11-7 0,15-8 0,-1 2 0,-7-3 0,0 4 0,-3 5 0,-15 9 0,-2 1 0,10-2 0,20-1 0,-2 2 0,1 3 0,0 0 0,-7 4 0,0 0 0,-26 0 0,1-3 0,-1 1 0,0 0 0,0 0 0,-1 0 0,6 5 0,19 12 0,-22-13 0,1 0 0,5 7 0,13 9 0,-6 0 0,-12-19 0,-2 1 0,1-1 0,5 3 0,11 14 0,-17-16 0,-1 1 0,7 8 0,9 6 0,-3 0 0,-5 4 0,-3 3 0,4-4 0,-2-1 0,-2 3 0,-1 3 0,4-4 0,-1 2 0,-1 7 0,-2 2 0,-3 3 0,-1-2 0,-2 7 0,-1 1 0,0-3 0,0-2 0,-1 0 0,1-1 0,0-4 0,-1 0 0,1 0 0,0-3 0,0 9 0,0 1 0,0-3 0,0 1 0,0-1 0,0-1 0,0-2 0,-3-9 0,-1 1 0,0 0 0,0 7 0,2 2 0,1-5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08.005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1544.43359"/>
      <inkml:brushProperty name="anchorY" value="-13303.99023"/>
      <inkml:brushProperty name="scaleFactor" value="0.5"/>
    </inkml:brush>
  </inkml:definitions>
  <inkml:trace contextRef="#ctx0" brushRef="#br0">435 60 24575,'0'0'0,"-10"0"0,-7 0 0,-6 0 0,-6 4 0,-4 0 0,5 3 0,2 0 0,24-4 0,0-2 0,0 1 0,0 0 0,0-1 0,0 1 0,0 0 0,1 0 0,-4 4 0,-15 14 0,4 6 0,-4-4 0,4 3 0,1-5 0,3 0 0,3 1 0,5-19 0,2 1 0,-1-1 0,1 1 0,-1-1 0,-4 4 0,-12 15 0,3 0 0,12-15 0,1-1 0,-4 9 0,-9 14 0,12-12 0,-4 15 0,-3 15 0,5 2 0,-3-2 0,3-5 0,2-3 0,1-2 0,1-5 0,1 8 0,1 1 0,0 1 0,0 4 0,0-1 0,1 0 0,-1-6 0,0-1 0,0-2 0,0-4 0,2-23 0,-1-1 0,4 10 0,3 16 0,-4-27 0,0 0 0,-1 0 0,8 9 0,11 16 0,2-6 0,-5 0 0,3-6 0,-4 2 0,2-4 0,-3 3 0,3-4 0,-3 7 0,0-2 0,-5 3 0,5-4 0,-3 3 0,4-5 0,1 0 0,-12-15 0,-2 0 0,1 0 0,8 2 0,-5-2 0,17 4 0,10-1 0,1-3 0,0-2 0,0-1 0,-3 0 0,0-1 0,0 0 0,4 1 0,2-1 0,0 1 0,-4 0 0,0 0 0,-1 0 0,0 0 0,-3 0 0,-24-2 0,-1 1 0,11-4 0,-4 0 0,12-5 0,12-6 0,-34 11 0,1 1 0,0 0 0,0 0 0,7-8 0,19-15 0,0 4 0,-7 2 0,1 6 0,-5-3 0,-2 3 0,-4-3 0,3 3 0,-4 0 0,5 2 0,-3-3 0,-13 12 0,1 0 0,-1 0 0,3-5 0,7-10 0,-3-4 0,-4 21 0,-3-1 0,1 0 0,-1 0 0,1 0 0,4-2 0,12-14 0,-1-2 0,-15 15 0,0 1 0,5-10 0,1-10 0,4-4 0,-2-2 0,-3-3 0,-1 2 0,-3-1 0,-2-1 0,-1-4 0,-1-2 0,-1-1 0,1 5 0,-1 0 0,1 1 0,0-1 0,0 4 0,-1 0 0,1-9 0,-3 7 0,-1 2 0,0 2 0,1 28 0,2-1 0,-1 1 0,1-1 0,-1 1 0,1-1 0,-1 1 0,0 0 0,-2-3 0,-14-20 0,-3 6 0,4 2 0,-4 4 0,-3-4 0,-1-3 0,-3 2 0,-3 3 0,6-3 0,-3 3 0,3 3 0,5 1 0,-10 2 0,27 4 0,-1 2 0,0 0 0,-1 0 0,-3-4 0,-20-13 0,1 2 0,-1-3 0,-3 4 0,6 0 0,1 5 0,0 3 0,4-5 0,-2 3 0,5-5 0,-4 1 0,14 12 0,0 0 0,-7-3 0,-19-2 0,-2 2 0,5 3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13.660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2223.41797"/>
      <inkml:brushProperty name="anchorY" value="-13668.35352"/>
      <inkml:brushProperty name="scaleFactor" value="0.5"/>
    </inkml:brush>
  </inkml:definitions>
  <inkml:trace contextRef="#ctx0" brushRef="#br0">1 1 24575,'0'0'0,"0"3"0,0 9 0,0 3 0,0 7 0,0 6 0,0 4 0,0 0 0,0 1 0,0 2 0,0-4 0,0 2 0,0 0 0,0 1 0,0-2 0,0 1 0,0 0 0,3 5 0,1 2 0,-1 0 0,0 0 0,-1-4 0,-1-1 0,0 0 0,-1-4 0,1 1 0,-2 8 0,1-3 0,0 2 0,2-34 0,-1 1 0,0 0 0,3 8 0,3 16 0,1 1 0,-1-3 0,-3 1 0,-1 2 0,-1-2 0,0-26 0,-1 1 0,0 0 0,0 0 0,2 4 0,5 24 0,0 2 0,2-5 0,-2-2 0,-1 0 0,-4-23 0,-2 0 0,1 0 0,4 5 0,4 14 0,-1 3 0,5-4 0,-1-2 0,-10-17 0,0-1 0,-1 1 0,7 4 0,6 11 0,2-3 0,-4 4 0,4-4 0,-3 9 0,5-4 0,-14-17 0,0 0 0,-1 0 0,9 5 0,-6-5 0,0 0 0,11 3 0,18 2 0,-2-4 0,1-2 0,1-2 0,0-1 0,-4 1 0,-23-2 0,-2 0 0,10-2 0,24-5 0,-33 5 0,19-7 0,8-4 0,-25 9 0,12-8 0,9-3 0,-25 11 0,12-9 0,8-3 0,-7 0 0,2 5 0,-4-4 0,0 2 0,-4-3 0,3-1 0,5-5 0,9-11 0,-3-5 0,-5 2 0,2 6 0,-6 1 0,-4 1 0,2-1 0,-3 2 0,-3-2 0,-3-1 0,-3-6 0,-2-1 0,-1-1 0,-1 4 0,-1 0 0,1 1 0,-1-1 0,1 4 0,-1-1 0,1-8 0,0 3 0,0-1 0,0 0 0,0 5 0,0 0 0,0 0 0,0 3 0,0 0 0,0 10 0,0 10 0,0 14 0,0 13 0,0 5 0,0 8 0,2-26 0,-1 2 0,0 0 0,3 7 0,4 17 0,0-3 0,1 10 0,0 2 0,5 3 0,-2-4 0,6 0 0,-2-1 0,-11-29 0,10 15 0,2 2 0,1-6 0,-5 1 0,-8-17 0,-1 1 0,-1-1 0,1 1 0,5 1 0,12 14 0,6-3 0,-23-10 0,1 0 0,8 8 0,8 7 0,-6 4 0,4 4 0,3 2 0,1 0 0,-4 2 0,3-6 0,-4 1 0,3-3 0,-17-13 0,0-2 0,5 12 0,12 16 0,-5 3 0,8-1 0,-3-4 0,-15-29 0,-1 0 0,8 9 0,7 11 0,-4 1 0,-13-20 0,0-1 0,2 10 0,9 8 0,-3-2 0,-2-5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17.081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4404.67188"/>
      <inkml:brushProperty name="anchorY" value="-15521.82422"/>
      <inkml:brushProperty name="scaleFactor" value="0.5"/>
    </inkml:brush>
  </inkml:definitions>
  <inkml:trace contextRef="#ctx0" brushRef="#br0">0 1 24575,'0'0'0,"0"3"0,0 16 0,0 4 0,4-14 0,-1-1 0,5 13 0,7 21 0,1 10 0,-4-4 0,-3 0 0,-3-4 0,-3 2 0,-1-3 0,-2 0 0,-1-6 0,1-1 0,-1-2 0,0 1 0,1-3 0,0 0 0,2-18 0,3 12 0,3 23 0,0-2 0,-1-1 0,-3-2 0,-1-6 0,-1-2 0,-1-1 0,-1-4 0,-1 7 0,1 2 0,0-3 0,0 0 0,-1 0 0,1-1 0,0-3 0,2-25 0,-1 0 0,3 9 0,4 17 0,-1-4 0,-1 1 0,-1 2 0,-2 0 0,-2-2 0,0 2 0,3-7 0,-1 0 0,1-2 0,-1 9 0,0-27 0,-2 1 0,5 9 0,3 15 0,-1-2 0,-1 2 0,-2 0 0,-2-26 0,-2 1 0,5 9 0,3 12 0,3-2 0,-2 2 0,-2 2 0,-3 6 0,-1 3 0,5 2 0,0-4 0,-1 8 0,6-1 0,-2-3 0,-2-2 0,-2-22 0,7 13 0,5 16 0,-1-4 0,-5-2 0,-5-1 0,0-9 0,-2-8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3T14:29:22.096"/>
    </inkml:context>
    <inkml:brush xml:id="br0">
      <inkml:brushProperty name="width" value="0.35" units="cm"/>
      <inkml:brushProperty name="height" value="0.35" units="cm"/>
      <inkml:brushProperty name="color" value="#AE198D"/>
      <inkml:brushProperty name="inkEffects" value="galaxy"/>
      <inkml:brushProperty name="anchorX" value="-15252.89648"/>
      <inkml:brushProperty name="anchorY" value="-18448.93555"/>
      <inkml:brushProperty name="scaleFactor" value="0.5"/>
    </inkml:brush>
  </inkml:definitions>
  <inkml:trace contextRef="#ctx0" brushRef="#br0">1093 1041 24575,'0'0'0,"0"-3"0,0-9 0,-7 0 0,-9-7 0,-10-13 0,-7-1 0,3-4 0,-3 7 0,8-1 0,16 24 0,-12-10 0,-3-4 0,-3 6 0,24 9 0,-1 3 0,1-1 0,-7-8 0,-13-9 0,6-5 0,-4 5 0,0-3 0,-3 5 0,18 16 0,0 0 0,-10-5 0,-11-1 0,-4 3 0,-9 3 0,2 3 0,-2 0 0,1 1 0,0 0 0,4 0 0,9 3 0,0 0 0,-1 1 0,24-3 0,-1-1 0,0 1 0,-7 3 0,-9 5 0,-10-1 0,27-4 0,-2-2 0,1 0 0,-1 0 0,-4 5 0,-19 12 0,0 2 0,-1 3 0,22-16 0,-10 11 0,-8 5 0,6 2 0,4-2 0,13-19 0,-1 0 0,-1 9 0,1-4 0,0 15 0,-7 10 0,2 10 0,1 7 0,1 9 0,2-6 0,2-3 0,1-5 0,1-8 0,0 5 0,0-3 0,5-4 0,-1-1 0,-2-33 0,-1 1 0,1 0 0,4 9 0,5 14 0,7 0 0,-3-1 0,2 1 0,-3 3 0,-4-3 0,4-4 0,-3 7 0,-6-27 0,-1 1 0,-1-1 0,1 1 0,5 4 0,13 20 0,5-6 0,-4-2 0,-2-5 0,3 2 0,2-5 0,-3 6 0,-2-4 0,3 4 0,2-2 0,4 0 0,7-4 0,2 4 0,2-4 0,-4-2 0,0-3 0,-1-3 0,-4-3 0,0-1 0,0-1 0,9-4 0,-2-1 0,-33 3 0,1 0 0,0-1 0,6-2 0,18-6 0,-7-3 0,1 2 0,-22 9 0,1 0 0,-1 0 0,5-5 0,9-13 0,-5-2 0,4-20 0,4-3 0,-1-11 0,3-6 0,-4-7 0,-3 1 0,-5-14-745,-4 7 958,-3 10-319,-2 9 106,-1 8 0,-1 10 0,0 4 0,0 2 0,1-3 0,-1-1 0,1-2 745,0 5-958,0-1 319,0 0-106,-4 0 0,0-5 0,0 0 0,1-16 0,1-7 0,0-4 0,1 4 0,1-17 0,0 4 0,0 11 0,0 8 0,0 8 0,1 6 0,-1 7 0,0 3 0,0 1 0,0-5 0,0 18 0,0 11 0,4 15 0,0 12 0,-1 5 0,8 14 0,0 4 0,6 3 0,-2 10 0,1 0 0,-3-2 0,4-7 0,-2-4 0,-4-3 0,5-2 0,-3-4 0,-9-30 0,-2 1 0,1 0 0,0-1 0,7 7 0,9 15 0,-16-16 0,1-2 0,5 10 0,10 16 0,4 2 0,-3 1 0,3-3 0,0 1 0,-4 0 0,-5 0 0,2-5 0,-3-5 0,-3 2 0,5 8 0,-4 0 0,7 3 0,1 0 0,-11-27 0,15 17 0,12 8 0,-3-1 0,1 8 0,-3 0 0,-7-2 0,1-9 0,-6-1 0,2-1 0,-3-2 0,-2-6 0,-2 1 0,3-4 0,-3 2 0,-2 4 0,4-4 0,-3 7 0,-6-23 0,-3 0 0,1 0 0,9 8 0,10 13 0,0-4 0,-4 3 0,2-6 0,-4 0 0,4-5 0,-5 4 0,0-4 0,-3 5 0,3-2 0,-2 0 0,4 4 0,-2 5 0,-3-4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BB52C84-1430-414A-AE40-8286E8AC7684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B3AB32-59DF-41F1-9618-EDFBF504962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618056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047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927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056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6B3AB32-59DF-41F1-9618-EDFBF504962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966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6B3AB32-59DF-41F1-9618-EDFBF5049629}" type="slidenum">
              <a:rPr lang="cs-CZ" noProof="0" smtClean="0"/>
              <a:t>5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48119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745FFA7-09F9-4D62-B051-DE1E31D7F7F4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43F0994-2BC2-4D6B-BD81-933B73B63C86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E72DB5-4EB0-45A7-A855-0ADD927A2D01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51A44F-D735-47D2-B0DB-4975009335E8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EFD9F5FD-081F-4D49-8BC1-012AF18F3287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F22F4A-02F2-42C7-AE41-F6D36AC8E727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927D87-1CD1-4E8F-B164-EAC687D9D98D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62E4163-F907-401E-A888-5740D398F2C5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7" name="Obdélní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63F131-7639-4B1D-9E57-D054B97B112F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E51272C-984C-477A-9C51-74B2A645E89C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4B0ED4-8FC6-470C-990F-B897125D8441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7BD64D54-0199-4ECA-B440-DB8C57F7DC21}" type="datetime1">
              <a:rPr lang="cs-CZ" noProof="0" smtClean="0"/>
              <a:t>07.06.2024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9" name="Obdélní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Obdélní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bdélní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18" Type="http://schemas.openxmlformats.org/officeDocument/2006/relationships/customXml" Target="../ink/ink5.xml"/><Relationship Id="rId26" Type="http://schemas.openxmlformats.org/officeDocument/2006/relationships/customXml" Target="../ink/ink9.xml"/><Relationship Id="rId39" Type="http://schemas.openxmlformats.org/officeDocument/2006/relationships/image" Target="../media/image18.png"/><Relationship Id="rId21" Type="http://schemas.openxmlformats.org/officeDocument/2006/relationships/image" Target="../media/image9.png"/><Relationship Id="rId34" Type="http://schemas.openxmlformats.org/officeDocument/2006/relationships/customXml" Target="../ink/ink13.xml"/><Relationship Id="rId42" Type="http://schemas.openxmlformats.org/officeDocument/2006/relationships/customXml" Target="../ink/ink17.xml"/><Relationship Id="rId47" Type="http://schemas.openxmlformats.org/officeDocument/2006/relationships/image" Target="../media/image22.png"/><Relationship Id="rId50" Type="http://schemas.openxmlformats.org/officeDocument/2006/relationships/customXml" Target="../ink/ink21.xml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6" Type="http://schemas.openxmlformats.org/officeDocument/2006/relationships/customXml" Target="../ink/ink4.xml"/><Relationship Id="rId29" Type="http://schemas.openxmlformats.org/officeDocument/2006/relationships/image" Target="../media/image13.png"/><Relationship Id="rId11" Type="http://schemas.openxmlformats.org/officeDocument/2006/relationships/image" Target="../media/image4.png"/><Relationship Id="rId24" Type="http://schemas.openxmlformats.org/officeDocument/2006/relationships/customXml" Target="../ink/ink8.xml"/><Relationship Id="rId32" Type="http://schemas.openxmlformats.org/officeDocument/2006/relationships/customXml" Target="../ink/ink12.xml"/><Relationship Id="rId37" Type="http://schemas.openxmlformats.org/officeDocument/2006/relationships/image" Target="../media/image17.png"/><Relationship Id="rId40" Type="http://schemas.openxmlformats.org/officeDocument/2006/relationships/customXml" Target="../ink/ink16.xml"/><Relationship Id="rId45" Type="http://schemas.openxmlformats.org/officeDocument/2006/relationships/image" Target="../media/image21.png"/><Relationship Id="rId5" Type="http://schemas.openxmlformats.org/officeDocument/2006/relationships/diagramData" Target="../diagrams/data2.xml"/><Relationship Id="rId15" Type="http://schemas.openxmlformats.org/officeDocument/2006/relationships/image" Target="../media/image6.png"/><Relationship Id="rId23" Type="http://schemas.openxmlformats.org/officeDocument/2006/relationships/image" Target="../media/image10.png"/><Relationship Id="rId28" Type="http://schemas.openxmlformats.org/officeDocument/2006/relationships/customXml" Target="../ink/ink10.xml"/><Relationship Id="rId36" Type="http://schemas.openxmlformats.org/officeDocument/2006/relationships/customXml" Target="../ink/ink14.xml"/><Relationship Id="rId49" Type="http://schemas.openxmlformats.org/officeDocument/2006/relationships/image" Target="../media/image23.png"/><Relationship Id="rId10" Type="http://schemas.openxmlformats.org/officeDocument/2006/relationships/customXml" Target="../ink/ink1.xml"/><Relationship Id="rId19" Type="http://schemas.openxmlformats.org/officeDocument/2006/relationships/image" Target="../media/image8.png"/><Relationship Id="rId31" Type="http://schemas.openxmlformats.org/officeDocument/2006/relationships/image" Target="../media/image14.png"/><Relationship Id="rId44" Type="http://schemas.openxmlformats.org/officeDocument/2006/relationships/customXml" Target="../ink/ink18.xml"/><Relationship Id="rId4" Type="http://schemas.openxmlformats.org/officeDocument/2006/relationships/image" Target="../media/image3.png"/><Relationship Id="rId9" Type="http://schemas.microsoft.com/office/2007/relationships/diagramDrawing" Target="../diagrams/drawing2.xml"/><Relationship Id="rId14" Type="http://schemas.openxmlformats.org/officeDocument/2006/relationships/customXml" Target="../ink/ink3.xml"/><Relationship Id="rId22" Type="http://schemas.openxmlformats.org/officeDocument/2006/relationships/customXml" Target="../ink/ink7.xml"/><Relationship Id="rId27" Type="http://schemas.openxmlformats.org/officeDocument/2006/relationships/image" Target="../media/image12.png"/><Relationship Id="rId30" Type="http://schemas.openxmlformats.org/officeDocument/2006/relationships/customXml" Target="../ink/ink11.xml"/><Relationship Id="rId35" Type="http://schemas.openxmlformats.org/officeDocument/2006/relationships/image" Target="../media/image16.png"/><Relationship Id="rId43" Type="http://schemas.openxmlformats.org/officeDocument/2006/relationships/image" Target="../media/image20.png"/><Relationship Id="rId48" Type="http://schemas.openxmlformats.org/officeDocument/2006/relationships/customXml" Target="../ink/ink20.xml"/><Relationship Id="rId8" Type="http://schemas.openxmlformats.org/officeDocument/2006/relationships/diagramColors" Target="../diagrams/colors2.xml"/><Relationship Id="rId51" Type="http://schemas.openxmlformats.org/officeDocument/2006/relationships/image" Target="../media/image24.png"/><Relationship Id="rId3" Type="http://schemas.openxmlformats.org/officeDocument/2006/relationships/image" Target="../media/image2.png"/><Relationship Id="rId12" Type="http://schemas.openxmlformats.org/officeDocument/2006/relationships/customXml" Target="../ink/ink2.xml"/><Relationship Id="rId17" Type="http://schemas.openxmlformats.org/officeDocument/2006/relationships/image" Target="../media/image7.png"/><Relationship Id="rId25" Type="http://schemas.openxmlformats.org/officeDocument/2006/relationships/image" Target="../media/image11.png"/><Relationship Id="rId33" Type="http://schemas.openxmlformats.org/officeDocument/2006/relationships/image" Target="../media/image15.png"/><Relationship Id="rId38" Type="http://schemas.openxmlformats.org/officeDocument/2006/relationships/customXml" Target="../ink/ink15.xml"/><Relationship Id="rId46" Type="http://schemas.openxmlformats.org/officeDocument/2006/relationships/customXml" Target="../ink/ink19.xml"/><Relationship Id="rId20" Type="http://schemas.openxmlformats.org/officeDocument/2006/relationships/customXml" Target="../ink/ink6.xml"/><Relationship Id="rId41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élní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7" name="Obrázek 6" descr="Digitální spoje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élní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19" name="Obdélní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cs-CZ"/>
            </a:p>
          </p:txBody>
        </p:sp>
      </p:grpSp>
      <p:sp>
        <p:nvSpPr>
          <p:cNvPr id="22" name="Obdélní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</p:spPr>
        <p:txBody>
          <a:bodyPr rtlCol="0">
            <a:noAutofit/>
          </a:bodyPr>
          <a:lstStyle/>
          <a:p>
            <a:pPr rtl="0"/>
            <a:r>
              <a:rPr lang="cs-CZ" sz="4000" dirty="0" err="1">
                <a:solidFill>
                  <a:schemeClr val="bg1"/>
                </a:solidFill>
              </a:rPr>
              <a:t>Exploring</a:t>
            </a:r>
            <a:r>
              <a:rPr lang="cs-CZ" sz="4000" dirty="0">
                <a:solidFill>
                  <a:schemeClr val="bg1"/>
                </a:solidFill>
              </a:rPr>
              <a:t> the enigma </a:t>
            </a:r>
            <a:r>
              <a:rPr lang="cs-CZ" sz="4000" dirty="0" err="1">
                <a:solidFill>
                  <a:schemeClr val="bg1"/>
                </a:solidFill>
              </a:rPr>
              <a:t>of</a:t>
            </a:r>
            <a:r>
              <a:rPr lang="cs-CZ" sz="4000" dirty="0">
                <a:solidFill>
                  <a:schemeClr val="bg1"/>
                </a:solidFill>
              </a:rPr>
              <a:t> </a:t>
            </a:r>
            <a:r>
              <a:rPr lang="cs-CZ" sz="4000" dirty="0" err="1">
                <a:solidFill>
                  <a:schemeClr val="bg1"/>
                </a:solidFill>
              </a:rPr>
              <a:t>entanglement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</p:spPr>
        <p:txBody>
          <a:bodyPr rtlCol="0">
            <a:normAutofit/>
          </a:bodyPr>
          <a:lstStyle/>
          <a:p>
            <a:pPr rtl="0"/>
            <a:r>
              <a:rPr lang="cs-CZ" dirty="0">
                <a:solidFill>
                  <a:srgbClr val="7CEBFF"/>
                </a:solidFill>
              </a:rPr>
              <a:t>By </a:t>
            </a:r>
            <a:r>
              <a:rPr lang="cs-CZ" dirty="0" err="1">
                <a:solidFill>
                  <a:srgbClr val="7CEBFF"/>
                </a:solidFill>
              </a:rPr>
              <a:t>elisabeth</a:t>
            </a:r>
            <a:r>
              <a:rPr lang="cs-CZ" dirty="0">
                <a:solidFill>
                  <a:srgbClr val="7CEBFF"/>
                </a:solidFill>
              </a:rPr>
              <a:t> Andriantsarazo</a:t>
            </a:r>
          </a:p>
        </p:txBody>
      </p:sp>
      <p:pic>
        <p:nvPicPr>
          <p:cNvPr id="5" name="Obrázek 4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A2FD270E-35EE-497A-2E0F-BC53B274C6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1875" y="-142240"/>
            <a:ext cx="3523391" cy="2491885"/>
          </a:xfrm>
          <a:prstGeom prst="rect">
            <a:avLst/>
          </a:prstGeom>
        </p:spPr>
      </p:pic>
      <p:pic>
        <p:nvPicPr>
          <p:cNvPr id="8" name="Obrázek 7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6D137678-054E-8D15-6E69-3767D65185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645" y="453643"/>
            <a:ext cx="1220026" cy="1101879"/>
          </a:xfrm>
          <a:prstGeom prst="rect">
            <a:avLst/>
          </a:prstGeom>
        </p:spPr>
      </p:pic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1E033D3-E6C1-5514-2BF6-9BBD8DB8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cs-CZ" noProof="0" smtClean="0"/>
              <a:pPr rtl="0"/>
              <a:t>1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Obdélník 28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6D5A814-CDC9-D6D4-AD45-E61FC5A053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55445"/>
              </p:ext>
            </p:extLst>
          </p:nvPr>
        </p:nvGraphicFramePr>
        <p:xfrm>
          <a:off x="1534136" y="771342"/>
          <a:ext cx="9118221" cy="585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Obrázek 9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66C03E34-4BEE-0B92-71B3-48555AFDB2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91875" y="-142240"/>
            <a:ext cx="3523391" cy="2491885"/>
          </a:xfrm>
          <a:prstGeom prst="rect">
            <a:avLst/>
          </a:prstGeom>
        </p:spPr>
      </p:pic>
      <p:pic>
        <p:nvPicPr>
          <p:cNvPr id="11" name="Obrázek 10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30DD32EC-8B12-6E0E-DB24-C376D11FF2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5645" y="453643"/>
            <a:ext cx="1220026" cy="1101879"/>
          </a:xfrm>
          <a:prstGeom prst="rect">
            <a:avLst/>
          </a:prstGeom>
        </p:spPr>
      </p:pic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4528FDF7-497C-49EB-6CC2-9CEC9FDD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cs-CZ" noProof="0" smtClean="0"/>
              <a:pPr rtl="0"/>
              <a:t>2</a:t>
            </a:fld>
            <a:endParaRPr lang="cs-CZ" noProof="0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79CF6ABF-CE51-2575-2FD4-100D6BBA4CF1}"/>
              </a:ext>
            </a:extLst>
          </p:cNvPr>
          <p:cNvSpPr/>
          <p:nvPr/>
        </p:nvSpPr>
        <p:spPr>
          <a:xfrm>
            <a:off x="5237883" y="2033328"/>
            <a:ext cx="1710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1935</a:t>
            </a: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7B7275C3-EBEE-87AE-2540-5537A895645A}"/>
              </a:ext>
            </a:extLst>
          </p:cNvPr>
          <p:cNvSpPr/>
          <p:nvPr/>
        </p:nvSpPr>
        <p:spPr>
          <a:xfrm rot="20307244">
            <a:off x="844476" y="3370316"/>
            <a:ext cx="27446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Reality</a:t>
            </a:r>
          </a:p>
          <a:p>
            <a:pPr algn="ctr"/>
            <a:r>
              <a:rPr lang="cs-CZ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vs.</a:t>
            </a:r>
          </a:p>
          <a:p>
            <a:pPr algn="ctr"/>
            <a:r>
              <a:rPr lang="cs-CZ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Locality</a:t>
            </a:r>
          </a:p>
        </p:txBody>
      </p:sp>
    </p:spTree>
    <p:extLst>
      <p:ext uri="{BB962C8B-B14F-4D97-AF65-F5344CB8AC3E}">
        <p14:creationId xmlns:p14="http://schemas.microsoft.com/office/powerpoint/2010/main" val="17033425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Obdélník 28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0" name="Obrázek 9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66C03E34-4BEE-0B92-71B3-48555AFDB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875" y="-142240"/>
            <a:ext cx="3523391" cy="2491885"/>
          </a:xfrm>
          <a:prstGeom prst="rect">
            <a:avLst/>
          </a:prstGeom>
        </p:spPr>
      </p:pic>
      <p:pic>
        <p:nvPicPr>
          <p:cNvPr id="11" name="Obrázek 10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30DD32EC-8B12-6E0E-DB24-C376D11FF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645" y="453643"/>
            <a:ext cx="1220026" cy="1101879"/>
          </a:xfrm>
          <a:prstGeom prst="rect">
            <a:avLst/>
          </a:prstGeom>
        </p:spPr>
      </p:pic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4528FDF7-497C-49EB-6CC2-9CEC9FDD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cs-CZ" noProof="0" smtClean="0"/>
              <a:pPr rtl="0"/>
              <a:t>3</a:t>
            </a:fld>
            <a:endParaRPr lang="cs-CZ" noProof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63A96EE-A7D4-976D-78F5-13359635CC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067113"/>
              </p:ext>
            </p:extLst>
          </p:nvPr>
        </p:nvGraphicFramePr>
        <p:xfrm>
          <a:off x="6054369" y="1380412"/>
          <a:ext cx="5684308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0">
            <p14:nvContentPartPr>
              <p14:cNvPr id="9" name="Rukopis 8">
                <a:extLst>
                  <a:ext uri="{FF2B5EF4-FFF2-40B4-BE49-F238E27FC236}">
                    <a16:creationId xmlns:a16="http://schemas.microsoft.com/office/drawing/2014/main" id="{08EB3382-E835-4DEE-6832-7D67D58ED3BF}"/>
                  </a:ext>
                </a:extLst>
              </p14:cNvPr>
              <p14:cNvContentPartPr/>
              <p14:nvPr/>
            </p14:nvContentPartPr>
            <p14:xfrm>
              <a:off x="2129800" y="951360"/>
              <a:ext cx="974160" cy="786240"/>
            </p14:xfrm>
          </p:contentPart>
        </mc:Choice>
        <mc:Fallback xmlns="">
          <p:pic>
            <p:nvPicPr>
              <p:cNvPr id="9" name="Rukopis 8">
                <a:extLst>
                  <a:ext uri="{FF2B5EF4-FFF2-40B4-BE49-F238E27FC236}">
                    <a16:creationId xmlns:a16="http://schemas.microsoft.com/office/drawing/2014/main" id="{08EB3382-E835-4DEE-6832-7D67D58ED3B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67137" y="888720"/>
                <a:ext cx="1099846" cy="91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2">
            <p14:nvContentPartPr>
              <p14:cNvPr id="14" name="Rukopis 13">
                <a:extLst>
                  <a:ext uri="{FF2B5EF4-FFF2-40B4-BE49-F238E27FC236}">
                    <a16:creationId xmlns:a16="http://schemas.microsoft.com/office/drawing/2014/main" id="{87018DBC-15F7-0C58-9DCF-673D67A04873}"/>
                  </a:ext>
                </a:extLst>
              </p14:cNvPr>
              <p14:cNvContentPartPr/>
              <p14:nvPr/>
            </p14:nvContentPartPr>
            <p14:xfrm>
              <a:off x="3332200" y="934440"/>
              <a:ext cx="468000" cy="877320"/>
            </p14:xfrm>
          </p:contentPart>
        </mc:Choice>
        <mc:Fallback xmlns="">
          <p:pic>
            <p:nvPicPr>
              <p:cNvPr id="14" name="Rukopis 13">
                <a:extLst>
                  <a:ext uri="{FF2B5EF4-FFF2-40B4-BE49-F238E27FC236}">
                    <a16:creationId xmlns:a16="http://schemas.microsoft.com/office/drawing/2014/main" id="{87018DBC-15F7-0C58-9DCF-673D67A0487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269560" y="871440"/>
                <a:ext cx="593640" cy="10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4">
            <p14:nvContentPartPr>
              <p14:cNvPr id="16" name="Rukopis 15">
                <a:extLst>
                  <a:ext uri="{FF2B5EF4-FFF2-40B4-BE49-F238E27FC236}">
                    <a16:creationId xmlns:a16="http://schemas.microsoft.com/office/drawing/2014/main" id="{F6650009-A784-8B1B-2393-4575E22B05CE}"/>
                  </a:ext>
                </a:extLst>
              </p14:cNvPr>
              <p14:cNvContentPartPr/>
              <p14:nvPr/>
            </p14:nvContentPartPr>
            <p14:xfrm>
              <a:off x="3584560" y="1066200"/>
              <a:ext cx="1060920" cy="1406880"/>
            </p14:xfrm>
          </p:contentPart>
        </mc:Choice>
        <mc:Fallback xmlns="">
          <p:pic>
            <p:nvPicPr>
              <p:cNvPr id="16" name="Rukopis 15">
                <a:extLst>
                  <a:ext uri="{FF2B5EF4-FFF2-40B4-BE49-F238E27FC236}">
                    <a16:creationId xmlns:a16="http://schemas.microsoft.com/office/drawing/2014/main" id="{F6650009-A784-8B1B-2393-4575E22B05CE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521560" y="1003200"/>
                <a:ext cx="1186560" cy="153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6">
            <p14:nvContentPartPr>
              <p14:cNvPr id="17" name="Rukopis 16">
                <a:extLst>
                  <a:ext uri="{FF2B5EF4-FFF2-40B4-BE49-F238E27FC236}">
                    <a16:creationId xmlns:a16="http://schemas.microsoft.com/office/drawing/2014/main" id="{21F5DAD5-997A-2AEB-D751-90FE8B6D3A9E}"/>
                  </a:ext>
                </a:extLst>
              </p14:cNvPr>
              <p14:cNvContentPartPr/>
              <p14:nvPr/>
            </p14:nvContentPartPr>
            <p14:xfrm>
              <a:off x="328167" y="2510520"/>
              <a:ext cx="443160" cy="604080"/>
            </p14:xfrm>
          </p:contentPart>
        </mc:Choice>
        <mc:Fallback xmlns="">
          <p:pic>
            <p:nvPicPr>
              <p:cNvPr id="17" name="Rukopis 16">
                <a:extLst>
                  <a:ext uri="{FF2B5EF4-FFF2-40B4-BE49-F238E27FC236}">
                    <a16:creationId xmlns:a16="http://schemas.microsoft.com/office/drawing/2014/main" id="{21F5DAD5-997A-2AEB-D751-90FE8B6D3A9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5167" y="2447520"/>
                <a:ext cx="568800" cy="72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8">
            <p14:nvContentPartPr>
              <p14:cNvPr id="18" name="Rukopis 17">
                <a:extLst>
                  <a:ext uri="{FF2B5EF4-FFF2-40B4-BE49-F238E27FC236}">
                    <a16:creationId xmlns:a16="http://schemas.microsoft.com/office/drawing/2014/main" id="{CB6C179E-358F-6C3C-CD8F-B6C54D847A05}"/>
                  </a:ext>
                </a:extLst>
              </p14:cNvPr>
              <p14:cNvContentPartPr/>
              <p14:nvPr/>
            </p14:nvContentPartPr>
            <p14:xfrm>
              <a:off x="973720" y="2255280"/>
              <a:ext cx="624600" cy="853560"/>
            </p14:xfrm>
          </p:contentPart>
        </mc:Choice>
        <mc:Fallback xmlns="">
          <p:pic>
            <p:nvPicPr>
              <p:cNvPr id="18" name="Rukopis 17">
                <a:extLst>
                  <a:ext uri="{FF2B5EF4-FFF2-40B4-BE49-F238E27FC236}">
                    <a16:creationId xmlns:a16="http://schemas.microsoft.com/office/drawing/2014/main" id="{CB6C179E-358F-6C3C-CD8F-B6C54D847A05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10720" y="2192640"/>
                <a:ext cx="750240" cy="9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0">
            <p14:nvContentPartPr>
              <p14:cNvPr id="19" name="Rukopis 18">
                <a:extLst>
                  <a:ext uri="{FF2B5EF4-FFF2-40B4-BE49-F238E27FC236}">
                    <a16:creationId xmlns:a16="http://schemas.microsoft.com/office/drawing/2014/main" id="{28555E41-E596-E1AC-FBC4-2AA1CBFE5A25}"/>
                  </a:ext>
                </a:extLst>
              </p14:cNvPr>
              <p14:cNvContentPartPr/>
              <p14:nvPr/>
            </p14:nvContentPartPr>
            <p14:xfrm>
              <a:off x="1902844" y="2480142"/>
              <a:ext cx="523080" cy="558000"/>
            </p14:xfrm>
          </p:contentPart>
        </mc:Choice>
        <mc:Fallback xmlns="">
          <p:pic>
            <p:nvPicPr>
              <p:cNvPr id="19" name="Rukopis 18">
                <a:extLst>
                  <a:ext uri="{FF2B5EF4-FFF2-40B4-BE49-F238E27FC236}">
                    <a16:creationId xmlns:a16="http://schemas.microsoft.com/office/drawing/2014/main" id="{28555E41-E596-E1AC-FBC4-2AA1CBFE5A25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840204" y="2417502"/>
                <a:ext cx="648720" cy="68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2">
            <p14:nvContentPartPr>
              <p14:cNvPr id="20" name="Rukopis 19">
                <a:extLst>
                  <a:ext uri="{FF2B5EF4-FFF2-40B4-BE49-F238E27FC236}">
                    <a16:creationId xmlns:a16="http://schemas.microsoft.com/office/drawing/2014/main" id="{A90DB123-91B2-AA07-13A0-2E888353B270}"/>
                  </a:ext>
                </a:extLst>
              </p14:cNvPr>
              <p14:cNvContentPartPr/>
              <p14:nvPr/>
            </p14:nvContentPartPr>
            <p14:xfrm>
              <a:off x="2710565" y="2488740"/>
              <a:ext cx="633240" cy="557280"/>
            </p14:xfrm>
          </p:contentPart>
        </mc:Choice>
        <mc:Fallback xmlns="">
          <p:pic>
            <p:nvPicPr>
              <p:cNvPr id="20" name="Rukopis 19">
                <a:extLst>
                  <a:ext uri="{FF2B5EF4-FFF2-40B4-BE49-F238E27FC236}">
                    <a16:creationId xmlns:a16="http://schemas.microsoft.com/office/drawing/2014/main" id="{A90DB123-91B2-AA07-13A0-2E888353B270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647925" y="2426100"/>
                <a:ext cx="758880" cy="68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4">
            <p14:nvContentPartPr>
              <p14:cNvPr id="21" name="Rukopis 20">
                <a:extLst>
                  <a:ext uri="{FF2B5EF4-FFF2-40B4-BE49-F238E27FC236}">
                    <a16:creationId xmlns:a16="http://schemas.microsoft.com/office/drawing/2014/main" id="{3DD1C1F1-8BA8-D2F5-7525-39F4EFD5BA07}"/>
                  </a:ext>
                </a:extLst>
              </p14:cNvPr>
              <p14:cNvContentPartPr/>
              <p14:nvPr/>
            </p14:nvContentPartPr>
            <p14:xfrm>
              <a:off x="3596304" y="2187261"/>
              <a:ext cx="153360" cy="901800"/>
            </p14:xfrm>
          </p:contentPart>
        </mc:Choice>
        <mc:Fallback xmlns="">
          <p:pic>
            <p:nvPicPr>
              <p:cNvPr id="21" name="Rukopis 20">
                <a:extLst>
                  <a:ext uri="{FF2B5EF4-FFF2-40B4-BE49-F238E27FC236}">
                    <a16:creationId xmlns:a16="http://schemas.microsoft.com/office/drawing/2014/main" id="{3DD1C1F1-8BA8-D2F5-7525-39F4EFD5BA0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533304" y="2124621"/>
                <a:ext cx="279000" cy="10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22" name="Rukopis 21">
                <a:extLst>
                  <a:ext uri="{FF2B5EF4-FFF2-40B4-BE49-F238E27FC236}">
                    <a16:creationId xmlns:a16="http://schemas.microsoft.com/office/drawing/2014/main" id="{C631571F-311F-9B35-66BB-5E6028D4C516}"/>
                  </a:ext>
                </a:extLst>
              </p14:cNvPr>
              <p14:cNvContentPartPr/>
              <p14:nvPr/>
            </p14:nvContentPartPr>
            <p14:xfrm>
              <a:off x="4016312" y="2290022"/>
              <a:ext cx="788040" cy="727560"/>
            </p14:xfrm>
          </p:contentPart>
        </mc:Choice>
        <mc:Fallback xmlns="">
          <p:pic>
            <p:nvPicPr>
              <p:cNvPr id="22" name="Rukopis 21">
                <a:extLst>
                  <a:ext uri="{FF2B5EF4-FFF2-40B4-BE49-F238E27FC236}">
                    <a16:creationId xmlns:a16="http://schemas.microsoft.com/office/drawing/2014/main" id="{C631571F-311F-9B35-66BB-5E6028D4C51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953672" y="2227382"/>
                <a:ext cx="913680" cy="85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23" name="Rukopis 22">
                <a:extLst>
                  <a:ext uri="{FF2B5EF4-FFF2-40B4-BE49-F238E27FC236}">
                    <a16:creationId xmlns:a16="http://schemas.microsoft.com/office/drawing/2014/main" id="{CD7B5D29-5863-38F8-94F5-D331D6291578}"/>
                  </a:ext>
                </a:extLst>
              </p14:cNvPr>
              <p14:cNvContentPartPr/>
              <p14:nvPr/>
            </p14:nvContentPartPr>
            <p14:xfrm>
              <a:off x="5330220" y="2106755"/>
              <a:ext cx="679320" cy="801000"/>
            </p14:xfrm>
          </p:contentPart>
        </mc:Choice>
        <mc:Fallback xmlns="">
          <p:pic>
            <p:nvPicPr>
              <p:cNvPr id="23" name="Rukopis 22">
                <a:extLst>
                  <a:ext uri="{FF2B5EF4-FFF2-40B4-BE49-F238E27FC236}">
                    <a16:creationId xmlns:a16="http://schemas.microsoft.com/office/drawing/2014/main" id="{CD7B5D29-5863-38F8-94F5-D331D629157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267220" y="2043755"/>
                <a:ext cx="804960" cy="92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24" name="Rukopis 23">
                <a:extLst>
                  <a:ext uri="{FF2B5EF4-FFF2-40B4-BE49-F238E27FC236}">
                    <a16:creationId xmlns:a16="http://schemas.microsoft.com/office/drawing/2014/main" id="{1FBF6208-2830-D7E4-25D0-241019179034}"/>
                  </a:ext>
                </a:extLst>
              </p14:cNvPr>
              <p14:cNvContentPartPr/>
              <p14:nvPr/>
            </p14:nvContentPartPr>
            <p14:xfrm>
              <a:off x="5292060" y="2039075"/>
              <a:ext cx="523800" cy="14400"/>
            </p14:xfrm>
          </p:contentPart>
        </mc:Choice>
        <mc:Fallback xmlns="">
          <p:pic>
            <p:nvPicPr>
              <p:cNvPr id="24" name="Rukopis 23">
                <a:extLst>
                  <a:ext uri="{FF2B5EF4-FFF2-40B4-BE49-F238E27FC236}">
                    <a16:creationId xmlns:a16="http://schemas.microsoft.com/office/drawing/2014/main" id="{1FBF6208-2830-D7E4-25D0-241019179034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229060" y="1976435"/>
                <a:ext cx="64944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2">
            <p14:nvContentPartPr>
              <p14:cNvPr id="25" name="Rukopis 24">
                <a:extLst>
                  <a:ext uri="{FF2B5EF4-FFF2-40B4-BE49-F238E27FC236}">
                    <a16:creationId xmlns:a16="http://schemas.microsoft.com/office/drawing/2014/main" id="{632BAA83-52EF-5825-B06E-CFB60BD8EAC7}"/>
                  </a:ext>
                </a:extLst>
              </p14:cNvPr>
              <p14:cNvContentPartPr/>
              <p14:nvPr/>
            </p14:nvContentPartPr>
            <p14:xfrm>
              <a:off x="1027916" y="3670431"/>
              <a:ext cx="549720" cy="767880"/>
            </p14:xfrm>
          </p:contentPart>
        </mc:Choice>
        <mc:Fallback xmlns="">
          <p:pic>
            <p:nvPicPr>
              <p:cNvPr id="25" name="Rukopis 24">
                <a:extLst>
                  <a:ext uri="{FF2B5EF4-FFF2-40B4-BE49-F238E27FC236}">
                    <a16:creationId xmlns:a16="http://schemas.microsoft.com/office/drawing/2014/main" id="{632BAA83-52EF-5825-B06E-CFB60BD8EAC7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64916" y="3607431"/>
                <a:ext cx="675360" cy="89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4">
            <p14:nvContentPartPr>
              <p14:cNvPr id="26" name="Rukopis 25">
                <a:extLst>
                  <a:ext uri="{FF2B5EF4-FFF2-40B4-BE49-F238E27FC236}">
                    <a16:creationId xmlns:a16="http://schemas.microsoft.com/office/drawing/2014/main" id="{E6C3131E-53A5-C30E-DF6A-640EDF805CE9}"/>
                  </a:ext>
                </a:extLst>
              </p14:cNvPr>
              <p14:cNvContentPartPr/>
              <p14:nvPr/>
            </p14:nvContentPartPr>
            <p14:xfrm>
              <a:off x="1964560" y="3611514"/>
              <a:ext cx="626040" cy="794880"/>
            </p14:xfrm>
          </p:contentPart>
        </mc:Choice>
        <mc:Fallback xmlns="">
          <p:pic>
            <p:nvPicPr>
              <p:cNvPr id="26" name="Rukopis 25">
                <a:extLst>
                  <a:ext uri="{FF2B5EF4-FFF2-40B4-BE49-F238E27FC236}">
                    <a16:creationId xmlns:a16="http://schemas.microsoft.com/office/drawing/2014/main" id="{E6C3131E-53A5-C30E-DF6A-640EDF805CE9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901920" y="3548874"/>
                <a:ext cx="751680" cy="92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6">
            <p14:nvContentPartPr>
              <p14:cNvPr id="30" name="Rukopis 29">
                <a:extLst>
                  <a:ext uri="{FF2B5EF4-FFF2-40B4-BE49-F238E27FC236}">
                    <a16:creationId xmlns:a16="http://schemas.microsoft.com/office/drawing/2014/main" id="{255A7C83-7B17-7186-A9CE-87418D1B45D3}"/>
                  </a:ext>
                </a:extLst>
              </p14:cNvPr>
              <p14:cNvContentPartPr/>
              <p14:nvPr/>
            </p14:nvContentPartPr>
            <p14:xfrm>
              <a:off x="2004520" y="4025874"/>
              <a:ext cx="428040" cy="495720"/>
            </p14:xfrm>
          </p:contentPart>
        </mc:Choice>
        <mc:Fallback xmlns="">
          <p:pic>
            <p:nvPicPr>
              <p:cNvPr id="30" name="Rukopis 29">
                <a:extLst>
                  <a:ext uri="{FF2B5EF4-FFF2-40B4-BE49-F238E27FC236}">
                    <a16:creationId xmlns:a16="http://schemas.microsoft.com/office/drawing/2014/main" id="{255A7C83-7B17-7186-A9CE-87418D1B45D3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941520" y="3962874"/>
                <a:ext cx="553680" cy="621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Skupina 33">
            <a:extLst>
              <a:ext uri="{FF2B5EF4-FFF2-40B4-BE49-F238E27FC236}">
                <a16:creationId xmlns:a16="http://schemas.microsoft.com/office/drawing/2014/main" id="{22E7529E-C146-267B-3B98-94422FFB0CF4}"/>
              </a:ext>
            </a:extLst>
          </p:cNvPr>
          <p:cNvGrpSpPr/>
          <p:nvPr/>
        </p:nvGrpSpPr>
        <p:grpSpPr>
          <a:xfrm>
            <a:off x="2813120" y="3571792"/>
            <a:ext cx="712800" cy="827640"/>
            <a:chOff x="2438320" y="3271560"/>
            <a:chExt cx="712800" cy="82764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38">
              <p14:nvContentPartPr>
                <p14:cNvPr id="32" name="Rukopis 31">
                  <a:extLst>
                    <a:ext uri="{FF2B5EF4-FFF2-40B4-BE49-F238E27FC236}">
                      <a16:creationId xmlns:a16="http://schemas.microsoft.com/office/drawing/2014/main" id="{84D000D2-261F-5E83-FFAB-B4F5B6C78A72}"/>
                    </a:ext>
                  </a:extLst>
                </p14:cNvPr>
                <p14:cNvContentPartPr/>
                <p14:nvPr/>
              </p14:nvContentPartPr>
              <p14:xfrm>
                <a:off x="2438320" y="3271560"/>
                <a:ext cx="264600" cy="827640"/>
              </p14:xfrm>
            </p:contentPart>
          </mc:Choice>
          <mc:Fallback xmlns="">
            <p:pic>
              <p:nvPicPr>
                <p:cNvPr id="32" name="Rukopis 31">
                  <a:extLst>
                    <a:ext uri="{FF2B5EF4-FFF2-40B4-BE49-F238E27FC236}">
                      <a16:creationId xmlns:a16="http://schemas.microsoft.com/office/drawing/2014/main" id="{84D000D2-261F-5E83-FFAB-B4F5B6C78A7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375680" y="3208560"/>
                  <a:ext cx="390240" cy="9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0">
              <p14:nvContentPartPr>
                <p14:cNvPr id="33" name="Rukopis 32">
                  <a:extLst>
                    <a:ext uri="{FF2B5EF4-FFF2-40B4-BE49-F238E27FC236}">
                      <a16:creationId xmlns:a16="http://schemas.microsoft.com/office/drawing/2014/main" id="{3A67C995-A4CC-29A0-6708-C2A99D747078}"/>
                    </a:ext>
                  </a:extLst>
                </p14:cNvPr>
                <p14:cNvContentPartPr/>
                <p14:nvPr/>
              </p14:nvContentPartPr>
              <p14:xfrm>
                <a:off x="2621200" y="3467400"/>
                <a:ext cx="529920" cy="129240"/>
              </p14:xfrm>
            </p:contentPart>
          </mc:Choice>
          <mc:Fallback xmlns="">
            <p:pic>
              <p:nvPicPr>
                <p:cNvPr id="33" name="Rukopis 32">
                  <a:extLst>
                    <a:ext uri="{FF2B5EF4-FFF2-40B4-BE49-F238E27FC236}">
                      <a16:creationId xmlns:a16="http://schemas.microsoft.com/office/drawing/2014/main" id="{3A67C995-A4CC-29A0-6708-C2A99D74707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558200" y="3404760"/>
                  <a:ext cx="655560" cy="25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2">
            <p14:nvContentPartPr>
              <p14:cNvPr id="35" name="Rukopis 34">
                <a:extLst>
                  <a:ext uri="{FF2B5EF4-FFF2-40B4-BE49-F238E27FC236}">
                    <a16:creationId xmlns:a16="http://schemas.microsoft.com/office/drawing/2014/main" id="{55B7E37A-4F5E-6261-FBB8-2505DCF76FD3}"/>
                  </a:ext>
                </a:extLst>
              </p14:cNvPr>
              <p14:cNvContentPartPr/>
              <p14:nvPr/>
            </p14:nvContentPartPr>
            <p14:xfrm>
              <a:off x="3810911" y="3601561"/>
              <a:ext cx="632520" cy="807840"/>
            </p14:xfrm>
          </p:contentPart>
        </mc:Choice>
        <mc:Fallback xmlns="">
          <p:pic>
            <p:nvPicPr>
              <p:cNvPr id="35" name="Rukopis 34">
                <a:extLst>
                  <a:ext uri="{FF2B5EF4-FFF2-40B4-BE49-F238E27FC236}">
                    <a16:creationId xmlns:a16="http://schemas.microsoft.com/office/drawing/2014/main" id="{55B7E37A-4F5E-6261-FBB8-2505DCF76FD3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747911" y="3538561"/>
                <a:ext cx="758160" cy="93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4">
            <p14:nvContentPartPr>
              <p14:cNvPr id="36" name="Rukopis 35">
                <a:extLst>
                  <a:ext uri="{FF2B5EF4-FFF2-40B4-BE49-F238E27FC236}">
                    <a16:creationId xmlns:a16="http://schemas.microsoft.com/office/drawing/2014/main" id="{7E6BDAC1-7A7E-454F-4202-86150AE9E0C2}"/>
                  </a:ext>
                </a:extLst>
              </p14:cNvPr>
              <p14:cNvContentPartPr/>
              <p14:nvPr/>
            </p14:nvContentPartPr>
            <p14:xfrm>
              <a:off x="5185329" y="3359053"/>
              <a:ext cx="756720" cy="956520"/>
            </p14:xfrm>
          </p:contentPart>
        </mc:Choice>
        <mc:Fallback xmlns="">
          <p:pic>
            <p:nvPicPr>
              <p:cNvPr id="36" name="Rukopis 35">
                <a:extLst>
                  <a:ext uri="{FF2B5EF4-FFF2-40B4-BE49-F238E27FC236}">
                    <a16:creationId xmlns:a16="http://schemas.microsoft.com/office/drawing/2014/main" id="{7E6BDAC1-7A7E-454F-4202-86150AE9E0C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122689" y="3296413"/>
                <a:ext cx="882360" cy="1082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0" name="Skupina 39">
            <a:extLst>
              <a:ext uri="{FF2B5EF4-FFF2-40B4-BE49-F238E27FC236}">
                <a16:creationId xmlns:a16="http://schemas.microsoft.com/office/drawing/2014/main" id="{34EC98B3-BD8A-3149-B059-01AD00718FCD}"/>
              </a:ext>
            </a:extLst>
          </p:cNvPr>
          <p:cNvGrpSpPr/>
          <p:nvPr/>
        </p:nvGrpSpPr>
        <p:grpSpPr>
          <a:xfrm>
            <a:off x="5539316" y="4684416"/>
            <a:ext cx="360" cy="360"/>
            <a:chOff x="5127160" y="4497000"/>
            <a:chExt cx="360" cy="360"/>
          </a:xfrm>
        </p:grpSpPr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6">
              <p14:nvContentPartPr>
                <p14:cNvPr id="37" name="Rukopis 36">
                  <a:extLst>
                    <a:ext uri="{FF2B5EF4-FFF2-40B4-BE49-F238E27FC236}">
                      <a16:creationId xmlns:a16="http://schemas.microsoft.com/office/drawing/2014/main" id="{1B04DF61-AE38-C886-C9B3-93206AEA5213}"/>
                    </a:ext>
                  </a:extLst>
                </p14:cNvPr>
                <p14:cNvContentPartPr/>
                <p14:nvPr/>
              </p14:nvContentPartPr>
              <p14:xfrm>
                <a:off x="5127160" y="4497000"/>
                <a:ext cx="360" cy="360"/>
              </p14:xfrm>
            </p:contentPart>
          </mc:Choice>
          <mc:Fallback xmlns="">
            <p:pic>
              <p:nvPicPr>
                <p:cNvPr id="37" name="Rukopis 36">
                  <a:extLst>
                    <a:ext uri="{FF2B5EF4-FFF2-40B4-BE49-F238E27FC236}">
                      <a16:creationId xmlns:a16="http://schemas.microsoft.com/office/drawing/2014/main" id="{1B04DF61-AE38-C886-C9B3-93206AEA5213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064520" y="443436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48">
              <p14:nvContentPartPr>
                <p14:cNvPr id="38" name="Rukopis 37">
                  <a:extLst>
                    <a:ext uri="{FF2B5EF4-FFF2-40B4-BE49-F238E27FC236}">
                      <a16:creationId xmlns:a16="http://schemas.microsoft.com/office/drawing/2014/main" id="{A9E0D8EC-C12D-AF56-22D2-61F922912888}"/>
                    </a:ext>
                  </a:extLst>
                </p14:cNvPr>
                <p14:cNvContentPartPr/>
                <p14:nvPr/>
              </p14:nvContentPartPr>
              <p14:xfrm>
                <a:off x="5127160" y="4497000"/>
                <a:ext cx="360" cy="360"/>
              </p14:xfrm>
            </p:contentPart>
          </mc:Choice>
          <mc:Fallback xmlns="">
            <p:pic>
              <p:nvPicPr>
                <p:cNvPr id="38" name="Rukopis 37">
                  <a:extLst>
                    <a:ext uri="{FF2B5EF4-FFF2-40B4-BE49-F238E27FC236}">
                      <a16:creationId xmlns:a16="http://schemas.microsoft.com/office/drawing/2014/main" id="{A9E0D8EC-C12D-AF56-22D2-61F92291288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064520" y="443436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 xmlns:aink="http://schemas.microsoft.com/office/drawing/2016/ink">
          <mc:Choice Requires="p14 aink">
            <p:contentPart p14:bwMode="auto" r:id="rId50">
              <p14:nvContentPartPr>
                <p14:cNvPr id="39" name="Rukopis 38">
                  <a:extLst>
                    <a:ext uri="{FF2B5EF4-FFF2-40B4-BE49-F238E27FC236}">
                      <a16:creationId xmlns:a16="http://schemas.microsoft.com/office/drawing/2014/main" id="{467CFF22-B1B0-6EDD-D040-335BF33B1EA9}"/>
                    </a:ext>
                  </a:extLst>
                </p14:cNvPr>
                <p14:cNvContentPartPr/>
                <p14:nvPr/>
              </p14:nvContentPartPr>
              <p14:xfrm>
                <a:off x="5127160" y="4497000"/>
                <a:ext cx="360" cy="360"/>
              </p14:xfrm>
            </p:contentPart>
          </mc:Choice>
          <mc:Fallback xmlns="">
            <p:pic>
              <p:nvPicPr>
                <p:cNvPr id="39" name="Rukopis 38">
                  <a:extLst>
                    <a:ext uri="{FF2B5EF4-FFF2-40B4-BE49-F238E27FC236}">
                      <a16:creationId xmlns:a16="http://schemas.microsoft.com/office/drawing/2014/main" id="{467CFF22-B1B0-6EDD-D040-335BF33B1EA9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064520" y="4434360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41" name="TextovéPole 40">
            <a:extLst>
              <a:ext uri="{FF2B5EF4-FFF2-40B4-BE49-F238E27FC236}">
                <a16:creationId xmlns:a16="http://schemas.microsoft.com/office/drawing/2014/main" id="{6978E002-30DE-7D84-65B8-4D7AF4585533}"/>
              </a:ext>
            </a:extLst>
          </p:cNvPr>
          <p:cNvSpPr txBox="1"/>
          <p:nvPr/>
        </p:nvSpPr>
        <p:spPr>
          <a:xfrm>
            <a:off x="833119" y="5343059"/>
            <a:ext cx="10478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accent5"/>
                </a:solidFill>
              </a:rPr>
              <a:t>Do </a:t>
            </a:r>
            <a:r>
              <a:rPr lang="cs-CZ" sz="4800" dirty="0" err="1">
                <a:solidFill>
                  <a:schemeClr val="accent5"/>
                </a:solidFill>
              </a:rPr>
              <a:t>you</a:t>
            </a:r>
            <a:r>
              <a:rPr lang="cs-CZ" sz="4800" dirty="0">
                <a:solidFill>
                  <a:schemeClr val="accent5"/>
                </a:solidFill>
              </a:rPr>
              <a:t> </a:t>
            </a:r>
            <a:r>
              <a:rPr lang="cs-CZ" sz="4800" dirty="0" err="1">
                <a:solidFill>
                  <a:schemeClr val="accent5"/>
                </a:solidFill>
              </a:rPr>
              <a:t>wish</a:t>
            </a:r>
            <a:r>
              <a:rPr lang="cs-CZ" sz="4800" dirty="0">
                <a:solidFill>
                  <a:schemeClr val="accent5"/>
                </a:solidFill>
              </a:rPr>
              <a:t> to </a:t>
            </a:r>
            <a:r>
              <a:rPr lang="cs-CZ" sz="4800" dirty="0" err="1">
                <a:solidFill>
                  <a:schemeClr val="accent5"/>
                </a:solidFill>
              </a:rPr>
              <a:t>understand</a:t>
            </a:r>
            <a:r>
              <a:rPr lang="cs-CZ" sz="4800" dirty="0">
                <a:solidFill>
                  <a:schemeClr val="accent5"/>
                </a:solidFill>
              </a:rPr>
              <a:t> the </a:t>
            </a:r>
            <a:r>
              <a:rPr lang="cs-CZ" sz="4800" dirty="0" err="1">
                <a:solidFill>
                  <a:schemeClr val="accent5"/>
                </a:solidFill>
              </a:rPr>
              <a:t>universe</a:t>
            </a:r>
            <a:r>
              <a:rPr lang="cs-CZ" sz="4800" dirty="0">
                <a:solidFill>
                  <a:schemeClr val="accent5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251235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Obdélník 28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10" name="Obrázek 9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66C03E34-4BEE-0B92-71B3-48555AFDB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875" y="-142240"/>
            <a:ext cx="3523391" cy="2491885"/>
          </a:xfrm>
          <a:prstGeom prst="rect">
            <a:avLst/>
          </a:prstGeom>
        </p:spPr>
      </p:pic>
      <p:pic>
        <p:nvPicPr>
          <p:cNvPr id="11" name="Obrázek 10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30DD32EC-8B12-6E0E-DB24-C376D11FF2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645" y="453643"/>
            <a:ext cx="1220026" cy="1101879"/>
          </a:xfrm>
          <a:prstGeom prst="rect">
            <a:avLst/>
          </a:prstGeom>
        </p:spPr>
      </p:pic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4528FDF7-497C-49EB-6CC2-9CEC9FDD6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217C01CDF565}" type="slidenum">
              <a:rPr lang="cs-CZ" noProof="0" smtClean="0"/>
              <a:pPr rtl="0"/>
              <a:t>4</a:t>
            </a:fld>
            <a:endParaRPr lang="cs-CZ" noProof="0"/>
          </a:p>
        </p:txBody>
      </p:sp>
      <p:pic>
        <p:nvPicPr>
          <p:cNvPr id="5" name="Zástupný obsah 4" descr="Obsah obrázku skica, kresba, Perokresba, ilustrace&#10;&#10;Popis byl vytvořen automaticky">
            <a:extLst>
              <a:ext uri="{FF2B5EF4-FFF2-40B4-BE49-F238E27FC236}">
                <a16:creationId xmlns:a16="http://schemas.microsoft.com/office/drawing/2014/main" id="{326449D0-7D9F-B491-8936-E86D82EC4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169251" y="829391"/>
            <a:ext cx="5847991" cy="2812292"/>
          </a:xfrm>
          <a:effectLst>
            <a:outerShdw blurRad="50800" dist="50800" dir="5400000" algn="ctr" rotWithShape="0">
              <a:srgbClr val="000000">
                <a:alpha val="41000"/>
              </a:srgbClr>
            </a:outerShdw>
          </a:effec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3FCB81AC-9AEB-39E0-75CD-3993FC7B300E}"/>
              </a:ext>
            </a:extLst>
          </p:cNvPr>
          <p:cNvSpPr txBox="1"/>
          <p:nvPr/>
        </p:nvSpPr>
        <p:spPr>
          <a:xfrm>
            <a:off x="2201668" y="5307702"/>
            <a:ext cx="77831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dirty="0" err="1">
                <a:solidFill>
                  <a:schemeClr val="bg1"/>
                </a:solidFill>
              </a:rPr>
              <a:t>Entanglement</a:t>
            </a:r>
            <a:r>
              <a:rPr lang="cs-CZ" sz="4800" dirty="0">
                <a:solidFill>
                  <a:schemeClr val="bg1"/>
                </a:solidFill>
              </a:rPr>
              <a:t> in </a:t>
            </a:r>
            <a:r>
              <a:rPr lang="cs-CZ" sz="4800" dirty="0" err="1">
                <a:solidFill>
                  <a:schemeClr val="bg1"/>
                </a:solidFill>
              </a:rPr>
              <a:t>cryptography</a:t>
            </a:r>
            <a:r>
              <a:rPr lang="cs-CZ" sz="48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9264F2D-8BA4-1C18-0481-F56CB5ACF8EB}"/>
              </a:ext>
            </a:extLst>
          </p:cNvPr>
          <p:cNvSpPr/>
          <p:nvPr/>
        </p:nvSpPr>
        <p:spPr>
          <a:xfrm rot="20086105">
            <a:off x="50764" y="3422309"/>
            <a:ext cx="499591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Immune</a:t>
            </a:r>
            <a:r>
              <a:rPr lang="cs-CZ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 to </a:t>
            </a:r>
          </a:p>
          <a:p>
            <a:pPr algn="ctr"/>
            <a:r>
              <a:rPr lang="cs-CZ" sz="5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eavesdropping</a:t>
            </a:r>
            <a:r>
              <a:rPr lang="cs-CZ" sz="5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!</a:t>
            </a:r>
            <a:endParaRPr lang="cs-CZ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D6B48D4-304C-F985-3B99-245D8BF04090}"/>
              </a:ext>
            </a:extLst>
          </p:cNvPr>
          <p:cNvSpPr/>
          <p:nvPr/>
        </p:nvSpPr>
        <p:spPr>
          <a:xfrm rot="1233508">
            <a:off x="8719110" y="3967352"/>
            <a:ext cx="338426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Advanced</a:t>
            </a:r>
            <a:br>
              <a:rPr lang="cs-CZ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cs-CZ" sz="5400" b="1" cap="none" spc="0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security</a:t>
            </a:r>
            <a:r>
              <a:rPr lang="cs-CZ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39966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D7E383D-FA95-888D-7BF5-050F1068F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10" cy="365125"/>
          </a:xfrm>
        </p:spPr>
        <p:txBody>
          <a:bodyPr anchor="ctr">
            <a:normAutofit/>
          </a:bodyPr>
          <a:lstStyle/>
          <a:p>
            <a:pPr rtl="0">
              <a:spcAft>
                <a:spcPts val="600"/>
              </a:spcAft>
            </a:pPr>
            <a:fld id="{D57F1E4F-1CFF-5643-939E-217C01CDF565}" type="slidenum">
              <a:rPr lang="cs-CZ" noProof="0" smtClean="0"/>
              <a:pPr rtl="0">
                <a:spcAft>
                  <a:spcPts val="600"/>
                </a:spcAft>
              </a:pPr>
              <a:t>5</a:t>
            </a:fld>
            <a:endParaRPr lang="cs-CZ" noProof="0"/>
          </a:p>
        </p:txBody>
      </p:sp>
      <p:pic>
        <p:nvPicPr>
          <p:cNvPr id="5" name="Obrázek 4" descr="Obsah obrázku text, Písmo, snímek obrazovky, Grafika&#10;&#10;Popis byl vytvořen automaticky">
            <a:extLst>
              <a:ext uri="{FF2B5EF4-FFF2-40B4-BE49-F238E27FC236}">
                <a16:creationId xmlns:a16="http://schemas.microsoft.com/office/drawing/2014/main" id="{9B122D0D-0FD6-C755-A471-2B8AFE684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45" y="453643"/>
            <a:ext cx="1220026" cy="1101879"/>
          </a:xfrm>
          <a:prstGeom prst="rect">
            <a:avLst/>
          </a:prstGeom>
        </p:spPr>
      </p:pic>
      <p:pic>
        <p:nvPicPr>
          <p:cNvPr id="6" name="Obrázek 5" descr="Obsah obrázku text, Písmo, Grafika, logo&#10;&#10;Popis byl vytvořen automaticky">
            <a:extLst>
              <a:ext uri="{FF2B5EF4-FFF2-40B4-BE49-F238E27FC236}">
                <a16:creationId xmlns:a16="http://schemas.microsoft.com/office/drawing/2014/main" id="{0EB23210-9167-203A-31E0-F89815EA69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1875" y="-142240"/>
            <a:ext cx="3523391" cy="2491885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9D6845D-BE56-F8A4-1B20-3CA6D9EF99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6817126"/>
              </p:ext>
            </p:extLst>
          </p:nvPr>
        </p:nvGraphicFramePr>
        <p:xfrm>
          <a:off x="1685671" y="190831"/>
          <a:ext cx="9730649" cy="566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AD9F61F1-55F0-6A7E-105E-F4758DC11D33}"/>
              </a:ext>
            </a:extLst>
          </p:cNvPr>
          <p:cNvSpPr txBox="1"/>
          <p:nvPr/>
        </p:nvSpPr>
        <p:spPr>
          <a:xfrm>
            <a:off x="2136711" y="5860649"/>
            <a:ext cx="791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>
                <a:solidFill>
                  <a:schemeClr val="bg1"/>
                </a:solidFill>
              </a:rPr>
              <a:t>Thank</a:t>
            </a:r>
            <a:r>
              <a:rPr lang="cs-CZ" i="1" dirty="0">
                <a:solidFill>
                  <a:schemeClr val="bg1"/>
                </a:solidFill>
              </a:rPr>
              <a:t> </a:t>
            </a:r>
            <a:r>
              <a:rPr lang="cs-CZ" i="1" dirty="0" err="1">
                <a:solidFill>
                  <a:schemeClr val="bg1"/>
                </a:solidFill>
              </a:rPr>
              <a:t>you</a:t>
            </a:r>
            <a:r>
              <a:rPr lang="cs-CZ" i="1" dirty="0">
                <a:solidFill>
                  <a:schemeClr val="bg1"/>
                </a:solidFill>
              </a:rPr>
              <a:t> to Géant, CTU and CESNET. Made by </a:t>
            </a:r>
            <a:r>
              <a:rPr lang="cs-CZ" i="1" dirty="0" err="1">
                <a:solidFill>
                  <a:schemeClr val="bg1"/>
                </a:solidFill>
              </a:rPr>
              <a:t>financial</a:t>
            </a:r>
            <a:r>
              <a:rPr lang="cs-CZ" i="1" dirty="0">
                <a:solidFill>
                  <a:schemeClr val="bg1"/>
                </a:solidFill>
              </a:rPr>
              <a:t> </a:t>
            </a:r>
            <a:r>
              <a:rPr lang="cs-CZ" i="1" dirty="0" err="1">
                <a:solidFill>
                  <a:schemeClr val="bg1"/>
                </a:solidFill>
              </a:rPr>
              <a:t>contribution</a:t>
            </a:r>
            <a:r>
              <a:rPr lang="cs-CZ" i="1" dirty="0">
                <a:solidFill>
                  <a:schemeClr val="bg1"/>
                </a:solidFill>
              </a:rPr>
              <a:t> </a:t>
            </a:r>
            <a:r>
              <a:rPr lang="cs-CZ" i="1" dirty="0" err="1">
                <a:solidFill>
                  <a:schemeClr val="bg1"/>
                </a:solidFill>
              </a:rPr>
              <a:t>from</a:t>
            </a:r>
            <a:r>
              <a:rPr lang="cs-CZ" i="1" dirty="0">
                <a:solidFill>
                  <a:schemeClr val="bg1"/>
                </a:solidFill>
              </a:rPr>
              <a:t> QUEENTEC.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69CFBBB-B524-B082-9E0E-ACF04990CB65}"/>
              </a:ext>
            </a:extLst>
          </p:cNvPr>
          <p:cNvSpPr txBox="1"/>
          <p:nvPr/>
        </p:nvSpPr>
        <p:spPr>
          <a:xfrm>
            <a:off x="8532642" y="2349645"/>
            <a:ext cx="718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chemeClr val="bg1"/>
                </a:solidFill>
              </a:rPr>
              <a:t>Sensing</a:t>
            </a: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000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208585_TF56390039_Win32" id="{44588291-BBE4-42F6-955F-EE6B6CBB8960}" vid="{596D653E-F2C0-46C7-B9D1-6582A82A97E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Technický návrh</Template>
  <TotalTime>214</TotalTime>
  <Words>84</Words>
  <Application>Microsoft Office PowerPoint</Application>
  <PresentationFormat>Širokoúhlá obrazovka</PresentationFormat>
  <Paragraphs>34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Calibri</vt:lpstr>
      <vt:lpstr>Gill Sans MT</vt:lpstr>
      <vt:lpstr>Wingdings 2</vt:lpstr>
      <vt:lpstr>Dividenda</vt:lpstr>
      <vt:lpstr>Exploring the enigma of entanglement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enigma of entanglement</dc:title>
  <dc:creator>Elisabeth Andriantsarazo</dc:creator>
  <cp:lastModifiedBy>Elisabeth Andriantsarazo</cp:lastModifiedBy>
  <cp:revision>2</cp:revision>
  <dcterms:created xsi:type="dcterms:W3CDTF">2024-05-23T12:30:35Z</dcterms:created>
  <dcterms:modified xsi:type="dcterms:W3CDTF">2024-06-07T08:40:10Z</dcterms:modified>
</cp:coreProperties>
</file>