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9"/>
  </p:notesMasterIdLst>
  <p:sldIdLst>
    <p:sldId id="257" r:id="rId2"/>
    <p:sldId id="304" r:id="rId3"/>
    <p:sldId id="305" r:id="rId4"/>
    <p:sldId id="306" r:id="rId5"/>
    <p:sldId id="307" r:id="rId6"/>
    <p:sldId id="309" r:id="rId7"/>
    <p:sldId id="30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A9F9AA-ED81-D546-A0C0-73182A6B6749}" v="9" dt="2024-06-03T17:33:45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75"/>
    <p:restoredTop sz="80418"/>
  </p:normalViewPr>
  <p:slideViewPr>
    <p:cSldViewPr snapToGrid="0">
      <p:cViewPr varScale="1">
        <p:scale>
          <a:sx n="127" d="100"/>
          <a:sy n="127" d="100"/>
        </p:scale>
        <p:origin x="1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wis, Kyle (NIH/NIAID) [C]" userId="42a3cecb-fee3-4662-bc8a-15d38e973455" providerId="ADAL" clId="{47A9F9AA-ED81-D546-A0C0-73182A6B6749}"/>
    <pc:docChg chg="undo custSel addSld delSld modSld sldOrd delMainMaster">
      <pc:chgData name="Lewis, Kyle (NIH/NIAID) [C]" userId="42a3cecb-fee3-4662-bc8a-15d38e973455" providerId="ADAL" clId="{47A9F9AA-ED81-D546-A0C0-73182A6B6749}" dt="2024-06-11T23:16:55.593" v="5060" actId="20577"/>
      <pc:docMkLst>
        <pc:docMk/>
      </pc:docMkLst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0" sldId="256"/>
        </pc:sldMkLst>
      </pc:sldChg>
      <pc:sldChg chg="addSp delSp modSp mod modNotesTx">
        <pc:chgData name="Lewis, Kyle (NIH/NIAID) [C]" userId="42a3cecb-fee3-4662-bc8a-15d38e973455" providerId="ADAL" clId="{47A9F9AA-ED81-D546-A0C0-73182A6B6749}" dt="2024-06-11T23:07:32.114" v="1760" actId="20577"/>
        <pc:sldMkLst>
          <pc:docMk/>
          <pc:sldMk cId="0" sldId="257"/>
        </pc:sldMkLst>
        <pc:spChg chg="del">
          <ac:chgData name="Lewis, Kyle (NIH/NIAID) [C]" userId="42a3cecb-fee3-4662-bc8a-15d38e973455" providerId="ADAL" clId="{47A9F9AA-ED81-D546-A0C0-73182A6B6749}" dt="2024-06-03T17:08:32.169" v="5" actId="478"/>
          <ac:spMkLst>
            <pc:docMk/>
            <pc:sldMk cId="0" sldId="257"/>
            <ac:spMk id="4" creationId="{C5602E95-CBB6-8F06-87EA-735BD77EBB11}"/>
          </ac:spMkLst>
        </pc:spChg>
        <pc:spChg chg="add mod">
          <ac:chgData name="Lewis, Kyle (NIH/NIAID) [C]" userId="42a3cecb-fee3-4662-bc8a-15d38e973455" providerId="ADAL" clId="{47A9F9AA-ED81-D546-A0C0-73182A6B6749}" dt="2024-06-03T17:18:19.451" v="214" actId="1076"/>
          <ac:spMkLst>
            <pc:docMk/>
            <pc:sldMk cId="0" sldId="257"/>
            <ac:spMk id="6" creationId="{4B3A990E-396F-2601-6A77-9B4AE8637882}"/>
          </ac:spMkLst>
        </pc:spChg>
        <pc:spChg chg="add mod">
          <ac:chgData name="Lewis, Kyle (NIH/NIAID) [C]" userId="42a3cecb-fee3-4662-bc8a-15d38e973455" providerId="ADAL" clId="{47A9F9AA-ED81-D546-A0C0-73182A6B6749}" dt="2024-06-03T17:23:40.734" v="388" actId="1076"/>
          <ac:spMkLst>
            <pc:docMk/>
            <pc:sldMk cId="0" sldId="257"/>
            <ac:spMk id="9" creationId="{919B04C5-7373-E1F5-14D2-5A3D525438D6}"/>
          </ac:spMkLst>
        </pc:spChg>
        <pc:spChg chg="add mod">
          <ac:chgData name="Lewis, Kyle (NIH/NIAID) [C]" userId="42a3cecb-fee3-4662-bc8a-15d38e973455" providerId="ADAL" clId="{47A9F9AA-ED81-D546-A0C0-73182A6B6749}" dt="2024-06-03T17:23:03.429" v="378" actId="1036"/>
          <ac:spMkLst>
            <pc:docMk/>
            <pc:sldMk cId="0" sldId="257"/>
            <ac:spMk id="10" creationId="{E21AAD07-2423-0DB3-B5C6-6DD8068AE0F5}"/>
          </ac:spMkLst>
        </pc:spChg>
        <pc:spChg chg="del">
          <ac:chgData name="Lewis, Kyle (NIH/NIAID) [C]" userId="42a3cecb-fee3-4662-bc8a-15d38e973455" providerId="ADAL" clId="{47A9F9AA-ED81-D546-A0C0-73182A6B6749}" dt="2024-06-03T17:18:01.711" v="209" actId="478"/>
          <ac:spMkLst>
            <pc:docMk/>
            <pc:sldMk cId="0" sldId="257"/>
            <ac:spMk id="11" creationId="{B55D1650-6AB5-B1EA-D60C-6E70580EC1EF}"/>
          </ac:spMkLst>
        </pc:spChg>
        <pc:spChg chg="del">
          <ac:chgData name="Lewis, Kyle (NIH/NIAID) [C]" userId="42a3cecb-fee3-4662-bc8a-15d38e973455" providerId="ADAL" clId="{47A9F9AA-ED81-D546-A0C0-73182A6B6749}" dt="2024-06-03T17:18:01.711" v="209" actId="478"/>
          <ac:spMkLst>
            <pc:docMk/>
            <pc:sldMk cId="0" sldId="257"/>
            <ac:spMk id="12" creationId="{0D71F3AE-4410-1504-88BE-3488A851A510}"/>
          </ac:spMkLst>
        </pc:spChg>
        <pc:spChg chg="del">
          <ac:chgData name="Lewis, Kyle (NIH/NIAID) [C]" userId="42a3cecb-fee3-4662-bc8a-15d38e973455" providerId="ADAL" clId="{47A9F9AA-ED81-D546-A0C0-73182A6B6749}" dt="2024-06-03T17:18:01.711" v="209" actId="478"/>
          <ac:spMkLst>
            <pc:docMk/>
            <pc:sldMk cId="0" sldId="257"/>
            <ac:spMk id="13" creationId="{3E631BB0-F009-179C-4996-6D29FC3BABA0}"/>
          </ac:spMkLst>
        </pc:spChg>
        <pc:spChg chg="add mod">
          <ac:chgData name="Lewis, Kyle (NIH/NIAID) [C]" userId="42a3cecb-fee3-4662-bc8a-15d38e973455" providerId="ADAL" clId="{47A9F9AA-ED81-D546-A0C0-73182A6B6749}" dt="2024-06-03T17:23:03.429" v="378" actId="1036"/>
          <ac:spMkLst>
            <pc:docMk/>
            <pc:sldMk cId="0" sldId="257"/>
            <ac:spMk id="14" creationId="{5BAACCED-A5F1-3A14-B82A-15926D1F075E}"/>
          </ac:spMkLst>
        </pc:spChg>
        <pc:spChg chg="add mod">
          <ac:chgData name="Lewis, Kyle (NIH/NIAID) [C]" userId="42a3cecb-fee3-4662-bc8a-15d38e973455" providerId="ADAL" clId="{47A9F9AA-ED81-D546-A0C0-73182A6B6749}" dt="2024-06-03T17:23:03.429" v="378" actId="1036"/>
          <ac:spMkLst>
            <pc:docMk/>
            <pc:sldMk cId="0" sldId="257"/>
            <ac:spMk id="15" creationId="{86E302EC-30A4-EEFE-6934-CD4C856F7BC4}"/>
          </ac:spMkLst>
        </pc:spChg>
        <pc:spChg chg="del mod">
          <ac:chgData name="Lewis, Kyle (NIH/NIAID) [C]" userId="42a3cecb-fee3-4662-bc8a-15d38e973455" providerId="ADAL" clId="{47A9F9AA-ED81-D546-A0C0-73182A6B6749}" dt="2024-06-03T17:18:01.711" v="209" actId="478"/>
          <ac:spMkLst>
            <pc:docMk/>
            <pc:sldMk cId="0" sldId="257"/>
            <ac:spMk id="26" creationId="{00000000-0000-0000-0000-000000000000}"/>
          </ac:spMkLst>
        </pc:spChg>
        <pc:picChg chg="add mod">
          <ac:chgData name="Lewis, Kyle (NIH/NIAID) [C]" userId="42a3cecb-fee3-4662-bc8a-15d38e973455" providerId="ADAL" clId="{47A9F9AA-ED81-D546-A0C0-73182A6B6749}" dt="2024-06-03T17:18:02.768" v="210"/>
          <ac:picMkLst>
            <pc:docMk/>
            <pc:sldMk cId="0" sldId="257"/>
            <ac:picMk id="2" creationId="{3B4108D2-F8D2-E095-6AD9-57E08C7B31DE}"/>
          </ac:picMkLst>
        </pc:picChg>
        <pc:picChg chg="del">
          <ac:chgData name="Lewis, Kyle (NIH/NIAID) [C]" userId="42a3cecb-fee3-4662-bc8a-15d38e973455" providerId="ADAL" clId="{47A9F9AA-ED81-D546-A0C0-73182A6B6749}" dt="2024-06-03T17:18:01.711" v="209" actId="478"/>
          <ac:picMkLst>
            <pc:docMk/>
            <pc:sldMk cId="0" sldId="257"/>
            <ac:picMk id="3" creationId="{C705CB09-EA6C-E049-0817-656C862EE267}"/>
          </ac:picMkLst>
        </pc:picChg>
        <pc:picChg chg="del">
          <ac:chgData name="Lewis, Kyle (NIH/NIAID) [C]" userId="42a3cecb-fee3-4662-bc8a-15d38e973455" providerId="ADAL" clId="{47A9F9AA-ED81-D546-A0C0-73182A6B6749}" dt="2024-06-03T17:18:01.711" v="209" actId="478"/>
          <ac:picMkLst>
            <pc:docMk/>
            <pc:sldMk cId="0" sldId="257"/>
            <ac:picMk id="5" creationId="{7DEA1DBF-A074-6820-C801-AB9C360382A2}"/>
          </ac:picMkLst>
        </pc:picChg>
        <pc:picChg chg="del">
          <ac:chgData name="Lewis, Kyle (NIH/NIAID) [C]" userId="42a3cecb-fee3-4662-bc8a-15d38e973455" providerId="ADAL" clId="{47A9F9AA-ED81-D546-A0C0-73182A6B6749}" dt="2024-06-03T17:18:01.711" v="209" actId="478"/>
          <ac:picMkLst>
            <pc:docMk/>
            <pc:sldMk cId="0" sldId="257"/>
            <ac:picMk id="7" creationId="{67AC2AB3-C5EA-08F8-CF23-81AA4567C03F}"/>
          </ac:picMkLst>
        </pc:picChg>
        <pc:picChg chg="add mod">
          <ac:chgData name="Lewis, Kyle (NIH/NIAID) [C]" userId="42a3cecb-fee3-4662-bc8a-15d38e973455" providerId="ADAL" clId="{47A9F9AA-ED81-D546-A0C0-73182A6B6749}" dt="2024-06-03T17:18:08.312" v="211"/>
          <ac:picMkLst>
            <pc:docMk/>
            <pc:sldMk cId="0" sldId="257"/>
            <ac:picMk id="8" creationId="{843BDC31-EC50-891A-4A0C-A9E64A3F3E0E}"/>
          </ac:picMkLst>
        </pc:picChg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3714886183" sldId="264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1311345666" sldId="265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2321892522" sldId="266"/>
        </pc:sldMkLst>
      </pc:sldChg>
      <pc:sldChg chg="del">
        <pc:chgData name="Lewis, Kyle (NIH/NIAID) [C]" userId="42a3cecb-fee3-4662-bc8a-15d38e973455" providerId="ADAL" clId="{47A9F9AA-ED81-D546-A0C0-73182A6B6749}" dt="2024-06-03T17:07:49.408" v="1" actId="2696"/>
        <pc:sldMkLst>
          <pc:docMk/>
          <pc:sldMk cId="3501730172" sldId="272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90937467" sldId="273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1523765988" sldId="274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1813958542" sldId="275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3821248809" sldId="276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4008300327" sldId="277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1130741159" sldId="278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1258533400" sldId="292"/>
        </pc:sldMkLst>
      </pc:sldChg>
      <pc:sldChg chg="addSp delSp modSp add del mod modNotesTx">
        <pc:chgData name="Lewis, Kyle (NIH/NIAID) [C]" userId="42a3cecb-fee3-4662-bc8a-15d38e973455" providerId="ADAL" clId="{47A9F9AA-ED81-D546-A0C0-73182A6B6749}" dt="2024-06-11T23:08:37.690" v="2078" actId="20577"/>
        <pc:sldMkLst>
          <pc:docMk/>
          <pc:sldMk cId="0" sldId="304"/>
        </pc:sldMkLst>
        <pc:spChg chg="add mod">
          <ac:chgData name="Lewis, Kyle (NIH/NIAID) [C]" userId="42a3cecb-fee3-4662-bc8a-15d38e973455" providerId="ADAL" clId="{47A9F9AA-ED81-D546-A0C0-73182A6B6749}" dt="2024-06-03T17:10:13.424" v="43"/>
          <ac:spMkLst>
            <pc:docMk/>
            <pc:sldMk cId="0" sldId="304"/>
            <ac:spMk id="2" creationId="{1942474B-6FD1-ADD3-6EF4-FEAA7C94FBD7}"/>
          </ac:spMkLst>
        </pc:spChg>
        <pc:spChg chg="mod">
          <ac:chgData name="Lewis, Kyle (NIH/NIAID) [C]" userId="42a3cecb-fee3-4662-bc8a-15d38e973455" providerId="ADAL" clId="{47A9F9AA-ED81-D546-A0C0-73182A6B6749}" dt="2024-06-03T17:15:48.818" v="193" actId="14100"/>
          <ac:spMkLst>
            <pc:docMk/>
            <pc:sldMk cId="0" sldId="304"/>
            <ac:spMk id="1329" creationId="{00000000-0000-0000-0000-000000000000}"/>
          </ac:spMkLst>
        </pc:spChg>
        <pc:spChg chg="mod">
          <ac:chgData name="Lewis, Kyle (NIH/NIAID) [C]" userId="42a3cecb-fee3-4662-bc8a-15d38e973455" providerId="ADAL" clId="{47A9F9AA-ED81-D546-A0C0-73182A6B6749}" dt="2024-06-03T17:16:22.252" v="203" actId="20577"/>
          <ac:spMkLst>
            <pc:docMk/>
            <pc:sldMk cId="0" sldId="304"/>
            <ac:spMk id="1330" creationId="{00000000-0000-0000-0000-000000000000}"/>
          </ac:spMkLst>
        </pc:spChg>
        <pc:spChg chg="mod">
          <ac:chgData name="Lewis, Kyle (NIH/NIAID) [C]" userId="42a3cecb-fee3-4662-bc8a-15d38e973455" providerId="ADAL" clId="{47A9F9AA-ED81-D546-A0C0-73182A6B6749}" dt="2024-06-03T17:15:37.507" v="188" actId="1076"/>
          <ac:spMkLst>
            <pc:docMk/>
            <pc:sldMk cId="0" sldId="304"/>
            <ac:spMk id="1331" creationId="{00000000-0000-0000-0000-000000000000}"/>
          </ac:spMkLst>
        </pc:spChg>
        <pc:spChg chg="del">
          <ac:chgData name="Lewis, Kyle (NIH/NIAID) [C]" userId="42a3cecb-fee3-4662-bc8a-15d38e973455" providerId="ADAL" clId="{47A9F9AA-ED81-D546-A0C0-73182A6B6749}" dt="2024-06-03T17:09:31.735" v="38" actId="478"/>
          <ac:spMkLst>
            <pc:docMk/>
            <pc:sldMk cId="0" sldId="304"/>
            <ac:spMk id="1332" creationId="{00000000-0000-0000-0000-000000000000}"/>
          </ac:spMkLst>
        </pc:spChg>
        <pc:picChg chg="mod">
          <ac:chgData name="Lewis, Kyle (NIH/NIAID) [C]" userId="42a3cecb-fee3-4662-bc8a-15d38e973455" providerId="ADAL" clId="{47A9F9AA-ED81-D546-A0C0-73182A6B6749}" dt="2024-06-03T17:15:50.678" v="194" actId="1076"/>
          <ac:picMkLst>
            <pc:docMk/>
            <pc:sldMk cId="0" sldId="304"/>
            <ac:picMk id="1333" creationId="{00000000-0000-0000-0000-000000000000}"/>
          </ac:picMkLst>
        </pc:picChg>
      </pc:sldChg>
      <pc:sldChg chg="modSp add del mod modNotesTx">
        <pc:chgData name="Lewis, Kyle (NIH/NIAID) [C]" userId="42a3cecb-fee3-4662-bc8a-15d38e973455" providerId="ADAL" clId="{47A9F9AA-ED81-D546-A0C0-73182A6B6749}" dt="2024-06-11T23:10:12.949" v="2658" actId="20577"/>
        <pc:sldMkLst>
          <pc:docMk/>
          <pc:sldMk cId="0" sldId="305"/>
        </pc:sldMkLst>
        <pc:spChg chg="mod">
          <ac:chgData name="Lewis, Kyle (NIH/NIAID) [C]" userId="42a3cecb-fee3-4662-bc8a-15d38e973455" providerId="ADAL" clId="{47A9F9AA-ED81-D546-A0C0-73182A6B6749}" dt="2024-06-03T17:10:20.954" v="50" actId="1035"/>
          <ac:spMkLst>
            <pc:docMk/>
            <pc:sldMk cId="0" sldId="305"/>
            <ac:spMk id="1339" creationId="{00000000-0000-0000-0000-000000000000}"/>
          </ac:spMkLst>
        </pc:spChg>
        <pc:spChg chg="mod">
          <ac:chgData name="Lewis, Kyle (NIH/NIAID) [C]" userId="42a3cecb-fee3-4662-bc8a-15d38e973455" providerId="ADAL" clId="{47A9F9AA-ED81-D546-A0C0-73182A6B6749}" dt="2024-06-03T17:10:07.535" v="42" actId="207"/>
          <ac:spMkLst>
            <pc:docMk/>
            <pc:sldMk cId="0" sldId="305"/>
            <ac:spMk id="1340" creationId="{00000000-0000-0000-0000-000000000000}"/>
          </ac:spMkLst>
        </pc:spChg>
        <pc:spChg chg="mod">
          <ac:chgData name="Lewis, Kyle (NIH/NIAID) [C]" userId="42a3cecb-fee3-4662-bc8a-15d38e973455" providerId="ADAL" clId="{47A9F9AA-ED81-D546-A0C0-73182A6B6749}" dt="2024-06-03T17:32:37.732" v="1338" actId="12"/>
          <ac:spMkLst>
            <pc:docMk/>
            <pc:sldMk cId="0" sldId="305"/>
            <ac:spMk id="1341" creationId="{00000000-0000-0000-0000-000000000000}"/>
          </ac:spMkLst>
        </pc:spChg>
      </pc:sldChg>
      <pc:sldChg chg="modSp add del mod modNotesTx">
        <pc:chgData name="Lewis, Kyle (NIH/NIAID) [C]" userId="42a3cecb-fee3-4662-bc8a-15d38e973455" providerId="ADAL" clId="{47A9F9AA-ED81-D546-A0C0-73182A6B6749}" dt="2024-06-11T23:12:27.639" v="3494" actId="20577"/>
        <pc:sldMkLst>
          <pc:docMk/>
          <pc:sldMk cId="0" sldId="306"/>
        </pc:sldMkLst>
        <pc:spChg chg="mod">
          <ac:chgData name="Lewis, Kyle (NIH/NIAID) [C]" userId="42a3cecb-fee3-4662-bc8a-15d38e973455" providerId="ADAL" clId="{47A9F9AA-ED81-D546-A0C0-73182A6B6749}" dt="2024-06-03T17:17:22.356" v="206" actId="207"/>
          <ac:spMkLst>
            <pc:docMk/>
            <pc:sldMk cId="0" sldId="306"/>
            <ac:spMk id="1349" creationId="{00000000-0000-0000-0000-000000000000}"/>
          </ac:spMkLst>
        </pc:spChg>
        <pc:spChg chg="mod">
          <ac:chgData name="Lewis, Kyle (NIH/NIAID) [C]" userId="42a3cecb-fee3-4662-bc8a-15d38e973455" providerId="ADAL" clId="{47A9F9AA-ED81-D546-A0C0-73182A6B6749}" dt="2024-06-03T17:10:33.544" v="53" actId="404"/>
          <ac:spMkLst>
            <pc:docMk/>
            <pc:sldMk cId="0" sldId="306"/>
            <ac:spMk id="1350" creationId="{00000000-0000-0000-0000-000000000000}"/>
          </ac:spMkLst>
        </pc:spChg>
        <pc:spChg chg="mod">
          <ac:chgData name="Lewis, Kyle (NIH/NIAID) [C]" userId="42a3cecb-fee3-4662-bc8a-15d38e973455" providerId="ADAL" clId="{47A9F9AA-ED81-D546-A0C0-73182A6B6749}" dt="2024-06-03T17:10:33.544" v="53" actId="404"/>
          <ac:spMkLst>
            <pc:docMk/>
            <pc:sldMk cId="0" sldId="306"/>
            <ac:spMk id="1351" creationId="{00000000-0000-0000-0000-000000000000}"/>
          </ac:spMkLst>
        </pc:spChg>
        <pc:spChg chg="mod">
          <ac:chgData name="Lewis, Kyle (NIH/NIAID) [C]" userId="42a3cecb-fee3-4662-bc8a-15d38e973455" providerId="ADAL" clId="{47A9F9AA-ED81-D546-A0C0-73182A6B6749}" dt="2024-06-03T17:10:33.544" v="53" actId="404"/>
          <ac:spMkLst>
            <pc:docMk/>
            <pc:sldMk cId="0" sldId="306"/>
            <ac:spMk id="1352" creationId="{00000000-0000-0000-0000-000000000000}"/>
          </ac:spMkLst>
        </pc:spChg>
        <pc:spChg chg="mod">
          <ac:chgData name="Lewis, Kyle (NIH/NIAID) [C]" userId="42a3cecb-fee3-4662-bc8a-15d38e973455" providerId="ADAL" clId="{47A9F9AA-ED81-D546-A0C0-73182A6B6749}" dt="2024-06-03T17:10:33.544" v="53" actId="404"/>
          <ac:spMkLst>
            <pc:docMk/>
            <pc:sldMk cId="0" sldId="306"/>
            <ac:spMk id="1353" creationId="{00000000-0000-0000-0000-000000000000}"/>
          </ac:spMkLst>
        </pc:spChg>
        <pc:spChg chg="mod">
          <ac:chgData name="Lewis, Kyle (NIH/NIAID) [C]" userId="42a3cecb-fee3-4662-bc8a-15d38e973455" providerId="ADAL" clId="{47A9F9AA-ED81-D546-A0C0-73182A6B6749}" dt="2024-06-03T17:17:11.244" v="205" actId="207"/>
          <ac:spMkLst>
            <pc:docMk/>
            <pc:sldMk cId="0" sldId="306"/>
            <ac:spMk id="1354" creationId="{00000000-0000-0000-0000-000000000000}"/>
          </ac:spMkLst>
        </pc:spChg>
        <pc:spChg chg="mod">
          <ac:chgData name="Lewis, Kyle (NIH/NIAID) [C]" userId="42a3cecb-fee3-4662-bc8a-15d38e973455" providerId="ADAL" clId="{47A9F9AA-ED81-D546-A0C0-73182A6B6749}" dt="2024-06-03T17:17:35.724" v="208" actId="207"/>
          <ac:spMkLst>
            <pc:docMk/>
            <pc:sldMk cId="0" sldId="306"/>
            <ac:spMk id="1355" creationId="{00000000-0000-0000-0000-000000000000}"/>
          </ac:spMkLst>
        </pc:spChg>
        <pc:spChg chg="mod">
          <ac:chgData name="Lewis, Kyle (NIH/NIAID) [C]" userId="42a3cecb-fee3-4662-bc8a-15d38e973455" providerId="ADAL" clId="{47A9F9AA-ED81-D546-A0C0-73182A6B6749}" dt="2024-06-03T17:10:43.919" v="55" actId="404"/>
          <ac:spMkLst>
            <pc:docMk/>
            <pc:sldMk cId="0" sldId="306"/>
            <ac:spMk id="1356" creationId="{00000000-0000-0000-0000-000000000000}"/>
          </ac:spMkLst>
        </pc:spChg>
        <pc:spChg chg="mod">
          <ac:chgData name="Lewis, Kyle (NIH/NIAID) [C]" userId="42a3cecb-fee3-4662-bc8a-15d38e973455" providerId="ADAL" clId="{47A9F9AA-ED81-D546-A0C0-73182A6B6749}" dt="2024-06-03T17:10:43.919" v="55" actId="404"/>
          <ac:spMkLst>
            <pc:docMk/>
            <pc:sldMk cId="0" sldId="306"/>
            <ac:spMk id="1357" creationId="{00000000-0000-0000-0000-000000000000}"/>
          </ac:spMkLst>
        </pc:spChg>
        <pc:spChg chg="mod">
          <ac:chgData name="Lewis, Kyle (NIH/NIAID) [C]" userId="42a3cecb-fee3-4662-bc8a-15d38e973455" providerId="ADAL" clId="{47A9F9AA-ED81-D546-A0C0-73182A6B6749}" dt="2024-06-03T17:10:43.919" v="55" actId="404"/>
          <ac:spMkLst>
            <pc:docMk/>
            <pc:sldMk cId="0" sldId="306"/>
            <ac:spMk id="1358" creationId="{00000000-0000-0000-0000-000000000000}"/>
          </ac:spMkLst>
        </pc:spChg>
      </pc:sldChg>
      <pc:sldChg chg="modSp add del mod modNotesTx">
        <pc:chgData name="Lewis, Kyle (NIH/NIAID) [C]" userId="42a3cecb-fee3-4662-bc8a-15d38e973455" providerId="ADAL" clId="{47A9F9AA-ED81-D546-A0C0-73182A6B6749}" dt="2024-06-11T23:12:58.045" v="3669" actId="20577"/>
        <pc:sldMkLst>
          <pc:docMk/>
          <pc:sldMk cId="0" sldId="307"/>
        </pc:sldMkLst>
        <pc:spChg chg="mod">
          <ac:chgData name="Lewis, Kyle (NIH/NIAID) [C]" userId="42a3cecb-fee3-4662-bc8a-15d38e973455" providerId="ADAL" clId="{47A9F9AA-ED81-D546-A0C0-73182A6B6749}" dt="2024-06-03T17:11:34.252" v="68" actId="207"/>
          <ac:spMkLst>
            <pc:docMk/>
            <pc:sldMk cId="0" sldId="307"/>
            <ac:spMk id="1363" creationId="{00000000-0000-0000-0000-000000000000}"/>
          </ac:spMkLst>
        </pc:spChg>
        <pc:spChg chg="mod">
          <ac:chgData name="Lewis, Kyle (NIH/NIAID) [C]" userId="42a3cecb-fee3-4662-bc8a-15d38e973455" providerId="ADAL" clId="{47A9F9AA-ED81-D546-A0C0-73182A6B6749}" dt="2024-06-03T17:16:56.503" v="204" actId="207"/>
          <ac:spMkLst>
            <pc:docMk/>
            <pc:sldMk cId="0" sldId="307"/>
            <ac:spMk id="1364" creationId="{00000000-0000-0000-0000-000000000000}"/>
          </ac:spMkLst>
        </pc:spChg>
      </pc:sldChg>
      <pc:sldChg chg="modSp add del mod ord modNotesTx">
        <pc:chgData name="Lewis, Kyle (NIH/NIAID) [C]" userId="42a3cecb-fee3-4662-bc8a-15d38e973455" providerId="ADAL" clId="{47A9F9AA-ED81-D546-A0C0-73182A6B6749}" dt="2024-06-11T23:16:55.593" v="5060" actId="20577"/>
        <pc:sldMkLst>
          <pc:docMk/>
          <pc:sldMk cId="0" sldId="308"/>
        </pc:sldMkLst>
        <pc:spChg chg="mod">
          <ac:chgData name="Lewis, Kyle (NIH/NIAID) [C]" userId="42a3cecb-fee3-4662-bc8a-15d38e973455" providerId="ADAL" clId="{47A9F9AA-ED81-D546-A0C0-73182A6B6749}" dt="2024-06-03T17:12:23.988" v="83" actId="404"/>
          <ac:spMkLst>
            <pc:docMk/>
            <pc:sldMk cId="0" sldId="308"/>
            <ac:spMk id="1373" creationId="{00000000-0000-0000-0000-000000000000}"/>
          </ac:spMkLst>
        </pc:spChg>
        <pc:spChg chg="mod">
          <ac:chgData name="Lewis, Kyle (NIH/NIAID) [C]" userId="42a3cecb-fee3-4662-bc8a-15d38e973455" providerId="ADAL" clId="{47A9F9AA-ED81-D546-A0C0-73182A6B6749}" dt="2024-06-03T17:47:04.449" v="1339" actId="6549"/>
          <ac:spMkLst>
            <pc:docMk/>
            <pc:sldMk cId="0" sldId="308"/>
            <ac:spMk id="1374" creationId="{00000000-0000-0000-0000-000000000000}"/>
          </ac:spMkLst>
        </pc:spChg>
        <pc:spChg chg="mod">
          <ac:chgData name="Lewis, Kyle (NIH/NIAID) [C]" userId="42a3cecb-fee3-4662-bc8a-15d38e973455" providerId="ADAL" clId="{47A9F9AA-ED81-D546-A0C0-73182A6B6749}" dt="2024-06-03T17:29:06.523" v="855" actId="14100"/>
          <ac:spMkLst>
            <pc:docMk/>
            <pc:sldMk cId="0" sldId="308"/>
            <ac:spMk id="1376" creationId="{00000000-0000-0000-0000-000000000000}"/>
          </ac:spMkLst>
        </pc:spChg>
      </pc:sldChg>
      <pc:sldChg chg="delSp modSp add mod modNotesTx">
        <pc:chgData name="Lewis, Kyle (NIH/NIAID) [C]" userId="42a3cecb-fee3-4662-bc8a-15d38e973455" providerId="ADAL" clId="{47A9F9AA-ED81-D546-A0C0-73182A6B6749}" dt="2024-06-11T23:14:50.556" v="4393" actId="5793"/>
        <pc:sldMkLst>
          <pc:docMk/>
          <pc:sldMk cId="3035939182" sldId="309"/>
        </pc:sldMkLst>
        <pc:spChg chg="mod">
          <ac:chgData name="Lewis, Kyle (NIH/NIAID) [C]" userId="42a3cecb-fee3-4662-bc8a-15d38e973455" providerId="ADAL" clId="{47A9F9AA-ED81-D546-A0C0-73182A6B6749}" dt="2024-06-03T17:31:55.826" v="1337" actId="6549"/>
          <ac:spMkLst>
            <pc:docMk/>
            <pc:sldMk cId="3035939182" sldId="309"/>
            <ac:spMk id="1374" creationId="{00000000-0000-0000-0000-000000000000}"/>
          </ac:spMkLst>
        </pc:spChg>
        <pc:spChg chg="del">
          <ac:chgData name="Lewis, Kyle (NIH/NIAID) [C]" userId="42a3cecb-fee3-4662-bc8a-15d38e973455" providerId="ADAL" clId="{47A9F9AA-ED81-D546-A0C0-73182A6B6749}" dt="2024-06-03T17:24:05.393" v="390" actId="478"/>
          <ac:spMkLst>
            <pc:docMk/>
            <pc:sldMk cId="3035939182" sldId="309"/>
            <ac:spMk id="1376" creationId="{00000000-0000-0000-0000-000000000000}"/>
          </ac:spMkLst>
        </pc:spChg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1797706437" sldId="2145706219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4235728630" sldId="2147470727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3256599709" sldId="2147470728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1094281295" sldId="2147470729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2489015805" sldId="2147470748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1839273932" sldId="2147470751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2665702922" sldId="2147470753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1585086293" sldId="2147470754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755998159" sldId="2147470755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3037295857" sldId="2147470756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786519759" sldId="2147470757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2583489667" sldId="2147470758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2728852095" sldId="2147470759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2201298674" sldId="2147470760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710036164" sldId="2147470761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3374399786" sldId="2147470762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1192692048" sldId="2147470763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401695494" sldId="2147470764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289692841" sldId="2147470765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1979724979" sldId="2147470766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2214103420" sldId="2147470767"/>
        </pc:sldMkLst>
      </pc:sldChg>
      <pc:sldChg chg="del">
        <pc:chgData name="Lewis, Kyle (NIH/NIAID) [C]" userId="42a3cecb-fee3-4662-bc8a-15d38e973455" providerId="ADAL" clId="{47A9F9AA-ED81-D546-A0C0-73182A6B6749}" dt="2024-06-03T17:07:47.714" v="0" actId="2696"/>
        <pc:sldMkLst>
          <pc:docMk/>
          <pc:sldMk cId="2795534746" sldId="2147470768"/>
        </pc:sldMkLst>
      </pc:sldChg>
      <pc:sldMasterChg chg="del delSldLayout">
        <pc:chgData name="Lewis, Kyle (NIH/NIAID) [C]" userId="42a3cecb-fee3-4662-bc8a-15d38e973455" providerId="ADAL" clId="{47A9F9AA-ED81-D546-A0C0-73182A6B6749}" dt="2024-06-03T17:07:47.714" v="0" actId="2696"/>
        <pc:sldMasterMkLst>
          <pc:docMk/>
          <pc:sldMasterMk cId="3595020761" sldId="2147483680"/>
        </pc:sldMasterMkLst>
        <pc:sldLayoutChg chg="del">
          <pc:chgData name="Lewis, Kyle (NIH/NIAID) [C]" userId="42a3cecb-fee3-4662-bc8a-15d38e973455" providerId="ADAL" clId="{47A9F9AA-ED81-D546-A0C0-73182A6B6749}" dt="2024-06-03T17:07:47.714" v="0" actId="2696"/>
          <pc:sldLayoutMkLst>
            <pc:docMk/>
            <pc:sldMasterMk cId="3595020761" sldId="2147483680"/>
            <pc:sldLayoutMk cId="2059018682" sldId="2147483681"/>
          </pc:sldLayoutMkLst>
        </pc:sldLayoutChg>
        <pc:sldLayoutChg chg="del">
          <pc:chgData name="Lewis, Kyle (NIH/NIAID) [C]" userId="42a3cecb-fee3-4662-bc8a-15d38e973455" providerId="ADAL" clId="{47A9F9AA-ED81-D546-A0C0-73182A6B6749}" dt="2024-06-03T17:07:47.714" v="0" actId="2696"/>
          <pc:sldLayoutMkLst>
            <pc:docMk/>
            <pc:sldMasterMk cId="3595020761" sldId="2147483680"/>
            <pc:sldLayoutMk cId="4110648120" sldId="2147483682"/>
          </pc:sldLayoutMkLst>
        </pc:sldLayoutChg>
        <pc:sldLayoutChg chg="del">
          <pc:chgData name="Lewis, Kyle (NIH/NIAID) [C]" userId="42a3cecb-fee3-4662-bc8a-15d38e973455" providerId="ADAL" clId="{47A9F9AA-ED81-D546-A0C0-73182A6B6749}" dt="2024-06-03T17:07:47.714" v="0" actId="2696"/>
          <pc:sldLayoutMkLst>
            <pc:docMk/>
            <pc:sldMasterMk cId="3595020761" sldId="2147483680"/>
            <pc:sldLayoutMk cId="2736993252" sldId="2147483683"/>
          </pc:sldLayoutMkLst>
        </pc:sldLayoutChg>
        <pc:sldLayoutChg chg="del">
          <pc:chgData name="Lewis, Kyle (NIH/NIAID) [C]" userId="42a3cecb-fee3-4662-bc8a-15d38e973455" providerId="ADAL" clId="{47A9F9AA-ED81-D546-A0C0-73182A6B6749}" dt="2024-06-03T17:07:47.714" v="0" actId="2696"/>
          <pc:sldLayoutMkLst>
            <pc:docMk/>
            <pc:sldMasterMk cId="3595020761" sldId="2147483680"/>
            <pc:sldLayoutMk cId="1901374797" sldId="2147483684"/>
          </pc:sldLayoutMkLst>
        </pc:sldLayoutChg>
        <pc:sldLayoutChg chg="del">
          <pc:chgData name="Lewis, Kyle (NIH/NIAID) [C]" userId="42a3cecb-fee3-4662-bc8a-15d38e973455" providerId="ADAL" clId="{47A9F9AA-ED81-D546-A0C0-73182A6B6749}" dt="2024-06-03T17:07:47.714" v="0" actId="2696"/>
          <pc:sldLayoutMkLst>
            <pc:docMk/>
            <pc:sldMasterMk cId="3595020761" sldId="2147483680"/>
            <pc:sldLayoutMk cId="208427963" sldId="2147483685"/>
          </pc:sldLayoutMkLst>
        </pc:sldLayoutChg>
        <pc:sldLayoutChg chg="del">
          <pc:chgData name="Lewis, Kyle (NIH/NIAID) [C]" userId="42a3cecb-fee3-4662-bc8a-15d38e973455" providerId="ADAL" clId="{47A9F9AA-ED81-D546-A0C0-73182A6B6749}" dt="2024-06-03T17:07:47.714" v="0" actId="2696"/>
          <pc:sldLayoutMkLst>
            <pc:docMk/>
            <pc:sldMasterMk cId="3595020761" sldId="2147483680"/>
            <pc:sldLayoutMk cId="3712956245" sldId="2147483686"/>
          </pc:sldLayoutMkLst>
        </pc:sldLayoutChg>
        <pc:sldLayoutChg chg="del">
          <pc:chgData name="Lewis, Kyle (NIH/NIAID) [C]" userId="42a3cecb-fee3-4662-bc8a-15d38e973455" providerId="ADAL" clId="{47A9F9AA-ED81-D546-A0C0-73182A6B6749}" dt="2024-06-03T17:07:47.714" v="0" actId="2696"/>
          <pc:sldLayoutMkLst>
            <pc:docMk/>
            <pc:sldMasterMk cId="3595020761" sldId="2147483680"/>
            <pc:sldLayoutMk cId="1571842745" sldId="2147483687"/>
          </pc:sldLayoutMkLst>
        </pc:sldLayoutChg>
        <pc:sldLayoutChg chg="del">
          <pc:chgData name="Lewis, Kyle (NIH/NIAID) [C]" userId="42a3cecb-fee3-4662-bc8a-15d38e973455" providerId="ADAL" clId="{47A9F9AA-ED81-D546-A0C0-73182A6B6749}" dt="2024-06-03T17:07:47.714" v="0" actId="2696"/>
          <pc:sldLayoutMkLst>
            <pc:docMk/>
            <pc:sldMasterMk cId="3595020761" sldId="2147483680"/>
            <pc:sldLayoutMk cId="3455620497" sldId="2147483688"/>
          </pc:sldLayoutMkLst>
        </pc:sldLayoutChg>
        <pc:sldLayoutChg chg="del">
          <pc:chgData name="Lewis, Kyle (NIH/NIAID) [C]" userId="42a3cecb-fee3-4662-bc8a-15d38e973455" providerId="ADAL" clId="{47A9F9AA-ED81-D546-A0C0-73182A6B6749}" dt="2024-06-03T17:07:47.714" v="0" actId="2696"/>
          <pc:sldLayoutMkLst>
            <pc:docMk/>
            <pc:sldMasterMk cId="3595020761" sldId="2147483680"/>
            <pc:sldLayoutMk cId="2438655721" sldId="2147483689"/>
          </pc:sldLayoutMkLst>
        </pc:sldLayoutChg>
        <pc:sldLayoutChg chg="del">
          <pc:chgData name="Lewis, Kyle (NIH/NIAID) [C]" userId="42a3cecb-fee3-4662-bc8a-15d38e973455" providerId="ADAL" clId="{47A9F9AA-ED81-D546-A0C0-73182A6B6749}" dt="2024-06-03T17:07:47.714" v="0" actId="2696"/>
          <pc:sldLayoutMkLst>
            <pc:docMk/>
            <pc:sldMasterMk cId="3595020761" sldId="2147483680"/>
            <pc:sldLayoutMk cId="4252133927" sldId="2147483690"/>
          </pc:sldLayoutMkLst>
        </pc:sldLayoutChg>
        <pc:sldLayoutChg chg="del">
          <pc:chgData name="Lewis, Kyle (NIH/NIAID) [C]" userId="42a3cecb-fee3-4662-bc8a-15d38e973455" providerId="ADAL" clId="{47A9F9AA-ED81-D546-A0C0-73182A6B6749}" dt="2024-06-03T17:07:47.714" v="0" actId="2696"/>
          <pc:sldLayoutMkLst>
            <pc:docMk/>
            <pc:sldMasterMk cId="3595020761" sldId="2147483680"/>
            <pc:sldLayoutMk cId="57039794" sldId="2147483691"/>
          </pc:sldLayoutMkLst>
        </pc:sldLayoutChg>
      </pc:sldMasterChg>
    </pc:docChg>
  </pc:docChgLst>
  <pc:docChgLst>
    <pc:chgData name="Lewis, Kyle (NIH/NIAID) [C]" userId="42a3cecb-fee3-4662-bc8a-15d38e973455" providerId="ADAL" clId="{8F2D2AC7-5908-BE4F-9725-FCFD2F9D9854}"/>
    <pc:docChg chg="undo custSel addSld delSld modSld sldOrd modMainMaster">
      <pc:chgData name="Lewis, Kyle (NIH/NIAID) [C]" userId="42a3cecb-fee3-4662-bc8a-15d38e973455" providerId="ADAL" clId="{8F2D2AC7-5908-BE4F-9725-FCFD2F9D9854}" dt="2023-06-23T15:44:23.638" v="10100" actId="20577"/>
      <pc:docMkLst>
        <pc:docMk/>
      </pc:docMkLst>
      <pc:sldChg chg="modSp mod">
        <pc:chgData name="Lewis, Kyle (NIH/NIAID) [C]" userId="42a3cecb-fee3-4662-bc8a-15d38e973455" providerId="ADAL" clId="{8F2D2AC7-5908-BE4F-9725-FCFD2F9D9854}" dt="2023-06-21T18:50:35.740" v="8768" actId="20577"/>
        <pc:sldMkLst>
          <pc:docMk/>
          <pc:sldMk cId="0" sldId="257"/>
        </pc:sldMkLst>
        <pc:spChg chg="mod">
          <ac:chgData name="Lewis, Kyle (NIH/NIAID) [C]" userId="42a3cecb-fee3-4662-bc8a-15d38e973455" providerId="ADAL" clId="{8F2D2AC7-5908-BE4F-9725-FCFD2F9D9854}" dt="2023-06-12T13:59:08.232" v="1985" actId="20577"/>
          <ac:spMkLst>
            <pc:docMk/>
            <pc:sldMk cId="0" sldId="257"/>
            <ac:spMk id="10" creationId="{8DAD54F2-5F06-F02C-FFE2-6D1EFC1CE98D}"/>
          </ac:spMkLst>
        </pc:spChg>
        <pc:spChg chg="mod">
          <ac:chgData name="Lewis, Kyle (NIH/NIAID) [C]" userId="42a3cecb-fee3-4662-bc8a-15d38e973455" providerId="ADAL" clId="{8F2D2AC7-5908-BE4F-9725-FCFD2F9D9854}" dt="2023-06-12T13:59:03.459" v="1971" actId="1076"/>
          <ac:spMkLst>
            <pc:docMk/>
            <pc:sldMk cId="0" sldId="257"/>
            <ac:spMk id="12" creationId="{0D71F3AE-4410-1504-88BE-3488A851A510}"/>
          </ac:spMkLst>
        </pc:spChg>
        <pc:spChg chg="mod">
          <ac:chgData name="Lewis, Kyle (NIH/NIAID) [C]" userId="42a3cecb-fee3-4662-bc8a-15d38e973455" providerId="ADAL" clId="{8F2D2AC7-5908-BE4F-9725-FCFD2F9D9854}" dt="2023-06-21T18:50:35.740" v="8768" actId="20577"/>
          <ac:spMkLst>
            <pc:docMk/>
            <pc:sldMk cId="0" sldId="257"/>
            <ac:spMk id="26" creationId="{00000000-0000-0000-0000-000000000000}"/>
          </ac:spMkLst>
        </pc:spChg>
        <pc:picChg chg="mod">
          <ac:chgData name="Lewis, Kyle (NIH/NIAID) [C]" userId="42a3cecb-fee3-4662-bc8a-15d38e973455" providerId="ADAL" clId="{8F2D2AC7-5908-BE4F-9725-FCFD2F9D9854}" dt="2023-06-12T16:33:50.840" v="2699" actId="1076"/>
          <ac:picMkLst>
            <pc:docMk/>
            <pc:sldMk cId="0" sldId="257"/>
            <ac:picMk id="3" creationId="{C705CB09-EA6C-E049-0817-656C862EE267}"/>
          </ac:picMkLst>
        </pc:picChg>
      </pc:sldChg>
      <pc:sldChg chg="modSp mod">
        <pc:chgData name="Lewis, Kyle (NIH/NIAID) [C]" userId="42a3cecb-fee3-4662-bc8a-15d38e973455" providerId="ADAL" clId="{8F2D2AC7-5908-BE4F-9725-FCFD2F9D9854}" dt="2023-06-21T15:02:04.140" v="4622" actId="20577"/>
        <pc:sldMkLst>
          <pc:docMk/>
          <pc:sldMk cId="3714886183" sldId="264"/>
        </pc:sldMkLst>
        <pc:spChg chg="mod">
          <ac:chgData name="Lewis, Kyle (NIH/NIAID) [C]" userId="42a3cecb-fee3-4662-bc8a-15d38e973455" providerId="ADAL" clId="{8F2D2AC7-5908-BE4F-9725-FCFD2F9D9854}" dt="2023-06-21T15:02:04.140" v="4622" actId="20577"/>
          <ac:spMkLst>
            <pc:docMk/>
            <pc:sldMk cId="3714886183" sldId="264"/>
            <ac:spMk id="3" creationId="{652BE382-4B5D-4BAF-9DC7-A7D2ABAFEDC0}"/>
          </ac:spMkLst>
        </pc:spChg>
        <pc:spChg chg="mod">
          <ac:chgData name="Lewis, Kyle (NIH/NIAID) [C]" userId="42a3cecb-fee3-4662-bc8a-15d38e973455" providerId="ADAL" clId="{8F2D2AC7-5908-BE4F-9725-FCFD2F9D9854}" dt="2023-06-08T19:24:49.881" v="366"/>
          <ac:spMkLst>
            <pc:docMk/>
            <pc:sldMk cId="3714886183" sldId="264"/>
            <ac:spMk id="6" creationId="{359966A8-E6B9-F842-7C14-698431816C4D}"/>
          </ac:spMkLst>
        </pc:spChg>
      </pc:sldChg>
      <pc:sldChg chg="delSp modSp mod ord">
        <pc:chgData name="Lewis, Kyle (NIH/NIAID) [C]" userId="42a3cecb-fee3-4662-bc8a-15d38e973455" providerId="ADAL" clId="{8F2D2AC7-5908-BE4F-9725-FCFD2F9D9854}" dt="2023-06-12T18:13:03.336" v="3102" actId="29295"/>
        <pc:sldMkLst>
          <pc:docMk/>
          <pc:sldMk cId="1311345666" sldId="265"/>
        </pc:sldMkLst>
        <pc:spChg chg="mod">
          <ac:chgData name="Lewis, Kyle (NIH/NIAID) [C]" userId="42a3cecb-fee3-4662-bc8a-15d38e973455" providerId="ADAL" clId="{8F2D2AC7-5908-BE4F-9725-FCFD2F9D9854}" dt="2023-06-12T18:12:50.858" v="3072" actId="6549"/>
          <ac:spMkLst>
            <pc:docMk/>
            <pc:sldMk cId="1311345666" sldId="265"/>
            <ac:spMk id="3" creationId="{652BE382-4B5D-4BAF-9DC7-A7D2ABAFEDC0}"/>
          </ac:spMkLst>
        </pc:spChg>
        <pc:spChg chg="mod">
          <ac:chgData name="Lewis, Kyle (NIH/NIAID) [C]" userId="42a3cecb-fee3-4662-bc8a-15d38e973455" providerId="ADAL" clId="{8F2D2AC7-5908-BE4F-9725-FCFD2F9D9854}" dt="2023-06-08T19:32:03.658" v="492" actId="207"/>
          <ac:spMkLst>
            <pc:docMk/>
            <pc:sldMk cId="1311345666" sldId="265"/>
            <ac:spMk id="4" creationId="{E41096A1-55FC-75E2-A7D9-EB3CF7CD9DB3}"/>
          </ac:spMkLst>
        </pc:spChg>
        <pc:spChg chg="mod">
          <ac:chgData name="Lewis, Kyle (NIH/NIAID) [C]" userId="42a3cecb-fee3-4662-bc8a-15d38e973455" providerId="ADAL" clId="{8F2D2AC7-5908-BE4F-9725-FCFD2F9D9854}" dt="2023-06-08T19:27:27.690" v="454" actId="1076"/>
          <ac:spMkLst>
            <pc:docMk/>
            <pc:sldMk cId="1311345666" sldId="265"/>
            <ac:spMk id="7" creationId="{84E4E6AB-AB21-7D7D-C56A-56ECBFED1965}"/>
          </ac:spMkLst>
        </pc:spChg>
        <pc:picChg chg="del">
          <ac:chgData name="Lewis, Kyle (NIH/NIAID) [C]" userId="42a3cecb-fee3-4662-bc8a-15d38e973455" providerId="ADAL" clId="{8F2D2AC7-5908-BE4F-9725-FCFD2F9D9854}" dt="2023-06-08T19:26:17.854" v="391" actId="478"/>
          <ac:picMkLst>
            <pc:docMk/>
            <pc:sldMk cId="1311345666" sldId="265"/>
            <ac:picMk id="5" creationId="{06E68B8F-3487-BED4-38F9-7BE1D0CD01A0}"/>
          </ac:picMkLst>
        </pc:picChg>
        <pc:picChg chg="mod">
          <ac:chgData name="Lewis, Kyle (NIH/NIAID) [C]" userId="42a3cecb-fee3-4662-bc8a-15d38e973455" providerId="ADAL" clId="{8F2D2AC7-5908-BE4F-9725-FCFD2F9D9854}" dt="2023-06-12T18:13:03.336" v="3102" actId="29295"/>
          <ac:picMkLst>
            <pc:docMk/>
            <pc:sldMk cId="1311345666" sldId="265"/>
            <ac:picMk id="8" creationId="{56CE882B-37DB-4814-A269-08FE35F5F685}"/>
          </ac:picMkLst>
        </pc:picChg>
      </pc:sldChg>
      <pc:sldChg chg="addSp delSp modSp mod modNotesTx">
        <pc:chgData name="Lewis, Kyle (NIH/NIAID) [C]" userId="42a3cecb-fee3-4662-bc8a-15d38e973455" providerId="ADAL" clId="{8F2D2AC7-5908-BE4F-9725-FCFD2F9D9854}" dt="2023-06-23T11:36:22.336" v="8800" actId="20577"/>
        <pc:sldMkLst>
          <pc:docMk/>
          <pc:sldMk cId="2321892522" sldId="266"/>
        </pc:sldMkLst>
        <pc:spChg chg="mod">
          <ac:chgData name="Lewis, Kyle (NIH/NIAID) [C]" userId="42a3cecb-fee3-4662-bc8a-15d38e973455" providerId="ADAL" clId="{8F2D2AC7-5908-BE4F-9725-FCFD2F9D9854}" dt="2023-06-08T19:24:50.212" v="369" actId="27636"/>
          <ac:spMkLst>
            <pc:docMk/>
            <pc:sldMk cId="2321892522" sldId="266"/>
            <ac:spMk id="2" creationId="{8BB33767-EC20-4A56-AD0D-3F8E296F9D48}"/>
          </ac:spMkLst>
        </pc:spChg>
        <pc:spChg chg="mod">
          <ac:chgData name="Lewis, Kyle (NIH/NIAID) [C]" userId="42a3cecb-fee3-4662-bc8a-15d38e973455" providerId="ADAL" clId="{8F2D2AC7-5908-BE4F-9725-FCFD2F9D9854}" dt="2023-06-09T17:58:12.020" v="1749" actId="207"/>
          <ac:spMkLst>
            <pc:docMk/>
            <pc:sldMk cId="2321892522" sldId="266"/>
            <ac:spMk id="3" creationId="{EABB9298-7ADC-4F93-978C-204BB6745935}"/>
          </ac:spMkLst>
        </pc:spChg>
        <pc:spChg chg="del">
          <ac:chgData name="Lewis, Kyle (NIH/NIAID) [C]" userId="42a3cecb-fee3-4662-bc8a-15d38e973455" providerId="ADAL" clId="{8F2D2AC7-5908-BE4F-9725-FCFD2F9D9854}" dt="2023-06-12T14:00:18.194" v="2003" actId="478"/>
          <ac:spMkLst>
            <pc:docMk/>
            <pc:sldMk cId="2321892522" sldId="266"/>
            <ac:spMk id="4" creationId="{F594C2F5-93B5-7C00-0EF6-5ABFA8C2CCD6}"/>
          </ac:spMkLst>
        </pc:spChg>
        <pc:spChg chg="add mod">
          <ac:chgData name="Lewis, Kyle (NIH/NIAID) [C]" userId="42a3cecb-fee3-4662-bc8a-15d38e973455" providerId="ADAL" clId="{8F2D2AC7-5908-BE4F-9725-FCFD2F9D9854}" dt="2023-06-12T14:00:18.749" v="2004"/>
          <ac:spMkLst>
            <pc:docMk/>
            <pc:sldMk cId="2321892522" sldId="266"/>
            <ac:spMk id="5" creationId="{FC5B6E4B-B7B4-8661-E611-11058A46A026}"/>
          </ac:spMkLst>
        </pc:spChg>
        <pc:spChg chg="mod">
          <ac:chgData name="Lewis, Kyle (NIH/NIAID) [C]" userId="42a3cecb-fee3-4662-bc8a-15d38e973455" providerId="ADAL" clId="{8F2D2AC7-5908-BE4F-9725-FCFD2F9D9854}" dt="2023-06-09T18:02:43.895" v="1750" actId="1076"/>
          <ac:spMkLst>
            <pc:docMk/>
            <pc:sldMk cId="2321892522" sldId="266"/>
            <ac:spMk id="7" creationId="{4405FB35-33E6-4066-93D0-24A534E97155}"/>
          </ac:spMkLst>
        </pc:spChg>
      </pc:sldChg>
      <pc:sldChg chg="del ord">
        <pc:chgData name="Lewis, Kyle (NIH/NIAID) [C]" userId="42a3cecb-fee3-4662-bc8a-15d38e973455" providerId="ADAL" clId="{8F2D2AC7-5908-BE4F-9725-FCFD2F9D9854}" dt="2023-06-07T17:07:10.129" v="155" actId="2696"/>
        <pc:sldMkLst>
          <pc:docMk/>
          <pc:sldMk cId="2204721597" sldId="268"/>
        </pc:sldMkLst>
      </pc:sldChg>
      <pc:sldChg chg="del">
        <pc:chgData name="Lewis, Kyle (NIH/NIAID) [C]" userId="42a3cecb-fee3-4662-bc8a-15d38e973455" providerId="ADAL" clId="{8F2D2AC7-5908-BE4F-9725-FCFD2F9D9854}" dt="2023-06-07T11:42:26.469" v="5" actId="2696"/>
        <pc:sldMkLst>
          <pc:docMk/>
          <pc:sldMk cId="3268641917" sldId="269"/>
        </pc:sldMkLst>
      </pc:sldChg>
      <pc:sldChg chg="modSp add del mod">
        <pc:chgData name="Lewis, Kyle (NIH/NIAID) [C]" userId="42a3cecb-fee3-4662-bc8a-15d38e973455" providerId="ADAL" clId="{8F2D2AC7-5908-BE4F-9725-FCFD2F9D9854}" dt="2023-06-08T19:38:21.792" v="613" actId="2696"/>
        <pc:sldMkLst>
          <pc:docMk/>
          <pc:sldMk cId="624215848" sldId="270"/>
        </pc:sldMkLst>
        <pc:spChg chg="mod">
          <ac:chgData name="Lewis, Kyle (NIH/NIAID) [C]" userId="42a3cecb-fee3-4662-bc8a-15d38e973455" providerId="ADAL" clId="{8F2D2AC7-5908-BE4F-9725-FCFD2F9D9854}" dt="2023-06-08T19:37:40.331" v="562" actId="21"/>
          <ac:spMkLst>
            <pc:docMk/>
            <pc:sldMk cId="624215848" sldId="270"/>
            <ac:spMk id="6" creationId="{46BC415B-5D89-49A3-A4DB-293A72C204B6}"/>
          </ac:spMkLst>
        </pc:spChg>
      </pc:sldChg>
      <pc:sldChg chg="modSp del mod ord">
        <pc:chgData name="Lewis, Kyle (NIH/NIAID) [C]" userId="42a3cecb-fee3-4662-bc8a-15d38e973455" providerId="ADAL" clId="{8F2D2AC7-5908-BE4F-9725-FCFD2F9D9854}" dt="2023-06-21T15:03:42.914" v="4697" actId="2696"/>
        <pc:sldMkLst>
          <pc:docMk/>
          <pc:sldMk cId="3387933829" sldId="271"/>
        </pc:sldMkLst>
        <pc:spChg chg="mod">
          <ac:chgData name="Lewis, Kyle (NIH/NIAID) [C]" userId="42a3cecb-fee3-4662-bc8a-15d38e973455" providerId="ADAL" clId="{8F2D2AC7-5908-BE4F-9725-FCFD2F9D9854}" dt="2023-06-09T12:50:10.458" v="1017" actId="1076"/>
          <ac:spMkLst>
            <pc:docMk/>
            <pc:sldMk cId="3387933829" sldId="271"/>
            <ac:spMk id="2" creationId="{70D70FD8-5245-4CC3-AA88-3BA254CFF5B6}"/>
          </ac:spMkLst>
        </pc:spChg>
        <pc:spChg chg="mod">
          <ac:chgData name="Lewis, Kyle (NIH/NIAID) [C]" userId="42a3cecb-fee3-4662-bc8a-15d38e973455" providerId="ADAL" clId="{8F2D2AC7-5908-BE4F-9725-FCFD2F9D9854}" dt="2023-06-12T10:55:52.377" v="1756" actId="207"/>
          <ac:spMkLst>
            <pc:docMk/>
            <pc:sldMk cId="3387933829" sldId="271"/>
            <ac:spMk id="3" creationId="{652BE382-4B5D-4BAF-9DC7-A7D2ABAFEDC0}"/>
          </ac:spMkLst>
        </pc:spChg>
        <pc:spChg chg="mod">
          <ac:chgData name="Lewis, Kyle (NIH/NIAID) [C]" userId="42a3cecb-fee3-4662-bc8a-15d38e973455" providerId="ADAL" clId="{8F2D2AC7-5908-BE4F-9725-FCFD2F9D9854}" dt="2023-06-12T13:59:26.326" v="1986" actId="207"/>
          <ac:spMkLst>
            <pc:docMk/>
            <pc:sldMk cId="3387933829" sldId="271"/>
            <ac:spMk id="4" creationId="{E569E564-9E98-F8A3-ACF7-708365B14F3F}"/>
          </ac:spMkLst>
        </pc:spChg>
      </pc:sldChg>
      <pc:sldChg chg="addSp delSp modSp mod">
        <pc:chgData name="Lewis, Kyle (NIH/NIAID) [C]" userId="42a3cecb-fee3-4662-bc8a-15d38e973455" providerId="ADAL" clId="{8F2D2AC7-5908-BE4F-9725-FCFD2F9D9854}" dt="2023-06-21T15:39:15.894" v="5136" actId="20577"/>
        <pc:sldMkLst>
          <pc:docMk/>
          <pc:sldMk cId="3501730172" sldId="272"/>
        </pc:sldMkLst>
        <pc:spChg chg="mod">
          <ac:chgData name="Lewis, Kyle (NIH/NIAID) [C]" userId="42a3cecb-fee3-4662-bc8a-15d38e973455" providerId="ADAL" clId="{8F2D2AC7-5908-BE4F-9725-FCFD2F9D9854}" dt="2023-06-12T16:28:19.082" v="2628" actId="20577"/>
          <ac:spMkLst>
            <pc:docMk/>
            <pc:sldMk cId="3501730172" sldId="272"/>
            <ac:spMk id="2" creationId="{70D70FD8-5245-4CC3-AA88-3BA254CFF5B6}"/>
          </ac:spMkLst>
        </pc:spChg>
        <pc:spChg chg="del">
          <ac:chgData name="Lewis, Kyle (NIH/NIAID) [C]" userId="42a3cecb-fee3-4662-bc8a-15d38e973455" providerId="ADAL" clId="{8F2D2AC7-5908-BE4F-9725-FCFD2F9D9854}" dt="2023-06-12T14:00:40.431" v="2014" actId="478"/>
          <ac:spMkLst>
            <pc:docMk/>
            <pc:sldMk cId="3501730172" sldId="272"/>
            <ac:spMk id="3" creationId="{0C38836C-AC99-5E53-EF8F-E9068200D40E}"/>
          </ac:spMkLst>
        </pc:spChg>
        <pc:spChg chg="add del mod">
          <ac:chgData name="Lewis, Kyle (NIH/NIAID) [C]" userId="42a3cecb-fee3-4662-bc8a-15d38e973455" providerId="ADAL" clId="{8F2D2AC7-5908-BE4F-9725-FCFD2F9D9854}" dt="2023-06-21T15:18:30.250" v="5099"/>
          <ac:spMkLst>
            <pc:docMk/>
            <pc:sldMk cId="3501730172" sldId="272"/>
            <ac:spMk id="3" creationId="{ECB0BC90-DC87-8ACC-3B69-079660569B89}"/>
          </ac:spMkLst>
        </pc:spChg>
        <pc:spChg chg="add mod">
          <ac:chgData name="Lewis, Kyle (NIH/NIAID) [C]" userId="42a3cecb-fee3-4662-bc8a-15d38e973455" providerId="ADAL" clId="{8F2D2AC7-5908-BE4F-9725-FCFD2F9D9854}" dt="2023-06-12T14:00:41.150" v="2015"/>
          <ac:spMkLst>
            <pc:docMk/>
            <pc:sldMk cId="3501730172" sldId="272"/>
            <ac:spMk id="4" creationId="{C975B42F-452E-07C8-8635-D4949D941486}"/>
          </ac:spMkLst>
        </pc:spChg>
        <pc:spChg chg="mod">
          <ac:chgData name="Lewis, Kyle (NIH/NIAID) [C]" userId="42a3cecb-fee3-4662-bc8a-15d38e973455" providerId="ADAL" clId="{8F2D2AC7-5908-BE4F-9725-FCFD2F9D9854}" dt="2023-06-21T15:39:15.894" v="5136" actId="20577"/>
          <ac:spMkLst>
            <pc:docMk/>
            <pc:sldMk cId="3501730172" sldId="272"/>
            <ac:spMk id="6" creationId="{360DE898-690A-1147-59BB-DDAA953D8BB8}"/>
          </ac:spMkLst>
        </pc:spChg>
      </pc:sldChg>
      <pc:sldChg chg="addSp delSp modSp mod">
        <pc:chgData name="Lewis, Kyle (NIH/NIAID) [C]" userId="42a3cecb-fee3-4662-bc8a-15d38e973455" providerId="ADAL" clId="{8F2D2AC7-5908-BE4F-9725-FCFD2F9D9854}" dt="2023-06-12T19:37:53.144" v="3884" actId="1076"/>
        <pc:sldMkLst>
          <pc:docMk/>
          <pc:sldMk cId="90937467" sldId="273"/>
        </pc:sldMkLst>
        <pc:spChg chg="mod">
          <ac:chgData name="Lewis, Kyle (NIH/NIAID) [C]" userId="42a3cecb-fee3-4662-bc8a-15d38e973455" providerId="ADAL" clId="{8F2D2AC7-5908-BE4F-9725-FCFD2F9D9854}" dt="2023-06-12T18:56:14.237" v="3165" actId="1076"/>
          <ac:spMkLst>
            <pc:docMk/>
            <pc:sldMk cId="90937467" sldId="273"/>
            <ac:spMk id="2" creationId="{70D70FD8-5245-4CC3-AA88-3BA254CFF5B6}"/>
          </ac:spMkLst>
        </pc:spChg>
        <pc:spChg chg="add mod">
          <ac:chgData name="Lewis, Kyle (NIH/NIAID) [C]" userId="42a3cecb-fee3-4662-bc8a-15d38e973455" providerId="ADAL" clId="{8F2D2AC7-5908-BE4F-9725-FCFD2F9D9854}" dt="2023-06-08T19:35:17.581" v="525" actId="207"/>
          <ac:spMkLst>
            <pc:docMk/>
            <pc:sldMk cId="90937467" sldId="273"/>
            <ac:spMk id="3" creationId="{3DD8B84B-9BF3-20B2-B322-33617221550C}"/>
          </ac:spMkLst>
        </pc:spChg>
        <pc:spChg chg="add mod">
          <ac:chgData name="Lewis, Kyle (NIH/NIAID) [C]" userId="42a3cecb-fee3-4662-bc8a-15d38e973455" providerId="ADAL" clId="{8F2D2AC7-5908-BE4F-9725-FCFD2F9D9854}" dt="2023-06-12T13:59:58.364" v="1993"/>
          <ac:spMkLst>
            <pc:docMk/>
            <pc:sldMk cId="90937467" sldId="273"/>
            <ac:spMk id="4" creationId="{67131E3A-2F74-A145-6FBD-AA8D143BD0DB}"/>
          </ac:spMkLst>
        </pc:spChg>
        <pc:spChg chg="del">
          <ac:chgData name="Lewis, Kyle (NIH/NIAID) [C]" userId="42a3cecb-fee3-4662-bc8a-15d38e973455" providerId="ADAL" clId="{8F2D2AC7-5908-BE4F-9725-FCFD2F9D9854}" dt="2023-06-12T13:59:57.513" v="1992" actId="478"/>
          <ac:spMkLst>
            <pc:docMk/>
            <pc:sldMk cId="90937467" sldId="273"/>
            <ac:spMk id="5" creationId="{71B849D5-A257-3352-8DC6-74C05B07FB67}"/>
          </ac:spMkLst>
        </pc:spChg>
        <pc:spChg chg="add mod">
          <ac:chgData name="Lewis, Kyle (NIH/NIAID) [C]" userId="42a3cecb-fee3-4662-bc8a-15d38e973455" providerId="ADAL" clId="{8F2D2AC7-5908-BE4F-9725-FCFD2F9D9854}" dt="2023-06-12T19:37:53.144" v="3884" actId="1076"/>
          <ac:spMkLst>
            <pc:docMk/>
            <pc:sldMk cId="90937467" sldId="273"/>
            <ac:spMk id="6" creationId="{B405F6DA-8433-3090-AE05-668569331CA7}"/>
          </ac:spMkLst>
        </pc:spChg>
        <pc:picChg chg="mod">
          <ac:chgData name="Lewis, Kyle (NIH/NIAID) [C]" userId="42a3cecb-fee3-4662-bc8a-15d38e973455" providerId="ADAL" clId="{8F2D2AC7-5908-BE4F-9725-FCFD2F9D9854}" dt="2023-06-08T19:34:34.934" v="513" actId="1076"/>
          <ac:picMkLst>
            <pc:docMk/>
            <pc:sldMk cId="90937467" sldId="273"/>
            <ac:picMk id="15" creationId="{7302DF80-6227-5FA7-87AD-B0F548AAD952}"/>
          </ac:picMkLst>
        </pc:picChg>
      </pc:sldChg>
      <pc:sldChg chg="addSp delSp modSp mod">
        <pc:chgData name="Lewis, Kyle (NIH/NIAID) [C]" userId="42a3cecb-fee3-4662-bc8a-15d38e973455" providerId="ADAL" clId="{8F2D2AC7-5908-BE4F-9725-FCFD2F9D9854}" dt="2023-06-21T19:04:15.231" v="8796" actId="20577"/>
        <pc:sldMkLst>
          <pc:docMk/>
          <pc:sldMk cId="1523765988" sldId="274"/>
        </pc:sldMkLst>
        <pc:spChg chg="mod">
          <ac:chgData name="Lewis, Kyle (NIH/NIAID) [C]" userId="42a3cecb-fee3-4662-bc8a-15d38e973455" providerId="ADAL" clId="{8F2D2AC7-5908-BE4F-9725-FCFD2F9D9854}" dt="2023-06-12T18:56:25.863" v="3168" actId="1076"/>
          <ac:spMkLst>
            <pc:docMk/>
            <pc:sldMk cId="1523765988" sldId="274"/>
            <ac:spMk id="2" creationId="{70D70FD8-5245-4CC3-AA88-3BA254CFF5B6}"/>
          </ac:spMkLst>
        </pc:spChg>
        <pc:spChg chg="del">
          <ac:chgData name="Lewis, Kyle (NIH/NIAID) [C]" userId="42a3cecb-fee3-4662-bc8a-15d38e973455" providerId="ADAL" clId="{8F2D2AC7-5908-BE4F-9725-FCFD2F9D9854}" dt="2023-06-12T14:00:01.026" v="1994" actId="478"/>
          <ac:spMkLst>
            <pc:docMk/>
            <pc:sldMk cId="1523765988" sldId="274"/>
            <ac:spMk id="3" creationId="{73412275-C45E-6500-316E-0F3A4FA256C0}"/>
          </ac:spMkLst>
        </pc:spChg>
        <pc:spChg chg="add mod">
          <ac:chgData name="Lewis, Kyle (NIH/NIAID) [C]" userId="42a3cecb-fee3-4662-bc8a-15d38e973455" providerId="ADAL" clId="{8F2D2AC7-5908-BE4F-9725-FCFD2F9D9854}" dt="2023-06-12T19:38:57.125" v="3992" actId="1076"/>
          <ac:spMkLst>
            <pc:docMk/>
            <pc:sldMk cId="1523765988" sldId="274"/>
            <ac:spMk id="4" creationId="{769B7021-786A-D1F3-270E-06A115F16826}"/>
          </ac:spMkLst>
        </pc:spChg>
        <pc:spChg chg="add mod">
          <ac:chgData name="Lewis, Kyle (NIH/NIAID) [C]" userId="42a3cecb-fee3-4662-bc8a-15d38e973455" providerId="ADAL" clId="{8F2D2AC7-5908-BE4F-9725-FCFD2F9D9854}" dt="2023-06-07T17:10:05.265" v="219" actId="207"/>
          <ac:spMkLst>
            <pc:docMk/>
            <pc:sldMk cId="1523765988" sldId="274"/>
            <ac:spMk id="5" creationId="{70BA4D30-D902-2BD4-102A-735382251C26}"/>
          </ac:spMkLst>
        </pc:spChg>
        <pc:spChg chg="add mod">
          <ac:chgData name="Lewis, Kyle (NIH/NIAID) [C]" userId="42a3cecb-fee3-4662-bc8a-15d38e973455" providerId="ADAL" clId="{8F2D2AC7-5908-BE4F-9725-FCFD2F9D9854}" dt="2023-06-12T19:38:03.871" v="3885" actId="1076"/>
          <ac:spMkLst>
            <pc:docMk/>
            <pc:sldMk cId="1523765988" sldId="274"/>
            <ac:spMk id="7" creationId="{1CED13FC-E4F6-B7C8-FCF0-1C8DA9D517EB}"/>
          </ac:spMkLst>
        </pc:spChg>
        <pc:spChg chg="add mod">
          <ac:chgData name="Lewis, Kyle (NIH/NIAID) [C]" userId="42a3cecb-fee3-4662-bc8a-15d38e973455" providerId="ADAL" clId="{8F2D2AC7-5908-BE4F-9725-FCFD2F9D9854}" dt="2023-06-12T14:00:01.565" v="1995"/>
          <ac:spMkLst>
            <pc:docMk/>
            <pc:sldMk cId="1523765988" sldId="274"/>
            <ac:spMk id="9" creationId="{6E40E700-CA25-BC0E-1A00-4A4F1DE38461}"/>
          </ac:spMkLst>
        </pc:spChg>
        <pc:spChg chg="add mod">
          <ac:chgData name="Lewis, Kyle (NIH/NIAID) [C]" userId="42a3cecb-fee3-4662-bc8a-15d38e973455" providerId="ADAL" clId="{8F2D2AC7-5908-BE4F-9725-FCFD2F9D9854}" dt="2023-06-21T19:04:15.231" v="8796" actId="20577"/>
          <ac:spMkLst>
            <pc:docMk/>
            <pc:sldMk cId="1523765988" sldId="274"/>
            <ac:spMk id="10" creationId="{722B0373-0F41-C9BE-B709-69C8957AB5E9}"/>
          </ac:spMkLst>
        </pc:spChg>
        <pc:picChg chg="mod">
          <ac:chgData name="Lewis, Kyle (NIH/NIAID) [C]" userId="42a3cecb-fee3-4662-bc8a-15d38e973455" providerId="ADAL" clId="{8F2D2AC7-5908-BE4F-9725-FCFD2F9D9854}" dt="2023-06-12T19:38:03.871" v="3885" actId="1076"/>
          <ac:picMkLst>
            <pc:docMk/>
            <pc:sldMk cId="1523765988" sldId="274"/>
            <ac:picMk id="8" creationId="{FDEE4610-8234-C952-7442-29171359CC7D}"/>
          </ac:picMkLst>
        </pc:picChg>
      </pc:sldChg>
      <pc:sldChg chg="addSp delSp modSp mod">
        <pc:chgData name="Lewis, Kyle (NIH/NIAID) [C]" userId="42a3cecb-fee3-4662-bc8a-15d38e973455" providerId="ADAL" clId="{8F2D2AC7-5908-BE4F-9725-FCFD2F9D9854}" dt="2023-06-12T19:39:57.085" v="4072" actId="1076"/>
        <pc:sldMkLst>
          <pc:docMk/>
          <pc:sldMk cId="1813958542" sldId="275"/>
        </pc:sldMkLst>
        <pc:spChg chg="mod">
          <ac:chgData name="Lewis, Kyle (NIH/NIAID) [C]" userId="42a3cecb-fee3-4662-bc8a-15d38e973455" providerId="ADAL" clId="{8F2D2AC7-5908-BE4F-9725-FCFD2F9D9854}" dt="2023-06-12T18:56:32.637" v="3171" actId="1076"/>
          <ac:spMkLst>
            <pc:docMk/>
            <pc:sldMk cId="1813958542" sldId="275"/>
            <ac:spMk id="2" creationId="{70D70FD8-5245-4CC3-AA88-3BA254CFF5B6}"/>
          </ac:spMkLst>
        </pc:spChg>
        <pc:spChg chg="del">
          <ac:chgData name="Lewis, Kyle (NIH/NIAID) [C]" userId="42a3cecb-fee3-4662-bc8a-15d38e973455" providerId="ADAL" clId="{8F2D2AC7-5908-BE4F-9725-FCFD2F9D9854}" dt="2023-06-12T14:00:04.028" v="1996" actId="478"/>
          <ac:spMkLst>
            <pc:docMk/>
            <pc:sldMk cId="1813958542" sldId="275"/>
            <ac:spMk id="3" creationId="{71ACF60D-167E-CD2A-1661-0585B5F5049A}"/>
          </ac:spMkLst>
        </pc:spChg>
        <pc:spChg chg="add mod">
          <ac:chgData name="Lewis, Kyle (NIH/NIAID) [C]" userId="42a3cecb-fee3-4662-bc8a-15d38e973455" providerId="ADAL" clId="{8F2D2AC7-5908-BE4F-9725-FCFD2F9D9854}" dt="2023-06-08T19:37:23.760" v="560" actId="207"/>
          <ac:spMkLst>
            <pc:docMk/>
            <pc:sldMk cId="1813958542" sldId="275"/>
            <ac:spMk id="5" creationId="{476D4BC3-E7D6-C8F1-6992-BD36BFA9E81E}"/>
          </ac:spMkLst>
        </pc:spChg>
        <pc:spChg chg="add mod">
          <ac:chgData name="Lewis, Kyle (NIH/NIAID) [C]" userId="42a3cecb-fee3-4662-bc8a-15d38e973455" providerId="ADAL" clId="{8F2D2AC7-5908-BE4F-9725-FCFD2F9D9854}" dt="2023-06-12T14:00:04.569" v="1997"/>
          <ac:spMkLst>
            <pc:docMk/>
            <pc:sldMk cId="1813958542" sldId="275"/>
            <ac:spMk id="6" creationId="{E6268A56-722D-9BBA-4C28-687EB1AD5935}"/>
          </ac:spMkLst>
        </pc:spChg>
        <pc:spChg chg="add mod">
          <ac:chgData name="Lewis, Kyle (NIH/NIAID) [C]" userId="42a3cecb-fee3-4662-bc8a-15d38e973455" providerId="ADAL" clId="{8F2D2AC7-5908-BE4F-9725-FCFD2F9D9854}" dt="2023-06-12T19:39:57.085" v="4072" actId="1076"/>
          <ac:spMkLst>
            <pc:docMk/>
            <pc:sldMk cId="1813958542" sldId="275"/>
            <ac:spMk id="7" creationId="{AA6CEBDC-C1C1-6802-5CFE-D7916B1E1C5C}"/>
          </ac:spMkLst>
        </pc:spChg>
        <pc:picChg chg="mod">
          <ac:chgData name="Lewis, Kyle (NIH/NIAID) [C]" userId="42a3cecb-fee3-4662-bc8a-15d38e973455" providerId="ADAL" clId="{8F2D2AC7-5908-BE4F-9725-FCFD2F9D9854}" dt="2023-06-08T19:37:29.313" v="561" actId="1076"/>
          <ac:picMkLst>
            <pc:docMk/>
            <pc:sldMk cId="1813958542" sldId="275"/>
            <ac:picMk id="8" creationId="{2E95F4BE-62DA-CD37-FCB5-F75FB84C7BF8}"/>
          </ac:picMkLst>
        </pc:picChg>
      </pc:sldChg>
      <pc:sldChg chg="addSp delSp modSp mod">
        <pc:chgData name="Lewis, Kyle (NIH/NIAID) [C]" userId="42a3cecb-fee3-4662-bc8a-15d38e973455" providerId="ADAL" clId="{8F2D2AC7-5908-BE4F-9725-FCFD2F9D9854}" dt="2023-06-12T19:40:06.589" v="4073"/>
        <pc:sldMkLst>
          <pc:docMk/>
          <pc:sldMk cId="3821248809" sldId="276"/>
        </pc:sldMkLst>
        <pc:spChg chg="mod">
          <ac:chgData name="Lewis, Kyle (NIH/NIAID) [C]" userId="42a3cecb-fee3-4662-bc8a-15d38e973455" providerId="ADAL" clId="{8F2D2AC7-5908-BE4F-9725-FCFD2F9D9854}" dt="2023-06-12T18:56:49.377" v="3177" actId="404"/>
          <ac:spMkLst>
            <pc:docMk/>
            <pc:sldMk cId="3821248809" sldId="276"/>
            <ac:spMk id="2" creationId="{70D70FD8-5245-4CC3-AA88-3BA254CFF5B6}"/>
          </ac:spMkLst>
        </pc:spChg>
        <pc:spChg chg="del">
          <ac:chgData name="Lewis, Kyle (NIH/NIAID) [C]" userId="42a3cecb-fee3-4662-bc8a-15d38e973455" providerId="ADAL" clId="{8F2D2AC7-5908-BE4F-9725-FCFD2F9D9854}" dt="2023-06-12T14:00:06.814" v="1998" actId="478"/>
          <ac:spMkLst>
            <pc:docMk/>
            <pc:sldMk cId="3821248809" sldId="276"/>
            <ac:spMk id="3" creationId="{CE78532D-A90E-9DE3-B727-DF02D86C6096}"/>
          </ac:spMkLst>
        </pc:spChg>
        <pc:spChg chg="add mod">
          <ac:chgData name="Lewis, Kyle (NIH/NIAID) [C]" userId="42a3cecb-fee3-4662-bc8a-15d38e973455" providerId="ADAL" clId="{8F2D2AC7-5908-BE4F-9725-FCFD2F9D9854}" dt="2023-06-08T19:40:27.992" v="818" actId="1076"/>
          <ac:spMkLst>
            <pc:docMk/>
            <pc:sldMk cId="3821248809" sldId="276"/>
            <ac:spMk id="5" creationId="{D19634FC-EF46-694F-3311-473F6D7AB379}"/>
          </ac:spMkLst>
        </pc:spChg>
        <pc:spChg chg="add mod">
          <ac:chgData name="Lewis, Kyle (NIH/NIAID) [C]" userId="42a3cecb-fee3-4662-bc8a-15d38e973455" providerId="ADAL" clId="{8F2D2AC7-5908-BE4F-9725-FCFD2F9D9854}" dt="2023-06-12T14:00:07.993" v="1999"/>
          <ac:spMkLst>
            <pc:docMk/>
            <pc:sldMk cId="3821248809" sldId="276"/>
            <ac:spMk id="6" creationId="{D1A2024C-E400-338C-F9A4-429DC581DCA6}"/>
          </ac:spMkLst>
        </pc:spChg>
        <pc:spChg chg="add mod">
          <ac:chgData name="Lewis, Kyle (NIH/NIAID) [C]" userId="42a3cecb-fee3-4662-bc8a-15d38e973455" providerId="ADAL" clId="{8F2D2AC7-5908-BE4F-9725-FCFD2F9D9854}" dt="2023-06-12T19:40:06.589" v="4073"/>
          <ac:spMkLst>
            <pc:docMk/>
            <pc:sldMk cId="3821248809" sldId="276"/>
            <ac:spMk id="7" creationId="{29E9633F-4660-4562-B7E7-3C8B34C0DFAC}"/>
          </ac:spMkLst>
        </pc:spChg>
        <pc:picChg chg="mod">
          <ac:chgData name="Lewis, Kyle (NIH/NIAID) [C]" userId="42a3cecb-fee3-4662-bc8a-15d38e973455" providerId="ADAL" clId="{8F2D2AC7-5908-BE4F-9725-FCFD2F9D9854}" dt="2023-06-08T19:40:25.990" v="817" actId="1076"/>
          <ac:picMkLst>
            <pc:docMk/>
            <pc:sldMk cId="3821248809" sldId="276"/>
            <ac:picMk id="10" creationId="{5F2D7519-9D11-267D-F838-61E0F8ABE8AB}"/>
          </ac:picMkLst>
        </pc:picChg>
      </pc:sldChg>
      <pc:sldChg chg="addSp delSp modSp mod">
        <pc:chgData name="Lewis, Kyle (NIH/NIAID) [C]" userId="42a3cecb-fee3-4662-bc8a-15d38e973455" providerId="ADAL" clId="{8F2D2AC7-5908-BE4F-9725-FCFD2F9D9854}" dt="2023-06-21T18:35:03.590" v="8497" actId="207"/>
        <pc:sldMkLst>
          <pc:docMk/>
          <pc:sldMk cId="4008300327" sldId="277"/>
        </pc:sldMkLst>
        <pc:spChg chg="mod">
          <ac:chgData name="Lewis, Kyle (NIH/NIAID) [C]" userId="42a3cecb-fee3-4662-bc8a-15d38e973455" providerId="ADAL" clId="{8F2D2AC7-5908-BE4F-9725-FCFD2F9D9854}" dt="2023-06-21T15:10:33.750" v="4915" actId="20577"/>
          <ac:spMkLst>
            <pc:docMk/>
            <pc:sldMk cId="4008300327" sldId="277"/>
            <ac:spMk id="2" creationId="{D5B1AF3B-2679-CD4E-340D-05B5174AFB78}"/>
          </ac:spMkLst>
        </pc:spChg>
        <pc:spChg chg="mod">
          <ac:chgData name="Lewis, Kyle (NIH/NIAID) [C]" userId="42a3cecb-fee3-4662-bc8a-15d38e973455" providerId="ADAL" clId="{8F2D2AC7-5908-BE4F-9725-FCFD2F9D9854}" dt="2023-06-21T18:35:03.590" v="8497" actId="207"/>
          <ac:spMkLst>
            <pc:docMk/>
            <pc:sldMk cId="4008300327" sldId="277"/>
            <ac:spMk id="3" creationId="{AD24631F-D6B5-399D-8472-1D2E559FD757}"/>
          </ac:spMkLst>
        </pc:spChg>
        <pc:spChg chg="add mod">
          <ac:chgData name="Lewis, Kyle (NIH/NIAID) [C]" userId="42a3cecb-fee3-4662-bc8a-15d38e973455" providerId="ADAL" clId="{8F2D2AC7-5908-BE4F-9725-FCFD2F9D9854}" dt="2023-06-12T14:00:31.309" v="2010"/>
          <ac:spMkLst>
            <pc:docMk/>
            <pc:sldMk cId="4008300327" sldId="277"/>
            <ac:spMk id="4" creationId="{C80323FA-B0EA-64C0-E1AB-78E7C58AF91D}"/>
          </ac:spMkLst>
        </pc:spChg>
        <pc:spChg chg="del">
          <ac:chgData name="Lewis, Kyle (NIH/NIAID) [C]" userId="42a3cecb-fee3-4662-bc8a-15d38e973455" providerId="ADAL" clId="{8F2D2AC7-5908-BE4F-9725-FCFD2F9D9854}" dt="2023-06-12T14:00:30.804" v="2009" actId="478"/>
          <ac:spMkLst>
            <pc:docMk/>
            <pc:sldMk cId="4008300327" sldId="277"/>
            <ac:spMk id="5" creationId="{96F41BC8-0594-2BBB-0F9E-48857B42618A}"/>
          </ac:spMkLst>
        </pc:spChg>
      </pc:sldChg>
      <pc:sldChg chg="addSp delSp modSp mod ord">
        <pc:chgData name="Lewis, Kyle (NIH/NIAID) [C]" userId="42a3cecb-fee3-4662-bc8a-15d38e973455" providerId="ADAL" clId="{8F2D2AC7-5908-BE4F-9725-FCFD2F9D9854}" dt="2023-06-21T16:21:55.513" v="5534" actId="20577"/>
        <pc:sldMkLst>
          <pc:docMk/>
          <pc:sldMk cId="1130741159" sldId="278"/>
        </pc:sldMkLst>
        <pc:spChg chg="mod">
          <ac:chgData name="Lewis, Kyle (NIH/NIAID) [C]" userId="42a3cecb-fee3-4662-bc8a-15d38e973455" providerId="ADAL" clId="{8F2D2AC7-5908-BE4F-9725-FCFD2F9D9854}" dt="2023-06-12T10:54:49.373" v="1752" actId="1076"/>
          <ac:spMkLst>
            <pc:docMk/>
            <pc:sldMk cId="1130741159" sldId="278"/>
            <ac:spMk id="2" creationId="{D5B1AF3B-2679-CD4E-340D-05B5174AFB78}"/>
          </ac:spMkLst>
        </pc:spChg>
        <pc:spChg chg="mod">
          <ac:chgData name="Lewis, Kyle (NIH/NIAID) [C]" userId="42a3cecb-fee3-4662-bc8a-15d38e973455" providerId="ADAL" clId="{8F2D2AC7-5908-BE4F-9725-FCFD2F9D9854}" dt="2023-06-21T16:21:55.513" v="5534" actId="20577"/>
          <ac:spMkLst>
            <pc:docMk/>
            <pc:sldMk cId="1130741159" sldId="278"/>
            <ac:spMk id="3" creationId="{AD24631F-D6B5-399D-8472-1D2E559FD757}"/>
          </ac:spMkLst>
        </pc:spChg>
        <pc:spChg chg="add mod">
          <ac:chgData name="Lewis, Kyle (NIH/NIAID) [C]" userId="42a3cecb-fee3-4662-bc8a-15d38e973455" providerId="ADAL" clId="{8F2D2AC7-5908-BE4F-9725-FCFD2F9D9854}" dt="2023-06-12T14:00:37.469" v="2013"/>
          <ac:spMkLst>
            <pc:docMk/>
            <pc:sldMk cId="1130741159" sldId="278"/>
            <ac:spMk id="4" creationId="{74BEFF7E-D206-D890-D66D-C1455CBB4CAC}"/>
          </ac:spMkLst>
        </pc:spChg>
        <pc:spChg chg="del">
          <ac:chgData name="Lewis, Kyle (NIH/NIAID) [C]" userId="42a3cecb-fee3-4662-bc8a-15d38e973455" providerId="ADAL" clId="{8F2D2AC7-5908-BE4F-9725-FCFD2F9D9854}" dt="2023-06-12T14:00:36.953" v="2012" actId="478"/>
          <ac:spMkLst>
            <pc:docMk/>
            <pc:sldMk cId="1130741159" sldId="278"/>
            <ac:spMk id="5" creationId="{96F41BC8-0594-2BBB-0F9E-48857B42618A}"/>
          </ac:spMkLst>
        </pc:spChg>
      </pc:sldChg>
      <pc:sldChg chg="addSp delSp modSp mod ord">
        <pc:chgData name="Lewis, Kyle (NIH/NIAID) [C]" userId="42a3cecb-fee3-4662-bc8a-15d38e973455" providerId="ADAL" clId="{8F2D2AC7-5908-BE4F-9725-FCFD2F9D9854}" dt="2023-06-21T15:04:35.822" v="4731" actId="20577"/>
        <pc:sldMkLst>
          <pc:docMk/>
          <pc:sldMk cId="1797706437" sldId="2145706219"/>
        </pc:sldMkLst>
        <pc:spChg chg="mod">
          <ac:chgData name="Lewis, Kyle (NIH/NIAID) [C]" userId="42a3cecb-fee3-4662-bc8a-15d38e973455" providerId="ADAL" clId="{8F2D2AC7-5908-BE4F-9725-FCFD2F9D9854}" dt="2023-06-21T15:04:35.822" v="4731" actId="20577"/>
          <ac:spMkLst>
            <pc:docMk/>
            <pc:sldMk cId="1797706437" sldId="2145706219"/>
            <ac:spMk id="2" creationId="{70D70FD8-5245-4CC3-AA88-3BA254CFF5B6}"/>
          </ac:spMkLst>
        </pc:spChg>
        <pc:spChg chg="mod">
          <ac:chgData name="Lewis, Kyle (NIH/NIAID) [C]" userId="42a3cecb-fee3-4662-bc8a-15d38e973455" providerId="ADAL" clId="{8F2D2AC7-5908-BE4F-9725-FCFD2F9D9854}" dt="2023-06-21T15:04:10.815" v="4705" actId="20577"/>
          <ac:spMkLst>
            <pc:docMk/>
            <pc:sldMk cId="1797706437" sldId="2145706219"/>
            <ac:spMk id="3" creationId="{652BE382-4B5D-4BAF-9DC7-A7D2ABAFEDC0}"/>
          </ac:spMkLst>
        </pc:spChg>
        <pc:spChg chg="add del mod">
          <ac:chgData name="Lewis, Kyle (NIH/NIAID) [C]" userId="42a3cecb-fee3-4662-bc8a-15d38e973455" providerId="ADAL" clId="{8F2D2AC7-5908-BE4F-9725-FCFD2F9D9854}" dt="2023-06-12T13:59:53.419" v="1990" actId="478"/>
          <ac:spMkLst>
            <pc:docMk/>
            <pc:sldMk cId="1797706437" sldId="2145706219"/>
            <ac:spMk id="4" creationId="{B308B533-280F-F1BB-3566-AB558CCD91CA}"/>
          </ac:spMkLst>
        </pc:spChg>
        <pc:spChg chg="add mod">
          <ac:chgData name="Lewis, Kyle (NIH/NIAID) [C]" userId="42a3cecb-fee3-4662-bc8a-15d38e973455" providerId="ADAL" clId="{8F2D2AC7-5908-BE4F-9725-FCFD2F9D9854}" dt="2023-06-12T13:59:53.940" v="1991"/>
          <ac:spMkLst>
            <pc:docMk/>
            <pc:sldMk cId="1797706437" sldId="2145706219"/>
            <ac:spMk id="5" creationId="{1ACCFBBE-EC27-C82E-0635-09EB7CA43E6F}"/>
          </ac:spMkLst>
        </pc:spChg>
      </pc:sldChg>
      <pc:sldChg chg="add del">
        <pc:chgData name="Lewis, Kyle (NIH/NIAID) [C]" userId="42a3cecb-fee3-4662-bc8a-15d38e973455" providerId="ADAL" clId="{8F2D2AC7-5908-BE4F-9725-FCFD2F9D9854}" dt="2023-06-09T11:49:28.289" v="819" actId="2696"/>
        <pc:sldMkLst>
          <pc:docMk/>
          <pc:sldMk cId="4051273756" sldId="2145706230"/>
        </pc:sldMkLst>
      </pc:sldChg>
      <pc:sldChg chg="addSp delSp modSp add mod ord">
        <pc:chgData name="Lewis, Kyle (NIH/NIAID) [C]" userId="42a3cecb-fee3-4662-bc8a-15d38e973455" providerId="ADAL" clId="{8F2D2AC7-5908-BE4F-9725-FCFD2F9D9854}" dt="2023-06-21T15:03:39.781" v="4696" actId="6549"/>
        <pc:sldMkLst>
          <pc:docMk/>
          <pc:sldMk cId="4235728630" sldId="2147470727"/>
        </pc:sldMkLst>
        <pc:spChg chg="mod">
          <ac:chgData name="Lewis, Kyle (NIH/NIAID) [C]" userId="42a3cecb-fee3-4662-bc8a-15d38e973455" providerId="ADAL" clId="{8F2D2AC7-5908-BE4F-9725-FCFD2F9D9854}" dt="2023-06-12T19:27:49.822" v="3513"/>
          <ac:spMkLst>
            <pc:docMk/>
            <pc:sldMk cId="4235728630" sldId="2147470727"/>
            <ac:spMk id="2" creationId="{70D70FD8-5245-4CC3-AA88-3BA254CFF5B6}"/>
          </ac:spMkLst>
        </pc:spChg>
        <pc:spChg chg="del mod">
          <ac:chgData name="Lewis, Kyle (NIH/NIAID) [C]" userId="42a3cecb-fee3-4662-bc8a-15d38e973455" providerId="ADAL" clId="{8F2D2AC7-5908-BE4F-9725-FCFD2F9D9854}" dt="2023-06-12T19:23:45.842" v="3293" actId="478"/>
          <ac:spMkLst>
            <pc:docMk/>
            <pc:sldMk cId="4235728630" sldId="2147470727"/>
            <ac:spMk id="3" creationId="{2A32F209-6F2A-4325-B995-83D958146DB7}"/>
          </ac:spMkLst>
        </pc:spChg>
        <pc:spChg chg="add del mod">
          <ac:chgData name="Lewis, Kyle (NIH/NIAID) [C]" userId="42a3cecb-fee3-4662-bc8a-15d38e973455" providerId="ADAL" clId="{8F2D2AC7-5908-BE4F-9725-FCFD2F9D9854}" dt="2023-06-12T13:59:43.996" v="1988" actId="478"/>
          <ac:spMkLst>
            <pc:docMk/>
            <pc:sldMk cId="4235728630" sldId="2147470727"/>
            <ac:spMk id="4" creationId="{E7144073-840E-4933-AFD2-10098EB6F9F0}"/>
          </ac:spMkLst>
        </pc:spChg>
        <pc:spChg chg="add mod">
          <ac:chgData name="Lewis, Kyle (NIH/NIAID) [C]" userId="42a3cecb-fee3-4662-bc8a-15d38e973455" providerId="ADAL" clId="{8F2D2AC7-5908-BE4F-9725-FCFD2F9D9854}" dt="2023-06-12T13:59:45.533" v="1989"/>
          <ac:spMkLst>
            <pc:docMk/>
            <pc:sldMk cId="4235728630" sldId="2147470727"/>
            <ac:spMk id="5" creationId="{2BB6EF45-5059-F522-AA1C-AE3D26E434E5}"/>
          </ac:spMkLst>
        </pc:spChg>
        <pc:spChg chg="add del mod">
          <ac:chgData name="Lewis, Kyle (NIH/NIAID) [C]" userId="42a3cecb-fee3-4662-bc8a-15d38e973455" providerId="ADAL" clId="{8F2D2AC7-5908-BE4F-9725-FCFD2F9D9854}" dt="2023-06-12T19:27:46.723" v="3511" actId="478"/>
          <ac:spMkLst>
            <pc:docMk/>
            <pc:sldMk cId="4235728630" sldId="2147470727"/>
            <ac:spMk id="8" creationId="{B3C0B26C-E284-1F01-A3DC-BCA05149BE03}"/>
          </ac:spMkLst>
        </pc:spChg>
        <pc:spChg chg="add mod">
          <ac:chgData name="Lewis, Kyle (NIH/NIAID) [C]" userId="42a3cecb-fee3-4662-bc8a-15d38e973455" providerId="ADAL" clId="{8F2D2AC7-5908-BE4F-9725-FCFD2F9D9854}" dt="2023-06-21T15:03:39.781" v="4696" actId="6549"/>
          <ac:spMkLst>
            <pc:docMk/>
            <pc:sldMk cId="4235728630" sldId="2147470727"/>
            <ac:spMk id="9" creationId="{F6706855-35A6-B7AB-95FC-35BD2113D7D4}"/>
          </ac:spMkLst>
        </pc:spChg>
        <pc:picChg chg="mod">
          <ac:chgData name="Lewis, Kyle (NIH/NIAID) [C]" userId="42a3cecb-fee3-4662-bc8a-15d38e973455" providerId="ADAL" clId="{8F2D2AC7-5908-BE4F-9725-FCFD2F9D9854}" dt="2023-06-12T19:30:13.657" v="3540" actId="1076"/>
          <ac:picMkLst>
            <pc:docMk/>
            <pc:sldMk cId="4235728630" sldId="2147470727"/>
            <ac:picMk id="6" creationId="{E47E713A-D2A0-4D92-6BD2-9561F4FD5E3E}"/>
          </ac:picMkLst>
        </pc:picChg>
        <pc:picChg chg="add mod">
          <ac:chgData name="Lewis, Kyle (NIH/NIAID) [C]" userId="42a3cecb-fee3-4662-bc8a-15d38e973455" providerId="ADAL" clId="{8F2D2AC7-5908-BE4F-9725-FCFD2F9D9854}" dt="2023-06-21T15:03:34.928" v="4694" actId="1076"/>
          <ac:picMkLst>
            <pc:docMk/>
            <pc:sldMk cId="4235728630" sldId="2147470727"/>
            <ac:picMk id="10" creationId="{8BE423B6-6C1D-D781-A75A-66EC80FCB520}"/>
          </ac:picMkLst>
        </pc:picChg>
        <pc:picChg chg="add mod">
          <ac:chgData name="Lewis, Kyle (NIH/NIAID) [C]" userId="42a3cecb-fee3-4662-bc8a-15d38e973455" providerId="ADAL" clId="{8F2D2AC7-5908-BE4F-9725-FCFD2F9D9854}" dt="2023-06-21T15:03:37.843" v="4695" actId="1076"/>
          <ac:picMkLst>
            <pc:docMk/>
            <pc:sldMk cId="4235728630" sldId="2147470727"/>
            <ac:picMk id="2050" creationId="{61D9D585-C59F-9163-2660-EE77A9C30036}"/>
          </ac:picMkLst>
        </pc:picChg>
      </pc:sldChg>
      <pc:sldChg chg="addSp delSp modSp add mod ord setBg chgLayout">
        <pc:chgData name="Lewis, Kyle (NIH/NIAID) [C]" userId="42a3cecb-fee3-4662-bc8a-15d38e973455" providerId="ADAL" clId="{8F2D2AC7-5908-BE4F-9725-FCFD2F9D9854}" dt="2023-06-21T15:07:51.865" v="4902" actId="20577"/>
        <pc:sldMkLst>
          <pc:docMk/>
          <pc:sldMk cId="3256599709" sldId="2147470728"/>
        </pc:sldMkLst>
        <pc:spChg chg="mod ord">
          <ac:chgData name="Lewis, Kyle (NIH/NIAID) [C]" userId="42a3cecb-fee3-4662-bc8a-15d38e973455" providerId="ADAL" clId="{8F2D2AC7-5908-BE4F-9725-FCFD2F9D9854}" dt="2023-06-09T17:57:23.669" v="1746" actId="26606"/>
          <ac:spMkLst>
            <pc:docMk/>
            <pc:sldMk cId="3256599709" sldId="2147470728"/>
            <ac:spMk id="2" creationId="{70D70FD8-5245-4CC3-AA88-3BA254CFF5B6}"/>
          </ac:spMkLst>
        </pc:spChg>
        <pc:spChg chg="del">
          <ac:chgData name="Lewis, Kyle (NIH/NIAID) [C]" userId="42a3cecb-fee3-4662-bc8a-15d38e973455" providerId="ADAL" clId="{8F2D2AC7-5908-BE4F-9725-FCFD2F9D9854}" dt="2023-06-08T19:33:21.543" v="501" actId="478"/>
          <ac:spMkLst>
            <pc:docMk/>
            <pc:sldMk cId="3256599709" sldId="2147470728"/>
            <ac:spMk id="3" creationId="{2A32F209-6F2A-4325-B995-83D958146DB7}"/>
          </ac:spMkLst>
        </pc:spChg>
        <pc:spChg chg="del mod">
          <ac:chgData name="Lewis, Kyle (NIH/NIAID) [C]" userId="42a3cecb-fee3-4662-bc8a-15d38e973455" providerId="ADAL" clId="{8F2D2AC7-5908-BE4F-9725-FCFD2F9D9854}" dt="2023-06-12T14:00:27.897" v="2007" actId="478"/>
          <ac:spMkLst>
            <pc:docMk/>
            <pc:sldMk cId="3256599709" sldId="2147470728"/>
            <ac:spMk id="4" creationId="{E7144073-840E-4933-AFD2-10098EB6F9F0}"/>
          </ac:spMkLst>
        </pc:spChg>
        <pc:spChg chg="add del mod">
          <ac:chgData name="Lewis, Kyle (NIH/NIAID) [C]" userId="42a3cecb-fee3-4662-bc8a-15d38e973455" providerId="ADAL" clId="{8F2D2AC7-5908-BE4F-9725-FCFD2F9D9854}" dt="2023-06-09T17:55:47.012" v="1373" actId="478"/>
          <ac:spMkLst>
            <pc:docMk/>
            <pc:sldMk cId="3256599709" sldId="2147470728"/>
            <ac:spMk id="5" creationId="{FE283D33-C1E5-88BB-CFA7-F547158DA163}"/>
          </ac:spMkLst>
        </pc:spChg>
        <pc:spChg chg="add mod ord">
          <ac:chgData name="Lewis, Kyle (NIH/NIAID) [C]" userId="42a3cecb-fee3-4662-bc8a-15d38e973455" providerId="ADAL" clId="{8F2D2AC7-5908-BE4F-9725-FCFD2F9D9854}" dt="2023-06-21T15:07:51.865" v="4902" actId="20577"/>
          <ac:spMkLst>
            <pc:docMk/>
            <pc:sldMk cId="3256599709" sldId="2147470728"/>
            <ac:spMk id="7" creationId="{C466B9CA-B284-3C5B-50CA-131EFEA96C1D}"/>
          </ac:spMkLst>
        </pc:spChg>
        <pc:spChg chg="add mod">
          <ac:chgData name="Lewis, Kyle (NIH/NIAID) [C]" userId="42a3cecb-fee3-4662-bc8a-15d38e973455" providerId="ADAL" clId="{8F2D2AC7-5908-BE4F-9725-FCFD2F9D9854}" dt="2023-06-12T14:00:28.539" v="2008"/>
          <ac:spMkLst>
            <pc:docMk/>
            <pc:sldMk cId="3256599709" sldId="2147470728"/>
            <ac:spMk id="8" creationId="{F1455AB4-3821-2BF4-8473-F57ECAEA4118}"/>
          </ac:spMkLst>
        </pc:spChg>
        <pc:picChg chg="del">
          <ac:chgData name="Lewis, Kyle (NIH/NIAID) [C]" userId="42a3cecb-fee3-4662-bc8a-15d38e973455" providerId="ADAL" clId="{8F2D2AC7-5908-BE4F-9725-FCFD2F9D9854}" dt="2023-06-07T11:43:45.576" v="114" actId="478"/>
          <ac:picMkLst>
            <pc:docMk/>
            <pc:sldMk cId="3256599709" sldId="2147470728"/>
            <ac:picMk id="6" creationId="{E47E713A-D2A0-4D92-6BD2-9561F4FD5E3E}"/>
          </ac:picMkLst>
        </pc:picChg>
      </pc:sldChg>
      <pc:sldChg chg="addSp delSp modSp add mod ord">
        <pc:chgData name="Lewis, Kyle (NIH/NIAID) [C]" userId="42a3cecb-fee3-4662-bc8a-15d38e973455" providerId="ADAL" clId="{8F2D2AC7-5908-BE4F-9725-FCFD2F9D9854}" dt="2023-06-22T11:42:30.955" v="8798" actId="1076"/>
        <pc:sldMkLst>
          <pc:docMk/>
          <pc:sldMk cId="1094281295" sldId="2147470729"/>
        </pc:sldMkLst>
        <pc:spChg chg="mod">
          <ac:chgData name="Lewis, Kyle (NIH/NIAID) [C]" userId="42a3cecb-fee3-4662-bc8a-15d38e973455" providerId="ADAL" clId="{8F2D2AC7-5908-BE4F-9725-FCFD2F9D9854}" dt="2023-06-12T19:41:47.114" v="4176" actId="1076"/>
          <ac:spMkLst>
            <pc:docMk/>
            <pc:sldMk cId="1094281295" sldId="2147470729"/>
            <ac:spMk id="2" creationId="{D5B1AF3B-2679-CD4E-340D-05B5174AFB78}"/>
          </ac:spMkLst>
        </pc:spChg>
        <pc:spChg chg="mod">
          <ac:chgData name="Lewis, Kyle (NIH/NIAID) [C]" userId="42a3cecb-fee3-4662-bc8a-15d38e973455" providerId="ADAL" clId="{8F2D2AC7-5908-BE4F-9725-FCFD2F9D9854}" dt="2023-06-22T11:42:30.955" v="8798" actId="1076"/>
          <ac:spMkLst>
            <pc:docMk/>
            <pc:sldMk cId="1094281295" sldId="2147470729"/>
            <ac:spMk id="3" creationId="{AD24631F-D6B5-399D-8472-1D2E559FD757}"/>
          </ac:spMkLst>
        </pc:spChg>
        <pc:spChg chg="add mod">
          <ac:chgData name="Lewis, Kyle (NIH/NIAID) [C]" userId="42a3cecb-fee3-4662-bc8a-15d38e973455" providerId="ADAL" clId="{8F2D2AC7-5908-BE4F-9725-FCFD2F9D9854}" dt="2023-06-12T14:00:15.628" v="2002"/>
          <ac:spMkLst>
            <pc:docMk/>
            <pc:sldMk cId="1094281295" sldId="2147470729"/>
            <ac:spMk id="4" creationId="{DD02EA55-9B0F-AFF9-0ED2-A6A871B43A3A}"/>
          </ac:spMkLst>
        </pc:spChg>
        <pc:spChg chg="del">
          <ac:chgData name="Lewis, Kyle (NIH/NIAID) [C]" userId="42a3cecb-fee3-4662-bc8a-15d38e973455" providerId="ADAL" clId="{8F2D2AC7-5908-BE4F-9725-FCFD2F9D9854}" dt="2023-06-12T14:00:15.085" v="2001" actId="478"/>
          <ac:spMkLst>
            <pc:docMk/>
            <pc:sldMk cId="1094281295" sldId="2147470729"/>
            <ac:spMk id="5" creationId="{96F41BC8-0594-2BBB-0F9E-48857B42618A}"/>
          </ac:spMkLst>
        </pc:spChg>
        <pc:picChg chg="add del mod">
          <ac:chgData name="Lewis, Kyle (NIH/NIAID) [C]" userId="42a3cecb-fee3-4662-bc8a-15d38e973455" providerId="ADAL" clId="{8F2D2AC7-5908-BE4F-9725-FCFD2F9D9854}" dt="2023-06-12T19:34:04.593" v="3579" actId="478"/>
          <ac:picMkLst>
            <pc:docMk/>
            <pc:sldMk cId="1094281295" sldId="2147470729"/>
            <ac:picMk id="3074" creationId="{BC14FF54-49E2-7471-F5D6-9A13E27ABD20}"/>
          </ac:picMkLst>
        </pc:picChg>
        <pc:picChg chg="add mod">
          <ac:chgData name="Lewis, Kyle (NIH/NIAID) [C]" userId="42a3cecb-fee3-4662-bc8a-15d38e973455" providerId="ADAL" clId="{8F2D2AC7-5908-BE4F-9725-FCFD2F9D9854}" dt="2023-06-22T11:42:25.066" v="8797" actId="1076"/>
          <ac:picMkLst>
            <pc:docMk/>
            <pc:sldMk cId="1094281295" sldId="2147470729"/>
            <ac:picMk id="3076" creationId="{605045CF-F92B-694C-6D13-8DA8A49030E6}"/>
          </ac:picMkLst>
        </pc:picChg>
      </pc:sldChg>
      <pc:sldChg chg="addSp modSp add del mod ord">
        <pc:chgData name="Lewis, Kyle (NIH/NIAID) [C]" userId="42a3cecb-fee3-4662-bc8a-15d38e973455" providerId="ADAL" clId="{8F2D2AC7-5908-BE4F-9725-FCFD2F9D9854}" dt="2023-06-21T16:20:15.354" v="5414" actId="20577"/>
        <pc:sldMkLst>
          <pc:docMk/>
          <pc:sldMk cId="2489015805" sldId="2147470748"/>
        </pc:sldMkLst>
        <pc:spChg chg="add mod">
          <ac:chgData name="Lewis, Kyle (NIH/NIAID) [C]" userId="42a3cecb-fee3-4662-bc8a-15d38e973455" providerId="ADAL" clId="{8F2D2AC7-5908-BE4F-9725-FCFD2F9D9854}" dt="2023-06-12T14:00:33.870" v="2011"/>
          <ac:spMkLst>
            <pc:docMk/>
            <pc:sldMk cId="2489015805" sldId="2147470748"/>
            <ac:spMk id="2" creationId="{A3B65B0D-6C12-B825-267F-5AA84683972E}"/>
          </ac:spMkLst>
        </pc:spChg>
        <pc:spChg chg="mod">
          <ac:chgData name="Lewis, Kyle (NIH/NIAID) [C]" userId="42a3cecb-fee3-4662-bc8a-15d38e973455" providerId="ADAL" clId="{8F2D2AC7-5908-BE4F-9725-FCFD2F9D9854}" dt="2023-06-21T16:20:15.354" v="5414" actId="20577"/>
          <ac:spMkLst>
            <pc:docMk/>
            <pc:sldMk cId="2489015805" sldId="2147470748"/>
            <ac:spMk id="4" creationId="{5C002C82-C84B-10CB-160D-2B7748DF7A75}"/>
          </ac:spMkLst>
        </pc:spChg>
        <pc:spChg chg="mod">
          <ac:chgData name="Lewis, Kyle (NIH/NIAID) [C]" userId="42a3cecb-fee3-4662-bc8a-15d38e973455" providerId="ADAL" clId="{8F2D2AC7-5908-BE4F-9725-FCFD2F9D9854}" dt="2023-06-08T19:23:15.307" v="360" actId="1076"/>
          <ac:spMkLst>
            <pc:docMk/>
            <pc:sldMk cId="2489015805" sldId="2147470748"/>
            <ac:spMk id="16" creationId="{2682C714-7C0D-F210-E99C-92123195B354}"/>
          </ac:spMkLst>
        </pc:spChg>
        <pc:spChg chg="mod">
          <ac:chgData name="Lewis, Kyle (NIH/NIAID) [C]" userId="42a3cecb-fee3-4662-bc8a-15d38e973455" providerId="ADAL" clId="{8F2D2AC7-5908-BE4F-9725-FCFD2F9D9854}" dt="2023-06-08T19:23:15.307" v="360" actId="1076"/>
          <ac:spMkLst>
            <pc:docMk/>
            <pc:sldMk cId="2489015805" sldId="2147470748"/>
            <ac:spMk id="18" creationId="{4EA3E6AE-0A37-4D25-DD74-844BCE9F956E}"/>
          </ac:spMkLst>
        </pc:spChg>
        <pc:spChg chg="mod">
          <ac:chgData name="Lewis, Kyle (NIH/NIAID) [C]" userId="42a3cecb-fee3-4662-bc8a-15d38e973455" providerId="ADAL" clId="{8F2D2AC7-5908-BE4F-9725-FCFD2F9D9854}" dt="2023-06-08T19:23:15.307" v="360" actId="1076"/>
          <ac:spMkLst>
            <pc:docMk/>
            <pc:sldMk cId="2489015805" sldId="2147470748"/>
            <ac:spMk id="22" creationId="{7041AE22-BA63-83D7-6C1C-70AEEABD9E8F}"/>
          </ac:spMkLst>
        </pc:spChg>
        <pc:spChg chg="mod">
          <ac:chgData name="Lewis, Kyle (NIH/NIAID) [C]" userId="42a3cecb-fee3-4662-bc8a-15d38e973455" providerId="ADAL" clId="{8F2D2AC7-5908-BE4F-9725-FCFD2F9D9854}" dt="2023-06-08T19:23:15.307" v="360" actId="1076"/>
          <ac:spMkLst>
            <pc:docMk/>
            <pc:sldMk cId="2489015805" sldId="2147470748"/>
            <ac:spMk id="24" creationId="{227A7596-DF58-ECB4-2692-05789B8C5654}"/>
          </ac:spMkLst>
        </pc:spChg>
        <pc:picChg chg="mod">
          <ac:chgData name="Lewis, Kyle (NIH/NIAID) [C]" userId="42a3cecb-fee3-4662-bc8a-15d38e973455" providerId="ADAL" clId="{8F2D2AC7-5908-BE4F-9725-FCFD2F9D9854}" dt="2023-06-08T19:23:15.307" v="360" actId="1076"/>
          <ac:picMkLst>
            <pc:docMk/>
            <pc:sldMk cId="2489015805" sldId="2147470748"/>
            <ac:picMk id="3" creationId="{D99367EF-C9C9-C0D5-A8D2-5F972C9D2C0F}"/>
          </ac:picMkLst>
        </pc:picChg>
        <pc:picChg chg="mod">
          <ac:chgData name="Lewis, Kyle (NIH/NIAID) [C]" userId="42a3cecb-fee3-4662-bc8a-15d38e973455" providerId="ADAL" clId="{8F2D2AC7-5908-BE4F-9725-FCFD2F9D9854}" dt="2023-06-08T19:23:15.307" v="360" actId="1076"/>
          <ac:picMkLst>
            <pc:docMk/>
            <pc:sldMk cId="2489015805" sldId="2147470748"/>
            <ac:picMk id="5" creationId="{D28B576E-6459-4B5B-B459-1F0C76FBC754}"/>
          </ac:picMkLst>
        </pc:picChg>
        <pc:picChg chg="mod">
          <ac:chgData name="Lewis, Kyle (NIH/NIAID) [C]" userId="42a3cecb-fee3-4662-bc8a-15d38e973455" providerId="ADAL" clId="{8F2D2AC7-5908-BE4F-9725-FCFD2F9D9854}" dt="2023-06-08T19:23:15.307" v="360" actId="1076"/>
          <ac:picMkLst>
            <pc:docMk/>
            <pc:sldMk cId="2489015805" sldId="2147470748"/>
            <ac:picMk id="6" creationId="{3C48B56B-7D45-8715-F524-BA4C55344EA5}"/>
          </ac:picMkLst>
        </pc:picChg>
        <pc:picChg chg="mod">
          <ac:chgData name="Lewis, Kyle (NIH/NIAID) [C]" userId="42a3cecb-fee3-4662-bc8a-15d38e973455" providerId="ADAL" clId="{8F2D2AC7-5908-BE4F-9725-FCFD2F9D9854}" dt="2023-06-08T19:23:15.307" v="360" actId="1076"/>
          <ac:picMkLst>
            <pc:docMk/>
            <pc:sldMk cId="2489015805" sldId="2147470748"/>
            <ac:picMk id="10" creationId="{E460BB81-6F8C-7A97-839D-4F28D4FDA5AF}"/>
          </ac:picMkLst>
        </pc:picChg>
        <pc:picChg chg="mod">
          <ac:chgData name="Lewis, Kyle (NIH/NIAID) [C]" userId="42a3cecb-fee3-4662-bc8a-15d38e973455" providerId="ADAL" clId="{8F2D2AC7-5908-BE4F-9725-FCFD2F9D9854}" dt="2023-06-08T19:23:15.307" v="360" actId="1076"/>
          <ac:picMkLst>
            <pc:docMk/>
            <pc:sldMk cId="2489015805" sldId="2147470748"/>
            <ac:picMk id="11" creationId="{08080264-30AE-5528-3104-22A913C8AA66}"/>
          </ac:picMkLst>
        </pc:picChg>
        <pc:picChg chg="mod">
          <ac:chgData name="Lewis, Kyle (NIH/NIAID) [C]" userId="42a3cecb-fee3-4662-bc8a-15d38e973455" providerId="ADAL" clId="{8F2D2AC7-5908-BE4F-9725-FCFD2F9D9854}" dt="2023-06-08T19:23:15.307" v="360" actId="1076"/>
          <ac:picMkLst>
            <pc:docMk/>
            <pc:sldMk cId="2489015805" sldId="2147470748"/>
            <ac:picMk id="12" creationId="{51C86F69-086D-A870-B64E-4C8275F637DE}"/>
          </ac:picMkLst>
        </pc:picChg>
        <pc:picChg chg="mod">
          <ac:chgData name="Lewis, Kyle (NIH/NIAID) [C]" userId="42a3cecb-fee3-4662-bc8a-15d38e973455" providerId="ADAL" clId="{8F2D2AC7-5908-BE4F-9725-FCFD2F9D9854}" dt="2023-06-08T19:23:15.307" v="360" actId="1076"/>
          <ac:picMkLst>
            <pc:docMk/>
            <pc:sldMk cId="2489015805" sldId="2147470748"/>
            <ac:picMk id="13" creationId="{06406EEB-DB62-4702-15AC-663CA86A9EA7}"/>
          </ac:picMkLst>
        </pc:picChg>
        <pc:picChg chg="mod">
          <ac:chgData name="Lewis, Kyle (NIH/NIAID) [C]" userId="42a3cecb-fee3-4662-bc8a-15d38e973455" providerId="ADAL" clId="{8F2D2AC7-5908-BE4F-9725-FCFD2F9D9854}" dt="2023-06-08T19:23:38.100" v="363" actId="1076"/>
          <ac:picMkLst>
            <pc:docMk/>
            <pc:sldMk cId="2489015805" sldId="2147470748"/>
            <ac:picMk id="14" creationId="{387AC089-5C7C-8A4F-0374-4139BCC88806}"/>
          </ac:picMkLst>
        </pc:picChg>
        <pc:picChg chg="mod">
          <ac:chgData name="Lewis, Kyle (NIH/NIAID) [C]" userId="42a3cecb-fee3-4662-bc8a-15d38e973455" providerId="ADAL" clId="{8F2D2AC7-5908-BE4F-9725-FCFD2F9D9854}" dt="2023-06-08T19:23:40.805" v="364" actId="1076"/>
          <ac:picMkLst>
            <pc:docMk/>
            <pc:sldMk cId="2489015805" sldId="2147470748"/>
            <ac:picMk id="25" creationId="{9A600674-5E52-032A-7B5F-17FDFE5E6C48}"/>
          </ac:picMkLst>
        </pc:picChg>
        <pc:picChg chg="mod">
          <ac:chgData name="Lewis, Kyle (NIH/NIAID) [C]" userId="42a3cecb-fee3-4662-bc8a-15d38e973455" providerId="ADAL" clId="{8F2D2AC7-5908-BE4F-9725-FCFD2F9D9854}" dt="2023-06-08T19:23:15.307" v="360" actId="1076"/>
          <ac:picMkLst>
            <pc:docMk/>
            <pc:sldMk cId="2489015805" sldId="2147470748"/>
            <ac:picMk id="1026" creationId="{B3D3C108-FB24-4DD2-A253-53DEC84B5A10}"/>
          </ac:picMkLst>
        </pc:picChg>
      </pc:sldChg>
      <pc:sldChg chg="add del">
        <pc:chgData name="Lewis, Kyle (NIH/NIAID) [C]" userId="42a3cecb-fee3-4662-bc8a-15d38e973455" providerId="ADAL" clId="{8F2D2AC7-5908-BE4F-9725-FCFD2F9D9854}" dt="2023-06-12T10:53:53.006" v="1751" actId="2696"/>
        <pc:sldMkLst>
          <pc:docMk/>
          <pc:sldMk cId="0" sldId="2147470749"/>
        </pc:sldMkLst>
      </pc:sldChg>
      <pc:sldChg chg="delSp modSp add del mod modNotesTx">
        <pc:chgData name="Lewis, Kyle (NIH/NIAID) [C]" userId="42a3cecb-fee3-4662-bc8a-15d38e973455" providerId="ADAL" clId="{8F2D2AC7-5908-BE4F-9725-FCFD2F9D9854}" dt="2023-06-21T15:02:14.568" v="4623" actId="2696"/>
        <pc:sldMkLst>
          <pc:docMk/>
          <pc:sldMk cId="1445967394" sldId="2147470750"/>
        </pc:sldMkLst>
        <pc:spChg chg="mod">
          <ac:chgData name="Lewis, Kyle (NIH/NIAID) [C]" userId="42a3cecb-fee3-4662-bc8a-15d38e973455" providerId="ADAL" clId="{8F2D2AC7-5908-BE4F-9725-FCFD2F9D9854}" dt="2023-06-09T13:33:38.735" v="1067" actId="20577"/>
          <ac:spMkLst>
            <pc:docMk/>
            <pc:sldMk cId="1445967394" sldId="2147470750"/>
            <ac:spMk id="2" creationId="{70D70FD8-5245-4CC3-AA88-3BA254CFF5B6}"/>
          </ac:spMkLst>
        </pc:spChg>
        <pc:spChg chg="mod">
          <ac:chgData name="Lewis, Kyle (NIH/NIAID) [C]" userId="42a3cecb-fee3-4662-bc8a-15d38e973455" providerId="ADAL" clId="{8F2D2AC7-5908-BE4F-9725-FCFD2F9D9854}" dt="2023-06-09T13:35:05.780" v="1258" actId="20577"/>
          <ac:spMkLst>
            <pc:docMk/>
            <pc:sldMk cId="1445967394" sldId="2147470750"/>
            <ac:spMk id="3" creationId="{652BE382-4B5D-4BAF-9DC7-A7D2ABAFEDC0}"/>
          </ac:spMkLst>
        </pc:spChg>
        <pc:spChg chg="del">
          <ac:chgData name="Lewis, Kyle (NIH/NIAID) [C]" userId="42a3cecb-fee3-4662-bc8a-15d38e973455" providerId="ADAL" clId="{8F2D2AC7-5908-BE4F-9725-FCFD2F9D9854}" dt="2023-06-09T13:34:23.627" v="1212" actId="478"/>
          <ac:spMkLst>
            <pc:docMk/>
            <pc:sldMk cId="1445967394" sldId="2147470750"/>
            <ac:spMk id="7" creationId="{84E4E6AB-AB21-7D7D-C56A-56ECBFED1965}"/>
          </ac:spMkLst>
        </pc:spChg>
        <pc:picChg chg="del mod">
          <ac:chgData name="Lewis, Kyle (NIH/NIAID) [C]" userId="42a3cecb-fee3-4662-bc8a-15d38e973455" providerId="ADAL" clId="{8F2D2AC7-5908-BE4F-9725-FCFD2F9D9854}" dt="2023-06-12T10:55:09.400" v="1753" actId="478"/>
          <ac:picMkLst>
            <pc:docMk/>
            <pc:sldMk cId="1445967394" sldId="2147470750"/>
            <ac:picMk id="8" creationId="{56CE882B-37DB-4814-A269-08FE35F5F685}"/>
          </ac:picMkLst>
        </pc:picChg>
      </pc:sldChg>
      <pc:sldChg chg="addSp delSp modSp new mod ord">
        <pc:chgData name="Lewis, Kyle (NIH/NIAID) [C]" userId="42a3cecb-fee3-4662-bc8a-15d38e973455" providerId="ADAL" clId="{8F2D2AC7-5908-BE4F-9725-FCFD2F9D9854}" dt="2023-06-12T14:00:24.352" v="2006"/>
        <pc:sldMkLst>
          <pc:docMk/>
          <pc:sldMk cId="1839273932" sldId="2147470751"/>
        </pc:sldMkLst>
        <pc:spChg chg="mod">
          <ac:chgData name="Lewis, Kyle (NIH/NIAID) [C]" userId="42a3cecb-fee3-4662-bc8a-15d38e973455" providerId="ADAL" clId="{8F2D2AC7-5908-BE4F-9725-FCFD2F9D9854}" dt="2023-06-09T17:54:13.266" v="1349" actId="1076"/>
          <ac:spMkLst>
            <pc:docMk/>
            <pc:sldMk cId="1839273932" sldId="2147470751"/>
            <ac:spMk id="2" creationId="{1CC7E9F3-73F3-5CD4-CFA2-72DBF43D11CC}"/>
          </ac:spMkLst>
        </pc:spChg>
        <pc:spChg chg="del">
          <ac:chgData name="Lewis, Kyle (NIH/NIAID) [C]" userId="42a3cecb-fee3-4662-bc8a-15d38e973455" providerId="ADAL" clId="{8F2D2AC7-5908-BE4F-9725-FCFD2F9D9854}" dt="2023-06-09T17:52:44.334" v="1260" actId="478"/>
          <ac:spMkLst>
            <pc:docMk/>
            <pc:sldMk cId="1839273932" sldId="2147470751"/>
            <ac:spMk id="3" creationId="{EAD8F8D4-EA1A-B45A-C05C-63B77C8CDBA3}"/>
          </ac:spMkLst>
        </pc:spChg>
        <pc:spChg chg="add mod">
          <ac:chgData name="Lewis, Kyle (NIH/NIAID) [C]" userId="42a3cecb-fee3-4662-bc8a-15d38e973455" providerId="ADAL" clId="{8F2D2AC7-5908-BE4F-9725-FCFD2F9D9854}" dt="2023-06-09T17:55:03.284" v="1368" actId="20577"/>
          <ac:spMkLst>
            <pc:docMk/>
            <pc:sldMk cId="1839273932" sldId="2147470751"/>
            <ac:spMk id="7" creationId="{AD9F50A2-AE21-7765-B20D-892C7F22356A}"/>
          </ac:spMkLst>
        </pc:spChg>
        <pc:spChg chg="add mod">
          <ac:chgData name="Lewis, Kyle (NIH/NIAID) [C]" userId="42a3cecb-fee3-4662-bc8a-15d38e973455" providerId="ADAL" clId="{8F2D2AC7-5908-BE4F-9725-FCFD2F9D9854}" dt="2023-06-12T14:00:24.352" v="2006"/>
          <ac:spMkLst>
            <pc:docMk/>
            <pc:sldMk cId="1839273932" sldId="2147470751"/>
            <ac:spMk id="8" creationId="{B30EF6F7-12E2-20E6-2F41-DB69C32358E4}"/>
          </ac:spMkLst>
        </pc:spChg>
        <pc:picChg chg="add mod">
          <ac:chgData name="Lewis, Kyle (NIH/NIAID) [C]" userId="42a3cecb-fee3-4662-bc8a-15d38e973455" providerId="ADAL" clId="{8F2D2AC7-5908-BE4F-9725-FCFD2F9D9854}" dt="2023-06-12T11:23:11.347" v="1958" actId="1076"/>
          <ac:picMkLst>
            <pc:docMk/>
            <pc:sldMk cId="1839273932" sldId="2147470751"/>
            <ac:picMk id="4" creationId="{B78D7ACB-EA25-1F36-844D-C99FE9555ED1}"/>
          </ac:picMkLst>
        </pc:picChg>
        <pc:picChg chg="add mod">
          <ac:chgData name="Lewis, Kyle (NIH/NIAID) [C]" userId="42a3cecb-fee3-4662-bc8a-15d38e973455" providerId="ADAL" clId="{8F2D2AC7-5908-BE4F-9725-FCFD2F9D9854}" dt="2023-06-12T11:23:16.121" v="1959" actId="14100"/>
          <ac:picMkLst>
            <pc:docMk/>
            <pc:sldMk cId="1839273932" sldId="2147470751"/>
            <ac:picMk id="5" creationId="{D2D5B70A-782A-8817-044F-6A83591E7E68}"/>
          </ac:picMkLst>
        </pc:picChg>
      </pc:sldChg>
      <pc:sldChg chg="addSp modSp new del mod">
        <pc:chgData name="Lewis, Kyle (NIH/NIAID) [C]" userId="42a3cecb-fee3-4662-bc8a-15d38e973455" providerId="ADAL" clId="{8F2D2AC7-5908-BE4F-9725-FCFD2F9D9854}" dt="2023-06-12T14:33:14.542" v="2421" actId="2696"/>
        <pc:sldMkLst>
          <pc:docMk/>
          <pc:sldMk cId="4237143960" sldId="2147470752"/>
        </pc:sldMkLst>
        <pc:spChg chg="mod">
          <ac:chgData name="Lewis, Kyle (NIH/NIAID) [C]" userId="42a3cecb-fee3-4662-bc8a-15d38e973455" providerId="ADAL" clId="{8F2D2AC7-5908-BE4F-9725-FCFD2F9D9854}" dt="2023-06-12T11:00:04.801" v="1852" actId="20577"/>
          <ac:spMkLst>
            <pc:docMk/>
            <pc:sldMk cId="4237143960" sldId="2147470752"/>
            <ac:spMk id="2" creationId="{C4B7CBE1-C348-E5C7-BB9E-24A240C80635}"/>
          </ac:spMkLst>
        </pc:spChg>
        <pc:spChg chg="add mod">
          <ac:chgData name="Lewis, Kyle (NIH/NIAID) [C]" userId="42a3cecb-fee3-4662-bc8a-15d38e973455" providerId="ADAL" clId="{8F2D2AC7-5908-BE4F-9725-FCFD2F9D9854}" dt="2023-06-12T14:00:12.007" v="2000"/>
          <ac:spMkLst>
            <pc:docMk/>
            <pc:sldMk cId="4237143960" sldId="2147470752"/>
            <ac:spMk id="4" creationId="{0B4A9CFE-4DE8-0BD5-E37A-94D95D5DB3DE}"/>
          </ac:spMkLst>
        </pc:spChg>
      </pc:sldChg>
      <pc:sldChg chg="addSp delSp modSp new mod setBg addAnim delAnim setClrOvrMap">
        <pc:chgData name="Lewis, Kyle (NIH/NIAID) [C]" userId="42a3cecb-fee3-4662-bc8a-15d38e973455" providerId="ADAL" clId="{8F2D2AC7-5908-BE4F-9725-FCFD2F9D9854}" dt="2023-06-23T11:41:55.267" v="8906" actId="14100"/>
        <pc:sldMkLst>
          <pc:docMk/>
          <pc:sldMk cId="2665702922" sldId="2147470753"/>
        </pc:sldMkLst>
        <pc:spChg chg="mod">
          <ac:chgData name="Lewis, Kyle (NIH/NIAID) [C]" userId="42a3cecb-fee3-4662-bc8a-15d38e973455" providerId="ADAL" clId="{8F2D2AC7-5908-BE4F-9725-FCFD2F9D9854}" dt="2023-06-23T11:41:55.267" v="8906" actId="14100"/>
          <ac:spMkLst>
            <pc:docMk/>
            <pc:sldMk cId="2665702922" sldId="2147470753"/>
            <ac:spMk id="2" creationId="{CF82C987-B591-514B-71C5-ED5D241A57AD}"/>
          </ac:spMkLst>
        </pc:spChg>
        <pc:spChg chg="del mod ord">
          <ac:chgData name="Lewis, Kyle (NIH/NIAID) [C]" userId="42a3cecb-fee3-4662-bc8a-15d38e973455" providerId="ADAL" clId="{8F2D2AC7-5908-BE4F-9725-FCFD2F9D9854}" dt="2023-06-23T11:40:39.069" v="8859" actId="478"/>
          <ac:spMkLst>
            <pc:docMk/>
            <pc:sldMk cId="2665702922" sldId="2147470753"/>
            <ac:spMk id="3" creationId="{5FF05D92-CCB3-B15C-49C7-0D496A1EE59F}"/>
          </ac:spMkLst>
        </pc:spChg>
        <pc:spChg chg="add del mod">
          <ac:chgData name="Lewis, Kyle (NIH/NIAID) [C]" userId="42a3cecb-fee3-4662-bc8a-15d38e973455" providerId="ADAL" clId="{8F2D2AC7-5908-BE4F-9725-FCFD2F9D9854}" dt="2023-06-23T11:37:07.332" v="8810" actId="26606"/>
          <ac:spMkLst>
            <pc:docMk/>
            <pc:sldMk cId="2665702922" sldId="2147470753"/>
            <ac:spMk id="4" creationId="{BAFDEBC8-A042-845A-81A1-1AEC08899461}"/>
          </ac:spMkLst>
        </pc:spChg>
        <pc:spChg chg="add del mod">
          <ac:chgData name="Lewis, Kyle (NIH/NIAID) [C]" userId="42a3cecb-fee3-4662-bc8a-15d38e973455" providerId="ADAL" clId="{8F2D2AC7-5908-BE4F-9725-FCFD2F9D9854}" dt="2023-06-23T11:39:53.445" v="8850" actId="478"/>
          <ac:spMkLst>
            <pc:docMk/>
            <pc:sldMk cId="2665702922" sldId="2147470753"/>
            <ac:spMk id="6" creationId="{A75F9DD9-B24E-A7F3-CED7-1E356C3A1656}"/>
          </ac:spMkLst>
        </pc:spChg>
        <pc:spChg chg="add del">
          <ac:chgData name="Lewis, Kyle (NIH/NIAID) [C]" userId="42a3cecb-fee3-4662-bc8a-15d38e973455" providerId="ADAL" clId="{8F2D2AC7-5908-BE4F-9725-FCFD2F9D9854}" dt="2023-06-23T11:37:07.332" v="8810" actId="26606"/>
          <ac:spMkLst>
            <pc:docMk/>
            <pc:sldMk cId="2665702922" sldId="2147470753"/>
            <ac:spMk id="11" creationId="{B4AAD3FD-83A5-4B89-9F8F-01B8870865BE}"/>
          </ac:spMkLst>
        </pc:spChg>
        <pc:spChg chg="add del">
          <ac:chgData name="Lewis, Kyle (NIH/NIAID) [C]" userId="42a3cecb-fee3-4662-bc8a-15d38e973455" providerId="ADAL" clId="{8F2D2AC7-5908-BE4F-9725-FCFD2F9D9854}" dt="2023-06-23T11:37:07.332" v="8810" actId="26606"/>
          <ac:spMkLst>
            <pc:docMk/>
            <pc:sldMk cId="2665702922" sldId="2147470753"/>
            <ac:spMk id="13" creationId="{61752F1D-FC0F-4103-9584-630E643CCDA6}"/>
          </ac:spMkLst>
        </pc:spChg>
        <pc:spChg chg="add del">
          <ac:chgData name="Lewis, Kyle (NIH/NIAID) [C]" userId="42a3cecb-fee3-4662-bc8a-15d38e973455" providerId="ADAL" clId="{8F2D2AC7-5908-BE4F-9725-FCFD2F9D9854}" dt="2023-06-23T11:37:07.332" v="8810" actId="26606"/>
          <ac:spMkLst>
            <pc:docMk/>
            <pc:sldMk cId="2665702922" sldId="2147470753"/>
            <ac:spMk id="15" creationId="{70151CB7-E7DE-4917-B831-01DF9CE01306}"/>
          </ac:spMkLst>
        </pc:spChg>
        <pc:spChg chg="add del">
          <ac:chgData name="Lewis, Kyle (NIH/NIAID) [C]" userId="42a3cecb-fee3-4662-bc8a-15d38e973455" providerId="ADAL" clId="{8F2D2AC7-5908-BE4F-9725-FCFD2F9D9854}" dt="2023-06-23T11:37:07.332" v="8810" actId="26606"/>
          <ac:spMkLst>
            <pc:docMk/>
            <pc:sldMk cId="2665702922" sldId="2147470753"/>
            <ac:spMk id="17" creationId="{A92A1116-1C84-41DF-B803-1F7B0883EC82}"/>
          </ac:spMkLst>
        </pc:spChg>
        <pc:spChg chg="add del">
          <ac:chgData name="Lewis, Kyle (NIH/NIAID) [C]" userId="42a3cecb-fee3-4662-bc8a-15d38e973455" providerId="ADAL" clId="{8F2D2AC7-5908-BE4F-9725-FCFD2F9D9854}" dt="2023-06-23T11:36:59.910" v="8806" actId="26606"/>
          <ac:spMkLst>
            <pc:docMk/>
            <pc:sldMk cId="2665702922" sldId="2147470753"/>
            <ac:spMk id="26" creationId="{989BE678-777B-482A-A616-FEDC47B162E5}"/>
          </ac:spMkLst>
        </pc:spChg>
        <pc:spChg chg="add del">
          <ac:chgData name="Lewis, Kyle (NIH/NIAID) [C]" userId="42a3cecb-fee3-4662-bc8a-15d38e973455" providerId="ADAL" clId="{8F2D2AC7-5908-BE4F-9725-FCFD2F9D9854}" dt="2023-06-23T11:36:59.910" v="8806" actId="26606"/>
          <ac:spMkLst>
            <pc:docMk/>
            <pc:sldMk cId="2665702922" sldId="2147470753"/>
            <ac:spMk id="32" creationId="{D28BE0C3-2102-4820-B88B-A448B1840D14}"/>
          </ac:spMkLst>
        </pc:spChg>
        <pc:spChg chg="add del">
          <ac:chgData name="Lewis, Kyle (NIH/NIAID) [C]" userId="42a3cecb-fee3-4662-bc8a-15d38e973455" providerId="ADAL" clId="{8F2D2AC7-5908-BE4F-9725-FCFD2F9D9854}" dt="2023-06-23T11:36:59.910" v="8806" actId="26606"/>
          <ac:spMkLst>
            <pc:docMk/>
            <pc:sldMk cId="2665702922" sldId="2147470753"/>
            <ac:spMk id="34" creationId="{C6A81905-F480-46A4-BC10-215D24EA1AE6}"/>
          </ac:spMkLst>
        </pc:spChg>
        <pc:spChg chg="add del">
          <ac:chgData name="Lewis, Kyle (NIH/NIAID) [C]" userId="42a3cecb-fee3-4662-bc8a-15d38e973455" providerId="ADAL" clId="{8F2D2AC7-5908-BE4F-9725-FCFD2F9D9854}" dt="2023-06-23T11:36:59.910" v="8806" actId="26606"/>
          <ac:spMkLst>
            <pc:docMk/>
            <pc:sldMk cId="2665702922" sldId="2147470753"/>
            <ac:spMk id="36" creationId="{36FD4D9D-3784-41E8-8405-A42B72F51331}"/>
          </ac:spMkLst>
        </pc:spChg>
        <pc:spChg chg="add del">
          <ac:chgData name="Lewis, Kyle (NIH/NIAID) [C]" userId="42a3cecb-fee3-4662-bc8a-15d38e973455" providerId="ADAL" clId="{8F2D2AC7-5908-BE4F-9725-FCFD2F9D9854}" dt="2023-06-23T11:36:59.910" v="8806" actId="26606"/>
          <ac:spMkLst>
            <pc:docMk/>
            <pc:sldMk cId="2665702922" sldId="2147470753"/>
            <ac:spMk id="38" creationId="{60817A52-B891-4228-A61E-0C0A57632DDA}"/>
          </ac:spMkLst>
        </pc:spChg>
        <pc:spChg chg="add del">
          <ac:chgData name="Lewis, Kyle (NIH/NIAID) [C]" userId="42a3cecb-fee3-4662-bc8a-15d38e973455" providerId="ADAL" clId="{8F2D2AC7-5908-BE4F-9725-FCFD2F9D9854}" dt="2023-06-23T11:37:06.662" v="8809" actId="26606"/>
          <ac:spMkLst>
            <pc:docMk/>
            <pc:sldMk cId="2665702922" sldId="2147470753"/>
            <ac:spMk id="42" creationId="{989BE678-777B-482A-A616-FEDC47B162E5}"/>
          </ac:spMkLst>
        </pc:spChg>
        <pc:spChg chg="add del">
          <ac:chgData name="Lewis, Kyle (NIH/NIAID) [C]" userId="42a3cecb-fee3-4662-bc8a-15d38e973455" providerId="ADAL" clId="{8F2D2AC7-5908-BE4F-9725-FCFD2F9D9854}" dt="2023-06-23T11:37:06.662" v="8809" actId="26606"/>
          <ac:spMkLst>
            <pc:docMk/>
            <pc:sldMk cId="2665702922" sldId="2147470753"/>
            <ac:spMk id="45" creationId="{D28BE0C3-2102-4820-B88B-A448B1840D14}"/>
          </ac:spMkLst>
        </pc:spChg>
        <pc:spChg chg="add del">
          <ac:chgData name="Lewis, Kyle (NIH/NIAID) [C]" userId="42a3cecb-fee3-4662-bc8a-15d38e973455" providerId="ADAL" clId="{8F2D2AC7-5908-BE4F-9725-FCFD2F9D9854}" dt="2023-06-23T11:37:06.662" v="8809" actId="26606"/>
          <ac:spMkLst>
            <pc:docMk/>
            <pc:sldMk cId="2665702922" sldId="2147470753"/>
            <ac:spMk id="46" creationId="{BFEFF673-A9DE-416D-A04E-1D50904542A9}"/>
          </ac:spMkLst>
        </pc:spChg>
        <pc:picChg chg="add del mod ord">
          <ac:chgData name="Lewis, Kyle (NIH/NIAID) [C]" userId="42a3cecb-fee3-4662-bc8a-15d38e973455" providerId="ADAL" clId="{8F2D2AC7-5908-BE4F-9725-FCFD2F9D9854}" dt="2023-06-23T11:39:53.445" v="8850" actId="478"/>
          <ac:picMkLst>
            <pc:docMk/>
            <pc:sldMk cId="2665702922" sldId="2147470753"/>
            <ac:picMk id="5" creationId="{6EB06127-36AA-9EE5-C4AE-610833576E6F}"/>
          </ac:picMkLst>
        </pc:picChg>
        <pc:picChg chg="add del">
          <ac:chgData name="Lewis, Kyle (NIH/NIAID) [C]" userId="42a3cecb-fee3-4662-bc8a-15d38e973455" providerId="ADAL" clId="{8F2D2AC7-5908-BE4F-9725-FCFD2F9D9854}" dt="2023-06-23T11:36:59.910" v="8806" actId="26606"/>
          <ac:picMkLst>
            <pc:docMk/>
            <pc:sldMk cId="2665702922" sldId="2147470753"/>
            <ac:picMk id="22" creationId="{DF19BAF3-7E20-4B9D-B544-BABAEEA1FA75}"/>
          </ac:picMkLst>
        </pc:picChg>
        <pc:picChg chg="add del">
          <ac:chgData name="Lewis, Kyle (NIH/NIAID) [C]" userId="42a3cecb-fee3-4662-bc8a-15d38e973455" providerId="ADAL" clId="{8F2D2AC7-5908-BE4F-9725-FCFD2F9D9854}" dt="2023-06-23T11:36:59.910" v="8806" actId="26606"/>
          <ac:picMkLst>
            <pc:docMk/>
            <pc:sldMk cId="2665702922" sldId="2147470753"/>
            <ac:picMk id="24" creationId="{950648F4-ABCD-4DF0-8641-76CFB2354721}"/>
          </ac:picMkLst>
        </pc:picChg>
        <pc:picChg chg="add del">
          <ac:chgData name="Lewis, Kyle (NIH/NIAID) [C]" userId="42a3cecb-fee3-4662-bc8a-15d38e973455" providerId="ADAL" clId="{8F2D2AC7-5908-BE4F-9725-FCFD2F9D9854}" dt="2023-06-23T11:36:59.910" v="8806" actId="26606"/>
          <ac:picMkLst>
            <pc:docMk/>
            <pc:sldMk cId="2665702922" sldId="2147470753"/>
            <ac:picMk id="28" creationId="{CF1EB4BD-9C7E-4AA3-9681-C7EB0DA6250B}"/>
          </ac:picMkLst>
        </pc:picChg>
        <pc:picChg chg="add del">
          <ac:chgData name="Lewis, Kyle (NIH/NIAID) [C]" userId="42a3cecb-fee3-4662-bc8a-15d38e973455" providerId="ADAL" clId="{8F2D2AC7-5908-BE4F-9725-FCFD2F9D9854}" dt="2023-06-23T11:36:59.910" v="8806" actId="26606"/>
          <ac:picMkLst>
            <pc:docMk/>
            <pc:sldMk cId="2665702922" sldId="2147470753"/>
            <ac:picMk id="30" creationId="{94AAE3AA-3759-4D28-B0EF-575F25A5146C}"/>
          </ac:picMkLst>
        </pc:picChg>
        <pc:picChg chg="add del">
          <ac:chgData name="Lewis, Kyle (NIH/NIAID) [C]" userId="42a3cecb-fee3-4662-bc8a-15d38e973455" providerId="ADAL" clId="{8F2D2AC7-5908-BE4F-9725-FCFD2F9D9854}" dt="2023-06-23T11:37:06.662" v="8809" actId="26606"/>
          <ac:picMkLst>
            <pc:docMk/>
            <pc:sldMk cId="2665702922" sldId="2147470753"/>
            <ac:picMk id="40" creationId="{DF19BAF3-7E20-4B9D-B544-BABAEEA1FA75}"/>
          </ac:picMkLst>
        </pc:picChg>
        <pc:picChg chg="add del">
          <ac:chgData name="Lewis, Kyle (NIH/NIAID) [C]" userId="42a3cecb-fee3-4662-bc8a-15d38e973455" providerId="ADAL" clId="{8F2D2AC7-5908-BE4F-9725-FCFD2F9D9854}" dt="2023-06-23T11:37:06.662" v="8809" actId="26606"/>
          <ac:picMkLst>
            <pc:docMk/>
            <pc:sldMk cId="2665702922" sldId="2147470753"/>
            <ac:picMk id="41" creationId="{950648F4-ABCD-4DF0-8641-76CFB2354721}"/>
          </ac:picMkLst>
        </pc:picChg>
        <pc:picChg chg="add del">
          <ac:chgData name="Lewis, Kyle (NIH/NIAID) [C]" userId="42a3cecb-fee3-4662-bc8a-15d38e973455" providerId="ADAL" clId="{8F2D2AC7-5908-BE4F-9725-FCFD2F9D9854}" dt="2023-06-23T11:37:06.662" v="8809" actId="26606"/>
          <ac:picMkLst>
            <pc:docMk/>
            <pc:sldMk cId="2665702922" sldId="2147470753"/>
            <ac:picMk id="43" creationId="{CF1EB4BD-9C7E-4AA3-9681-C7EB0DA6250B}"/>
          </ac:picMkLst>
        </pc:picChg>
        <pc:picChg chg="add del">
          <ac:chgData name="Lewis, Kyle (NIH/NIAID) [C]" userId="42a3cecb-fee3-4662-bc8a-15d38e973455" providerId="ADAL" clId="{8F2D2AC7-5908-BE4F-9725-FCFD2F9D9854}" dt="2023-06-23T11:37:06.662" v="8809" actId="26606"/>
          <ac:picMkLst>
            <pc:docMk/>
            <pc:sldMk cId="2665702922" sldId="2147470753"/>
            <ac:picMk id="44" creationId="{94AAE3AA-3759-4D28-B0EF-575F25A5146C}"/>
          </ac:picMkLst>
        </pc:picChg>
        <pc:picChg chg="add del mod">
          <ac:chgData name="Lewis, Kyle (NIH/NIAID) [C]" userId="42a3cecb-fee3-4662-bc8a-15d38e973455" providerId="ADAL" clId="{8F2D2AC7-5908-BE4F-9725-FCFD2F9D9854}" dt="2023-06-23T11:40:42.907" v="8861" actId="1076"/>
          <ac:picMkLst>
            <pc:docMk/>
            <pc:sldMk cId="2665702922" sldId="2147470753"/>
            <ac:picMk id="1026" creationId="{FAE5DF77-1CA4-7C64-49B3-9097A5244563}"/>
          </ac:picMkLst>
        </pc:picChg>
      </pc:sldChg>
      <pc:sldChg chg="addSp delSp modSp new mod ord">
        <pc:chgData name="Lewis, Kyle (NIH/NIAID) [C]" userId="42a3cecb-fee3-4662-bc8a-15d38e973455" providerId="ADAL" clId="{8F2D2AC7-5908-BE4F-9725-FCFD2F9D9854}" dt="2023-06-21T15:06:47.831" v="4819" actId="20577"/>
        <pc:sldMkLst>
          <pc:docMk/>
          <pc:sldMk cId="1585086293" sldId="2147470754"/>
        </pc:sldMkLst>
        <pc:spChg chg="mod">
          <ac:chgData name="Lewis, Kyle (NIH/NIAID) [C]" userId="42a3cecb-fee3-4662-bc8a-15d38e973455" providerId="ADAL" clId="{8F2D2AC7-5908-BE4F-9725-FCFD2F9D9854}" dt="2023-06-12T19:44:38.310" v="4447" actId="1076"/>
          <ac:spMkLst>
            <pc:docMk/>
            <pc:sldMk cId="1585086293" sldId="2147470754"/>
            <ac:spMk id="2" creationId="{DE3D90CA-4A69-51B0-2E99-C303E33FC070}"/>
          </ac:spMkLst>
        </pc:spChg>
        <pc:spChg chg="mod">
          <ac:chgData name="Lewis, Kyle (NIH/NIAID) [C]" userId="42a3cecb-fee3-4662-bc8a-15d38e973455" providerId="ADAL" clId="{8F2D2AC7-5908-BE4F-9725-FCFD2F9D9854}" dt="2023-06-21T15:06:47.831" v="4819" actId="20577"/>
          <ac:spMkLst>
            <pc:docMk/>
            <pc:sldMk cId="1585086293" sldId="2147470754"/>
            <ac:spMk id="3" creationId="{B2A77F62-D6BF-E41D-1E66-E09D7E6FA0C3}"/>
          </ac:spMkLst>
        </pc:spChg>
        <pc:spChg chg="add del">
          <ac:chgData name="Lewis, Kyle (NIH/NIAID) [C]" userId="42a3cecb-fee3-4662-bc8a-15d38e973455" providerId="ADAL" clId="{8F2D2AC7-5908-BE4F-9725-FCFD2F9D9854}" dt="2023-06-12T19:43:28.177" v="4400" actId="478"/>
          <ac:spMkLst>
            <pc:docMk/>
            <pc:sldMk cId="1585086293" sldId="2147470754"/>
            <ac:spMk id="5" creationId="{520D1CC4-EE53-6356-F973-0CC5160A781F}"/>
          </ac:spMkLst>
        </pc:spChg>
        <pc:spChg chg="add mod">
          <ac:chgData name="Lewis, Kyle (NIH/NIAID) [C]" userId="42a3cecb-fee3-4662-bc8a-15d38e973455" providerId="ADAL" clId="{8F2D2AC7-5908-BE4F-9725-FCFD2F9D9854}" dt="2023-06-12T19:45:51.917" v="4465" actId="1076"/>
          <ac:spMkLst>
            <pc:docMk/>
            <pc:sldMk cId="1585086293" sldId="2147470754"/>
            <ac:spMk id="8" creationId="{58BAB26A-CE4A-4A11-7075-8366F593800C}"/>
          </ac:spMkLst>
        </pc:spChg>
        <pc:spChg chg="add mod">
          <ac:chgData name="Lewis, Kyle (NIH/NIAID) [C]" userId="42a3cecb-fee3-4662-bc8a-15d38e973455" providerId="ADAL" clId="{8F2D2AC7-5908-BE4F-9725-FCFD2F9D9854}" dt="2023-06-12T19:46:34.830" v="4473" actId="14100"/>
          <ac:spMkLst>
            <pc:docMk/>
            <pc:sldMk cId="1585086293" sldId="2147470754"/>
            <ac:spMk id="9" creationId="{489E1121-7F2E-1EE5-D461-568871EAB57C}"/>
          </ac:spMkLst>
        </pc:spChg>
        <pc:picChg chg="add mod">
          <ac:chgData name="Lewis, Kyle (NIH/NIAID) [C]" userId="42a3cecb-fee3-4662-bc8a-15d38e973455" providerId="ADAL" clId="{8F2D2AC7-5908-BE4F-9725-FCFD2F9D9854}" dt="2023-06-12T19:45:49.725" v="4464" actId="1076"/>
          <ac:picMkLst>
            <pc:docMk/>
            <pc:sldMk cId="1585086293" sldId="2147470754"/>
            <ac:picMk id="6" creationId="{BE83F73E-09C4-AAA5-EA79-D11CD5CE6802}"/>
          </ac:picMkLst>
        </pc:picChg>
      </pc:sldChg>
      <pc:sldChg chg="modSp new mod">
        <pc:chgData name="Lewis, Kyle (NIH/NIAID) [C]" userId="42a3cecb-fee3-4662-bc8a-15d38e973455" providerId="ADAL" clId="{8F2D2AC7-5908-BE4F-9725-FCFD2F9D9854}" dt="2023-06-23T15:36:16.438" v="9221" actId="20577"/>
        <pc:sldMkLst>
          <pc:docMk/>
          <pc:sldMk cId="755998159" sldId="2147470755"/>
        </pc:sldMkLst>
        <pc:spChg chg="mod">
          <ac:chgData name="Lewis, Kyle (NIH/NIAID) [C]" userId="42a3cecb-fee3-4662-bc8a-15d38e973455" providerId="ADAL" clId="{8F2D2AC7-5908-BE4F-9725-FCFD2F9D9854}" dt="2023-06-23T15:36:16.438" v="9221" actId="20577"/>
          <ac:spMkLst>
            <pc:docMk/>
            <pc:sldMk cId="755998159" sldId="2147470755"/>
            <ac:spMk id="2" creationId="{D3B06571-B7B5-AEA8-65B4-8B508D07A053}"/>
          </ac:spMkLst>
        </pc:spChg>
        <pc:spChg chg="mod">
          <ac:chgData name="Lewis, Kyle (NIH/NIAID) [C]" userId="42a3cecb-fee3-4662-bc8a-15d38e973455" providerId="ADAL" clId="{8F2D2AC7-5908-BE4F-9725-FCFD2F9D9854}" dt="2023-06-21T18:50:03.190" v="8762" actId="20577"/>
          <ac:spMkLst>
            <pc:docMk/>
            <pc:sldMk cId="755998159" sldId="2147470755"/>
            <ac:spMk id="3" creationId="{CAEF16D9-50D3-E80A-7C9C-38DACC3E702A}"/>
          </ac:spMkLst>
        </pc:spChg>
      </pc:sldChg>
      <pc:sldChg chg="modSp add mod modNotesTx">
        <pc:chgData name="Lewis, Kyle (NIH/NIAID) [C]" userId="42a3cecb-fee3-4662-bc8a-15d38e973455" providerId="ADAL" clId="{8F2D2AC7-5908-BE4F-9725-FCFD2F9D9854}" dt="2023-06-23T15:36:55.583" v="9256" actId="20577"/>
        <pc:sldMkLst>
          <pc:docMk/>
          <pc:sldMk cId="3037295857" sldId="2147470756"/>
        </pc:sldMkLst>
        <pc:spChg chg="mod">
          <ac:chgData name="Lewis, Kyle (NIH/NIAID) [C]" userId="42a3cecb-fee3-4662-bc8a-15d38e973455" providerId="ADAL" clId="{8F2D2AC7-5908-BE4F-9725-FCFD2F9D9854}" dt="2023-06-23T15:36:55.583" v="9256" actId="20577"/>
          <ac:spMkLst>
            <pc:docMk/>
            <pc:sldMk cId="3037295857" sldId="2147470756"/>
            <ac:spMk id="3" creationId="{CAEF16D9-50D3-E80A-7C9C-38DACC3E702A}"/>
          </ac:spMkLst>
        </pc:spChg>
      </pc:sldChg>
      <pc:sldChg chg="addSp modSp new mod ord">
        <pc:chgData name="Lewis, Kyle (NIH/NIAID) [C]" userId="42a3cecb-fee3-4662-bc8a-15d38e973455" providerId="ADAL" clId="{8F2D2AC7-5908-BE4F-9725-FCFD2F9D9854}" dt="2023-06-23T15:31:07.882" v="9192" actId="207"/>
        <pc:sldMkLst>
          <pc:docMk/>
          <pc:sldMk cId="786519759" sldId="2147470757"/>
        </pc:sldMkLst>
        <pc:spChg chg="mod">
          <ac:chgData name="Lewis, Kyle (NIH/NIAID) [C]" userId="42a3cecb-fee3-4662-bc8a-15d38e973455" providerId="ADAL" clId="{8F2D2AC7-5908-BE4F-9725-FCFD2F9D9854}" dt="2023-06-21T18:28:34.318" v="8284" actId="6549"/>
          <ac:spMkLst>
            <pc:docMk/>
            <pc:sldMk cId="786519759" sldId="2147470757"/>
            <ac:spMk id="2" creationId="{50344752-7B7A-668A-342B-FAFAEF02079B}"/>
          </ac:spMkLst>
        </pc:spChg>
        <pc:spChg chg="mod">
          <ac:chgData name="Lewis, Kyle (NIH/NIAID) [C]" userId="42a3cecb-fee3-4662-bc8a-15d38e973455" providerId="ADAL" clId="{8F2D2AC7-5908-BE4F-9725-FCFD2F9D9854}" dt="2023-06-23T15:30:45.292" v="9185" actId="403"/>
          <ac:spMkLst>
            <pc:docMk/>
            <pc:sldMk cId="786519759" sldId="2147470757"/>
            <ac:spMk id="3" creationId="{854DD6ED-9C84-31F0-39E8-FAB5EC26D3B9}"/>
          </ac:spMkLst>
        </pc:spChg>
        <pc:spChg chg="add mod">
          <ac:chgData name="Lewis, Kyle (NIH/NIAID) [C]" userId="42a3cecb-fee3-4662-bc8a-15d38e973455" providerId="ADAL" clId="{8F2D2AC7-5908-BE4F-9725-FCFD2F9D9854}" dt="2023-06-23T15:31:07.882" v="9192" actId="207"/>
          <ac:spMkLst>
            <pc:docMk/>
            <pc:sldMk cId="786519759" sldId="2147470757"/>
            <ac:spMk id="5" creationId="{89004EFD-A14C-1712-3475-7E7B43E2D39A}"/>
          </ac:spMkLst>
        </pc:spChg>
      </pc:sldChg>
      <pc:sldChg chg="addSp delSp modSp new mod">
        <pc:chgData name="Lewis, Kyle (NIH/NIAID) [C]" userId="42a3cecb-fee3-4662-bc8a-15d38e973455" providerId="ADAL" clId="{8F2D2AC7-5908-BE4F-9725-FCFD2F9D9854}" dt="2023-06-21T16:01:42.771" v="5327" actId="1076"/>
        <pc:sldMkLst>
          <pc:docMk/>
          <pc:sldMk cId="2583489667" sldId="2147470758"/>
        </pc:sldMkLst>
        <pc:spChg chg="mod">
          <ac:chgData name="Lewis, Kyle (NIH/NIAID) [C]" userId="42a3cecb-fee3-4662-bc8a-15d38e973455" providerId="ADAL" clId="{8F2D2AC7-5908-BE4F-9725-FCFD2F9D9854}" dt="2023-06-21T15:42:02.761" v="5141"/>
          <ac:spMkLst>
            <pc:docMk/>
            <pc:sldMk cId="2583489667" sldId="2147470758"/>
            <ac:spMk id="2" creationId="{433EC517-B6E5-D226-D7DE-5DBB3AAD89AA}"/>
          </ac:spMkLst>
        </pc:spChg>
        <pc:spChg chg="del mod">
          <ac:chgData name="Lewis, Kyle (NIH/NIAID) [C]" userId="42a3cecb-fee3-4662-bc8a-15d38e973455" providerId="ADAL" clId="{8F2D2AC7-5908-BE4F-9725-FCFD2F9D9854}" dt="2023-06-21T15:42:05.789" v="5142" actId="478"/>
          <ac:spMkLst>
            <pc:docMk/>
            <pc:sldMk cId="2583489667" sldId="2147470758"/>
            <ac:spMk id="3" creationId="{DDF43894-0DD0-8328-7756-13C30FCFE3DB}"/>
          </ac:spMkLst>
        </pc:spChg>
        <pc:spChg chg="add mod">
          <ac:chgData name="Lewis, Kyle (NIH/NIAID) [C]" userId="42a3cecb-fee3-4662-bc8a-15d38e973455" providerId="ADAL" clId="{8F2D2AC7-5908-BE4F-9725-FCFD2F9D9854}" dt="2023-06-21T16:01:02.524" v="5179" actId="1076"/>
          <ac:spMkLst>
            <pc:docMk/>
            <pc:sldMk cId="2583489667" sldId="2147470758"/>
            <ac:spMk id="8" creationId="{92FCA3A9-21A6-3F30-2386-2EA63B92D50A}"/>
          </ac:spMkLst>
        </pc:spChg>
        <pc:spChg chg="add mod">
          <ac:chgData name="Lewis, Kyle (NIH/NIAID) [C]" userId="42a3cecb-fee3-4662-bc8a-15d38e973455" providerId="ADAL" clId="{8F2D2AC7-5908-BE4F-9725-FCFD2F9D9854}" dt="2023-06-21T16:01:42.771" v="5327" actId="1076"/>
          <ac:spMkLst>
            <pc:docMk/>
            <pc:sldMk cId="2583489667" sldId="2147470758"/>
            <ac:spMk id="15" creationId="{F8F94DA8-0379-3EBF-19FF-519B6410131A}"/>
          </ac:spMkLst>
        </pc:spChg>
        <pc:picChg chg="add del mod">
          <ac:chgData name="Lewis, Kyle (NIH/NIAID) [C]" userId="42a3cecb-fee3-4662-bc8a-15d38e973455" providerId="ADAL" clId="{8F2D2AC7-5908-BE4F-9725-FCFD2F9D9854}" dt="2023-06-21T15:44:20.011" v="5161" actId="478"/>
          <ac:picMkLst>
            <pc:docMk/>
            <pc:sldMk cId="2583489667" sldId="2147470758"/>
            <ac:picMk id="4" creationId="{74F15CD8-AF09-A61E-5489-F6AC3D843E01}"/>
          </ac:picMkLst>
        </pc:picChg>
        <pc:picChg chg="add del mod">
          <ac:chgData name="Lewis, Kyle (NIH/NIAID) [C]" userId="42a3cecb-fee3-4662-bc8a-15d38e973455" providerId="ADAL" clId="{8F2D2AC7-5908-BE4F-9725-FCFD2F9D9854}" dt="2023-06-21T15:44:49.559" v="5162" actId="478"/>
          <ac:picMkLst>
            <pc:docMk/>
            <pc:sldMk cId="2583489667" sldId="2147470758"/>
            <ac:picMk id="5" creationId="{385FC3AB-3462-9A3A-EFD9-8E54D1CF5B18}"/>
          </ac:picMkLst>
        </pc:picChg>
        <pc:picChg chg="add mod">
          <ac:chgData name="Lewis, Kyle (NIH/NIAID) [C]" userId="42a3cecb-fee3-4662-bc8a-15d38e973455" providerId="ADAL" clId="{8F2D2AC7-5908-BE4F-9725-FCFD2F9D9854}" dt="2023-06-21T15:45:18.304" v="5173" actId="1076"/>
          <ac:picMkLst>
            <pc:docMk/>
            <pc:sldMk cId="2583489667" sldId="2147470758"/>
            <ac:picMk id="9" creationId="{9817C5A1-1ADD-F41F-3607-F30894C9F8AA}"/>
          </ac:picMkLst>
        </pc:picChg>
        <pc:picChg chg="add mod">
          <ac:chgData name="Lewis, Kyle (NIH/NIAID) [C]" userId="42a3cecb-fee3-4662-bc8a-15d38e973455" providerId="ADAL" clId="{8F2D2AC7-5908-BE4F-9725-FCFD2F9D9854}" dt="2023-06-21T16:00:57.741" v="5177" actId="1076"/>
          <ac:picMkLst>
            <pc:docMk/>
            <pc:sldMk cId="2583489667" sldId="2147470758"/>
            <ac:picMk id="10" creationId="{B40B09EB-1302-5585-755F-CB02189DBD7B}"/>
          </ac:picMkLst>
        </pc:picChg>
        <pc:cxnChg chg="add del mod">
          <ac:chgData name="Lewis, Kyle (NIH/NIAID) [C]" userId="42a3cecb-fee3-4662-bc8a-15d38e973455" providerId="ADAL" clId="{8F2D2AC7-5908-BE4F-9725-FCFD2F9D9854}" dt="2023-06-21T16:01:00.425" v="5178" actId="14100"/>
          <ac:cxnSpMkLst>
            <pc:docMk/>
            <pc:sldMk cId="2583489667" sldId="2147470758"/>
            <ac:cxnSpMk id="7" creationId="{6BA63B13-A5F4-6FF2-63C7-20A65752A315}"/>
          </ac:cxnSpMkLst>
        </pc:cxnChg>
      </pc:sldChg>
      <pc:sldChg chg="addSp modSp new mod setBg modClrScheme chgLayout">
        <pc:chgData name="Lewis, Kyle (NIH/NIAID) [C]" userId="42a3cecb-fee3-4662-bc8a-15d38e973455" providerId="ADAL" clId="{8F2D2AC7-5908-BE4F-9725-FCFD2F9D9854}" dt="2023-06-21T17:57:42.373" v="7626" actId="20577"/>
        <pc:sldMkLst>
          <pc:docMk/>
          <pc:sldMk cId="2728852095" sldId="2147470759"/>
        </pc:sldMkLst>
        <pc:spChg chg="mod ord">
          <ac:chgData name="Lewis, Kyle (NIH/NIAID) [C]" userId="42a3cecb-fee3-4662-bc8a-15d38e973455" providerId="ADAL" clId="{8F2D2AC7-5908-BE4F-9725-FCFD2F9D9854}" dt="2023-06-21T16:19:17.814" v="5329" actId="26606"/>
          <ac:spMkLst>
            <pc:docMk/>
            <pc:sldMk cId="2728852095" sldId="2147470759"/>
            <ac:spMk id="2" creationId="{F090E487-E4CC-9286-5F8E-98F13E13281C}"/>
          </ac:spMkLst>
        </pc:spChg>
        <pc:spChg chg="add mod ord">
          <ac:chgData name="Lewis, Kyle (NIH/NIAID) [C]" userId="42a3cecb-fee3-4662-bc8a-15d38e973455" providerId="ADAL" clId="{8F2D2AC7-5908-BE4F-9725-FCFD2F9D9854}" dt="2023-06-21T17:57:42.373" v="7626" actId="20577"/>
          <ac:spMkLst>
            <pc:docMk/>
            <pc:sldMk cId="2728852095" sldId="2147470759"/>
            <ac:spMk id="3" creationId="{B40F6037-D762-8ECC-5C74-9AE5BBFE12F6}"/>
          </ac:spMkLst>
        </pc:spChg>
        <pc:spChg chg="add">
          <ac:chgData name="Lewis, Kyle (NIH/NIAID) [C]" userId="42a3cecb-fee3-4662-bc8a-15d38e973455" providerId="ADAL" clId="{8F2D2AC7-5908-BE4F-9725-FCFD2F9D9854}" dt="2023-06-21T16:19:17.814" v="5329" actId="26606"/>
          <ac:spMkLst>
            <pc:docMk/>
            <pc:sldMk cId="2728852095" sldId="2147470759"/>
            <ac:spMk id="8" creationId="{923E8915-D2AA-4327-A45A-972C3CA9574B}"/>
          </ac:spMkLst>
        </pc:spChg>
        <pc:spChg chg="add">
          <ac:chgData name="Lewis, Kyle (NIH/NIAID) [C]" userId="42a3cecb-fee3-4662-bc8a-15d38e973455" providerId="ADAL" clId="{8F2D2AC7-5908-BE4F-9725-FCFD2F9D9854}" dt="2023-06-21T16:19:17.814" v="5329" actId="26606"/>
          <ac:spMkLst>
            <pc:docMk/>
            <pc:sldMk cId="2728852095" sldId="2147470759"/>
            <ac:spMk id="10" creationId="{8302FC3C-9804-4950-B721-5FD704BA6065}"/>
          </ac:spMkLst>
        </pc:spChg>
        <pc:spChg chg="add">
          <ac:chgData name="Lewis, Kyle (NIH/NIAID) [C]" userId="42a3cecb-fee3-4662-bc8a-15d38e973455" providerId="ADAL" clId="{8F2D2AC7-5908-BE4F-9725-FCFD2F9D9854}" dt="2023-06-21T16:19:17.814" v="5329" actId="26606"/>
          <ac:spMkLst>
            <pc:docMk/>
            <pc:sldMk cId="2728852095" sldId="2147470759"/>
            <ac:spMk id="16" creationId="{F3798573-F27B-47EB-8EA4-7EE34954C2D6}"/>
          </ac:spMkLst>
        </pc:spChg>
        <pc:picChg chg="add">
          <ac:chgData name="Lewis, Kyle (NIH/NIAID) [C]" userId="42a3cecb-fee3-4662-bc8a-15d38e973455" providerId="ADAL" clId="{8F2D2AC7-5908-BE4F-9725-FCFD2F9D9854}" dt="2023-06-21T16:19:17.814" v="5329" actId="26606"/>
          <ac:picMkLst>
            <pc:docMk/>
            <pc:sldMk cId="2728852095" sldId="2147470759"/>
            <ac:picMk id="14" creationId="{3BC6EBB2-9BDC-4075-BA6B-43A9FBF9C86C}"/>
          </ac:picMkLst>
        </pc:picChg>
        <pc:cxnChg chg="add">
          <ac:chgData name="Lewis, Kyle (NIH/NIAID) [C]" userId="42a3cecb-fee3-4662-bc8a-15d38e973455" providerId="ADAL" clId="{8F2D2AC7-5908-BE4F-9725-FCFD2F9D9854}" dt="2023-06-21T16:19:17.814" v="5329" actId="26606"/>
          <ac:cxnSpMkLst>
            <pc:docMk/>
            <pc:sldMk cId="2728852095" sldId="2147470759"/>
            <ac:cxnSpMk id="12" creationId="{6B9695BD-ECF6-49CA-8877-8C493193C65D}"/>
          </ac:cxnSpMkLst>
        </pc:cxnChg>
      </pc:sldChg>
      <pc:sldChg chg="addSp delSp modSp new mod modClrScheme chgLayout">
        <pc:chgData name="Lewis, Kyle (NIH/NIAID) [C]" userId="42a3cecb-fee3-4662-bc8a-15d38e973455" providerId="ADAL" clId="{8F2D2AC7-5908-BE4F-9725-FCFD2F9D9854}" dt="2023-06-21T18:53:30.698" v="8778" actId="20577"/>
        <pc:sldMkLst>
          <pc:docMk/>
          <pc:sldMk cId="2201298674" sldId="2147470760"/>
        </pc:sldMkLst>
        <pc:spChg chg="add mod">
          <ac:chgData name="Lewis, Kyle (NIH/NIAID) [C]" userId="42a3cecb-fee3-4662-bc8a-15d38e973455" providerId="ADAL" clId="{8F2D2AC7-5908-BE4F-9725-FCFD2F9D9854}" dt="2023-06-12T18:10:53.915" v="2906" actId="1076"/>
          <ac:spMkLst>
            <pc:docMk/>
            <pc:sldMk cId="2201298674" sldId="2147470760"/>
            <ac:spMk id="2" creationId="{7D4BF9A7-8CD1-8CE4-C7D3-1C5E01D1B9D4}"/>
          </ac:spMkLst>
        </pc:spChg>
        <pc:spChg chg="add del mod">
          <ac:chgData name="Lewis, Kyle (NIH/NIAID) [C]" userId="42a3cecb-fee3-4662-bc8a-15d38e973455" providerId="ADAL" clId="{8F2D2AC7-5908-BE4F-9725-FCFD2F9D9854}" dt="2023-06-12T16:37:17.833" v="2818" actId="478"/>
          <ac:spMkLst>
            <pc:docMk/>
            <pc:sldMk cId="2201298674" sldId="2147470760"/>
            <ac:spMk id="4" creationId="{CEFEBA98-5712-541E-2244-4090A2D9883A}"/>
          </ac:spMkLst>
        </pc:spChg>
        <pc:spChg chg="add mod">
          <ac:chgData name="Lewis, Kyle (NIH/NIAID) [C]" userId="42a3cecb-fee3-4662-bc8a-15d38e973455" providerId="ADAL" clId="{8F2D2AC7-5908-BE4F-9725-FCFD2F9D9854}" dt="2023-06-12T18:11:14.935" v="2908" actId="1076"/>
          <ac:spMkLst>
            <pc:docMk/>
            <pc:sldMk cId="2201298674" sldId="2147470760"/>
            <ac:spMk id="5" creationId="{E971507C-444F-9508-61AB-53768F072E32}"/>
          </ac:spMkLst>
        </pc:spChg>
        <pc:spChg chg="add mod ord">
          <ac:chgData name="Lewis, Kyle (NIH/NIAID) [C]" userId="42a3cecb-fee3-4662-bc8a-15d38e973455" providerId="ADAL" clId="{8F2D2AC7-5908-BE4F-9725-FCFD2F9D9854}" dt="2023-06-21T18:53:30.698" v="8778" actId="20577"/>
          <ac:spMkLst>
            <pc:docMk/>
            <pc:sldMk cId="2201298674" sldId="2147470760"/>
            <ac:spMk id="6" creationId="{22D12ADD-0AF7-3489-A657-06488FD19129}"/>
          </ac:spMkLst>
        </pc:spChg>
        <pc:picChg chg="add del mod">
          <ac:chgData name="Lewis, Kyle (NIH/NIAID) [C]" userId="42a3cecb-fee3-4662-bc8a-15d38e973455" providerId="ADAL" clId="{8F2D2AC7-5908-BE4F-9725-FCFD2F9D9854}" dt="2023-06-12T16:37:17.833" v="2818" actId="478"/>
          <ac:picMkLst>
            <pc:docMk/>
            <pc:sldMk cId="2201298674" sldId="2147470760"/>
            <ac:picMk id="3" creationId="{DC07BD66-62B9-DBB7-59A1-26E9CF0586FA}"/>
          </ac:picMkLst>
        </pc:picChg>
        <pc:picChg chg="add mod">
          <ac:chgData name="Lewis, Kyle (NIH/NIAID) [C]" userId="42a3cecb-fee3-4662-bc8a-15d38e973455" providerId="ADAL" clId="{8F2D2AC7-5908-BE4F-9725-FCFD2F9D9854}" dt="2023-06-12T16:59:33.894" v="2861" actId="732"/>
          <ac:picMkLst>
            <pc:docMk/>
            <pc:sldMk cId="2201298674" sldId="2147470760"/>
            <ac:picMk id="1026" creationId="{524FCFE7-1370-4E07-4E2B-9814DC73D474}"/>
          </ac:picMkLst>
        </pc:picChg>
      </pc:sldChg>
      <pc:sldChg chg="modSp add mod">
        <pc:chgData name="Lewis, Kyle (NIH/NIAID) [C]" userId="42a3cecb-fee3-4662-bc8a-15d38e973455" providerId="ADAL" clId="{8F2D2AC7-5908-BE4F-9725-FCFD2F9D9854}" dt="2023-06-23T14:53:40.167" v="9064" actId="15"/>
        <pc:sldMkLst>
          <pc:docMk/>
          <pc:sldMk cId="710036164" sldId="2147470761"/>
        </pc:sldMkLst>
        <pc:spChg chg="mod">
          <ac:chgData name="Lewis, Kyle (NIH/NIAID) [C]" userId="42a3cecb-fee3-4662-bc8a-15d38e973455" providerId="ADAL" clId="{8F2D2AC7-5908-BE4F-9725-FCFD2F9D9854}" dt="2023-06-23T13:40:07.477" v="8908" actId="14100"/>
          <ac:spMkLst>
            <pc:docMk/>
            <pc:sldMk cId="710036164" sldId="2147470761"/>
            <ac:spMk id="2" creationId="{D5B1AF3B-2679-CD4E-340D-05B5174AFB78}"/>
          </ac:spMkLst>
        </pc:spChg>
        <pc:spChg chg="mod">
          <ac:chgData name="Lewis, Kyle (NIH/NIAID) [C]" userId="42a3cecb-fee3-4662-bc8a-15d38e973455" providerId="ADAL" clId="{8F2D2AC7-5908-BE4F-9725-FCFD2F9D9854}" dt="2023-06-23T14:53:40.167" v="9064" actId="15"/>
          <ac:spMkLst>
            <pc:docMk/>
            <pc:sldMk cId="710036164" sldId="2147470761"/>
            <ac:spMk id="3" creationId="{AD24631F-D6B5-399D-8472-1D2E559FD757}"/>
          </ac:spMkLst>
        </pc:spChg>
      </pc:sldChg>
      <pc:sldChg chg="add del">
        <pc:chgData name="Lewis, Kyle (NIH/NIAID) [C]" userId="42a3cecb-fee3-4662-bc8a-15d38e973455" providerId="ADAL" clId="{8F2D2AC7-5908-BE4F-9725-FCFD2F9D9854}" dt="2023-06-21T15:06:56.627" v="4820" actId="2696"/>
        <pc:sldMkLst>
          <pc:docMk/>
          <pc:sldMk cId="2792949545" sldId="2147470761"/>
        </pc:sldMkLst>
      </pc:sldChg>
      <pc:sldChg chg="modSp add mod">
        <pc:chgData name="Lewis, Kyle (NIH/NIAID) [C]" userId="42a3cecb-fee3-4662-bc8a-15d38e973455" providerId="ADAL" clId="{8F2D2AC7-5908-BE4F-9725-FCFD2F9D9854}" dt="2023-06-21T16:50:27.466" v="6987" actId="20577"/>
        <pc:sldMkLst>
          <pc:docMk/>
          <pc:sldMk cId="3374399786" sldId="2147470762"/>
        </pc:sldMkLst>
        <pc:spChg chg="mod">
          <ac:chgData name="Lewis, Kyle (NIH/NIAID) [C]" userId="42a3cecb-fee3-4662-bc8a-15d38e973455" providerId="ADAL" clId="{8F2D2AC7-5908-BE4F-9725-FCFD2F9D9854}" dt="2023-06-21T16:46:28.153" v="6090" actId="20577"/>
          <ac:spMkLst>
            <pc:docMk/>
            <pc:sldMk cId="3374399786" sldId="2147470762"/>
            <ac:spMk id="2" creationId="{D5B1AF3B-2679-CD4E-340D-05B5174AFB78}"/>
          </ac:spMkLst>
        </pc:spChg>
        <pc:spChg chg="mod">
          <ac:chgData name="Lewis, Kyle (NIH/NIAID) [C]" userId="42a3cecb-fee3-4662-bc8a-15d38e973455" providerId="ADAL" clId="{8F2D2AC7-5908-BE4F-9725-FCFD2F9D9854}" dt="2023-06-21T16:50:27.466" v="6987" actId="20577"/>
          <ac:spMkLst>
            <pc:docMk/>
            <pc:sldMk cId="3374399786" sldId="2147470762"/>
            <ac:spMk id="3" creationId="{AD24631F-D6B5-399D-8472-1D2E559FD757}"/>
          </ac:spMkLst>
        </pc:spChg>
      </pc:sldChg>
      <pc:sldChg chg="modSp add mod modNotesTx">
        <pc:chgData name="Lewis, Kyle (NIH/NIAID) [C]" userId="42a3cecb-fee3-4662-bc8a-15d38e973455" providerId="ADAL" clId="{8F2D2AC7-5908-BE4F-9725-FCFD2F9D9854}" dt="2023-06-23T15:44:23.638" v="10100" actId="20577"/>
        <pc:sldMkLst>
          <pc:docMk/>
          <pc:sldMk cId="1192692048" sldId="2147470763"/>
        </pc:sldMkLst>
        <pc:spChg chg="mod">
          <ac:chgData name="Lewis, Kyle (NIH/NIAID) [C]" userId="42a3cecb-fee3-4662-bc8a-15d38e973455" providerId="ADAL" clId="{8F2D2AC7-5908-BE4F-9725-FCFD2F9D9854}" dt="2023-06-23T15:38:52.685" v="9292" actId="404"/>
          <ac:spMkLst>
            <pc:docMk/>
            <pc:sldMk cId="1192692048" sldId="2147470763"/>
            <ac:spMk id="2" creationId="{D5B1AF3B-2679-CD4E-340D-05B5174AFB78}"/>
          </ac:spMkLst>
        </pc:spChg>
        <pc:spChg chg="mod">
          <ac:chgData name="Lewis, Kyle (NIH/NIAID) [C]" userId="42a3cecb-fee3-4662-bc8a-15d38e973455" providerId="ADAL" clId="{8F2D2AC7-5908-BE4F-9725-FCFD2F9D9854}" dt="2023-06-23T15:43:57.762" v="9924" actId="207"/>
          <ac:spMkLst>
            <pc:docMk/>
            <pc:sldMk cId="1192692048" sldId="2147470763"/>
            <ac:spMk id="3" creationId="{AD24631F-D6B5-399D-8472-1D2E559FD757}"/>
          </ac:spMkLst>
        </pc:spChg>
      </pc:sldChg>
      <pc:sldMasterChg chg="addSp modSldLayout">
        <pc:chgData name="Lewis, Kyle (NIH/NIAID) [C]" userId="42a3cecb-fee3-4662-bc8a-15d38e973455" providerId="ADAL" clId="{8F2D2AC7-5908-BE4F-9725-FCFD2F9D9854}" dt="2023-06-08T19:24:49.881" v="366"/>
        <pc:sldMasterMkLst>
          <pc:docMk/>
          <pc:sldMasterMk cId="103147695" sldId="2147483661"/>
        </pc:sldMasterMkLst>
        <pc:cxnChg chg="add">
          <ac:chgData name="Lewis, Kyle (NIH/NIAID) [C]" userId="42a3cecb-fee3-4662-bc8a-15d38e973455" providerId="ADAL" clId="{8F2D2AC7-5908-BE4F-9725-FCFD2F9D9854}" dt="2023-06-08T19:24:49.881" v="366"/>
          <ac:cxnSpMkLst>
            <pc:docMk/>
            <pc:sldMasterMk cId="103147695" sldId="2147483661"/>
            <ac:cxnSpMk id="11" creationId="{8D6942F2-2F8C-1CB5-9129-E67A338A3584}"/>
          </ac:cxnSpMkLst>
        </pc:cxnChg>
        <pc:sldLayoutChg chg="addSp">
          <pc:chgData name="Lewis, Kyle (NIH/NIAID) [C]" userId="42a3cecb-fee3-4662-bc8a-15d38e973455" providerId="ADAL" clId="{8F2D2AC7-5908-BE4F-9725-FCFD2F9D9854}" dt="2023-06-08T19:24:49.881" v="366"/>
          <pc:sldLayoutMkLst>
            <pc:docMk/>
            <pc:sldMasterMk cId="103147695" sldId="2147483661"/>
            <pc:sldLayoutMk cId="421678531" sldId="2147483662"/>
          </pc:sldLayoutMkLst>
          <pc:spChg chg="add">
            <ac:chgData name="Lewis, Kyle (NIH/NIAID) [C]" userId="42a3cecb-fee3-4662-bc8a-15d38e973455" providerId="ADAL" clId="{8F2D2AC7-5908-BE4F-9725-FCFD2F9D9854}" dt="2023-06-08T19:24:49.881" v="366"/>
            <ac:spMkLst>
              <pc:docMk/>
              <pc:sldMasterMk cId="103147695" sldId="2147483661"/>
              <pc:sldLayoutMk cId="421678531" sldId="2147483662"/>
              <ac:spMk id="7" creationId="{46ECF356-6EA1-7F4E-DE18-C0479FB6D34E}"/>
            </ac:spMkLst>
          </pc:spChg>
          <pc:cxnChg chg="add">
            <ac:chgData name="Lewis, Kyle (NIH/NIAID) [C]" userId="42a3cecb-fee3-4662-bc8a-15d38e973455" providerId="ADAL" clId="{8F2D2AC7-5908-BE4F-9725-FCFD2F9D9854}" dt="2023-06-08T19:24:49.881" v="366"/>
            <ac:cxnSpMkLst>
              <pc:docMk/>
              <pc:sldMasterMk cId="103147695" sldId="2147483661"/>
              <pc:sldLayoutMk cId="421678531" sldId="2147483662"/>
              <ac:cxnSpMk id="8" creationId="{F91B0624-AD8E-1926-B5F0-3224AC8D895D}"/>
            </ac:cxnSpMkLst>
          </pc:cxnChg>
        </pc:sldLayoutChg>
        <pc:sldLayoutChg chg="delSp">
          <pc:chgData name="Lewis, Kyle (NIH/NIAID) [C]" userId="42a3cecb-fee3-4662-bc8a-15d38e973455" providerId="ADAL" clId="{8F2D2AC7-5908-BE4F-9725-FCFD2F9D9854}" dt="2023-06-08T19:24:49.881" v="366"/>
          <pc:sldLayoutMkLst>
            <pc:docMk/>
            <pc:sldMasterMk cId="103147695" sldId="2147483661"/>
            <pc:sldLayoutMk cId="3587724908" sldId="2147483679"/>
          </pc:sldLayoutMkLst>
          <pc:spChg chg="del">
            <ac:chgData name="Lewis, Kyle (NIH/NIAID) [C]" userId="42a3cecb-fee3-4662-bc8a-15d38e973455" providerId="ADAL" clId="{8F2D2AC7-5908-BE4F-9725-FCFD2F9D9854}" dt="2023-06-08T19:24:49.881" v="366"/>
            <ac:spMkLst>
              <pc:docMk/>
              <pc:sldMasterMk cId="103147695" sldId="2147483661"/>
              <pc:sldLayoutMk cId="3587724908" sldId="2147483679"/>
              <ac:spMk id="16" creationId="{00000000-0000-0000-0000-000000000000}"/>
            </ac:spMkLst>
          </pc:spChg>
          <pc:spChg chg="del">
            <ac:chgData name="Lewis, Kyle (NIH/NIAID) [C]" userId="42a3cecb-fee3-4662-bc8a-15d38e973455" providerId="ADAL" clId="{8F2D2AC7-5908-BE4F-9725-FCFD2F9D9854}" dt="2023-06-08T19:24:49.881" v="366"/>
            <ac:spMkLst>
              <pc:docMk/>
              <pc:sldMasterMk cId="103147695" sldId="2147483661"/>
              <pc:sldLayoutMk cId="3587724908" sldId="2147483679"/>
              <ac:spMk id="17" creationId="{00000000-0000-0000-0000-000000000000}"/>
            </ac:spMkLst>
          </pc:spChg>
        </pc:sldLayoutChg>
      </pc:sldMasterChg>
    </pc:docChg>
  </pc:docChgLst>
  <pc:docChgLst>
    <pc:chgData name="Lewis, Kyle (NIH/NIAID) [C]" userId="42a3cecb-fee3-4662-bc8a-15d38e973455" providerId="ADAL" clId="{8CB151A4-3508-684E-AA7B-B3D48C7E906B}"/>
    <pc:docChg chg="undo custSel addSld delSld modSld sldOrd">
      <pc:chgData name="Lewis, Kyle (NIH/NIAID) [C]" userId="42a3cecb-fee3-4662-bc8a-15d38e973455" providerId="ADAL" clId="{8CB151A4-3508-684E-AA7B-B3D48C7E906B}" dt="2023-07-19T16:30:16.587" v="18314" actId="20577"/>
      <pc:docMkLst>
        <pc:docMk/>
      </pc:docMkLst>
      <pc:sldChg chg="modSp mod modNotesTx">
        <pc:chgData name="Lewis, Kyle (NIH/NIAID) [C]" userId="42a3cecb-fee3-4662-bc8a-15d38e973455" providerId="ADAL" clId="{8CB151A4-3508-684E-AA7B-B3D48C7E906B}" dt="2023-07-14T18:03:23.632" v="1574" actId="20577"/>
        <pc:sldMkLst>
          <pc:docMk/>
          <pc:sldMk cId="0" sldId="257"/>
        </pc:sldMkLst>
        <pc:spChg chg="mod">
          <ac:chgData name="Lewis, Kyle (NIH/NIAID) [C]" userId="42a3cecb-fee3-4662-bc8a-15d38e973455" providerId="ADAL" clId="{8CB151A4-3508-684E-AA7B-B3D48C7E906B}" dt="2023-07-14T18:02:58.880" v="1452" actId="20577"/>
          <ac:spMkLst>
            <pc:docMk/>
            <pc:sldMk cId="0" sldId="257"/>
            <ac:spMk id="26" creationId="{00000000-0000-0000-0000-000000000000}"/>
          </ac:spMkLst>
        </pc:spChg>
      </pc:sldChg>
      <pc:sldChg chg="modSp mod modNotesTx">
        <pc:chgData name="Lewis, Kyle (NIH/NIAID) [C]" userId="42a3cecb-fee3-4662-bc8a-15d38e973455" providerId="ADAL" clId="{8CB151A4-3508-684E-AA7B-B3D48C7E906B}" dt="2023-07-17T16:48:13.203" v="17812" actId="207"/>
        <pc:sldMkLst>
          <pc:docMk/>
          <pc:sldMk cId="3714886183" sldId="264"/>
        </pc:sldMkLst>
        <pc:spChg chg="mod">
          <ac:chgData name="Lewis, Kyle (NIH/NIAID) [C]" userId="42a3cecb-fee3-4662-bc8a-15d38e973455" providerId="ADAL" clId="{8CB151A4-3508-684E-AA7B-B3D48C7E906B}" dt="2023-07-14T18:03:38.457" v="1591" actId="20577"/>
          <ac:spMkLst>
            <pc:docMk/>
            <pc:sldMk cId="3714886183" sldId="264"/>
            <ac:spMk id="6" creationId="{359966A8-E6B9-F842-7C14-698431816C4D}"/>
          </ac:spMkLst>
        </pc:spChg>
        <pc:spChg chg="mod">
          <ac:chgData name="Lewis, Kyle (NIH/NIAID) [C]" userId="42a3cecb-fee3-4662-bc8a-15d38e973455" providerId="ADAL" clId="{8CB151A4-3508-684E-AA7B-B3D48C7E906B}" dt="2023-07-17T16:48:13.203" v="17812" actId="207"/>
          <ac:spMkLst>
            <pc:docMk/>
            <pc:sldMk cId="3714886183" sldId="264"/>
            <ac:spMk id="7" creationId="{80BB14C4-B856-CDF9-0331-28CC7B205CF1}"/>
          </ac:spMkLst>
        </pc:spChg>
      </pc:sldChg>
      <pc:sldChg chg="modNotesTx">
        <pc:chgData name="Lewis, Kyle (NIH/NIAID) [C]" userId="42a3cecb-fee3-4662-bc8a-15d38e973455" providerId="ADAL" clId="{8CB151A4-3508-684E-AA7B-B3D48C7E906B}" dt="2023-07-14T18:06:36.790" v="2258" actId="20577"/>
        <pc:sldMkLst>
          <pc:docMk/>
          <pc:sldMk cId="1311345666" sldId="265"/>
        </pc:sldMkLst>
      </pc:sldChg>
      <pc:sldChg chg="modSp mod modNotesTx">
        <pc:chgData name="Lewis, Kyle (NIH/NIAID) [C]" userId="42a3cecb-fee3-4662-bc8a-15d38e973455" providerId="ADAL" clId="{8CB151A4-3508-684E-AA7B-B3D48C7E906B}" dt="2023-07-17T12:15:15.132" v="8862" actId="20577"/>
        <pc:sldMkLst>
          <pc:docMk/>
          <pc:sldMk cId="2321892522" sldId="266"/>
        </pc:sldMkLst>
        <pc:spChg chg="mod">
          <ac:chgData name="Lewis, Kyle (NIH/NIAID) [C]" userId="42a3cecb-fee3-4662-bc8a-15d38e973455" providerId="ADAL" clId="{8CB151A4-3508-684E-AA7B-B3D48C7E906B}" dt="2023-07-17T11:47:27.307" v="8190" actId="21"/>
          <ac:spMkLst>
            <pc:docMk/>
            <pc:sldMk cId="2321892522" sldId="266"/>
            <ac:spMk id="3" creationId="{EABB9298-7ADC-4F93-978C-204BB6745935}"/>
          </ac:spMkLst>
        </pc:spChg>
      </pc:sldChg>
      <pc:sldChg chg="modSp mod modNotesTx">
        <pc:chgData name="Lewis, Kyle (NIH/NIAID) [C]" userId="42a3cecb-fee3-4662-bc8a-15d38e973455" providerId="ADAL" clId="{8CB151A4-3508-684E-AA7B-B3D48C7E906B}" dt="2023-07-17T13:57:05.364" v="14766" actId="20577"/>
        <pc:sldMkLst>
          <pc:docMk/>
          <pc:sldMk cId="3501730172" sldId="272"/>
        </pc:sldMkLst>
        <pc:spChg chg="mod">
          <ac:chgData name="Lewis, Kyle (NIH/NIAID) [C]" userId="42a3cecb-fee3-4662-bc8a-15d38e973455" providerId="ADAL" clId="{8CB151A4-3508-684E-AA7B-B3D48C7E906B}" dt="2023-07-17T13:56:52.021" v="14765" actId="20577"/>
          <ac:spMkLst>
            <pc:docMk/>
            <pc:sldMk cId="3501730172" sldId="272"/>
            <ac:spMk id="6" creationId="{360DE898-690A-1147-59BB-DDAA953D8BB8}"/>
          </ac:spMkLst>
        </pc:spChg>
      </pc:sldChg>
      <pc:sldChg chg="modNotesTx">
        <pc:chgData name="Lewis, Kyle (NIH/NIAID) [C]" userId="42a3cecb-fee3-4662-bc8a-15d38e973455" providerId="ADAL" clId="{8CB151A4-3508-684E-AA7B-B3D48C7E906B}" dt="2023-07-17T11:14:23.666" v="4901" actId="20577"/>
        <pc:sldMkLst>
          <pc:docMk/>
          <pc:sldMk cId="90937467" sldId="273"/>
        </pc:sldMkLst>
      </pc:sldChg>
      <pc:sldChg chg="modNotesTx">
        <pc:chgData name="Lewis, Kyle (NIH/NIAID) [C]" userId="42a3cecb-fee3-4662-bc8a-15d38e973455" providerId="ADAL" clId="{8CB151A4-3508-684E-AA7B-B3D48C7E906B}" dt="2023-07-19T16:01:08.368" v="17815" actId="20577"/>
        <pc:sldMkLst>
          <pc:docMk/>
          <pc:sldMk cId="1523765988" sldId="274"/>
        </pc:sldMkLst>
      </pc:sldChg>
      <pc:sldChg chg="modNotesTx">
        <pc:chgData name="Lewis, Kyle (NIH/NIAID) [C]" userId="42a3cecb-fee3-4662-bc8a-15d38e973455" providerId="ADAL" clId="{8CB151A4-3508-684E-AA7B-B3D48C7E906B}" dt="2023-07-17T11:24:06.277" v="5927" actId="20577"/>
        <pc:sldMkLst>
          <pc:docMk/>
          <pc:sldMk cId="1813958542" sldId="275"/>
        </pc:sldMkLst>
      </pc:sldChg>
      <pc:sldChg chg="modNotesTx">
        <pc:chgData name="Lewis, Kyle (NIH/NIAID) [C]" userId="42a3cecb-fee3-4662-bc8a-15d38e973455" providerId="ADAL" clId="{8CB151A4-3508-684E-AA7B-B3D48C7E906B}" dt="2023-07-17T11:24:54.029" v="6134" actId="20577"/>
        <pc:sldMkLst>
          <pc:docMk/>
          <pc:sldMk cId="3821248809" sldId="276"/>
        </pc:sldMkLst>
      </pc:sldChg>
      <pc:sldChg chg="modSp mod ord modNotesTx">
        <pc:chgData name="Lewis, Kyle (NIH/NIAID) [C]" userId="42a3cecb-fee3-4662-bc8a-15d38e973455" providerId="ADAL" clId="{8CB151A4-3508-684E-AA7B-B3D48C7E906B}" dt="2023-07-19T16:27:34.510" v="18119" actId="5793"/>
        <pc:sldMkLst>
          <pc:docMk/>
          <pc:sldMk cId="4008300327" sldId="277"/>
        </pc:sldMkLst>
        <pc:spChg chg="mod">
          <ac:chgData name="Lewis, Kyle (NIH/NIAID) [C]" userId="42a3cecb-fee3-4662-bc8a-15d38e973455" providerId="ADAL" clId="{8CB151A4-3508-684E-AA7B-B3D48C7E906B}" dt="2023-07-19T16:27:19.665" v="18056" actId="20577"/>
          <ac:spMkLst>
            <pc:docMk/>
            <pc:sldMk cId="4008300327" sldId="277"/>
            <ac:spMk id="3" creationId="{AD24631F-D6B5-399D-8472-1D2E559FD757}"/>
          </ac:spMkLst>
        </pc:spChg>
      </pc:sldChg>
      <pc:sldChg chg="modSp mod modNotesTx">
        <pc:chgData name="Lewis, Kyle (NIH/NIAID) [C]" userId="42a3cecb-fee3-4662-bc8a-15d38e973455" providerId="ADAL" clId="{8CB151A4-3508-684E-AA7B-B3D48C7E906B}" dt="2023-07-17T16:22:57.456" v="16264" actId="20577"/>
        <pc:sldMkLst>
          <pc:docMk/>
          <pc:sldMk cId="1130741159" sldId="278"/>
        </pc:sldMkLst>
        <pc:spChg chg="mod">
          <ac:chgData name="Lewis, Kyle (NIH/NIAID) [C]" userId="42a3cecb-fee3-4662-bc8a-15d38e973455" providerId="ADAL" clId="{8CB151A4-3508-684E-AA7B-B3D48C7E906B}" dt="2023-07-17T16:22:57.456" v="16264" actId="20577"/>
          <ac:spMkLst>
            <pc:docMk/>
            <pc:sldMk cId="1130741159" sldId="278"/>
            <ac:spMk id="3" creationId="{AD24631F-D6B5-399D-8472-1D2E559FD757}"/>
          </ac:spMkLst>
        </pc:spChg>
      </pc:sldChg>
      <pc:sldChg chg="modSp add mod modNotesTx">
        <pc:chgData name="Lewis, Kyle (NIH/NIAID) [C]" userId="42a3cecb-fee3-4662-bc8a-15d38e973455" providerId="ADAL" clId="{8CB151A4-3508-684E-AA7B-B3D48C7E906B}" dt="2023-07-19T16:29:26.092" v="18290" actId="20577"/>
        <pc:sldMkLst>
          <pc:docMk/>
          <pc:sldMk cId="1258533400" sldId="292"/>
        </pc:sldMkLst>
        <pc:spChg chg="mod">
          <ac:chgData name="Lewis, Kyle (NIH/NIAID) [C]" userId="42a3cecb-fee3-4662-bc8a-15d38e973455" providerId="ADAL" clId="{8CB151A4-3508-684E-AA7B-B3D48C7E906B}" dt="2023-07-17T16:24:35.035" v="16280" actId="6549"/>
          <ac:spMkLst>
            <pc:docMk/>
            <pc:sldMk cId="1258533400" sldId="292"/>
            <ac:spMk id="2" creationId="{5C91FB2E-225D-72F5-3DBD-EAACE88A224B}"/>
          </ac:spMkLst>
        </pc:spChg>
        <pc:spChg chg="mod">
          <ac:chgData name="Lewis, Kyle (NIH/NIAID) [C]" userId="42a3cecb-fee3-4662-bc8a-15d38e973455" providerId="ADAL" clId="{8CB151A4-3508-684E-AA7B-B3D48C7E906B}" dt="2023-07-17T16:25:57" v="16450" actId="20577"/>
          <ac:spMkLst>
            <pc:docMk/>
            <pc:sldMk cId="1258533400" sldId="292"/>
            <ac:spMk id="4" creationId="{A6392D54-33DF-7198-40A7-8471FDD9B89A}"/>
          </ac:spMkLst>
        </pc:spChg>
        <pc:spChg chg="mod">
          <ac:chgData name="Lewis, Kyle (NIH/NIAID) [C]" userId="42a3cecb-fee3-4662-bc8a-15d38e973455" providerId="ADAL" clId="{8CB151A4-3508-684E-AA7B-B3D48C7E906B}" dt="2023-07-17T16:24:22.913" v="16270" actId="1076"/>
          <ac:spMkLst>
            <pc:docMk/>
            <pc:sldMk cId="1258533400" sldId="292"/>
            <ac:spMk id="5" creationId="{ABFD4621-7A3E-D85D-4EFB-46FB87066931}"/>
          </ac:spMkLst>
        </pc:spChg>
      </pc:sldChg>
      <pc:sldChg chg="modNotesTx">
        <pc:chgData name="Lewis, Kyle (NIH/NIAID) [C]" userId="42a3cecb-fee3-4662-bc8a-15d38e973455" providerId="ADAL" clId="{8CB151A4-3508-684E-AA7B-B3D48C7E906B}" dt="2023-07-17T10:51:06.456" v="3996" actId="20577"/>
        <pc:sldMkLst>
          <pc:docMk/>
          <pc:sldMk cId="1797706437" sldId="2145706219"/>
        </pc:sldMkLst>
      </pc:sldChg>
      <pc:sldChg chg="modSp mod modNotesTx">
        <pc:chgData name="Lewis, Kyle (NIH/NIAID) [C]" userId="42a3cecb-fee3-4662-bc8a-15d38e973455" providerId="ADAL" clId="{8CB151A4-3508-684E-AA7B-B3D48C7E906B}" dt="2023-07-17T10:48:00.511" v="3547" actId="20577"/>
        <pc:sldMkLst>
          <pc:docMk/>
          <pc:sldMk cId="4235728630" sldId="2147470727"/>
        </pc:sldMkLst>
        <pc:spChg chg="mod">
          <ac:chgData name="Lewis, Kyle (NIH/NIAID) [C]" userId="42a3cecb-fee3-4662-bc8a-15d38e973455" providerId="ADAL" clId="{8CB151A4-3508-684E-AA7B-B3D48C7E906B}" dt="2023-07-14T18:07:45.146" v="2263" actId="207"/>
          <ac:spMkLst>
            <pc:docMk/>
            <pc:sldMk cId="4235728630" sldId="2147470727"/>
            <ac:spMk id="9" creationId="{F6706855-35A6-B7AB-95FC-35BD2113D7D4}"/>
          </ac:spMkLst>
        </pc:spChg>
      </pc:sldChg>
      <pc:sldChg chg="modNotesTx">
        <pc:chgData name="Lewis, Kyle (NIH/NIAID) [C]" userId="42a3cecb-fee3-4662-bc8a-15d38e973455" providerId="ADAL" clId="{8CB151A4-3508-684E-AA7B-B3D48C7E906B}" dt="2023-07-17T12:44:12.563" v="9648" actId="20577"/>
        <pc:sldMkLst>
          <pc:docMk/>
          <pc:sldMk cId="3256599709" sldId="2147470728"/>
        </pc:sldMkLst>
      </pc:sldChg>
      <pc:sldChg chg="modSp mod modNotesTx">
        <pc:chgData name="Lewis, Kyle (NIH/NIAID) [C]" userId="42a3cecb-fee3-4662-bc8a-15d38e973455" providerId="ADAL" clId="{8CB151A4-3508-684E-AA7B-B3D48C7E906B}" dt="2023-07-19T16:02:14.687" v="17900" actId="6549"/>
        <pc:sldMkLst>
          <pc:docMk/>
          <pc:sldMk cId="1094281295" sldId="2147470729"/>
        </pc:sldMkLst>
        <pc:spChg chg="mod">
          <ac:chgData name="Lewis, Kyle (NIH/NIAID) [C]" userId="42a3cecb-fee3-4662-bc8a-15d38e973455" providerId="ADAL" clId="{8CB151A4-3508-684E-AA7B-B3D48C7E906B}" dt="2023-07-17T11:25:13.287" v="6160" actId="404"/>
          <ac:spMkLst>
            <pc:docMk/>
            <pc:sldMk cId="1094281295" sldId="2147470729"/>
            <ac:spMk id="2" creationId="{D5B1AF3B-2679-CD4E-340D-05B5174AFB78}"/>
          </ac:spMkLst>
        </pc:spChg>
      </pc:sldChg>
      <pc:sldChg chg="modSp mod modNotesTx">
        <pc:chgData name="Lewis, Kyle (NIH/NIAID) [C]" userId="42a3cecb-fee3-4662-bc8a-15d38e973455" providerId="ADAL" clId="{8CB151A4-3508-684E-AA7B-B3D48C7E906B}" dt="2023-07-19T16:27:41.124" v="18139" actId="20577"/>
        <pc:sldMkLst>
          <pc:docMk/>
          <pc:sldMk cId="2489015805" sldId="2147470748"/>
        </pc:sldMkLst>
        <pc:spChg chg="mod">
          <ac:chgData name="Lewis, Kyle (NIH/NIAID) [C]" userId="42a3cecb-fee3-4662-bc8a-15d38e973455" providerId="ADAL" clId="{8CB151A4-3508-684E-AA7B-B3D48C7E906B}" dt="2023-07-17T13:51:30.653" v="14073" actId="20577"/>
          <ac:spMkLst>
            <pc:docMk/>
            <pc:sldMk cId="2489015805" sldId="2147470748"/>
            <ac:spMk id="4" creationId="{5C002C82-C84B-10CB-160D-2B7748DF7A75}"/>
          </ac:spMkLst>
        </pc:spChg>
      </pc:sldChg>
      <pc:sldChg chg="modSp mod ord modNotesTx">
        <pc:chgData name="Lewis, Kyle (NIH/NIAID) [C]" userId="42a3cecb-fee3-4662-bc8a-15d38e973455" providerId="ADAL" clId="{8CB151A4-3508-684E-AA7B-B3D48C7E906B}" dt="2023-07-17T13:36:52.254" v="11771" actId="20577"/>
        <pc:sldMkLst>
          <pc:docMk/>
          <pc:sldMk cId="1839273932" sldId="2147470751"/>
        </pc:sldMkLst>
        <pc:spChg chg="mod">
          <ac:chgData name="Lewis, Kyle (NIH/NIAID) [C]" userId="42a3cecb-fee3-4662-bc8a-15d38e973455" providerId="ADAL" clId="{8CB151A4-3508-684E-AA7B-B3D48C7E906B}" dt="2023-07-17T12:40:50.474" v="8873" actId="20577"/>
          <ac:spMkLst>
            <pc:docMk/>
            <pc:sldMk cId="1839273932" sldId="2147470751"/>
            <ac:spMk id="2" creationId="{1CC7E9F3-73F3-5CD4-CFA2-72DBF43D11CC}"/>
          </ac:spMkLst>
        </pc:spChg>
      </pc:sldChg>
      <pc:sldChg chg="addSp modSp mod modNotesTx">
        <pc:chgData name="Lewis, Kyle (NIH/NIAID) [C]" userId="42a3cecb-fee3-4662-bc8a-15d38e973455" providerId="ADAL" clId="{8CB151A4-3508-684E-AA7B-B3D48C7E906B}" dt="2023-07-17T11:48:49.813" v="8217" actId="1076"/>
        <pc:sldMkLst>
          <pc:docMk/>
          <pc:sldMk cId="2665702922" sldId="2147470753"/>
        </pc:sldMkLst>
        <pc:spChg chg="add mod">
          <ac:chgData name="Lewis, Kyle (NIH/NIAID) [C]" userId="42a3cecb-fee3-4662-bc8a-15d38e973455" providerId="ADAL" clId="{8CB151A4-3508-684E-AA7B-B3D48C7E906B}" dt="2023-07-17T11:48:49.813" v="8217" actId="1076"/>
          <ac:spMkLst>
            <pc:docMk/>
            <pc:sldMk cId="2665702922" sldId="2147470753"/>
            <ac:spMk id="5" creationId="{5B6C4BF1-9D05-C47D-61B9-2CF07554F292}"/>
          </ac:spMkLst>
        </pc:spChg>
      </pc:sldChg>
      <pc:sldChg chg="modSp mod modNotesTx">
        <pc:chgData name="Lewis, Kyle (NIH/NIAID) [C]" userId="42a3cecb-fee3-4662-bc8a-15d38e973455" providerId="ADAL" clId="{8CB151A4-3508-684E-AA7B-B3D48C7E906B}" dt="2023-07-17T11:45:53.396" v="7803" actId="20577"/>
        <pc:sldMkLst>
          <pc:docMk/>
          <pc:sldMk cId="1585086293" sldId="2147470754"/>
        </pc:sldMkLst>
        <pc:spChg chg="mod">
          <ac:chgData name="Lewis, Kyle (NIH/NIAID) [C]" userId="42a3cecb-fee3-4662-bc8a-15d38e973455" providerId="ADAL" clId="{8CB151A4-3508-684E-AA7B-B3D48C7E906B}" dt="2023-07-17T11:45:53.396" v="7803" actId="20577"/>
          <ac:spMkLst>
            <pc:docMk/>
            <pc:sldMk cId="1585086293" sldId="2147470754"/>
            <ac:spMk id="3" creationId="{B2A77F62-D6BF-E41D-1E66-E09D7E6FA0C3}"/>
          </ac:spMkLst>
        </pc:spChg>
      </pc:sldChg>
      <pc:sldChg chg="addSp modSp mod setBg modNotesTx">
        <pc:chgData name="Lewis, Kyle (NIH/NIAID) [C]" userId="42a3cecb-fee3-4662-bc8a-15d38e973455" providerId="ADAL" clId="{8CB151A4-3508-684E-AA7B-B3D48C7E906B}" dt="2023-07-17T12:46:00.194" v="10037" actId="20577"/>
        <pc:sldMkLst>
          <pc:docMk/>
          <pc:sldMk cId="755998159" sldId="2147470755"/>
        </pc:sldMkLst>
        <pc:spChg chg="mod">
          <ac:chgData name="Lewis, Kyle (NIH/NIAID) [C]" userId="42a3cecb-fee3-4662-bc8a-15d38e973455" providerId="ADAL" clId="{8CB151A4-3508-684E-AA7B-B3D48C7E906B}" dt="2023-07-17T11:51:07.041" v="8292" actId="20577"/>
          <ac:spMkLst>
            <pc:docMk/>
            <pc:sldMk cId="755998159" sldId="2147470755"/>
            <ac:spMk id="2" creationId="{D3B06571-B7B5-AEA8-65B4-8B508D07A053}"/>
          </ac:spMkLst>
        </pc:spChg>
        <pc:spChg chg="mod">
          <ac:chgData name="Lewis, Kyle (NIH/NIAID) [C]" userId="42a3cecb-fee3-4662-bc8a-15d38e973455" providerId="ADAL" clId="{8CB151A4-3508-684E-AA7B-B3D48C7E906B}" dt="2023-07-17T11:50:17.918" v="8219" actId="26606"/>
          <ac:spMkLst>
            <pc:docMk/>
            <pc:sldMk cId="755998159" sldId="2147470755"/>
            <ac:spMk id="3" creationId="{CAEF16D9-50D3-E80A-7C9C-38DACC3E702A}"/>
          </ac:spMkLst>
        </pc:spChg>
        <pc:spChg chg="add">
          <ac:chgData name="Lewis, Kyle (NIH/NIAID) [C]" userId="42a3cecb-fee3-4662-bc8a-15d38e973455" providerId="ADAL" clId="{8CB151A4-3508-684E-AA7B-B3D48C7E906B}" dt="2023-07-17T11:50:17.918" v="8219" actId="26606"/>
          <ac:spMkLst>
            <pc:docMk/>
            <pc:sldMk cId="755998159" sldId="2147470755"/>
            <ac:spMk id="9" creationId="{C8A3C342-1D03-412F-8DD3-BF519E8E0AE9}"/>
          </ac:spMkLst>
        </pc:spChg>
        <pc:spChg chg="add">
          <ac:chgData name="Lewis, Kyle (NIH/NIAID) [C]" userId="42a3cecb-fee3-4662-bc8a-15d38e973455" providerId="ADAL" clId="{8CB151A4-3508-684E-AA7B-B3D48C7E906B}" dt="2023-07-17T11:50:17.918" v="8219" actId="26606"/>
          <ac:spMkLst>
            <pc:docMk/>
            <pc:sldMk cId="755998159" sldId="2147470755"/>
            <ac:spMk id="11" creationId="{81CC9B02-E087-4350-AEBD-2C3CF001AF01}"/>
          </ac:spMkLst>
        </pc:spChg>
        <pc:picChg chg="add mod">
          <ac:chgData name="Lewis, Kyle (NIH/NIAID) [C]" userId="42a3cecb-fee3-4662-bc8a-15d38e973455" providerId="ADAL" clId="{8CB151A4-3508-684E-AA7B-B3D48C7E906B}" dt="2023-07-17T11:50:21.258" v="8220" actId="14100"/>
          <ac:picMkLst>
            <pc:docMk/>
            <pc:sldMk cId="755998159" sldId="2147470755"/>
            <ac:picMk id="4" creationId="{0BD57B79-082F-B9A5-087C-7F97E73E9B8A}"/>
          </ac:picMkLst>
        </pc:picChg>
      </pc:sldChg>
      <pc:sldChg chg="addSp modSp mod setBg modNotesTx">
        <pc:chgData name="Lewis, Kyle (NIH/NIAID) [C]" userId="42a3cecb-fee3-4662-bc8a-15d38e973455" providerId="ADAL" clId="{8CB151A4-3508-684E-AA7B-B3D48C7E906B}" dt="2023-07-19T16:00:48.095" v="17813" actId="20577"/>
        <pc:sldMkLst>
          <pc:docMk/>
          <pc:sldMk cId="3037295857" sldId="2147470756"/>
        </pc:sldMkLst>
        <pc:spChg chg="mod">
          <ac:chgData name="Lewis, Kyle (NIH/NIAID) [C]" userId="42a3cecb-fee3-4662-bc8a-15d38e973455" providerId="ADAL" clId="{8CB151A4-3508-684E-AA7B-B3D48C7E906B}" dt="2023-07-17T11:50:54.817" v="8278" actId="20577"/>
          <ac:spMkLst>
            <pc:docMk/>
            <pc:sldMk cId="3037295857" sldId="2147470756"/>
            <ac:spMk id="2" creationId="{D3B06571-B7B5-AEA8-65B4-8B508D07A053}"/>
          </ac:spMkLst>
        </pc:spChg>
        <pc:spChg chg="mod ord">
          <ac:chgData name="Lewis, Kyle (NIH/NIAID) [C]" userId="42a3cecb-fee3-4662-bc8a-15d38e973455" providerId="ADAL" clId="{8CB151A4-3508-684E-AA7B-B3D48C7E906B}" dt="2023-07-17T11:12:45.950" v="4538" actId="20577"/>
          <ac:spMkLst>
            <pc:docMk/>
            <pc:sldMk cId="3037295857" sldId="2147470756"/>
            <ac:spMk id="3" creationId="{CAEF16D9-50D3-E80A-7C9C-38DACC3E702A}"/>
          </ac:spMkLst>
        </pc:spChg>
        <pc:spChg chg="add">
          <ac:chgData name="Lewis, Kyle (NIH/NIAID) [C]" userId="42a3cecb-fee3-4662-bc8a-15d38e973455" providerId="ADAL" clId="{8CB151A4-3508-684E-AA7B-B3D48C7E906B}" dt="2023-07-17T10:53:10.253" v="4174" actId="26606"/>
          <ac:spMkLst>
            <pc:docMk/>
            <pc:sldMk cId="3037295857" sldId="2147470756"/>
            <ac:spMk id="1031" creationId="{C8A3C342-1D03-412F-8DD3-BF519E8E0AE9}"/>
          </ac:spMkLst>
        </pc:spChg>
        <pc:spChg chg="add">
          <ac:chgData name="Lewis, Kyle (NIH/NIAID) [C]" userId="42a3cecb-fee3-4662-bc8a-15d38e973455" providerId="ADAL" clId="{8CB151A4-3508-684E-AA7B-B3D48C7E906B}" dt="2023-07-17T10:53:10.253" v="4174" actId="26606"/>
          <ac:spMkLst>
            <pc:docMk/>
            <pc:sldMk cId="3037295857" sldId="2147470756"/>
            <ac:spMk id="1033" creationId="{81CC9B02-E087-4350-AEBD-2C3CF001AF01}"/>
          </ac:spMkLst>
        </pc:spChg>
        <pc:spChg chg="add">
          <ac:chgData name="Lewis, Kyle (NIH/NIAID) [C]" userId="42a3cecb-fee3-4662-bc8a-15d38e973455" providerId="ADAL" clId="{8CB151A4-3508-684E-AA7B-B3D48C7E906B}" dt="2023-07-17T10:53:10.253" v="4174" actId="26606"/>
          <ac:spMkLst>
            <pc:docMk/>
            <pc:sldMk cId="3037295857" sldId="2147470756"/>
            <ac:spMk id="1035" creationId="{D6F18ACE-6E82-4ADC-8A2F-A1771B309B16}"/>
          </ac:spMkLst>
        </pc:spChg>
        <pc:picChg chg="add mod">
          <ac:chgData name="Lewis, Kyle (NIH/NIAID) [C]" userId="42a3cecb-fee3-4662-bc8a-15d38e973455" providerId="ADAL" clId="{8CB151A4-3508-684E-AA7B-B3D48C7E906B}" dt="2023-07-17T10:53:19.099" v="4175" actId="14100"/>
          <ac:picMkLst>
            <pc:docMk/>
            <pc:sldMk cId="3037295857" sldId="2147470756"/>
            <ac:picMk id="1026" creationId="{7A8F754B-C4D8-2C67-B5B9-2D7E956836EF}"/>
          </ac:picMkLst>
        </pc:picChg>
      </pc:sldChg>
      <pc:sldChg chg="modNotesTx">
        <pc:chgData name="Lewis, Kyle (NIH/NIAID) [C]" userId="42a3cecb-fee3-4662-bc8a-15d38e973455" providerId="ADAL" clId="{8CB151A4-3508-684E-AA7B-B3D48C7E906B}" dt="2023-07-19T16:28:17.849" v="18268" actId="20577"/>
        <pc:sldMkLst>
          <pc:docMk/>
          <pc:sldMk cId="786519759" sldId="2147470757"/>
        </pc:sldMkLst>
      </pc:sldChg>
      <pc:sldChg chg="modSp mod modNotesTx">
        <pc:chgData name="Lewis, Kyle (NIH/NIAID) [C]" userId="42a3cecb-fee3-4662-bc8a-15d38e973455" providerId="ADAL" clId="{8CB151A4-3508-684E-AA7B-B3D48C7E906B}" dt="2023-07-17T13:38:10.559" v="11931" actId="20577"/>
        <pc:sldMkLst>
          <pc:docMk/>
          <pc:sldMk cId="2583489667" sldId="2147470758"/>
        </pc:sldMkLst>
        <pc:spChg chg="mod">
          <ac:chgData name="Lewis, Kyle (NIH/NIAID) [C]" userId="42a3cecb-fee3-4662-bc8a-15d38e973455" providerId="ADAL" clId="{8CB151A4-3508-684E-AA7B-B3D48C7E906B}" dt="2023-07-17T12:41:03.212" v="8889" actId="1076"/>
          <ac:spMkLst>
            <pc:docMk/>
            <pc:sldMk cId="2583489667" sldId="2147470758"/>
            <ac:spMk id="2" creationId="{433EC517-B6E5-D226-D7DE-5DBB3AAD89AA}"/>
          </ac:spMkLst>
        </pc:spChg>
        <pc:cxnChg chg="mod">
          <ac:chgData name="Lewis, Kyle (NIH/NIAID) [C]" userId="42a3cecb-fee3-4662-bc8a-15d38e973455" providerId="ADAL" clId="{8CB151A4-3508-684E-AA7B-B3D48C7E906B}" dt="2023-07-17T13:37:52.500" v="11857" actId="14100"/>
          <ac:cxnSpMkLst>
            <pc:docMk/>
            <pc:sldMk cId="2583489667" sldId="2147470758"/>
            <ac:cxnSpMk id="7" creationId="{6BA63B13-A5F4-6FF2-63C7-20A65752A315}"/>
          </ac:cxnSpMkLst>
        </pc:cxnChg>
      </pc:sldChg>
      <pc:sldChg chg="modSp mod modNotesTx">
        <pc:chgData name="Lewis, Kyle (NIH/NIAID) [C]" userId="42a3cecb-fee3-4662-bc8a-15d38e973455" providerId="ADAL" clId="{8CB151A4-3508-684E-AA7B-B3D48C7E906B}" dt="2023-07-19T16:30:16.587" v="18314" actId="20577"/>
        <pc:sldMkLst>
          <pc:docMk/>
          <pc:sldMk cId="2728852095" sldId="2147470759"/>
        </pc:sldMkLst>
        <pc:spChg chg="mod">
          <ac:chgData name="Lewis, Kyle (NIH/NIAID) [C]" userId="42a3cecb-fee3-4662-bc8a-15d38e973455" providerId="ADAL" clId="{8CB151A4-3508-684E-AA7B-B3D48C7E906B}" dt="2023-07-17T16:30:29.651" v="17811" actId="20577"/>
          <ac:spMkLst>
            <pc:docMk/>
            <pc:sldMk cId="2728852095" sldId="2147470759"/>
            <ac:spMk id="3" creationId="{B40F6037-D762-8ECC-5C74-9AE5BBFE12F6}"/>
          </ac:spMkLst>
        </pc:spChg>
      </pc:sldChg>
      <pc:sldChg chg="modNotesTx">
        <pc:chgData name="Lewis, Kyle (NIH/NIAID) [C]" userId="42a3cecb-fee3-4662-bc8a-15d38e973455" providerId="ADAL" clId="{8CB151A4-3508-684E-AA7B-B3D48C7E906B}" dt="2023-07-14T17:56:16.228" v="893" actId="20577"/>
        <pc:sldMkLst>
          <pc:docMk/>
          <pc:sldMk cId="2201298674" sldId="2147470760"/>
        </pc:sldMkLst>
      </pc:sldChg>
      <pc:sldChg chg="modSp mod modNotesTx">
        <pc:chgData name="Lewis, Kyle (NIH/NIAID) [C]" userId="42a3cecb-fee3-4662-bc8a-15d38e973455" providerId="ADAL" clId="{8CB151A4-3508-684E-AA7B-B3D48C7E906B}" dt="2023-07-17T14:31:58.783" v="15016" actId="20577"/>
        <pc:sldMkLst>
          <pc:docMk/>
          <pc:sldMk cId="710036164" sldId="2147470761"/>
        </pc:sldMkLst>
        <pc:spChg chg="mod">
          <ac:chgData name="Lewis, Kyle (NIH/NIAID) [C]" userId="42a3cecb-fee3-4662-bc8a-15d38e973455" providerId="ADAL" clId="{8CB151A4-3508-684E-AA7B-B3D48C7E906B}" dt="2023-07-17T13:56:24.669" v="14722" actId="20577"/>
          <ac:spMkLst>
            <pc:docMk/>
            <pc:sldMk cId="710036164" sldId="2147470761"/>
            <ac:spMk id="3" creationId="{AD24631F-D6B5-399D-8472-1D2E559FD757}"/>
          </ac:spMkLst>
        </pc:spChg>
      </pc:sldChg>
      <pc:sldChg chg="modSp mod ord modNotesTx">
        <pc:chgData name="Lewis, Kyle (NIH/NIAID) [C]" userId="42a3cecb-fee3-4662-bc8a-15d38e973455" providerId="ADAL" clId="{8CB151A4-3508-684E-AA7B-B3D48C7E906B}" dt="2023-07-17T13:41:02.811" v="12324" actId="20577"/>
        <pc:sldMkLst>
          <pc:docMk/>
          <pc:sldMk cId="3374399786" sldId="2147470762"/>
        </pc:sldMkLst>
        <pc:spChg chg="mod">
          <ac:chgData name="Lewis, Kyle (NIH/NIAID) [C]" userId="42a3cecb-fee3-4662-bc8a-15d38e973455" providerId="ADAL" clId="{8CB151A4-3508-684E-AA7B-B3D48C7E906B}" dt="2023-07-17T13:41:02.811" v="12324" actId="20577"/>
          <ac:spMkLst>
            <pc:docMk/>
            <pc:sldMk cId="3374399786" sldId="2147470762"/>
            <ac:spMk id="3" creationId="{AD24631F-D6B5-399D-8472-1D2E559FD757}"/>
          </ac:spMkLst>
        </pc:spChg>
      </pc:sldChg>
      <pc:sldChg chg="modSp mod modNotesTx">
        <pc:chgData name="Lewis, Kyle (NIH/NIAID) [C]" userId="42a3cecb-fee3-4662-bc8a-15d38e973455" providerId="ADAL" clId="{8CB151A4-3508-684E-AA7B-B3D48C7E906B}" dt="2023-07-19T16:04:44.444" v="18035" actId="20577"/>
        <pc:sldMkLst>
          <pc:docMk/>
          <pc:sldMk cId="1192692048" sldId="2147470763"/>
        </pc:sldMkLst>
        <pc:spChg chg="mod">
          <ac:chgData name="Lewis, Kyle (NIH/NIAID) [C]" userId="42a3cecb-fee3-4662-bc8a-15d38e973455" providerId="ADAL" clId="{8CB151A4-3508-684E-AA7B-B3D48C7E906B}" dt="2023-07-17T13:50:12.384" v="13644" actId="6549"/>
          <ac:spMkLst>
            <pc:docMk/>
            <pc:sldMk cId="1192692048" sldId="2147470763"/>
            <ac:spMk id="3" creationId="{AD24631F-D6B5-399D-8472-1D2E559FD757}"/>
          </ac:spMkLst>
        </pc:spChg>
      </pc:sldChg>
      <pc:sldChg chg="addSp delSp modSp add mod modNotesTx">
        <pc:chgData name="Lewis, Kyle (NIH/NIAID) [C]" userId="42a3cecb-fee3-4662-bc8a-15d38e973455" providerId="ADAL" clId="{8CB151A4-3508-684E-AA7B-B3D48C7E906B}" dt="2023-07-17T15:40:40.823" v="15056" actId="14100"/>
        <pc:sldMkLst>
          <pc:docMk/>
          <pc:sldMk cId="401695494" sldId="2147470764"/>
        </pc:sldMkLst>
        <pc:spChg chg="mod">
          <ac:chgData name="Lewis, Kyle (NIH/NIAID) [C]" userId="42a3cecb-fee3-4662-bc8a-15d38e973455" providerId="ADAL" clId="{8CB151A4-3508-684E-AA7B-B3D48C7E906B}" dt="2023-07-17T13:44:19.068" v="12463" actId="20577"/>
          <ac:spMkLst>
            <pc:docMk/>
            <pc:sldMk cId="401695494" sldId="2147470764"/>
            <ac:spMk id="2" creationId="{433EC517-B6E5-D226-D7DE-5DBB3AAD89AA}"/>
          </ac:spMkLst>
        </pc:spChg>
        <pc:spChg chg="mod">
          <ac:chgData name="Lewis, Kyle (NIH/NIAID) [C]" userId="42a3cecb-fee3-4662-bc8a-15d38e973455" providerId="ADAL" clId="{8CB151A4-3508-684E-AA7B-B3D48C7E906B}" dt="2023-07-17T13:43:04.028" v="12371" actId="14100"/>
          <ac:spMkLst>
            <pc:docMk/>
            <pc:sldMk cId="401695494" sldId="2147470764"/>
            <ac:spMk id="8" creationId="{92FCA3A9-21A6-3F30-2386-2EA63B92D50A}"/>
          </ac:spMkLst>
        </pc:spChg>
        <pc:spChg chg="del">
          <ac:chgData name="Lewis, Kyle (NIH/NIAID) [C]" userId="42a3cecb-fee3-4662-bc8a-15d38e973455" providerId="ADAL" clId="{8CB151A4-3508-684E-AA7B-B3D48C7E906B}" dt="2023-07-17T13:42:40.085" v="12364" actId="478"/>
          <ac:spMkLst>
            <pc:docMk/>
            <pc:sldMk cId="401695494" sldId="2147470764"/>
            <ac:spMk id="15" creationId="{F8F94DA8-0379-3EBF-19FF-519B6410131A}"/>
          </ac:spMkLst>
        </pc:spChg>
        <pc:picChg chg="add mod">
          <ac:chgData name="Lewis, Kyle (NIH/NIAID) [C]" userId="42a3cecb-fee3-4662-bc8a-15d38e973455" providerId="ADAL" clId="{8CB151A4-3508-684E-AA7B-B3D48C7E906B}" dt="2023-07-17T13:42:58.666" v="12369" actId="1076"/>
          <ac:picMkLst>
            <pc:docMk/>
            <pc:sldMk cId="401695494" sldId="2147470764"/>
            <ac:picMk id="3" creationId="{46A7EC62-D42A-D59F-1771-ED6FC934CD8D}"/>
          </ac:picMkLst>
        </pc:picChg>
        <pc:picChg chg="add mod">
          <ac:chgData name="Lewis, Kyle (NIH/NIAID) [C]" userId="42a3cecb-fee3-4662-bc8a-15d38e973455" providerId="ADAL" clId="{8CB151A4-3508-684E-AA7B-B3D48C7E906B}" dt="2023-07-17T13:44:14.541" v="12454" actId="1076"/>
          <ac:picMkLst>
            <pc:docMk/>
            <pc:sldMk cId="401695494" sldId="2147470764"/>
            <ac:picMk id="4" creationId="{07EFAB78-BC74-8080-B708-60A84AA47DE0}"/>
          </ac:picMkLst>
        </pc:picChg>
        <pc:picChg chg="del">
          <ac:chgData name="Lewis, Kyle (NIH/NIAID) [C]" userId="42a3cecb-fee3-4662-bc8a-15d38e973455" providerId="ADAL" clId="{8CB151A4-3508-684E-AA7B-B3D48C7E906B}" dt="2023-07-17T13:42:36.719" v="12363" actId="478"/>
          <ac:picMkLst>
            <pc:docMk/>
            <pc:sldMk cId="401695494" sldId="2147470764"/>
            <ac:picMk id="9" creationId="{9817C5A1-1ADD-F41F-3607-F30894C9F8AA}"/>
          </ac:picMkLst>
        </pc:picChg>
        <pc:picChg chg="del">
          <ac:chgData name="Lewis, Kyle (NIH/NIAID) [C]" userId="42a3cecb-fee3-4662-bc8a-15d38e973455" providerId="ADAL" clId="{8CB151A4-3508-684E-AA7B-B3D48C7E906B}" dt="2023-07-17T13:42:36.719" v="12363" actId="478"/>
          <ac:picMkLst>
            <pc:docMk/>
            <pc:sldMk cId="401695494" sldId="2147470764"/>
            <ac:picMk id="10" creationId="{B40B09EB-1302-5585-755F-CB02189DBD7B}"/>
          </ac:picMkLst>
        </pc:picChg>
        <pc:cxnChg chg="mod">
          <ac:chgData name="Lewis, Kyle (NIH/NIAID) [C]" userId="42a3cecb-fee3-4662-bc8a-15d38e973455" providerId="ADAL" clId="{8CB151A4-3508-684E-AA7B-B3D48C7E906B}" dt="2023-07-17T15:40:40.823" v="15056" actId="14100"/>
          <ac:cxnSpMkLst>
            <pc:docMk/>
            <pc:sldMk cId="401695494" sldId="2147470764"/>
            <ac:cxnSpMk id="7" creationId="{6BA63B13-A5F4-6FF2-63C7-20A65752A315}"/>
          </ac:cxnSpMkLst>
        </pc:cxnChg>
      </pc:sldChg>
      <pc:sldChg chg="addSp delSp modSp new mod modNotesTx">
        <pc:chgData name="Lewis, Kyle (NIH/NIAID) [C]" userId="42a3cecb-fee3-4662-bc8a-15d38e973455" providerId="ADAL" clId="{8CB151A4-3508-684E-AA7B-B3D48C7E906B}" dt="2023-07-17T15:43:27.809" v="15626" actId="20577"/>
        <pc:sldMkLst>
          <pc:docMk/>
          <pc:sldMk cId="289692841" sldId="2147470765"/>
        </pc:sldMkLst>
        <pc:spChg chg="mod">
          <ac:chgData name="Lewis, Kyle (NIH/NIAID) [C]" userId="42a3cecb-fee3-4662-bc8a-15d38e973455" providerId="ADAL" clId="{8CB151A4-3508-684E-AA7B-B3D48C7E906B}" dt="2023-07-17T15:39:15.224" v="15044" actId="20577"/>
          <ac:spMkLst>
            <pc:docMk/>
            <pc:sldMk cId="289692841" sldId="2147470765"/>
            <ac:spMk id="2" creationId="{9AB947A6-6AAE-EBF8-842D-871319D6E6DE}"/>
          </ac:spMkLst>
        </pc:spChg>
        <pc:spChg chg="del">
          <ac:chgData name="Lewis, Kyle (NIH/NIAID) [C]" userId="42a3cecb-fee3-4662-bc8a-15d38e973455" providerId="ADAL" clId="{8CB151A4-3508-684E-AA7B-B3D48C7E906B}" dt="2023-07-17T15:39:20.332" v="15045" actId="478"/>
          <ac:spMkLst>
            <pc:docMk/>
            <pc:sldMk cId="289692841" sldId="2147470765"/>
            <ac:spMk id="3" creationId="{7B1E3D61-0128-E92F-E74E-E6D5B72638B1}"/>
          </ac:spMkLst>
        </pc:spChg>
        <pc:spChg chg="add mod">
          <ac:chgData name="Lewis, Kyle (NIH/NIAID) [C]" userId="42a3cecb-fee3-4662-bc8a-15d38e973455" providerId="ADAL" clId="{8CB151A4-3508-684E-AA7B-B3D48C7E906B}" dt="2023-07-17T15:40:52.508" v="15060" actId="1076"/>
          <ac:spMkLst>
            <pc:docMk/>
            <pc:sldMk cId="289692841" sldId="2147470765"/>
            <ac:spMk id="6" creationId="{112D077B-88D0-F43F-096D-95341DFBB00A}"/>
          </ac:spMkLst>
        </pc:spChg>
        <pc:spChg chg="add mod">
          <ac:chgData name="Lewis, Kyle (NIH/NIAID) [C]" userId="42a3cecb-fee3-4662-bc8a-15d38e973455" providerId="ADAL" clId="{8CB151A4-3508-684E-AA7B-B3D48C7E906B}" dt="2023-07-17T15:40:57.226" v="15062" actId="1076"/>
          <ac:spMkLst>
            <pc:docMk/>
            <pc:sldMk cId="289692841" sldId="2147470765"/>
            <ac:spMk id="8" creationId="{EAB3BE1F-AEFA-AFB5-4CBB-B301C383DD06}"/>
          </ac:spMkLst>
        </pc:spChg>
        <pc:spChg chg="add del mod">
          <ac:chgData name="Lewis, Kyle (NIH/NIAID) [C]" userId="42a3cecb-fee3-4662-bc8a-15d38e973455" providerId="ADAL" clId="{8CB151A4-3508-684E-AA7B-B3D48C7E906B}" dt="2023-07-17T15:41:00.558" v="15064" actId="478"/>
          <ac:spMkLst>
            <pc:docMk/>
            <pc:sldMk cId="289692841" sldId="2147470765"/>
            <ac:spMk id="9" creationId="{CF3FC19B-341B-7660-6844-151BA81262B7}"/>
          </ac:spMkLst>
        </pc:spChg>
        <pc:picChg chg="add mod">
          <ac:chgData name="Lewis, Kyle (NIH/NIAID) [C]" userId="42a3cecb-fee3-4662-bc8a-15d38e973455" providerId="ADAL" clId="{8CB151A4-3508-684E-AA7B-B3D48C7E906B}" dt="2023-07-17T15:40:29.764" v="15054" actId="1076"/>
          <ac:picMkLst>
            <pc:docMk/>
            <pc:sldMk cId="289692841" sldId="2147470765"/>
            <ac:picMk id="4" creationId="{AFBF2324-E5C6-44D7-D854-75B1C4768028}"/>
          </ac:picMkLst>
        </pc:picChg>
        <pc:picChg chg="add mod">
          <ac:chgData name="Lewis, Kyle (NIH/NIAID) [C]" userId="42a3cecb-fee3-4662-bc8a-15d38e973455" providerId="ADAL" clId="{8CB151A4-3508-684E-AA7B-B3D48C7E906B}" dt="2023-07-17T15:40:30.812" v="15055" actId="1076"/>
          <ac:picMkLst>
            <pc:docMk/>
            <pc:sldMk cId="289692841" sldId="2147470765"/>
            <ac:picMk id="5" creationId="{C40BF953-34C9-D968-860D-84A6966B9D40}"/>
          </ac:picMkLst>
        </pc:picChg>
        <pc:cxnChg chg="add mod">
          <ac:chgData name="Lewis, Kyle (NIH/NIAID) [C]" userId="42a3cecb-fee3-4662-bc8a-15d38e973455" providerId="ADAL" clId="{8CB151A4-3508-684E-AA7B-B3D48C7E906B}" dt="2023-07-17T15:41:06.382" v="15066" actId="14100"/>
          <ac:cxnSpMkLst>
            <pc:docMk/>
            <pc:sldMk cId="289692841" sldId="2147470765"/>
            <ac:cxnSpMk id="7" creationId="{3767E5F7-F22B-E5E0-A11E-FD158C3AA888}"/>
          </ac:cxnSpMkLst>
        </pc:cxnChg>
        <pc:cxnChg chg="add mod">
          <ac:chgData name="Lewis, Kyle (NIH/NIAID) [C]" userId="42a3cecb-fee3-4662-bc8a-15d38e973455" providerId="ADAL" clId="{8CB151A4-3508-684E-AA7B-B3D48C7E906B}" dt="2023-07-17T15:41:15.113" v="15070" actId="14100"/>
          <ac:cxnSpMkLst>
            <pc:docMk/>
            <pc:sldMk cId="289692841" sldId="2147470765"/>
            <ac:cxnSpMk id="12" creationId="{FCA0416D-0D67-D031-2008-C6A8FCD04002}"/>
          </ac:cxnSpMkLst>
        </pc:cxnChg>
      </pc:sldChg>
      <pc:sldChg chg="modSp add del mod modNotesTx">
        <pc:chgData name="Lewis, Kyle (NIH/NIAID) [C]" userId="42a3cecb-fee3-4662-bc8a-15d38e973455" providerId="ADAL" clId="{8CB151A4-3508-684E-AA7B-B3D48C7E906B}" dt="2023-07-17T16:29:54.658" v="17715" actId="20577"/>
        <pc:sldMkLst>
          <pc:docMk/>
          <pc:sldMk cId="1979724979" sldId="2147470766"/>
        </pc:sldMkLst>
        <pc:spChg chg="mod">
          <ac:chgData name="Lewis, Kyle (NIH/NIAID) [C]" userId="42a3cecb-fee3-4662-bc8a-15d38e973455" providerId="ADAL" clId="{8CB151A4-3508-684E-AA7B-B3D48C7E906B}" dt="2023-07-17T16:28:55.890" v="17394" actId="20577"/>
          <ac:spMkLst>
            <pc:docMk/>
            <pc:sldMk cId="1979724979" sldId="2147470766"/>
            <ac:spMk id="77" creationId="{D8508D67-98B1-6121-9EE1-3A523DB1479E}"/>
          </ac:spMkLst>
        </pc:spChg>
        <pc:spChg chg="mod">
          <ac:chgData name="Lewis, Kyle (NIH/NIAID) [C]" userId="42a3cecb-fee3-4662-bc8a-15d38e973455" providerId="ADAL" clId="{8CB151A4-3508-684E-AA7B-B3D48C7E906B}" dt="2023-07-17T16:28:51.539" v="17393" actId="20577"/>
          <ac:spMkLst>
            <pc:docMk/>
            <pc:sldMk cId="1979724979" sldId="2147470766"/>
            <ac:spMk id="78" creationId="{69344A0D-6E36-8035-A759-6E3F95A79C02}"/>
          </ac:spMkLst>
        </pc:spChg>
      </pc:sldChg>
    </pc:docChg>
  </pc:docChgLst>
  <pc:docChgLst>
    <pc:chgData name="Lewis, Kyle (NIH/NIAID) [C]" userId="42a3cecb-fee3-4662-bc8a-15d38e973455" providerId="ADAL" clId="{2EF599B9-0B7E-C04D-9325-7C324DB8D713}"/>
    <pc:docChg chg="undo custSel addSld modSld sldOrd">
      <pc:chgData name="Lewis, Kyle (NIH/NIAID) [C]" userId="42a3cecb-fee3-4662-bc8a-15d38e973455" providerId="ADAL" clId="{2EF599B9-0B7E-C04D-9325-7C324DB8D713}" dt="2023-09-13T15:08:10.513" v="890" actId="478"/>
      <pc:docMkLst>
        <pc:docMk/>
      </pc:docMkLst>
      <pc:sldChg chg="addSp modSp add mod">
        <pc:chgData name="Lewis, Kyle (NIH/NIAID) [C]" userId="42a3cecb-fee3-4662-bc8a-15d38e973455" providerId="ADAL" clId="{2EF599B9-0B7E-C04D-9325-7C324DB8D713}" dt="2023-09-13T11:58:20.808" v="737" actId="1076"/>
        <pc:sldMkLst>
          <pc:docMk/>
          <pc:sldMk cId="0" sldId="256"/>
        </pc:sldMkLst>
        <pc:spChg chg="add mod">
          <ac:chgData name="Lewis, Kyle (NIH/NIAID) [C]" userId="42a3cecb-fee3-4662-bc8a-15d38e973455" providerId="ADAL" clId="{2EF599B9-0B7E-C04D-9325-7C324DB8D713}" dt="2023-09-13T11:58:20.808" v="737" actId="1076"/>
          <ac:spMkLst>
            <pc:docMk/>
            <pc:sldMk cId="0" sldId="256"/>
            <ac:spMk id="19" creationId="{C2E7803B-2FF7-D9A3-0731-2E62C5B7CB51}"/>
          </ac:spMkLst>
        </pc:spChg>
      </pc:sldChg>
      <pc:sldChg chg="delSp modSp mod">
        <pc:chgData name="Lewis, Kyle (NIH/NIAID) [C]" userId="42a3cecb-fee3-4662-bc8a-15d38e973455" providerId="ADAL" clId="{2EF599B9-0B7E-C04D-9325-7C324DB8D713}" dt="2023-09-07T18:09:09.008" v="109" actId="14100"/>
        <pc:sldMkLst>
          <pc:docMk/>
          <pc:sldMk cId="0" sldId="257"/>
        </pc:sldMkLst>
        <pc:spChg chg="del mod">
          <ac:chgData name="Lewis, Kyle (NIH/NIAID) [C]" userId="42a3cecb-fee3-4662-bc8a-15d38e973455" providerId="ADAL" clId="{2EF599B9-0B7E-C04D-9325-7C324DB8D713}" dt="2023-09-07T18:08:56.692" v="107" actId="478"/>
          <ac:spMkLst>
            <pc:docMk/>
            <pc:sldMk cId="0" sldId="257"/>
            <ac:spMk id="10" creationId="{8DAD54F2-5F06-F02C-FFE2-6D1EFC1CE98D}"/>
          </ac:spMkLst>
        </pc:spChg>
        <pc:picChg chg="mod">
          <ac:chgData name="Lewis, Kyle (NIH/NIAID) [C]" userId="42a3cecb-fee3-4662-bc8a-15d38e973455" providerId="ADAL" clId="{2EF599B9-0B7E-C04D-9325-7C324DB8D713}" dt="2023-09-07T18:09:09.008" v="109" actId="14100"/>
          <ac:picMkLst>
            <pc:docMk/>
            <pc:sldMk cId="0" sldId="257"/>
            <ac:picMk id="5" creationId="{7DEA1DBF-A074-6820-C801-AB9C360382A2}"/>
          </ac:picMkLst>
        </pc:picChg>
        <pc:picChg chg="mod">
          <ac:chgData name="Lewis, Kyle (NIH/NIAID) [C]" userId="42a3cecb-fee3-4662-bc8a-15d38e973455" providerId="ADAL" clId="{2EF599B9-0B7E-C04D-9325-7C324DB8D713}" dt="2023-09-07T18:09:04.127" v="108" actId="14100"/>
          <ac:picMkLst>
            <pc:docMk/>
            <pc:sldMk cId="0" sldId="257"/>
            <ac:picMk id="7" creationId="{67AC2AB3-C5EA-08F8-CF23-81AA4567C03F}"/>
          </ac:picMkLst>
        </pc:picChg>
        <pc:picChg chg="del">
          <ac:chgData name="Lewis, Kyle (NIH/NIAID) [C]" userId="42a3cecb-fee3-4662-bc8a-15d38e973455" providerId="ADAL" clId="{2EF599B9-0B7E-C04D-9325-7C324DB8D713}" dt="2023-09-07T18:08:55.758" v="106" actId="478"/>
          <ac:picMkLst>
            <pc:docMk/>
            <pc:sldMk cId="0" sldId="257"/>
            <ac:picMk id="9" creationId="{6D9BC110-47DF-BE63-1D6C-156C2B68FF91}"/>
          </ac:picMkLst>
        </pc:picChg>
      </pc:sldChg>
      <pc:sldChg chg="modSp mod">
        <pc:chgData name="Lewis, Kyle (NIH/NIAID) [C]" userId="42a3cecb-fee3-4662-bc8a-15d38e973455" providerId="ADAL" clId="{2EF599B9-0B7E-C04D-9325-7C324DB8D713}" dt="2023-09-07T18:23:52.521" v="311" actId="207"/>
        <pc:sldMkLst>
          <pc:docMk/>
          <pc:sldMk cId="3501730172" sldId="272"/>
        </pc:sldMkLst>
        <pc:spChg chg="mod">
          <ac:chgData name="Lewis, Kyle (NIH/NIAID) [C]" userId="42a3cecb-fee3-4662-bc8a-15d38e973455" providerId="ADAL" clId="{2EF599B9-0B7E-C04D-9325-7C324DB8D713}" dt="2023-09-07T18:23:52.521" v="311" actId="207"/>
          <ac:spMkLst>
            <pc:docMk/>
            <pc:sldMk cId="3501730172" sldId="272"/>
            <ac:spMk id="6" creationId="{360DE898-690A-1147-59BB-DDAA953D8BB8}"/>
          </ac:spMkLst>
        </pc:spChg>
      </pc:sldChg>
      <pc:sldChg chg="modSp mod">
        <pc:chgData name="Lewis, Kyle (NIH/NIAID) [C]" userId="42a3cecb-fee3-4662-bc8a-15d38e973455" providerId="ADAL" clId="{2EF599B9-0B7E-C04D-9325-7C324DB8D713}" dt="2023-09-07T18:10:59.145" v="118" actId="20577"/>
        <pc:sldMkLst>
          <pc:docMk/>
          <pc:sldMk cId="1130741159" sldId="278"/>
        </pc:sldMkLst>
        <pc:spChg chg="mod">
          <ac:chgData name="Lewis, Kyle (NIH/NIAID) [C]" userId="42a3cecb-fee3-4662-bc8a-15d38e973455" providerId="ADAL" clId="{2EF599B9-0B7E-C04D-9325-7C324DB8D713}" dt="2023-09-07T18:10:55.085" v="115" actId="20577"/>
          <ac:spMkLst>
            <pc:docMk/>
            <pc:sldMk cId="1130741159" sldId="278"/>
            <ac:spMk id="2" creationId="{D5B1AF3B-2679-CD4E-340D-05B5174AFB78}"/>
          </ac:spMkLst>
        </pc:spChg>
        <pc:spChg chg="mod">
          <ac:chgData name="Lewis, Kyle (NIH/NIAID) [C]" userId="42a3cecb-fee3-4662-bc8a-15d38e973455" providerId="ADAL" clId="{2EF599B9-0B7E-C04D-9325-7C324DB8D713}" dt="2023-09-07T18:10:59.145" v="118" actId="20577"/>
          <ac:spMkLst>
            <pc:docMk/>
            <pc:sldMk cId="1130741159" sldId="278"/>
            <ac:spMk id="3" creationId="{AD24631F-D6B5-399D-8472-1D2E559FD757}"/>
          </ac:spMkLst>
        </pc:spChg>
      </pc:sldChg>
      <pc:sldChg chg="delSp modSp mod">
        <pc:chgData name="Lewis, Kyle (NIH/NIAID) [C]" userId="42a3cecb-fee3-4662-bc8a-15d38e973455" providerId="ADAL" clId="{2EF599B9-0B7E-C04D-9325-7C324DB8D713}" dt="2023-09-07T18:20:23.036" v="173" actId="1076"/>
        <pc:sldMkLst>
          <pc:docMk/>
          <pc:sldMk cId="1258533400" sldId="292"/>
        </pc:sldMkLst>
        <pc:spChg chg="mod">
          <ac:chgData name="Lewis, Kyle (NIH/NIAID) [C]" userId="42a3cecb-fee3-4662-bc8a-15d38e973455" providerId="ADAL" clId="{2EF599B9-0B7E-C04D-9325-7C324DB8D713}" dt="2023-09-07T18:20:23.036" v="173" actId="1076"/>
          <ac:spMkLst>
            <pc:docMk/>
            <pc:sldMk cId="1258533400" sldId="292"/>
            <ac:spMk id="2" creationId="{5C91FB2E-225D-72F5-3DBD-EAACE88A224B}"/>
          </ac:spMkLst>
        </pc:spChg>
        <pc:spChg chg="mod">
          <ac:chgData name="Lewis, Kyle (NIH/NIAID) [C]" userId="42a3cecb-fee3-4662-bc8a-15d38e973455" providerId="ADAL" clId="{2EF599B9-0B7E-C04D-9325-7C324DB8D713}" dt="2023-09-07T18:11:45.689" v="136" actId="20577"/>
          <ac:spMkLst>
            <pc:docMk/>
            <pc:sldMk cId="1258533400" sldId="292"/>
            <ac:spMk id="4" creationId="{A6392D54-33DF-7198-40A7-8471FDD9B89A}"/>
          </ac:spMkLst>
        </pc:spChg>
        <pc:spChg chg="del">
          <ac:chgData name="Lewis, Kyle (NIH/NIAID) [C]" userId="42a3cecb-fee3-4662-bc8a-15d38e973455" providerId="ADAL" clId="{2EF599B9-0B7E-C04D-9325-7C324DB8D713}" dt="2023-09-07T18:19:58.893" v="159" actId="478"/>
          <ac:spMkLst>
            <pc:docMk/>
            <pc:sldMk cId="1258533400" sldId="292"/>
            <ac:spMk id="5" creationId="{ABFD4621-7A3E-D85D-4EFB-46FB87066931}"/>
          </ac:spMkLst>
        </pc:spChg>
        <pc:graphicFrameChg chg="modGraphic">
          <ac:chgData name="Lewis, Kyle (NIH/NIAID) [C]" userId="42a3cecb-fee3-4662-bc8a-15d38e973455" providerId="ADAL" clId="{2EF599B9-0B7E-C04D-9325-7C324DB8D713}" dt="2023-09-07T18:13:01.567" v="157" actId="20577"/>
          <ac:graphicFrameMkLst>
            <pc:docMk/>
            <pc:sldMk cId="1258533400" sldId="292"/>
            <ac:graphicFrameMk id="3" creationId="{0013D378-34A5-3514-D811-E8EC8050986A}"/>
          </ac:graphicFrameMkLst>
        </pc:graphicFrameChg>
      </pc:sldChg>
      <pc:sldChg chg="modSp mod">
        <pc:chgData name="Lewis, Kyle (NIH/NIAID) [C]" userId="42a3cecb-fee3-4662-bc8a-15d38e973455" providerId="ADAL" clId="{2EF599B9-0B7E-C04D-9325-7C324DB8D713}" dt="2023-09-12T18:39:24.370" v="650" actId="20577"/>
        <pc:sldMkLst>
          <pc:docMk/>
          <pc:sldMk cId="2728852095" sldId="2147470759"/>
        </pc:sldMkLst>
        <pc:spChg chg="mod">
          <ac:chgData name="Lewis, Kyle (NIH/NIAID) [C]" userId="42a3cecb-fee3-4662-bc8a-15d38e973455" providerId="ADAL" clId="{2EF599B9-0B7E-C04D-9325-7C324DB8D713}" dt="2023-09-12T18:39:24.370" v="650" actId="20577"/>
          <ac:spMkLst>
            <pc:docMk/>
            <pc:sldMk cId="2728852095" sldId="2147470759"/>
            <ac:spMk id="2" creationId="{F090E487-E4CC-9286-5F8E-98F13E13281C}"/>
          </ac:spMkLst>
        </pc:spChg>
        <pc:spChg chg="mod">
          <ac:chgData name="Lewis, Kyle (NIH/NIAID) [C]" userId="42a3cecb-fee3-4662-bc8a-15d38e973455" providerId="ADAL" clId="{2EF599B9-0B7E-C04D-9325-7C324DB8D713}" dt="2023-09-12T18:39:21.166" v="649" actId="5793"/>
          <ac:spMkLst>
            <pc:docMk/>
            <pc:sldMk cId="2728852095" sldId="2147470759"/>
            <ac:spMk id="3" creationId="{B40F6037-D762-8ECC-5C74-9AE5BBFE12F6}"/>
          </ac:spMkLst>
        </pc:spChg>
      </pc:sldChg>
      <pc:sldChg chg="modSp mod">
        <pc:chgData name="Lewis, Kyle (NIH/NIAID) [C]" userId="42a3cecb-fee3-4662-bc8a-15d38e973455" providerId="ADAL" clId="{2EF599B9-0B7E-C04D-9325-7C324DB8D713}" dt="2023-09-07T18:22:05.070" v="229" actId="27636"/>
        <pc:sldMkLst>
          <pc:docMk/>
          <pc:sldMk cId="710036164" sldId="2147470761"/>
        </pc:sldMkLst>
        <pc:spChg chg="mod">
          <ac:chgData name="Lewis, Kyle (NIH/NIAID) [C]" userId="42a3cecb-fee3-4662-bc8a-15d38e973455" providerId="ADAL" clId="{2EF599B9-0B7E-C04D-9325-7C324DB8D713}" dt="2023-09-07T18:22:05.070" v="229" actId="27636"/>
          <ac:spMkLst>
            <pc:docMk/>
            <pc:sldMk cId="710036164" sldId="2147470761"/>
            <ac:spMk id="3" creationId="{AD24631F-D6B5-399D-8472-1D2E559FD757}"/>
          </ac:spMkLst>
        </pc:spChg>
      </pc:sldChg>
      <pc:sldChg chg="addSp delSp modSp mod setBg setClrOvrMap modNotesTx">
        <pc:chgData name="Lewis, Kyle (NIH/NIAID) [C]" userId="42a3cecb-fee3-4662-bc8a-15d38e973455" providerId="ADAL" clId="{2EF599B9-0B7E-C04D-9325-7C324DB8D713}" dt="2023-09-13T15:08:10.513" v="890" actId="478"/>
        <pc:sldMkLst>
          <pc:docMk/>
          <pc:sldMk cId="289692841" sldId="2147470765"/>
        </pc:sldMkLst>
        <pc:spChg chg="mod">
          <ac:chgData name="Lewis, Kyle (NIH/NIAID) [C]" userId="42a3cecb-fee3-4662-bc8a-15d38e973455" providerId="ADAL" clId="{2EF599B9-0B7E-C04D-9325-7C324DB8D713}" dt="2023-09-13T15:03:32.693" v="854" actId="26606"/>
          <ac:spMkLst>
            <pc:docMk/>
            <pc:sldMk cId="289692841" sldId="2147470765"/>
            <ac:spMk id="2" creationId="{9AB947A6-6AAE-EBF8-842D-871319D6E6DE}"/>
          </ac:spMkLst>
        </pc:spChg>
        <pc:spChg chg="del">
          <ac:chgData name="Lewis, Kyle (NIH/NIAID) [C]" userId="42a3cecb-fee3-4662-bc8a-15d38e973455" providerId="ADAL" clId="{2EF599B9-0B7E-C04D-9325-7C324DB8D713}" dt="2023-09-13T14:56:17.607" v="775" actId="478"/>
          <ac:spMkLst>
            <pc:docMk/>
            <pc:sldMk cId="289692841" sldId="2147470765"/>
            <ac:spMk id="6" creationId="{112D077B-88D0-F43F-096D-95341DFBB00A}"/>
          </ac:spMkLst>
        </pc:spChg>
        <pc:spChg chg="del">
          <ac:chgData name="Lewis, Kyle (NIH/NIAID) [C]" userId="42a3cecb-fee3-4662-bc8a-15d38e973455" providerId="ADAL" clId="{2EF599B9-0B7E-C04D-9325-7C324DB8D713}" dt="2023-09-13T14:56:17.607" v="775" actId="478"/>
          <ac:spMkLst>
            <pc:docMk/>
            <pc:sldMk cId="289692841" sldId="2147470765"/>
            <ac:spMk id="8" creationId="{EAB3BE1F-AEFA-AFB5-4CBB-B301C383DD06}"/>
          </ac:spMkLst>
        </pc:spChg>
        <pc:spChg chg="add del">
          <ac:chgData name="Lewis, Kyle (NIH/NIAID) [C]" userId="42a3cecb-fee3-4662-bc8a-15d38e973455" providerId="ADAL" clId="{2EF599B9-0B7E-C04D-9325-7C324DB8D713}" dt="2023-09-13T15:03:32.693" v="854" actId="26606"/>
          <ac:spMkLst>
            <pc:docMk/>
            <pc:sldMk cId="289692841" sldId="2147470765"/>
            <ac:spMk id="13" creationId="{4AC0CD9D-7610-4620-93B4-798CCD9AB581}"/>
          </ac:spMkLst>
        </pc:spChg>
        <pc:spChg chg="add del">
          <ac:chgData name="Lewis, Kyle (NIH/NIAID) [C]" userId="42a3cecb-fee3-4662-bc8a-15d38e973455" providerId="ADAL" clId="{2EF599B9-0B7E-C04D-9325-7C324DB8D713}" dt="2023-09-13T15:03:32.693" v="854" actId="26606"/>
          <ac:spMkLst>
            <pc:docMk/>
            <pc:sldMk cId="289692841" sldId="2147470765"/>
            <ac:spMk id="18" creationId="{DE4D62F9-188E-4530-84C2-24BDEE4BEB82}"/>
          </ac:spMkLst>
        </pc:spChg>
        <pc:spChg chg="add del">
          <ac:chgData name="Lewis, Kyle (NIH/NIAID) [C]" userId="42a3cecb-fee3-4662-bc8a-15d38e973455" providerId="ADAL" clId="{2EF599B9-0B7E-C04D-9325-7C324DB8D713}" dt="2023-09-13T15:03:32.693" v="854" actId="26606"/>
          <ac:spMkLst>
            <pc:docMk/>
            <pc:sldMk cId="289692841" sldId="2147470765"/>
            <ac:spMk id="20" creationId="{7810E80F-9C89-42DA-AC6A-CA9F6C0FEE1D}"/>
          </ac:spMkLst>
        </pc:spChg>
        <pc:spChg chg="add del">
          <ac:chgData name="Lewis, Kyle (NIH/NIAID) [C]" userId="42a3cecb-fee3-4662-bc8a-15d38e973455" providerId="ADAL" clId="{2EF599B9-0B7E-C04D-9325-7C324DB8D713}" dt="2023-09-13T15:03:32.693" v="854" actId="26606"/>
          <ac:spMkLst>
            <pc:docMk/>
            <pc:sldMk cId="289692841" sldId="2147470765"/>
            <ac:spMk id="22" creationId="{35955B09-6DFD-41EE-8794-648DBC50B39F}"/>
          </ac:spMkLst>
        </pc:spChg>
        <pc:spChg chg="add del">
          <ac:chgData name="Lewis, Kyle (NIH/NIAID) [C]" userId="42a3cecb-fee3-4662-bc8a-15d38e973455" providerId="ADAL" clId="{2EF599B9-0B7E-C04D-9325-7C324DB8D713}" dt="2023-09-13T15:03:32.693" v="854" actId="26606"/>
          <ac:spMkLst>
            <pc:docMk/>
            <pc:sldMk cId="289692841" sldId="2147470765"/>
            <ac:spMk id="24" creationId="{EA1C8458-DBAA-4D00-98AC-E9890360D5F1}"/>
          </ac:spMkLst>
        </pc:spChg>
        <pc:spChg chg="add del">
          <ac:chgData name="Lewis, Kyle (NIH/NIAID) [C]" userId="42a3cecb-fee3-4662-bc8a-15d38e973455" providerId="ADAL" clId="{2EF599B9-0B7E-C04D-9325-7C324DB8D713}" dt="2023-09-13T15:03:32.693" v="854" actId="26606"/>
          <ac:spMkLst>
            <pc:docMk/>
            <pc:sldMk cId="289692841" sldId="2147470765"/>
            <ac:spMk id="26" creationId="{A8D15A26-D50C-4BE5-8A59-321D90248097}"/>
          </ac:spMkLst>
        </pc:spChg>
        <pc:picChg chg="add del mod">
          <ac:chgData name="Lewis, Kyle (NIH/NIAID) [C]" userId="42a3cecb-fee3-4662-bc8a-15d38e973455" providerId="ADAL" clId="{2EF599B9-0B7E-C04D-9325-7C324DB8D713}" dt="2023-09-13T15:04:06.571" v="856" actId="478"/>
          <ac:picMkLst>
            <pc:docMk/>
            <pc:sldMk cId="289692841" sldId="2147470765"/>
            <ac:picMk id="3" creationId="{ECFDA6C1-873F-585B-A4A4-2C23057F03D2}"/>
          </ac:picMkLst>
        </pc:picChg>
        <pc:picChg chg="del">
          <ac:chgData name="Lewis, Kyle (NIH/NIAID) [C]" userId="42a3cecb-fee3-4662-bc8a-15d38e973455" providerId="ADAL" clId="{2EF599B9-0B7E-C04D-9325-7C324DB8D713}" dt="2023-09-13T14:56:17.607" v="775" actId="478"/>
          <ac:picMkLst>
            <pc:docMk/>
            <pc:sldMk cId="289692841" sldId="2147470765"/>
            <ac:picMk id="4" creationId="{AFBF2324-E5C6-44D7-D854-75B1C4768028}"/>
          </ac:picMkLst>
        </pc:picChg>
        <pc:picChg chg="del">
          <ac:chgData name="Lewis, Kyle (NIH/NIAID) [C]" userId="42a3cecb-fee3-4662-bc8a-15d38e973455" providerId="ADAL" clId="{2EF599B9-0B7E-C04D-9325-7C324DB8D713}" dt="2023-09-13T14:56:17.607" v="775" actId="478"/>
          <ac:picMkLst>
            <pc:docMk/>
            <pc:sldMk cId="289692841" sldId="2147470765"/>
            <ac:picMk id="5" creationId="{C40BF953-34C9-D968-860D-84A6966B9D40}"/>
          </ac:picMkLst>
        </pc:picChg>
        <pc:picChg chg="add mod">
          <ac:chgData name="Lewis, Kyle (NIH/NIAID) [C]" userId="42a3cecb-fee3-4662-bc8a-15d38e973455" providerId="ADAL" clId="{2EF599B9-0B7E-C04D-9325-7C324DB8D713}" dt="2023-09-13T15:05:57.801" v="869" actId="208"/>
          <ac:picMkLst>
            <pc:docMk/>
            <pc:sldMk cId="289692841" sldId="2147470765"/>
            <ac:picMk id="9" creationId="{362B9C39-1015-2F76-E5CC-53E208F1C190}"/>
          </ac:picMkLst>
        </pc:picChg>
        <pc:picChg chg="add del">
          <ac:chgData name="Lewis, Kyle (NIH/NIAID) [C]" userId="42a3cecb-fee3-4662-bc8a-15d38e973455" providerId="ADAL" clId="{2EF599B9-0B7E-C04D-9325-7C324DB8D713}" dt="2023-09-13T15:03:32.693" v="854" actId="26606"/>
          <ac:picMkLst>
            <pc:docMk/>
            <pc:sldMk cId="289692841" sldId="2147470765"/>
            <ac:picMk id="10" creationId="{7C268552-D473-46ED-B1B8-422042C4DEF1}"/>
          </ac:picMkLst>
        </pc:picChg>
        <pc:picChg chg="add del">
          <ac:chgData name="Lewis, Kyle (NIH/NIAID) [C]" userId="42a3cecb-fee3-4662-bc8a-15d38e973455" providerId="ADAL" clId="{2EF599B9-0B7E-C04D-9325-7C324DB8D713}" dt="2023-09-13T15:03:32.693" v="854" actId="26606"/>
          <ac:picMkLst>
            <pc:docMk/>
            <pc:sldMk cId="289692841" sldId="2147470765"/>
            <ac:picMk id="11" creationId="{41B68C77-138E-4BF7-A276-BD0C78A4219F}"/>
          </ac:picMkLst>
        </pc:picChg>
        <pc:picChg chg="add del">
          <ac:chgData name="Lewis, Kyle (NIH/NIAID) [C]" userId="42a3cecb-fee3-4662-bc8a-15d38e973455" providerId="ADAL" clId="{2EF599B9-0B7E-C04D-9325-7C324DB8D713}" dt="2023-09-13T15:03:32.693" v="854" actId="26606"/>
          <ac:picMkLst>
            <pc:docMk/>
            <pc:sldMk cId="289692841" sldId="2147470765"/>
            <ac:picMk id="14" creationId="{B9238B3E-24AA-439A-B527-6C5DF6D72145}"/>
          </ac:picMkLst>
        </pc:picChg>
        <pc:picChg chg="add mod">
          <ac:chgData name="Lewis, Kyle (NIH/NIAID) [C]" userId="42a3cecb-fee3-4662-bc8a-15d38e973455" providerId="ADAL" clId="{2EF599B9-0B7E-C04D-9325-7C324DB8D713}" dt="2023-09-13T15:05:55.566" v="868" actId="208"/>
          <ac:picMkLst>
            <pc:docMk/>
            <pc:sldMk cId="289692841" sldId="2147470765"/>
            <ac:picMk id="15" creationId="{C6E496DB-1200-D5E2-F5BC-B0B3205A23D1}"/>
          </ac:picMkLst>
        </pc:picChg>
        <pc:picChg chg="add del">
          <ac:chgData name="Lewis, Kyle (NIH/NIAID) [C]" userId="42a3cecb-fee3-4662-bc8a-15d38e973455" providerId="ADAL" clId="{2EF599B9-0B7E-C04D-9325-7C324DB8D713}" dt="2023-09-13T15:03:32.693" v="854" actId="26606"/>
          <ac:picMkLst>
            <pc:docMk/>
            <pc:sldMk cId="289692841" sldId="2147470765"/>
            <ac:picMk id="16" creationId="{69F01145-BEA3-4CBF-AA21-10077B948CA8}"/>
          </ac:picMkLst>
        </pc:picChg>
        <pc:picChg chg="add mod">
          <ac:chgData name="Lewis, Kyle (NIH/NIAID) [C]" userId="42a3cecb-fee3-4662-bc8a-15d38e973455" providerId="ADAL" clId="{2EF599B9-0B7E-C04D-9325-7C324DB8D713}" dt="2023-09-13T15:06:36.714" v="873" actId="1076"/>
          <ac:picMkLst>
            <pc:docMk/>
            <pc:sldMk cId="289692841" sldId="2147470765"/>
            <ac:picMk id="17" creationId="{6E0BBD8D-C645-9704-6DCE-EA0D6FEED47A}"/>
          </ac:picMkLst>
        </pc:picChg>
        <pc:cxnChg chg="del">
          <ac:chgData name="Lewis, Kyle (NIH/NIAID) [C]" userId="42a3cecb-fee3-4662-bc8a-15d38e973455" providerId="ADAL" clId="{2EF599B9-0B7E-C04D-9325-7C324DB8D713}" dt="2023-09-13T14:56:17.607" v="775" actId="478"/>
          <ac:cxnSpMkLst>
            <pc:docMk/>
            <pc:sldMk cId="289692841" sldId="2147470765"/>
            <ac:cxnSpMk id="7" creationId="{3767E5F7-F22B-E5E0-A11E-FD158C3AA888}"/>
          </ac:cxnSpMkLst>
        </pc:cxnChg>
        <pc:cxnChg chg="del">
          <ac:chgData name="Lewis, Kyle (NIH/NIAID) [C]" userId="42a3cecb-fee3-4662-bc8a-15d38e973455" providerId="ADAL" clId="{2EF599B9-0B7E-C04D-9325-7C324DB8D713}" dt="2023-09-13T14:56:17.607" v="775" actId="478"/>
          <ac:cxnSpMkLst>
            <pc:docMk/>
            <pc:sldMk cId="289692841" sldId="2147470765"/>
            <ac:cxnSpMk id="12" creationId="{FCA0416D-0D67-D031-2008-C6A8FCD04002}"/>
          </ac:cxnSpMkLst>
        </pc:cxnChg>
        <pc:cxnChg chg="add del">
          <ac:chgData name="Lewis, Kyle (NIH/NIAID) [C]" userId="42a3cecb-fee3-4662-bc8a-15d38e973455" providerId="ADAL" clId="{2EF599B9-0B7E-C04D-9325-7C324DB8D713}" dt="2023-09-13T15:08:10.513" v="890" actId="478"/>
          <ac:cxnSpMkLst>
            <pc:docMk/>
            <pc:sldMk cId="289692841" sldId="2147470765"/>
            <ac:cxnSpMk id="21" creationId="{75E216D8-4B63-E71B-685F-F3B948381907}"/>
          </ac:cxnSpMkLst>
        </pc:cxnChg>
        <pc:cxnChg chg="add mod">
          <ac:chgData name="Lewis, Kyle (NIH/NIAID) [C]" userId="42a3cecb-fee3-4662-bc8a-15d38e973455" providerId="ADAL" clId="{2EF599B9-0B7E-C04D-9325-7C324DB8D713}" dt="2023-09-13T15:07:59.227" v="886" actId="1076"/>
          <ac:cxnSpMkLst>
            <pc:docMk/>
            <pc:sldMk cId="289692841" sldId="2147470765"/>
            <ac:cxnSpMk id="23" creationId="{9724B93D-391E-A1C2-CC37-1DC592A0DF39}"/>
          </ac:cxnSpMkLst>
        </pc:cxnChg>
        <pc:cxnChg chg="add mod">
          <ac:chgData name="Lewis, Kyle (NIH/NIAID) [C]" userId="42a3cecb-fee3-4662-bc8a-15d38e973455" providerId="ADAL" clId="{2EF599B9-0B7E-C04D-9325-7C324DB8D713}" dt="2023-09-13T15:08:08.741" v="889" actId="14100"/>
          <ac:cxnSpMkLst>
            <pc:docMk/>
            <pc:sldMk cId="289692841" sldId="2147470765"/>
            <ac:cxnSpMk id="27" creationId="{298138FC-BE33-BB74-F88A-593085E57A5B}"/>
          </ac:cxnSpMkLst>
        </pc:cxnChg>
      </pc:sldChg>
      <pc:sldChg chg="addSp delSp modSp new mod ord modClrScheme chgLayout">
        <pc:chgData name="Lewis, Kyle (NIH/NIAID) [C]" userId="42a3cecb-fee3-4662-bc8a-15d38e973455" providerId="ADAL" clId="{2EF599B9-0B7E-C04D-9325-7C324DB8D713}" dt="2023-09-13T12:00:19.064" v="753" actId="20578"/>
        <pc:sldMkLst>
          <pc:docMk/>
          <pc:sldMk cId="2214103420" sldId="2147470767"/>
        </pc:sldMkLst>
        <pc:spChg chg="mod ord">
          <ac:chgData name="Lewis, Kyle (NIH/NIAID) [C]" userId="42a3cecb-fee3-4662-bc8a-15d38e973455" providerId="ADAL" clId="{2EF599B9-0B7E-C04D-9325-7C324DB8D713}" dt="2023-09-13T12:00:10.112" v="752" actId="20577"/>
          <ac:spMkLst>
            <pc:docMk/>
            <pc:sldMk cId="2214103420" sldId="2147470767"/>
            <ac:spMk id="2" creationId="{0BC0BBA6-1C38-CD5B-32CC-F2FF6CD9953D}"/>
          </ac:spMkLst>
        </pc:spChg>
        <pc:spChg chg="del mod ord">
          <ac:chgData name="Lewis, Kyle (NIH/NIAID) [C]" userId="42a3cecb-fee3-4662-bc8a-15d38e973455" providerId="ADAL" clId="{2EF599B9-0B7E-C04D-9325-7C324DB8D713}" dt="2023-09-12T18:34:02.803" v="353" actId="700"/>
          <ac:spMkLst>
            <pc:docMk/>
            <pc:sldMk cId="2214103420" sldId="2147470767"/>
            <ac:spMk id="3" creationId="{2CAE8B5D-951E-3BD3-B320-C64BE80BEA8E}"/>
          </ac:spMkLst>
        </pc:spChg>
        <pc:spChg chg="add del mod ord">
          <ac:chgData name="Lewis, Kyle (NIH/NIAID) [C]" userId="42a3cecb-fee3-4662-bc8a-15d38e973455" providerId="ADAL" clId="{2EF599B9-0B7E-C04D-9325-7C324DB8D713}" dt="2023-09-12T18:37:33.995" v="356"/>
          <ac:spMkLst>
            <pc:docMk/>
            <pc:sldMk cId="2214103420" sldId="2147470767"/>
            <ac:spMk id="4" creationId="{040A3A2A-AB2F-3908-CDEA-B2244D647E4C}"/>
          </ac:spMkLst>
        </pc:spChg>
        <pc:spChg chg="add mod ord">
          <ac:chgData name="Lewis, Kyle (NIH/NIAID) [C]" userId="42a3cecb-fee3-4662-bc8a-15d38e973455" providerId="ADAL" clId="{2EF599B9-0B7E-C04D-9325-7C324DB8D713}" dt="2023-09-13T11:58:58.783" v="738" actId="700"/>
          <ac:spMkLst>
            <pc:docMk/>
            <pc:sldMk cId="2214103420" sldId="2147470767"/>
            <ac:spMk id="5" creationId="{5A5EB0A7-C724-A257-F281-1C36E4758C93}"/>
          </ac:spMkLst>
        </pc:spChg>
        <pc:spChg chg="add del mod">
          <ac:chgData name="Lewis, Kyle (NIH/NIAID) [C]" userId="42a3cecb-fee3-4662-bc8a-15d38e973455" providerId="ADAL" clId="{2EF599B9-0B7E-C04D-9325-7C324DB8D713}" dt="2023-09-13T11:57:52.700" v="730" actId="21"/>
          <ac:spMkLst>
            <pc:docMk/>
            <pc:sldMk cId="2214103420" sldId="2147470767"/>
            <ac:spMk id="8" creationId="{3FE10F4F-B90A-A048-A36D-F76D49934816}"/>
          </ac:spMkLst>
        </pc:spChg>
        <pc:spChg chg="add del mod ord">
          <ac:chgData name="Lewis, Kyle (NIH/NIAID) [C]" userId="42a3cecb-fee3-4662-bc8a-15d38e973455" providerId="ADAL" clId="{2EF599B9-0B7E-C04D-9325-7C324DB8D713}" dt="2023-09-13T11:58:58.783" v="738" actId="700"/>
          <ac:spMkLst>
            <pc:docMk/>
            <pc:sldMk cId="2214103420" sldId="2147470767"/>
            <ac:spMk id="10" creationId="{22213D90-A2FB-CA5F-9D94-BE67AD98ED67}"/>
          </ac:spMkLst>
        </pc:spChg>
        <pc:picChg chg="add del mod">
          <ac:chgData name="Lewis, Kyle (NIH/NIAID) [C]" userId="42a3cecb-fee3-4662-bc8a-15d38e973455" providerId="ADAL" clId="{2EF599B9-0B7E-C04D-9325-7C324DB8D713}" dt="2023-09-13T11:57:48.553" v="729" actId="478"/>
          <ac:picMkLst>
            <pc:docMk/>
            <pc:sldMk cId="2214103420" sldId="2147470767"/>
            <ac:picMk id="6" creationId="{5375F98B-7738-4FD7-7A4A-A62922411269}"/>
          </ac:picMkLst>
        </pc:picChg>
      </pc:sldChg>
      <pc:sldChg chg="add">
        <pc:chgData name="Lewis, Kyle (NIH/NIAID) [C]" userId="42a3cecb-fee3-4662-bc8a-15d38e973455" providerId="ADAL" clId="{2EF599B9-0B7E-C04D-9325-7C324DB8D713}" dt="2023-09-13T14:55:58.400" v="754"/>
        <pc:sldMkLst>
          <pc:docMk/>
          <pc:sldMk cId="2795534746" sldId="21474707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E77F1-63DB-864C-B09C-43E49DD32442}" type="datetimeFigureOut">
              <a:rPr lang="en-US" smtClean="0"/>
              <a:t>6/12/24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93BDE-3671-474E-A1A3-00BDB4F32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93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Bonjour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tous</a:t>
            </a:r>
            <a:r>
              <a:rPr lang="en-US" dirty="0"/>
              <a:t>!  Good afternoon, everyone!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I’m Matthew Economou, vice president of engineering at Research Data and Communication Technologies.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I’m here on behalf of my colleague, Kyle Lewis, who runs the </a:t>
            </a:r>
            <a:r>
              <a:rPr lang="en-US" dirty="0" err="1"/>
              <a:t>InCommon</a:t>
            </a:r>
            <a:r>
              <a:rPr lang="en-US" dirty="0"/>
              <a:t> Federation’s annual </a:t>
            </a:r>
            <a:r>
              <a:rPr lang="en-US" dirty="0" err="1"/>
              <a:t>Sirtfi</a:t>
            </a:r>
            <a:r>
              <a:rPr lang="en-US" dirty="0"/>
              <a:t> exercises.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want you to participate in this year’s exercise, which is open to any research and education federation member.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But first, let me explain what </a:t>
            </a:r>
            <a:r>
              <a:rPr lang="en-US" dirty="0" err="1"/>
              <a:t>Sirtfi</a:t>
            </a:r>
            <a:r>
              <a:rPr lang="en-US" dirty="0"/>
              <a:t> is.</a:t>
            </a:r>
          </a:p>
        </p:txBody>
      </p:sp>
      <p:sp>
        <p:nvSpPr>
          <p:cNvPr id="23" name="Google Shape;2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6" name="Google Shape;132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Trust federations enable scientific collaboration at global scale.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Your users can access data and services hosted by other institutions.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Conversely, faculty, students, and staff at research and education institutions worldwide can access scientific resources, training materials, and more hosted by you.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This is awesome!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But it also means a cybersecurity incident at one institution can affect its partners.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The Security Incident Response Trust Framework for Federated Identity, or </a:t>
            </a:r>
            <a:r>
              <a:rPr lang="en-US" dirty="0" err="1"/>
              <a:t>Sirtfi</a:t>
            </a:r>
            <a:r>
              <a:rPr lang="en-US" dirty="0"/>
              <a:t>, is a standard created by REFEDS, the Research and Education Federations Group, to provide a means for federation members to link their security teams and cooperate when bad things happen.</a:t>
            </a:r>
            <a:endParaRPr dirty="0"/>
          </a:p>
        </p:txBody>
      </p:sp>
      <p:sp>
        <p:nvSpPr>
          <p:cNvPr id="1327" name="Google Shape;1327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6" name="Google Shape;133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To be able to claim </a:t>
            </a:r>
            <a:r>
              <a:rPr lang="en-US" dirty="0" err="1"/>
              <a:t>Sirtfi</a:t>
            </a:r>
            <a:r>
              <a:rPr lang="en-US" dirty="0"/>
              <a:t> compliance, your organization has to be able to say “yes” on a self assessment for 16 ‘normative assertions’ specified by the framework.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You must publish your security incident response team's contact in federation metadata.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You must agree to use—but more importantly, to honor—the traffic light protocol as a means for marking how information shared during a security incident can, or cannot, be shared.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Then you can assert </a:t>
            </a:r>
            <a:r>
              <a:rPr lang="en-US" dirty="0" err="1"/>
              <a:t>Sirtfi</a:t>
            </a:r>
            <a:r>
              <a:rPr lang="en-US" dirty="0"/>
              <a:t> compliance to your Federation.</a:t>
            </a:r>
            <a:endParaRPr dirty="0"/>
          </a:p>
        </p:txBody>
      </p:sp>
      <p:sp>
        <p:nvSpPr>
          <p:cNvPr id="1337" name="Google Shape;1337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2e24787843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5" name="Google Shape;1345;g2e247878438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normative assertions are grouped into four families… from traditional operational security—like having a security boundary, intrusion detection, vulnerability scanning, and remediation—to the ability and (more importantly) the willingness to cooperate with federation partners.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also need to be able to trace your users activities—determining which services they might have accessed during the time an account was compromised.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Furthermore, your users must be aware of basic cybersecurity practices, of acceptable use policies or terms of service, and how to report suspected security incidents internally.</a:t>
            </a:r>
            <a:endParaRPr dirty="0"/>
          </a:p>
        </p:txBody>
      </p:sp>
      <p:sp>
        <p:nvSpPr>
          <p:cNvPr id="1346" name="Google Shape;1346;g2e247878438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1" name="Google Shape;1361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Finally, marking information with TLP colors communicates how you wish, or do not wish, sensitive incident response information to be shared.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0" name="Google Shape;1370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In 2021, </a:t>
            </a:r>
            <a:r>
              <a:rPr lang="en-US" dirty="0" err="1"/>
              <a:t>InCommon</a:t>
            </a:r>
            <a:r>
              <a:rPr lang="en-US" dirty="0"/>
              <a:t> made </a:t>
            </a:r>
            <a:r>
              <a:rPr lang="en-US" dirty="0" err="1"/>
              <a:t>Sirtfi</a:t>
            </a:r>
            <a:r>
              <a:rPr lang="en-US" dirty="0"/>
              <a:t> compliance part of the federation's Baseline Expectations.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In 2022, </a:t>
            </a:r>
            <a:r>
              <a:rPr lang="en-US" dirty="0" err="1"/>
              <a:t>InCommon</a:t>
            </a:r>
            <a:r>
              <a:rPr lang="en-US" dirty="0"/>
              <a:t> launched its first cybersecurity cooperation distributed tabletop exercise as a means for institutions to practice using the </a:t>
            </a:r>
            <a:r>
              <a:rPr lang="en-US" dirty="0" err="1"/>
              <a:t>Sirtfi</a:t>
            </a:r>
            <a:r>
              <a:rPr lang="en-US" dirty="0"/>
              <a:t> framework.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Through these events, we’ve observed that sometimes Security Teams may not know about their institution's role within the federation.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These exercises have helped security teams become aware of areas they need to modify their incident response plans and procedures to incorporate </a:t>
            </a:r>
            <a:r>
              <a:rPr lang="en-US" dirty="0" err="1"/>
              <a:t>Sirtfi</a:t>
            </a:r>
            <a:r>
              <a:rPr lang="en-US" dirty="0"/>
              <a:t> and the reality of the federated community.</a:t>
            </a:r>
            <a:endParaRPr dirty="0"/>
          </a:p>
        </p:txBody>
      </p:sp>
      <p:sp>
        <p:nvSpPr>
          <p:cNvPr id="1371" name="Google Shape;1371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0647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0" name="Google Shape;1370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Now in 2024, planning is underway for a November exercise.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There will be a Call for Participation that goes out in the late summer timeframe to </a:t>
            </a:r>
            <a:r>
              <a:rPr lang="en-US" dirty="0" err="1"/>
              <a:t>InCommon</a:t>
            </a:r>
            <a:r>
              <a:rPr lang="en-US" dirty="0"/>
              <a:t> and REFEDS email lists.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If you’re interested in making sure you get the Call, you can also email Kyle directly at </a:t>
            </a:r>
            <a:r>
              <a:rPr lang="en-US" dirty="0" err="1"/>
              <a:t>klewis@researchdata.us</a:t>
            </a:r>
            <a:r>
              <a:rPr lang="en-US" dirty="0"/>
              <a:t>, and he will put you on a list of guaranteed recipients for the signup information.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No travel is required!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We think this is a great opportunity for your security teams to review their plans and raise awareness of federation incident response coordination using the </a:t>
            </a:r>
            <a:r>
              <a:rPr lang="en-US" dirty="0" err="1"/>
              <a:t>Sirtfi</a:t>
            </a:r>
            <a:r>
              <a:rPr lang="en-US" dirty="0"/>
              <a:t> framework.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We hope you'll join us!</a:t>
            </a:r>
            <a:endParaRPr dirty="0"/>
          </a:p>
        </p:txBody>
      </p:sp>
      <p:sp>
        <p:nvSpPr>
          <p:cNvPr id="1371" name="Google Shape;1371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901-3C29-CA4B-8F84-8B908423C2C2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C919-E41D-8647-9093-EBEC509FADA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ECF356-6EA1-7F4E-DE18-C0479FB6D34E}"/>
              </a:ext>
            </a:extLst>
          </p:cNvPr>
          <p:cNvSpPr/>
          <p:nvPr userDrawn="1"/>
        </p:nvSpPr>
        <p:spPr>
          <a:xfrm>
            <a:off x="171189" y="1249471"/>
            <a:ext cx="11849622" cy="350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1B0624-AD8E-1926-B5F0-3224AC8D895D}"/>
              </a:ext>
            </a:extLst>
          </p:cNvPr>
          <p:cNvCxnSpPr>
            <a:cxnSpLocks/>
          </p:cNvCxnSpPr>
          <p:nvPr userDrawn="1"/>
        </p:nvCxnSpPr>
        <p:spPr>
          <a:xfrm>
            <a:off x="327697" y="3575481"/>
            <a:ext cx="11536606" cy="0"/>
          </a:xfrm>
          <a:prstGeom prst="line">
            <a:avLst/>
          </a:prstGeom>
          <a:ln w="57150" cap="rnd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7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901-3C29-CA4B-8F84-8B908423C2C2}" type="datetimeFigureOut">
              <a:rPr lang="en-US" smtClean="0"/>
              <a:t>6/12/24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C919-E41D-8647-9093-EBEC509F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1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901-3C29-CA4B-8F84-8B908423C2C2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C919-E41D-8647-9093-EBEC509F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11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901-3C29-CA4B-8F84-8B908423C2C2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C919-E41D-8647-9093-EBEC509FAD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6635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901-3C29-CA4B-8F84-8B908423C2C2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C919-E41D-8647-9093-EBEC509F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57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901-3C29-CA4B-8F84-8B908423C2C2}" type="datetimeFigureOut">
              <a:rPr lang="en-US" smtClean="0"/>
              <a:t>6/12/24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C919-E41D-8647-9093-EBEC509F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57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901-3C29-CA4B-8F84-8B908423C2C2}" type="datetimeFigureOut">
              <a:rPr lang="en-US" smtClean="0"/>
              <a:t>6/12/24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C919-E41D-8647-9093-EBEC509F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12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901-3C29-CA4B-8F84-8B908423C2C2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C919-E41D-8647-9093-EBEC509F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72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901-3C29-CA4B-8F84-8B908423C2C2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C919-E41D-8647-9093-EBEC509F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00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1A19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24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14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4041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63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901-3C29-CA4B-8F84-8B908423C2C2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C919-E41D-8647-9093-EBEC509F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0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901-3C29-CA4B-8F84-8B908423C2C2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C919-E41D-8647-9093-EBEC509F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1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901-3C29-CA4B-8F84-8B908423C2C2}" type="datetimeFigureOut">
              <a:rPr lang="en-US" smtClean="0"/>
              <a:t>6/12/24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C919-E41D-8647-9093-EBEC509F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6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901-3C29-CA4B-8F84-8B908423C2C2}" type="datetimeFigureOut">
              <a:rPr lang="en-US" smtClean="0"/>
              <a:t>6/12/24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C919-E41D-8647-9093-EBEC509F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5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901-3C29-CA4B-8F84-8B908423C2C2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C919-E41D-8647-9093-EBEC509F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901-3C29-CA4B-8F84-8B908423C2C2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C919-E41D-8647-9093-EBEC509F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1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901-3C29-CA4B-8F84-8B908423C2C2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C919-E41D-8647-9093-EBEC509F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7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901-3C29-CA4B-8F84-8B908423C2C2}" type="datetimeFigureOut">
              <a:rPr lang="en-US" smtClean="0"/>
              <a:t>6/12/24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C919-E41D-8647-9093-EBEC509F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4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A118901-3C29-CA4B-8F84-8B908423C2C2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3C919-E41D-8647-9093-EBEC509FADA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6942F2-2F8C-1CB5-9129-E67A338A3584}"/>
              </a:ext>
            </a:extLst>
          </p:cNvPr>
          <p:cNvCxnSpPr>
            <a:cxnSpLocks/>
          </p:cNvCxnSpPr>
          <p:nvPr userDrawn="1"/>
        </p:nvCxnSpPr>
        <p:spPr>
          <a:xfrm>
            <a:off x="327697" y="1289001"/>
            <a:ext cx="11536606" cy="0"/>
          </a:xfrm>
          <a:prstGeom prst="line">
            <a:avLst/>
          </a:prstGeom>
          <a:ln w="57150" cap="rnd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47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freepngimg.com/png/17198-traffic-light-png-h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klewis@researchdata.u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4108D2-F8D2-E095-6AD9-57E08C7B3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402" y="-62543"/>
            <a:ext cx="12220402" cy="6983086"/>
          </a:xfrm>
          <a:prstGeom prst="rect">
            <a:avLst/>
          </a:prstGeom>
        </p:spPr>
      </p:pic>
      <p:sp>
        <p:nvSpPr>
          <p:cNvPr id="6" name="Google Shape;89;p13">
            <a:extLst>
              <a:ext uri="{FF2B5EF4-FFF2-40B4-BE49-F238E27FC236}">
                <a16:creationId xmlns:a16="http://schemas.microsoft.com/office/drawing/2014/main" id="{4B3A990E-396F-2601-6A77-9B4AE8637882}"/>
              </a:ext>
            </a:extLst>
          </p:cNvPr>
          <p:cNvSpPr/>
          <p:nvPr/>
        </p:nvSpPr>
        <p:spPr>
          <a:xfrm rot="-5400000">
            <a:off x="8357362" y="3035562"/>
            <a:ext cx="6870200" cy="799076"/>
          </a:xfrm>
          <a:prstGeom prst="rect">
            <a:avLst/>
          </a:prstGeom>
          <a:solidFill>
            <a:srgbClr val="F2F2F2">
              <a:alpha val="6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90;p13">
            <a:extLst>
              <a:ext uri="{FF2B5EF4-FFF2-40B4-BE49-F238E27FC236}">
                <a16:creationId xmlns:a16="http://schemas.microsoft.com/office/drawing/2014/main" id="{843BDC31-EC50-891A-4A0C-A9E64A3F3E0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61716" y="5642793"/>
            <a:ext cx="461504" cy="8614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85;p13">
            <a:extLst>
              <a:ext uri="{FF2B5EF4-FFF2-40B4-BE49-F238E27FC236}">
                <a16:creationId xmlns:a16="http://schemas.microsoft.com/office/drawing/2014/main" id="{919B04C5-7373-E1F5-14D2-5A3D525438D6}"/>
              </a:ext>
            </a:extLst>
          </p:cNvPr>
          <p:cNvSpPr txBox="1">
            <a:spLocks/>
          </p:cNvSpPr>
          <p:nvPr/>
        </p:nvSpPr>
        <p:spPr>
          <a:xfrm>
            <a:off x="236972" y="523461"/>
            <a:ext cx="10894323" cy="3853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InCommon’s</a:t>
            </a:r>
            <a:r>
              <a:rPr lang="en-US" sz="6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Cybersecurity Cooperation Exercises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6000"/>
              <a:buFont typeface="Calibri"/>
              <a:buNone/>
            </a:pPr>
            <a:endParaRPr lang="en-US" sz="48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6000"/>
              <a:buFont typeface="Calibri"/>
              <a:buNone/>
            </a:pPr>
            <a:endParaRPr lang="en-US" sz="48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6000"/>
              <a:buFont typeface="Calibri"/>
              <a:buNone/>
            </a:pPr>
            <a:r>
              <a:rPr lang="en-US" sz="48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Practicing REFEDS </a:t>
            </a:r>
            <a:r>
              <a:rPr lang="en-US" sz="4800" b="1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Sirtfi</a:t>
            </a:r>
            <a:r>
              <a:rPr lang="en-US" sz="48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Procedures</a:t>
            </a:r>
            <a:endParaRPr lang="en-US" sz="48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0" name="Google Shape;86;p13">
            <a:extLst>
              <a:ext uri="{FF2B5EF4-FFF2-40B4-BE49-F238E27FC236}">
                <a16:creationId xmlns:a16="http://schemas.microsoft.com/office/drawing/2014/main" id="{E21AAD07-2423-0DB3-B5C6-6DD8068AE0F5}"/>
              </a:ext>
            </a:extLst>
          </p:cNvPr>
          <p:cNvSpPr txBox="1"/>
          <p:nvPr/>
        </p:nvSpPr>
        <p:spPr>
          <a:xfrm>
            <a:off x="499486" y="4962936"/>
            <a:ext cx="5184648" cy="437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Presenter</a:t>
            </a:r>
            <a:endParaRPr dirty="0"/>
          </a:p>
        </p:txBody>
      </p:sp>
      <p:sp>
        <p:nvSpPr>
          <p:cNvPr id="14" name="Google Shape;87;p13">
            <a:extLst>
              <a:ext uri="{FF2B5EF4-FFF2-40B4-BE49-F238E27FC236}">
                <a16:creationId xmlns:a16="http://schemas.microsoft.com/office/drawing/2014/main" id="{5BAACCED-A5F1-3A14-B82A-15926D1F075E}"/>
              </a:ext>
            </a:extLst>
          </p:cNvPr>
          <p:cNvSpPr txBox="1"/>
          <p:nvPr/>
        </p:nvSpPr>
        <p:spPr>
          <a:xfrm>
            <a:off x="499486" y="5400260"/>
            <a:ext cx="5184648" cy="53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Matthew Economou</a:t>
            </a:r>
            <a:endParaRPr dirty="0"/>
          </a:p>
        </p:txBody>
      </p:sp>
      <p:sp>
        <p:nvSpPr>
          <p:cNvPr id="15" name="Google Shape;88;p13">
            <a:extLst>
              <a:ext uri="{FF2B5EF4-FFF2-40B4-BE49-F238E27FC236}">
                <a16:creationId xmlns:a16="http://schemas.microsoft.com/office/drawing/2014/main" id="{86E302EC-30A4-EEFE-6934-CD4C856F7BC4}"/>
              </a:ext>
            </a:extLst>
          </p:cNvPr>
          <p:cNvSpPr txBox="1"/>
          <p:nvPr/>
        </p:nvSpPr>
        <p:spPr>
          <a:xfrm>
            <a:off x="499486" y="6361959"/>
            <a:ext cx="647395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June 2024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37"/>
          <p:cNvSpPr txBox="1">
            <a:spLocks noGrp="1"/>
          </p:cNvSpPr>
          <p:nvPr>
            <p:ph type="title"/>
          </p:nvPr>
        </p:nvSpPr>
        <p:spPr>
          <a:xfrm>
            <a:off x="362590" y="728869"/>
            <a:ext cx="10146383" cy="407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140"/>
              </a:buClr>
              <a:buSzPts val="1400"/>
              <a:buFont typeface="Arial"/>
              <a:buNone/>
            </a:pPr>
            <a:r>
              <a:rPr lang="en-US" dirty="0">
                <a:solidFill>
                  <a:schemeClr val="tx1"/>
                </a:solidFill>
              </a:rPr>
              <a:t>REFEDS </a:t>
            </a:r>
            <a:r>
              <a:rPr lang="en-US" dirty="0" err="1">
                <a:solidFill>
                  <a:schemeClr val="tx1"/>
                </a:solidFill>
              </a:rPr>
              <a:t>Sirtfi</a:t>
            </a:r>
            <a:r>
              <a:rPr lang="en-US" dirty="0">
                <a:solidFill>
                  <a:schemeClr val="tx1"/>
                </a:solidFill>
              </a:rPr>
              <a:t> – What is it?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30" name="Google Shape;1330;p37"/>
          <p:cNvSpPr txBox="1">
            <a:spLocks noGrp="1"/>
          </p:cNvSpPr>
          <p:nvPr>
            <p:ph type="body" idx="1"/>
          </p:nvPr>
        </p:nvSpPr>
        <p:spPr>
          <a:xfrm>
            <a:off x="298717" y="4388684"/>
            <a:ext cx="10776900" cy="246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8626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None/>
            </a:pPr>
            <a:r>
              <a:rPr lang="en-US" u="sng" dirty="0">
                <a:solidFill>
                  <a:srgbClr val="FFFF00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ecurity </a:t>
            </a:r>
            <a:r>
              <a:rPr lang="en-US" u="sng" dirty="0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ncident </a:t>
            </a:r>
            <a:r>
              <a:rPr lang="en-US" u="sng" dirty="0">
                <a:solidFill>
                  <a:srgbClr val="FFFF00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esponse </a:t>
            </a:r>
            <a:r>
              <a:rPr lang="en-US" u="sng" dirty="0">
                <a:solidFill>
                  <a:srgbClr val="FFFF00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rust </a:t>
            </a:r>
            <a:r>
              <a:rPr lang="en-US" u="sng" dirty="0">
                <a:solidFill>
                  <a:srgbClr val="FFFF00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ramework for Federated </a:t>
            </a:r>
            <a:r>
              <a:rPr lang="en-US" u="sng" dirty="0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dentity (</a:t>
            </a:r>
            <a:r>
              <a:rPr lang="en-US" dirty="0" err="1">
                <a:solidFill>
                  <a:schemeClr val="tx1"/>
                </a:solidFill>
              </a:rPr>
              <a:t>Sirtfi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dirty="0">
              <a:solidFill>
                <a:schemeClr val="tx1"/>
              </a:solidFill>
            </a:endParaRPr>
          </a:p>
          <a:p>
            <a:pPr marL="1219170" lvl="1" indent="-30479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None/>
            </a:pPr>
            <a:endParaRPr dirty="0">
              <a:solidFill>
                <a:schemeClr val="tx1"/>
              </a:solidFill>
            </a:endParaRPr>
          </a:p>
          <a:p>
            <a:pPr marL="795847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None/>
            </a:pPr>
            <a:r>
              <a:rPr lang="en-US" dirty="0">
                <a:solidFill>
                  <a:schemeClr val="tx1"/>
                </a:solidFill>
              </a:rPr>
              <a:t>Enables federation members to coordinate cybersecurity incident response.</a:t>
            </a:r>
            <a:endParaRPr dirty="0">
              <a:solidFill>
                <a:schemeClr val="tx1"/>
              </a:solidFill>
            </a:endParaRPr>
          </a:p>
          <a:p>
            <a:pPr marL="795847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None/>
            </a:pPr>
            <a:r>
              <a:rPr lang="en-US" dirty="0">
                <a:solidFill>
                  <a:schemeClr val="tx1"/>
                </a:solidFill>
              </a:rPr>
              <a:t>Builds information security trust between federation members.</a:t>
            </a:r>
            <a:endParaRPr dirty="0">
              <a:solidFill>
                <a:schemeClr val="tx1"/>
              </a:solidFill>
            </a:endParaRPr>
          </a:p>
          <a:p>
            <a:pPr marL="1219170" lvl="1" indent="-30479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331" name="Google Shape;1331;p37"/>
          <p:cNvSpPr txBox="1"/>
          <p:nvPr/>
        </p:nvSpPr>
        <p:spPr>
          <a:xfrm>
            <a:off x="2791341" y="6139844"/>
            <a:ext cx="6110512" cy="41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dirty="0">
                <a:latin typeface="Century Gothic"/>
                <a:ea typeface="Century Gothic"/>
                <a:cs typeface="Century Gothic"/>
                <a:sym typeface="Century Gothic"/>
              </a:rPr>
              <a:t>https://</a:t>
            </a:r>
            <a:r>
              <a:rPr lang="en-US" sz="1867" dirty="0" err="1">
                <a:latin typeface="Century Gothic"/>
                <a:ea typeface="Century Gothic"/>
                <a:cs typeface="Century Gothic"/>
                <a:sym typeface="Century Gothic"/>
              </a:rPr>
              <a:t>refeds.org</a:t>
            </a:r>
            <a:r>
              <a:rPr lang="en-US" sz="1867" dirty="0"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lang="en-US" sz="1867" dirty="0" err="1">
                <a:latin typeface="Century Gothic"/>
                <a:ea typeface="Century Gothic"/>
                <a:cs typeface="Century Gothic"/>
                <a:sym typeface="Century Gothic"/>
              </a:rPr>
              <a:t>sirtfi</a:t>
            </a:r>
            <a:endParaRPr sz="1867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33" name="Google Shape;1333;p3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806" y="1498286"/>
            <a:ext cx="4458625" cy="27792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40;p38">
            <a:extLst>
              <a:ext uri="{FF2B5EF4-FFF2-40B4-BE49-F238E27FC236}">
                <a16:creationId xmlns:a16="http://schemas.microsoft.com/office/drawing/2014/main" id="{1942474B-6FD1-ADD3-6EF4-FEAA7C94FBD7}"/>
              </a:ext>
            </a:extLst>
          </p:cNvPr>
          <p:cNvSpPr txBox="1"/>
          <p:nvPr/>
        </p:nvSpPr>
        <p:spPr>
          <a:xfrm>
            <a:off x="10775685" y="6550223"/>
            <a:ext cx="1416316" cy="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TLP:CLEAR 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38"/>
          <p:cNvSpPr txBox="1">
            <a:spLocks noGrp="1"/>
          </p:cNvSpPr>
          <p:nvPr>
            <p:ph type="title" idx="4294967295"/>
          </p:nvPr>
        </p:nvSpPr>
        <p:spPr>
          <a:xfrm>
            <a:off x="0" y="394530"/>
            <a:ext cx="7694613" cy="68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F16"/>
              </a:buClr>
              <a:buSzPts val="3200"/>
              <a:buFont typeface="Arial"/>
              <a:buNone/>
            </a:pPr>
            <a:r>
              <a:rPr lang="en-US" sz="3200" b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Guide for Federation Participants</a:t>
            </a:r>
            <a:br>
              <a:rPr lang="en-US" sz="3200" b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https://wiki.refeds.org/display/SIRTFI/Guide+for+Federation+Participants</a:t>
            </a:r>
            <a:br>
              <a:rPr lang="en-US" sz="1100" b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endParaRPr sz="2667" b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38"/>
          <p:cNvSpPr txBox="1"/>
          <p:nvPr/>
        </p:nvSpPr>
        <p:spPr>
          <a:xfrm>
            <a:off x="10775685" y="6550223"/>
            <a:ext cx="1416316" cy="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TLP:CLEAR 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1" name="Google Shape;1341;p38"/>
          <p:cNvSpPr txBox="1"/>
          <p:nvPr/>
        </p:nvSpPr>
        <p:spPr>
          <a:xfrm>
            <a:off x="5653201" y="2142463"/>
            <a:ext cx="6350100" cy="30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342891" marR="0" lvl="0" indent="-361941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650"/>
              <a:buFont typeface="Arial"/>
              <a:buChar char="•"/>
            </a:pPr>
            <a:r>
              <a:rPr lang="en-US" sz="2100" dirty="0">
                <a:latin typeface="Century Gothic"/>
                <a:ea typeface="Century Gothic"/>
                <a:cs typeface="Century Gothic"/>
                <a:sym typeface="Century Gothic"/>
              </a:rPr>
              <a:t>16 Normative Assertions</a:t>
            </a:r>
            <a:endParaRPr lang="en-US" sz="2700" dirty="0">
              <a:latin typeface="Arial"/>
              <a:ea typeface="Arial"/>
              <a:cs typeface="Arial"/>
              <a:sym typeface="Arial"/>
            </a:endParaRPr>
          </a:p>
          <a:p>
            <a:pPr marL="285744" marR="0" lvl="0" indent="-171445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lang="en-US" sz="21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891" marR="0" lvl="0" indent="-361941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650"/>
              <a:buFont typeface="Arial"/>
              <a:buChar char="•"/>
            </a:pPr>
            <a:r>
              <a:rPr lang="en-US" sz="2100" dirty="0">
                <a:latin typeface="Century Gothic"/>
                <a:ea typeface="Century Gothic"/>
                <a:cs typeface="Century Gothic"/>
                <a:sym typeface="Century Gothic"/>
              </a:rPr>
              <a:t>Publish Security Contact to your Federation </a:t>
            </a:r>
            <a:endParaRPr lang="en-US" sz="27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lang="en-US" sz="21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891" marR="0" lvl="0" indent="-361941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650"/>
              <a:buFont typeface="Arial"/>
              <a:buChar char="•"/>
            </a:pPr>
            <a:r>
              <a:rPr lang="en-US" sz="2100" dirty="0">
                <a:latin typeface="Century Gothic"/>
                <a:ea typeface="Century Gothic"/>
                <a:cs typeface="Century Gothic"/>
                <a:sym typeface="Century Gothic"/>
              </a:rPr>
              <a:t>Agree to use Traffic Light Protocol</a:t>
            </a:r>
            <a:endParaRPr lang="en-US" sz="27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lang="en-US" sz="21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891" marR="0" lvl="0" indent="-361941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650"/>
              <a:buFont typeface="Arial"/>
              <a:buChar char="•"/>
            </a:pPr>
            <a:r>
              <a:rPr lang="en-US" sz="2100" dirty="0">
                <a:latin typeface="Century Gothic"/>
                <a:ea typeface="Century Gothic"/>
                <a:cs typeface="Century Gothic"/>
                <a:sym typeface="Century Gothic"/>
              </a:rPr>
              <a:t>Assert </a:t>
            </a:r>
            <a:r>
              <a:rPr lang="en-US" sz="2100" dirty="0" err="1">
                <a:latin typeface="Century Gothic"/>
                <a:ea typeface="Century Gothic"/>
                <a:cs typeface="Century Gothic"/>
                <a:sym typeface="Century Gothic"/>
              </a:rPr>
              <a:t>Sirtfi</a:t>
            </a:r>
            <a:r>
              <a:rPr lang="en-US" sz="2100" dirty="0">
                <a:latin typeface="Century Gothic"/>
                <a:ea typeface="Century Gothic"/>
                <a:cs typeface="Century Gothic"/>
                <a:sym typeface="Century Gothic"/>
              </a:rPr>
              <a:t> Compliance to your Federation</a:t>
            </a:r>
            <a:endParaRPr lang="en-US" sz="2700" dirty="0">
              <a:latin typeface="Arial"/>
              <a:ea typeface="Arial"/>
              <a:cs typeface="Arial"/>
              <a:sym typeface="Arial"/>
            </a:endParaRPr>
          </a:p>
          <a:p>
            <a:pPr marL="342891" marR="0" lvl="0" indent="-228594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lang="en-US" sz="21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891" marR="0" lvl="0" indent="-228594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2" name="Google Shape;1342;p38" descr="checklist, business, workplace, notebook, list, check, pen, destinations, form, note, poll, selection, mark, paper, questionnaire, tick, coffee, choice, document, interview, success, concept, office, checkbox, text, line, font, material, product, angle, bran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486" y="2087477"/>
            <a:ext cx="4701501" cy="314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2e247878438_0_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Sirtfi</a:t>
            </a:r>
            <a:r>
              <a:rPr lang="en-US" dirty="0"/>
              <a:t> - Normative Assertions</a:t>
            </a:r>
            <a:endParaRPr dirty="0"/>
          </a:p>
        </p:txBody>
      </p:sp>
      <p:sp>
        <p:nvSpPr>
          <p:cNvPr id="1349" name="Google Shape;1349;g2e247878438_0_19"/>
          <p:cNvSpPr/>
          <p:nvPr/>
        </p:nvSpPr>
        <p:spPr>
          <a:xfrm>
            <a:off x="701675" y="5580550"/>
            <a:ext cx="10750500" cy="979276"/>
          </a:xfrm>
          <a:prstGeom prst="rect">
            <a:avLst/>
          </a:prstGeom>
          <a:gradFill>
            <a:gsLst>
              <a:gs pos="0">
                <a:srgbClr val="1A4A78"/>
              </a:gs>
              <a:gs pos="100000">
                <a:srgbClr val="04070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FF00"/>
                </a:solidFill>
              </a:rPr>
              <a:t>16 Assertions across four security families</a:t>
            </a:r>
            <a:endParaRPr sz="2200" dirty="0">
              <a:solidFill>
                <a:srgbClr val="FFFF00"/>
              </a:solidFill>
            </a:endParaRPr>
          </a:p>
        </p:txBody>
      </p:sp>
      <p:sp>
        <p:nvSpPr>
          <p:cNvPr id="1350" name="Google Shape;1350;g2e247878438_0_19"/>
          <p:cNvSpPr/>
          <p:nvPr/>
        </p:nvSpPr>
        <p:spPr>
          <a:xfrm>
            <a:off x="1496050" y="1893225"/>
            <a:ext cx="2052000" cy="3614400"/>
          </a:xfrm>
          <a:prstGeom prst="can">
            <a:avLst>
              <a:gd name="adj" fmla="val 8388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0F1F16"/>
                </a:solidFill>
              </a:rPr>
              <a:t>Managing access to information resources, maintaining their availability and integrity, and maintaining confidentiality of sensitive information</a:t>
            </a:r>
            <a:br>
              <a:rPr lang="en-US" sz="1200">
                <a:solidFill>
                  <a:srgbClr val="0F1F16"/>
                </a:solidFill>
              </a:rPr>
            </a:br>
            <a:r>
              <a:rPr lang="en-US" sz="1200" i="1">
                <a:solidFill>
                  <a:srgbClr val="0F1F16"/>
                </a:solidFill>
              </a:rPr>
              <a:t>(boundary protection, intrusion detection, scanning, patching, etc)</a:t>
            </a:r>
            <a:endParaRPr sz="1400" i="1">
              <a:solidFill>
                <a:schemeClr val="dk1"/>
              </a:solidFill>
            </a:endParaRPr>
          </a:p>
        </p:txBody>
      </p:sp>
      <p:sp>
        <p:nvSpPr>
          <p:cNvPr id="1351" name="Google Shape;1351;g2e247878438_0_19"/>
          <p:cNvSpPr/>
          <p:nvPr/>
        </p:nvSpPr>
        <p:spPr>
          <a:xfrm>
            <a:off x="3952100" y="1893225"/>
            <a:ext cx="2052000" cy="3614400"/>
          </a:xfrm>
          <a:prstGeom prst="can">
            <a:avLst>
              <a:gd name="adj" fmla="val 7098"/>
            </a:avLst>
          </a:prstGeom>
          <a:gradFill>
            <a:gsLst>
              <a:gs pos="0">
                <a:srgbClr val="DFEAFB"/>
              </a:gs>
              <a:gs pos="100000">
                <a:srgbClr val="6E9CE7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0F1F16"/>
                </a:solidFill>
              </a:rPr>
              <a:t>Incident response interactions with other organizations participating in the Sirtfi trust framework</a:t>
            </a:r>
            <a:endParaRPr sz="700"/>
          </a:p>
        </p:txBody>
      </p:sp>
      <p:sp>
        <p:nvSpPr>
          <p:cNvPr id="1352" name="Google Shape;1352;g2e247878438_0_19"/>
          <p:cNvSpPr/>
          <p:nvPr/>
        </p:nvSpPr>
        <p:spPr>
          <a:xfrm>
            <a:off x="6328725" y="1893225"/>
            <a:ext cx="2052000" cy="3614400"/>
          </a:xfrm>
          <a:prstGeom prst="can">
            <a:avLst>
              <a:gd name="adj" fmla="val 9092"/>
            </a:avLst>
          </a:prstGeom>
          <a:gradFill>
            <a:gsLst>
              <a:gs pos="0">
                <a:srgbClr val="DCECD5"/>
              </a:gs>
              <a:gs pos="100000">
                <a:srgbClr val="92BC8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dirty="0">
                <a:solidFill>
                  <a:srgbClr val="0F1F16"/>
                </a:solidFill>
              </a:rPr>
              <a:t>Able to answer the basic questions "who, what, where, and when" concerning a security incidents. Requires retaining relevant system generated logs, including accurate timestamps and identifiers of system components and actors, for a period of time.</a:t>
            </a:r>
            <a:endParaRPr sz="1200" dirty="0">
              <a:solidFill>
                <a:srgbClr val="0F1F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/>
          </a:p>
        </p:txBody>
      </p:sp>
      <p:sp>
        <p:nvSpPr>
          <p:cNvPr id="1353" name="Google Shape;1353;g2e247878438_0_19"/>
          <p:cNvSpPr/>
          <p:nvPr/>
        </p:nvSpPr>
        <p:spPr>
          <a:xfrm>
            <a:off x="8705350" y="1890000"/>
            <a:ext cx="2052000" cy="3614400"/>
          </a:xfrm>
          <a:prstGeom prst="can">
            <a:avLst>
              <a:gd name="adj" fmla="val 9092"/>
            </a:avLst>
          </a:prstGeom>
          <a:gradFill>
            <a:gsLst>
              <a:gs pos="0">
                <a:srgbClr val="DBD4EB"/>
              </a:gs>
              <a:gs pos="100000">
                <a:srgbClr val="9080B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0F1F16"/>
                </a:solidFill>
              </a:rPr>
              <a:t>All participants (IdPs and SPs) in the federations rely on each others users practicing knowing what is expected as authorized, appropriate and responsible network behavior</a:t>
            </a:r>
            <a:endParaRPr sz="700"/>
          </a:p>
        </p:txBody>
      </p:sp>
      <p:sp>
        <p:nvSpPr>
          <p:cNvPr id="1354" name="Google Shape;1354;g2e247878438_0_19"/>
          <p:cNvSpPr/>
          <p:nvPr/>
        </p:nvSpPr>
        <p:spPr>
          <a:xfrm>
            <a:off x="701675" y="1297473"/>
            <a:ext cx="10750500" cy="763501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1A4A78"/>
              </a:gs>
              <a:gs pos="100000">
                <a:srgbClr val="04070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</a:rPr>
              <a:t>Self Assess - </a:t>
            </a:r>
            <a:r>
              <a:rPr lang="en-US" sz="1600" dirty="0">
                <a:solidFill>
                  <a:srgbClr val="FFFF00"/>
                </a:solidFill>
              </a:rPr>
              <a:t>must say “yes” to all before claiming </a:t>
            </a:r>
            <a:r>
              <a:rPr lang="en-US" sz="1600" dirty="0" err="1">
                <a:solidFill>
                  <a:srgbClr val="FFFF00"/>
                </a:solidFill>
              </a:rPr>
              <a:t>Sirtfi</a:t>
            </a:r>
            <a:endParaRPr sz="1600" dirty="0">
              <a:solidFill>
                <a:srgbClr val="FFFF00"/>
              </a:solidFill>
            </a:endParaRPr>
          </a:p>
        </p:txBody>
      </p:sp>
      <p:sp>
        <p:nvSpPr>
          <p:cNvPr id="1355" name="Google Shape;1355;g2e247878438_0_19"/>
          <p:cNvSpPr/>
          <p:nvPr/>
        </p:nvSpPr>
        <p:spPr>
          <a:xfrm>
            <a:off x="1323950" y="5166900"/>
            <a:ext cx="2383200" cy="569400"/>
          </a:xfrm>
          <a:prstGeom prst="bevel">
            <a:avLst>
              <a:gd name="adj" fmla="val 1250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OS - Operational Security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1356" name="Google Shape;1356;g2e247878438_0_19"/>
          <p:cNvSpPr/>
          <p:nvPr/>
        </p:nvSpPr>
        <p:spPr>
          <a:xfrm>
            <a:off x="3746788" y="5166900"/>
            <a:ext cx="2383200" cy="569400"/>
          </a:xfrm>
          <a:prstGeom prst="bevel">
            <a:avLst>
              <a:gd name="adj" fmla="val 12500"/>
            </a:avLst>
          </a:prstGeom>
          <a:gradFill>
            <a:gsLst>
              <a:gs pos="0">
                <a:srgbClr val="DFEAFB"/>
              </a:gs>
              <a:gs pos="100000">
                <a:srgbClr val="6E9CE7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bg1"/>
                </a:solidFill>
              </a:rPr>
              <a:t>IR - Incident Response</a:t>
            </a:r>
            <a:endParaRPr sz="1600">
              <a:solidFill>
                <a:schemeClr val="bg1"/>
              </a:solidFill>
            </a:endParaRPr>
          </a:p>
        </p:txBody>
      </p:sp>
      <p:sp>
        <p:nvSpPr>
          <p:cNvPr id="1357" name="Google Shape;1357;g2e247878438_0_19"/>
          <p:cNvSpPr/>
          <p:nvPr/>
        </p:nvSpPr>
        <p:spPr>
          <a:xfrm>
            <a:off x="6176363" y="5166900"/>
            <a:ext cx="2383200" cy="569400"/>
          </a:xfrm>
          <a:prstGeom prst="bevel">
            <a:avLst>
              <a:gd name="adj" fmla="val 12500"/>
            </a:avLst>
          </a:prstGeom>
          <a:gradFill>
            <a:gsLst>
              <a:gs pos="0">
                <a:srgbClr val="DCECD5"/>
              </a:gs>
              <a:gs pos="100000">
                <a:srgbClr val="92BC8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bg1"/>
                </a:solidFill>
              </a:rPr>
              <a:t>TR - Traceability</a:t>
            </a:r>
            <a:endParaRPr sz="1600">
              <a:solidFill>
                <a:schemeClr val="bg1"/>
              </a:solidFill>
            </a:endParaRPr>
          </a:p>
        </p:txBody>
      </p:sp>
      <p:sp>
        <p:nvSpPr>
          <p:cNvPr id="1358" name="Google Shape;1358;g2e247878438_0_19"/>
          <p:cNvSpPr/>
          <p:nvPr/>
        </p:nvSpPr>
        <p:spPr>
          <a:xfrm>
            <a:off x="8579438" y="5166900"/>
            <a:ext cx="2383200" cy="569400"/>
          </a:xfrm>
          <a:prstGeom prst="bevel">
            <a:avLst>
              <a:gd name="adj" fmla="val 12500"/>
            </a:avLst>
          </a:prstGeom>
          <a:gradFill>
            <a:gsLst>
              <a:gs pos="0">
                <a:srgbClr val="DBD4EB"/>
              </a:gs>
              <a:gs pos="100000">
                <a:srgbClr val="9080B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bg1"/>
                </a:solidFill>
              </a:rPr>
              <a:t>UR - User Requirements</a:t>
            </a:r>
            <a:endParaRPr sz="1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F16"/>
              </a:buClr>
              <a:buSzPts val="1400"/>
              <a:buFont typeface="Arial"/>
              <a:buNone/>
            </a:pPr>
            <a:r>
              <a:rPr lang="en-US" sz="4133">
                <a:solidFill>
                  <a:schemeClr val="tx1"/>
                </a:solidFill>
              </a:rPr>
              <a:t>Traffic Light Protocol (TLP)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364" name="Google Shape;1364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879371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Traffic Light Protocol (TLP) is a </a:t>
            </a:r>
            <a:r>
              <a:rPr lang="en-US" dirty="0">
                <a:solidFill>
                  <a:srgbClr val="FFFF00"/>
                </a:solidFill>
              </a:rPr>
              <a:t>way of marking information so others know if and how wide they can share</a:t>
            </a:r>
            <a:r>
              <a:rPr lang="en-US" dirty="0">
                <a:solidFill>
                  <a:schemeClr val="tx1"/>
                </a:solidFill>
              </a:rPr>
              <a:t> it.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609584" lvl="0" indent="-4233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Char char="●"/>
            </a:pPr>
            <a:r>
              <a:rPr lang="en-US" sz="2000" b="1" dirty="0">
                <a:solidFill>
                  <a:srgbClr val="FF0033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TLP:RED</a:t>
            </a:r>
            <a:r>
              <a:rPr lang="en-US" sz="2000" dirty="0">
                <a:solidFill>
                  <a:srgbClr val="FF0033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FF00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 for disclosure, restricted to participants only.</a:t>
            </a:r>
            <a:endParaRPr sz="2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609584" lvl="0" indent="-4233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Char char="●"/>
            </a:pPr>
            <a:r>
              <a:rPr lang="en-US" sz="2000" b="1" dirty="0">
                <a:solidFill>
                  <a:schemeClr val="accent4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solidFill>
                  <a:srgbClr val="FFCA00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TLP:AMBER  </a:t>
            </a:r>
            <a:r>
              <a:rPr lang="en-US" sz="2000" b="1" dirty="0">
                <a:solidFill>
                  <a:srgbClr val="FFCA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= Limited disclosure, restricted to participants’ organizations.</a:t>
            </a:r>
            <a:endParaRPr sz="2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609584" lvl="0" indent="-4233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Char char="●"/>
            </a:pPr>
            <a:r>
              <a:rPr lang="en-US" sz="2000" b="1" dirty="0">
                <a:solidFill>
                  <a:srgbClr val="00FA00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solidFill>
                  <a:srgbClr val="33FF00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TLP:GREEN </a:t>
            </a:r>
            <a:r>
              <a:rPr lang="en-US" sz="2000" b="1" dirty="0">
                <a:solidFill>
                  <a:srgbClr val="33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Limited disclosure, restricted to the community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609584" lvl="0" indent="-4233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Char char="●"/>
            </a:pPr>
            <a:r>
              <a:rPr lang="en-US" sz="2000" b="1" dirty="0">
                <a:solidFill>
                  <a:schemeClr val="lt1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 TLP:CLEAR </a:t>
            </a: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000" b="1" dirty="0">
                <a:solidFill>
                  <a:schemeClr val="lt1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 TLP:WHITE </a:t>
            </a: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Disclosure is not limited.</a:t>
            </a:r>
            <a:endParaRPr sz="2000" dirty="0">
              <a:solidFill>
                <a:schemeClr val="tx1"/>
              </a:solidFill>
            </a:endParaRPr>
          </a:p>
          <a:p>
            <a:pPr marL="609585" lvl="0" indent="-3047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609585" lvl="0" indent="-3047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tx1"/>
                </a:solidFill>
              </a:rPr>
              <a:t>https://</a:t>
            </a:r>
            <a:r>
              <a:rPr lang="en-US" dirty="0" err="1">
                <a:solidFill>
                  <a:schemeClr val="tx1"/>
                </a:solidFill>
              </a:rPr>
              <a:t>www.cisa.gov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tlp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65" name="Google Shape;1365;p43" descr="Graphical user interface, icon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1425" y="1495881"/>
            <a:ext cx="4361651" cy="4361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66" name="Google Shape;1366;p43"/>
          <p:cNvSpPr txBox="1"/>
          <p:nvPr/>
        </p:nvSpPr>
        <p:spPr>
          <a:xfrm>
            <a:off x="5061672" y="6944107"/>
            <a:ext cx="4361651" cy="26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Unknown Author is licensed under </a:t>
            </a:r>
            <a:r>
              <a:rPr lang="en-US" sz="900" u="sng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sz="9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7" name="Google Shape;1367;p43"/>
          <p:cNvSpPr txBox="1"/>
          <p:nvPr/>
        </p:nvSpPr>
        <p:spPr>
          <a:xfrm>
            <a:off x="10775685" y="6550223"/>
            <a:ext cx="1416316" cy="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TLP:CLEAR 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45"/>
          <p:cNvSpPr txBox="1">
            <a:spLocks noGrp="1"/>
          </p:cNvSpPr>
          <p:nvPr>
            <p:ph type="title"/>
          </p:nvPr>
        </p:nvSpPr>
        <p:spPr>
          <a:xfrm>
            <a:off x="463826" y="365125"/>
            <a:ext cx="11145078" cy="714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4E"/>
              </a:buClr>
              <a:buSzPts val="3000"/>
              <a:buFont typeface="Arial"/>
              <a:buNone/>
            </a:pPr>
            <a:r>
              <a:rPr lang="en-US" sz="2800"/>
              <a:t>InCommon Cybersecurity Cooperation Exercises</a:t>
            </a:r>
            <a:endParaRPr sz="2800"/>
          </a:p>
        </p:txBody>
      </p:sp>
      <p:sp>
        <p:nvSpPr>
          <p:cNvPr id="1374" name="Google Shape;1374;p45"/>
          <p:cNvSpPr txBox="1">
            <a:spLocks noGrp="1"/>
          </p:cNvSpPr>
          <p:nvPr>
            <p:ph type="body" idx="1"/>
          </p:nvPr>
        </p:nvSpPr>
        <p:spPr>
          <a:xfrm>
            <a:off x="463865" y="1501421"/>
            <a:ext cx="11145000" cy="533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1600"/>
              <a:buChar char="•"/>
            </a:pPr>
            <a:r>
              <a:rPr lang="en-US" sz="2400" dirty="0"/>
              <a:t>2022 – 16 Universities and Govt agencies participated</a:t>
            </a:r>
            <a:endParaRPr sz="24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1600"/>
              <a:buChar char="•"/>
            </a:pPr>
            <a:r>
              <a:rPr lang="en-US" sz="2400" dirty="0"/>
              <a:t>2023 – 20 participating organizations, including international federations (Australia and New Zealand)</a:t>
            </a:r>
            <a:endParaRPr sz="24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1600"/>
              <a:buChar char="•"/>
            </a:pPr>
            <a:r>
              <a:rPr lang="en-US" sz="2400" dirty="0"/>
              <a:t>2024 – Planning in progress! Third annual exercise planned 18-22 Nov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1600"/>
              <a:buChar char="•"/>
            </a:pPr>
            <a:endParaRPr lang="en-US" sz="24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1600"/>
              <a:buChar char="•"/>
            </a:pPr>
            <a:endParaRPr lang="en-US" sz="2400"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1600"/>
              <a:buNone/>
            </a:pPr>
            <a:r>
              <a:rPr lang="en-US" sz="2400" dirty="0"/>
              <a:t>Observations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ts val="1600"/>
            </a:pPr>
            <a:r>
              <a:rPr lang="en-US" sz="2400" dirty="0"/>
              <a:t>Identified that many IAM teams and Security Teams are not integrated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ts val="1600"/>
            </a:pPr>
            <a:r>
              <a:rPr lang="en-US" sz="2400" dirty="0"/>
              <a:t>Some security response teams unaware of IAM, federation, or </a:t>
            </a:r>
            <a:r>
              <a:rPr lang="en-US" sz="2400" dirty="0" err="1"/>
              <a:t>Sirtfi</a:t>
            </a:r>
            <a:r>
              <a:rPr lang="en-US" sz="2400" dirty="0"/>
              <a:t>, despite their organizations asserting </a:t>
            </a:r>
            <a:r>
              <a:rPr lang="en-US" sz="2400" dirty="0" err="1"/>
              <a:t>Sirtfi</a:t>
            </a:r>
            <a:r>
              <a:rPr lang="en-US" sz="2400" dirty="0"/>
              <a:t> compliance to federation.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ts val="1600"/>
            </a:pPr>
            <a:r>
              <a:rPr lang="en-US" sz="2400" dirty="0"/>
              <a:t>There exists a need to help federation member organizations increase </a:t>
            </a:r>
            <a:r>
              <a:rPr lang="en-US" sz="2400" dirty="0" err="1"/>
              <a:t>Sirtfi</a:t>
            </a:r>
            <a:r>
              <a:rPr lang="en-US" sz="2400" dirty="0"/>
              <a:t> awareness in their security teams.</a:t>
            </a:r>
          </a:p>
        </p:txBody>
      </p:sp>
      <p:sp>
        <p:nvSpPr>
          <p:cNvPr id="1375" name="Google Shape;1375;p45"/>
          <p:cNvSpPr txBox="1"/>
          <p:nvPr/>
        </p:nvSpPr>
        <p:spPr>
          <a:xfrm>
            <a:off x="10775685" y="6550223"/>
            <a:ext cx="1416316" cy="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TLP:CLEAR 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593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45"/>
          <p:cNvSpPr txBox="1">
            <a:spLocks noGrp="1"/>
          </p:cNvSpPr>
          <p:nvPr>
            <p:ph type="title"/>
          </p:nvPr>
        </p:nvSpPr>
        <p:spPr>
          <a:xfrm>
            <a:off x="463826" y="365125"/>
            <a:ext cx="11145078" cy="714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4E"/>
              </a:buClr>
              <a:buSzPts val="3000"/>
              <a:buFont typeface="Arial"/>
              <a:buNone/>
            </a:pPr>
            <a:r>
              <a:rPr lang="en-US" sz="2800"/>
              <a:t>InCommon Cybersecurity Cooperation Exercises</a:t>
            </a:r>
            <a:endParaRPr sz="2800"/>
          </a:p>
        </p:txBody>
      </p:sp>
      <p:sp>
        <p:nvSpPr>
          <p:cNvPr id="1374" name="Google Shape;1374;p45"/>
          <p:cNvSpPr txBox="1">
            <a:spLocks noGrp="1"/>
          </p:cNvSpPr>
          <p:nvPr>
            <p:ph type="body" idx="1"/>
          </p:nvPr>
        </p:nvSpPr>
        <p:spPr>
          <a:xfrm>
            <a:off x="463850" y="1156175"/>
            <a:ext cx="11145000" cy="283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64E"/>
              </a:buClr>
              <a:buSzPts val="2000"/>
              <a:buNone/>
            </a:pPr>
            <a:r>
              <a:rPr lang="en-US" sz="1800" dirty="0"/>
              <a:t>Participating Security Teams practice:</a:t>
            </a:r>
            <a:endParaRPr sz="1800" dirty="0"/>
          </a:p>
          <a:p>
            <a:pPr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ts val="1600"/>
            </a:pPr>
            <a:r>
              <a:rPr lang="en-US" sz="1800" dirty="0"/>
              <a:t>Scenario involving multi-organization, cross-federation security incident </a:t>
            </a:r>
            <a:endParaRPr sz="1800" dirty="0"/>
          </a:p>
          <a:p>
            <a:pPr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ts val="1600"/>
            </a:pPr>
            <a:r>
              <a:rPr lang="en-US" sz="1800" dirty="0"/>
              <a:t>Security teams interact with players from other organizations</a:t>
            </a:r>
            <a:endParaRPr sz="1800" dirty="0"/>
          </a:p>
          <a:p>
            <a:pPr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ts val="1600"/>
            </a:pPr>
            <a:r>
              <a:rPr lang="en-US" sz="1800" dirty="0"/>
              <a:t>Exposure to TLPs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ts val="1600"/>
            </a:pPr>
            <a:endParaRPr lang="en-US" sz="1800" dirty="0"/>
          </a:p>
          <a:p>
            <a:pPr marL="57150" indent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ts val="1600"/>
              <a:buNone/>
            </a:pPr>
            <a:r>
              <a:rPr lang="en-US" sz="1800" dirty="0"/>
              <a:t>Goals:</a:t>
            </a:r>
          </a:p>
          <a:p>
            <a:pPr marL="40005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ts val="1600"/>
            </a:pPr>
            <a:r>
              <a:rPr lang="en-US" sz="1800" dirty="0"/>
              <a:t>Expose Security Teams to Federation by practicing </a:t>
            </a:r>
            <a:r>
              <a:rPr lang="en-US" sz="1800" dirty="0" err="1"/>
              <a:t>Sirtfi</a:t>
            </a:r>
            <a:endParaRPr lang="en-US" sz="1800" dirty="0"/>
          </a:p>
          <a:p>
            <a:pPr marL="40005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ts val="1600"/>
            </a:pPr>
            <a:r>
              <a:rPr lang="en-US" sz="1800" dirty="0"/>
              <a:t>Help security teams identify where procedures need updating to include </a:t>
            </a:r>
            <a:r>
              <a:rPr lang="en-US" sz="1800" dirty="0" err="1"/>
              <a:t>Sirtfi</a:t>
            </a:r>
            <a:r>
              <a:rPr lang="en-US" sz="1800" dirty="0"/>
              <a:t>.</a:t>
            </a:r>
          </a:p>
          <a:p>
            <a:pPr marL="40005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ts val="1600"/>
            </a:pPr>
            <a:endParaRPr lang="en-US" sz="1800" dirty="0"/>
          </a:p>
          <a:p>
            <a:pPr marL="57150" indent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ts val="1600"/>
              <a:buNone/>
            </a:pPr>
            <a:r>
              <a:rPr lang="en-US" sz="1800" dirty="0"/>
              <a:t>NOT a technical exercise! This is about people and procedures.</a:t>
            </a:r>
            <a:endParaRPr sz="1800" dirty="0"/>
          </a:p>
        </p:txBody>
      </p:sp>
      <p:sp>
        <p:nvSpPr>
          <p:cNvPr id="1375" name="Google Shape;1375;p45"/>
          <p:cNvSpPr txBox="1"/>
          <p:nvPr/>
        </p:nvSpPr>
        <p:spPr>
          <a:xfrm>
            <a:off x="10775685" y="6550223"/>
            <a:ext cx="1416316" cy="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TLP:CLEAR 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6" name="Google Shape;1376;p45"/>
          <p:cNvSpPr/>
          <p:nvPr/>
        </p:nvSpPr>
        <p:spPr>
          <a:xfrm>
            <a:off x="0" y="4611757"/>
            <a:ext cx="12192000" cy="226318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2024 Exercise Planning under way!</a:t>
            </a:r>
            <a:endParaRPr sz="2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Look for Call for Participation in September 2024 to </a:t>
            </a:r>
            <a:r>
              <a:rPr lang="en-US" sz="2200" dirty="0" err="1"/>
              <a:t>InCommon</a:t>
            </a:r>
            <a:r>
              <a:rPr lang="en-US" sz="2200" dirty="0"/>
              <a:t> and REFEDS distro lists</a:t>
            </a:r>
            <a:endParaRPr sz="2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(or email </a:t>
            </a:r>
            <a:r>
              <a:rPr lang="en-US" sz="1600" u="sng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klewis@researchdata.us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/>
              <a:t>to ensure you get the call)</a:t>
            </a:r>
            <a:endParaRPr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Distributed Tabletop Exercise scheduled 18-22 Nov 2024</a:t>
            </a:r>
            <a:endParaRPr sz="2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No travel required!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https://spaces.at.internet2.edu/display/</a:t>
            </a:r>
            <a:r>
              <a:rPr lang="en-US" dirty="0" err="1"/>
              <a:t>sepwg</a:t>
            </a:r>
            <a:r>
              <a:rPr lang="en-US" dirty="0"/>
              <a:t>/2024+InCommon+Cybersecurity+Exercise+Information</a:t>
            </a:r>
            <a:endParaRPr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{8DF67739-12E3-664F-8BE9-63F683712A1D}tf10001062</Template>
  <TotalTime>15166</TotalTime>
  <Words>1213</Words>
  <Application>Microsoft Macintosh PowerPoint</Application>
  <PresentationFormat>Widescreen</PresentationFormat>
  <Paragraphs>130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PowerPoint Presentation</vt:lpstr>
      <vt:lpstr>REFEDS Sirtfi – What is it?</vt:lpstr>
      <vt:lpstr>Guide for Federation Participants https://wiki.refeds.org/display/SIRTFI/Guide+for+Federation+Participants </vt:lpstr>
      <vt:lpstr>Sirtfi - Normative Assertions</vt:lpstr>
      <vt:lpstr>Traffic Light Protocol (TLP)</vt:lpstr>
      <vt:lpstr>InCommon Cybersecurity Cooperation Exercises</vt:lpstr>
      <vt:lpstr>InCommon Cybersecurity Cooperation Exercises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Lewis, Kyle (NIH/NIAID) [C]</dc:creator>
  <cp:lastModifiedBy>Economou, Matthew (NIH/NIAID) [C]</cp:lastModifiedBy>
  <cp:revision>3</cp:revision>
  <cp:lastPrinted>2023-09-20T13:25:15Z</cp:lastPrinted>
  <dcterms:created xsi:type="dcterms:W3CDTF">2023-03-27T19:39:18Z</dcterms:created>
  <dcterms:modified xsi:type="dcterms:W3CDTF">2024-06-13T06:58:51Z</dcterms:modified>
</cp:coreProperties>
</file>