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6" r:id="rId4"/>
    <p:sldId id="265" r:id="rId5"/>
    <p:sldId id="259" r:id="rId6"/>
    <p:sldId id="260" r:id="rId7"/>
    <p:sldId id="261" r:id="rId8"/>
    <p:sldId id="262" r:id="rId9"/>
    <p:sldId id="263" r:id="rId10"/>
    <p:sldId id="264" r:id="rId11"/>
    <p:sldId id="267" r:id="rId12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C13"/>
    <a:srgbClr val="080E26"/>
    <a:srgbClr val="414A70"/>
    <a:srgbClr val="283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36793E-6865-43EC-9264-2EEF353619F6}" v="10" dt="2024-06-08T15:04:27.752"/>
    <p1510:client id="{A35F0983-24BB-48ED-8FB9-E47E68A886D7}" v="2" dt="2024-06-08T16:55:54.2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1313" autoAdjust="0"/>
  </p:normalViewPr>
  <p:slideViewPr>
    <p:cSldViewPr snapToGrid="0" snapToObjects="1">
      <p:cViewPr varScale="1">
        <p:scale>
          <a:sx n="107" d="100"/>
          <a:sy n="107" d="100"/>
        </p:scale>
        <p:origin x="14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3" d="100"/>
          <a:sy n="73" d="100"/>
        </p:scale>
        <p:origin x="3996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ardo Veiga" userId="5fca3eb9dc0a7eb6" providerId="LiveId" clId="{A35F0983-24BB-48ED-8FB9-E47E68A886D7}"/>
    <pc:docChg chg="undo custSel modSld">
      <pc:chgData name="Ricardo Veiga" userId="5fca3eb9dc0a7eb6" providerId="LiveId" clId="{A35F0983-24BB-48ED-8FB9-E47E68A886D7}" dt="2024-06-08T17:09:25.101" v="115" actId="20577"/>
      <pc:docMkLst>
        <pc:docMk/>
      </pc:docMkLst>
      <pc:sldChg chg="modNotesTx">
        <pc:chgData name="Ricardo Veiga" userId="5fca3eb9dc0a7eb6" providerId="LiveId" clId="{A35F0983-24BB-48ED-8FB9-E47E68A886D7}" dt="2024-06-08T16:36:42.271" v="4" actId="20577"/>
        <pc:sldMkLst>
          <pc:docMk/>
          <pc:sldMk cId="0" sldId="257"/>
        </pc:sldMkLst>
      </pc:sldChg>
      <pc:sldChg chg="modNotesTx">
        <pc:chgData name="Ricardo Veiga" userId="5fca3eb9dc0a7eb6" providerId="LiveId" clId="{A35F0983-24BB-48ED-8FB9-E47E68A886D7}" dt="2024-06-08T16:43:54.450" v="87" actId="115"/>
        <pc:sldMkLst>
          <pc:docMk/>
          <pc:sldMk cId="0" sldId="259"/>
        </pc:sldMkLst>
      </pc:sldChg>
      <pc:sldChg chg="modNotesTx">
        <pc:chgData name="Ricardo Veiga" userId="5fca3eb9dc0a7eb6" providerId="LiveId" clId="{A35F0983-24BB-48ED-8FB9-E47E68A886D7}" dt="2024-06-08T16:40:14.569" v="24" actId="20577"/>
        <pc:sldMkLst>
          <pc:docMk/>
          <pc:sldMk cId="0" sldId="260"/>
        </pc:sldMkLst>
      </pc:sldChg>
      <pc:sldChg chg="modNotesTx">
        <pc:chgData name="Ricardo Veiga" userId="5fca3eb9dc0a7eb6" providerId="LiveId" clId="{A35F0983-24BB-48ED-8FB9-E47E68A886D7}" dt="2024-06-08T16:55:04.774" v="103" actId="20577"/>
        <pc:sldMkLst>
          <pc:docMk/>
          <pc:sldMk cId="0" sldId="261"/>
        </pc:sldMkLst>
      </pc:sldChg>
      <pc:sldChg chg="modNotesTx">
        <pc:chgData name="Ricardo Veiga" userId="5fca3eb9dc0a7eb6" providerId="LiveId" clId="{A35F0983-24BB-48ED-8FB9-E47E68A886D7}" dt="2024-06-08T17:09:25.101" v="115" actId="20577"/>
        <pc:sldMkLst>
          <pc:docMk/>
          <pc:sldMk cId="0" sldId="262"/>
        </pc:sldMkLst>
      </pc:sldChg>
      <pc:sldChg chg="modNotesTx">
        <pc:chgData name="Ricardo Veiga" userId="5fca3eb9dc0a7eb6" providerId="LiveId" clId="{A35F0983-24BB-48ED-8FB9-E47E68A886D7}" dt="2024-06-08T17:08:35.880" v="109" actId="20577"/>
        <pc:sldMkLst>
          <pc:docMk/>
          <pc:sldMk cId="0" sldId="264"/>
        </pc:sldMkLst>
      </pc:sldChg>
    </pc:docChg>
  </pc:docChgLst>
  <pc:docChgLst>
    <pc:chgData name="Ricardo Veiga" userId="5fca3eb9dc0a7eb6" providerId="LiveId" clId="{5CBB6D70-1CAA-4AD5-AEE4-DE86A76A11A7}"/>
    <pc:docChg chg="undo custSel addSld delSld modSld sldOrd">
      <pc:chgData name="Ricardo Veiga" userId="5fca3eb9dc0a7eb6" providerId="LiveId" clId="{5CBB6D70-1CAA-4AD5-AEE4-DE86A76A11A7}" dt="2024-06-05T19:10:27.681" v="1550"/>
      <pc:docMkLst>
        <pc:docMk/>
      </pc:docMkLst>
      <pc:sldChg chg="addSp delSp modSp mod modTransition modNotesTx">
        <pc:chgData name="Ricardo Veiga" userId="5fca3eb9dc0a7eb6" providerId="LiveId" clId="{5CBB6D70-1CAA-4AD5-AEE4-DE86A76A11A7}" dt="2024-06-05T18:36:01.859" v="528"/>
        <pc:sldMkLst>
          <pc:docMk/>
          <pc:sldMk cId="0" sldId="256"/>
        </pc:sldMkLst>
        <pc:spChg chg="mod">
          <ac:chgData name="Ricardo Veiga" userId="5fca3eb9dc0a7eb6" providerId="LiveId" clId="{5CBB6D70-1CAA-4AD5-AEE4-DE86A76A11A7}" dt="2024-06-05T18:34:01.321" v="517" actId="34135"/>
          <ac:spMkLst>
            <pc:docMk/>
            <pc:sldMk cId="0" sldId="256"/>
            <ac:spMk id="3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4:25.684" v="519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7:00:34.165" v="31" actId="115"/>
          <ac:spMkLst>
            <pc:docMk/>
            <pc:sldMk cId="0" sldId="256"/>
            <ac:spMk id="6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6:59:15.204" v="18" actId="21"/>
          <ac:spMkLst>
            <pc:docMk/>
            <pc:sldMk cId="0" sldId="256"/>
            <ac:spMk id="7" creationId="{00000000-0000-0000-0000-000000000000}"/>
          </ac:spMkLst>
        </pc:spChg>
        <pc:spChg chg="del">
          <ac:chgData name="Ricardo Veiga" userId="5fca3eb9dc0a7eb6" providerId="LiveId" clId="{5CBB6D70-1CAA-4AD5-AEE4-DE86A76A11A7}" dt="2024-06-05T17:00:00.225" v="27" actId="478"/>
          <ac:spMkLst>
            <pc:docMk/>
            <pc:sldMk cId="0" sldId="256"/>
            <ac:spMk id="8" creationId="{00000000-0000-0000-0000-000000000000}"/>
          </ac:spMkLst>
        </pc:spChg>
        <pc:spChg chg="del">
          <ac:chgData name="Ricardo Veiga" userId="5fca3eb9dc0a7eb6" providerId="LiveId" clId="{5CBB6D70-1CAA-4AD5-AEE4-DE86A76A11A7}" dt="2024-06-05T17:01:04.577" v="35" actId="478"/>
          <ac:spMkLst>
            <pc:docMk/>
            <pc:sldMk cId="0" sldId="256"/>
            <ac:spMk id="10" creationId="{00000000-0000-0000-0000-000000000000}"/>
          </ac:spMkLst>
        </pc:spChg>
        <pc:spChg chg="add mod">
          <ac:chgData name="Ricardo Veiga" userId="5fca3eb9dc0a7eb6" providerId="LiveId" clId="{5CBB6D70-1CAA-4AD5-AEE4-DE86A76A11A7}" dt="2024-06-05T17:44:22.714" v="141" actId="404"/>
          <ac:spMkLst>
            <pc:docMk/>
            <pc:sldMk cId="0" sldId="256"/>
            <ac:spMk id="14" creationId="{FFE67FE6-6CF1-B205-00BE-25C581ABC902}"/>
          </ac:spMkLst>
        </pc:spChg>
        <pc:picChg chg="del">
          <ac:chgData name="Ricardo Veiga" userId="5fca3eb9dc0a7eb6" providerId="LiveId" clId="{5CBB6D70-1CAA-4AD5-AEE4-DE86A76A11A7}" dt="2024-06-05T16:59:57.300" v="26" actId="478"/>
          <ac:picMkLst>
            <pc:docMk/>
            <pc:sldMk cId="0" sldId="256"/>
            <ac:picMk id="9" creationId="{00000000-0000-0000-0000-000000000000}"/>
          </ac:picMkLst>
        </pc:picChg>
        <pc:picChg chg="del">
          <ac:chgData name="Ricardo Veiga" userId="5fca3eb9dc0a7eb6" providerId="LiveId" clId="{5CBB6D70-1CAA-4AD5-AEE4-DE86A76A11A7}" dt="2024-06-05T16:55:25.051" v="0" actId="478"/>
          <ac:picMkLst>
            <pc:docMk/>
            <pc:sldMk cId="0" sldId="256"/>
            <ac:picMk id="11" creationId="{00000000-0000-0000-0000-000000000000}"/>
          </ac:picMkLst>
        </pc:picChg>
        <pc:picChg chg="add del mod">
          <ac:chgData name="Ricardo Veiga" userId="5fca3eb9dc0a7eb6" providerId="LiveId" clId="{5CBB6D70-1CAA-4AD5-AEE4-DE86A76A11A7}" dt="2024-06-05T17:06:27.907" v="80" actId="478"/>
          <ac:picMkLst>
            <pc:docMk/>
            <pc:sldMk cId="0" sldId="256"/>
            <ac:picMk id="16" creationId="{4BFBF279-09F4-305E-4B34-9FBF4025502D}"/>
          </ac:picMkLst>
        </pc:picChg>
        <pc:picChg chg="add mod">
          <ac:chgData name="Ricardo Veiga" userId="5fca3eb9dc0a7eb6" providerId="LiveId" clId="{5CBB6D70-1CAA-4AD5-AEE4-DE86A76A11A7}" dt="2024-06-05T17:42:34.335" v="134" actId="1076"/>
          <ac:picMkLst>
            <pc:docMk/>
            <pc:sldMk cId="0" sldId="256"/>
            <ac:picMk id="18" creationId="{8C8A1A72-451E-C863-04D3-C2D04B1BEA0B}"/>
          </ac:picMkLst>
        </pc:picChg>
        <pc:picChg chg="add mod">
          <ac:chgData name="Ricardo Veiga" userId="5fca3eb9dc0a7eb6" providerId="LiveId" clId="{5CBB6D70-1CAA-4AD5-AEE4-DE86A76A11A7}" dt="2024-06-05T17:43:01.410" v="137" actId="1076"/>
          <ac:picMkLst>
            <pc:docMk/>
            <pc:sldMk cId="0" sldId="256"/>
            <ac:picMk id="20" creationId="{90DC2A28-E52C-E4EB-A70C-8A907D8E9414}"/>
          </ac:picMkLst>
        </pc:picChg>
        <pc:picChg chg="add del mod">
          <ac:chgData name="Ricardo Veiga" userId="5fca3eb9dc0a7eb6" providerId="LiveId" clId="{5CBB6D70-1CAA-4AD5-AEE4-DE86A76A11A7}" dt="2024-06-05T17:14:13.610" v="96" actId="478"/>
          <ac:picMkLst>
            <pc:docMk/>
            <pc:sldMk cId="0" sldId="256"/>
            <ac:picMk id="22" creationId="{9BB60AF2-7C47-9D48-F629-C4071CBE057B}"/>
          </ac:picMkLst>
        </pc:picChg>
        <pc:picChg chg="add mod">
          <ac:chgData name="Ricardo Veiga" userId="5fca3eb9dc0a7eb6" providerId="LiveId" clId="{5CBB6D70-1CAA-4AD5-AEE4-DE86A76A11A7}" dt="2024-06-05T17:43:06.810" v="138" actId="1076"/>
          <ac:picMkLst>
            <pc:docMk/>
            <pc:sldMk cId="0" sldId="256"/>
            <ac:picMk id="24" creationId="{9FF5347C-6587-A027-2696-42E0F6BD63C7}"/>
          </ac:picMkLst>
        </pc:picChg>
        <pc:cxnChg chg="add mod">
          <ac:chgData name="Ricardo Veiga" userId="5fca3eb9dc0a7eb6" providerId="LiveId" clId="{5CBB6D70-1CAA-4AD5-AEE4-DE86A76A11A7}" dt="2024-06-05T17:01:00.853" v="34" actId="1582"/>
          <ac:cxnSpMkLst>
            <pc:docMk/>
            <pc:sldMk cId="0" sldId="256"/>
            <ac:cxnSpMk id="13" creationId="{82AA5BBE-F7B5-8F48-5F2B-B457F6CF8179}"/>
          </ac:cxnSpMkLst>
        </pc:cxnChg>
      </pc:sldChg>
      <pc:sldChg chg="addSp delSp modSp mod modTransition modAnim modNotesTx">
        <pc:chgData name="Ricardo Veiga" userId="5fca3eb9dc0a7eb6" providerId="LiveId" clId="{5CBB6D70-1CAA-4AD5-AEE4-DE86A76A11A7}" dt="2024-06-05T19:03:52.517" v="1443"/>
        <pc:sldMkLst>
          <pc:docMk/>
          <pc:sldMk cId="0" sldId="257"/>
        </pc:sldMkLst>
        <pc:spChg chg="mod">
          <ac:chgData name="Ricardo Veiga" userId="5fca3eb9dc0a7eb6" providerId="LiveId" clId="{5CBB6D70-1CAA-4AD5-AEE4-DE86A76A11A7}" dt="2024-06-05T17:47:54.331" v="160" actId="1076"/>
          <ac:spMkLst>
            <pc:docMk/>
            <pc:sldMk cId="0" sldId="257"/>
            <ac:spMk id="3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4:37.255" v="521" actId="1076"/>
          <ac:spMkLst>
            <pc:docMk/>
            <pc:sldMk cId="0" sldId="257"/>
            <ac:spMk id="5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6:18.153" v="529" actId="164"/>
          <ac:spMkLst>
            <pc:docMk/>
            <pc:sldMk cId="0" sldId="257"/>
            <ac:spMk id="6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6:18.153" v="529" actId="164"/>
          <ac:spMkLst>
            <pc:docMk/>
            <pc:sldMk cId="0" sldId="257"/>
            <ac:spMk id="7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6:18.153" v="529" actId="164"/>
          <ac:spMkLst>
            <pc:docMk/>
            <pc:sldMk cId="0" sldId="257"/>
            <ac:spMk id="8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6:18.153" v="529" actId="164"/>
          <ac:spMkLst>
            <pc:docMk/>
            <pc:sldMk cId="0" sldId="257"/>
            <ac:spMk id="9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6:23.253" v="530" actId="164"/>
          <ac:spMkLst>
            <pc:docMk/>
            <pc:sldMk cId="0" sldId="257"/>
            <ac:spMk id="10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6:23.253" v="530" actId="164"/>
          <ac:spMkLst>
            <pc:docMk/>
            <pc:sldMk cId="0" sldId="257"/>
            <ac:spMk id="11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6:23.253" v="530" actId="164"/>
          <ac:spMkLst>
            <pc:docMk/>
            <pc:sldMk cId="0" sldId="257"/>
            <ac:spMk id="12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6:23.253" v="530" actId="164"/>
          <ac:spMkLst>
            <pc:docMk/>
            <pc:sldMk cId="0" sldId="257"/>
            <ac:spMk id="13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6:29.365" v="531" actId="164"/>
          <ac:spMkLst>
            <pc:docMk/>
            <pc:sldMk cId="0" sldId="257"/>
            <ac:spMk id="14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6:29.365" v="531" actId="164"/>
          <ac:spMkLst>
            <pc:docMk/>
            <pc:sldMk cId="0" sldId="257"/>
            <ac:spMk id="15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6:29.365" v="531" actId="164"/>
          <ac:spMkLst>
            <pc:docMk/>
            <pc:sldMk cId="0" sldId="257"/>
            <ac:spMk id="16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6:29.365" v="531" actId="164"/>
          <ac:spMkLst>
            <pc:docMk/>
            <pc:sldMk cId="0" sldId="257"/>
            <ac:spMk id="17" creationId="{00000000-0000-0000-0000-000000000000}"/>
          </ac:spMkLst>
        </pc:spChg>
        <pc:grpChg chg="add mod">
          <ac:chgData name="Ricardo Veiga" userId="5fca3eb9dc0a7eb6" providerId="LiveId" clId="{5CBB6D70-1CAA-4AD5-AEE4-DE86A76A11A7}" dt="2024-06-05T18:36:18.153" v="529" actId="164"/>
          <ac:grpSpMkLst>
            <pc:docMk/>
            <pc:sldMk cId="0" sldId="257"/>
            <ac:grpSpMk id="19" creationId="{AAC4C5B6-92C1-0CBE-9338-5100FF275D83}"/>
          </ac:grpSpMkLst>
        </pc:grpChg>
        <pc:grpChg chg="add mod">
          <ac:chgData name="Ricardo Veiga" userId="5fca3eb9dc0a7eb6" providerId="LiveId" clId="{5CBB6D70-1CAA-4AD5-AEE4-DE86A76A11A7}" dt="2024-06-05T18:36:23.253" v="530" actId="164"/>
          <ac:grpSpMkLst>
            <pc:docMk/>
            <pc:sldMk cId="0" sldId="257"/>
            <ac:grpSpMk id="20" creationId="{CA37465B-C7AD-B65A-5DB0-458E98E58A5D}"/>
          </ac:grpSpMkLst>
        </pc:grpChg>
        <pc:grpChg chg="add mod">
          <ac:chgData name="Ricardo Veiga" userId="5fca3eb9dc0a7eb6" providerId="LiveId" clId="{5CBB6D70-1CAA-4AD5-AEE4-DE86A76A11A7}" dt="2024-06-05T18:36:29.365" v="531" actId="164"/>
          <ac:grpSpMkLst>
            <pc:docMk/>
            <pc:sldMk cId="0" sldId="257"/>
            <ac:grpSpMk id="21" creationId="{5C5A9915-7D55-BA31-5C97-786667F4FAC2}"/>
          </ac:grpSpMkLst>
        </pc:grpChg>
        <pc:picChg chg="del">
          <ac:chgData name="Ricardo Veiga" userId="5fca3eb9dc0a7eb6" providerId="LiveId" clId="{5CBB6D70-1CAA-4AD5-AEE4-DE86A76A11A7}" dt="2024-06-05T16:55:27.365" v="1" actId="478"/>
          <ac:picMkLst>
            <pc:docMk/>
            <pc:sldMk cId="0" sldId="257"/>
            <ac:picMk id="18" creationId="{00000000-0000-0000-0000-000000000000}"/>
          </ac:picMkLst>
        </pc:picChg>
      </pc:sldChg>
      <pc:sldChg chg="addSp delSp modSp del mod modTransition setBg delAnim modAnim modNotesTx">
        <pc:chgData name="Ricardo Veiga" userId="5fca3eb9dc0a7eb6" providerId="LiveId" clId="{5CBB6D70-1CAA-4AD5-AEE4-DE86A76A11A7}" dt="2024-06-05T18:59:35.574" v="1310" actId="2696"/>
        <pc:sldMkLst>
          <pc:docMk/>
          <pc:sldMk cId="0" sldId="258"/>
        </pc:sldMkLst>
        <pc:spChg chg="del mod">
          <ac:chgData name="Ricardo Veiga" userId="5fca3eb9dc0a7eb6" providerId="LiveId" clId="{5CBB6D70-1CAA-4AD5-AEE4-DE86A76A11A7}" dt="2024-06-05T18:48:45.369" v="649" actId="478"/>
          <ac:spMkLst>
            <pc:docMk/>
            <pc:sldMk cId="0" sldId="258"/>
            <ac:spMk id="2" creationId="{00000000-0000-0000-0000-000000000000}"/>
          </ac:spMkLst>
        </pc:spChg>
        <pc:spChg chg="del mod">
          <ac:chgData name="Ricardo Veiga" userId="5fca3eb9dc0a7eb6" providerId="LiveId" clId="{5CBB6D70-1CAA-4AD5-AEE4-DE86A76A11A7}" dt="2024-06-05T18:48:42.145" v="648" actId="478"/>
          <ac:spMkLst>
            <pc:docMk/>
            <pc:sldMk cId="0" sldId="258"/>
            <ac:spMk id="3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50:09.178" v="689" actId="1076"/>
          <ac:spMkLst>
            <pc:docMk/>
            <pc:sldMk cId="0" sldId="258"/>
            <ac:spMk id="5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8:13.872" v="553" actId="164"/>
          <ac:spMkLst>
            <pc:docMk/>
            <pc:sldMk cId="0" sldId="258"/>
            <ac:spMk id="7" creationId="{00000000-0000-0000-0000-000000000000}"/>
          </ac:spMkLst>
        </pc:spChg>
        <pc:spChg chg="del mod topLvl">
          <ac:chgData name="Ricardo Veiga" userId="5fca3eb9dc0a7eb6" providerId="LiveId" clId="{5CBB6D70-1CAA-4AD5-AEE4-DE86A76A11A7}" dt="2024-06-05T18:51:47.502" v="691" actId="478"/>
          <ac:spMkLst>
            <pc:docMk/>
            <pc:sldMk cId="0" sldId="258"/>
            <ac:spMk id="9" creationId="{00000000-0000-0000-0000-000000000000}"/>
          </ac:spMkLst>
        </pc:spChg>
        <pc:spChg chg="del mod topLvl">
          <ac:chgData name="Ricardo Veiga" userId="5fca3eb9dc0a7eb6" providerId="LiveId" clId="{5CBB6D70-1CAA-4AD5-AEE4-DE86A76A11A7}" dt="2024-06-05T18:51:52.750" v="695" actId="478"/>
          <ac:spMkLst>
            <pc:docMk/>
            <pc:sldMk cId="0" sldId="258"/>
            <ac:spMk id="11" creationId="{00000000-0000-0000-0000-000000000000}"/>
          </ac:spMkLst>
        </pc:spChg>
        <pc:spChg chg="add mod ord">
          <ac:chgData name="Ricardo Veiga" userId="5fca3eb9dc0a7eb6" providerId="LiveId" clId="{5CBB6D70-1CAA-4AD5-AEE4-DE86A76A11A7}" dt="2024-06-05T18:52:29.677" v="700" actId="1076"/>
          <ac:spMkLst>
            <pc:docMk/>
            <pc:sldMk cId="0" sldId="258"/>
            <ac:spMk id="17" creationId="{E6111A64-48A0-283E-9D2A-5FC9CDF111BA}"/>
          </ac:spMkLst>
        </pc:spChg>
        <pc:spChg chg="add del mod">
          <ac:chgData name="Ricardo Veiga" userId="5fca3eb9dc0a7eb6" providerId="LiveId" clId="{5CBB6D70-1CAA-4AD5-AEE4-DE86A76A11A7}" dt="2024-06-05T18:52:14.730" v="697" actId="478"/>
          <ac:spMkLst>
            <pc:docMk/>
            <pc:sldMk cId="0" sldId="258"/>
            <ac:spMk id="18" creationId="{F8222DEC-A0CF-F36D-0658-8EF7EBD7BE18}"/>
          </ac:spMkLst>
        </pc:spChg>
        <pc:spChg chg="mod">
          <ac:chgData name="Ricardo Veiga" userId="5fca3eb9dc0a7eb6" providerId="LiveId" clId="{5CBB6D70-1CAA-4AD5-AEE4-DE86A76A11A7}" dt="2024-06-05T18:52:10.437" v="696"/>
          <ac:spMkLst>
            <pc:docMk/>
            <pc:sldMk cId="0" sldId="258"/>
            <ac:spMk id="20" creationId="{D43872AD-FC83-2053-0747-C8760491104D}"/>
          </ac:spMkLst>
        </pc:spChg>
        <pc:spChg chg="mod">
          <ac:chgData name="Ricardo Veiga" userId="5fca3eb9dc0a7eb6" providerId="LiveId" clId="{5CBB6D70-1CAA-4AD5-AEE4-DE86A76A11A7}" dt="2024-06-05T18:52:10.437" v="696"/>
          <ac:spMkLst>
            <pc:docMk/>
            <pc:sldMk cId="0" sldId="258"/>
            <ac:spMk id="21" creationId="{82DC7965-72B9-F95B-98EA-23911DBD7442}"/>
          </ac:spMkLst>
        </pc:spChg>
        <pc:spChg chg="mod">
          <ac:chgData name="Ricardo Veiga" userId="5fca3eb9dc0a7eb6" providerId="LiveId" clId="{5CBB6D70-1CAA-4AD5-AEE4-DE86A76A11A7}" dt="2024-06-05T18:52:10.437" v="696"/>
          <ac:spMkLst>
            <pc:docMk/>
            <pc:sldMk cId="0" sldId="258"/>
            <ac:spMk id="23" creationId="{14957F48-2150-07A9-D821-4B8282799C1F}"/>
          </ac:spMkLst>
        </pc:spChg>
        <pc:spChg chg="mod">
          <ac:chgData name="Ricardo Veiga" userId="5fca3eb9dc0a7eb6" providerId="LiveId" clId="{5CBB6D70-1CAA-4AD5-AEE4-DE86A76A11A7}" dt="2024-06-05T18:52:10.437" v="696"/>
          <ac:spMkLst>
            <pc:docMk/>
            <pc:sldMk cId="0" sldId="258"/>
            <ac:spMk id="24" creationId="{7BFDFB22-FEBB-226F-6EB7-93B3B196A402}"/>
          </ac:spMkLst>
        </pc:spChg>
        <pc:spChg chg="mod">
          <ac:chgData name="Ricardo Veiga" userId="5fca3eb9dc0a7eb6" providerId="LiveId" clId="{5CBB6D70-1CAA-4AD5-AEE4-DE86A76A11A7}" dt="2024-06-05T18:52:10.437" v="696"/>
          <ac:spMkLst>
            <pc:docMk/>
            <pc:sldMk cId="0" sldId="258"/>
            <ac:spMk id="26" creationId="{353223FD-C935-D41B-6CA5-C16B18CF7091}"/>
          </ac:spMkLst>
        </pc:spChg>
        <pc:spChg chg="mod">
          <ac:chgData name="Ricardo Veiga" userId="5fca3eb9dc0a7eb6" providerId="LiveId" clId="{5CBB6D70-1CAA-4AD5-AEE4-DE86A76A11A7}" dt="2024-06-05T18:52:10.437" v="696"/>
          <ac:spMkLst>
            <pc:docMk/>
            <pc:sldMk cId="0" sldId="258"/>
            <ac:spMk id="27" creationId="{2A49B96B-BC77-C5E8-1D77-7714C5D81EE5}"/>
          </ac:spMkLst>
        </pc:spChg>
        <pc:grpChg chg="add del mod">
          <ac:chgData name="Ricardo Veiga" userId="5fca3eb9dc0a7eb6" providerId="LiveId" clId="{5CBB6D70-1CAA-4AD5-AEE4-DE86A76A11A7}" dt="2024-06-05T18:51:45.128" v="690" actId="478"/>
          <ac:grpSpMkLst>
            <pc:docMk/>
            <pc:sldMk cId="0" sldId="258"/>
            <ac:grpSpMk id="14" creationId="{C3E5A804-48AA-9BC6-C09F-FDF267921018}"/>
          </ac:grpSpMkLst>
        </pc:grpChg>
        <pc:grpChg chg="add del mod">
          <ac:chgData name="Ricardo Veiga" userId="5fca3eb9dc0a7eb6" providerId="LiveId" clId="{5CBB6D70-1CAA-4AD5-AEE4-DE86A76A11A7}" dt="2024-06-05T18:51:47.502" v="691" actId="478"/>
          <ac:grpSpMkLst>
            <pc:docMk/>
            <pc:sldMk cId="0" sldId="258"/>
            <ac:grpSpMk id="15" creationId="{C286D01E-B491-DDC4-D8B2-B2A3D5C60C99}"/>
          </ac:grpSpMkLst>
        </pc:grpChg>
        <pc:grpChg chg="add del mod">
          <ac:chgData name="Ricardo Veiga" userId="5fca3eb9dc0a7eb6" providerId="LiveId" clId="{5CBB6D70-1CAA-4AD5-AEE4-DE86A76A11A7}" dt="2024-06-05T18:51:50.805" v="694" actId="478"/>
          <ac:grpSpMkLst>
            <pc:docMk/>
            <pc:sldMk cId="0" sldId="258"/>
            <ac:grpSpMk id="16" creationId="{C5DEFEF5-57AA-A1DB-FB97-7C921C544ABD}"/>
          </ac:grpSpMkLst>
        </pc:grpChg>
        <pc:grpChg chg="add mod">
          <ac:chgData name="Ricardo Veiga" userId="5fca3eb9dc0a7eb6" providerId="LiveId" clId="{5CBB6D70-1CAA-4AD5-AEE4-DE86A76A11A7}" dt="2024-06-05T18:52:10.437" v="696"/>
          <ac:grpSpMkLst>
            <pc:docMk/>
            <pc:sldMk cId="0" sldId="258"/>
            <ac:grpSpMk id="19" creationId="{27528457-8F6B-D634-E63E-836042A7249F}"/>
          </ac:grpSpMkLst>
        </pc:grpChg>
        <pc:grpChg chg="add mod">
          <ac:chgData name="Ricardo Veiga" userId="5fca3eb9dc0a7eb6" providerId="LiveId" clId="{5CBB6D70-1CAA-4AD5-AEE4-DE86A76A11A7}" dt="2024-06-05T18:52:10.437" v="696"/>
          <ac:grpSpMkLst>
            <pc:docMk/>
            <pc:sldMk cId="0" sldId="258"/>
            <ac:grpSpMk id="22" creationId="{26A16143-6FB3-F172-498D-DC142A105100}"/>
          </ac:grpSpMkLst>
        </pc:grpChg>
        <pc:grpChg chg="add mod">
          <ac:chgData name="Ricardo Veiga" userId="5fca3eb9dc0a7eb6" providerId="LiveId" clId="{5CBB6D70-1CAA-4AD5-AEE4-DE86A76A11A7}" dt="2024-06-05T18:52:10.437" v="696"/>
          <ac:grpSpMkLst>
            <pc:docMk/>
            <pc:sldMk cId="0" sldId="258"/>
            <ac:grpSpMk id="25" creationId="{F3EC2943-4E53-AC2D-6BD0-349FD14B35B1}"/>
          </ac:grpSpMkLst>
        </pc:grpChg>
        <pc:picChg chg="del">
          <ac:chgData name="Ricardo Veiga" userId="5fca3eb9dc0a7eb6" providerId="LiveId" clId="{5CBB6D70-1CAA-4AD5-AEE4-DE86A76A11A7}" dt="2024-06-05T18:47:08.217" v="624" actId="478"/>
          <ac:picMkLst>
            <pc:docMk/>
            <pc:sldMk cId="0" sldId="258"/>
            <ac:picMk id="4" creationId="{00000000-0000-0000-0000-000000000000}"/>
          </ac:picMkLst>
        </pc:picChg>
        <pc:picChg chg="mod">
          <ac:chgData name="Ricardo Veiga" userId="5fca3eb9dc0a7eb6" providerId="LiveId" clId="{5CBB6D70-1CAA-4AD5-AEE4-DE86A76A11A7}" dt="2024-06-05T18:38:13.872" v="553" actId="164"/>
          <ac:picMkLst>
            <pc:docMk/>
            <pc:sldMk cId="0" sldId="258"/>
            <ac:picMk id="6" creationId="{00000000-0000-0000-0000-000000000000}"/>
          </ac:picMkLst>
        </pc:picChg>
        <pc:picChg chg="del mod topLvl">
          <ac:chgData name="Ricardo Veiga" userId="5fca3eb9dc0a7eb6" providerId="LiveId" clId="{5CBB6D70-1CAA-4AD5-AEE4-DE86A76A11A7}" dt="2024-06-05T18:51:48.527" v="692" actId="478"/>
          <ac:picMkLst>
            <pc:docMk/>
            <pc:sldMk cId="0" sldId="258"/>
            <ac:picMk id="8" creationId="{00000000-0000-0000-0000-000000000000}"/>
          </ac:picMkLst>
        </pc:picChg>
        <pc:picChg chg="del mod topLvl">
          <ac:chgData name="Ricardo Veiga" userId="5fca3eb9dc0a7eb6" providerId="LiveId" clId="{5CBB6D70-1CAA-4AD5-AEE4-DE86A76A11A7}" dt="2024-06-05T18:51:50.805" v="694" actId="478"/>
          <ac:picMkLst>
            <pc:docMk/>
            <pc:sldMk cId="0" sldId="258"/>
            <ac:picMk id="10" creationId="{00000000-0000-0000-0000-000000000000}"/>
          </ac:picMkLst>
        </pc:picChg>
        <pc:picChg chg="del">
          <ac:chgData name="Ricardo Veiga" userId="5fca3eb9dc0a7eb6" providerId="LiveId" clId="{5CBB6D70-1CAA-4AD5-AEE4-DE86A76A11A7}" dt="2024-06-05T16:55:28.412" v="2" actId="478"/>
          <ac:picMkLst>
            <pc:docMk/>
            <pc:sldMk cId="0" sldId="258"/>
            <ac:picMk id="13" creationId="{00000000-0000-0000-0000-000000000000}"/>
          </ac:picMkLst>
        </pc:picChg>
      </pc:sldChg>
      <pc:sldChg chg="addSp delSp modSp mod modTransition modAnim modNotesTx">
        <pc:chgData name="Ricardo Veiga" userId="5fca3eb9dc0a7eb6" providerId="LiveId" clId="{5CBB6D70-1CAA-4AD5-AEE4-DE86A76A11A7}" dt="2024-06-05T19:04:17.373" v="1467"/>
        <pc:sldMkLst>
          <pc:docMk/>
          <pc:sldMk cId="0" sldId="259"/>
        </pc:sldMkLst>
        <pc:spChg chg="mod">
          <ac:chgData name="Ricardo Veiga" userId="5fca3eb9dc0a7eb6" providerId="LiveId" clId="{5CBB6D70-1CAA-4AD5-AEE4-DE86A76A11A7}" dt="2024-06-05T18:55:58.516" v="794" actId="34135"/>
          <ac:spMkLst>
            <pc:docMk/>
            <pc:sldMk cId="0" sldId="259"/>
            <ac:spMk id="3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7:57:59.260" v="244" actId="2710"/>
          <ac:spMkLst>
            <pc:docMk/>
            <pc:sldMk cId="0" sldId="259"/>
            <ac:spMk id="5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7:58:12.220" v="245" actId="2711"/>
          <ac:spMkLst>
            <pc:docMk/>
            <pc:sldMk cId="0" sldId="259"/>
            <ac:spMk id="7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7:58:12.220" v="245" actId="2711"/>
          <ac:spMkLst>
            <pc:docMk/>
            <pc:sldMk cId="0" sldId="259"/>
            <ac:spMk id="9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7:58:12.220" v="245" actId="2711"/>
          <ac:spMkLst>
            <pc:docMk/>
            <pc:sldMk cId="0" sldId="259"/>
            <ac:spMk id="11" creationId="{00000000-0000-0000-0000-000000000000}"/>
          </ac:spMkLst>
        </pc:spChg>
        <pc:spChg chg="mod topLvl">
          <ac:chgData name="Ricardo Veiga" userId="5fca3eb9dc0a7eb6" providerId="LiveId" clId="{5CBB6D70-1CAA-4AD5-AEE4-DE86A76A11A7}" dt="2024-06-05T18:39:55.452" v="575" actId="165"/>
          <ac:spMkLst>
            <pc:docMk/>
            <pc:sldMk cId="0" sldId="259"/>
            <ac:spMk id="15" creationId="{6FEA6B44-E0E2-53F7-E592-8AE96AE24E53}"/>
          </ac:spMkLst>
        </pc:spChg>
        <pc:spChg chg="mod topLvl">
          <ac:chgData name="Ricardo Veiga" userId="5fca3eb9dc0a7eb6" providerId="LiveId" clId="{5CBB6D70-1CAA-4AD5-AEE4-DE86A76A11A7}" dt="2024-06-05T18:39:55.452" v="575" actId="165"/>
          <ac:spMkLst>
            <pc:docMk/>
            <pc:sldMk cId="0" sldId="259"/>
            <ac:spMk id="16" creationId="{62179FA1-B369-3B9E-CBC6-81BCDDBA6163}"/>
          </ac:spMkLst>
        </pc:spChg>
        <pc:spChg chg="mod topLvl">
          <ac:chgData name="Ricardo Veiga" userId="5fca3eb9dc0a7eb6" providerId="LiveId" clId="{5CBB6D70-1CAA-4AD5-AEE4-DE86A76A11A7}" dt="2024-06-05T18:39:55.452" v="575" actId="165"/>
          <ac:spMkLst>
            <pc:docMk/>
            <pc:sldMk cId="0" sldId="259"/>
            <ac:spMk id="17" creationId="{D109E501-E896-021C-AB65-351BDDFAC6C9}"/>
          </ac:spMkLst>
        </pc:spChg>
        <pc:grpChg chg="del mod">
          <ac:chgData name="Ricardo Veiga" userId="5fca3eb9dc0a7eb6" providerId="LiveId" clId="{5CBB6D70-1CAA-4AD5-AEE4-DE86A76A11A7}" dt="2024-06-05T18:39:55.452" v="575" actId="165"/>
          <ac:grpSpMkLst>
            <pc:docMk/>
            <pc:sldMk cId="0" sldId="259"/>
            <ac:grpSpMk id="14" creationId="{30841BEE-327F-5ED0-715F-17C75E400D11}"/>
          </ac:grpSpMkLst>
        </pc:grpChg>
        <pc:graphicFrameChg chg="add del mod ord modGraphic">
          <ac:chgData name="Ricardo Veiga" userId="5fca3eb9dc0a7eb6" providerId="LiveId" clId="{5CBB6D70-1CAA-4AD5-AEE4-DE86A76A11A7}" dt="2024-06-05T18:39:48.896" v="574" actId="18245"/>
          <ac:graphicFrameMkLst>
            <pc:docMk/>
            <pc:sldMk cId="0" sldId="259"/>
            <ac:graphicFrameMk id="13" creationId="{62F6F07D-37DF-E2F8-09BF-F945645D0FE9}"/>
          </ac:graphicFrameMkLst>
        </pc:graphicFrameChg>
        <pc:picChg chg="del mod">
          <ac:chgData name="Ricardo Veiga" userId="5fca3eb9dc0a7eb6" providerId="LiveId" clId="{5CBB6D70-1CAA-4AD5-AEE4-DE86A76A11A7}" dt="2024-06-05T18:03:46.153" v="293" actId="478"/>
          <ac:picMkLst>
            <pc:docMk/>
            <pc:sldMk cId="0" sldId="259"/>
            <ac:picMk id="6" creationId="{00000000-0000-0000-0000-000000000000}"/>
          </ac:picMkLst>
        </pc:picChg>
        <pc:picChg chg="del">
          <ac:chgData name="Ricardo Veiga" userId="5fca3eb9dc0a7eb6" providerId="LiveId" clId="{5CBB6D70-1CAA-4AD5-AEE4-DE86A76A11A7}" dt="2024-06-05T18:03:45.249" v="292" actId="478"/>
          <ac:picMkLst>
            <pc:docMk/>
            <pc:sldMk cId="0" sldId="259"/>
            <ac:picMk id="8" creationId="{00000000-0000-0000-0000-000000000000}"/>
          </ac:picMkLst>
        </pc:picChg>
        <pc:picChg chg="del mod">
          <ac:chgData name="Ricardo Veiga" userId="5fca3eb9dc0a7eb6" providerId="LiveId" clId="{5CBB6D70-1CAA-4AD5-AEE4-DE86A76A11A7}" dt="2024-06-05T18:03:44.229" v="291" actId="478"/>
          <ac:picMkLst>
            <pc:docMk/>
            <pc:sldMk cId="0" sldId="259"/>
            <ac:picMk id="10" creationId="{00000000-0000-0000-0000-000000000000}"/>
          </ac:picMkLst>
        </pc:picChg>
        <pc:picChg chg="del">
          <ac:chgData name="Ricardo Veiga" userId="5fca3eb9dc0a7eb6" providerId="LiveId" clId="{5CBB6D70-1CAA-4AD5-AEE4-DE86A76A11A7}" dt="2024-06-05T16:55:38.437" v="7" actId="478"/>
          <ac:picMkLst>
            <pc:docMk/>
            <pc:sldMk cId="0" sldId="259"/>
            <ac:picMk id="12" creationId="{00000000-0000-0000-0000-000000000000}"/>
          </ac:picMkLst>
        </pc:picChg>
      </pc:sldChg>
      <pc:sldChg chg="addSp delSp modSp mod modTransition modAnim modNotesTx">
        <pc:chgData name="Ricardo Veiga" userId="5fca3eb9dc0a7eb6" providerId="LiveId" clId="{5CBB6D70-1CAA-4AD5-AEE4-DE86A76A11A7}" dt="2024-06-05T19:05:22.031" v="1491"/>
        <pc:sldMkLst>
          <pc:docMk/>
          <pc:sldMk cId="0" sldId="260"/>
        </pc:sldMkLst>
        <pc:spChg chg="mod">
          <ac:chgData name="Ricardo Veiga" userId="5fca3eb9dc0a7eb6" providerId="LiveId" clId="{5CBB6D70-1CAA-4AD5-AEE4-DE86A76A11A7}" dt="2024-06-05T18:04:38.112" v="307" actId="34135"/>
          <ac:spMkLst>
            <pc:docMk/>
            <pc:sldMk cId="0" sldId="260"/>
            <ac:spMk id="3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04:43.759" v="308" actId="1076"/>
          <ac:spMkLst>
            <pc:docMk/>
            <pc:sldMk cId="0" sldId="260"/>
            <ac:spMk id="4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4:29.126" v="1468" actId="164"/>
          <ac:spMkLst>
            <pc:docMk/>
            <pc:sldMk cId="0" sldId="260"/>
            <ac:spMk id="5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4:29.126" v="1468" actId="164"/>
          <ac:spMkLst>
            <pc:docMk/>
            <pc:sldMk cId="0" sldId="260"/>
            <ac:spMk id="6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4:34.552" v="1469" actId="164"/>
          <ac:spMkLst>
            <pc:docMk/>
            <pc:sldMk cId="0" sldId="260"/>
            <ac:spMk id="7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4:34.552" v="1469" actId="164"/>
          <ac:spMkLst>
            <pc:docMk/>
            <pc:sldMk cId="0" sldId="260"/>
            <ac:spMk id="8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4:38.265" v="1470" actId="164"/>
          <ac:spMkLst>
            <pc:docMk/>
            <pc:sldMk cId="0" sldId="260"/>
            <ac:spMk id="9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4:38.265" v="1470" actId="164"/>
          <ac:spMkLst>
            <pc:docMk/>
            <pc:sldMk cId="0" sldId="260"/>
            <ac:spMk id="10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4:41.797" v="1471" actId="164"/>
          <ac:spMkLst>
            <pc:docMk/>
            <pc:sldMk cId="0" sldId="260"/>
            <ac:spMk id="11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4:41.797" v="1471" actId="164"/>
          <ac:spMkLst>
            <pc:docMk/>
            <pc:sldMk cId="0" sldId="260"/>
            <ac:spMk id="12" creationId="{00000000-0000-0000-0000-000000000000}"/>
          </ac:spMkLst>
        </pc:spChg>
        <pc:grpChg chg="add mod">
          <ac:chgData name="Ricardo Veiga" userId="5fca3eb9dc0a7eb6" providerId="LiveId" clId="{5CBB6D70-1CAA-4AD5-AEE4-DE86A76A11A7}" dt="2024-06-05T19:04:29.126" v="1468" actId="164"/>
          <ac:grpSpMkLst>
            <pc:docMk/>
            <pc:sldMk cId="0" sldId="260"/>
            <ac:grpSpMk id="14" creationId="{6717C100-89D1-CE3C-9E80-5B8DBF90C979}"/>
          </ac:grpSpMkLst>
        </pc:grpChg>
        <pc:grpChg chg="add mod">
          <ac:chgData name="Ricardo Veiga" userId="5fca3eb9dc0a7eb6" providerId="LiveId" clId="{5CBB6D70-1CAA-4AD5-AEE4-DE86A76A11A7}" dt="2024-06-05T19:04:34.552" v="1469" actId="164"/>
          <ac:grpSpMkLst>
            <pc:docMk/>
            <pc:sldMk cId="0" sldId="260"/>
            <ac:grpSpMk id="15" creationId="{45C8071C-7ACB-00A1-223B-8042B443C539}"/>
          </ac:grpSpMkLst>
        </pc:grpChg>
        <pc:grpChg chg="add mod">
          <ac:chgData name="Ricardo Veiga" userId="5fca3eb9dc0a7eb6" providerId="LiveId" clId="{5CBB6D70-1CAA-4AD5-AEE4-DE86A76A11A7}" dt="2024-06-05T19:04:38.265" v="1470" actId="164"/>
          <ac:grpSpMkLst>
            <pc:docMk/>
            <pc:sldMk cId="0" sldId="260"/>
            <ac:grpSpMk id="16" creationId="{B7FAFB7C-F15F-B562-868B-7267BB86A08C}"/>
          </ac:grpSpMkLst>
        </pc:grpChg>
        <pc:grpChg chg="add mod">
          <ac:chgData name="Ricardo Veiga" userId="5fca3eb9dc0a7eb6" providerId="LiveId" clId="{5CBB6D70-1CAA-4AD5-AEE4-DE86A76A11A7}" dt="2024-06-05T19:04:41.797" v="1471" actId="164"/>
          <ac:grpSpMkLst>
            <pc:docMk/>
            <pc:sldMk cId="0" sldId="260"/>
            <ac:grpSpMk id="17" creationId="{9FC5B059-4A81-DCC7-F137-E31D7346628C}"/>
          </ac:grpSpMkLst>
        </pc:grpChg>
        <pc:picChg chg="del">
          <ac:chgData name="Ricardo Veiga" userId="5fca3eb9dc0a7eb6" providerId="LiveId" clId="{5CBB6D70-1CAA-4AD5-AEE4-DE86A76A11A7}" dt="2024-06-05T16:55:30.324" v="3" actId="478"/>
          <ac:picMkLst>
            <pc:docMk/>
            <pc:sldMk cId="0" sldId="260"/>
            <ac:picMk id="13" creationId="{00000000-0000-0000-0000-000000000000}"/>
          </ac:picMkLst>
        </pc:picChg>
      </pc:sldChg>
      <pc:sldChg chg="addSp delSp modSp mod modTransition modAnim modNotesTx">
        <pc:chgData name="Ricardo Veiga" userId="5fca3eb9dc0a7eb6" providerId="LiveId" clId="{5CBB6D70-1CAA-4AD5-AEE4-DE86A76A11A7}" dt="2024-06-05T19:06:27.686" v="1508"/>
        <pc:sldMkLst>
          <pc:docMk/>
          <pc:sldMk cId="0" sldId="261"/>
        </pc:sldMkLst>
        <pc:spChg chg="mod">
          <ac:chgData name="Ricardo Veiga" userId="5fca3eb9dc0a7eb6" providerId="LiveId" clId="{5CBB6D70-1CAA-4AD5-AEE4-DE86A76A11A7}" dt="2024-06-05T18:09:26.611" v="333" actId="34135"/>
          <ac:spMkLst>
            <pc:docMk/>
            <pc:sldMk cId="0" sldId="261"/>
            <ac:spMk id="3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09:45.111" v="334" actId="1076"/>
          <ac:spMkLst>
            <pc:docMk/>
            <pc:sldMk cId="0" sldId="261"/>
            <ac:spMk id="4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15:07.769" v="382" actId="164"/>
          <ac:spMkLst>
            <pc:docMk/>
            <pc:sldMk cId="0" sldId="261"/>
            <ac:spMk id="5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15:07.769" v="382" actId="164"/>
          <ac:spMkLst>
            <pc:docMk/>
            <pc:sldMk cId="0" sldId="261"/>
            <ac:spMk id="6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15:07.769" v="382" actId="164"/>
          <ac:spMkLst>
            <pc:docMk/>
            <pc:sldMk cId="0" sldId="261"/>
            <ac:spMk id="7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15:03.420" v="381" actId="164"/>
          <ac:spMkLst>
            <pc:docMk/>
            <pc:sldMk cId="0" sldId="261"/>
            <ac:spMk id="8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15:03.420" v="381" actId="164"/>
          <ac:spMkLst>
            <pc:docMk/>
            <pc:sldMk cId="0" sldId="261"/>
            <ac:spMk id="9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15:03.420" v="381" actId="164"/>
          <ac:spMkLst>
            <pc:docMk/>
            <pc:sldMk cId="0" sldId="261"/>
            <ac:spMk id="10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14:32.500" v="376" actId="164"/>
          <ac:spMkLst>
            <pc:docMk/>
            <pc:sldMk cId="0" sldId="261"/>
            <ac:spMk id="11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14:32.500" v="376" actId="164"/>
          <ac:spMkLst>
            <pc:docMk/>
            <pc:sldMk cId="0" sldId="261"/>
            <ac:spMk id="12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14:32.500" v="376" actId="164"/>
          <ac:spMkLst>
            <pc:docMk/>
            <pc:sldMk cId="0" sldId="261"/>
            <ac:spMk id="13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14:37.764" v="377" actId="164"/>
          <ac:spMkLst>
            <pc:docMk/>
            <pc:sldMk cId="0" sldId="261"/>
            <ac:spMk id="14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14:37.764" v="377" actId="164"/>
          <ac:spMkLst>
            <pc:docMk/>
            <pc:sldMk cId="0" sldId="261"/>
            <ac:spMk id="15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14:37.764" v="377" actId="164"/>
          <ac:spMkLst>
            <pc:docMk/>
            <pc:sldMk cId="0" sldId="261"/>
            <ac:spMk id="16" creationId="{00000000-0000-0000-0000-000000000000}"/>
          </ac:spMkLst>
        </pc:spChg>
        <pc:grpChg chg="add mod">
          <ac:chgData name="Ricardo Veiga" userId="5fca3eb9dc0a7eb6" providerId="LiveId" clId="{5CBB6D70-1CAA-4AD5-AEE4-DE86A76A11A7}" dt="2024-06-05T18:15:35.002" v="384" actId="1076"/>
          <ac:grpSpMkLst>
            <pc:docMk/>
            <pc:sldMk cId="0" sldId="261"/>
            <ac:grpSpMk id="20" creationId="{32711FFC-CC32-A34D-C4FF-015EACE0C0CF}"/>
          </ac:grpSpMkLst>
        </pc:grpChg>
        <pc:grpChg chg="add mod">
          <ac:chgData name="Ricardo Veiga" userId="5fca3eb9dc0a7eb6" providerId="LiveId" clId="{5CBB6D70-1CAA-4AD5-AEE4-DE86A76A11A7}" dt="2024-06-05T18:15:35.002" v="384" actId="1076"/>
          <ac:grpSpMkLst>
            <pc:docMk/>
            <pc:sldMk cId="0" sldId="261"/>
            <ac:grpSpMk id="21" creationId="{5D16B89D-0B09-2849-BFFC-19B1D77A35E7}"/>
          </ac:grpSpMkLst>
        </pc:grpChg>
        <pc:grpChg chg="add mod">
          <ac:chgData name="Ricardo Veiga" userId="5fca3eb9dc0a7eb6" providerId="LiveId" clId="{5CBB6D70-1CAA-4AD5-AEE4-DE86A76A11A7}" dt="2024-06-05T18:15:35.002" v="384" actId="1076"/>
          <ac:grpSpMkLst>
            <pc:docMk/>
            <pc:sldMk cId="0" sldId="261"/>
            <ac:grpSpMk id="22" creationId="{EB34DF78-9A80-46B2-087A-63B54A4A4158}"/>
          </ac:grpSpMkLst>
        </pc:grpChg>
        <pc:grpChg chg="add mod">
          <ac:chgData name="Ricardo Veiga" userId="5fca3eb9dc0a7eb6" providerId="LiveId" clId="{5CBB6D70-1CAA-4AD5-AEE4-DE86A76A11A7}" dt="2024-06-05T18:15:35.002" v="384" actId="1076"/>
          <ac:grpSpMkLst>
            <pc:docMk/>
            <pc:sldMk cId="0" sldId="261"/>
            <ac:grpSpMk id="23" creationId="{8D50DE16-A946-6065-C73B-E8D158FEB841}"/>
          </ac:grpSpMkLst>
        </pc:grpChg>
        <pc:picChg chg="del">
          <ac:chgData name="Ricardo Veiga" userId="5fca3eb9dc0a7eb6" providerId="LiveId" clId="{5CBB6D70-1CAA-4AD5-AEE4-DE86A76A11A7}" dt="2024-06-05T16:55:31.260" v="4" actId="478"/>
          <ac:picMkLst>
            <pc:docMk/>
            <pc:sldMk cId="0" sldId="261"/>
            <ac:picMk id="17" creationId="{00000000-0000-0000-0000-000000000000}"/>
          </ac:picMkLst>
        </pc:picChg>
        <pc:picChg chg="add mod">
          <ac:chgData name="Ricardo Veiga" userId="5fca3eb9dc0a7eb6" providerId="LiveId" clId="{5CBB6D70-1CAA-4AD5-AEE4-DE86A76A11A7}" dt="2024-06-05T18:15:35.002" v="384" actId="1076"/>
          <ac:picMkLst>
            <pc:docMk/>
            <pc:sldMk cId="0" sldId="261"/>
            <ac:picMk id="19" creationId="{32D5B842-D502-B11E-04DE-EF35BF5A5CA2}"/>
          </ac:picMkLst>
        </pc:picChg>
      </pc:sldChg>
      <pc:sldChg chg="addSp delSp modSp mod modTransition modAnim modNotesTx">
        <pc:chgData name="Ricardo Veiga" userId="5fca3eb9dc0a7eb6" providerId="LiveId" clId="{5CBB6D70-1CAA-4AD5-AEE4-DE86A76A11A7}" dt="2024-06-05T19:09:15.006" v="1532"/>
        <pc:sldMkLst>
          <pc:docMk/>
          <pc:sldMk cId="0" sldId="262"/>
        </pc:sldMkLst>
        <pc:spChg chg="mod">
          <ac:chgData name="Ricardo Veiga" userId="5fca3eb9dc0a7eb6" providerId="LiveId" clId="{5CBB6D70-1CAA-4AD5-AEE4-DE86A76A11A7}" dt="2024-06-05T18:48:39.424" v="647" actId="34135"/>
          <ac:spMkLst>
            <pc:docMk/>
            <pc:sldMk cId="0" sldId="262"/>
            <ac:spMk id="5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16:05.392" v="390" actId="1076"/>
          <ac:spMkLst>
            <pc:docMk/>
            <pc:sldMk cId="0" sldId="262"/>
            <ac:spMk id="6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7:59.322" v="1513" actId="164"/>
          <ac:spMkLst>
            <pc:docMk/>
            <pc:sldMk cId="0" sldId="262"/>
            <ac:spMk id="8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7:59.322" v="1513" actId="164"/>
          <ac:spMkLst>
            <pc:docMk/>
            <pc:sldMk cId="0" sldId="262"/>
            <ac:spMk id="9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7:46.317" v="1512" actId="164"/>
          <ac:spMkLst>
            <pc:docMk/>
            <pc:sldMk cId="0" sldId="262"/>
            <ac:spMk id="10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7:25.940" v="1509" actId="164"/>
          <ac:spMkLst>
            <pc:docMk/>
            <pc:sldMk cId="0" sldId="262"/>
            <ac:spMk id="11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7:25.940" v="1509" actId="164"/>
          <ac:spMkLst>
            <pc:docMk/>
            <pc:sldMk cId="0" sldId="262"/>
            <ac:spMk id="12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8:14.982" v="1514" actId="164"/>
          <ac:spMkLst>
            <pc:docMk/>
            <pc:sldMk cId="0" sldId="262"/>
            <ac:spMk id="13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8:14.982" v="1514" actId="164"/>
          <ac:spMkLst>
            <pc:docMk/>
            <pc:sldMk cId="0" sldId="262"/>
            <ac:spMk id="14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8:14.982" v="1514" actId="164"/>
          <ac:spMkLst>
            <pc:docMk/>
            <pc:sldMk cId="0" sldId="262"/>
            <ac:spMk id="15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7:31.498" v="1510" actId="164"/>
          <ac:spMkLst>
            <pc:docMk/>
            <pc:sldMk cId="0" sldId="262"/>
            <ac:spMk id="16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7:31.498" v="1510" actId="164"/>
          <ac:spMkLst>
            <pc:docMk/>
            <pc:sldMk cId="0" sldId="262"/>
            <ac:spMk id="17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8:20.622" v="1515" actId="164"/>
          <ac:spMkLst>
            <pc:docMk/>
            <pc:sldMk cId="0" sldId="262"/>
            <ac:spMk id="18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8:20.622" v="1515" actId="164"/>
          <ac:spMkLst>
            <pc:docMk/>
            <pc:sldMk cId="0" sldId="262"/>
            <ac:spMk id="19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8:20.622" v="1515" actId="164"/>
          <ac:spMkLst>
            <pc:docMk/>
            <pc:sldMk cId="0" sldId="262"/>
            <ac:spMk id="20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7:35.039" v="1511" actId="164"/>
          <ac:spMkLst>
            <pc:docMk/>
            <pc:sldMk cId="0" sldId="262"/>
            <ac:spMk id="21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9:07:35.039" v="1511" actId="164"/>
          <ac:spMkLst>
            <pc:docMk/>
            <pc:sldMk cId="0" sldId="262"/>
            <ac:spMk id="22" creationId="{00000000-0000-0000-0000-000000000000}"/>
          </ac:spMkLst>
        </pc:spChg>
        <pc:grpChg chg="add mod">
          <ac:chgData name="Ricardo Veiga" userId="5fca3eb9dc0a7eb6" providerId="LiveId" clId="{5CBB6D70-1CAA-4AD5-AEE4-DE86A76A11A7}" dt="2024-06-05T19:07:46.317" v="1512" actId="164"/>
          <ac:grpSpMkLst>
            <pc:docMk/>
            <pc:sldMk cId="0" sldId="262"/>
            <ac:grpSpMk id="24" creationId="{9D8214FC-CEB0-0DF3-D3BB-91835C8669E7}"/>
          </ac:grpSpMkLst>
        </pc:grpChg>
        <pc:grpChg chg="add mod">
          <ac:chgData name="Ricardo Veiga" userId="5fca3eb9dc0a7eb6" providerId="LiveId" clId="{5CBB6D70-1CAA-4AD5-AEE4-DE86A76A11A7}" dt="2024-06-05T19:08:14.982" v="1514" actId="164"/>
          <ac:grpSpMkLst>
            <pc:docMk/>
            <pc:sldMk cId="0" sldId="262"/>
            <ac:grpSpMk id="25" creationId="{15429441-EBD4-68A9-AAC6-9034AA63C726}"/>
          </ac:grpSpMkLst>
        </pc:grpChg>
        <pc:grpChg chg="add mod">
          <ac:chgData name="Ricardo Veiga" userId="5fca3eb9dc0a7eb6" providerId="LiveId" clId="{5CBB6D70-1CAA-4AD5-AEE4-DE86A76A11A7}" dt="2024-06-05T19:08:20.622" v="1515" actId="164"/>
          <ac:grpSpMkLst>
            <pc:docMk/>
            <pc:sldMk cId="0" sldId="262"/>
            <ac:grpSpMk id="26" creationId="{59AB465B-D267-14B7-B1C4-3860EDAE8032}"/>
          </ac:grpSpMkLst>
        </pc:grpChg>
        <pc:grpChg chg="add mod">
          <ac:chgData name="Ricardo Veiga" userId="5fca3eb9dc0a7eb6" providerId="LiveId" clId="{5CBB6D70-1CAA-4AD5-AEE4-DE86A76A11A7}" dt="2024-06-05T19:07:59.322" v="1513" actId="164"/>
          <ac:grpSpMkLst>
            <pc:docMk/>
            <pc:sldMk cId="0" sldId="262"/>
            <ac:grpSpMk id="27" creationId="{B8A6CEDA-4679-9B8D-E2D6-5BBB3CE8AB91}"/>
          </ac:grpSpMkLst>
        </pc:grpChg>
        <pc:grpChg chg="add mod">
          <ac:chgData name="Ricardo Veiga" userId="5fca3eb9dc0a7eb6" providerId="LiveId" clId="{5CBB6D70-1CAA-4AD5-AEE4-DE86A76A11A7}" dt="2024-06-05T19:07:59.322" v="1513" actId="164"/>
          <ac:grpSpMkLst>
            <pc:docMk/>
            <pc:sldMk cId="0" sldId="262"/>
            <ac:grpSpMk id="28" creationId="{81529515-AAF3-7996-8C1C-7B0EDF967DCC}"/>
          </ac:grpSpMkLst>
        </pc:grpChg>
        <pc:grpChg chg="add mod">
          <ac:chgData name="Ricardo Veiga" userId="5fca3eb9dc0a7eb6" providerId="LiveId" clId="{5CBB6D70-1CAA-4AD5-AEE4-DE86A76A11A7}" dt="2024-06-05T19:08:14.982" v="1514" actId="164"/>
          <ac:grpSpMkLst>
            <pc:docMk/>
            <pc:sldMk cId="0" sldId="262"/>
            <ac:grpSpMk id="29" creationId="{FEE72420-19F2-C11A-2AB9-6F54C23F3E04}"/>
          </ac:grpSpMkLst>
        </pc:grpChg>
        <pc:grpChg chg="add mod">
          <ac:chgData name="Ricardo Veiga" userId="5fca3eb9dc0a7eb6" providerId="LiveId" clId="{5CBB6D70-1CAA-4AD5-AEE4-DE86A76A11A7}" dt="2024-06-05T19:08:20.622" v="1515" actId="164"/>
          <ac:grpSpMkLst>
            <pc:docMk/>
            <pc:sldMk cId="0" sldId="262"/>
            <ac:grpSpMk id="30" creationId="{75621CD4-6524-69A2-3C9D-0B19F8915C2D}"/>
          </ac:grpSpMkLst>
        </pc:grpChg>
        <pc:picChg chg="mod">
          <ac:chgData name="Ricardo Veiga" userId="5fca3eb9dc0a7eb6" providerId="LiveId" clId="{5CBB6D70-1CAA-4AD5-AEE4-DE86A76A11A7}" dt="2024-06-05T18:48:33.793" v="645" actId="1076"/>
          <ac:picMkLst>
            <pc:docMk/>
            <pc:sldMk cId="0" sldId="262"/>
            <ac:picMk id="4" creationId="{00000000-0000-0000-0000-000000000000}"/>
          </ac:picMkLst>
        </pc:picChg>
        <pc:picChg chg="del">
          <ac:chgData name="Ricardo Veiga" userId="5fca3eb9dc0a7eb6" providerId="LiveId" clId="{5CBB6D70-1CAA-4AD5-AEE4-DE86A76A11A7}" dt="2024-06-05T16:55:40.150" v="8" actId="478"/>
          <ac:picMkLst>
            <pc:docMk/>
            <pc:sldMk cId="0" sldId="262"/>
            <ac:picMk id="23" creationId="{00000000-0000-0000-0000-000000000000}"/>
          </ac:picMkLst>
        </pc:picChg>
      </pc:sldChg>
      <pc:sldChg chg="addSp delSp modSp mod modTransition modAnim modNotesTx">
        <pc:chgData name="Ricardo Veiga" userId="5fca3eb9dc0a7eb6" providerId="LiveId" clId="{5CBB6D70-1CAA-4AD5-AEE4-DE86A76A11A7}" dt="2024-06-05T19:10:13.311" v="1542"/>
        <pc:sldMkLst>
          <pc:docMk/>
          <pc:sldMk cId="0" sldId="263"/>
        </pc:sldMkLst>
        <pc:spChg chg="mod">
          <ac:chgData name="Ricardo Veiga" userId="5fca3eb9dc0a7eb6" providerId="LiveId" clId="{5CBB6D70-1CAA-4AD5-AEE4-DE86A76A11A7}" dt="2024-06-05T18:32:47.139" v="505" actId="34135"/>
          <ac:spMkLst>
            <pc:docMk/>
            <pc:sldMk cId="0" sldId="263"/>
            <ac:spMk id="3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1:36.063" v="494" actId="1076"/>
          <ac:spMkLst>
            <pc:docMk/>
            <pc:sldMk cId="0" sldId="263"/>
            <ac:spMk id="4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2:01.660" v="495" actId="164"/>
          <ac:spMkLst>
            <pc:docMk/>
            <pc:sldMk cId="0" sldId="263"/>
            <ac:spMk id="5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2:56.806" v="508" actId="6549"/>
          <ac:spMkLst>
            <pc:docMk/>
            <pc:sldMk cId="0" sldId="263"/>
            <ac:spMk id="6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2:06.939" v="496" actId="164"/>
          <ac:spMkLst>
            <pc:docMk/>
            <pc:sldMk cId="0" sldId="263"/>
            <ac:spMk id="7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3:02.441" v="511" actId="6549"/>
          <ac:spMkLst>
            <pc:docMk/>
            <pc:sldMk cId="0" sldId="263"/>
            <ac:spMk id="8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2:10.045" v="497" actId="164"/>
          <ac:spMkLst>
            <pc:docMk/>
            <pc:sldMk cId="0" sldId="263"/>
            <ac:spMk id="9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32:10.045" v="497" actId="164"/>
          <ac:spMkLst>
            <pc:docMk/>
            <pc:sldMk cId="0" sldId="263"/>
            <ac:spMk id="10" creationId="{00000000-0000-0000-0000-000000000000}"/>
          </ac:spMkLst>
        </pc:spChg>
        <pc:grpChg chg="add mod">
          <ac:chgData name="Ricardo Veiga" userId="5fca3eb9dc0a7eb6" providerId="LiveId" clId="{5CBB6D70-1CAA-4AD5-AEE4-DE86A76A11A7}" dt="2024-06-05T18:32:55.075" v="507" actId="14100"/>
          <ac:grpSpMkLst>
            <pc:docMk/>
            <pc:sldMk cId="0" sldId="263"/>
            <ac:grpSpMk id="13" creationId="{4B9D0599-EACE-E581-CA1C-B2084876B49B}"/>
          </ac:grpSpMkLst>
        </pc:grpChg>
        <pc:grpChg chg="add mod">
          <ac:chgData name="Ricardo Veiga" userId="5fca3eb9dc0a7eb6" providerId="LiveId" clId="{5CBB6D70-1CAA-4AD5-AEE4-DE86A76A11A7}" dt="2024-06-05T18:33:17.650" v="514" actId="1076"/>
          <ac:grpSpMkLst>
            <pc:docMk/>
            <pc:sldMk cId="0" sldId="263"/>
            <ac:grpSpMk id="14" creationId="{9F106CB8-C2D2-40B5-0DA5-82FE6FDD5C13}"/>
          </ac:grpSpMkLst>
        </pc:grpChg>
        <pc:grpChg chg="add mod">
          <ac:chgData name="Ricardo Veiga" userId="5fca3eb9dc0a7eb6" providerId="LiveId" clId="{5CBB6D70-1CAA-4AD5-AEE4-DE86A76A11A7}" dt="2024-06-05T18:33:12.835" v="513" actId="14100"/>
          <ac:grpSpMkLst>
            <pc:docMk/>
            <pc:sldMk cId="0" sldId="263"/>
            <ac:grpSpMk id="15" creationId="{929EDC56-8936-1CBC-30A8-D2659211AFF0}"/>
          </ac:grpSpMkLst>
        </pc:grpChg>
        <pc:picChg chg="del">
          <ac:chgData name="Ricardo Veiga" userId="5fca3eb9dc0a7eb6" providerId="LiveId" clId="{5CBB6D70-1CAA-4AD5-AEE4-DE86A76A11A7}" dt="2024-06-05T16:55:32.161" v="5" actId="478"/>
          <ac:picMkLst>
            <pc:docMk/>
            <pc:sldMk cId="0" sldId="263"/>
            <ac:picMk id="11" creationId="{00000000-0000-0000-0000-000000000000}"/>
          </ac:picMkLst>
        </pc:picChg>
        <pc:picChg chg="add mod">
          <ac:chgData name="Ricardo Veiga" userId="5fca3eb9dc0a7eb6" providerId="LiveId" clId="{5CBB6D70-1CAA-4AD5-AEE4-DE86A76A11A7}" dt="2024-06-05T18:31:27.981" v="493"/>
          <ac:picMkLst>
            <pc:docMk/>
            <pc:sldMk cId="0" sldId="263"/>
            <ac:picMk id="12" creationId="{B1E67E0B-FD01-BE41-7246-009CAAB9B7EA}"/>
          </ac:picMkLst>
        </pc:picChg>
        <pc:picChg chg="add mod">
          <ac:chgData name="Ricardo Veiga" userId="5fca3eb9dc0a7eb6" providerId="LiveId" clId="{5CBB6D70-1CAA-4AD5-AEE4-DE86A76A11A7}" dt="2024-06-05T18:32:32.581" v="501"/>
          <ac:picMkLst>
            <pc:docMk/>
            <pc:sldMk cId="0" sldId="263"/>
            <ac:picMk id="16" creationId="{00DC3152-3AE6-0CFF-D0E8-8382AB50BB2D}"/>
          </ac:picMkLst>
        </pc:picChg>
      </pc:sldChg>
      <pc:sldChg chg="delSp modSp mod modTransition modAnim modNotesTx">
        <pc:chgData name="Ricardo Veiga" userId="5fca3eb9dc0a7eb6" providerId="LiveId" clId="{5CBB6D70-1CAA-4AD5-AEE4-DE86A76A11A7}" dt="2024-06-05T19:10:27.681" v="1550"/>
        <pc:sldMkLst>
          <pc:docMk/>
          <pc:sldMk cId="0" sldId="264"/>
        </pc:sldMkLst>
        <pc:spChg chg="mod">
          <ac:chgData name="Ricardo Veiga" userId="5fca3eb9dc0a7eb6" providerId="LiveId" clId="{5CBB6D70-1CAA-4AD5-AEE4-DE86A76A11A7}" dt="2024-06-05T18:19:42.372" v="472" actId="552"/>
          <ac:spMkLst>
            <pc:docMk/>
            <pc:sldMk cId="0" sldId="264"/>
            <ac:spMk id="5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19:42.372" v="472" actId="552"/>
          <ac:spMkLst>
            <pc:docMk/>
            <pc:sldMk cId="0" sldId="264"/>
            <ac:spMk id="6" creationId="{00000000-0000-0000-0000-000000000000}"/>
          </ac:spMkLst>
        </pc:spChg>
        <pc:picChg chg="del">
          <ac:chgData name="Ricardo Veiga" userId="5fca3eb9dc0a7eb6" providerId="LiveId" clId="{5CBB6D70-1CAA-4AD5-AEE4-DE86A76A11A7}" dt="2024-06-05T16:55:32.924" v="6" actId="478"/>
          <ac:picMkLst>
            <pc:docMk/>
            <pc:sldMk cId="0" sldId="264"/>
            <ac:picMk id="7" creationId="{00000000-0000-0000-0000-000000000000}"/>
          </ac:picMkLst>
        </pc:picChg>
      </pc:sldChg>
      <pc:sldChg chg="add modAnim modNotesTx">
        <pc:chgData name="Ricardo Veiga" userId="5fca3eb9dc0a7eb6" providerId="LiveId" clId="{5CBB6D70-1CAA-4AD5-AEE4-DE86A76A11A7}" dt="2024-06-05T19:03:19.241" v="1425"/>
        <pc:sldMkLst>
          <pc:docMk/>
          <pc:sldMk cId="2815985631" sldId="265"/>
        </pc:sldMkLst>
      </pc:sldChg>
      <pc:sldChg chg="addSp delSp modSp add mod ord setBg delAnim modAnim modNotesTx">
        <pc:chgData name="Ricardo Veiga" userId="5fca3eb9dc0a7eb6" providerId="LiveId" clId="{5CBB6D70-1CAA-4AD5-AEE4-DE86A76A11A7}" dt="2024-06-05T19:02:26.140" v="1395"/>
        <pc:sldMkLst>
          <pc:docMk/>
          <pc:sldMk cId="3594734230" sldId="266"/>
        </pc:sldMkLst>
        <pc:spChg chg="del mod">
          <ac:chgData name="Ricardo Veiga" userId="5fca3eb9dc0a7eb6" providerId="LiveId" clId="{5CBB6D70-1CAA-4AD5-AEE4-DE86A76A11A7}" dt="2024-06-05T18:55:27.628" v="749" actId="478"/>
          <ac:spMkLst>
            <pc:docMk/>
            <pc:sldMk cId="3594734230" sldId="266"/>
            <ac:spMk id="2" creationId="{00000000-0000-0000-0000-000000000000}"/>
          </ac:spMkLst>
        </pc:spChg>
        <pc:spChg chg="mod">
          <ac:chgData name="Ricardo Veiga" userId="5fca3eb9dc0a7eb6" providerId="LiveId" clId="{5CBB6D70-1CAA-4AD5-AEE4-DE86A76A11A7}" dt="2024-06-05T18:56:18.675" v="799" actId="14100"/>
          <ac:spMkLst>
            <pc:docMk/>
            <pc:sldMk cId="3594734230" sldId="266"/>
            <ac:spMk id="3" creationId="{00000000-0000-0000-0000-000000000000}"/>
          </ac:spMkLst>
        </pc:spChg>
        <pc:spChg chg="del">
          <ac:chgData name="Ricardo Veiga" userId="5fca3eb9dc0a7eb6" providerId="LiveId" clId="{5CBB6D70-1CAA-4AD5-AEE4-DE86A76A11A7}" dt="2024-06-05T18:53:08.153" v="709" actId="478"/>
          <ac:spMkLst>
            <pc:docMk/>
            <pc:sldMk cId="3594734230" sldId="266"/>
            <ac:spMk id="5" creationId="{00000000-0000-0000-0000-000000000000}"/>
          </ac:spMkLst>
        </pc:spChg>
        <pc:spChg chg="add mod">
          <ac:chgData name="Ricardo Veiga" userId="5fca3eb9dc0a7eb6" providerId="LiveId" clId="{5CBB6D70-1CAA-4AD5-AEE4-DE86A76A11A7}" dt="2024-06-05T18:59:57.397" v="1334" actId="552"/>
          <ac:spMkLst>
            <pc:docMk/>
            <pc:sldMk cId="3594734230" sldId="266"/>
            <ac:spMk id="13" creationId="{8D763D7A-35F5-6C26-123B-E2A6D739A008}"/>
          </ac:spMkLst>
        </pc:spChg>
        <pc:spChg chg="mod">
          <ac:chgData name="Ricardo Veiga" userId="5fca3eb9dc0a7eb6" providerId="LiveId" clId="{5CBB6D70-1CAA-4AD5-AEE4-DE86A76A11A7}" dt="2024-06-05T19:00:10.327" v="1346" actId="1076"/>
          <ac:spMkLst>
            <pc:docMk/>
            <pc:sldMk cId="3594734230" sldId="266"/>
            <ac:spMk id="18" creationId="{1B7A28E9-5AAE-092A-DB59-BB48C81F0386}"/>
          </ac:spMkLst>
        </pc:spChg>
        <pc:spChg chg="mod">
          <ac:chgData name="Ricardo Veiga" userId="5fca3eb9dc0a7eb6" providerId="LiveId" clId="{5CBB6D70-1CAA-4AD5-AEE4-DE86A76A11A7}" dt="2024-06-05T18:57:01.869" v="905" actId="6549"/>
          <ac:spMkLst>
            <pc:docMk/>
            <pc:sldMk cId="3594734230" sldId="266"/>
            <ac:spMk id="19" creationId="{56475EB1-FD2A-EDDC-BCED-95EBB2318FE1}"/>
          </ac:spMkLst>
        </pc:spChg>
        <pc:spChg chg="mod">
          <ac:chgData name="Ricardo Veiga" userId="5fca3eb9dc0a7eb6" providerId="LiveId" clId="{5CBB6D70-1CAA-4AD5-AEE4-DE86A76A11A7}" dt="2024-06-05T18:57:18.792" v="951" actId="6549"/>
          <ac:spMkLst>
            <pc:docMk/>
            <pc:sldMk cId="3594734230" sldId="266"/>
            <ac:spMk id="21" creationId="{009B9BE1-1F1E-E582-DF3F-0544594FADA2}"/>
          </ac:spMkLst>
        </pc:spChg>
        <pc:spChg chg="mod">
          <ac:chgData name="Ricardo Veiga" userId="5fca3eb9dc0a7eb6" providerId="LiveId" clId="{5CBB6D70-1CAA-4AD5-AEE4-DE86A76A11A7}" dt="2024-06-05T19:00:04.395" v="1344" actId="20577"/>
          <ac:spMkLst>
            <pc:docMk/>
            <pc:sldMk cId="3594734230" sldId="266"/>
            <ac:spMk id="22" creationId="{2CD62CCC-A32E-09DE-37E6-83B1D1E8E342}"/>
          </ac:spMkLst>
        </pc:spChg>
        <pc:spChg chg="mod">
          <ac:chgData name="Ricardo Veiga" userId="5fca3eb9dc0a7eb6" providerId="LiveId" clId="{5CBB6D70-1CAA-4AD5-AEE4-DE86A76A11A7}" dt="2024-06-05T18:58:35.520" v="1171" actId="6549"/>
          <ac:spMkLst>
            <pc:docMk/>
            <pc:sldMk cId="3594734230" sldId="266"/>
            <ac:spMk id="24" creationId="{7F2D1AB5-FB84-EE9C-4F90-D879B0227DE2}"/>
          </ac:spMkLst>
        </pc:spChg>
        <pc:spChg chg="mod">
          <ac:chgData name="Ricardo Veiga" userId="5fca3eb9dc0a7eb6" providerId="LiveId" clId="{5CBB6D70-1CAA-4AD5-AEE4-DE86A76A11A7}" dt="2024-06-05T18:59:44.496" v="1333" actId="20577"/>
          <ac:spMkLst>
            <pc:docMk/>
            <pc:sldMk cId="3594734230" sldId="266"/>
            <ac:spMk id="25" creationId="{65F1B582-3AE5-DD64-586A-9D647444E6DF}"/>
          </ac:spMkLst>
        </pc:spChg>
        <pc:spChg chg="add mod ord">
          <ac:chgData name="Ricardo Veiga" userId="5fca3eb9dc0a7eb6" providerId="LiveId" clId="{5CBB6D70-1CAA-4AD5-AEE4-DE86A76A11A7}" dt="2024-06-05T18:56:04.158" v="796" actId="167"/>
          <ac:spMkLst>
            <pc:docMk/>
            <pc:sldMk cId="3594734230" sldId="266"/>
            <ac:spMk id="26" creationId="{6FB920A7-5140-9BF2-CF66-618F1FF54049}"/>
          </ac:spMkLst>
        </pc:spChg>
        <pc:grpChg chg="del">
          <ac:chgData name="Ricardo Veiga" userId="5fca3eb9dc0a7eb6" providerId="LiveId" clId="{5CBB6D70-1CAA-4AD5-AEE4-DE86A76A11A7}" dt="2024-06-05T18:53:10.333" v="710" actId="478"/>
          <ac:grpSpMkLst>
            <pc:docMk/>
            <pc:sldMk cId="3594734230" sldId="266"/>
            <ac:grpSpMk id="14" creationId="{C3E5A804-48AA-9BC6-C09F-FDF267921018}"/>
          </ac:grpSpMkLst>
        </pc:grpChg>
        <pc:grpChg chg="del">
          <ac:chgData name="Ricardo Veiga" userId="5fca3eb9dc0a7eb6" providerId="LiveId" clId="{5CBB6D70-1CAA-4AD5-AEE4-DE86A76A11A7}" dt="2024-06-05T18:53:11.788" v="711" actId="478"/>
          <ac:grpSpMkLst>
            <pc:docMk/>
            <pc:sldMk cId="3594734230" sldId="266"/>
            <ac:grpSpMk id="15" creationId="{C286D01E-B491-DDC4-D8B2-B2A3D5C60C99}"/>
          </ac:grpSpMkLst>
        </pc:grpChg>
        <pc:grpChg chg="del">
          <ac:chgData name="Ricardo Veiga" userId="5fca3eb9dc0a7eb6" providerId="LiveId" clId="{5CBB6D70-1CAA-4AD5-AEE4-DE86A76A11A7}" dt="2024-06-05T18:53:14.068" v="712" actId="478"/>
          <ac:grpSpMkLst>
            <pc:docMk/>
            <pc:sldMk cId="3594734230" sldId="266"/>
            <ac:grpSpMk id="16" creationId="{C5DEFEF5-57AA-A1DB-FB97-7C921C544ABD}"/>
          </ac:grpSpMkLst>
        </pc:grpChg>
        <pc:grpChg chg="add mod">
          <ac:chgData name="Ricardo Veiga" userId="5fca3eb9dc0a7eb6" providerId="LiveId" clId="{5CBB6D70-1CAA-4AD5-AEE4-DE86A76A11A7}" dt="2024-06-05T19:00:18.705" v="1347" actId="1076"/>
          <ac:grpSpMkLst>
            <pc:docMk/>
            <pc:sldMk cId="3594734230" sldId="266"/>
            <ac:grpSpMk id="17" creationId="{7AB812E7-704F-9711-615E-890B0FA8F33F}"/>
          </ac:grpSpMkLst>
        </pc:grpChg>
        <pc:grpChg chg="add mod">
          <ac:chgData name="Ricardo Veiga" userId="5fca3eb9dc0a7eb6" providerId="LiveId" clId="{5CBB6D70-1CAA-4AD5-AEE4-DE86A76A11A7}" dt="2024-06-05T19:00:40.710" v="1351" actId="1076"/>
          <ac:grpSpMkLst>
            <pc:docMk/>
            <pc:sldMk cId="3594734230" sldId="266"/>
            <ac:grpSpMk id="20" creationId="{7D7AC07A-879F-6CA4-FE54-0A29D1B6847E}"/>
          </ac:grpSpMkLst>
        </pc:grpChg>
        <pc:grpChg chg="add mod">
          <ac:chgData name="Ricardo Veiga" userId="5fca3eb9dc0a7eb6" providerId="LiveId" clId="{5CBB6D70-1CAA-4AD5-AEE4-DE86A76A11A7}" dt="2024-06-05T19:00:47.145" v="1352" actId="1076"/>
          <ac:grpSpMkLst>
            <pc:docMk/>
            <pc:sldMk cId="3594734230" sldId="266"/>
            <ac:grpSpMk id="23" creationId="{9A085E9E-5747-94EE-A505-FB52209F59FC}"/>
          </ac:grpSpMkLst>
        </pc:grpChg>
        <pc:picChg chg="add del mod ord modCrop">
          <ac:chgData name="Ricardo Veiga" userId="5fca3eb9dc0a7eb6" providerId="LiveId" clId="{5CBB6D70-1CAA-4AD5-AEE4-DE86A76A11A7}" dt="2024-06-05T18:56:23.099" v="800" actId="14100"/>
          <ac:picMkLst>
            <pc:docMk/>
            <pc:sldMk cId="3594734230" sldId="266"/>
            <ac:picMk id="4" creationId="{00000000-0000-0000-0000-000000000000}"/>
          </ac:picMkLst>
        </pc:picChg>
      </pc:sldChg>
    </pc:docChg>
  </pc:docChgLst>
  <pc:docChgLst>
    <pc:chgData name="Ricardo Veiga" userId="5fca3eb9dc0a7eb6" providerId="LiveId" clId="{6436793E-6865-43EC-9264-2EEF353619F6}"/>
    <pc:docChg chg="undo custSel addSld delSld modSld sldOrd">
      <pc:chgData name="Ricardo Veiga" userId="5fca3eb9dc0a7eb6" providerId="LiveId" clId="{6436793E-6865-43EC-9264-2EEF353619F6}" dt="2024-06-08T15:05:28.269" v="258" actId="20577"/>
      <pc:docMkLst>
        <pc:docMk/>
      </pc:docMkLst>
      <pc:sldChg chg="modNotesTx">
        <pc:chgData name="Ricardo Veiga" userId="5fca3eb9dc0a7eb6" providerId="LiveId" clId="{6436793E-6865-43EC-9264-2EEF353619F6}" dt="2024-06-08T15:05:28.269" v="258" actId="20577"/>
        <pc:sldMkLst>
          <pc:docMk/>
          <pc:sldMk cId="0" sldId="257"/>
        </pc:sldMkLst>
      </pc:sldChg>
      <pc:sldChg chg="modNotesTx">
        <pc:chgData name="Ricardo Veiga" userId="5fca3eb9dc0a7eb6" providerId="LiveId" clId="{6436793E-6865-43EC-9264-2EEF353619F6}" dt="2024-06-08T14:51:49.200" v="153" actId="20577"/>
        <pc:sldMkLst>
          <pc:docMk/>
          <pc:sldMk cId="0" sldId="260"/>
        </pc:sldMkLst>
      </pc:sldChg>
      <pc:sldChg chg="modNotesTx">
        <pc:chgData name="Ricardo Veiga" userId="5fca3eb9dc0a7eb6" providerId="LiveId" clId="{6436793E-6865-43EC-9264-2EEF353619F6}" dt="2024-06-08T14:51:22.478" v="148" actId="20577"/>
        <pc:sldMkLst>
          <pc:docMk/>
          <pc:sldMk cId="0" sldId="263"/>
        </pc:sldMkLst>
      </pc:sldChg>
      <pc:sldChg chg="modNotesTx">
        <pc:chgData name="Ricardo Veiga" userId="5fca3eb9dc0a7eb6" providerId="LiveId" clId="{6436793E-6865-43EC-9264-2EEF353619F6}" dt="2024-06-08T14:53:53.562" v="212" actId="20577"/>
        <pc:sldMkLst>
          <pc:docMk/>
          <pc:sldMk cId="3594734230" sldId="266"/>
        </pc:sldMkLst>
      </pc:sldChg>
      <pc:sldChg chg="new del">
        <pc:chgData name="Ricardo Veiga" userId="5fca3eb9dc0a7eb6" providerId="LiveId" clId="{6436793E-6865-43EC-9264-2EEF353619F6}" dt="2024-06-07T18:46:36.770" v="1" actId="680"/>
        <pc:sldMkLst>
          <pc:docMk/>
          <pc:sldMk cId="1682690699" sldId="267"/>
        </pc:sldMkLst>
      </pc:sldChg>
      <pc:sldChg chg="addSp delSp modSp add mod ord delAnim">
        <pc:chgData name="Ricardo Veiga" userId="5fca3eb9dc0a7eb6" providerId="LiveId" clId="{6436793E-6865-43EC-9264-2EEF353619F6}" dt="2024-06-08T14:42:05.412" v="146" actId="207"/>
        <pc:sldMkLst>
          <pc:docMk/>
          <pc:sldMk cId="2642421660" sldId="267"/>
        </pc:sldMkLst>
        <pc:spChg chg="add del">
          <ac:chgData name="Ricardo Veiga" userId="5fca3eb9dc0a7eb6" providerId="LiveId" clId="{6436793E-6865-43EC-9264-2EEF353619F6}" dt="2024-06-07T18:46:49.760" v="9" actId="478"/>
          <ac:spMkLst>
            <pc:docMk/>
            <pc:sldMk cId="2642421660" sldId="267"/>
            <ac:spMk id="3" creationId="{00000000-0000-0000-0000-000000000000}"/>
          </ac:spMkLst>
        </pc:spChg>
        <pc:spChg chg="mod">
          <ac:chgData name="Ricardo Veiga" userId="5fca3eb9dc0a7eb6" providerId="LiveId" clId="{6436793E-6865-43EC-9264-2EEF353619F6}" dt="2024-06-07T18:56:28.105" v="138" actId="6549"/>
          <ac:spMkLst>
            <pc:docMk/>
            <pc:sldMk cId="2642421660" sldId="267"/>
            <ac:spMk id="4" creationId="{00000000-0000-0000-0000-000000000000}"/>
          </ac:spMkLst>
        </pc:spChg>
        <pc:spChg chg="del">
          <ac:chgData name="Ricardo Veiga" userId="5fca3eb9dc0a7eb6" providerId="LiveId" clId="{6436793E-6865-43EC-9264-2EEF353619F6}" dt="2024-06-07T18:46:46.232" v="6" actId="478"/>
          <ac:spMkLst>
            <pc:docMk/>
            <pc:sldMk cId="2642421660" sldId="267"/>
            <ac:spMk id="8" creationId="{00000000-0000-0000-0000-000000000000}"/>
          </ac:spMkLst>
        </pc:spChg>
        <pc:spChg chg="mod">
          <ac:chgData name="Ricardo Veiga" userId="5fca3eb9dc0a7eb6" providerId="LiveId" clId="{6436793E-6865-43EC-9264-2EEF353619F6}" dt="2024-06-07T18:46:47.373" v="7" actId="6549"/>
          <ac:spMkLst>
            <pc:docMk/>
            <pc:sldMk cId="2642421660" sldId="267"/>
            <ac:spMk id="10" creationId="{00000000-0000-0000-0000-000000000000}"/>
          </ac:spMkLst>
        </pc:spChg>
        <pc:spChg chg="add mod">
          <ac:chgData name="Ricardo Veiga" userId="5fca3eb9dc0a7eb6" providerId="LiveId" clId="{6436793E-6865-43EC-9264-2EEF353619F6}" dt="2024-06-08T14:42:05.412" v="146" actId="207"/>
          <ac:spMkLst>
            <pc:docMk/>
            <pc:sldMk cId="2642421660" sldId="267"/>
            <ac:spMk id="24" creationId="{ECC13FD5-8724-C240-C7B2-06721EA35D21}"/>
          </ac:spMkLst>
        </pc:spChg>
        <pc:grpChg chg="del">
          <ac:chgData name="Ricardo Veiga" userId="5fca3eb9dc0a7eb6" providerId="LiveId" clId="{6436793E-6865-43EC-9264-2EEF353619F6}" dt="2024-06-07T18:46:55.771" v="12" actId="478"/>
          <ac:grpSpMkLst>
            <pc:docMk/>
            <pc:sldMk cId="2642421660" sldId="267"/>
            <ac:grpSpMk id="20" creationId="{32711FFC-CC32-A34D-C4FF-015EACE0C0CF}"/>
          </ac:grpSpMkLst>
        </pc:grpChg>
        <pc:grpChg chg="del">
          <ac:chgData name="Ricardo Veiga" userId="5fca3eb9dc0a7eb6" providerId="LiveId" clId="{6436793E-6865-43EC-9264-2EEF353619F6}" dt="2024-06-07T18:46:54.420" v="11" actId="478"/>
          <ac:grpSpMkLst>
            <pc:docMk/>
            <pc:sldMk cId="2642421660" sldId="267"/>
            <ac:grpSpMk id="21" creationId="{5D16B89D-0B09-2849-BFFC-19B1D77A35E7}"/>
          </ac:grpSpMkLst>
        </pc:grpChg>
        <pc:grpChg chg="del">
          <ac:chgData name="Ricardo Veiga" userId="5fca3eb9dc0a7eb6" providerId="LiveId" clId="{6436793E-6865-43EC-9264-2EEF353619F6}" dt="2024-06-07T18:46:52.436" v="10" actId="478"/>
          <ac:grpSpMkLst>
            <pc:docMk/>
            <pc:sldMk cId="2642421660" sldId="267"/>
            <ac:grpSpMk id="22" creationId="{EB34DF78-9A80-46B2-087A-63B54A4A4158}"/>
          </ac:grpSpMkLst>
        </pc:grpChg>
        <pc:grpChg chg="del">
          <ac:chgData name="Ricardo Veiga" userId="5fca3eb9dc0a7eb6" providerId="LiveId" clId="{6436793E-6865-43EC-9264-2EEF353619F6}" dt="2024-06-07T18:46:44.483" v="5" actId="478"/>
          <ac:grpSpMkLst>
            <pc:docMk/>
            <pc:sldMk cId="2642421660" sldId="267"/>
            <ac:grpSpMk id="23" creationId="{8D50DE16-A946-6065-C73B-E8D158FEB841}"/>
          </ac:grpSpMkLst>
        </pc:grpChg>
        <pc:picChg chg="add del mod">
          <ac:chgData name="Ricardo Veiga" userId="5fca3eb9dc0a7eb6" providerId="LiveId" clId="{6436793E-6865-43EC-9264-2EEF353619F6}" dt="2024-06-07T18:57:52.237" v="143" actId="478"/>
          <ac:picMkLst>
            <pc:docMk/>
            <pc:sldMk cId="2642421660" sldId="267"/>
            <ac:picMk id="6" creationId="{39A4ED43-6216-9FA2-12E7-7721D460B308}"/>
          </ac:picMkLst>
        </pc:picChg>
        <pc:picChg chg="del">
          <ac:chgData name="Ricardo Veiga" userId="5fca3eb9dc0a7eb6" providerId="LiveId" clId="{6436793E-6865-43EC-9264-2EEF353619F6}" dt="2024-06-07T18:46:57.691" v="13" actId="478"/>
          <ac:picMkLst>
            <pc:docMk/>
            <pc:sldMk cId="2642421660" sldId="267"/>
            <ac:picMk id="19" creationId="{32D5B842-D502-B11E-04DE-EF35BF5A5CA2}"/>
          </ac:picMkLst>
        </pc:picChg>
        <pc:cxnChg chg="add mod">
          <ac:chgData name="Ricardo Veiga" userId="5fca3eb9dc0a7eb6" providerId="LiveId" clId="{6436793E-6865-43EC-9264-2EEF353619F6}" dt="2024-06-07T18:50:20.554" v="115" actId="1036"/>
          <ac:cxnSpMkLst>
            <pc:docMk/>
            <pc:sldMk cId="2642421660" sldId="267"/>
            <ac:cxnSpMk id="17" creationId="{174B698A-53AE-B647-3EB1-15C1EAC59547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BDBA98-4ECD-9A57-EF0C-E07E1D14B4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FA8A2009-B155-1016-4872-D416C804A1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4FD4BC19-332E-90A3-4E9F-A77249453D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2D3A6A-5B41-6AB9-C411-B907A0FF844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789E8-266B-4072-A537-9A55DC105AEB}" type="datetimeFigureOut">
              <a:rPr lang="en-GB" smtClean="0"/>
              <a:t>08/06/2024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725CA-C82B-FD00-FEB1-9D60271888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372A63-1F03-B2E9-3A02-F99214ECAB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7FA13-4799-4765-B703-DB5FA33021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40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8" tIns="34674" rIns="69348" bIns="34674"/>
          <a:lstStyle/>
          <a:p>
            <a:pPr defTabSz="693481">
              <a:defRPr/>
            </a:pP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Ladies and gentlemen,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8" tIns="34674" rIns="69348" bIns="34674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8" tIns="34674" rIns="69348" bIns="34674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this </a:t>
            </a:r>
            <a:r>
              <a:rPr lang="en-GB" sz="1200" b="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interconnected web of surveillance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 drop of data counts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GB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Each piece of information </a:t>
            </a:r>
            <a:r>
              <a:rPr lang="en-GB" sz="1200" b="1" i="1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helps us build a clear picture of our oceans' health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guiding our efforts 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</a:t>
            </a:r>
            <a:r>
              <a:rPr lang="en-GB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preserve 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these </a:t>
            </a:r>
            <a:r>
              <a:rPr lang="en-GB" sz="1200" b="1" i="1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vital ecosystems for future generations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The </a:t>
            </a:r>
            <a:r>
              <a:rPr lang="en-GB" sz="12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 Evaporation Cycle 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 more than just a </a:t>
            </a:r>
            <a:r>
              <a:rPr lang="en-GB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technological advancement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; it’s a </a:t>
            </a:r>
            <a:r>
              <a:rPr lang="en-GB" sz="1200" b="1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revolutionary perspective on collaborative conservation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8" tIns="34674" rIns="69348" bIns="34674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8" tIns="34674" rIns="69348" bIns="34674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name is Ricardo Veiga, and I am </a:t>
            </a:r>
            <a:r>
              <a:rPr lang="en-GB" sz="12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proud to be part 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this </a:t>
            </a:r>
            <a:r>
              <a:rPr lang="en-GB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groundbreaking initiative 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 the University of Algarve.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Thank you for your attention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and </a:t>
            </a:r>
            <a:r>
              <a:rPr lang="en-GB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please reach out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if you would like to </a:t>
            </a:r>
            <a:r>
              <a:rPr lang="en-GB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learn more 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 </a:t>
            </a:r>
            <a:r>
              <a:rPr lang="en-GB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join us 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this </a:t>
            </a:r>
            <a:r>
              <a:rPr lang="en-GB" sz="1200" b="1" i="1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crucial mission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8" tIns="34674" rIns="69348" bIns="34674"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67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8" tIns="34674" rIns="69348" bIns="34674"/>
          <a:lstStyle/>
          <a:p>
            <a:pPr defTabSz="693481">
              <a:defRPr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Imagine yourselves on the Mediterranean’s shores,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region known for its vibrant marine life and rich biodiversity. However,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beneath these tranquil waves, a silent battle is unfolding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New, invasive fish species are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infiltrating these waters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400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threatening the native populations that have thrived here for centuries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As sea temperatures rise and currents shift,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these invaders outcompete the locals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causing a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dramatic shift 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this delicate ecosystem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This invasion is not just a local phenomenon; it's a stark reminder of the far-reaching effects of climate change on our oceans.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8" tIns="34674" rIns="69348" bIns="34674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8" tIns="34674" rIns="69348" bIns="34674"/>
          <a:lstStyle/>
          <a:p>
            <a:pPr defTabSz="693481">
              <a:defRPr/>
            </a:pP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if I told you we could monitor these underwater battles in real-time,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tracking the impacts 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our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marine life 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minute by minute? This is the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vision behind 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GB" sz="14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 Evaporation Cycle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an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innovative approach 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</a:t>
            </a:r>
            <a:r>
              <a:rPr lang="en-GB" sz="1400" i="0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underwater surveillance 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promises to transform marine conservation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By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combining Edge AI with Cloud AI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we are on the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brink of a new era in ecological monitoring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8" tIns="34674" rIns="69348" bIns="34674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56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8" tIns="34674" rIns="69348" bIns="34674"/>
          <a:lstStyle/>
          <a:p>
            <a:pPr defTabSz="693481">
              <a:defRPr/>
            </a:pP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Picture this: cameras equipped with AI-powered edge devices are submerged into the ocean, quietly observing the underwater realms. These devices begin to stream video data to the Cloud, much like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water evaporates from the sea into the sky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In the Cloud, a massive AI foundation model meticulously </a:t>
            </a:r>
            <a:r>
              <a:rPr lang="en-GB" sz="1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analyzes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these videos.</a:t>
            </a:r>
          </a:p>
          <a:p>
            <a:endParaRPr lang="en-US" dirty="0"/>
          </a:p>
          <a:p>
            <a:pPr defTabSz="693481">
              <a:defRPr/>
            </a:pP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AI identifies the </a:t>
            </a:r>
            <a:r>
              <a:rPr lang="en-GB" sz="1400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common species in the specific region 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crafts a smaller, specialized model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GB" sz="1400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Once this task is complete, the AI returns to a standby mode, reducing its carbon footprint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This specialized model is then sent back to the edge device, much like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precipitation returning to the earth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This allows the edge device to operate remotely,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saving energy and resources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while monitoring the frequency and abundance of species.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8" tIns="34674" rIns="69348" bIns="34674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52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8" tIns="34674" rIns="69348" bIns="34674"/>
          <a:lstStyle/>
          <a:p>
            <a:pPr defTabSz="693481">
              <a:defRPr/>
            </a:pP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But the true magic happens when the remote edge device </a:t>
            </a:r>
            <a:r>
              <a:rPr lang="en-GB" sz="1400" b="1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doesn’t recognize a new species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potentially an invasive species. At this moment, the device "wakes up," reconnects to the Cloud, and sends back this new streaming. The Cloud AI identifies the new species and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updates the model accordingly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This refreshed model is then sent back to the edge device, which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resumes its remote monitoring with enhanced capabilities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8" tIns="34674" rIns="69348" bIns="34674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8" tIns="34674" rIns="69348" bIns="34674"/>
          <a:lstStyle/>
          <a:p>
            <a:pPr defTabSz="693481">
              <a:defRPr/>
            </a:pP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Beyond just identifying species and updating models, the Cloud serves as a central hub where all metadata is sent and </a:t>
            </a:r>
            <a:r>
              <a:rPr lang="en-GB" sz="1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analyzed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 delivers open-source data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available to scientists around the globe</a:t>
            </a:r>
            <a:r>
              <a:rPr lang="en-GB" sz="1200" strike="noStrik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200" b="1" strike="noStrik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contributing to a global effort </a:t>
            </a:r>
            <a:r>
              <a:rPr lang="en-GB" sz="1200" strike="noStrik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</a:t>
            </a:r>
            <a:r>
              <a:rPr lang="en-GB" sz="1200" b="1" strike="noStrik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understand and mitigate </a:t>
            </a:r>
            <a:r>
              <a:rPr lang="en-GB" sz="1200" strike="noStrik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GB" sz="1200" b="1" strike="noStrik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impacts </a:t>
            </a:r>
            <a:r>
              <a:rPr lang="en-GB" sz="1200" strike="noStrik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climate change.</a:t>
            </a:r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8" tIns="34674" rIns="69348" bIns="34674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8" tIns="34674" rIns="69348" bIns="34674"/>
          <a:lstStyle/>
          <a:p>
            <a:pPr defTabSz="693481">
              <a:defRPr/>
            </a:pP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energy-saving, adaptable design 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makes it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feasible to deploy these devices widely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giving us a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comprehensive picture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how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climate change 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affecting marine life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By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creating a cycle where data "evaporates" to the Cloud and “precipitates” as actionable information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we build a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responsive network 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conserves resources 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while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growing our ecological knowledge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8" tIns="34674" rIns="69348" bIns="34674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8" tIns="34674" rIns="69348" bIns="34674"/>
          <a:lstStyle/>
          <a:p>
            <a:pPr defTabSz="693481">
              <a:defRPr/>
            </a:pP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Consider the implications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GB" sz="14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 this technology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we can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respond quickly 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the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threat of invasive species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safeguarding marine ecosystems 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supporting conservation efforts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We can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monitor changes in marine biodiversity with unprecedented accuracy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allowing us to better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understand, and combat, 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GB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effects 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climate change. </a:t>
            </a:r>
            <a:r>
              <a:rPr lang="en-GB" sz="1400" i="1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goes beyond protecting fish, it’s about the health of our oceans and everything that depends on it</a:t>
            </a:r>
            <a:r>
              <a:rPr lang="en-GB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8" tIns="34674" rIns="69348" bIns="34674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8" tIns="34674" rIns="69348" bIns="34674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 now, there are teams of marine biologists working tirelessly to protect our sea’s ecosystems. </a:t>
            </a:r>
            <a:r>
              <a:rPr lang="en-GB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Armed with real-time data 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the </a:t>
            </a:r>
            <a:r>
              <a:rPr lang="en-GB" sz="12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 Evaporation Cycle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 could pinpoint the exact locations where invasive species are thriving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deploying </a:t>
            </a:r>
            <a:r>
              <a:rPr lang="en-GB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targeted measures 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</a:t>
            </a:r>
            <a:r>
              <a:rPr lang="en-GB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control these populations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200" b="1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giving native species a fighting chance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GB" sz="1200" strike="sngStrik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8" tIns="34674" rIns="69348" bIns="34674"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2387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  <p:txBody>
          <a:bodyPr/>
          <a:lstStyle/>
          <a:p>
            <a:endParaRPr lang="en-GB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472237" y="521868"/>
            <a:ext cx="7164705" cy="34147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8800" b="1" dirty="0">
                <a:solidFill>
                  <a:srgbClr val="FFFFFF"/>
                </a:solidFill>
                <a:latin typeface="Fraunces 9pt SemiBold" pitchFamily="2" charset="0"/>
                <a:ea typeface="Fraunces"/>
                <a:cs typeface="Fraunces" pitchFamily="34" charset="-120"/>
              </a:rPr>
              <a:t>The Data Evaporation Cycle</a:t>
            </a:r>
            <a:endParaRPr lang="en-US" sz="8800" b="1" dirty="0">
              <a:latin typeface="Fraunces 9pt SemiBold" pitchFamily="2" charset="0"/>
              <a:ea typeface="Fraunces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76048" y="4898469"/>
            <a:ext cx="5662613" cy="49482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897"/>
              </a:lnSpc>
            </a:pPr>
            <a:r>
              <a:rPr lang="en-US" sz="2800" dirty="0">
                <a:solidFill>
                  <a:srgbClr val="FFFFFF"/>
                </a:solidFill>
                <a:latin typeface="Fraunces 9pt SemiBold" pitchFamily="2" charset="0"/>
                <a:ea typeface="Fraunces" pitchFamily="34" charset="-122"/>
                <a:cs typeface="Fraunces" pitchFamily="34" charset="-120"/>
              </a:rPr>
              <a:t>Enhancing Marine Ecosystem Surveillance</a:t>
            </a:r>
            <a:endParaRPr lang="en-US" sz="2800" dirty="0">
              <a:latin typeface="Fraunces 9pt SemiBold" pitchFamily="2" charset="0"/>
            </a:endParaRPr>
          </a:p>
          <a:p>
            <a:pPr marL="0" indent="0">
              <a:lnSpc>
                <a:spcPts val="3897"/>
              </a:lnSpc>
              <a:buNone/>
            </a:pPr>
            <a:endParaRPr lang="en-US" sz="2800" dirty="0">
              <a:latin typeface="Fraunces 9pt SemiBold" pitchFamily="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476048" y="5789176"/>
            <a:ext cx="3958828" cy="49482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897"/>
              </a:lnSpc>
              <a:buNone/>
            </a:pPr>
            <a:endParaRPr lang="en-US" sz="3117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AA5BBE-F7B5-8F48-5F2B-B457F6CF8179}"/>
              </a:ext>
            </a:extLst>
          </p:cNvPr>
          <p:cNvCxnSpPr/>
          <p:nvPr/>
        </p:nvCxnSpPr>
        <p:spPr>
          <a:xfrm>
            <a:off x="6562165" y="5559748"/>
            <a:ext cx="734453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3">
            <a:extLst>
              <a:ext uri="{FF2B5EF4-FFF2-40B4-BE49-F238E27FC236}">
                <a16:creationId xmlns:a16="http://schemas.microsoft.com/office/drawing/2014/main" id="{FFE67FE6-6CF1-B205-00BE-25C581ABC902}"/>
              </a:ext>
            </a:extLst>
          </p:cNvPr>
          <p:cNvSpPr/>
          <p:nvPr/>
        </p:nvSpPr>
        <p:spPr>
          <a:xfrm>
            <a:off x="6476048" y="5618445"/>
            <a:ext cx="5662613" cy="49482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897"/>
              </a:lnSpc>
            </a:pPr>
            <a:r>
              <a:rPr lang="en-US" sz="2400" dirty="0">
                <a:solidFill>
                  <a:srgbClr val="FFFFFF"/>
                </a:solidFill>
                <a:latin typeface="Fraunces 9pt SemiBold" pitchFamily="2" charset="0"/>
                <a:ea typeface="Fraunces" pitchFamily="34" charset="-122"/>
                <a:cs typeface="Fraunces" pitchFamily="34" charset="-120"/>
              </a:rPr>
              <a:t>Ricardo Veiga</a:t>
            </a:r>
          </a:p>
          <a:p>
            <a:pPr>
              <a:lnSpc>
                <a:spcPts val="3897"/>
              </a:lnSpc>
            </a:pPr>
            <a:r>
              <a:rPr lang="pt-BR" sz="2000" dirty="0">
                <a:solidFill>
                  <a:srgbClr val="FFFFFF"/>
                </a:solidFill>
                <a:latin typeface="Fraunces 9pt" pitchFamily="2" charset="0"/>
                <a:ea typeface="Fraunces" pitchFamily="34" charset="-122"/>
              </a:rPr>
              <a:t>NOVA LINCS-</a:t>
            </a:r>
            <a:r>
              <a:rPr lang="pt-BR" sz="2000" dirty="0" err="1">
                <a:solidFill>
                  <a:srgbClr val="FFFFFF"/>
                </a:solidFill>
                <a:latin typeface="Fraunces 9pt" pitchFamily="2" charset="0"/>
                <a:ea typeface="Fraunces" pitchFamily="34" charset="-122"/>
              </a:rPr>
              <a:t>UAlg</a:t>
            </a:r>
            <a:r>
              <a:rPr lang="pt-BR" sz="2000" dirty="0">
                <a:solidFill>
                  <a:srgbClr val="FFFFFF"/>
                </a:solidFill>
                <a:latin typeface="Fraunces 9pt" pitchFamily="2" charset="0"/>
                <a:ea typeface="Fraunces" pitchFamily="34" charset="-122"/>
              </a:rPr>
              <a:t> &amp; Universidade do Algarve</a:t>
            </a:r>
            <a:endParaRPr lang="en-US" sz="2000" dirty="0">
              <a:latin typeface="Fraunces 9pt" pitchFamily="2" charset="0"/>
            </a:endParaRPr>
          </a:p>
        </p:txBody>
      </p:sp>
      <p:pic>
        <p:nvPicPr>
          <p:cNvPr id="18" name="Picture 17" descr="A black background with white text and blue circles&#10;&#10;Description automatically generated">
            <a:extLst>
              <a:ext uri="{FF2B5EF4-FFF2-40B4-BE49-F238E27FC236}">
                <a16:creationId xmlns:a16="http://schemas.microsoft.com/office/drawing/2014/main" id="{8C8A1A72-451E-C863-04D3-C2D04B1BE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245" y="6458160"/>
            <a:ext cx="3570952" cy="1876892"/>
          </a:xfrm>
          <a:prstGeom prst="rect">
            <a:avLst/>
          </a:prstGeom>
        </p:spPr>
      </p:pic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0DC2A28-E52C-E4EB-A70C-8A907D8E9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50" y="6473875"/>
            <a:ext cx="3280185" cy="1845461"/>
          </a:xfrm>
          <a:prstGeom prst="rect">
            <a:avLst/>
          </a:prstGeom>
        </p:spPr>
      </p:pic>
      <p:pic>
        <p:nvPicPr>
          <p:cNvPr id="24" name="Picture 2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FF5347C-6587-A027-2696-42E0F6BD6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67758" y="7085478"/>
            <a:ext cx="2613465" cy="6222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476048" y="2894171"/>
            <a:ext cx="7164705" cy="164949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494"/>
              </a:lnSpc>
              <a:buNone/>
            </a:pPr>
            <a:r>
              <a:rPr lang="en-US" sz="6600" dirty="0">
                <a:solidFill>
                  <a:srgbClr val="FFFFFF"/>
                </a:solidFill>
                <a:latin typeface="Fraunces 9pt SemiBold" pitchFamily="2" charset="0"/>
                <a:ea typeface="Fraunces" pitchFamily="34" charset="-122"/>
                <a:cs typeface="Fraunces" pitchFamily="34" charset="-120"/>
              </a:rPr>
              <a:t>The Future is Underwater</a:t>
            </a:r>
            <a:endParaRPr lang="en-US" sz="6600" dirty="0">
              <a:latin typeface="Fraunces 9pt SemiBold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76048" y="4939546"/>
            <a:ext cx="7164705" cy="3958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17"/>
              </a:lnSpc>
              <a:buNone/>
            </a:pPr>
            <a:r>
              <a:rPr lang="en-US" sz="2078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Protecting our </a:t>
            </a:r>
            <a:r>
              <a:rPr lang="en-US" sz="2200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oceans</a:t>
            </a:r>
            <a:r>
              <a:rPr lang="en-US" sz="2078" dirty="0">
                <a:solidFill>
                  <a:srgbClr val="EBECEF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, one data point at a time.</a:t>
            </a:r>
            <a:endParaRPr lang="en-US" sz="2078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C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  <p:txBody>
          <a:bodyPr/>
          <a:lstStyle/>
          <a:p>
            <a:endParaRPr lang="en-GB" dirty="0"/>
          </a:p>
        </p:txBody>
      </p:sp>
      <p:sp>
        <p:nvSpPr>
          <p:cNvPr id="4" name="Text 2"/>
          <p:cNvSpPr/>
          <p:nvPr/>
        </p:nvSpPr>
        <p:spPr>
          <a:xfrm>
            <a:off x="989648" y="1055846"/>
            <a:ext cx="6598206" cy="82474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buNone/>
            </a:pPr>
            <a:r>
              <a:rPr lang="en-US" sz="6600" dirty="0">
                <a:solidFill>
                  <a:srgbClr val="FFFFFF"/>
                </a:solidFill>
                <a:latin typeface="Fraunces 9pt SemiBold" pitchFamily="2" charset="0"/>
                <a:ea typeface="Fraunces" pitchFamily="34" charset="-122"/>
                <a:cs typeface="Fraunces" pitchFamily="34" charset="-120"/>
              </a:rPr>
              <a:t>Want to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4B698A-53AE-B647-3EB1-15C1EAC59547}"/>
              </a:ext>
            </a:extLst>
          </p:cNvPr>
          <p:cNvCxnSpPr>
            <a:cxnSpLocks/>
          </p:cNvCxnSpPr>
          <p:nvPr/>
        </p:nvCxnSpPr>
        <p:spPr>
          <a:xfrm>
            <a:off x="1075765" y="2180188"/>
            <a:ext cx="861581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CC13FD5-8724-C240-C7B2-06721EA35D21}"/>
              </a:ext>
            </a:extLst>
          </p:cNvPr>
          <p:cNvSpPr txBox="1"/>
          <p:nvPr/>
        </p:nvSpPr>
        <p:spPr>
          <a:xfrm>
            <a:off x="989648" y="2214748"/>
            <a:ext cx="66522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00B0F0"/>
                </a:solidFill>
                <a:latin typeface="Fraunces 9pt" pitchFamily="2" charset="0"/>
                <a:ea typeface="Fraunces" pitchFamily="34" charset="-122"/>
              </a:rPr>
              <a:t>Contact me at:</a:t>
            </a:r>
          </a:p>
          <a:p>
            <a:pPr marL="0" indent="0">
              <a:buNone/>
            </a:pPr>
            <a:r>
              <a:rPr lang="en-GB" sz="5400" dirty="0">
                <a:solidFill>
                  <a:schemeClr val="bg1"/>
                </a:solidFill>
                <a:latin typeface="Epilogue" pitchFamily="2" charset="0"/>
                <a:ea typeface="Fraunces" pitchFamily="34" charset="-122"/>
              </a:rPr>
              <a:t>rjveiga@ualg.pt </a:t>
            </a:r>
            <a:endParaRPr lang="en-US" sz="5400" dirty="0">
              <a:solidFill>
                <a:schemeClr val="bg1"/>
              </a:solidFill>
              <a:latin typeface="Epilogue" pitchFamily="2" charset="0"/>
            </a:endParaRPr>
          </a:p>
          <a:p>
            <a:endParaRPr lang="en-GB" sz="5400" dirty="0"/>
          </a:p>
        </p:txBody>
      </p:sp>
      <p:pic>
        <p:nvPicPr>
          <p:cNvPr id="22" name="Picture 2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A6C78F0-5503-4F4D-9778-D8407BB1E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471" y="1061163"/>
            <a:ext cx="5428196" cy="108503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3AEC658-8660-9AAA-99E4-2A2734331D0B}"/>
              </a:ext>
            </a:extLst>
          </p:cNvPr>
          <p:cNvGrpSpPr/>
          <p:nvPr/>
        </p:nvGrpSpPr>
        <p:grpSpPr>
          <a:xfrm>
            <a:off x="989648" y="6049412"/>
            <a:ext cx="8494773" cy="1876892"/>
            <a:chOff x="605987" y="5933276"/>
            <a:chExt cx="8494773" cy="1876892"/>
          </a:xfrm>
        </p:grpSpPr>
        <p:pic>
          <p:nvPicPr>
            <p:cNvPr id="28" name="Picture 27" descr="A black background with white text and blue circles&#10;&#10;Description automatically generated">
              <a:extLst>
                <a:ext uri="{FF2B5EF4-FFF2-40B4-BE49-F238E27FC236}">
                  <a16:creationId xmlns:a16="http://schemas.microsoft.com/office/drawing/2014/main" id="{877F1A52-64C8-AFF9-9D35-FEF158485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8782" y="5933276"/>
              <a:ext cx="3570952" cy="1876892"/>
            </a:xfrm>
            <a:prstGeom prst="rect">
              <a:avLst/>
            </a:prstGeom>
          </p:spPr>
        </p:pic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22FAF90E-0CA9-A39A-2B00-6E363D5D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987" y="5948991"/>
              <a:ext cx="3280185" cy="1845461"/>
            </a:xfrm>
            <a:prstGeom prst="rect">
              <a:avLst/>
            </a:prstGeom>
          </p:spPr>
        </p:pic>
        <p:pic>
          <p:nvPicPr>
            <p:cNvPr id="30" name="Picture 29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12A30838-D073-5164-5ABE-2A7FD6DFE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87295" y="6560594"/>
              <a:ext cx="2613465" cy="622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242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  <p:txBody>
          <a:bodyPr/>
          <a:lstStyle/>
          <a:p>
            <a:endParaRPr lang="en-GB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0420" y="0"/>
            <a:ext cx="36576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89648" y="609756"/>
            <a:ext cx="8783241" cy="82474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buNone/>
            </a:pPr>
            <a:r>
              <a:rPr lang="en-US" sz="6600" dirty="0">
                <a:solidFill>
                  <a:srgbClr val="FFFFFF"/>
                </a:solidFill>
                <a:latin typeface="Fraunces 9pt SemiBold" pitchFamily="2" charset="0"/>
                <a:ea typeface="Fraunces" pitchFamily="34" charset="-122"/>
                <a:cs typeface="Fraunces" pitchFamily="34" charset="-120"/>
              </a:rPr>
              <a:t>Invasive </a:t>
            </a:r>
            <a:r>
              <a:rPr lang="en-US" sz="6000" dirty="0">
                <a:solidFill>
                  <a:srgbClr val="FFFFFF"/>
                </a:solidFill>
                <a:latin typeface="Fraunces 9pt SemiBold" pitchFamily="2" charset="0"/>
                <a:ea typeface="Fraunces" pitchFamily="34" charset="-122"/>
                <a:cs typeface="Fraunces" pitchFamily="34" charset="-120"/>
              </a:rPr>
              <a:t>Species</a:t>
            </a:r>
            <a:r>
              <a:rPr lang="en-US" sz="6600" dirty="0">
                <a:solidFill>
                  <a:srgbClr val="FFFFFF"/>
                </a:solidFill>
                <a:latin typeface="Fraunces 9pt SemiBold" pitchFamily="2" charset="0"/>
                <a:ea typeface="Fraunces" pitchFamily="34" charset="-122"/>
                <a:cs typeface="Fraunces" pitchFamily="34" charset="-120"/>
              </a:rPr>
              <a:t> 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FFFF"/>
                </a:solidFill>
                <a:latin typeface="Fraunces 9pt SemiBold" pitchFamily="2" charset="0"/>
                <a:ea typeface="Fraunces" pitchFamily="34" charset="-122"/>
                <a:cs typeface="Fraunces" pitchFamily="34" charset="-120"/>
              </a:rPr>
              <a:t>Infiltration</a:t>
            </a:r>
            <a:endParaRPr lang="en-US" sz="6600" dirty="0">
              <a:latin typeface="Fraunces 9pt SemiBold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C4C5B6-92C1-0CBE-9338-5100FF275D83}"/>
              </a:ext>
            </a:extLst>
          </p:cNvPr>
          <p:cNvGrpSpPr/>
          <p:nvPr/>
        </p:nvGrpSpPr>
        <p:grpSpPr>
          <a:xfrm>
            <a:off x="989648" y="3230761"/>
            <a:ext cx="4364831" cy="2082405"/>
            <a:chOff x="989648" y="3230761"/>
            <a:chExt cx="4364831" cy="2082405"/>
          </a:xfrm>
        </p:grpSpPr>
        <p:sp>
          <p:nvSpPr>
            <p:cNvPr id="6" name="Shape 3"/>
            <p:cNvSpPr/>
            <p:nvPr/>
          </p:nvSpPr>
          <p:spPr>
            <a:xfrm>
              <a:off x="989648" y="3230761"/>
              <a:ext cx="593765" cy="593765"/>
            </a:xfrm>
            <a:prstGeom prst="roundRect">
              <a:avLst>
                <a:gd name="adj" fmla="val 20002"/>
              </a:avLst>
            </a:prstGeom>
            <a:solidFill>
              <a:srgbClr val="283157"/>
            </a:solidFill>
            <a:ln w="15240">
              <a:solidFill>
                <a:srgbClr val="414A70"/>
              </a:solidFill>
              <a:prstDash val="soli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 4"/>
            <p:cNvSpPr/>
            <p:nvPr/>
          </p:nvSpPr>
          <p:spPr>
            <a:xfrm>
              <a:off x="1195745" y="3280172"/>
              <a:ext cx="181570" cy="494824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 algn="ctr">
                <a:lnSpc>
                  <a:spcPts val="3897"/>
                </a:lnSpc>
                <a:buNone/>
              </a:pPr>
              <a:r>
                <a:rPr lang="en-US" sz="3117" dirty="0">
                  <a:solidFill>
                    <a:srgbClr val="EBECE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1</a:t>
              </a:r>
              <a:endParaRPr lang="en-US" sz="3117" dirty="0">
                <a:latin typeface="Fraunces 9pt SemiBold" pitchFamily="2" charset="0"/>
              </a:endParaRPr>
            </a:p>
          </p:txBody>
        </p:sp>
        <p:sp>
          <p:nvSpPr>
            <p:cNvPr id="8" name="Text 5"/>
            <p:cNvSpPr/>
            <p:nvPr/>
          </p:nvSpPr>
          <p:spPr>
            <a:xfrm>
              <a:off x="1847255" y="3230761"/>
              <a:ext cx="3299103" cy="41231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247"/>
                </a:lnSpc>
                <a:buNone/>
              </a:pPr>
              <a:r>
                <a:rPr lang="en-US" sz="3200" dirty="0">
                  <a:solidFill>
                    <a:srgbClr val="EBECEF"/>
                  </a:solidFill>
                  <a:latin typeface="Fraunces 9pt" pitchFamily="2" charset="0"/>
                  <a:ea typeface="Fraunces" pitchFamily="34" charset="-122"/>
                  <a:cs typeface="Fraunces" pitchFamily="34" charset="-120"/>
                </a:rPr>
                <a:t>Shifting </a:t>
              </a:r>
            </a:p>
            <a:p>
              <a:pPr marL="0" indent="0">
                <a:lnSpc>
                  <a:spcPts val="3247"/>
                </a:lnSpc>
                <a:buNone/>
              </a:pPr>
              <a:r>
                <a:rPr lang="en-US" sz="3200" dirty="0">
                  <a:solidFill>
                    <a:srgbClr val="EBECEF"/>
                  </a:solidFill>
                  <a:latin typeface="Fraunces 9pt" pitchFamily="2" charset="0"/>
                  <a:ea typeface="Fraunces" pitchFamily="34" charset="-122"/>
                  <a:cs typeface="Fraunces" pitchFamily="34" charset="-120"/>
                </a:rPr>
                <a:t>Ecosystems</a:t>
              </a:r>
              <a:endParaRPr lang="en-US" sz="3200" dirty="0">
                <a:latin typeface="Fraunces 9pt" pitchFamily="2" charset="0"/>
              </a:endParaRPr>
            </a:p>
          </p:txBody>
        </p:sp>
        <p:sp>
          <p:nvSpPr>
            <p:cNvPr id="9" name="Text 6"/>
            <p:cNvSpPr/>
            <p:nvPr/>
          </p:nvSpPr>
          <p:spPr>
            <a:xfrm>
              <a:off x="1847255" y="4125518"/>
              <a:ext cx="3507224" cy="1187648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2" charset="0"/>
                  <a:ea typeface="Epilogue" pitchFamily="34" charset="-122"/>
                  <a:cs typeface="Epilogue" pitchFamily="34" charset="-120"/>
                </a:rPr>
                <a:t>Invasive fish outcompeting native species due to climate change.</a:t>
              </a:r>
              <a:endParaRPr lang="en-US" sz="2200" dirty="0">
                <a:latin typeface="Epilogue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37465B-C7AD-B65A-5DB0-458E98E58A5D}"/>
              </a:ext>
            </a:extLst>
          </p:cNvPr>
          <p:cNvGrpSpPr/>
          <p:nvPr/>
        </p:nvGrpSpPr>
        <p:grpSpPr>
          <a:xfrm>
            <a:off x="5618321" y="3230761"/>
            <a:ext cx="4364832" cy="2071687"/>
            <a:chOff x="5618321" y="3230761"/>
            <a:chExt cx="4364832" cy="2071687"/>
          </a:xfrm>
        </p:grpSpPr>
        <p:sp>
          <p:nvSpPr>
            <p:cNvPr id="10" name="Shape 7"/>
            <p:cNvSpPr/>
            <p:nvPr/>
          </p:nvSpPr>
          <p:spPr>
            <a:xfrm>
              <a:off x="5618321" y="3230761"/>
              <a:ext cx="593765" cy="593765"/>
            </a:xfrm>
            <a:prstGeom prst="roundRect">
              <a:avLst>
                <a:gd name="adj" fmla="val 20002"/>
              </a:avLst>
            </a:prstGeom>
            <a:solidFill>
              <a:srgbClr val="283157"/>
            </a:solidFill>
            <a:ln w="15240">
              <a:solidFill>
                <a:srgbClr val="414A70"/>
              </a:solidFill>
              <a:prstDash val="soli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 8"/>
            <p:cNvSpPr/>
            <p:nvPr/>
          </p:nvSpPr>
          <p:spPr>
            <a:xfrm>
              <a:off x="5795248" y="3280172"/>
              <a:ext cx="239911" cy="494824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 algn="ctr">
                <a:lnSpc>
                  <a:spcPts val="3897"/>
                </a:lnSpc>
                <a:buNone/>
              </a:pPr>
              <a:r>
                <a:rPr lang="en-US" sz="3117" dirty="0">
                  <a:solidFill>
                    <a:srgbClr val="EBECE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2</a:t>
              </a:r>
              <a:endParaRPr lang="en-US" sz="3117" dirty="0">
                <a:latin typeface="Fraunces 9pt SemiBold" pitchFamily="2" charset="0"/>
              </a:endParaRPr>
            </a:p>
          </p:txBody>
        </p:sp>
        <p:sp>
          <p:nvSpPr>
            <p:cNvPr id="12" name="Text 9"/>
            <p:cNvSpPr/>
            <p:nvPr/>
          </p:nvSpPr>
          <p:spPr>
            <a:xfrm>
              <a:off x="6475928" y="3230761"/>
              <a:ext cx="3299103" cy="41231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247"/>
                </a:lnSpc>
                <a:buNone/>
              </a:pPr>
              <a:r>
                <a:rPr lang="en-US" sz="3200" dirty="0">
                  <a:solidFill>
                    <a:srgbClr val="EBECEF"/>
                  </a:solidFill>
                  <a:latin typeface="Fraunces 9pt" pitchFamily="2" charset="0"/>
                  <a:ea typeface="Fraunces" pitchFamily="34" charset="-122"/>
                  <a:cs typeface="Fraunces" pitchFamily="34" charset="-120"/>
                </a:rPr>
                <a:t>Delicate </a:t>
              </a:r>
            </a:p>
            <a:p>
              <a:pPr marL="0" indent="0">
                <a:lnSpc>
                  <a:spcPts val="3247"/>
                </a:lnSpc>
                <a:buNone/>
              </a:pPr>
              <a:r>
                <a:rPr lang="en-US" sz="3200" dirty="0">
                  <a:solidFill>
                    <a:srgbClr val="EBECEF"/>
                  </a:solidFill>
                  <a:latin typeface="Fraunces 9pt" pitchFamily="2" charset="0"/>
                  <a:ea typeface="Fraunces" pitchFamily="34" charset="-122"/>
                  <a:cs typeface="Fraunces" pitchFamily="34" charset="-120"/>
                </a:rPr>
                <a:t>Balance</a:t>
              </a:r>
              <a:endParaRPr lang="en-US" sz="3200" dirty="0">
                <a:latin typeface="Fraunces 9pt" pitchFamily="2" charset="0"/>
              </a:endParaRPr>
            </a:p>
          </p:txBody>
        </p:sp>
        <p:sp>
          <p:nvSpPr>
            <p:cNvPr id="13" name="Text 10"/>
            <p:cNvSpPr/>
            <p:nvPr/>
          </p:nvSpPr>
          <p:spPr>
            <a:xfrm>
              <a:off x="6475929" y="4114800"/>
              <a:ext cx="3507224" cy="1187648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2" charset="0"/>
                  <a:ea typeface="Epilogue" pitchFamily="34" charset="-122"/>
                  <a:cs typeface="Epilogue" pitchFamily="34" charset="-120"/>
                </a:rPr>
                <a:t>Disrupting the fragile equilibrium of marine environments.</a:t>
              </a:r>
              <a:endParaRPr lang="en-US" sz="2200" dirty="0">
                <a:latin typeface="Epilogue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C5A9915-7D55-BA31-5C97-786667F4FAC2}"/>
              </a:ext>
            </a:extLst>
          </p:cNvPr>
          <p:cNvGrpSpPr/>
          <p:nvPr/>
        </p:nvGrpSpPr>
        <p:grpSpPr>
          <a:xfrm>
            <a:off x="989648" y="6125972"/>
            <a:ext cx="8993505" cy="966550"/>
            <a:chOff x="989648" y="6125972"/>
            <a:chExt cx="8993505" cy="966550"/>
          </a:xfrm>
        </p:grpSpPr>
        <p:sp>
          <p:nvSpPr>
            <p:cNvPr id="14" name="Shape 11"/>
            <p:cNvSpPr/>
            <p:nvPr/>
          </p:nvSpPr>
          <p:spPr>
            <a:xfrm>
              <a:off x="989648" y="6125972"/>
              <a:ext cx="593765" cy="593765"/>
            </a:xfrm>
            <a:prstGeom prst="roundRect">
              <a:avLst>
                <a:gd name="adj" fmla="val 20002"/>
              </a:avLst>
            </a:prstGeom>
            <a:solidFill>
              <a:srgbClr val="283157"/>
            </a:solidFill>
            <a:ln w="15240">
              <a:solidFill>
                <a:srgbClr val="414A70"/>
              </a:solidFill>
              <a:prstDash val="soli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 12"/>
            <p:cNvSpPr/>
            <p:nvPr/>
          </p:nvSpPr>
          <p:spPr>
            <a:xfrm>
              <a:off x="1177290" y="6175383"/>
              <a:ext cx="218480" cy="494824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 algn="ctr">
                <a:lnSpc>
                  <a:spcPts val="3897"/>
                </a:lnSpc>
                <a:buNone/>
              </a:pPr>
              <a:r>
                <a:rPr lang="en-US" sz="3117" dirty="0">
                  <a:solidFill>
                    <a:srgbClr val="EBECE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3</a:t>
              </a:r>
              <a:endParaRPr lang="en-US" sz="3117" dirty="0">
                <a:latin typeface="Fraunces 9pt SemiBold" pitchFamily="2" charset="0"/>
              </a:endParaRPr>
            </a:p>
          </p:txBody>
        </p:sp>
        <p:sp>
          <p:nvSpPr>
            <p:cNvPr id="16" name="Text 13"/>
            <p:cNvSpPr/>
            <p:nvPr/>
          </p:nvSpPr>
          <p:spPr>
            <a:xfrm>
              <a:off x="1847255" y="6125972"/>
              <a:ext cx="3299103" cy="41231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247"/>
                </a:lnSpc>
                <a:buNone/>
              </a:pPr>
              <a:r>
                <a:rPr lang="en-US" sz="3200" dirty="0">
                  <a:solidFill>
                    <a:srgbClr val="EBECEF"/>
                  </a:solidFill>
                  <a:latin typeface="Fraunces 9pt" pitchFamily="2" charset="0"/>
                  <a:ea typeface="Fraunces" pitchFamily="34" charset="-122"/>
                  <a:cs typeface="Fraunces" pitchFamily="34" charset="-120"/>
                </a:rPr>
                <a:t>Global Concern</a:t>
              </a:r>
              <a:endParaRPr lang="en-US" sz="3200" dirty="0">
                <a:latin typeface="Fraunces 9pt" pitchFamily="2" charset="0"/>
              </a:endParaRPr>
            </a:p>
          </p:txBody>
        </p:sp>
        <p:sp>
          <p:nvSpPr>
            <p:cNvPr id="17" name="Text 14"/>
            <p:cNvSpPr/>
            <p:nvPr/>
          </p:nvSpPr>
          <p:spPr>
            <a:xfrm>
              <a:off x="1847255" y="6696639"/>
              <a:ext cx="8135898" cy="39588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2" charset="0"/>
                  <a:ea typeface="Epilogue" pitchFamily="34" charset="-122"/>
                  <a:cs typeface="Epilogue" pitchFamily="34" charset="-120"/>
                </a:rPr>
                <a:t>A stark reminder of climate change's far-reaching effects.</a:t>
              </a:r>
              <a:endParaRPr lang="en-US" sz="2200" dirty="0">
                <a:latin typeface="Epilogue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1">
            <a:extLst>
              <a:ext uri="{FF2B5EF4-FFF2-40B4-BE49-F238E27FC236}">
                <a16:creationId xmlns:a16="http://schemas.microsoft.com/office/drawing/2014/main" id="{6FB920A7-5140-9BF2-CF66-618F1FF54049}"/>
              </a:ext>
            </a:extLst>
          </p:cNvPr>
          <p:cNvSpPr>
            <a:spLocks/>
          </p:cNvSpPr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/>
          <p:cNvPicPr>
            <a:picLocks noChangeAspect="1"/>
          </p:cNvPicPr>
          <p:nvPr/>
        </p:nvPicPr>
        <p:blipFill rotWithShape="1">
          <a:blip r:embed="rId3"/>
          <a:srcRect l="29508" r="32451"/>
          <a:stretch/>
        </p:blipFill>
        <p:spPr>
          <a:xfrm>
            <a:off x="8969826" y="7731"/>
            <a:ext cx="5660574" cy="8229600"/>
          </a:xfrm>
          <a:prstGeom prst="rect">
            <a:avLst/>
          </a:prstGeom>
        </p:spPr>
      </p:pic>
      <p:sp>
        <p:nvSpPr>
          <p:cNvPr id="3" name="Shape 1"/>
          <p:cNvSpPr>
            <a:spLocks/>
          </p:cNvSpPr>
          <p:nvPr/>
        </p:nvSpPr>
        <p:spPr>
          <a:xfrm>
            <a:off x="0" y="1"/>
            <a:ext cx="14630400" cy="8229600"/>
          </a:xfrm>
          <a:prstGeom prst="rect">
            <a:avLst/>
          </a:prstGeom>
          <a:solidFill>
            <a:srgbClr val="080E26">
              <a:alpha val="30000"/>
            </a:srgbClr>
          </a:solidFill>
          <a:ln/>
        </p:spPr>
        <p:txBody>
          <a:bodyPr/>
          <a:lstStyle/>
          <a:p>
            <a:endParaRPr lang="en-GB" dirty="0"/>
          </a:p>
        </p:txBody>
      </p:sp>
      <p:sp>
        <p:nvSpPr>
          <p:cNvPr id="12" name="Text 6"/>
          <p:cNvSpPr/>
          <p:nvPr/>
        </p:nvSpPr>
        <p:spPr>
          <a:xfrm>
            <a:off x="8304848" y="7389257"/>
            <a:ext cx="5335905" cy="3958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17"/>
              </a:lnSpc>
              <a:buNone/>
            </a:pPr>
            <a:endParaRPr lang="en-US" sz="2078" dirty="0"/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8D763D7A-35F5-6C26-123B-E2A6D739A008}"/>
              </a:ext>
            </a:extLst>
          </p:cNvPr>
          <p:cNvSpPr/>
          <p:nvPr/>
        </p:nvSpPr>
        <p:spPr>
          <a:xfrm>
            <a:off x="989646" y="766883"/>
            <a:ext cx="8721511" cy="131945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6600" dirty="0">
                <a:solidFill>
                  <a:srgbClr val="FFFFFF"/>
                </a:solidFill>
                <a:latin typeface="Fraunces 9pt SemiBold" pitchFamily="2" charset="0"/>
                <a:ea typeface="Fraunces" pitchFamily="34" charset="-122"/>
                <a:cs typeface="Fraunces" pitchFamily="34" charset="-120"/>
              </a:rPr>
              <a:t>Edge AI + Cloud AI</a:t>
            </a:r>
            <a:endParaRPr lang="en-US" sz="6600" dirty="0">
              <a:latin typeface="Fraunces 9pt SemiBold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B812E7-704F-9711-615E-890B0FA8F33F}"/>
              </a:ext>
            </a:extLst>
          </p:cNvPr>
          <p:cNvGrpSpPr/>
          <p:nvPr/>
        </p:nvGrpSpPr>
        <p:grpSpPr>
          <a:xfrm>
            <a:off x="989646" y="2229751"/>
            <a:ext cx="5908863" cy="1467922"/>
            <a:chOff x="989648" y="4004310"/>
            <a:chExt cx="3787259" cy="1467922"/>
          </a:xfrm>
        </p:grpSpPr>
        <p:sp>
          <p:nvSpPr>
            <p:cNvPr id="18" name="Text 3">
              <a:extLst>
                <a:ext uri="{FF2B5EF4-FFF2-40B4-BE49-F238E27FC236}">
                  <a16:creationId xmlns:a16="http://schemas.microsoft.com/office/drawing/2014/main" id="{1B7A28E9-5AAE-092A-DB59-BB48C81F0386}"/>
                </a:ext>
              </a:extLst>
            </p:cNvPr>
            <p:cNvSpPr/>
            <p:nvPr/>
          </p:nvSpPr>
          <p:spPr>
            <a:xfrm>
              <a:off x="989648" y="4004310"/>
              <a:ext cx="3299103" cy="41231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247"/>
                </a:lnSpc>
                <a:buNone/>
              </a:pPr>
              <a:r>
                <a:rPr lang="en-US" sz="2800" dirty="0">
                  <a:solidFill>
                    <a:srgbClr val="FFFFF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Data Evaporation Cycle</a:t>
              </a:r>
              <a:endParaRPr lang="en-US" sz="2800" dirty="0">
                <a:latin typeface="Fraunces 9pt SemiBold" pitchFamily="2" charset="0"/>
              </a:endParaRPr>
            </a:p>
          </p:txBody>
        </p:sp>
        <p:sp>
          <p:nvSpPr>
            <p:cNvPr id="19" name="Text 4">
              <a:extLst>
                <a:ext uri="{FF2B5EF4-FFF2-40B4-BE49-F238E27FC236}">
                  <a16:creationId xmlns:a16="http://schemas.microsoft.com/office/drawing/2014/main" id="{56475EB1-FD2A-EDDC-BCED-95EBB2318FE1}"/>
                </a:ext>
              </a:extLst>
            </p:cNvPr>
            <p:cNvSpPr/>
            <p:nvPr/>
          </p:nvSpPr>
          <p:spPr>
            <a:xfrm>
              <a:off x="989648" y="4680466"/>
              <a:ext cx="3787259" cy="791766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Innovative approach to underwater surveillance.</a:t>
              </a:r>
              <a:endParaRPr lang="en-US" sz="22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D7AC07A-879F-6CA4-FE54-0A29D1B6847E}"/>
              </a:ext>
            </a:extLst>
          </p:cNvPr>
          <p:cNvGrpSpPr/>
          <p:nvPr/>
        </p:nvGrpSpPr>
        <p:grpSpPr>
          <a:xfrm>
            <a:off x="989646" y="3961516"/>
            <a:ext cx="6111421" cy="1467922"/>
            <a:chOff x="5428417" y="4004310"/>
            <a:chExt cx="3787259" cy="1467922"/>
          </a:xfrm>
        </p:grpSpPr>
        <p:sp>
          <p:nvSpPr>
            <p:cNvPr id="21" name="Text 5">
              <a:extLst>
                <a:ext uri="{FF2B5EF4-FFF2-40B4-BE49-F238E27FC236}">
                  <a16:creationId xmlns:a16="http://schemas.microsoft.com/office/drawing/2014/main" id="{009B9BE1-1F1E-E582-DF3F-0544594FADA2}"/>
                </a:ext>
              </a:extLst>
            </p:cNvPr>
            <p:cNvSpPr/>
            <p:nvPr/>
          </p:nvSpPr>
          <p:spPr>
            <a:xfrm>
              <a:off x="5428417" y="4004310"/>
              <a:ext cx="3299103" cy="41231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247"/>
                </a:lnSpc>
                <a:buNone/>
              </a:pPr>
              <a:r>
                <a:rPr lang="en-US" sz="2800" dirty="0">
                  <a:solidFill>
                    <a:srgbClr val="FFFFF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Transforming Marine Conservation</a:t>
              </a:r>
              <a:endParaRPr lang="en-US" sz="2800" dirty="0">
                <a:latin typeface="Fraunces 9pt SemiBold" pitchFamily="2" charset="0"/>
              </a:endParaRPr>
            </a:p>
          </p:txBody>
        </p:sp>
        <p:sp>
          <p:nvSpPr>
            <p:cNvPr id="22" name="Text 6">
              <a:extLst>
                <a:ext uri="{FF2B5EF4-FFF2-40B4-BE49-F238E27FC236}">
                  <a16:creationId xmlns:a16="http://schemas.microsoft.com/office/drawing/2014/main" id="{2CD62CCC-A32E-09DE-37E6-83B1D1E8E342}"/>
                </a:ext>
              </a:extLst>
            </p:cNvPr>
            <p:cNvSpPr/>
            <p:nvPr/>
          </p:nvSpPr>
          <p:spPr>
            <a:xfrm>
              <a:off x="5428417" y="4680466"/>
              <a:ext cx="3787259" cy="791766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Monitor and track impacts of climate changes in real-time.</a:t>
              </a:r>
            </a:p>
            <a:p>
              <a:pPr marL="0" indent="0">
                <a:lnSpc>
                  <a:spcPts val="3117"/>
                </a:lnSpc>
                <a:buNone/>
              </a:pPr>
              <a:endParaRPr lang="en-US" sz="2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A085E9E-5747-94EE-A505-FB52209F59FC}"/>
              </a:ext>
            </a:extLst>
          </p:cNvPr>
          <p:cNvGrpSpPr/>
          <p:nvPr/>
        </p:nvGrpSpPr>
        <p:grpSpPr>
          <a:xfrm>
            <a:off x="989646" y="5693281"/>
            <a:ext cx="7659054" cy="1467922"/>
            <a:chOff x="9867186" y="4004310"/>
            <a:chExt cx="3787259" cy="1467922"/>
          </a:xfrm>
        </p:grpSpPr>
        <p:sp>
          <p:nvSpPr>
            <p:cNvPr id="24" name="Text 7">
              <a:extLst>
                <a:ext uri="{FF2B5EF4-FFF2-40B4-BE49-F238E27FC236}">
                  <a16:creationId xmlns:a16="http://schemas.microsoft.com/office/drawing/2014/main" id="{7F2D1AB5-FB84-EE9C-4F90-D879B0227DE2}"/>
                </a:ext>
              </a:extLst>
            </p:cNvPr>
            <p:cNvSpPr/>
            <p:nvPr/>
          </p:nvSpPr>
          <p:spPr>
            <a:xfrm>
              <a:off x="9867186" y="4004310"/>
              <a:ext cx="3299103" cy="41231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247"/>
                </a:lnSpc>
                <a:buNone/>
              </a:pPr>
              <a:r>
                <a:rPr lang="en-US" sz="2800" dirty="0">
                  <a:solidFill>
                    <a:srgbClr val="FFFFF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Technology Integration</a:t>
              </a:r>
              <a:endParaRPr lang="en-US" sz="2800" dirty="0">
                <a:latin typeface="Fraunces 9pt SemiBold" pitchFamily="2" charset="0"/>
              </a:endParaRPr>
            </a:p>
          </p:txBody>
        </p:sp>
        <p:sp>
          <p:nvSpPr>
            <p:cNvPr id="25" name="Text 8">
              <a:extLst>
                <a:ext uri="{FF2B5EF4-FFF2-40B4-BE49-F238E27FC236}">
                  <a16:creationId xmlns:a16="http://schemas.microsoft.com/office/drawing/2014/main" id="{65F1B582-3AE5-DD64-586A-9D647444E6DF}"/>
                </a:ext>
              </a:extLst>
            </p:cNvPr>
            <p:cNvSpPr/>
            <p:nvPr/>
          </p:nvSpPr>
          <p:spPr>
            <a:xfrm>
              <a:off x="9867186" y="4680466"/>
              <a:ext cx="3787259" cy="791766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Edge devices with AI capabilities for remote processing.</a:t>
              </a:r>
            </a:p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</a:rPr>
                <a:t>Cloud AI for precise data analysis. 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473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4630400" cy="8510945"/>
          </a:xfrm>
          <a:prstGeom prst="rect">
            <a:avLst/>
          </a:prstGeom>
          <a:solidFill>
            <a:srgbClr val="080E26"/>
          </a:solidFill>
          <a:ln/>
        </p:spPr>
        <p:txBody>
          <a:bodyPr/>
          <a:lstStyle/>
          <a:p>
            <a:endParaRPr lang="en-GB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" y="0"/>
            <a:ext cx="7315200" cy="851094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304848" y="540408"/>
            <a:ext cx="5335905" cy="131945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6600" dirty="0">
                <a:solidFill>
                  <a:srgbClr val="FFFFFF"/>
                </a:solidFill>
                <a:latin typeface="Fraunces 9pt SemiBold" pitchFamily="2" charset="0"/>
                <a:ea typeface="Fraunces" pitchFamily="34" charset="-122"/>
                <a:cs typeface="Fraunces" pitchFamily="34" charset="-120"/>
              </a:rPr>
              <a:t>The Data Evaporation Cycle</a:t>
            </a:r>
            <a:endParaRPr lang="en-US" sz="6600" dirty="0">
              <a:latin typeface="Fraunces 9pt SemiBold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E5A804-48AA-9BC6-C09F-FDF267921018}"/>
              </a:ext>
            </a:extLst>
          </p:cNvPr>
          <p:cNvGrpSpPr/>
          <p:nvPr/>
        </p:nvGrpSpPr>
        <p:grpSpPr>
          <a:xfrm>
            <a:off x="8346650" y="4057530"/>
            <a:ext cx="5739408" cy="395883"/>
            <a:chOff x="8346650" y="4057530"/>
            <a:chExt cx="5739408" cy="395883"/>
          </a:xfrm>
        </p:grpSpPr>
        <p:pic>
          <p:nvPicPr>
            <p:cNvPr id="6" name="Image 1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46650" y="4057530"/>
              <a:ext cx="395883" cy="395883"/>
            </a:xfrm>
            <a:prstGeom prst="rect">
              <a:avLst/>
            </a:prstGeom>
          </p:spPr>
        </p:pic>
        <p:sp>
          <p:nvSpPr>
            <p:cNvPr id="7" name="Text 3"/>
            <p:cNvSpPr/>
            <p:nvPr/>
          </p:nvSpPr>
          <p:spPr>
            <a:xfrm>
              <a:off x="8750153" y="4057530"/>
              <a:ext cx="5335905" cy="39588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Streamed data evaporates</a:t>
              </a:r>
              <a:endParaRPr lang="en-US" sz="2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86D01E-B491-DDC4-D8B2-B2A3D5C60C99}"/>
              </a:ext>
            </a:extLst>
          </p:cNvPr>
          <p:cNvGrpSpPr/>
          <p:nvPr/>
        </p:nvGrpSpPr>
        <p:grpSpPr>
          <a:xfrm>
            <a:off x="8346650" y="5328224"/>
            <a:ext cx="5739408" cy="420291"/>
            <a:chOff x="8346650" y="5328224"/>
            <a:chExt cx="5739408" cy="420291"/>
          </a:xfrm>
        </p:grpSpPr>
        <p:pic>
          <p:nvPicPr>
            <p:cNvPr id="8" name="Image 2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6650" y="5352632"/>
              <a:ext cx="395883" cy="395883"/>
            </a:xfrm>
            <a:prstGeom prst="rect">
              <a:avLst/>
            </a:prstGeom>
          </p:spPr>
        </p:pic>
        <p:sp>
          <p:nvSpPr>
            <p:cNvPr id="9" name="Text 4"/>
            <p:cNvSpPr/>
            <p:nvPr/>
          </p:nvSpPr>
          <p:spPr>
            <a:xfrm>
              <a:off x="8750153" y="5328224"/>
              <a:ext cx="5335905" cy="39588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Condensed data analyzed by Cloud AI</a:t>
              </a:r>
              <a:endParaRPr lang="en-US" sz="22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DEFEF5-57AA-A1DB-FB97-7C921C544ABD}"/>
              </a:ext>
            </a:extLst>
          </p:cNvPr>
          <p:cNvGrpSpPr/>
          <p:nvPr/>
        </p:nvGrpSpPr>
        <p:grpSpPr>
          <a:xfrm>
            <a:off x="8346650" y="6633583"/>
            <a:ext cx="5739408" cy="474329"/>
            <a:chOff x="8346650" y="6633583"/>
            <a:chExt cx="5739408" cy="474329"/>
          </a:xfrm>
        </p:grpSpPr>
        <p:pic>
          <p:nvPicPr>
            <p:cNvPr id="10" name="Image 3" descr="preencode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46650" y="6712029"/>
              <a:ext cx="395883" cy="395883"/>
            </a:xfrm>
            <a:prstGeom prst="rect">
              <a:avLst/>
            </a:prstGeom>
          </p:spPr>
        </p:pic>
        <p:sp>
          <p:nvSpPr>
            <p:cNvPr id="11" name="Text 5"/>
            <p:cNvSpPr/>
            <p:nvPr/>
          </p:nvSpPr>
          <p:spPr>
            <a:xfrm>
              <a:off x="8750153" y="6633583"/>
              <a:ext cx="5335905" cy="39588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 Model precipitated to Edge device</a:t>
              </a:r>
              <a:endParaRPr lang="en-US" sz="2200" dirty="0"/>
            </a:p>
          </p:txBody>
        </p:sp>
      </p:grpSp>
      <p:sp>
        <p:nvSpPr>
          <p:cNvPr id="12" name="Text 6"/>
          <p:cNvSpPr/>
          <p:nvPr/>
        </p:nvSpPr>
        <p:spPr>
          <a:xfrm>
            <a:off x="8304848" y="7389257"/>
            <a:ext cx="5335905" cy="3958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17"/>
              </a:lnSpc>
              <a:buNone/>
            </a:pPr>
            <a:endParaRPr lang="en-US" sz="2078" dirty="0"/>
          </a:p>
        </p:txBody>
      </p:sp>
    </p:spTree>
    <p:extLst>
      <p:ext uri="{BB962C8B-B14F-4D97-AF65-F5344CB8AC3E}">
        <p14:creationId xmlns:p14="http://schemas.microsoft.com/office/powerpoint/2010/main" val="281598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" y="0"/>
            <a:ext cx="36576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647248" y="858193"/>
            <a:ext cx="9659061" cy="230748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6600" dirty="0">
                <a:solidFill>
                  <a:srgbClr val="FFFFFF"/>
                </a:solidFill>
                <a:latin typeface="Fraunces 9pt SemiBold" pitchFamily="2" charset="0"/>
                <a:ea typeface="Fraunces" pitchFamily="34" charset="-122"/>
                <a:cs typeface="Fraunces" pitchFamily="34" charset="-120"/>
              </a:rPr>
              <a:t>Real-Time Underwater Surveillance</a:t>
            </a:r>
            <a:endParaRPr lang="en-US" sz="6600" dirty="0">
              <a:latin typeface="Fraunces 9pt SemiBold" pitchFamily="2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FEA6B44-E0E2-53F7-E592-8AE96AE24E53}"/>
              </a:ext>
            </a:extLst>
          </p:cNvPr>
          <p:cNvSpPr/>
          <p:nvPr/>
        </p:nvSpPr>
        <p:spPr>
          <a:xfrm>
            <a:off x="4665285" y="3342991"/>
            <a:ext cx="3157761" cy="1263104"/>
          </a:xfrm>
          <a:custGeom>
            <a:avLst/>
            <a:gdLst>
              <a:gd name="connsiteX0" fmla="*/ 0 w 3157761"/>
              <a:gd name="connsiteY0" fmla="*/ 0 h 1263104"/>
              <a:gd name="connsiteX1" fmla="*/ 2526209 w 3157761"/>
              <a:gd name="connsiteY1" fmla="*/ 0 h 1263104"/>
              <a:gd name="connsiteX2" fmla="*/ 3157761 w 3157761"/>
              <a:gd name="connsiteY2" fmla="*/ 631552 h 1263104"/>
              <a:gd name="connsiteX3" fmla="*/ 2526209 w 3157761"/>
              <a:gd name="connsiteY3" fmla="*/ 1263104 h 1263104"/>
              <a:gd name="connsiteX4" fmla="*/ 0 w 3157761"/>
              <a:gd name="connsiteY4" fmla="*/ 1263104 h 1263104"/>
              <a:gd name="connsiteX5" fmla="*/ 631552 w 3157761"/>
              <a:gd name="connsiteY5" fmla="*/ 631552 h 1263104"/>
              <a:gd name="connsiteX6" fmla="*/ 0 w 3157761"/>
              <a:gd name="connsiteY6" fmla="*/ 0 h 126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7761" h="1263104">
                <a:moveTo>
                  <a:pt x="0" y="0"/>
                </a:moveTo>
                <a:lnTo>
                  <a:pt x="2526209" y="0"/>
                </a:lnTo>
                <a:lnTo>
                  <a:pt x="3157761" y="631552"/>
                </a:lnTo>
                <a:lnTo>
                  <a:pt x="2526209" y="1263104"/>
                </a:lnTo>
                <a:lnTo>
                  <a:pt x="0" y="1263104"/>
                </a:lnTo>
                <a:lnTo>
                  <a:pt x="631552" y="631552"/>
                </a:lnTo>
                <a:lnTo>
                  <a:pt x="0" y="0"/>
                </a:lnTo>
                <a:close/>
              </a:path>
            </a:pathLst>
          </a:custGeom>
          <a:solidFill>
            <a:srgbClr val="283157"/>
          </a:solidFill>
          <a:ln>
            <a:solidFill>
              <a:srgbClr val="414A7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7574" tIns="58674" rIns="690226" bIns="58674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PT" sz="4400" kern="1200" dirty="0">
                <a:latin typeface="Fraunces 9pt SemiBold" pitchFamily="2" charset="0"/>
              </a:rPr>
              <a:t>1</a:t>
            </a:r>
            <a:endParaRPr lang="en-GB" sz="4400" kern="1200" dirty="0">
              <a:latin typeface="Fraunces 9pt SemiBold" pitchFamily="2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179FA1-B369-3B9E-CBC6-81BCDDBA6163}"/>
              </a:ext>
            </a:extLst>
          </p:cNvPr>
          <p:cNvSpPr/>
          <p:nvPr/>
        </p:nvSpPr>
        <p:spPr>
          <a:xfrm>
            <a:off x="7507271" y="3342991"/>
            <a:ext cx="3157761" cy="1263104"/>
          </a:xfrm>
          <a:custGeom>
            <a:avLst/>
            <a:gdLst>
              <a:gd name="connsiteX0" fmla="*/ 0 w 3157761"/>
              <a:gd name="connsiteY0" fmla="*/ 0 h 1263104"/>
              <a:gd name="connsiteX1" fmla="*/ 2526209 w 3157761"/>
              <a:gd name="connsiteY1" fmla="*/ 0 h 1263104"/>
              <a:gd name="connsiteX2" fmla="*/ 3157761 w 3157761"/>
              <a:gd name="connsiteY2" fmla="*/ 631552 h 1263104"/>
              <a:gd name="connsiteX3" fmla="*/ 2526209 w 3157761"/>
              <a:gd name="connsiteY3" fmla="*/ 1263104 h 1263104"/>
              <a:gd name="connsiteX4" fmla="*/ 0 w 3157761"/>
              <a:gd name="connsiteY4" fmla="*/ 1263104 h 1263104"/>
              <a:gd name="connsiteX5" fmla="*/ 631552 w 3157761"/>
              <a:gd name="connsiteY5" fmla="*/ 631552 h 1263104"/>
              <a:gd name="connsiteX6" fmla="*/ 0 w 3157761"/>
              <a:gd name="connsiteY6" fmla="*/ 0 h 126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7761" h="1263104">
                <a:moveTo>
                  <a:pt x="0" y="0"/>
                </a:moveTo>
                <a:lnTo>
                  <a:pt x="2526209" y="0"/>
                </a:lnTo>
                <a:lnTo>
                  <a:pt x="3157761" y="631552"/>
                </a:lnTo>
                <a:lnTo>
                  <a:pt x="2526209" y="1263104"/>
                </a:lnTo>
                <a:lnTo>
                  <a:pt x="0" y="1263104"/>
                </a:lnTo>
                <a:lnTo>
                  <a:pt x="631552" y="631552"/>
                </a:lnTo>
                <a:lnTo>
                  <a:pt x="0" y="0"/>
                </a:lnTo>
                <a:close/>
              </a:path>
            </a:pathLst>
          </a:custGeom>
          <a:solidFill>
            <a:srgbClr val="283157"/>
          </a:solidFill>
          <a:ln>
            <a:solidFill>
              <a:srgbClr val="414A7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7574" tIns="58674" rIns="690226" bIns="58674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PT" sz="4400" kern="1200" dirty="0">
                <a:latin typeface="Fraunces 9pt SemiBold" pitchFamily="2" charset="0"/>
              </a:rPr>
              <a:t>2</a:t>
            </a:r>
            <a:endParaRPr lang="en-GB" sz="4400" kern="1200" dirty="0">
              <a:latin typeface="Fraunces 9pt SemiBold" pitchFamily="2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109E501-E896-021C-AB65-351BDDFAC6C9}"/>
              </a:ext>
            </a:extLst>
          </p:cNvPr>
          <p:cNvSpPr/>
          <p:nvPr/>
        </p:nvSpPr>
        <p:spPr>
          <a:xfrm>
            <a:off x="10349257" y="3342991"/>
            <a:ext cx="3157761" cy="1263104"/>
          </a:xfrm>
          <a:custGeom>
            <a:avLst/>
            <a:gdLst>
              <a:gd name="connsiteX0" fmla="*/ 0 w 3157761"/>
              <a:gd name="connsiteY0" fmla="*/ 0 h 1263104"/>
              <a:gd name="connsiteX1" fmla="*/ 2526209 w 3157761"/>
              <a:gd name="connsiteY1" fmla="*/ 0 h 1263104"/>
              <a:gd name="connsiteX2" fmla="*/ 3157761 w 3157761"/>
              <a:gd name="connsiteY2" fmla="*/ 631552 h 1263104"/>
              <a:gd name="connsiteX3" fmla="*/ 2526209 w 3157761"/>
              <a:gd name="connsiteY3" fmla="*/ 1263104 h 1263104"/>
              <a:gd name="connsiteX4" fmla="*/ 0 w 3157761"/>
              <a:gd name="connsiteY4" fmla="*/ 1263104 h 1263104"/>
              <a:gd name="connsiteX5" fmla="*/ 631552 w 3157761"/>
              <a:gd name="connsiteY5" fmla="*/ 631552 h 1263104"/>
              <a:gd name="connsiteX6" fmla="*/ 0 w 3157761"/>
              <a:gd name="connsiteY6" fmla="*/ 0 h 126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7761" h="1263104">
                <a:moveTo>
                  <a:pt x="0" y="0"/>
                </a:moveTo>
                <a:lnTo>
                  <a:pt x="2526209" y="0"/>
                </a:lnTo>
                <a:lnTo>
                  <a:pt x="3157761" y="631552"/>
                </a:lnTo>
                <a:lnTo>
                  <a:pt x="2526209" y="1263104"/>
                </a:lnTo>
                <a:lnTo>
                  <a:pt x="0" y="1263104"/>
                </a:lnTo>
                <a:lnTo>
                  <a:pt x="631552" y="631552"/>
                </a:lnTo>
                <a:lnTo>
                  <a:pt x="0" y="0"/>
                </a:lnTo>
                <a:close/>
              </a:path>
            </a:pathLst>
          </a:custGeom>
          <a:solidFill>
            <a:srgbClr val="283157"/>
          </a:solidFill>
          <a:ln>
            <a:solidFill>
              <a:srgbClr val="414A7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7574" tIns="58674" rIns="690226" bIns="58674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PT" sz="4400" kern="1200" dirty="0">
                <a:latin typeface="Fraunces 9pt SemiBold" pitchFamily="2" charset="0"/>
              </a:rPr>
              <a:t>3</a:t>
            </a:r>
            <a:endParaRPr lang="en-GB" sz="4400" kern="1200" dirty="0">
              <a:latin typeface="Fraunces 9pt SemiBold" pitchFamily="2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4911090" y="4898231"/>
            <a:ext cx="2470071" cy="12369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3247"/>
              </a:lnSpc>
              <a:buNone/>
            </a:pPr>
            <a:r>
              <a:rPr lang="en-US" sz="2598" dirty="0">
                <a:solidFill>
                  <a:srgbClr val="EBECEF"/>
                </a:solidFill>
                <a:latin typeface="Epilogue" pitchFamily="2" charset="0"/>
                <a:ea typeface="Fraunces" pitchFamily="34" charset="-122"/>
                <a:cs typeface="Fraunces" pitchFamily="34" charset="-120"/>
              </a:rPr>
              <a:t>Invasive species detected</a:t>
            </a:r>
            <a:endParaRPr lang="en-US" sz="2598" dirty="0">
              <a:latin typeface="Epilogue" pitchFamily="2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908846" y="4898231"/>
            <a:ext cx="2470190" cy="12369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3247"/>
              </a:lnSpc>
              <a:buNone/>
            </a:pPr>
            <a:r>
              <a:rPr lang="en-US" sz="2598" dirty="0">
                <a:solidFill>
                  <a:srgbClr val="EBECEF"/>
                </a:solidFill>
                <a:latin typeface="Epilogue" pitchFamily="2" charset="0"/>
                <a:ea typeface="Fraunces" pitchFamily="34" charset="-122"/>
                <a:cs typeface="Fraunces" pitchFamily="34" charset="-120"/>
              </a:rPr>
              <a:t>Cloud AI identify the new species</a:t>
            </a:r>
            <a:endParaRPr lang="en-US" sz="2598" dirty="0">
              <a:latin typeface="Epilogue" pitchFamily="2" charset="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10906720" y="4898231"/>
            <a:ext cx="2470190" cy="12369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3247"/>
              </a:lnSpc>
              <a:buNone/>
            </a:pPr>
            <a:r>
              <a:rPr lang="en-US" sz="2598" dirty="0">
                <a:solidFill>
                  <a:srgbClr val="EBECEF"/>
                </a:solidFill>
                <a:latin typeface="Epilogue" pitchFamily="2" charset="0"/>
                <a:ea typeface="Fraunces" pitchFamily="34" charset="-122"/>
                <a:cs typeface="Fraunces" pitchFamily="34" charset="-120"/>
              </a:rPr>
              <a:t>An updated model is sent back to Edge</a:t>
            </a:r>
            <a:endParaRPr lang="en-US" sz="2598" dirty="0">
              <a:latin typeface="Epilogu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7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2"/>
          <p:cNvSpPr/>
          <p:nvPr/>
        </p:nvSpPr>
        <p:spPr>
          <a:xfrm>
            <a:off x="989648" y="1510784"/>
            <a:ext cx="11626757" cy="164949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6600" dirty="0">
                <a:solidFill>
                  <a:srgbClr val="FFFFFF"/>
                </a:solidFill>
                <a:latin typeface="Fraunces 9pt SemiBold" pitchFamily="2" charset="0"/>
                <a:ea typeface="Fraunces" pitchFamily="34" charset="-122"/>
                <a:cs typeface="Fraunces" pitchFamily="34" charset="-120"/>
              </a:rPr>
              <a:t>Cloud hub:
Collaborative Conservation</a:t>
            </a:r>
            <a:endParaRPr lang="en-US" sz="6600" dirty="0">
              <a:latin typeface="Fraunces 9pt SemiBold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17C100-89D1-CE3C-9E80-5B8DBF90C979}"/>
              </a:ext>
            </a:extLst>
          </p:cNvPr>
          <p:cNvGrpSpPr/>
          <p:nvPr/>
        </p:nvGrpSpPr>
        <p:grpSpPr>
          <a:xfrm>
            <a:off x="989648" y="4210526"/>
            <a:ext cx="2679859" cy="1811595"/>
            <a:chOff x="989648" y="4210526"/>
            <a:chExt cx="2679859" cy="1811595"/>
          </a:xfrm>
        </p:grpSpPr>
        <p:sp>
          <p:nvSpPr>
            <p:cNvPr id="5" name="Text 3"/>
            <p:cNvSpPr/>
            <p:nvPr/>
          </p:nvSpPr>
          <p:spPr>
            <a:xfrm>
              <a:off x="989648" y="4210526"/>
              <a:ext cx="2679859" cy="41231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247"/>
                </a:lnSpc>
                <a:buNone/>
              </a:pPr>
              <a:r>
                <a:rPr lang="en-US" sz="2800" dirty="0">
                  <a:solidFill>
                    <a:srgbClr val="FFFFF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Rapid </a:t>
              </a:r>
            </a:p>
            <a:p>
              <a:pPr marL="0" indent="0">
                <a:lnSpc>
                  <a:spcPts val="3247"/>
                </a:lnSpc>
                <a:buNone/>
              </a:pPr>
              <a:r>
                <a:rPr lang="en-US" sz="2800" dirty="0">
                  <a:solidFill>
                    <a:srgbClr val="FFFFF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Response</a:t>
              </a:r>
              <a:endParaRPr lang="en-US" sz="2800" dirty="0">
                <a:latin typeface="Fraunces 9pt SemiBold" pitchFamily="2" charset="0"/>
              </a:endParaRPr>
            </a:p>
          </p:txBody>
        </p:sp>
        <p:sp>
          <p:nvSpPr>
            <p:cNvPr id="6" name="Text 4"/>
            <p:cNvSpPr/>
            <p:nvPr/>
          </p:nvSpPr>
          <p:spPr>
            <a:xfrm>
              <a:off x="989648" y="5230355"/>
              <a:ext cx="2679859" cy="791766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Identify and control invasive species.</a:t>
              </a:r>
              <a:endParaRPr lang="en-US" sz="2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C8071C-7ACB-00A1-223B-8042B443C539}"/>
              </a:ext>
            </a:extLst>
          </p:cNvPr>
          <p:cNvGrpSpPr/>
          <p:nvPr/>
        </p:nvGrpSpPr>
        <p:grpSpPr>
          <a:xfrm>
            <a:off x="4321016" y="4210526"/>
            <a:ext cx="2679859" cy="1811595"/>
            <a:chOff x="4321016" y="4210526"/>
            <a:chExt cx="2679859" cy="1811595"/>
          </a:xfrm>
        </p:grpSpPr>
        <p:sp>
          <p:nvSpPr>
            <p:cNvPr id="7" name="Text 5"/>
            <p:cNvSpPr/>
            <p:nvPr/>
          </p:nvSpPr>
          <p:spPr>
            <a:xfrm>
              <a:off x="4321016" y="4210526"/>
              <a:ext cx="2679859" cy="824627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lnSpc>
                  <a:spcPts val="3247"/>
                </a:lnSpc>
                <a:buNone/>
              </a:pPr>
              <a:r>
                <a:rPr lang="en-US" sz="2800" dirty="0">
                  <a:solidFill>
                    <a:srgbClr val="FFFFF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Biodiversity Insights</a:t>
              </a:r>
              <a:endParaRPr lang="en-US" sz="2800" dirty="0">
                <a:latin typeface="Fraunces 9pt SemiBold" pitchFamily="2" charset="0"/>
              </a:endParaRPr>
            </a:p>
          </p:txBody>
        </p:sp>
        <p:sp>
          <p:nvSpPr>
            <p:cNvPr id="8" name="Text 6"/>
            <p:cNvSpPr/>
            <p:nvPr/>
          </p:nvSpPr>
          <p:spPr>
            <a:xfrm>
              <a:off x="4321016" y="5230355"/>
              <a:ext cx="2679859" cy="791766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Monitor changes in marine life.</a:t>
              </a:r>
              <a:endParaRPr lang="en-US" sz="22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FAFB7C-F15F-B562-868B-7267BB86A08C}"/>
              </a:ext>
            </a:extLst>
          </p:cNvPr>
          <p:cNvGrpSpPr/>
          <p:nvPr/>
        </p:nvGrpSpPr>
        <p:grpSpPr>
          <a:xfrm>
            <a:off x="7652385" y="4210526"/>
            <a:ext cx="2546866" cy="2207477"/>
            <a:chOff x="7652385" y="4210526"/>
            <a:chExt cx="2546866" cy="2207477"/>
          </a:xfrm>
        </p:grpSpPr>
        <p:sp>
          <p:nvSpPr>
            <p:cNvPr id="9" name="Text 7"/>
            <p:cNvSpPr/>
            <p:nvPr/>
          </p:nvSpPr>
          <p:spPr>
            <a:xfrm>
              <a:off x="7652385" y="4210526"/>
              <a:ext cx="2546866" cy="41231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247"/>
                </a:lnSpc>
                <a:buNone/>
              </a:pPr>
              <a:r>
                <a:rPr lang="en-US" sz="2800" dirty="0">
                  <a:solidFill>
                    <a:srgbClr val="FFFFF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Global </a:t>
              </a:r>
            </a:p>
            <a:p>
              <a:pPr marL="0" indent="0">
                <a:lnSpc>
                  <a:spcPts val="3247"/>
                </a:lnSpc>
                <a:buNone/>
              </a:pPr>
              <a:r>
                <a:rPr lang="en-US" sz="2800" dirty="0">
                  <a:solidFill>
                    <a:srgbClr val="FFFFF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Effort</a:t>
              </a:r>
              <a:endParaRPr lang="en-US" sz="2800" dirty="0">
                <a:latin typeface="Fraunces 9pt SemiBold" pitchFamily="2" charset="0"/>
              </a:endParaRPr>
            </a:p>
          </p:txBody>
        </p:sp>
        <p:sp>
          <p:nvSpPr>
            <p:cNvPr id="10" name="Text 8"/>
            <p:cNvSpPr/>
            <p:nvPr/>
          </p:nvSpPr>
          <p:spPr>
            <a:xfrm>
              <a:off x="7652385" y="5230355"/>
              <a:ext cx="2546866" cy="1187648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Share findings to combat climate change.</a:t>
              </a:r>
              <a:endParaRPr lang="en-US" sz="22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C5B059-4A81-DCC7-F137-E31D7346628C}"/>
              </a:ext>
            </a:extLst>
          </p:cNvPr>
          <p:cNvGrpSpPr/>
          <p:nvPr/>
        </p:nvGrpSpPr>
        <p:grpSpPr>
          <a:xfrm>
            <a:off x="10850761" y="4210526"/>
            <a:ext cx="2812733" cy="1811595"/>
            <a:chOff x="10850761" y="4210526"/>
            <a:chExt cx="2812733" cy="1811595"/>
          </a:xfrm>
        </p:grpSpPr>
        <p:sp>
          <p:nvSpPr>
            <p:cNvPr id="11" name="Text 9"/>
            <p:cNvSpPr/>
            <p:nvPr/>
          </p:nvSpPr>
          <p:spPr>
            <a:xfrm>
              <a:off x="10850761" y="4210526"/>
              <a:ext cx="2812733" cy="41231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247"/>
                </a:lnSpc>
                <a:buNone/>
              </a:pPr>
              <a:r>
                <a:rPr lang="en-US" sz="2800" dirty="0">
                  <a:solidFill>
                    <a:srgbClr val="FFFFF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Open-</a:t>
              </a:r>
            </a:p>
            <a:p>
              <a:pPr marL="0" indent="0">
                <a:lnSpc>
                  <a:spcPts val="3247"/>
                </a:lnSpc>
                <a:buNone/>
              </a:pPr>
              <a:r>
                <a:rPr lang="en-US" sz="2800" dirty="0">
                  <a:solidFill>
                    <a:srgbClr val="FFFFF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Source</a:t>
              </a:r>
              <a:endParaRPr lang="en-US" sz="2800" dirty="0">
                <a:latin typeface="Fraunces 9pt SemiBold" pitchFamily="2" charset="0"/>
              </a:endParaRPr>
            </a:p>
          </p:txBody>
        </p:sp>
        <p:sp>
          <p:nvSpPr>
            <p:cNvPr id="12" name="Text 10"/>
            <p:cNvSpPr/>
            <p:nvPr/>
          </p:nvSpPr>
          <p:spPr>
            <a:xfrm>
              <a:off x="10850761" y="5230355"/>
              <a:ext cx="2812733" cy="791766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Anyone can benefit and help.</a:t>
              </a:r>
              <a:endParaRPr lang="en-US" sz="22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  <p:txBody>
          <a:bodyPr/>
          <a:lstStyle/>
          <a:p>
            <a:endParaRPr lang="en-GB" dirty="0"/>
          </a:p>
        </p:txBody>
      </p:sp>
      <p:sp>
        <p:nvSpPr>
          <p:cNvPr id="4" name="Text 2"/>
          <p:cNvSpPr/>
          <p:nvPr/>
        </p:nvSpPr>
        <p:spPr>
          <a:xfrm>
            <a:off x="989648" y="1055846"/>
            <a:ext cx="6598206" cy="82474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494"/>
              </a:lnSpc>
              <a:buNone/>
            </a:pPr>
            <a:r>
              <a:rPr lang="en-US" sz="6600" dirty="0">
                <a:solidFill>
                  <a:srgbClr val="FFFFFF"/>
                </a:solidFill>
                <a:latin typeface="Fraunces 9pt SemiBold" pitchFamily="2" charset="0"/>
                <a:ea typeface="Fraunces" pitchFamily="34" charset="-122"/>
                <a:cs typeface="Fraunces" pitchFamily="34" charset="-120"/>
              </a:rPr>
              <a:t>The Power of Data</a:t>
            </a:r>
            <a:endParaRPr lang="en-US" sz="6600" dirty="0">
              <a:latin typeface="Fraunces 9pt SemiBold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D50DE16-A946-6065-C73B-E8D158FEB841}"/>
              </a:ext>
            </a:extLst>
          </p:cNvPr>
          <p:cNvGrpSpPr/>
          <p:nvPr/>
        </p:nvGrpSpPr>
        <p:grpSpPr>
          <a:xfrm>
            <a:off x="989647" y="2503080"/>
            <a:ext cx="5781440" cy="1800000"/>
            <a:chOff x="989647" y="2112705"/>
            <a:chExt cx="5781440" cy="1800000"/>
          </a:xfrm>
        </p:grpSpPr>
        <p:sp>
          <p:nvSpPr>
            <p:cNvPr id="5" name="Shape 3"/>
            <p:cNvSpPr/>
            <p:nvPr/>
          </p:nvSpPr>
          <p:spPr>
            <a:xfrm>
              <a:off x="989647" y="2112705"/>
              <a:ext cx="5040000" cy="1800000"/>
            </a:xfrm>
            <a:prstGeom prst="roundRect">
              <a:avLst>
                <a:gd name="adj" fmla="val 7790"/>
              </a:avLst>
            </a:prstGeom>
            <a:solidFill>
              <a:srgbClr val="283157"/>
            </a:solidFill>
            <a:ln w="15240">
              <a:solidFill>
                <a:srgbClr val="414A70"/>
              </a:solidFill>
              <a:prstDash val="soli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 4"/>
            <p:cNvSpPr/>
            <p:nvPr/>
          </p:nvSpPr>
          <p:spPr>
            <a:xfrm>
              <a:off x="1135621" y="2318028"/>
              <a:ext cx="4318278" cy="41231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247"/>
                </a:lnSpc>
                <a:buNone/>
              </a:pPr>
              <a:r>
                <a:rPr lang="en-US" sz="2598" dirty="0">
                  <a:solidFill>
                    <a:srgbClr val="EBECE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Comprehensive Monitoring</a:t>
              </a:r>
              <a:endParaRPr lang="en-US" sz="2598" dirty="0">
                <a:latin typeface="Fraunces 9pt SemiBold" pitchFamily="2" charset="0"/>
              </a:endParaRPr>
            </a:p>
          </p:txBody>
        </p:sp>
        <p:sp>
          <p:nvSpPr>
            <p:cNvPr id="7" name="Text 5"/>
            <p:cNvSpPr/>
            <p:nvPr/>
          </p:nvSpPr>
          <p:spPr>
            <a:xfrm>
              <a:off x="1135621" y="2838878"/>
              <a:ext cx="5635466" cy="39588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Widespread deployment </a:t>
              </a:r>
            </a:p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of edge devices.</a:t>
              </a:r>
              <a:endParaRPr lang="en-US" sz="22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B34DF78-9A80-46B2-087A-63B54A4A4158}"/>
              </a:ext>
            </a:extLst>
          </p:cNvPr>
          <p:cNvGrpSpPr/>
          <p:nvPr/>
        </p:nvGrpSpPr>
        <p:grpSpPr>
          <a:xfrm>
            <a:off x="8600752" y="2433420"/>
            <a:ext cx="5836152" cy="1800000"/>
            <a:chOff x="8600752" y="2043045"/>
            <a:chExt cx="5836152" cy="1800000"/>
          </a:xfrm>
        </p:grpSpPr>
        <p:sp>
          <p:nvSpPr>
            <p:cNvPr id="8" name="Shape 6"/>
            <p:cNvSpPr/>
            <p:nvPr/>
          </p:nvSpPr>
          <p:spPr>
            <a:xfrm>
              <a:off x="8600752" y="2043045"/>
              <a:ext cx="5040000" cy="1800000"/>
            </a:xfrm>
            <a:prstGeom prst="roundRect">
              <a:avLst>
                <a:gd name="adj" fmla="val 7790"/>
              </a:avLst>
            </a:prstGeom>
            <a:solidFill>
              <a:srgbClr val="283157"/>
            </a:solidFill>
            <a:ln w="15240">
              <a:solidFill>
                <a:srgbClr val="414A70"/>
              </a:solidFill>
              <a:prstDash val="soli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 7"/>
            <p:cNvSpPr/>
            <p:nvPr/>
          </p:nvSpPr>
          <p:spPr>
            <a:xfrm>
              <a:off x="8801438" y="2202180"/>
              <a:ext cx="3299103" cy="41231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247"/>
                </a:lnSpc>
                <a:buNone/>
              </a:pPr>
              <a:r>
                <a:rPr lang="en-US" sz="2598" dirty="0">
                  <a:solidFill>
                    <a:srgbClr val="EBECE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Actionable Insights</a:t>
              </a:r>
              <a:endParaRPr lang="en-US" sz="2598" dirty="0">
                <a:latin typeface="Fraunces 9pt SemiBold" pitchFamily="2" charset="0"/>
              </a:endParaRPr>
            </a:p>
          </p:txBody>
        </p:sp>
        <p:sp>
          <p:nvSpPr>
            <p:cNvPr id="10" name="Text 8"/>
            <p:cNvSpPr/>
            <p:nvPr/>
          </p:nvSpPr>
          <p:spPr>
            <a:xfrm>
              <a:off x="8801438" y="2822448"/>
              <a:ext cx="5635466" cy="39588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Guiding conservation </a:t>
              </a:r>
            </a:p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efforts and policy.</a:t>
              </a:r>
              <a:endParaRPr lang="en-US" sz="22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2711FFC-CC32-A34D-C4FF-015EACE0C0CF}"/>
              </a:ext>
            </a:extLst>
          </p:cNvPr>
          <p:cNvGrpSpPr/>
          <p:nvPr/>
        </p:nvGrpSpPr>
        <p:grpSpPr>
          <a:xfrm>
            <a:off x="989648" y="5389576"/>
            <a:ext cx="5781439" cy="1800000"/>
            <a:chOff x="989648" y="4724995"/>
            <a:chExt cx="5781439" cy="1800000"/>
          </a:xfrm>
        </p:grpSpPr>
        <p:sp>
          <p:nvSpPr>
            <p:cNvPr id="11" name="Shape 9"/>
            <p:cNvSpPr/>
            <p:nvPr/>
          </p:nvSpPr>
          <p:spPr>
            <a:xfrm>
              <a:off x="989648" y="4724995"/>
              <a:ext cx="5040000" cy="1800000"/>
            </a:xfrm>
            <a:prstGeom prst="roundRect">
              <a:avLst>
                <a:gd name="adj" fmla="val 6184"/>
              </a:avLst>
            </a:prstGeom>
            <a:solidFill>
              <a:srgbClr val="283157"/>
            </a:solidFill>
            <a:ln w="15240">
              <a:solidFill>
                <a:srgbClr val="414A70"/>
              </a:solidFill>
              <a:prstDash val="soli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 10"/>
            <p:cNvSpPr/>
            <p:nvPr/>
          </p:nvSpPr>
          <p:spPr>
            <a:xfrm>
              <a:off x="1135621" y="4870991"/>
              <a:ext cx="3748564" cy="41231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247"/>
                </a:lnSpc>
                <a:buNone/>
              </a:pPr>
              <a:r>
                <a:rPr lang="en-US" sz="2598" dirty="0">
                  <a:solidFill>
                    <a:srgbClr val="EBECE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Collaborative Approach</a:t>
              </a:r>
              <a:endParaRPr lang="en-US" sz="2598" dirty="0">
                <a:latin typeface="Fraunces 9pt SemiBold" pitchFamily="2" charset="0"/>
              </a:endParaRPr>
            </a:p>
          </p:txBody>
        </p:sp>
        <p:sp>
          <p:nvSpPr>
            <p:cNvPr id="13" name="Text 11"/>
            <p:cNvSpPr/>
            <p:nvPr/>
          </p:nvSpPr>
          <p:spPr>
            <a:xfrm>
              <a:off x="1135621" y="5441657"/>
              <a:ext cx="5635466" cy="39588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Sharing data to drive </a:t>
              </a:r>
            </a:p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global change.</a:t>
              </a:r>
              <a:endParaRPr lang="en-US" sz="22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D16B89D-0B09-2849-BFFC-19B1D77A35E7}"/>
              </a:ext>
            </a:extLst>
          </p:cNvPr>
          <p:cNvGrpSpPr/>
          <p:nvPr/>
        </p:nvGrpSpPr>
        <p:grpSpPr>
          <a:xfrm>
            <a:off x="8600752" y="5389576"/>
            <a:ext cx="5836152" cy="1800000"/>
            <a:chOff x="8600752" y="4724995"/>
            <a:chExt cx="5836152" cy="1800000"/>
          </a:xfrm>
        </p:grpSpPr>
        <p:sp>
          <p:nvSpPr>
            <p:cNvPr id="14" name="Shape 12"/>
            <p:cNvSpPr/>
            <p:nvPr/>
          </p:nvSpPr>
          <p:spPr>
            <a:xfrm>
              <a:off x="8600752" y="4724995"/>
              <a:ext cx="5040000" cy="1800000"/>
            </a:xfrm>
            <a:prstGeom prst="roundRect">
              <a:avLst>
                <a:gd name="adj" fmla="val 6184"/>
              </a:avLst>
            </a:prstGeom>
            <a:solidFill>
              <a:srgbClr val="283157"/>
            </a:solidFill>
            <a:ln w="15240">
              <a:solidFill>
                <a:srgbClr val="414A70"/>
              </a:solidFill>
              <a:prstDash val="soli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 13"/>
            <p:cNvSpPr/>
            <p:nvPr/>
          </p:nvSpPr>
          <p:spPr>
            <a:xfrm>
              <a:off x="8801438" y="4870991"/>
              <a:ext cx="4112181" cy="41231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247"/>
                </a:lnSpc>
                <a:buNone/>
              </a:pPr>
              <a:r>
                <a:rPr lang="en-US" sz="2598" dirty="0">
                  <a:solidFill>
                    <a:srgbClr val="EBECE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Resource-Efficient Design</a:t>
              </a:r>
              <a:endParaRPr lang="en-US" sz="2598" dirty="0">
                <a:latin typeface="Fraunces 9pt SemiBold" pitchFamily="2" charset="0"/>
              </a:endParaRPr>
            </a:p>
          </p:txBody>
        </p:sp>
        <p:sp>
          <p:nvSpPr>
            <p:cNvPr id="16" name="Text 14"/>
            <p:cNvSpPr/>
            <p:nvPr/>
          </p:nvSpPr>
          <p:spPr>
            <a:xfrm>
              <a:off x="8801438" y="5441657"/>
              <a:ext cx="5635466" cy="791766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Minimizing energy use and </a:t>
              </a:r>
            </a:p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carbon footprint.</a:t>
              </a:r>
              <a:endParaRPr lang="en-US" sz="2200" dirty="0"/>
            </a:p>
          </p:txBody>
        </p:sp>
      </p:grpSp>
      <p:pic>
        <p:nvPicPr>
          <p:cNvPr id="19" name="Graphic 18" descr="Internet Of Things outline">
            <a:extLst>
              <a:ext uri="{FF2B5EF4-FFF2-40B4-BE49-F238E27FC236}">
                <a16:creationId xmlns:a16="http://schemas.microsoft.com/office/drawing/2014/main" id="{32D5B842-D502-B11E-04DE-EF35BF5A5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5716" y="3531362"/>
            <a:ext cx="2338968" cy="23389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Shape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>
              <a:alpha val="50000"/>
            </a:srgbClr>
          </a:solidFill>
          <a:ln/>
        </p:spPr>
        <p:txBody>
          <a:bodyPr/>
          <a:lstStyle/>
          <a:p>
            <a:endParaRPr lang="en-GB" sz="2200"/>
          </a:p>
        </p:txBody>
      </p:sp>
      <p:sp>
        <p:nvSpPr>
          <p:cNvPr id="6" name="Text 3"/>
          <p:cNvSpPr/>
          <p:nvPr/>
        </p:nvSpPr>
        <p:spPr>
          <a:xfrm>
            <a:off x="989648" y="1056115"/>
            <a:ext cx="7097078" cy="82474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494"/>
              </a:lnSpc>
              <a:buNone/>
            </a:pPr>
            <a:r>
              <a:rPr lang="en-US" sz="6600" dirty="0">
                <a:solidFill>
                  <a:srgbClr val="FFFFFF"/>
                </a:solidFill>
                <a:latin typeface="Fraunces 9pt SemiBold" pitchFamily="2" charset="0"/>
                <a:ea typeface="Fraunces" pitchFamily="34" charset="-122"/>
                <a:cs typeface="Fraunces" pitchFamily="34" charset="-120"/>
              </a:rPr>
              <a:t>A Vision for the Future</a:t>
            </a:r>
            <a:endParaRPr lang="en-US" sz="6600" dirty="0">
              <a:latin typeface="Fraunces 9pt SemiBold" pitchFamily="2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288887" y="2415897"/>
            <a:ext cx="52745" cy="4618434"/>
          </a:xfrm>
          <a:prstGeom prst="roundRect">
            <a:avLst>
              <a:gd name="adj" fmla="val 225173"/>
            </a:avLst>
          </a:prstGeom>
          <a:solidFill>
            <a:srgbClr val="414A70"/>
          </a:solidFill>
          <a:ln/>
        </p:spPr>
        <p:txBody>
          <a:bodyPr/>
          <a:lstStyle/>
          <a:p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1529515-AAF3-7996-8C1C-7B0EDF967DCC}"/>
              </a:ext>
            </a:extLst>
          </p:cNvPr>
          <p:cNvGrpSpPr/>
          <p:nvPr/>
        </p:nvGrpSpPr>
        <p:grpSpPr>
          <a:xfrm>
            <a:off x="989648" y="2679740"/>
            <a:ext cx="6622435" cy="1731763"/>
            <a:chOff x="989648" y="2679740"/>
            <a:chExt cx="6622435" cy="1731763"/>
          </a:xfrm>
        </p:grpSpPr>
        <p:sp>
          <p:nvSpPr>
            <p:cNvPr id="8" name="Shape 5"/>
            <p:cNvSpPr/>
            <p:nvPr/>
          </p:nvSpPr>
          <p:spPr>
            <a:xfrm>
              <a:off x="6094631" y="2983170"/>
              <a:ext cx="923687" cy="52745"/>
            </a:xfrm>
            <a:prstGeom prst="roundRect">
              <a:avLst>
                <a:gd name="adj" fmla="val 225173"/>
              </a:avLst>
            </a:prstGeom>
            <a:solidFill>
              <a:srgbClr val="414A70"/>
            </a:solidFill>
            <a:ln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Shape 6"/>
            <p:cNvSpPr/>
            <p:nvPr/>
          </p:nvSpPr>
          <p:spPr>
            <a:xfrm>
              <a:off x="7018318" y="2712720"/>
              <a:ext cx="593765" cy="593765"/>
            </a:xfrm>
            <a:prstGeom prst="roundRect">
              <a:avLst>
                <a:gd name="adj" fmla="val 20002"/>
              </a:avLst>
            </a:prstGeom>
            <a:solidFill>
              <a:srgbClr val="283157"/>
            </a:solidFill>
            <a:ln w="15240">
              <a:solidFill>
                <a:srgbClr val="414A70"/>
              </a:solidFill>
              <a:prstDash val="solid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8A6CEDA-4679-9B8D-E2D6-5BBB3CE8AB91}"/>
                </a:ext>
              </a:extLst>
            </p:cNvPr>
            <p:cNvGrpSpPr/>
            <p:nvPr/>
          </p:nvGrpSpPr>
          <p:grpSpPr>
            <a:xfrm>
              <a:off x="989648" y="2679740"/>
              <a:ext cx="6416337" cy="1731763"/>
              <a:chOff x="989648" y="2679740"/>
              <a:chExt cx="6416337" cy="1731763"/>
            </a:xfrm>
          </p:grpSpPr>
          <p:sp>
            <p:nvSpPr>
              <p:cNvPr id="10" name="Text 7"/>
              <p:cNvSpPr/>
              <p:nvPr/>
            </p:nvSpPr>
            <p:spPr>
              <a:xfrm>
                <a:off x="7224415" y="2762131"/>
                <a:ext cx="181570" cy="494824"/>
              </a:xfrm>
              <a:prstGeom prst="rect">
                <a:avLst/>
              </a:prstGeom>
              <a:noFill/>
              <a:ln/>
            </p:spPr>
            <p:txBody>
              <a:bodyPr wrap="none" rtlCol="0" anchor="t"/>
              <a:lstStyle/>
              <a:p>
                <a:pPr marL="0" indent="0" algn="ctr">
                  <a:lnSpc>
                    <a:spcPts val="3897"/>
                  </a:lnSpc>
                  <a:buNone/>
                </a:pPr>
                <a:r>
                  <a:rPr lang="en-US" sz="3117" dirty="0">
                    <a:solidFill>
                      <a:srgbClr val="EBECEF"/>
                    </a:solidFill>
                    <a:latin typeface="Fraunces 9pt SemiBold" pitchFamily="2" charset="0"/>
                    <a:ea typeface="Fraunces" pitchFamily="34" charset="-122"/>
                    <a:cs typeface="Fraunces" pitchFamily="34" charset="-120"/>
                  </a:rPr>
                  <a:t>1</a:t>
                </a:r>
                <a:endParaRPr lang="en-US" sz="3117" dirty="0">
                  <a:latin typeface="Fraunces 9pt SemiBold" pitchFamily="2" charset="0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D8214FC-CEB0-0DF3-D3BB-91835C8669E7}"/>
                  </a:ext>
                </a:extLst>
              </p:cNvPr>
              <p:cNvGrpSpPr/>
              <p:nvPr/>
            </p:nvGrpSpPr>
            <p:grpSpPr>
              <a:xfrm>
                <a:off x="989648" y="2679740"/>
                <a:ext cx="4873943" cy="1731763"/>
                <a:chOff x="989648" y="2679740"/>
                <a:chExt cx="4873943" cy="1731763"/>
              </a:xfrm>
            </p:grpSpPr>
            <p:sp>
              <p:nvSpPr>
                <p:cNvPr id="11" name="Text 8"/>
                <p:cNvSpPr/>
                <p:nvPr/>
              </p:nvSpPr>
              <p:spPr>
                <a:xfrm>
                  <a:off x="1367195" y="2679740"/>
                  <a:ext cx="4496395" cy="412313"/>
                </a:xfrm>
                <a:prstGeom prst="rect">
                  <a:avLst/>
                </a:prstGeom>
                <a:noFill/>
                <a:ln/>
              </p:spPr>
              <p:txBody>
                <a:bodyPr wrap="none" rtlCol="0" anchor="t"/>
                <a:lstStyle/>
                <a:p>
                  <a:pPr marL="0" indent="0" algn="r">
                    <a:lnSpc>
                      <a:spcPts val="3247"/>
                    </a:lnSpc>
                    <a:buNone/>
                  </a:pPr>
                  <a:r>
                    <a:rPr lang="en-US" sz="2800" dirty="0">
                      <a:solidFill>
                        <a:srgbClr val="EBECEF"/>
                      </a:solidFill>
                      <a:latin typeface="Fraunces 9pt SemiBold" pitchFamily="2" charset="0"/>
                      <a:ea typeface="Fraunces" pitchFamily="34" charset="-122"/>
                      <a:cs typeface="Fraunces" pitchFamily="34" charset="-120"/>
                    </a:rPr>
                    <a:t>Comprehensive </a:t>
                  </a:r>
                </a:p>
                <a:p>
                  <a:pPr marL="0" indent="0" algn="r">
                    <a:lnSpc>
                      <a:spcPts val="3247"/>
                    </a:lnSpc>
                    <a:buNone/>
                  </a:pPr>
                  <a:r>
                    <a:rPr lang="en-US" sz="2800" dirty="0">
                      <a:solidFill>
                        <a:srgbClr val="EBECEF"/>
                      </a:solidFill>
                      <a:latin typeface="Fraunces 9pt SemiBold" pitchFamily="2" charset="0"/>
                      <a:ea typeface="Fraunces" pitchFamily="34" charset="-122"/>
                      <a:cs typeface="Fraunces" pitchFamily="34" charset="-120"/>
                    </a:rPr>
                    <a:t>Surveillance</a:t>
                  </a:r>
                  <a:endParaRPr lang="en-US" sz="2800" dirty="0">
                    <a:latin typeface="Fraunces 9pt SemiBold" pitchFamily="2" charset="0"/>
                  </a:endParaRPr>
                </a:p>
              </p:txBody>
            </p:sp>
            <p:sp>
              <p:nvSpPr>
                <p:cNvPr id="12" name="Text 9"/>
                <p:cNvSpPr/>
                <p:nvPr/>
              </p:nvSpPr>
              <p:spPr>
                <a:xfrm>
                  <a:off x="989648" y="3619737"/>
                  <a:ext cx="4873943" cy="791766"/>
                </a:xfrm>
                <a:prstGeom prst="rect">
                  <a:avLst/>
                </a:prstGeom>
                <a:noFill/>
                <a:ln/>
              </p:spPr>
              <p:txBody>
                <a:bodyPr wrap="square" rtlCol="0" anchor="t"/>
                <a:lstStyle/>
                <a:p>
                  <a:pPr marL="0" indent="0" algn="r">
                    <a:lnSpc>
                      <a:spcPts val="3117"/>
                    </a:lnSpc>
                    <a:buNone/>
                  </a:pPr>
                  <a:r>
                    <a:rPr lang="en-US" sz="2200" dirty="0">
                      <a:solidFill>
                        <a:srgbClr val="EBECEF"/>
                      </a:solidFill>
                      <a:latin typeface="Epilogue" pitchFamily="2" charset="0"/>
                      <a:ea typeface="Epilogue" pitchFamily="34" charset="-122"/>
                      <a:cs typeface="Epilogue" pitchFamily="34" charset="-120"/>
                    </a:rPr>
                    <a:t>Widespread deployment </a:t>
                  </a:r>
                </a:p>
                <a:p>
                  <a:pPr marL="0" indent="0" algn="r">
                    <a:lnSpc>
                      <a:spcPts val="3117"/>
                    </a:lnSpc>
                    <a:buNone/>
                  </a:pPr>
                  <a:r>
                    <a:rPr lang="en-US" sz="2200" dirty="0">
                      <a:solidFill>
                        <a:srgbClr val="EBECEF"/>
                      </a:solidFill>
                      <a:latin typeface="Epilogue" pitchFamily="2" charset="0"/>
                      <a:ea typeface="Epilogue" pitchFamily="34" charset="-122"/>
                      <a:cs typeface="Epilogue" pitchFamily="34" charset="-120"/>
                    </a:rPr>
                    <a:t>of edge devices.</a:t>
                  </a:r>
                  <a:endParaRPr lang="en-US" sz="2200" dirty="0">
                    <a:latin typeface="Epilogue" pitchFamily="2" charset="0"/>
                  </a:endParaRPr>
                </a:p>
              </p:txBody>
            </p:sp>
          </p:grp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EE72420-19F2-C11A-2AB9-6F54C23F3E04}"/>
              </a:ext>
            </a:extLst>
          </p:cNvPr>
          <p:cNvGrpSpPr/>
          <p:nvPr/>
        </p:nvGrpSpPr>
        <p:grpSpPr>
          <a:xfrm>
            <a:off x="7018318" y="3999190"/>
            <a:ext cx="6622435" cy="1362433"/>
            <a:chOff x="7018318" y="3999190"/>
            <a:chExt cx="6622435" cy="1362433"/>
          </a:xfrm>
        </p:grpSpPr>
        <p:sp>
          <p:nvSpPr>
            <p:cNvPr id="13" name="Shape 10"/>
            <p:cNvSpPr/>
            <p:nvPr/>
          </p:nvSpPr>
          <p:spPr>
            <a:xfrm>
              <a:off x="7612082" y="4302621"/>
              <a:ext cx="923687" cy="52745"/>
            </a:xfrm>
            <a:prstGeom prst="roundRect">
              <a:avLst>
                <a:gd name="adj" fmla="val 225173"/>
              </a:avLst>
            </a:prstGeom>
            <a:solidFill>
              <a:srgbClr val="414A70"/>
            </a:solidFill>
            <a:ln/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Shape 11"/>
            <p:cNvSpPr/>
            <p:nvPr/>
          </p:nvSpPr>
          <p:spPr>
            <a:xfrm>
              <a:off x="7018318" y="4032171"/>
              <a:ext cx="593765" cy="593765"/>
            </a:xfrm>
            <a:prstGeom prst="roundRect">
              <a:avLst>
                <a:gd name="adj" fmla="val 20002"/>
              </a:avLst>
            </a:prstGeom>
            <a:solidFill>
              <a:srgbClr val="283157"/>
            </a:solidFill>
            <a:ln w="15240">
              <a:solidFill>
                <a:srgbClr val="414A70"/>
              </a:solidFill>
              <a:prstDash val="soli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 12"/>
            <p:cNvSpPr/>
            <p:nvPr/>
          </p:nvSpPr>
          <p:spPr>
            <a:xfrm>
              <a:off x="7195245" y="4081582"/>
              <a:ext cx="239911" cy="494824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 algn="ctr">
                <a:lnSpc>
                  <a:spcPts val="3897"/>
                </a:lnSpc>
                <a:buNone/>
              </a:pPr>
              <a:r>
                <a:rPr lang="en-US" sz="3117" dirty="0">
                  <a:solidFill>
                    <a:srgbClr val="EBECE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2</a:t>
              </a:r>
              <a:endParaRPr lang="en-US" sz="3117" dirty="0">
                <a:latin typeface="Fraunces 9pt SemiBold" pitchFamily="2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5429441-EBD4-68A9-AAC6-9034AA63C726}"/>
                </a:ext>
              </a:extLst>
            </p:cNvPr>
            <p:cNvGrpSpPr/>
            <p:nvPr/>
          </p:nvGrpSpPr>
          <p:grpSpPr>
            <a:xfrm>
              <a:off x="8766810" y="3999190"/>
              <a:ext cx="4873943" cy="1362433"/>
              <a:chOff x="8766810" y="3999190"/>
              <a:chExt cx="4873943" cy="1362433"/>
            </a:xfrm>
          </p:grpSpPr>
          <p:sp>
            <p:nvSpPr>
              <p:cNvPr id="16" name="Text 13"/>
              <p:cNvSpPr/>
              <p:nvPr/>
            </p:nvSpPr>
            <p:spPr>
              <a:xfrm>
                <a:off x="8766810" y="3999190"/>
                <a:ext cx="3299103" cy="412313"/>
              </a:xfrm>
              <a:prstGeom prst="rect">
                <a:avLst/>
              </a:prstGeom>
              <a:noFill/>
              <a:ln/>
            </p:spPr>
            <p:txBody>
              <a:bodyPr wrap="none" rtlCol="0" anchor="t"/>
              <a:lstStyle/>
              <a:p>
                <a:pPr marL="0" indent="0" algn="l">
                  <a:lnSpc>
                    <a:spcPts val="3247"/>
                  </a:lnSpc>
                  <a:buNone/>
                </a:pPr>
                <a:r>
                  <a:rPr lang="en-US" sz="2800" dirty="0">
                    <a:solidFill>
                      <a:srgbClr val="EBECEF"/>
                    </a:solidFill>
                    <a:latin typeface="Fraunces 9pt SemiBold" pitchFamily="2" charset="0"/>
                    <a:ea typeface="Fraunces" pitchFamily="34" charset="-122"/>
                    <a:cs typeface="Fraunces" pitchFamily="34" charset="-120"/>
                  </a:rPr>
                  <a:t>Rapid Adaptation</a:t>
                </a:r>
                <a:endParaRPr lang="en-US" sz="2800" dirty="0">
                  <a:latin typeface="Fraunces 9pt SemiBold" pitchFamily="2" charset="0"/>
                </a:endParaRPr>
              </a:p>
            </p:txBody>
          </p:sp>
          <p:sp>
            <p:nvSpPr>
              <p:cNvPr id="17" name="Text 14"/>
              <p:cNvSpPr/>
              <p:nvPr/>
            </p:nvSpPr>
            <p:spPr>
              <a:xfrm>
                <a:off x="8766810" y="4569857"/>
                <a:ext cx="4873943" cy="791766"/>
              </a:xfrm>
              <a:prstGeom prst="rect">
                <a:avLst/>
              </a:prstGeom>
              <a:noFill/>
              <a:ln/>
            </p:spPr>
            <p:txBody>
              <a:bodyPr wrap="square" rtlCol="0" anchor="t"/>
              <a:lstStyle/>
              <a:p>
                <a:pPr marL="0" indent="0" algn="l">
                  <a:lnSpc>
                    <a:spcPts val="3117"/>
                  </a:lnSpc>
                  <a:buNone/>
                </a:pPr>
                <a:r>
                  <a:rPr lang="en-US" sz="2200" dirty="0">
                    <a:solidFill>
                      <a:srgbClr val="EBECEF"/>
                    </a:solidFill>
                    <a:latin typeface="Epilogue" pitchFamily="2" charset="0"/>
                    <a:ea typeface="Epilogue" pitchFamily="34" charset="-122"/>
                    <a:cs typeface="Epilogue" pitchFamily="34" charset="-120"/>
                  </a:rPr>
                  <a:t>AI-powered models </a:t>
                </a:r>
              </a:p>
              <a:p>
                <a:pPr marL="0" indent="0" algn="l">
                  <a:lnSpc>
                    <a:spcPts val="3117"/>
                  </a:lnSpc>
                  <a:buNone/>
                </a:pPr>
                <a:r>
                  <a:rPr lang="en-US" sz="2200" dirty="0">
                    <a:solidFill>
                      <a:srgbClr val="EBECEF"/>
                    </a:solidFill>
                    <a:latin typeface="Epilogue" pitchFamily="2" charset="0"/>
                    <a:ea typeface="Epilogue" pitchFamily="34" charset="-122"/>
                    <a:cs typeface="Epilogue" pitchFamily="34" charset="-120"/>
                  </a:rPr>
                  <a:t>updated in real-time.</a:t>
                </a:r>
                <a:endParaRPr lang="en-US" sz="2200" dirty="0">
                  <a:latin typeface="Epilogue" pitchFamily="2" charset="0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5621CD4-6524-69A2-3C9D-0B19F8915C2D}"/>
              </a:ext>
            </a:extLst>
          </p:cNvPr>
          <p:cNvGrpSpPr/>
          <p:nvPr/>
        </p:nvGrpSpPr>
        <p:grpSpPr>
          <a:xfrm>
            <a:off x="989648" y="5186720"/>
            <a:ext cx="6622435" cy="1362432"/>
            <a:chOff x="989648" y="5186720"/>
            <a:chExt cx="6622435" cy="1362432"/>
          </a:xfrm>
        </p:grpSpPr>
        <p:sp>
          <p:nvSpPr>
            <p:cNvPr id="18" name="Shape 15"/>
            <p:cNvSpPr/>
            <p:nvPr/>
          </p:nvSpPr>
          <p:spPr>
            <a:xfrm>
              <a:off x="6094631" y="5490150"/>
              <a:ext cx="923687" cy="52745"/>
            </a:xfrm>
            <a:prstGeom prst="roundRect">
              <a:avLst>
                <a:gd name="adj" fmla="val 225173"/>
              </a:avLst>
            </a:prstGeom>
            <a:solidFill>
              <a:srgbClr val="414A70"/>
            </a:solidFill>
            <a:ln/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Shape 16"/>
            <p:cNvSpPr/>
            <p:nvPr/>
          </p:nvSpPr>
          <p:spPr>
            <a:xfrm>
              <a:off x="7018318" y="5219700"/>
              <a:ext cx="593765" cy="593765"/>
            </a:xfrm>
            <a:prstGeom prst="roundRect">
              <a:avLst>
                <a:gd name="adj" fmla="val 20002"/>
              </a:avLst>
            </a:prstGeom>
            <a:solidFill>
              <a:srgbClr val="283157"/>
            </a:solidFill>
            <a:ln w="15240">
              <a:solidFill>
                <a:srgbClr val="414A70"/>
              </a:solidFill>
              <a:prstDash val="soli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 17"/>
            <p:cNvSpPr/>
            <p:nvPr/>
          </p:nvSpPr>
          <p:spPr>
            <a:xfrm>
              <a:off x="7205960" y="5269111"/>
              <a:ext cx="218480" cy="494824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 algn="ctr">
                <a:lnSpc>
                  <a:spcPts val="3897"/>
                </a:lnSpc>
                <a:buNone/>
              </a:pPr>
              <a:r>
                <a:rPr lang="en-US" sz="3117" dirty="0">
                  <a:solidFill>
                    <a:srgbClr val="EBECE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3</a:t>
              </a:r>
              <a:endParaRPr lang="en-US" sz="3117" dirty="0">
                <a:latin typeface="Fraunces 9pt SemiBold" pitchFamily="2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9AB465B-D267-14B7-B1C4-3860EDAE8032}"/>
                </a:ext>
              </a:extLst>
            </p:cNvPr>
            <p:cNvGrpSpPr/>
            <p:nvPr/>
          </p:nvGrpSpPr>
          <p:grpSpPr>
            <a:xfrm>
              <a:off x="989648" y="5186720"/>
              <a:ext cx="4873943" cy="1362432"/>
              <a:chOff x="989648" y="5186720"/>
              <a:chExt cx="4873943" cy="1362432"/>
            </a:xfrm>
          </p:grpSpPr>
          <p:sp>
            <p:nvSpPr>
              <p:cNvPr id="21" name="Text 18"/>
              <p:cNvSpPr/>
              <p:nvPr/>
            </p:nvSpPr>
            <p:spPr>
              <a:xfrm>
                <a:off x="2182892" y="5186720"/>
                <a:ext cx="3680698" cy="412313"/>
              </a:xfrm>
              <a:prstGeom prst="rect">
                <a:avLst/>
              </a:prstGeom>
              <a:noFill/>
              <a:ln/>
            </p:spPr>
            <p:txBody>
              <a:bodyPr wrap="none" rtlCol="0" anchor="t"/>
              <a:lstStyle/>
              <a:p>
                <a:pPr marL="0" indent="0" algn="r">
                  <a:lnSpc>
                    <a:spcPts val="3247"/>
                  </a:lnSpc>
                  <a:buNone/>
                </a:pPr>
                <a:r>
                  <a:rPr lang="en-US" sz="2800" dirty="0">
                    <a:solidFill>
                      <a:srgbClr val="EBECEF"/>
                    </a:solidFill>
                    <a:latin typeface="Fraunces 9pt SemiBold" pitchFamily="2" charset="0"/>
                    <a:ea typeface="Fraunces" pitchFamily="34" charset="-122"/>
                    <a:cs typeface="Fraunces" pitchFamily="34" charset="-120"/>
                  </a:rPr>
                  <a:t>Informed Conservation</a:t>
                </a:r>
                <a:endParaRPr lang="en-US" sz="2800" dirty="0">
                  <a:latin typeface="Fraunces 9pt SemiBold" pitchFamily="2" charset="0"/>
                </a:endParaRPr>
              </a:p>
            </p:txBody>
          </p:sp>
          <p:sp>
            <p:nvSpPr>
              <p:cNvPr id="22" name="Text 19"/>
              <p:cNvSpPr/>
              <p:nvPr/>
            </p:nvSpPr>
            <p:spPr>
              <a:xfrm>
                <a:off x="989648" y="5757386"/>
                <a:ext cx="4873943" cy="791766"/>
              </a:xfrm>
              <a:prstGeom prst="rect">
                <a:avLst/>
              </a:prstGeom>
              <a:noFill/>
              <a:ln/>
            </p:spPr>
            <p:txBody>
              <a:bodyPr wrap="square" rtlCol="0" anchor="t"/>
              <a:lstStyle/>
              <a:p>
                <a:pPr marL="0" indent="0" algn="r">
                  <a:lnSpc>
                    <a:spcPts val="3117"/>
                  </a:lnSpc>
                  <a:buNone/>
                </a:pPr>
                <a:r>
                  <a:rPr lang="en-US" sz="2200" dirty="0">
                    <a:solidFill>
                      <a:srgbClr val="EBECEF"/>
                    </a:solidFill>
                    <a:latin typeface="Epilogue" pitchFamily="2" charset="0"/>
                    <a:ea typeface="Epilogue" pitchFamily="34" charset="-122"/>
                    <a:cs typeface="Epilogue" pitchFamily="34" charset="-120"/>
                  </a:rPr>
                  <a:t>Guiding targeted efforts </a:t>
                </a:r>
              </a:p>
              <a:p>
                <a:pPr marL="0" indent="0" algn="r">
                  <a:lnSpc>
                    <a:spcPts val="3117"/>
                  </a:lnSpc>
                  <a:buNone/>
                </a:pPr>
                <a:r>
                  <a:rPr lang="en-US" sz="2200" dirty="0">
                    <a:solidFill>
                      <a:srgbClr val="EBECEF"/>
                    </a:solidFill>
                    <a:latin typeface="Epilogue" pitchFamily="2" charset="0"/>
                    <a:ea typeface="Epilogue" pitchFamily="34" charset="-122"/>
                    <a:cs typeface="Epilogue" pitchFamily="34" charset="-120"/>
                  </a:rPr>
                  <a:t>to protect ecosystems.</a:t>
                </a:r>
                <a:endParaRPr lang="en-US" sz="2200" dirty="0">
                  <a:latin typeface="Epilogue" pitchFamily="2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8AFCC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80E2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2"/>
          <p:cNvSpPr/>
          <p:nvPr/>
        </p:nvSpPr>
        <p:spPr>
          <a:xfrm>
            <a:off x="989648" y="1055642"/>
            <a:ext cx="6598206" cy="82474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494"/>
              </a:lnSpc>
              <a:buNone/>
            </a:pPr>
            <a:r>
              <a:rPr lang="en-US" sz="6600" dirty="0">
                <a:solidFill>
                  <a:srgbClr val="FFFFFF"/>
                </a:solidFill>
                <a:latin typeface="Fraunces 9pt SemiBold" pitchFamily="2" charset="0"/>
                <a:ea typeface="Fraunces" pitchFamily="34" charset="-122"/>
                <a:cs typeface="Fraunces" pitchFamily="34" charset="-120"/>
              </a:rPr>
              <a:t>Join the Mission</a:t>
            </a:r>
            <a:endParaRPr lang="en-US" sz="6600" dirty="0">
              <a:latin typeface="Fraunces 9pt SemiBold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B9D0599-EACE-E581-CA1C-B2084876B49B}"/>
              </a:ext>
            </a:extLst>
          </p:cNvPr>
          <p:cNvGrpSpPr/>
          <p:nvPr/>
        </p:nvGrpSpPr>
        <p:grpSpPr>
          <a:xfrm>
            <a:off x="989648" y="2372280"/>
            <a:ext cx="5908863" cy="1467922"/>
            <a:chOff x="989648" y="4004310"/>
            <a:chExt cx="3787259" cy="1467922"/>
          </a:xfrm>
        </p:grpSpPr>
        <p:sp>
          <p:nvSpPr>
            <p:cNvPr id="5" name="Text 3"/>
            <p:cNvSpPr/>
            <p:nvPr/>
          </p:nvSpPr>
          <p:spPr>
            <a:xfrm>
              <a:off x="989648" y="4004310"/>
              <a:ext cx="3299103" cy="41231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247"/>
                </a:lnSpc>
                <a:buNone/>
              </a:pPr>
              <a:r>
                <a:rPr lang="en-US" sz="2800" dirty="0">
                  <a:solidFill>
                    <a:srgbClr val="FFFFF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Collaborate</a:t>
              </a:r>
              <a:endParaRPr lang="en-US" sz="2800" dirty="0">
                <a:latin typeface="Fraunces 9pt SemiBold" pitchFamily="2" charset="0"/>
              </a:endParaRPr>
            </a:p>
          </p:txBody>
        </p:sp>
        <p:sp>
          <p:nvSpPr>
            <p:cNvPr id="6" name="Text 4"/>
            <p:cNvSpPr/>
            <p:nvPr/>
          </p:nvSpPr>
          <p:spPr>
            <a:xfrm>
              <a:off x="989648" y="4680466"/>
              <a:ext cx="3787259" cy="791766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Partner with us to expand the network.</a:t>
              </a:r>
              <a:endParaRPr lang="en-US" sz="22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106CB8-C2D2-40B5-0DA5-82FE6FDD5C13}"/>
              </a:ext>
            </a:extLst>
          </p:cNvPr>
          <p:cNvGrpSpPr/>
          <p:nvPr/>
        </p:nvGrpSpPr>
        <p:grpSpPr>
          <a:xfrm>
            <a:off x="989646" y="4210452"/>
            <a:ext cx="6111421" cy="1467922"/>
            <a:chOff x="5428417" y="4004310"/>
            <a:chExt cx="3787259" cy="1467922"/>
          </a:xfrm>
        </p:grpSpPr>
        <p:sp>
          <p:nvSpPr>
            <p:cNvPr id="7" name="Text 5"/>
            <p:cNvSpPr/>
            <p:nvPr/>
          </p:nvSpPr>
          <p:spPr>
            <a:xfrm>
              <a:off x="5428417" y="4004310"/>
              <a:ext cx="3299103" cy="41231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247"/>
                </a:lnSpc>
                <a:buNone/>
              </a:pPr>
              <a:r>
                <a:rPr lang="en-US" sz="2800" dirty="0">
                  <a:solidFill>
                    <a:srgbClr val="FFFFF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Contribute</a:t>
              </a:r>
              <a:endParaRPr lang="en-US" sz="2800" dirty="0">
                <a:latin typeface="Fraunces 9pt SemiBold" pitchFamily="2" charset="0"/>
              </a:endParaRPr>
            </a:p>
          </p:txBody>
        </p:sp>
        <p:sp>
          <p:nvSpPr>
            <p:cNvPr id="8" name="Text 6"/>
            <p:cNvSpPr/>
            <p:nvPr/>
          </p:nvSpPr>
          <p:spPr>
            <a:xfrm>
              <a:off x="5428417" y="4680466"/>
              <a:ext cx="3787259" cy="791766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Share your expertise and insights.</a:t>
              </a:r>
              <a:endParaRPr lang="en-US" sz="2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9EDC56-8936-1CBC-30A8-D2659211AFF0}"/>
              </a:ext>
            </a:extLst>
          </p:cNvPr>
          <p:cNvGrpSpPr/>
          <p:nvPr/>
        </p:nvGrpSpPr>
        <p:grpSpPr>
          <a:xfrm>
            <a:off x="989646" y="6048624"/>
            <a:ext cx="7147357" cy="1467922"/>
            <a:chOff x="9867186" y="4004310"/>
            <a:chExt cx="3787259" cy="1467922"/>
          </a:xfrm>
        </p:grpSpPr>
        <p:sp>
          <p:nvSpPr>
            <p:cNvPr id="9" name="Text 7"/>
            <p:cNvSpPr/>
            <p:nvPr/>
          </p:nvSpPr>
          <p:spPr>
            <a:xfrm>
              <a:off x="9867186" y="4004310"/>
              <a:ext cx="3299103" cy="412313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indent="0">
                <a:lnSpc>
                  <a:spcPts val="3247"/>
                </a:lnSpc>
                <a:buNone/>
              </a:pPr>
              <a:r>
                <a:rPr lang="en-US" sz="2800" dirty="0">
                  <a:solidFill>
                    <a:srgbClr val="FFFFFF"/>
                  </a:solidFill>
                  <a:latin typeface="Fraunces 9pt SemiBold" pitchFamily="2" charset="0"/>
                  <a:ea typeface="Fraunces" pitchFamily="34" charset="-122"/>
                  <a:cs typeface="Fraunces" pitchFamily="34" charset="-120"/>
                </a:rPr>
                <a:t>Innovate</a:t>
              </a:r>
              <a:endParaRPr lang="en-US" sz="2800" dirty="0">
                <a:latin typeface="Fraunces 9pt SemiBold" pitchFamily="2" charset="0"/>
              </a:endParaRPr>
            </a:p>
          </p:txBody>
        </p:sp>
        <p:sp>
          <p:nvSpPr>
            <p:cNvPr id="10" name="Text 8"/>
            <p:cNvSpPr/>
            <p:nvPr/>
          </p:nvSpPr>
          <p:spPr>
            <a:xfrm>
              <a:off x="9867186" y="4680466"/>
              <a:ext cx="3787259" cy="791766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0" indent="0">
                <a:lnSpc>
                  <a:spcPts val="3117"/>
                </a:lnSpc>
                <a:buNone/>
              </a:pPr>
              <a:r>
                <a:rPr lang="en-US" sz="2200" dirty="0">
                  <a:solidFill>
                    <a:srgbClr val="EBECEF"/>
                  </a:solidFill>
                  <a:latin typeface="Epilogue" pitchFamily="34" charset="0"/>
                  <a:ea typeface="Epilogue" pitchFamily="34" charset="-122"/>
                  <a:cs typeface="Epilogue" pitchFamily="34" charset="-120"/>
                </a:rPr>
                <a:t>Help us push the boundaries of technology.</a:t>
              </a:r>
              <a:endParaRPr lang="en-US" sz="2200" dirty="0"/>
            </a:p>
          </p:txBody>
        </p:sp>
      </p:grpSp>
      <p:pic>
        <p:nvPicPr>
          <p:cNvPr id="16" name="Image 0" descr="preencoded.png">
            <a:extLst>
              <a:ext uri="{FF2B5EF4-FFF2-40B4-BE49-F238E27FC236}">
                <a16:creationId xmlns:a16="http://schemas.microsoft.com/office/drawing/2014/main" id="{00DC3152-3AE6-0CFF-D0E8-8382AB50B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62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1052</Words>
  <Application>Microsoft Office PowerPoint</Application>
  <PresentationFormat>Custom</PresentationFormat>
  <Paragraphs>113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Arial</vt:lpstr>
      <vt:lpstr>Epilogue</vt:lpstr>
      <vt:lpstr>Fraunces 9pt</vt:lpstr>
      <vt:lpstr>Fraunces 9pt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Ricardo Veiga</cp:lastModifiedBy>
  <cp:revision>8</cp:revision>
  <cp:lastPrinted>2024-06-06T10:01:52Z</cp:lastPrinted>
  <dcterms:created xsi:type="dcterms:W3CDTF">2024-06-05T16:53:52Z</dcterms:created>
  <dcterms:modified xsi:type="dcterms:W3CDTF">2024-06-08T17:09:27Z</dcterms:modified>
</cp:coreProperties>
</file>