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298" r:id="rId6"/>
    <p:sldId id="604" r:id="rId7"/>
    <p:sldId id="603" r:id="rId8"/>
    <p:sldId id="293" r:id="rId9"/>
    <p:sldId id="300" r:id="rId10"/>
    <p:sldId id="294" r:id="rId11"/>
    <p:sldId id="295" r:id="rId12"/>
    <p:sldId id="606" r:id="rId13"/>
    <p:sldId id="301" r:id="rId14"/>
    <p:sldId id="607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0330-BBEE-1532-347F-2726BE954BB6}" name="Ed Kingscote" initials="EK" userId="S::ed.kingscote@canarie.ca::9f353103-2324-4915-8408-22a980f63240" providerId="AD"/>
  <p188:author id="{7383D95B-0D46-E25D-9A32-3A6C5FFA82BC}" name="Lesley McElroy" initials="LM" userId="S::Lesley.McElroy@canarie.ca::f3f9d421-6710-4ade-912f-1fe8d23f675e" providerId="AD"/>
  <p188:author id="{7EC36992-E2B6-962D-B64A-841F6BFE2F4F}" name="Keith Blouin" initials="KB" userId="S::keith.blouin@canarie.ca::2bf7f800-e195-4dea-8c07-c8c0e2495ab7" providerId="AD"/>
  <p188:author id="{1F22A1AF-229C-EA2C-8A21-9C036114E5A6}" name="Dan Sellars" initials="DS" userId="S::dan.sellars@canarie.ca::a5376f15-e3c1-40a0-aa22-421c5a2f384a" providerId="AD"/>
  <p188:author id="{04C022D7-3806-5350-6C53-C3F57876F6F9}" name="Chris Phillips" initials="CP" userId="Chris Phillip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Germano" initials="CG" lastIdx="1" clrIdx="0">
    <p:extLst>
      <p:ext uri="{19B8F6BF-5375-455C-9EA6-DF929625EA0E}">
        <p15:presenceInfo xmlns:p15="http://schemas.microsoft.com/office/powerpoint/2012/main" userId="S::cristina.germano@canarie.ca::80553a6d-4823-4076-adbd-8508619f16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D3DF"/>
    <a:srgbClr val="E1E1E2"/>
    <a:srgbClr val="58C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2C8E3-C1CC-3741-B74E-407691F8D0CE}" v="17" dt="2024-06-04T13:55:44.736"/>
    <p1510:client id="{70347318-DDC1-A36D-AB69-E757CF47E12F}" v="17" dt="2024-06-04T14:56:49.817"/>
    <p1510:client id="{A79D3514-B88E-4634-AF9D-B28CB8E7401F}" v="236" dt="2024-06-04T14:24:12.997"/>
    <p1510:client id="{D5814F83-AA20-4A0F-A5D2-3776D47299E8}" v="140" dt="2024-06-04T17:20:10.513"/>
  </p1510:revLst>
</p1510:revInfo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9"/>
    <p:restoredTop sz="55306"/>
  </p:normalViewPr>
  <p:slideViewPr>
    <p:cSldViewPr snapToGrid="0">
      <p:cViewPr varScale="1">
        <p:scale>
          <a:sx n="67" d="100"/>
          <a:sy n="67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EEBDF-DB63-4682-B27D-7A9E4B69F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23EFE-2862-4B74-BD7E-6EE2262E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8EBE-9E30-4E48-91E1-184B62DC2ED6}" type="datetimeFigureOut">
              <a:rPr lang="en-CA" smtClean="0"/>
              <a:t>2024-06-19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6FF44-85CC-4BBF-9005-43F7E86C81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36F3B-6650-4358-BAF0-E46555E77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2121D-9B32-4335-9888-FE4B286C4E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852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121C-476E-417B-AD78-A41AE881E666}" type="datetimeFigureOut">
              <a:rPr lang="en-CA" smtClean="0"/>
              <a:t>2024-06-19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B2D5-AEC5-4101-858E-FA72183421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29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endParaRPr lang="en-US" dirty="0"/>
          </a:p>
          <a:p>
            <a:r>
              <a:rPr lang="en-US" dirty="0"/>
              <a:t>All from different NRENs around the work, all with different funding models and it’s important to convey that when you fund your NREN, what you actually get is THIS, a global connection of dedicated research networking.</a:t>
            </a:r>
          </a:p>
          <a:p>
            <a:endParaRPr lang="en-US" dirty="0"/>
          </a:p>
          <a:p>
            <a:r>
              <a:rPr lang="en-US" dirty="0"/>
              <a:t>This demo is about deploying an instance, not selling the concept, but that ‘why’ is important and powerful.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you a quick update on what it is and how it works, happy to discuss later over TNC.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touch on why and we deployed the way we did.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a demo to use as a starting point for your deployment.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Happy to take questions at any time, I may defer as I do have some time at the end too.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2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This. You might have seen it before at recent TNC’s.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a live up to date map of the GREN. This is an example using sample data we have collected previously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what we want, how do we get it?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Well…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0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global map is comprised of live data from each NREN.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hierarchy where the NRENs feed into Regionals, like say GÉANT. Some feed directly into a global node.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Network data feeds up the hierarchy to a consolidated view. It’s live and up to date.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you might be asking where do I fit in?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Well, you are the NREN nodes and what we want to show you today is how to get running a node that your NREN controls so we can build out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32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inter-related software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python library and XML Schema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Reference Map view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GREN Map DB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6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Fit together into a GREN DB Node with some other components.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Admin protected by FIM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Uses the </a:t>
            </a:r>
            <a:r>
              <a:rPr lang="en-US" dirty="0" err="1"/>
              <a:t>InCommon</a:t>
            </a:r>
            <a:r>
              <a:rPr lang="en-US" dirty="0"/>
              <a:t> SP container as a web/shibboleth proxy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Network data can be supplied in multiple ways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Manual Entry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GRENML XML format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via API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Upload in Admin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Excel spreadsheet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Communicates with other nodes via XML format (one format in - one format out)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 perform data rationalization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map renders the contents of the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9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r>
              <a:rPr lang="en-US" dirty="0"/>
              <a:t>•   Running 14 nodes for individual organizations seems like a lot – we need a way to manage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 as a proving ground for running the model in production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Worked with each organization to onboard, typically only took an hour or so to show them how it worked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went manual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went fully automated using the </a:t>
            </a:r>
            <a:r>
              <a:rPr lang="en-US" dirty="0" err="1"/>
              <a:t>grenml</a:t>
            </a:r>
            <a:r>
              <a:rPr lang="en-US" dirty="0"/>
              <a:t> library and API 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47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Simplified view of CANARIE’s infra for the GREN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going into details, this is to give an idea of what the supporting technologies look 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the technologies in use, we follow a CNCF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Separate clusters for prod and pre-prod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Standalone DBMS for the persistent databases, again separated for prod and pre-prod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FIM and KSM cloud based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 here!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05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what now? How do I get started?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application and example code is available on GitHub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Recommend pulling and getting it working locally, read the helper scripts to see what they are doing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the project documentation to understand how it is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about how your environment matches or not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be as simple as Docker compose for a leaf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project is container based and fully configurable via the environment so you should be able to adapt to your infra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Please get involved in the working group and GitHub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18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 order to come up with a demo example of the Helm chart we needed to make some changes and simplify 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chart is based off our production chart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table shows the main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These are the areas that would need thinking about to develop your own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B2D5-AEC5-4101-858E-FA72183421E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6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B0D8-C74C-41CA-9C00-2C7C34AF6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597" y="1695800"/>
            <a:ext cx="5163519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 – </a:t>
            </a:r>
            <a:r>
              <a:rPr lang="en-US" err="1"/>
              <a:t>unbold</a:t>
            </a:r>
            <a:r>
              <a:rPr lang="en-US"/>
              <a:t> subtitle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69AB1-CC7A-4760-9C7E-45D9089227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596" y="4242426"/>
            <a:ext cx="5163519" cy="8203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Presenter Name | Presenter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2EA6E-ED7E-4952-885D-383405767FDB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43C23E8-29F9-47A0-B4DA-6444E0E67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10800000">
            <a:off x="6096000" y="4617"/>
            <a:ext cx="6096000" cy="6096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FCA9B-2B03-4425-8D51-C8D77DD6CA5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1350" y="5062802"/>
            <a:ext cx="5162550" cy="3365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C74B160-6A05-4D35-857C-DEEEDCF4D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0" y="847726"/>
            <a:ext cx="2471708" cy="63160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1428281-767D-459F-B8BB-FEB04ADA7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5399314"/>
            <a:ext cx="5162550" cy="3365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/>
            </a:lvl1pPr>
          </a:lstStyle>
          <a:p>
            <a:pPr lvl="0"/>
            <a:r>
              <a:rPr lang="en-US"/>
              <a:t>Location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77361B-604E-4F69-98C4-4A3CAF10741D}"/>
              </a:ext>
            </a:extLst>
          </p:cNvPr>
          <p:cNvCxnSpPr>
            <a:cxnSpLocks/>
          </p:cNvCxnSpPr>
          <p:nvPr userDrawn="1"/>
        </p:nvCxnSpPr>
        <p:spPr>
          <a:xfrm>
            <a:off x="640596" y="5399314"/>
            <a:ext cx="516330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7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Spli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C6F-396F-47AF-A577-169A752A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2" y="1825625"/>
            <a:ext cx="527898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C9938-E3A2-4A7C-BC35-3F1D4BE6F011}"/>
              </a:ext>
            </a:extLst>
          </p:cNvPr>
          <p:cNvSpPr/>
          <p:nvPr userDrawn="1"/>
        </p:nvSpPr>
        <p:spPr>
          <a:xfrm>
            <a:off x="6096000" y="0"/>
            <a:ext cx="6096000" cy="6872002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07EAEE-9809-4BB7-AB4C-AC4AB867AF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4508" y="1825625"/>
            <a:ext cx="527898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C7424B1-DE1D-4BA9-BF19-7507396EB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39" y="6382115"/>
            <a:ext cx="339360" cy="339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FC7F1C1-A391-4927-A27B-28875DD7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221055"/>
            <a:ext cx="527898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4438C9-86CE-4B88-B342-6C48D55AC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FDBE1D-4A75-4763-B890-2C32EA7E62D5}"/>
              </a:ext>
            </a:extLst>
          </p:cNvPr>
          <p:cNvSpPr/>
          <p:nvPr userDrawn="1"/>
        </p:nvSpPr>
        <p:spPr>
          <a:xfrm rot="16200000">
            <a:off x="5868192" y="534192"/>
            <a:ext cx="455615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2E787B1-23AC-4E71-8BAB-26DFEEB27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3"/>
          <a:stretch/>
        </p:blipFill>
        <p:spPr>
          <a:xfrm rot="16200000">
            <a:off x="11118849" y="5784850"/>
            <a:ext cx="546101" cy="16002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1726E5F-59FC-4E74-88A5-51F023725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26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: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59BE2-E441-4D0B-B613-CF7DBB730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650" y="1505744"/>
            <a:ext cx="7632700" cy="3846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CA"/>
              <a:t>Make a statement.</a:t>
            </a:r>
          </a:p>
          <a:p>
            <a:pPr lvl="0"/>
            <a:endParaRPr lang="en-CA"/>
          </a:p>
          <a:p>
            <a:pPr lvl="0"/>
            <a:r>
              <a:rPr lang="en-CA"/>
              <a:t>Make an I M P A C T.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A0EDE16-2C58-47E2-AB36-E33DD672C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3" y="207670"/>
            <a:ext cx="774194" cy="774194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EA5982D-3786-4DA2-9037-A87BC07AB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6362" t="49943"/>
          <a:stretch/>
        </p:blipFill>
        <p:spPr>
          <a:xfrm rot="10800000">
            <a:off x="10171993" y="4334122"/>
            <a:ext cx="2020007" cy="2317144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508ACCC-F089-46B7-ADB0-9F48373E8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6362" t="49943"/>
          <a:stretch/>
        </p:blipFill>
        <p:spPr>
          <a:xfrm rot="16200000">
            <a:off x="148569" y="-148568"/>
            <a:ext cx="2020007" cy="23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2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: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59BE2-E441-4D0B-B613-CF7DBB730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9650" y="1505744"/>
            <a:ext cx="7632700" cy="3846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CA"/>
              <a:t>Make a statement.</a:t>
            </a:r>
          </a:p>
          <a:p>
            <a:pPr lvl="0"/>
            <a:endParaRPr lang="en-CA"/>
          </a:p>
          <a:p>
            <a:pPr lvl="0"/>
            <a:r>
              <a:rPr lang="en-CA"/>
              <a:t>Make an I M P A C T.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B84F19-22C1-47F0-8BFF-0EA685314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3" y="219720"/>
            <a:ext cx="774194" cy="77419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65DFEFA-9B1F-4F3B-B3A1-1817B8EDD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5290" t="49696"/>
          <a:stretch/>
        </p:blipFill>
        <p:spPr>
          <a:xfrm rot="16200000">
            <a:off x="9906459" y="4572459"/>
            <a:ext cx="1505744" cy="3065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FECD2B-161A-4A07-9328-B088B285B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5290" t="50128"/>
          <a:stretch/>
        </p:blipFill>
        <p:spPr>
          <a:xfrm rot="16200000">
            <a:off x="768229" y="-768229"/>
            <a:ext cx="1508894" cy="30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7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entre High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01DEE57-6C01-4569-B8F6-3BD6C99AF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5113" y="1529739"/>
            <a:ext cx="6708973" cy="7255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984EF96-CBAE-47C5-93F6-A737FE4BF2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5113" y="2821827"/>
            <a:ext cx="6708973" cy="311418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E05510C4-227D-442A-BD8A-2166D2316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290" t="49696"/>
          <a:stretch/>
        </p:blipFill>
        <p:spPr>
          <a:xfrm>
            <a:off x="10658060" y="3753755"/>
            <a:ext cx="1529739" cy="3114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CCC8D-07A4-401F-8F95-831486E7F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290" t="50128"/>
          <a:stretch/>
        </p:blipFill>
        <p:spPr>
          <a:xfrm rot="5400000">
            <a:off x="802177" y="4490188"/>
            <a:ext cx="1575574" cy="3179928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08A415-A450-46B8-B8E6-AD768AA8A1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7" y="6235189"/>
            <a:ext cx="534706" cy="5347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81DA6EA-0727-44D6-AB8A-5598E252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80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3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>
            <a:extLst>
              <a:ext uri="{FF2B5EF4-FFF2-40B4-BE49-F238E27FC236}">
                <a16:creationId xmlns:a16="http://schemas.microsoft.com/office/drawing/2014/main" id="{15F1656C-10E5-4DD3-AF5E-8408C158E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2899707" y="2485280"/>
            <a:ext cx="2020007" cy="231714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6E3302B-C737-4D5E-AC2B-BEF6F452B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10171993" y="3027852"/>
            <a:ext cx="2020007" cy="231714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35E4BED-3530-4FD1-BD44-9C5909B73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7556921" y="4428960"/>
            <a:ext cx="2020007" cy="231714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AE6AA59-CB43-4944-9759-2FDF34928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6200000">
            <a:off x="136062" y="3156323"/>
            <a:ext cx="2020007" cy="2317144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7F4F9D03-5E1C-4E83-9289-1E595BD59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32203"/>
            <a:ext cx="492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88A15F1-64E7-4854-99CF-738E80C1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2ABA7B88-47A0-4FDD-92F4-F4E679EA23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39" y="6382115"/>
            <a:ext cx="339360" cy="33936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AB51879-D84E-4ACB-9D74-A77E42B6A061}"/>
              </a:ext>
            </a:extLst>
          </p:cNvPr>
          <p:cNvSpPr/>
          <p:nvPr userDrawn="1"/>
        </p:nvSpPr>
        <p:spPr>
          <a:xfrm>
            <a:off x="8368157" y="2284658"/>
            <a:ext cx="3122341" cy="3708404"/>
          </a:xfrm>
          <a:custGeom>
            <a:avLst/>
            <a:gdLst>
              <a:gd name="connsiteX0" fmla="*/ 0 w 3122341"/>
              <a:gd name="connsiteY0" fmla="*/ 0 h 3708404"/>
              <a:gd name="connsiteX1" fmla="*/ 530798 w 3122341"/>
              <a:gd name="connsiteY1" fmla="*/ 0 h 3708404"/>
              <a:gd name="connsiteX2" fmla="*/ 1124043 w 3122341"/>
              <a:gd name="connsiteY2" fmla="*/ 0 h 3708404"/>
              <a:gd name="connsiteX3" fmla="*/ 1748511 w 3122341"/>
              <a:gd name="connsiteY3" fmla="*/ 0 h 3708404"/>
              <a:gd name="connsiteX4" fmla="*/ 2310532 w 3122341"/>
              <a:gd name="connsiteY4" fmla="*/ 0 h 3708404"/>
              <a:gd name="connsiteX5" fmla="*/ 3122341 w 3122341"/>
              <a:gd name="connsiteY5" fmla="*/ 0 h 3708404"/>
              <a:gd name="connsiteX6" fmla="*/ 3122341 w 3122341"/>
              <a:gd name="connsiteY6" fmla="*/ 655151 h 3708404"/>
              <a:gd name="connsiteX7" fmla="*/ 3122341 w 3122341"/>
              <a:gd name="connsiteY7" fmla="*/ 1347387 h 3708404"/>
              <a:gd name="connsiteX8" fmla="*/ 3122341 w 3122341"/>
              <a:gd name="connsiteY8" fmla="*/ 1891286 h 3708404"/>
              <a:gd name="connsiteX9" fmla="*/ 3122341 w 3122341"/>
              <a:gd name="connsiteY9" fmla="*/ 2509353 h 3708404"/>
              <a:gd name="connsiteX10" fmla="*/ 3122341 w 3122341"/>
              <a:gd name="connsiteY10" fmla="*/ 3164505 h 3708404"/>
              <a:gd name="connsiteX11" fmla="*/ 3122341 w 3122341"/>
              <a:gd name="connsiteY11" fmla="*/ 3708404 h 3708404"/>
              <a:gd name="connsiteX12" fmla="*/ 2466649 w 3122341"/>
              <a:gd name="connsiteY12" fmla="*/ 3708404 h 3708404"/>
              <a:gd name="connsiteX13" fmla="*/ 1935851 w 3122341"/>
              <a:gd name="connsiteY13" fmla="*/ 3708404 h 3708404"/>
              <a:gd name="connsiteX14" fmla="*/ 1342607 w 3122341"/>
              <a:gd name="connsiteY14" fmla="*/ 3708404 h 3708404"/>
              <a:gd name="connsiteX15" fmla="*/ 718138 w 3122341"/>
              <a:gd name="connsiteY15" fmla="*/ 3708404 h 3708404"/>
              <a:gd name="connsiteX16" fmla="*/ 0 w 3122341"/>
              <a:gd name="connsiteY16" fmla="*/ 3708404 h 3708404"/>
              <a:gd name="connsiteX17" fmla="*/ 0 w 3122341"/>
              <a:gd name="connsiteY17" fmla="*/ 3127421 h 3708404"/>
              <a:gd name="connsiteX18" fmla="*/ 0 w 3122341"/>
              <a:gd name="connsiteY18" fmla="*/ 2583521 h 3708404"/>
              <a:gd name="connsiteX19" fmla="*/ 0 w 3122341"/>
              <a:gd name="connsiteY19" fmla="*/ 1965454 h 3708404"/>
              <a:gd name="connsiteX20" fmla="*/ 0 w 3122341"/>
              <a:gd name="connsiteY20" fmla="*/ 1273219 h 3708404"/>
              <a:gd name="connsiteX21" fmla="*/ 0 w 3122341"/>
              <a:gd name="connsiteY21" fmla="*/ 580983 h 3708404"/>
              <a:gd name="connsiteX22" fmla="*/ 0 w 3122341"/>
              <a:gd name="connsiteY22" fmla="*/ 0 h 370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22341" h="3708404" fill="none" extrusionOk="0">
                <a:moveTo>
                  <a:pt x="0" y="0"/>
                </a:moveTo>
                <a:cubicBezTo>
                  <a:pt x="210261" y="19483"/>
                  <a:pt x="383448" y="25437"/>
                  <a:pt x="530798" y="0"/>
                </a:cubicBezTo>
                <a:cubicBezTo>
                  <a:pt x="678148" y="-25437"/>
                  <a:pt x="862505" y="-7090"/>
                  <a:pt x="1124043" y="0"/>
                </a:cubicBezTo>
                <a:cubicBezTo>
                  <a:pt x="1385581" y="7090"/>
                  <a:pt x="1528383" y="-4934"/>
                  <a:pt x="1748511" y="0"/>
                </a:cubicBezTo>
                <a:cubicBezTo>
                  <a:pt x="1968639" y="4934"/>
                  <a:pt x="2145902" y="-3674"/>
                  <a:pt x="2310532" y="0"/>
                </a:cubicBezTo>
                <a:cubicBezTo>
                  <a:pt x="2475162" y="3674"/>
                  <a:pt x="2735591" y="-20689"/>
                  <a:pt x="3122341" y="0"/>
                </a:cubicBezTo>
                <a:cubicBezTo>
                  <a:pt x="3140271" y="193279"/>
                  <a:pt x="3130922" y="375929"/>
                  <a:pt x="3122341" y="655151"/>
                </a:cubicBezTo>
                <a:cubicBezTo>
                  <a:pt x="3113760" y="934373"/>
                  <a:pt x="3109379" y="1143668"/>
                  <a:pt x="3122341" y="1347387"/>
                </a:cubicBezTo>
                <a:cubicBezTo>
                  <a:pt x="3135303" y="1551106"/>
                  <a:pt x="3148903" y="1758937"/>
                  <a:pt x="3122341" y="1891286"/>
                </a:cubicBezTo>
                <a:cubicBezTo>
                  <a:pt x="3095779" y="2023635"/>
                  <a:pt x="3107632" y="2363742"/>
                  <a:pt x="3122341" y="2509353"/>
                </a:cubicBezTo>
                <a:cubicBezTo>
                  <a:pt x="3137050" y="2654964"/>
                  <a:pt x="3090442" y="2850919"/>
                  <a:pt x="3122341" y="3164505"/>
                </a:cubicBezTo>
                <a:cubicBezTo>
                  <a:pt x="3154240" y="3478091"/>
                  <a:pt x="3096902" y="3538340"/>
                  <a:pt x="3122341" y="3708404"/>
                </a:cubicBezTo>
                <a:cubicBezTo>
                  <a:pt x="2859552" y="3699265"/>
                  <a:pt x="2712991" y="3681679"/>
                  <a:pt x="2466649" y="3708404"/>
                </a:cubicBezTo>
                <a:cubicBezTo>
                  <a:pt x="2220307" y="3735129"/>
                  <a:pt x="2088168" y="3730045"/>
                  <a:pt x="1935851" y="3708404"/>
                </a:cubicBezTo>
                <a:cubicBezTo>
                  <a:pt x="1783534" y="3686763"/>
                  <a:pt x="1481404" y="3690051"/>
                  <a:pt x="1342607" y="3708404"/>
                </a:cubicBezTo>
                <a:cubicBezTo>
                  <a:pt x="1203810" y="3726757"/>
                  <a:pt x="965569" y="3726914"/>
                  <a:pt x="718138" y="3708404"/>
                </a:cubicBezTo>
                <a:cubicBezTo>
                  <a:pt x="470707" y="3689894"/>
                  <a:pt x="300518" y="3743058"/>
                  <a:pt x="0" y="3708404"/>
                </a:cubicBezTo>
                <a:cubicBezTo>
                  <a:pt x="8238" y="3538867"/>
                  <a:pt x="6130" y="3385710"/>
                  <a:pt x="0" y="3127421"/>
                </a:cubicBezTo>
                <a:cubicBezTo>
                  <a:pt x="-6130" y="2869132"/>
                  <a:pt x="23161" y="2790064"/>
                  <a:pt x="0" y="2583521"/>
                </a:cubicBezTo>
                <a:cubicBezTo>
                  <a:pt x="-23161" y="2376978"/>
                  <a:pt x="-23022" y="2154084"/>
                  <a:pt x="0" y="1965454"/>
                </a:cubicBezTo>
                <a:cubicBezTo>
                  <a:pt x="23022" y="1776824"/>
                  <a:pt x="-15538" y="1523418"/>
                  <a:pt x="0" y="1273219"/>
                </a:cubicBezTo>
                <a:cubicBezTo>
                  <a:pt x="15538" y="1023020"/>
                  <a:pt x="-20016" y="829469"/>
                  <a:pt x="0" y="580983"/>
                </a:cubicBezTo>
                <a:cubicBezTo>
                  <a:pt x="20016" y="332497"/>
                  <a:pt x="-12475" y="210233"/>
                  <a:pt x="0" y="0"/>
                </a:cubicBezTo>
                <a:close/>
              </a:path>
              <a:path w="3122341" h="3708404" stroke="0" extrusionOk="0">
                <a:moveTo>
                  <a:pt x="0" y="0"/>
                </a:moveTo>
                <a:cubicBezTo>
                  <a:pt x="225812" y="-2397"/>
                  <a:pt x="416491" y="-8422"/>
                  <a:pt x="593245" y="0"/>
                </a:cubicBezTo>
                <a:cubicBezTo>
                  <a:pt x="770000" y="8422"/>
                  <a:pt x="1040749" y="-23421"/>
                  <a:pt x="1280160" y="0"/>
                </a:cubicBezTo>
                <a:cubicBezTo>
                  <a:pt x="1519571" y="23421"/>
                  <a:pt x="1802105" y="32066"/>
                  <a:pt x="1967075" y="0"/>
                </a:cubicBezTo>
                <a:cubicBezTo>
                  <a:pt x="2132046" y="-32066"/>
                  <a:pt x="2719949" y="33215"/>
                  <a:pt x="3122341" y="0"/>
                </a:cubicBezTo>
                <a:cubicBezTo>
                  <a:pt x="3126296" y="251090"/>
                  <a:pt x="3141039" y="325205"/>
                  <a:pt x="3122341" y="506815"/>
                </a:cubicBezTo>
                <a:cubicBezTo>
                  <a:pt x="3103643" y="688425"/>
                  <a:pt x="3116909" y="998180"/>
                  <a:pt x="3122341" y="1161967"/>
                </a:cubicBezTo>
                <a:cubicBezTo>
                  <a:pt x="3127773" y="1325754"/>
                  <a:pt x="3115577" y="1497905"/>
                  <a:pt x="3122341" y="1780034"/>
                </a:cubicBezTo>
                <a:cubicBezTo>
                  <a:pt x="3129105" y="2062163"/>
                  <a:pt x="3099875" y="2128954"/>
                  <a:pt x="3122341" y="2361017"/>
                </a:cubicBezTo>
                <a:cubicBezTo>
                  <a:pt x="3144807" y="2593080"/>
                  <a:pt x="3087833" y="2822852"/>
                  <a:pt x="3122341" y="3053253"/>
                </a:cubicBezTo>
                <a:cubicBezTo>
                  <a:pt x="3156849" y="3283654"/>
                  <a:pt x="3112362" y="3529086"/>
                  <a:pt x="3122341" y="3708404"/>
                </a:cubicBezTo>
                <a:cubicBezTo>
                  <a:pt x="2872652" y="3701812"/>
                  <a:pt x="2783010" y="3706995"/>
                  <a:pt x="2560320" y="3708404"/>
                </a:cubicBezTo>
                <a:cubicBezTo>
                  <a:pt x="2337630" y="3709813"/>
                  <a:pt x="2201364" y="3729995"/>
                  <a:pt x="2029522" y="3708404"/>
                </a:cubicBezTo>
                <a:cubicBezTo>
                  <a:pt x="1857680" y="3686813"/>
                  <a:pt x="1611684" y="3719957"/>
                  <a:pt x="1405053" y="3708404"/>
                </a:cubicBezTo>
                <a:cubicBezTo>
                  <a:pt x="1198422" y="3696851"/>
                  <a:pt x="930083" y="3684645"/>
                  <a:pt x="780585" y="3708404"/>
                </a:cubicBezTo>
                <a:cubicBezTo>
                  <a:pt x="631087" y="3732163"/>
                  <a:pt x="258855" y="3702483"/>
                  <a:pt x="0" y="3708404"/>
                </a:cubicBezTo>
                <a:cubicBezTo>
                  <a:pt x="-13726" y="3435441"/>
                  <a:pt x="-11051" y="3383791"/>
                  <a:pt x="0" y="3090337"/>
                </a:cubicBezTo>
                <a:cubicBezTo>
                  <a:pt x="11051" y="2796883"/>
                  <a:pt x="12828" y="2708606"/>
                  <a:pt x="0" y="2435185"/>
                </a:cubicBezTo>
                <a:cubicBezTo>
                  <a:pt x="-12828" y="2161764"/>
                  <a:pt x="-7215" y="2078707"/>
                  <a:pt x="0" y="1817118"/>
                </a:cubicBezTo>
                <a:cubicBezTo>
                  <a:pt x="7215" y="1555529"/>
                  <a:pt x="-12795" y="1358028"/>
                  <a:pt x="0" y="1236135"/>
                </a:cubicBezTo>
                <a:cubicBezTo>
                  <a:pt x="12795" y="1114242"/>
                  <a:pt x="19688" y="805478"/>
                  <a:pt x="0" y="543899"/>
                </a:cubicBezTo>
                <a:cubicBezTo>
                  <a:pt x="-19688" y="282320"/>
                  <a:pt x="336" y="22326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575370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4843805D-89D1-47A6-AD56-AF078FCDA1E6}"/>
              </a:ext>
            </a:extLst>
          </p:cNvPr>
          <p:cNvSpPr/>
          <p:nvPr userDrawn="1"/>
        </p:nvSpPr>
        <p:spPr>
          <a:xfrm>
            <a:off x="4396658" y="2080541"/>
            <a:ext cx="3476245" cy="4116635"/>
          </a:xfr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64FF0B1-A04B-4C4B-AE47-B278741EC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604" y="4186424"/>
            <a:ext cx="2604483" cy="5972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40DE40-3E90-487E-93F5-E8AB4C9FBCE6}"/>
              </a:ext>
            </a:extLst>
          </p:cNvPr>
          <p:cNvSpPr/>
          <p:nvPr userDrawn="1"/>
        </p:nvSpPr>
        <p:spPr>
          <a:xfrm>
            <a:off x="4573609" y="2080541"/>
            <a:ext cx="3122341" cy="3912521"/>
          </a:xfrm>
          <a:custGeom>
            <a:avLst/>
            <a:gdLst>
              <a:gd name="connsiteX0" fmla="*/ 0 w 3122341"/>
              <a:gd name="connsiteY0" fmla="*/ 0 h 3912521"/>
              <a:gd name="connsiteX1" fmla="*/ 530798 w 3122341"/>
              <a:gd name="connsiteY1" fmla="*/ 0 h 3912521"/>
              <a:gd name="connsiteX2" fmla="*/ 1124043 w 3122341"/>
              <a:gd name="connsiteY2" fmla="*/ 0 h 3912521"/>
              <a:gd name="connsiteX3" fmla="*/ 1748511 w 3122341"/>
              <a:gd name="connsiteY3" fmla="*/ 0 h 3912521"/>
              <a:gd name="connsiteX4" fmla="*/ 2310532 w 3122341"/>
              <a:gd name="connsiteY4" fmla="*/ 0 h 3912521"/>
              <a:gd name="connsiteX5" fmla="*/ 3122341 w 3122341"/>
              <a:gd name="connsiteY5" fmla="*/ 0 h 3912521"/>
              <a:gd name="connsiteX6" fmla="*/ 3122341 w 3122341"/>
              <a:gd name="connsiteY6" fmla="*/ 691212 h 3912521"/>
              <a:gd name="connsiteX7" fmla="*/ 3122341 w 3122341"/>
              <a:gd name="connsiteY7" fmla="*/ 1421549 h 3912521"/>
              <a:gd name="connsiteX8" fmla="*/ 3122341 w 3122341"/>
              <a:gd name="connsiteY8" fmla="*/ 1995386 h 3912521"/>
              <a:gd name="connsiteX9" fmla="*/ 3122341 w 3122341"/>
              <a:gd name="connsiteY9" fmla="*/ 2647473 h 3912521"/>
              <a:gd name="connsiteX10" fmla="*/ 3122341 w 3122341"/>
              <a:gd name="connsiteY10" fmla="*/ 3338685 h 3912521"/>
              <a:gd name="connsiteX11" fmla="*/ 3122341 w 3122341"/>
              <a:gd name="connsiteY11" fmla="*/ 3912521 h 3912521"/>
              <a:gd name="connsiteX12" fmla="*/ 2466649 w 3122341"/>
              <a:gd name="connsiteY12" fmla="*/ 3912521 h 3912521"/>
              <a:gd name="connsiteX13" fmla="*/ 1935851 w 3122341"/>
              <a:gd name="connsiteY13" fmla="*/ 3912521 h 3912521"/>
              <a:gd name="connsiteX14" fmla="*/ 1342607 w 3122341"/>
              <a:gd name="connsiteY14" fmla="*/ 3912521 h 3912521"/>
              <a:gd name="connsiteX15" fmla="*/ 718138 w 3122341"/>
              <a:gd name="connsiteY15" fmla="*/ 3912521 h 3912521"/>
              <a:gd name="connsiteX16" fmla="*/ 0 w 3122341"/>
              <a:gd name="connsiteY16" fmla="*/ 3912521 h 3912521"/>
              <a:gd name="connsiteX17" fmla="*/ 0 w 3122341"/>
              <a:gd name="connsiteY17" fmla="*/ 3299559 h 3912521"/>
              <a:gd name="connsiteX18" fmla="*/ 0 w 3122341"/>
              <a:gd name="connsiteY18" fmla="*/ 2725723 h 3912521"/>
              <a:gd name="connsiteX19" fmla="*/ 0 w 3122341"/>
              <a:gd name="connsiteY19" fmla="*/ 2073636 h 3912521"/>
              <a:gd name="connsiteX20" fmla="*/ 0 w 3122341"/>
              <a:gd name="connsiteY20" fmla="*/ 1343299 h 3912521"/>
              <a:gd name="connsiteX21" fmla="*/ 0 w 3122341"/>
              <a:gd name="connsiteY21" fmla="*/ 612962 h 3912521"/>
              <a:gd name="connsiteX22" fmla="*/ 0 w 3122341"/>
              <a:gd name="connsiteY22" fmla="*/ 0 h 39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22341" h="3912521" fill="none" extrusionOk="0">
                <a:moveTo>
                  <a:pt x="0" y="0"/>
                </a:moveTo>
                <a:cubicBezTo>
                  <a:pt x="210261" y="19483"/>
                  <a:pt x="383448" y="25437"/>
                  <a:pt x="530798" y="0"/>
                </a:cubicBezTo>
                <a:cubicBezTo>
                  <a:pt x="678148" y="-25437"/>
                  <a:pt x="862505" y="-7090"/>
                  <a:pt x="1124043" y="0"/>
                </a:cubicBezTo>
                <a:cubicBezTo>
                  <a:pt x="1385581" y="7090"/>
                  <a:pt x="1528383" y="-4934"/>
                  <a:pt x="1748511" y="0"/>
                </a:cubicBezTo>
                <a:cubicBezTo>
                  <a:pt x="1968639" y="4934"/>
                  <a:pt x="2145902" y="-3674"/>
                  <a:pt x="2310532" y="0"/>
                </a:cubicBezTo>
                <a:cubicBezTo>
                  <a:pt x="2475162" y="3674"/>
                  <a:pt x="2735591" y="-20689"/>
                  <a:pt x="3122341" y="0"/>
                </a:cubicBezTo>
                <a:cubicBezTo>
                  <a:pt x="3096449" y="314790"/>
                  <a:pt x="3149432" y="407599"/>
                  <a:pt x="3122341" y="691212"/>
                </a:cubicBezTo>
                <a:cubicBezTo>
                  <a:pt x="3095250" y="974825"/>
                  <a:pt x="3155994" y="1211476"/>
                  <a:pt x="3122341" y="1421549"/>
                </a:cubicBezTo>
                <a:cubicBezTo>
                  <a:pt x="3088688" y="1631622"/>
                  <a:pt x="3151007" y="1836598"/>
                  <a:pt x="3122341" y="1995386"/>
                </a:cubicBezTo>
                <a:cubicBezTo>
                  <a:pt x="3093675" y="2154174"/>
                  <a:pt x="3110560" y="2377189"/>
                  <a:pt x="3122341" y="2647473"/>
                </a:cubicBezTo>
                <a:cubicBezTo>
                  <a:pt x="3134122" y="2917757"/>
                  <a:pt x="3137336" y="3058572"/>
                  <a:pt x="3122341" y="3338685"/>
                </a:cubicBezTo>
                <a:cubicBezTo>
                  <a:pt x="3107346" y="3618798"/>
                  <a:pt x="3149029" y="3776557"/>
                  <a:pt x="3122341" y="3912521"/>
                </a:cubicBezTo>
                <a:cubicBezTo>
                  <a:pt x="2859552" y="3903382"/>
                  <a:pt x="2712991" y="3885796"/>
                  <a:pt x="2466649" y="3912521"/>
                </a:cubicBezTo>
                <a:cubicBezTo>
                  <a:pt x="2220307" y="3939246"/>
                  <a:pt x="2088168" y="3934162"/>
                  <a:pt x="1935851" y="3912521"/>
                </a:cubicBezTo>
                <a:cubicBezTo>
                  <a:pt x="1783534" y="3890880"/>
                  <a:pt x="1481404" y="3894168"/>
                  <a:pt x="1342607" y="3912521"/>
                </a:cubicBezTo>
                <a:cubicBezTo>
                  <a:pt x="1203810" y="3930874"/>
                  <a:pt x="965569" y="3931031"/>
                  <a:pt x="718138" y="3912521"/>
                </a:cubicBezTo>
                <a:cubicBezTo>
                  <a:pt x="470707" y="3894011"/>
                  <a:pt x="300518" y="3947175"/>
                  <a:pt x="0" y="3912521"/>
                </a:cubicBezTo>
                <a:cubicBezTo>
                  <a:pt x="16476" y="3705810"/>
                  <a:pt x="-2295" y="3480477"/>
                  <a:pt x="0" y="3299559"/>
                </a:cubicBezTo>
                <a:cubicBezTo>
                  <a:pt x="2295" y="3118641"/>
                  <a:pt x="-22131" y="3011829"/>
                  <a:pt x="0" y="2725723"/>
                </a:cubicBezTo>
                <a:cubicBezTo>
                  <a:pt x="22131" y="2439617"/>
                  <a:pt x="25527" y="2338987"/>
                  <a:pt x="0" y="2073636"/>
                </a:cubicBezTo>
                <a:cubicBezTo>
                  <a:pt x="-25527" y="1808285"/>
                  <a:pt x="-22640" y="1536616"/>
                  <a:pt x="0" y="1343299"/>
                </a:cubicBezTo>
                <a:cubicBezTo>
                  <a:pt x="22640" y="1149982"/>
                  <a:pt x="16037" y="862264"/>
                  <a:pt x="0" y="612962"/>
                </a:cubicBezTo>
                <a:cubicBezTo>
                  <a:pt x="-16037" y="363660"/>
                  <a:pt x="19145" y="252271"/>
                  <a:pt x="0" y="0"/>
                </a:cubicBezTo>
                <a:close/>
              </a:path>
              <a:path w="3122341" h="3912521" stroke="0" extrusionOk="0">
                <a:moveTo>
                  <a:pt x="0" y="0"/>
                </a:moveTo>
                <a:cubicBezTo>
                  <a:pt x="225812" y="-2397"/>
                  <a:pt x="416491" y="-8422"/>
                  <a:pt x="593245" y="0"/>
                </a:cubicBezTo>
                <a:cubicBezTo>
                  <a:pt x="770000" y="8422"/>
                  <a:pt x="1040749" y="-23421"/>
                  <a:pt x="1280160" y="0"/>
                </a:cubicBezTo>
                <a:cubicBezTo>
                  <a:pt x="1519571" y="23421"/>
                  <a:pt x="1802105" y="32066"/>
                  <a:pt x="1967075" y="0"/>
                </a:cubicBezTo>
                <a:cubicBezTo>
                  <a:pt x="2132046" y="-32066"/>
                  <a:pt x="2719949" y="33215"/>
                  <a:pt x="3122341" y="0"/>
                </a:cubicBezTo>
                <a:cubicBezTo>
                  <a:pt x="3119326" y="261063"/>
                  <a:pt x="3135423" y="350464"/>
                  <a:pt x="3122341" y="534711"/>
                </a:cubicBezTo>
                <a:cubicBezTo>
                  <a:pt x="3109259" y="718958"/>
                  <a:pt x="3128588" y="1009301"/>
                  <a:pt x="3122341" y="1225923"/>
                </a:cubicBezTo>
                <a:cubicBezTo>
                  <a:pt x="3116094" y="1442545"/>
                  <a:pt x="3152988" y="1665179"/>
                  <a:pt x="3122341" y="1878010"/>
                </a:cubicBezTo>
                <a:cubicBezTo>
                  <a:pt x="3091694" y="2090841"/>
                  <a:pt x="3110619" y="2311317"/>
                  <a:pt x="3122341" y="2490972"/>
                </a:cubicBezTo>
                <a:cubicBezTo>
                  <a:pt x="3134063" y="2670627"/>
                  <a:pt x="3113610" y="3061576"/>
                  <a:pt x="3122341" y="3221309"/>
                </a:cubicBezTo>
                <a:cubicBezTo>
                  <a:pt x="3131072" y="3381042"/>
                  <a:pt x="3134265" y="3725515"/>
                  <a:pt x="3122341" y="3912521"/>
                </a:cubicBezTo>
                <a:cubicBezTo>
                  <a:pt x="2872652" y="3905929"/>
                  <a:pt x="2783010" y="3911112"/>
                  <a:pt x="2560320" y="3912521"/>
                </a:cubicBezTo>
                <a:cubicBezTo>
                  <a:pt x="2337630" y="3913930"/>
                  <a:pt x="2201364" y="3934112"/>
                  <a:pt x="2029522" y="3912521"/>
                </a:cubicBezTo>
                <a:cubicBezTo>
                  <a:pt x="1857680" y="3890930"/>
                  <a:pt x="1611684" y="3924074"/>
                  <a:pt x="1405053" y="3912521"/>
                </a:cubicBezTo>
                <a:cubicBezTo>
                  <a:pt x="1198422" y="3900968"/>
                  <a:pt x="930083" y="3888762"/>
                  <a:pt x="780585" y="3912521"/>
                </a:cubicBezTo>
                <a:cubicBezTo>
                  <a:pt x="631087" y="3936280"/>
                  <a:pt x="258855" y="3906600"/>
                  <a:pt x="0" y="3912521"/>
                </a:cubicBezTo>
                <a:cubicBezTo>
                  <a:pt x="-27468" y="3626002"/>
                  <a:pt x="4242" y="3399544"/>
                  <a:pt x="0" y="3260434"/>
                </a:cubicBezTo>
                <a:cubicBezTo>
                  <a:pt x="-4242" y="3121324"/>
                  <a:pt x="9060" y="2844562"/>
                  <a:pt x="0" y="2569222"/>
                </a:cubicBezTo>
                <a:cubicBezTo>
                  <a:pt x="-9060" y="2293882"/>
                  <a:pt x="-9500" y="2081302"/>
                  <a:pt x="0" y="1917135"/>
                </a:cubicBezTo>
                <a:cubicBezTo>
                  <a:pt x="9500" y="1752968"/>
                  <a:pt x="-19487" y="1593591"/>
                  <a:pt x="0" y="1304174"/>
                </a:cubicBezTo>
                <a:cubicBezTo>
                  <a:pt x="19487" y="1014757"/>
                  <a:pt x="-14828" y="897365"/>
                  <a:pt x="0" y="573836"/>
                </a:cubicBezTo>
                <a:cubicBezTo>
                  <a:pt x="14828" y="250307"/>
                  <a:pt x="-4433" y="1378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575370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B75357-DFFD-4492-91F8-DCDC80A89F7E}"/>
              </a:ext>
            </a:extLst>
          </p:cNvPr>
          <p:cNvSpPr/>
          <p:nvPr userDrawn="1"/>
        </p:nvSpPr>
        <p:spPr>
          <a:xfrm>
            <a:off x="639197" y="2284659"/>
            <a:ext cx="3122341" cy="3708403"/>
          </a:xfrm>
          <a:custGeom>
            <a:avLst/>
            <a:gdLst>
              <a:gd name="connsiteX0" fmla="*/ 0 w 3122341"/>
              <a:gd name="connsiteY0" fmla="*/ 0 h 3708403"/>
              <a:gd name="connsiteX1" fmla="*/ 530798 w 3122341"/>
              <a:gd name="connsiteY1" fmla="*/ 0 h 3708403"/>
              <a:gd name="connsiteX2" fmla="*/ 1124043 w 3122341"/>
              <a:gd name="connsiteY2" fmla="*/ 0 h 3708403"/>
              <a:gd name="connsiteX3" fmla="*/ 1748511 w 3122341"/>
              <a:gd name="connsiteY3" fmla="*/ 0 h 3708403"/>
              <a:gd name="connsiteX4" fmla="*/ 2310532 w 3122341"/>
              <a:gd name="connsiteY4" fmla="*/ 0 h 3708403"/>
              <a:gd name="connsiteX5" fmla="*/ 3122341 w 3122341"/>
              <a:gd name="connsiteY5" fmla="*/ 0 h 3708403"/>
              <a:gd name="connsiteX6" fmla="*/ 3122341 w 3122341"/>
              <a:gd name="connsiteY6" fmla="*/ 655151 h 3708403"/>
              <a:gd name="connsiteX7" fmla="*/ 3122341 w 3122341"/>
              <a:gd name="connsiteY7" fmla="*/ 1347386 h 3708403"/>
              <a:gd name="connsiteX8" fmla="*/ 3122341 w 3122341"/>
              <a:gd name="connsiteY8" fmla="*/ 1891286 h 3708403"/>
              <a:gd name="connsiteX9" fmla="*/ 3122341 w 3122341"/>
              <a:gd name="connsiteY9" fmla="*/ 2509353 h 3708403"/>
              <a:gd name="connsiteX10" fmla="*/ 3122341 w 3122341"/>
              <a:gd name="connsiteY10" fmla="*/ 3164504 h 3708403"/>
              <a:gd name="connsiteX11" fmla="*/ 3122341 w 3122341"/>
              <a:gd name="connsiteY11" fmla="*/ 3708403 h 3708403"/>
              <a:gd name="connsiteX12" fmla="*/ 2466649 w 3122341"/>
              <a:gd name="connsiteY12" fmla="*/ 3708403 h 3708403"/>
              <a:gd name="connsiteX13" fmla="*/ 1935851 w 3122341"/>
              <a:gd name="connsiteY13" fmla="*/ 3708403 h 3708403"/>
              <a:gd name="connsiteX14" fmla="*/ 1342607 w 3122341"/>
              <a:gd name="connsiteY14" fmla="*/ 3708403 h 3708403"/>
              <a:gd name="connsiteX15" fmla="*/ 718138 w 3122341"/>
              <a:gd name="connsiteY15" fmla="*/ 3708403 h 3708403"/>
              <a:gd name="connsiteX16" fmla="*/ 0 w 3122341"/>
              <a:gd name="connsiteY16" fmla="*/ 3708403 h 3708403"/>
              <a:gd name="connsiteX17" fmla="*/ 0 w 3122341"/>
              <a:gd name="connsiteY17" fmla="*/ 3127420 h 3708403"/>
              <a:gd name="connsiteX18" fmla="*/ 0 w 3122341"/>
              <a:gd name="connsiteY18" fmla="*/ 2583521 h 3708403"/>
              <a:gd name="connsiteX19" fmla="*/ 0 w 3122341"/>
              <a:gd name="connsiteY19" fmla="*/ 1965454 h 3708403"/>
              <a:gd name="connsiteX20" fmla="*/ 0 w 3122341"/>
              <a:gd name="connsiteY20" fmla="*/ 1273218 h 3708403"/>
              <a:gd name="connsiteX21" fmla="*/ 0 w 3122341"/>
              <a:gd name="connsiteY21" fmla="*/ 580983 h 3708403"/>
              <a:gd name="connsiteX22" fmla="*/ 0 w 3122341"/>
              <a:gd name="connsiteY22" fmla="*/ 0 h 37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22341" h="3708403" fill="none" extrusionOk="0">
                <a:moveTo>
                  <a:pt x="0" y="0"/>
                </a:moveTo>
                <a:cubicBezTo>
                  <a:pt x="210261" y="19483"/>
                  <a:pt x="383448" y="25437"/>
                  <a:pt x="530798" y="0"/>
                </a:cubicBezTo>
                <a:cubicBezTo>
                  <a:pt x="678148" y="-25437"/>
                  <a:pt x="862505" y="-7090"/>
                  <a:pt x="1124043" y="0"/>
                </a:cubicBezTo>
                <a:cubicBezTo>
                  <a:pt x="1385581" y="7090"/>
                  <a:pt x="1528383" y="-4934"/>
                  <a:pt x="1748511" y="0"/>
                </a:cubicBezTo>
                <a:cubicBezTo>
                  <a:pt x="1968639" y="4934"/>
                  <a:pt x="2145902" y="-3674"/>
                  <a:pt x="2310532" y="0"/>
                </a:cubicBezTo>
                <a:cubicBezTo>
                  <a:pt x="2475162" y="3674"/>
                  <a:pt x="2735591" y="-20689"/>
                  <a:pt x="3122341" y="0"/>
                </a:cubicBezTo>
                <a:cubicBezTo>
                  <a:pt x="3140271" y="193279"/>
                  <a:pt x="3130922" y="375929"/>
                  <a:pt x="3122341" y="655151"/>
                </a:cubicBezTo>
                <a:cubicBezTo>
                  <a:pt x="3113760" y="934373"/>
                  <a:pt x="3107656" y="1145548"/>
                  <a:pt x="3122341" y="1347386"/>
                </a:cubicBezTo>
                <a:cubicBezTo>
                  <a:pt x="3137026" y="1549224"/>
                  <a:pt x="3095941" y="1753594"/>
                  <a:pt x="3122341" y="1891286"/>
                </a:cubicBezTo>
                <a:cubicBezTo>
                  <a:pt x="3148741" y="2028978"/>
                  <a:pt x="3107632" y="2363742"/>
                  <a:pt x="3122341" y="2509353"/>
                </a:cubicBezTo>
                <a:cubicBezTo>
                  <a:pt x="3137050" y="2654964"/>
                  <a:pt x="3154846" y="2852274"/>
                  <a:pt x="3122341" y="3164504"/>
                </a:cubicBezTo>
                <a:cubicBezTo>
                  <a:pt x="3089836" y="3476734"/>
                  <a:pt x="3096902" y="3538339"/>
                  <a:pt x="3122341" y="3708403"/>
                </a:cubicBezTo>
                <a:cubicBezTo>
                  <a:pt x="2859552" y="3699264"/>
                  <a:pt x="2712991" y="3681678"/>
                  <a:pt x="2466649" y="3708403"/>
                </a:cubicBezTo>
                <a:cubicBezTo>
                  <a:pt x="2220307" y="3735128"/>
                  <a:pt x="2088168" y="3730044"/>
                  <a:pt x="1935851" y="3708403"/>
                </a:cubicBezTo>
                <a:cubicBezTo>
                  <a:pt x="1783534" y="3686762"/>
                  <a:pt x="1481404" y="3690050"/>
                  <a:pt x="1342607" y="3708403"/>
                </a:cubicBezTo>
                <a:cubicBezTo>
                  <a:pt x="1203810" y="3726756"/>
                  <a:pt x="965569" y="3726913"/>
                  <a:pt x="718138" y="3708403"/>
                </a:cubicBezTo>
                <a:cubicBezTo>
                  <a:pt x="470707" y="3689893"/>
                  <a:pt x="300518" y="3743057"/>
                  <a:pt x="0" y="3708403"/>
                </a:cubicBezTo>
                <a:cubicBezTo>
                  <a:pt x="8238" y="3538866"/>
                  <a:pt x="6130" y="3385709"/>
                  <a:pt x="0" y="3127420"/>
                </a:cubicBezTo>
                <a:cubicBezTo>
                  <a:pt x="-6130" y="2869131"/>
                  <a:pt x="-26157" y="2782304"/>
                  <a:pt x="0" y="2583521"/>
                </a:cubicBezTo>
                <a:cubicBezTo>
                  <a:pt x="26157" y="2384738"/>
                  <a:pt x="-23022" y="2154084"/>
                  <a:pt x="0" y="1965454"/>
                </a:cubicBezTo>
                <a:cubicBezTo>
                  <a:pt x="23022" y="1776824"/>
                  <a:pt x="-16493" y="1525422"/>
                  <a:pt x="0" y="1273218"/>
                </a:cubicBezTo>
                <a:cubicBezTo>
                  <a:pt x="16493" y="1021014"/>
                  <a:pt x="-15033" y="829176"/>
                  <a:pt x="0" y="580983"/>
                </a:cubicBezTo>
                <a:cubicBezTo>
                  <a:pt x="15033" y="332791"/>
                  <a:pt x="-12475" y="210233"/>
                  <a:pt x="0" y="0"/>
                </a:cubicBezTo>
                <a:close/>
              </a:path>
              <a:path w="3122341" h="3708403" stroke="0" extrusionOk="0">
                <a:moveTo>
                  <a:pt x="0" y="0"/>
                </a:moveTo>
                <a:cubicBezTo>
                  <a:pt x="225812" y="-2397"/>
                  <a:pt x="416491" y="-8422"/>
                  <a:pt x="593245" y="0"/>
                </a:cubicBezTo>
                <a:cubicBezTo>
                  <a:pt x="770000" y="8422"/>
                  <a:pt x="1040749" y="-23421"/>
                  <a:pt x="1280160" y="0"/>
                </a:cubicBezTo>
                <a:cubicBezTo>
                  <a:pt x="1519571" y="23421"/>
                  <a:pt x="1802105" y="32066"/>
                  <a:pt x="1967075" y="0"/>
                </a:cubicBezTo>
                <a:cubicBezTo>
                  <a:pt x="2132046" y="-32066"/>
                  <a:pt x="2719949" y="33215"/>
                  <a:pt x="3122341" y="0"/>
                </a:cubicBezTo>
                <a:cubicBezTo>
                  <a:pt x="3126296" y="251090"/>
                  <a:pt x="3141039" y="325205"/>
                  <a:pt x="3122341" y="506815"/>
                </a:cubicBezTo>
                <a:cubicBezTo>
                  <a:pt x="3103643" y="688425"/>
                  <a:pt x="3111043" y="1000664"/>
                  <a:pt x="3122341" y="1161966"/>
                </a:cubicBezTo>
                <a:cubicBezTo>
                  <a:pt x="3133639" y="1323268"/>
                  <a:pt x="3115577" y="1497904"/>
                  <a:pt x="3122341" y="1780033"/>
                </a:cubicBezTo>
                <a:cubicBezTo>
                  <a:pt x="3129105" y="2062162"/>
                  <a:pt x="3102118" y="2128265"/>
                  <a:pt x="3122341" y="2361017"/>
                </a:cubicBezTo>
                <a:cubicBezTo>
                  <a:pt x="3142564" y="2593769"/>
                  <a:pt x="3156445" y="2828542"/>
                  <a:pt x="3122341" y="3053252"/>
                </a:cubicBezTo>
                <a:cubicBezTo>
                  <a:pt x="3088237" y="3277962"/>
                  <a:pt x="3112362" y="3529085"/>
                  <a:pt x="3122341" y="3708403"/>
                </a:cubicBezTo>
                <a:cubicBezTo>
                  <a:pt x="2872652" y="3701811"/>
                  <a:pt x="2783010" y="3706994"/>
                  <a:pt x="2560320" y="3708403"/>
                </a:cubicBezTo>
                <a:cubicBezTo>
                  <a:pt x="2337630" y="3709812"/>
                  <a:pt x="2201364" y="3729994"/>
                  <a:pt x="2029522" y="3708403"/>
                </a:cubicBezTo>
                <a:cubicBezTo>
                  <a:pt x="1857680" y="3686812"/>
                  <a:pt x="1611684" y="3719956"/>
                  <a:pt x="1405053" y="3708403"/>
                </a:cubicBezTo>
                <a:cubicBezTo>
                  <a:pt x="1198422" y="3696850"/>
                  <a:pt x="930083" y="3684644"/>
                  <a:pt x="780585" y="3708403"/>
                </a:cubicBezTo>
                <a:cubicBezTo>
                  <a:pt x="631087" y="3732162"/>
                  <a:pt x="258855" y="3702482"/>
                  <a:pt x="0" y="3708403"/>
                </a:cubicBezTo>
                <a:cubicBezTo>
                  <a:pt x="-13726" y="3435440"/>
                  <a:pt x="-11051" y="3383790"/>
                  <a:pt x="0" y="3090336"/>
                </a:cubicBezTo>
                <a:cubicBezTo>
                  <a:pt x="11051" y="2796882"/>
                  <a:pt x="15565" y="2705995"/>
                  <a:pt x="0" y="2435185"/>
                </a:cubicBezTo>
                <a:cubicBezTo>
                  <a:pt x="-15565" y="2164375"/>
                  <a:pt x="-11612" y="2085390"/>
                  <a:pt x="0" y="1817117"/>
                </a:cubicBezTo>
                <a:cubicBezTo>
                  <a:pt x="11612" y="1548844"/>
                  <a:pt x="-12795" y="1358027"/>
                  <a:pt x="0" y="1236134"/>
                </a:cubicBezTo>
                <a:cubicBezTo>
                  <a:pt x="12795" y="1114241"/>
                  <a:pt x="24749" y="802388"/>
                  <a:pt x="0" y="543899"/>
                </a:cubicBezTo>
                <a:cubicBezTo>
                  <a:pt x="-24749" y="285410"/>
                  <a:pt x="336" y="22326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575370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B8FEADE-9B9B-4062-AAF5-67BA89299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8455" y="4192633"/>
            <a:ext cx="2832652" cy="5972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Rectangle 23">
            <a:extLst>
              <a:ext uri="{FF2B5EF4-FFF2-40B4-BE49-F238E27FC236}">
                <a16:creationId xmlns:a16="http://schemas.microsoft.com/office/drawing/2014/main" id="{42A281F5-D56C-4EE8-A324-B86891B0A879}"/>
              </a:ext>
            </a:extLst>
          </p:cNvPr>
          <p:cNvSpPr/>
          <p:nvPr userDrawn="1"/>
        </p:nvSpPr>
        <p:spPr>
          <a:xfrm>
            <a:off x="8371938" y="2284658"/>
            <a:ext cx="3122341" cy="3708403"/>
          </a:xfr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54A15F28-2896-4DE8-A2EE-23C29EF96A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8456" y="4789867"/>
            <a:ext cx="2832652" cy="1082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F781F6B1-A6DF-49D8-AF33-2AEA9BB799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27086" y="4186424"/>
            <a:ext cx="2604484" cy="5972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43AB53A-BC75-4CF6-86D5-3DBFA5B2E3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27086" y="4783658"/>
            <a:ext cx="2604484" cy="1082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0F33001-F004-442C-8A47-BA6C9C343F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604" y="4783658"/>
            <a:ext cx="2604484" cy="1082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Picture Placeholder 20">
            <a:extLst>
              <a:ext uri="{FF2B5EF4-FFF2-40B4-BE49-F238E27FC236}">
                <a16:creationId xmlns:a16="http://schemas.microsoft.com/office/drawing/2014/main" id="{21DC1BEA-BBBC-4231-81C2-D706BDC6FB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790" y="2529945"/>
            <a:ext cx="2604483" cy="15517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8" name="Picture Placeholder 20">
            <a:extLst>
              <a:ext uri="{FF2B5EF4-FFF2-40B4-BE49-F238E27FC236}">
                <a16:creationId xmlns:a16="http://schemas.microsoft.com/office/drawing/2014/main" id="{C0250CA5-3A4D-46A2-A283-3720610A95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18455" y="2284658"/>
            <a:ext cx="2832651" cy="18032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9" name="Picture Placeholder 20">
            <a:extLst>
              <a:ext uri="{FF2B5EF4-FFF2-40B4-BE49-F238E27FC236}">
                <a16:creationId xmlns:a16="http://schemas.microsoft.com/office/drawing/2014/main" id="{05672D77-1D3C-44CE-B710-0F24217099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27086" y="2529945"/>
            <a:ext cx="2604484" cy="15517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8C9E836-D695-4035-BD5E-B4B1FEC931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6790" y="4186424"/>
            <a:ext cx="2604484" cy="5972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224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4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A34FC8-C912-4FD6-87DF-4AC77BE9B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2005465" y="2454500"/>
            <a:ext cx="2020007" cy="231714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76E0C0-C66F-4508-8DD2-A8AC55BE9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10171994" y="1707675"/>
            <a:ext cx="2020007" cy="231714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DFE60F-355E-4C6C-8F3B-40014064E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3106192" y="4270961"/>
            <a:ext cx="2020007" cy="231714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ED95FC1-E118-4C82-A875-97369D6E4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6200000">
            <a:off x="-235410" y="3124979"/>
            <a:ext cx="2020007" cy="231714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8023535-CDF4-4749-9E82-EB25BCF8FA24}"/>
              </a:ext>
            </a:extLst>
          </p:cNvPr>
          <p:cNvSpPr/>
          <p:nvPr userDrawn="1"/>
        </p:nvSpPr>
        <p:spPr>
          <a:xfrm>
            <a:off x="384955" y="2245453"/>
            <a:ext cx="2759951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9739EA-C074-4C1C-BC3A-5B77900032FA}"/>
              </a:ext>
            </a:extLst>
          </p:cNvPr>
          <p:cNvSpPr/>
          <p:nvPr userDrawn="1"/>
        </p:nvSpPr>
        <p:spPr>
          <a:xfrm>
            <a:off x="400176" y="2245453"/>
            <a:ext cx="2724015" cy="3708403"/>
          </a:xfrm>
          <a:custGeom>
            <a:avLst/>
            <a:gdLst>
              <a:gd name="connsiteX0" fmla="*/ 0 w 2724015"/>
              <a:gd name="connsiteY0" fmla="*/ 0 h 3708403"/>
              <a:gd name="connsiteX1" fmla="*/ 735484 w 2724015"/>
              <a:gd name="connsiteY1" fmla="*/ 0 h 3708403"/>
              <a:gd name="connsiteX2" fmla="*/ 1389248 w 2724015"/>
              <a:gd name="connsiteY2" fmla="*/ 0 h 3708403"/>
              <a:gd name="connsiteX3" fmla="*/ 2043011 w 2724015"/>
              <a:gd name="connsiteY3" fmla="*/ 0 h 3708403"/>
              <a:gd name="connsiteX4" fmla="*/ 2724015 w 2724015"/>
              <a:gd name="connsiteY4" fmla="*/ 0 h 3708403"/>
              <a:gd name="connsiteX5" fmla="*/ 2724015 w 2724015"/>
              <a:gd name="connsiteY5" fmla="*/ 655151 h 3708403"/>
              <a:gd name="connsiteX6" fmla="*/ 2724015 w 2724015"/>
              <a:gd name="connsiteY6" fmla="*/ 1347386 h 3708403"/>
              <a:gd name="connsiteX7" fmla="*/ 2724015 w 2724015"/>
              <a:gd name="connsiteY7" fmla="*/ 2002538 h 3708403"/>
              <a:gd name="connsiteX8" fmla="*/ 2724015 w 2724015"/>
              <a:gd name="connsiteY8" fmla="*/ 2583521 h 3708403"/>
              <a:gd name="connsiteX9" fmla="*/ 2724015 w 2724015"/>
              <a:gd name="connsiteY9" fmla="*/ 3708403 h 3708403"/>
              <a:gd name="connsiteX10" fmla="*/ 1988531 w 2724015"/>
              <a:gd name="connsiteY10" fmla="*/ 3708403 h 3708403"/>
              <a:gd name="connsiteX11" fmla="*/ 1389248 w 2724015"/>
              <a:gd name="connsiteY11" fmla="*/ 3708403 h 3708403"/>
              <a:gd name="connsiteX12" fmla="*/ 789964 w 2724015"/>
              <a:gd name="connsiteY12" fmla="*/ 3708403 h 3708403"/>
              <a:gd name="connsiteX13" fmla="*/ 0 w 2724015"/>
              <a:gd name="connsiteY13" fmla="*/ 3708403 h 3708403"/>
              <a:gd name="connsiteX14" fmla="*/ 0 w 2724015"/>
              <a:gd name="connsiteY14" fmla="*/ 3164504 h 3708403"/>
              <a:gd name="connsiteX15" fmla="*/ 0 w 2724015"/>
              <a:gd name="connsiteY15" fmla="*/ 2509353 h 3708403"/>
              <a:gd name="connsiteX16" fmla="*/ 0 w 2724015"/>
              <a:gd name="connsiteY16" fmla="*/ 1891286 h 3708403"/>
              <a:gd name="connsiteX17" fmla="*/ 0 w 2724015"/>
              <a:gd name="connsiteY17" fmla="*/ 1347386 h 3708403"/>
              <a:gd name="connsiteX18" fmla="*/ 0 w 2724015"/>
              <a:gd name="connsiteY18" fmla="*/ 803487 h 3708403"/>
              <a:gd name="connsiteX19" fmla="*/ 0 w 2724015"/>
              <a:gd name="connsiteY19" fmla="*/ 0 h 37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4015" h="3708403" fill="none" extrusionOk="0">
                <a:moveTo>
                  <a:pt x="0" y="0"/>
                </a:moveTo>
                <a:cubicBezTo>
                  <a:pt x="331435" y="21567"/>
                  <a:pt x="565549" y="-35150"/>
                  <a:pt x="735484" y="0"/>
                </a:cubicBezTo>
                <a:cubicBezTo>
                  <a:pt x="905419" y="35150"/>
                  <a:pt x="1156374" y="22021"/>
                  <a:pt x="1389248" y="0"/>
                </a:cubicBezTo>
                <a:cubicBezTo>
                  <a:pt x="1622122" y="-22021"/>
                  <a:pt x="1792111" y="-28707"/>
                  <a:pt x="2043011" y="0"/>
                </a:cubicBezTo>
                <a:cubicBezTo>
                  <a:pt x="2293911" y="28707"/>
                  <a:pt x="2430912" y="32035"/>
                  <a:pt x="2724015" y="0"/>
                </a:cubicBezTo>
                <a:cubicBezTo>
                  <a:pt x="2737043" y="317231"/>
                  <a:pt x="2739200" y="485782"/>
                  <a:pt x="2724015" y="655151"/>
                </a:cubicBezTo>
                <a:cubicBezTo>
                  <a:pt x="2708830" y="824520"/>
                  <a:pt x="2752511" y="1195939"/>
                  <a:pt x="2724015" y="1347386"/>
                </a:cubicBezTo>
                <a:cubicBezTo>
                  <a:pt x="2695519" y="1498834"/>
                  <a:pt x="2706540" y="1768329"/>
                  <a:pt x="2724015" y="2002538"/>
                </a:cubicBezTo>
                <a:cubicBezTo>
                  <a:pt x="2741490" y="2236747"/>
                  <a:pt x="2728987" y="2318720"/>
                  <a:pt x="2724015" y="2583521"/>
                </a:cubicBezTo>
                <a:cubicBezTo>
                  <a:pt x="2719043" y="2848322"/>
                  <a:pt x="2679345" y="3449241"/>
                  <a:pt x="2724015" y="3708403"/>
                </a:cubicBezTo>
                <a:cubicBezTo>
                  <a:pt x="2466941" y="3692419"/>
                  <a:pt x="2306000" y="3683329"/>
                  <a:pt x="1988531" y="3708403"/>
                </a:cubicBezTo>
                <a:cubicBezTo>
                  <a:pt x="1671062" y="3733477"/>
                  <a:pt x="1586468" y="3733784"/>
                  <a:pt x="1389248" y="3708403"/>
                </a:cubicBezTo>
                <a:cubicBezTo>
                  <a:pt x="1192028" y="3683022"/>
                  <a:pt x="992004" y="3719058"/>
                  <a:pt x="789964" y="3708403"/>
                </a:cubicBezTo>
                <a:cubicBezTo>
                  <a:pt x="587924" y="3697748"/>
                  <a:pt x="282029" y="3746056"/>
                  <a:pt x="0" y="3708403"/>
                </a:cubicBezTo>
                <a:cubicBezTo>
                  <a:pt x="19868" y="3455471"/>
                  <a:pt x="18207" y="3405040"/>
                  <a:pt x="0" y="3164504"/>
                </a:cubicBezTo>
                <a:cubicBezTo>
                  <a:pt x="-18207" y="2923968"/>
                  <a:pt x="9486" y="2812959"/>
                  <a:pt x="0" y="2509353"/>
                </a:cubicBezTo>
                <a:cubicBezTo>
                  <a:pt x="-9486" y="2205747"/>
                  <a:pt x="29511" y="2141583"/>
                  <a:pt x="0" y="1891286"/>
                </a:cubicBezTo>
                <a:cubicBezTo>
                  <a:pt x="-29511" y="1640989"/>
                  <a:pt x="24188" y="1461200"/>
                  <a:pt x="0" y="1347386"/>
                </a:cubicBezTo>
                <a:cubicBezTo>
                  <a:pt x="-24188" y="1233572"/>
                  <a:pt x="-25695" y="981091"/>
                  <a:pt x="0" y="803487"/>
                </a:cubicBezTo>
                <a:cubicBezTo>
                  <a:pt x="25695" y="625883"/>
                  <a:pt x="-20180" y="317350"/>
                  <a:pt x="0" y="0"/>
                </a:cubicBezTo>
                <a:close/>
              </a:path>
              <a:path w="2724015" h="3708403" stroke="0" extrusionOk="0">
                <a:moveTo>
                  <a:pt x="0" y="0"/>
                </a:moveTo>
                <a:cubicBezTo>
                  <a:pt x="138239" y="27392"/>
                  <a:pt x="408372" y="-27544"/>
                  <a:pt x="681004" y="0"/>
                </a:cubicBezTo>
                <a:cubicBezTo>
                  <a:pt x="953636" y="27544"/>
                  <a:pt x="1196881" y="21892"/>
                  <a:pt x="1389248" y="0"/>
                </a:cubicBezTo>
                <a:cubicBezTo>
                  <a:pt x="1581615" y="-21892"/>
                  <a:pt x="1819030" y="4537"/>
                  <a:pt x="1988531" y="0"/>
                </a:cubicBezTo>
                <a:cubicBezTo>
                  <a:pt x="2158032" y="-4537"/>
                  <a:pt x="2490470" y="-9031"/>
                  <a:pt x="2724015" y="0"/>
                </a:cubicBezTo>
                <a:cubicBezTo>
                  <a:pt x="2733644" y="282387"/>
                  <a:pt x="2755129" y="340584"/>
                  <a:pt x="2724015" y="655151"/>
                </a:cubicBezTo>
                <a:cubicBezTo>
                  <a:pt x="2692901" y="969718"/>
                  <a:pt x="2739257" y="1194143"/>
                  <a:pt x="2724015" y="1347386"/>
                </a:cubicBezTo>
                <a:cubicBezTo>
                  <a:pt x="2708773" y="1500629"/>
                  <a:pt x="2728028" y="1638355"/>
                  <a:pt x="2724015" y="1854201"/>
                </a:cubicBezTo>
                <a:cubicBezTo>
                  <a:pt x="2720002" y="2070048"/>
                  <a:pt x="2747737" y="2252555"/>
                  <a:pt x="2724015" y="2361017"/>
                </a:cubicBezTo>
                <a:cubicBezTo>
                  <a:pt x="2700293" y="2469479"/>
                  <a:pt x="2708017" y="2680225"/>
                  <a:pt x="2724015" y="2942000"/>
                </a:cubicBezTo>
                <a:cubicBezTo>
                  <a:pt x="2740013" y="3203775"/>
                  <a:pt x="2756672" y="3525618"/>
                  <a:pt x="2724015" y="3708403"/>
                </a:cubicBezTo>
                <a:cubicBezTo>
                  <a:pt x="2573761" y="3722230"/>
                  <a:pt x="2250423" y="3716660"/>
                  <a:pt x="2070251" y="3708403"/>
                </a:cubicBezTo>
                <a:cubicBezTo>
                  <a:pt x="1890079" y="3700146"/>
                  <a:pt x="1710467" y="3687020"/>
                  <a:pt x="1470968" y="3708403"/>
                </a:cubicBezTo>
                <a:cubicBezTo>
                  <a:pt x="1231469" y="3729786"/>
                  <a:pt x="1141378" y="3678478"/>
                  <a:pt x="817205" y="3708403"/>
                </a:cubicBezTo>
                <a:cubicBezTo>
                  <a:pt x="493032" y="3738328"/>
                  <a:pt x="395721" y="3717738"/>
                  <a:pt x="0" y="3708403"/>
                </a:cubicBezTo>
                <a:cubicBezTo>
                  <a:pt x="-16322" y="3486892"/>
                  <a:pt x="-21870" y="3313043"/>
                  <a:pt x="0" y="3164504"/>
                </a:cubicBezTo>
                <a:cubicBezTo>
                  <a:pt x="21870" y="3015965"/>
                  <a:pt x="-15009" y="2907092"/>
                  <a:pt x="0" y="2657689"/>
                </a:cubicBezTo>
                <a:cubicBezTo>
                  <a:pt x="15009" y="2408286"/>
                  <a:pt x="-11053" y="2304874"/>
                  <a:pt x="0" y="2113790"/>
                </a:cubicBezTo>
                <a:cubicBezTo>
                  <a:pt x="11053" y="1922706"/>
                  <a:pt x="-1049" y="1837846"/>
                  <a:pt x="0" y="1606975"/>
                </a:cubicBezTo>
                <a:cubicBezTo>
                  <a:pt x="1049" y="1376104"/>
                  <a:pt x="-19842" y="1069729"/>
                  <a:pt x="0" y="914739"/>
                </a:cubicBezTo>
                <a:cubicBezTo>
                  <a:pt x="19842" y="759749"/>
                  <a:pt x="-9899" y="4469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039D4F-3D69-414B-B271-1AEE08F76D59}"/>
              </a:ext>
            </a:extLst>
          </p:cNvPr>
          <p:cNvSpPr/>
          <p:nvPr userDrawn="1"/>
        </p:nvSpPr>
        <p:spPr>
          <a:xfrm>
            <a:off x="3289071" y="2245453"/>
            <a:ext cx="2724015" cy="3708403"/>
          </a:xfrm>
          <a:custGeom>
            <a:avLst/>
            <a:gdLst>
              <a:gd name="connsiteX0" fmla="*/ 0 w 2724015"/>
              <a:gd name="connsiteY0" fmla="*/ 0 h 3708403"/>
              <a:gd name="connsiteX1" fmla="*/ 735484 w 2724015"/>
              <a:gd name="connsiteY1" fmla="*/ 0 h 3708403"/>
              <a:gd name="connsiteX2" fmla="*/ 1389248 w 2724015"/>
              <a:gd name="connsiteY2" fmla="*/ 0 h 3708403"/>
              <a:gd name="connsiteX3" fmla="*/ 2043011 w 2724015"/>
              <a:gd name="connsiteY3" fmla="*/ 0 h 3708403"/>
              <a:gd name="connsiteX4" fmla="*/ 2724015 w 2724015"/>
              <a:gd name="connsiteY4" fmla="*/ 0 h 3708403"/>
              <a:gd name="connsiteX5" fmla="*/ 2724015 w 2724015"/>
              <a:gd name="connsiteY5" fmla="*/ 655151 h 3708403"/>
              <a:gd name="connsiteX6" fmla="*/ 2724015 w 2724015"/>
              <a:gd name="connsiteY6" fmla="*/ 1347386 h 3708403"/>
              <a:gd name="connsiteX7" fmla="*/ 2724015 w 2724015"/>
              <a:gd name="connsiteY7" fmla="*/ 2002538 h 3708403"/>
              <a:gd name="connsiteX8" fmla="*/ 2724015 w 2724015"/>
              <a:gd name="connsiteY8" fmla="*/ 2583521 h 3708403"/>
              <a:gd name="connsiteX9" fmla="*/ 2724015 w 2724015"/>
              <a:gd name="connsiteY9" fmla="*/ 3708403 h 3708403"/>
              <a:gd name="connsiteX10" fmla="*/ 1988531 w 2724015"/>
              <a:gd name="connsiteY10" fmla="*/ 3708403 h 3708403"/>
              <a:gd name="connsiteX11" fmla="*/ 1389248 w 2724015"/>
              <a:gd name="connsiteY11" fmla="*/ 3708403 h 3708403"/>
              <a:gd name="connsiteX12" fmla="*/ 789964 w 2724015"/>
              <a:gd name="connsiteY12" fmla="*/ 3708403 h 3708403"/>
              <a:gd name="connsiteX13" fmla="*/ 0 w 2724015"/>
              <a:gd name="connsiteY13" fmla="*/ 3708403 h 3708403"/>
              <a:gd name="connsiteX14" fmla="*/ 0 w 2724015"/>
              <a:gd name="connsiteY14" fmla="*/ 3164504 h 3708403"/>
              <a:gd name="connsiteX15" fmla="*/ 0 w 2724015"/>
              <a:gd name="connsiteY15" fmla="*/ 2509353 h 3708403"/>
              <a:gd name="connsiteX16" fmla="*/ 0 w 2724015"/>
              <a:gd name="connsiteY16" fmla="*/ 1891286 h 3708403"/>
              <a:gd name="connsiteX17" fmla="*/ 0 w 2724015"/>
              <a:gd name="connsiteY17" fmla="*/ 1347386 h 3708403"/>
              <a:gd name="connsiteX18" fmla="*/ 0 w 2724015"/>
              <a:gd name="connsiteY18" fmla="*/ 803487 h 3708403"/>
              <a:gd name="connsiteX19" fmla="*/ 0 w 2724015"/>
              <a:gd name="connsiteY19" fmla="*/ 0 h 37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4015" h="3708403" fill="none" extrusionOk="0">
                <a:moveTo>
                  <a:pt x="0" y="0"/>
                </a:moveTo>
                <a:cubicBezTo>
                  <a:pt x="331435" y="21567"/>
                  <a:pt x="565549" y="-35150"/>
                  <a:pt x="735484" y="0"/>
                </a:cubicBezTo>
                <a:cubicBezTo>
                  <a:pt x="905419" y="35150"/>
                  <a:pt x="1156374" y="22021"/>
                  <a:pt x="1389248" y="0"/>
                </a:cubicBezTo>
                <a:cubicBezTo>
                  <a:pt x="1622122" y="-22021"/>
                  <a:pt x="1792111" y="-28707"/>
                  <a:pt x="2043011" y="0"/>
                </a:cubicBezTo>
                <a:cubicBezTo>
                  <a:pt x="2293911" y="28707"/>
                  <a:pt x="2430912" y="32035"/>
                  <a:pt x="2724015" y="0"/>
                </a:cubicBezTo>
                <a:cubicBezTo>
                  <a:pt x="2737043" y="317231"/>
                  <a:pt x="2739200" y="485782"/>
                  <a:pt x="2724015" y="655151"/>
                </a:cubicBezTo>
                <a:cubicBezTo>
                  <a:pt x="2708830" y="824520"/>
                  <a:pt x="2752511" y="1195939"/>
                  <a:pt x="2724015" y="1347386"/>
                </a:cubicBezTo>
                <a:cubicBezTo>
                  <a:pt x="2695519" y="1498834"/>
                  <a:pt x="2706540" y="1768329"/>
                  <a:pt x="2724015" y="2002538"/>
                </a:cubicBezTo>
                <a:cubicBezTo>
                  <a:pt x="2741490" y="2236747"/>
                  <a:pt x="2728987" y="2318720"/>
                  <a:pt x="2724015" y="2583521"/>
                </a:cubicBezTo>
                <a:cubicBezTo>
                  <a:pt x="2719043" y="2848322"/>
                  <a:pt x="2679345" y="3449241"/>
                  <a:pt x="2724015" y="3708403"/>
                </a:cubicBezTo>
                <a:cubicBezTo>
                  <a:pt x="2466941" y="3692419"/>
                  <a:pt x="2306000" y="3683329"/>
                  <a:pt x="1988531" y="3708403"/>
                </a:cubicBezTo>
                <a:cubicBezTo>
                  <a:pt x="1671062" y="3733477"/>
                  <a:pt x="1586468" y="3733784"/>
                  <a:pt x="1389248" y="3708403"/>
                </a:cubicBezTo>
                <a:cubicBezTo>
                  <a:pt x="1192028" y="3683022"/>
                  <a:pt x="992004" y="3719058"/>
                  <a:pt x="789964" y="3708403"/>
                </a:cubicBezTo>
                <a:cubicBezTo>
                  <a:pt x="587924" y="3697748"/>
                  <a:pt x="282029" y="3746056"/>
                  <a:pt x="0" y="3708403"/>
                </a:cubicBezTo>
                <a:cubicBezTo>
                  <a:pt x="19868" y="3455471"/>
                  <a:pt x="18207" y="3405040"/>
                  <a:pt x="0" y="3164504"/>
                </a:cubicBezTo>
                <a:cubicBezTo>
                  <a:pt x="-18207" y="2923968"/>
                  <a:pt x="9486" y="2812959"/>
                  <a:pt x="0" y="2509353"/>
                </a:cubicBezTo>
                <a:cubicBezTo>
                  <a:pt x="-9486" y="2205747"/>
                  <a:pt x="29511" y="2141583"/>
                  <a:pt x="0" y="1891286"/>
                </a:cubicBezTo>
                <a:cubicBezTo>
                  <a:pt x="-29511" y="1640989"/>
                  <a:pt x="24188" y="1461200"/>
                  <a:pt x="0" y="1347386"/>
                </a:cubicBezTo>
                <a:cubicBezTo>
                  <a:pt x="-24188" y="1233572"/>
                  <a:pt x="-25695" y="981091"/>
                  <a:pt x="0" y="803487"/>
                </a:cubicBezTo>
                <a:cubicBezTo>
                  <a:pt x="25695" y="625883"/>
                  <a:pt x="-20180" y="317350"/>
                  <a:pt x="0" y="0"/>
                </a:cubicBezTo>
                <a:close/>
              </a:path>
              <a:path w="2724015" h="3708403" stroke="0" extrusionOk="0">
                <a:moveTo>
                  <a:pt x="0" y="0"/>
                </a:moveTo>
                <a:cubicBezTo>
                  <a:pt x="138239" y="27392"/>
                  <a:pt x="408372" y="-27544"/>
                  <a:pt x="681004" y="0"/>
                </a:cubicBezTo>
                <a:cubicBezTo>
                  <a:pt x="953636" y="27544"/>
                  <a:pt x="1196881" y="21892"/>
                  <a:pt x="1389248" y="0"/>
                </a:cubicBezTo>
                <a:cubicBezTo>
                  <a:pt x="1581615" y="-21892"/>
                  <a:pt x="1819030" y="4537"/>
                  <a:pt x="1988531" y="0"/>
                </a:cubicBezTo>
                <a:cubicBezTo>
                  <a:pt x="2158032" y="-4537"/>
                  <a:pt x="2490470" y="-9031"/>
                  <a:pt x="2724015" y="0"/>
                </a:cubicBezTo>
                <a:cubicBezTo>
                  <a:pt x="2733644" y="282387"/>
                  <a:pt x="2755129" y="340584"/>
                  <a:pt x="2724015" y="655151"/>
                </a:cubicBezTo>
                <a:cubicBezTo>
                  <a:pt x="2692901" y="969718"/>
                  <a:pt x="2739257" y="1194143"/>
                  <a:pt x="2724015" y="1347386"/>
                </a:cubicBezTo>
                <a:cubicBezTo>
                  <a:pt x="2708773" y="1500629"/>
                  <a:pt x="2728028" y="1638355"/>
                  <a:pt x="2724015" y="1854201"/>
                </a:cubicBezTo>
                <a:cubicBezTo>
                  <a:pt x="2720002" y="2070048"/>
                  <a:pt x="2747737" y="2252555"/>
                  <a:pt x="2724015" y="2361017"/>
                </a:cubicBezTo>
                <a:cubicBezTo>
                  <a:pt x="2700293" y="2469479"/>
                  <a:pt x="2708017" y="2680225"/>
                  <a:pt x="2724015" y="2942000"/>
                </a:cubicBezTo>
                <a:cubicBezTo>
                  <a:pt x="2740013" y="3203775"/>
                  <a:pt x="2756672" y="3525618"/>
                  <a:pt x="2724015" y="3708403"/>
                </a:cubicBezTo>
                <a:cubicBezTo>
                  <a:pt x="2573761" y="3722230"/>
                  <a:pt x="2250423" y="3716660"/>
                  <a:pt x="2070251" y="3708403"/>
                </a:cubicBezTo>
                <a:cubicBezTo>
                  <a:pt x="1890079" y="3700146"/>
                  <a:pt x="1710467" y="3687020"/>
                  <a:pt x="1470968" y="3708403"/>
                </a:cubicBezTo>
                <a:cubicBezTo>
                  <a:pt x="1231469" y="3729786"/>
                  <a:pt x="1141378" y="3678478"/>
                  <a:pt x="817205" y="3708403"/>
                </a:cubicBezTo>
                <a:cubicBezTo>
                  <a:pt x="493032" y="3738328"/>
                  <a:pt x="395721" y="3717738"/>
                  <a:pt x="0" y="3708403"/>
                </a:cubicBezTo>
                <a:cubicBezTo>
                  <a:pt x="-16322" y="3486892"/>
                  <a:pt x="-21870" y="3313043"/>
                  <a:pt x="0" y="3164504"/>
                </a:cubicBezTo>
                <a:cubicBezTo>
                  <a:pt x="21870" y="3015965"/>
                  <a:pt x="-15009" y="2907092"/>
                  <a:pt x="0" y="2657689"/>
                </a:cubicBezTo>
                <a:cubicBezTo>
                  <a:pt x="15009" y="2408286"/>
                  <a:pt x="-11053" y="2304874"/>
                  <a:pt x="0" y="2113790"/>
                </a:cubicBezTo>
                <a:cubicBezTo>
                  <a:pt x="11053" y="1922706"/>
                  <a:pt x="-1049" y="1837846"/>
                  <a:pt x="0" y="1606975"/>
                </a:cubicBezTo>
                <a:cubicBezTo>
                  <a:pt x="1049" y="1376104"/>
                  <a:pt x="-19842" y="1069729"/>
                  <a:pt x="0" y="914739"/>
                </a:cubicBezTo>
                <a:cubicBezTo>
                  <a:pt x="19842" y="759749"/>
                  <a:pt x="-9899" y="4469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D720E5-5683-454F-9F00-E1E3A1BD37F8}"/>
              </a:ext>
            </a:extLst>
          </p:cNvPr>
          <p:cNvSpPr/>
          <p:nvPr userDrawn="1"/>
        </p:nvSpPr>
        <p:spPr>
          <a:xfrm>
            <a:off x="6170034" y="2245453"/>
            <a:ext cx="2724015" cy="3708403"/>
          </a:xfrm>
          <a:custGeom>
            <a:avLst/>
            <a:gdLst>
              <a:gd name="connsiteX0" fmla="*/ 0 w 2724015"/>
              <a:gd name="connsiteY0" fmla="*/ 0 h 3708403"/>
              <a:gd name="connsiteX1" fmla="*/ 735484 w 2724015"/>
              <a:gd name="connsiteY1" fmla="*/ 0 h 3708403"/>
              <a:gd name="connsiteX2" fmla="*/ 1389248 w 2724015"/>
              <a:gd name="connsiteY2" fmla="*/ 0 h 3708403"/>
              <a:gd name="connsiteX3" fmla="*/ 2043011 w 2724015"/>
              <a:gd name="connsiteY3" fmla="*/ 0 h 3708403"/>
              <a:gd name="connsiteX4" fmla="*/ 2724015 w 2724015"/>
              <a:gd name="connsiteY4" fmla="*/ 0 h 3708403"/>
              <a:gd name="connsiteX5" fmla="*/ 2724015 w 2724015"/>
              <a:gd name="connsiteY5" fmla="*/ 655151 h 3708403"/>
              <a:gd name="connsiteX6" fmla="*/ 2724015 w 2724015"/>
              <a:gd name="connsiteY6" fmla="*/ 1347386 h 3708403"/>
              <a:gd name="connsiteX7" fmla="*/ 2724015 w 2724015"/>
              <a:gd name="connsiteY7" fmla="*/ 2002538 h 3708403"/>
              <a:gd name="connsiteX8" fmla="*/ 2724015 w 2724015"/>
              <a:gd name="connsiteY8" fmla="*/ 2583521 h 3708403"/>
              <a:gd name="connsiteX9" fmla="*/ 2724015 w 2724015"/>
              <a:gd name="connsiteY9" fmla="*/ 3708403 h 3708403"/>
              <a:gd name="connsiteX10" fmla="*/ 1988531 w 2724015"/>
              <a:gd name="connsiteY10" fmla="*/ 3708403 h 3708403"/>
              <a:gd name="connsiteX11" fmla="*/ 1389248 w 2724015"/>
              <a:gd name="connsiteY11" fmla="*/ 3708403 h 3708403"/>
              <a:gd name="connsiteX12" fmla="*/ 789964 w 2724015"/>
              <a:gd name="connsiteY12" fmla="*/ 3708403 h 3708403"/>
              <a:gd name="connsiteX13" fmla="*/ 0 w 2724015"/>
              <a:gd name="connsiteY13" fmla="*/ 3708403 h 3708403"/>
              <a:gd name="connsiteX14" fmla="*/ 0 w 2724015"/>
              <a:gd name="connsiteY14" fmla="*/ 3164504 h 3708403"/>
              <a:gd name="connsiteX15" fmla="*/ 0 w 2724015"/>
              <a:gd name="connsiteY15" fmla="*/ 2509353 h 3708403"/>
              <a:gd name="connsiteX16" fmla="*/ 0 w 2724015"/>
              <a:gd name="connsiteY16" fmla="*/ 1891286 h 3708403"/>
              <a:gd name="connsiteX17" fmla="*/ 0 w 2724015"/>
              <a:gd name="connsiteY17" fmla="*/ 1347386 h 3708403"/>
              <a:gd name="connsiteX18" fmla="*/ 0 w 2724015"/>
              <a:gd name="connsiteY18" fmla="*/ 803487 h 3708403"/>
              <a:gd name="connsiteX19" fmla="*/ 0 w 2724015"/>
              <a:gd name="connsiteY19" fmla="*/ 0 h 37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4015" h="3708403" fill="none" extrusionOk="0">
                <a:moveTo>
                  <a:pt x="0" y="0"/>
                </a:moveTo>
                <a:cubicBezTo>
                  <a:pt x="331435" y="21567"/>
                  <a:pt x="565549" y="-35150"/>
                  <a:pt x="735484" y="0"/>
                </a:cubicBezTo>
                <a:cubicBezTo>
                  <a:pt x="905419" y="35150"/>
                  <a:pt x="1156374" y="22021"/>
                  <a:pt x="1389248" y="0"/>
                </a:cubicBezTo>
                <a:cubicBezTo>
                  <a:pt x="1622122" y="-22021"/>
                  <a:pt x="1792111" y="-28707"/>
                  <a:pt x="2043011" y="0"/>
                </a:cubicBezTo>
                <a:cubicBezTo>
                  <a:pt x="2293911" y="28707"/>
                  <a:pt x="2430912" y="32035"/>
                  <a:pt x="2724015" y="0"/>
                </a:cubicBezTo>
                <a:cubicBezTo>
                  <a:pt x="2737043" y="317231"/>
                  <a:pt x="2739200" y="485782"/>
                  <a:pt x="2724015" y="655151"/>
                </a:cubicBezTo>
                <a:cubicBezTo>
                  <a:pt x="2708830" y="824520"/>
                  <a:pt x="2752511" y="1195939"/>
                  <a:pt x="2724015" y="1347386"/>
                </a:cubicBezTo>
                <a:cubicBezTo>
                  <a:pt x="2695519" y="1498834"/>
                  <a:pt x="2706540" y="1768329"/>
                  <a:pt x="2724015" y="2002538"/>
                </a:cubicBezTo>
                <a:cubicBezTo>
                  <a:pt x="2741490" y="2236747"/>
                  <a:pt x="2728987" y="2318720"/>
                  <a:pt x="2724015" y="2583521"/>
                </a:cubicBezTo>
                <a:cubicBezTo>
                  <a:pt x="2719043" y="2848322"/>
                  <a:pt x="2679345" y="3449241"/>
                  <a:pt x="2724015" y="3708403"/>
                </a:cubicBezTo>
                <a:cubicBezTo>
                  <a:pt x="2466941" y="3692419"/>
                  <a:pt x="2306000" y="3683329"/>
                  <a:pt x="1988531" y="3708403"/>
                </a:cubicBezTo>
                <a:cubicBezTo>
                  <a:pt x="1671062" y="3733477"/>
                  <a:pt x="1586468" y="3733784"/>
                  <a:pt x="1389248" y="3708403"/>
                </a:cubicBezTo>
                <a:cubicBezTo>
                  <a:pt x="1192028" y="3683022"/>
                  <a:pt x="992004" y="3719058"/>
                  <a:pt x="789964" y="3708403"/>
                </a:cubicBezTo>
                <a:cubicBezTo>
                  <a:pt x="587924" y="3697748"/>
                  <a:pt x="282029" y="3746056"/>
                  <a:pt x="0" y="3708403"/>
                </a:cubicBezTo>
                <a:cubicBezTo>
                  <a:pt x="19868" y="3455471"/>
                  <a:pt x="18207" y="3405040"/>
                  <a:pt x="0" y="3164504"/>
                </a:cubicBezTo>
                <a:cubicBezTo>
                  <a:pt x="-18207" y="2923968"/>
                  <a:pt x="9486" y="2812959"/>
                  <a:pt x="0" y="2509353"/>
                </a:cubicBezTo>
                <a:cubicBezTo>
                  <a:pt x="-9486" y="2205747"/>
                  <a:pt x="29511" y="2141583"/>
                  <a:pt x="0" y="1891286"/>
                </a:cubicBezTo>
                <a:cubicBezTo>
                  <a:pt x="-29511" y="1640989"/>
                  <a:pt x="24188" y="1461200"/>
                  <a:pt x="0" y="1347386"/>
                </a:cubicBezTo>
                <a:cubicBezTo>
                  <a:pt x="-24188" y="1233572"/>
                  <a:pt x="-25695" y="981091"/>
                  <a:pt x="0" y="803487"/>
                </a:cubicBezTo>
                <a:cubicBezTo>
                  <a:pt x="25695" y="625883"/>
                  <a:pt x="-20180" y="317350"/>
                  <a:pt x="0" y="0"/>
                </a:cubicBezTo>
                <a:close/>
              </a:path>
              <a:path w="2724015" h="3708403" stroke="0" extrusionOk="0">
                <a:moveTo>
                  <a:pt x="0" y="0"/>
                </a:moveTo>
                <a:cubicBezTo>
                  <a:pt x="138239" y="27392"/>
                  <a:pt x="408372" y="-27544"/>
                  <a:pt x="681004" y="0"/>
                </a:cubicBezTo>
                <a:cubicBezTo>
                  <a:pt x="953636" y="27544"/>
                  <a:pt x="1196881" y="21892"/>
                  <a:pt x="1389248" y="0"/>
                </a:cubicBezTo>
                <a:cubicBezTo>
                  <a:pt x="1581615" y="-21892"/>
                  <a:pt x="1819030" y="4537"/>
                  <a:pt x="1988531" y="0"/>
                </a:cubicBezTo>
                <a:cubicBezTo>
                  <a:pt x="2158032" y="-4537"/>
                  <a:pt x="2490470" y="-9031"/>
                  <a:pt x="2724015" y="0"/>
                </a:cubicBezTo>
                <a:cubicBezTo>
                  <a:pt x="2733644" y="282387"/>
                  <a:pt x="2755129" y="340584"/>
                  <a:pt x="2724015" y="655151"/>
                </a:cubicBezTo>
                <a:cubicBezTo>
                  <a:pt x="2692901" y="969718"/>
                  <a:pt x="2739257" y="1194143"/>
                  <a:pt x="2724015" y="1347386"/>
                </a:cubicBezTo>
                <a:cubicBezTo>
                  <a:pt x="2708773" y="1500629"/>
                  <a:pt x="2728028" y="1638355"/>
                  <a:pt x="2724015" y="1854201"/>
                </a:cubicBezTo>
                <a:cubicBezTo>
                  <a:pt x="2720002" y="2070048"/>
                  <a:pt x="2747737" y="2252555"/>
                  <a:pt x="2724015" y="2361017"/>
                </a:cubicBezTo>
                <a:cubicBezTo>
                  <a:pt x="2700293" y="2469479"/>
                  <a:pt x="2708017" y="2680225"/>
                  <a:pt x="2724015" y="2942000"/>
                </a:cubicBezTo>
                <a:cubicBezTo>
                  <a:pt x="2740013" y="3203775"/>
                  <a:pt x="2756672" y="3525618"/>
                  <a:pt x="2724015" y="3708403"/>
                </a:cubicBezTo>
                <a:cubicBezTo>
                  <a:pt x="2573761" y="3722230"/>
                  <a:pt x="2250423" y="3716660"/>
                  <a:pt x="2070251" y="3708403"/>
                </a:cubicBezTo>
                <a:cubicBezTo>
                  <a:pt x="1890079" y="3700146"/>
                  <a:pt x="1710467" y="3687020"/>
                  <a:pt x="1470968" y="3708403"/>
                </a:cubicBezTo>
                <a:cubicBezTo>
                  <a:pt x="1231469" y="3729786"/>
                  <a:pt x="1141378" y="3678478"/>
                  <a:pt x="817205" y="3708403"/>
                </a:cubicBezTo>
                <a:cubicBezTo>
                  <a:pt x="493032" y="3738328"/>
                  <a:pt x="395721" y="3717738"/>
                  <a:pt x="0" y="3708403"/>
                </a:cubicBezTo>
                <a:cubicBezTo>
                  <a:pt x="-16322" y="3486892"/>
                  <a:pt x="-21870" y="3313043"/>
                  <a:pt x="0" y="3164504"/>
                </a:cubicBezTo>
                <a:cubicBezTo>
                  <a:pt x="21870" y="3015965"/>
                  <a:pt x="-15009" y="2907092"/>
                  <a:pt x="0" y="2657689"/>
                </a:cubicBezTo>
                <a:cubicBezTo>
                  <a:pt x="15009" y="2408286"/>
                  <a:pt x="-11053" y="2304874"/>
                  <a:pt x="0" y="2113790"/>
                </a:cubicBezTo>
                <a:cubicBezTo>
                  <a:pt x="11053" y="1922706"/>
                  <a:pt x="-1049" y="1837846"/>
                  <a:pt x="0" y="1606975"/>
                </a:cubicBezTo>
                <a:cubicBezTo>
                  <a:pt x="1049" y="1376104"/>
                  <a:pt x="-19842" y="1069729"/>
                  <a:pt x="0" y="914739"/>
                </a:cubicBezTo>
                <a:cubicBezTo>
                  <a:pt x="19842" y="759749"/>
                  <a:pt x="-9899" y="4469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D9B8F8-5586-4E10-8423-7EBEF8968499}"/>
              </a:ext>
            </a:extLst>
          </p:cNvPr>
          <p:cNvSpPr/>
          <p:nvPr userDrawn="1"/>
        </p:nvSpPr>
        <p:spPr>
          <a:xfrm>
            <a:off x="9035623" y="2245453"/>
            <a:ext cx="2724015" cy="3708403"/>
          </a:xfrm>
          <a:custGeom>
            <a:avLst/>
            <a:gdLst>
              <a:gd name="connsiteX0" fmla="*/ 0 w 2724015"/>
              <a:gd name="connsiteY0" fmla="*/ 0 h 3708403"/>
              <a:gd name="connsiteX1" fmla="*/ 735484 w 2724015"/>
              <a:gd name="connsiteY1" fmla="*/ 0 h 3708403"/>
              <a:gd name="connsiteX2" fmla="*/ 1389248 w 2724015"/>
              <a:gd name="connsiteY2" fmla="*/ 0 h 3708403"/>
              <a:gd name="connsiteX3" fmla="*/ 2043011 w 2724015"/>
              <a:gd name="connsiteY3" fmla="*/ 0 h 3708403"/>
              <a:gd name="connsiteX4" fmla="*/ 2724015 w 2724015"/>
              <a:gd name="connsiteY4" fmla="*/ 0 h 3708403"/>
              <a:gd name="connsiteX5" fmla="*/ 2724015 w 2724015"/>
              <a:gd name="connsiteY5" fmla="*/ 655151 h 3708403"/>
              <a:gd name="connsiteX6" fmla="*/ 2724015 w 2724015"/>
              <a:gd name="connsiteY6" fmla="*/ 1347386 h 3708403"/>
              <a:gd name="connsiteX7" fmla="*/ 2724015 w 2724015"/>
              <a:gd name="connsiteY7" fmla="*/ 2002538 h 3708403"/>
              <a:gd name="connsiteX8" fmla="*/ 2724015 w 2724015"/>
              <a:gd name="connsiteY8" fmla="*/ 2583521 h 3708403"/>
              <a:gd name="connsiteX9" fmla="*/ 2724015 w 2724015"/>
              <a:gd name="connsiteY9" fmla="*/ 3708403 h 3708403"/>
              <a:gd name="connsiteX10" fmla="*/ 1988531 w 2724015"/>
              <a:gd name="connsiteY10" fmla="*/ 3708403 h 3708403"/>
              <a:gd name="connsiteX11" fmla="*/ 1389248 w 2724015"/>
              <a:gd name="connsiteY11" fmla="*/ 3708403 h 3708403"/>
              <a:gd name="connsiteX12" fmla="*/ 789964 w 2724015"/>
              <a:gd name="connsiteY12" fmla="*/ 3708403 h 3708403"/>
              <a:gd name="connsiteX13" fmla="*/ 0 w 2724015"/>
              <a:gd name="connsiteY13" fmla="*/ 3708403 h 3708403"/>
              <a:gd name="connsiteX14" fmla="*/ 0 w 2724015"/>
              <a:gd name="connsiteY14" fmla="*/ 3164504 h 3708403"/>
              <a:gd name="connsiteX15" fmla="*/ 0 w 2724015"/>
              <a:gd name="connsiteY15" fmla="*/ 2509353 h 3708403"/>
              <a:gd name="connsiteX16" fmla="*/ 0 w 2724015"/>
              <a:gd name="connsiteY16" fmla="*/ 1891286 h 3708403"/>
              <a:gd name="connsiteX17" fmla="*/ 0 w 2724015"/>
              <a:gd name="connsiteY17" fmla="*/ 1347386 h 3708403"/>
              <a:gd name="connsiteX18" fmla="*/ 0 w 2724015"/>
              <a:gd name="connsiteY18" fmla="*/ 803487 h 3708403"/>
              <a:gd name="connsiteX19" fmla="*/ 0 w 2724015"/>
              <a:gd name="connsiteY19" fmla="*/ 0 h 37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24015" h="3708403" fill="none" extrusionOk="0">
                <a:moveTo>
                  <a:pt x="0" y="0"/>
                </a:moveTo>
                <a:cubicBezTo>
                  <a:pt x="331435" y="21567"/>
                  <a:pt x="565549" y="-35150"/>
                  <a:pt x="735484" y="0"/>
                </a:cubicBezTo>
                <a:cubicBezTo>
                  <a:pt x="905419" y="35150"/>
                  <a:pt x="1156374" y="22021"/>
                  <a:pt x="1389248" y="0"/>
                </a:cubicBezTo>
                <a:cubicBezTo>
                  <a:pt x="1622122" y="-22021"/>
                  <a:pt x="1792111" y="-28707"/>
                  <a:pt x="2043011" y="0"/>
                </a:cubicBezTo>
                <a:cubicBezTo>
                  <a:pt x="2293911" y="28707"/>
                  <a:pt x="2430912" y="32035"/>
                  <a:pt x="2724015" y="0"/>
                </a:cubicBezTo>
                <a:cubicBezTo>
                  <a:pt x="2737043" y="317231"/>
                  <a:pt x="2739200" y="485782"/>
                  <a:pt x="2724015" y="655151"/>
                </a:cubicBezTo>
                <a:cubicBezTo>
                  <a:pt x="2708830" y="824520"/>
                  <a:pt x="2752511" y="1195939"/>
                  <a:pt x="2724015" y="1347386"/>
                </a:cubicBezTo>
                <a:cubicBezTo>
                  <a:pt x="2695519" y="1498834"/>
                  <a:pt x="2706540" y="1768329"/>
                  <a:pt x="2724015" y="2002538"/>
                </a:cubicBezTo>
                <a:cubicBezTo>
                  <a:pt x="2741490" y="2236747"/>
                  <a:pt x="2728987" y="2318720"/>
                  <a:pt x="2724015" y="2583521"/>
                </a:cubicBezTo>
                <a:cubicBezTo>
                  <a:pt x="2719043" y="2848322"/>
                  <a:pt x="2679345" y="3449241"/>
                  <a:pt x="2724015" y="3708403"/>
                </a:cubicBezTo>
                <a:cubicBezTo>
                  <a:pt x="2466941" y="3692419"/>
                  <a:pt x="2306000" y="3683329"/>
                  <a:pt x="1988531" y="3708403"/>
                </a:cubicBezTo>
                <a:cubicBezTo>
                  <a:pt x="1671062" y="3733477"/>
                  <a:pt x="1586468" y="3733784"/>
                  <a:pt x="1389248" y="3708403"/>
                </a:cubicBezTo>
                <a:cubicBezTo>
                  <a:pt x="1192028" y="3683022"/>
                  <a:pt x="992004" y="3719058"/>
                  <a:pt x="789964" y="3708403"/>
                </a:cubicBezTo>
                <a:cubicBezTo>
                  <a:pt x="587924" y="3697748"/>
                  <a:pt x="282029" y="3746056"/>
                  <a:pt x="0" y="3708403"/>
                </a:cubicBezTo>
                <a:cubicBezTo>
                  <a:pt x="19868" y="3455471"/>
                  <a:pt x="18207" y="3405040"/>
                  <a:pt x="0" y="3164504"/>
                </a:cubicBezTo>
                <a:cubicBezTo>
                  <a:pt x="-18207" y="2923968"/>
                  <a:pt x="9486" y="2812959"/>
                  <a:pt x="0" y="2509353"/>
                </a:cubicBezTo>
                <a:cubicBezTo>
                  <a:pt x="-9486" y="2205747"/>
                  <a:pt x="29511" y="2141583"/>
                  <a:pt x="0" y="1891286"/>
                </a:cubicBezTo>
                <a:cubicBezTo>
                  <a:pt x="-29511" y="1640989"/>
                  <a:pt x="24188" y="1461200"/>
                  <a:pt x="0" y="1347386"/>
                </a:cubicBezTo>
                <a:cubicBezTo>
                  <a:pt x="-24188" y="1233572"/>
                  <a:pt x="-25695" y="981091"/>
                  <a:pt x="0" y="803487"/>
                </a:cubicBezTo>
                <a:cubicBezTo>
                  <a:pt x="25695" y="625883"/>
                  <a:pt x="-20180" y="317350"/>
                  <a:pt x="0" y="0"/>
                </a:cubicBezTo>
                <a:close/>
              </a:path>
              <a:path w="2724015" h="3708403" stroke="0" extrusionOk="0">
                <a:moveTo>
                  <a:pt x="0" y="0"/>
                </a:moveTo>
                <a:cubicBezTo>
                  <a:pt x="138239" y="27392"/>
                  <a:pt x="408372" y="-27544"/>
                  <a:pt x="681004" y="0"/>
                </a:cubicBezTo>
                <a:cubicBezTo>
                  <a:pt x="953636" y="27544"/>
                  <a:pt x="1196881" y="21892"/>
                  <a:pt x="1389248" y="0"/>
                </a:cubicBezTo>
                <a:cubicBezTo>
                  <a:pt x="1581615" y="-21892"/>
                  <a:pt x="1819030" y="4537"/>
                  <a:pt x="1988531" y="0"/>
                </a:cubicBezTo>
                <a:cubicBezTo>
                  <a:pt x="2158032" y="-4537"/>
                  <a:pt x="2490470" y="-9031"/>
                  <a:pt x="2724015" y="0"/>
                </a:cubicBezTo>
                <a:cubicBezTo>
                  <a:pt x="2733644" y="282387"/>
                  <a:pt x="2755129" y="340584"/>
                  <a:pt x="2724015" y="655151"/>
                </a:cubicBezTo>
                <a:cubicBezTo>
                  <a:pt x="2692901" y="969718"/>
                  <a:pt x="2739257" y="1194143"/>
                  <a:pt x="2724015" y="1347386"/>
                </a:cubicBezTo>
                <a:cubicBezTo>
                  <a:pt x="2708773" y="1500629"/>
                  <a:pt x="2728028" y="1638355"/>
                  <a:pt x="2724015" y="1854201"/>
                </a:cubicBezTo>
                <a:cubicBezTo>
                  <a:pt x="2720002" y="2070048"/>
                  <a:pt x="2747737" y="2252555"/>
                  <a:pt x="2724015" y="2361017"/>
                </a:cubicBezTo>
                <a:cubicBezTo>
                  <a:pt x="2700293" y="2469479"/>
                  <a:pt x="2708017" y="2680225"/>
                  <a:pt x="2724015" y="2942000"/>
                </a:cubicBezTo>
                <a:cubicBezTo>
                  <a:pt x="2740013" y="3203775"/>
                  <a:pt x="2756672" y="3525618"/>
                  <a:pt x="2724015" y="3708403"/>
                </a:cubicBezTo>
                <a:cubicBezTo>
                  <a:pt x="2573761" y="3722230"/>
                  <a:pt x="2250423" y="3716660"/>
                  <a:pt x="2070251" y="3708403"/>
                </a:cubicBezTo>
                <a:cubicBezTo>
                  <a:pt x="1890079" y="3700146"/>
                  <a:pt x="1710467" y="3687020"/>
                  <a:pt x="1470968" y="3708403"/>
                </a:cubicBezTo>
                <a:cubicBezTo>
                  <a:pt x="1231469" y="3729786"/>
                  <a:pt x="1141378" y="3678478"/>
                  <a:pt x="817205" y="3708403"/>
                </a:cubicBezTo>
                <a:cubicBezTo>
                  <a:pt x="493032" y="3738328"/>
                  <a:pt x="395721" y="3717738"/>
                  <a:pt x="0" y="3708403"/>
                </a:cubicBezTo>
                <a:cubicBezTo>
                  <a:pt x="-16322" y="3486892"/>
                  <a:pt x="-21870" y="3313043"/>
                  <a:pt x="0" y="3164504"/>
                </a:cubicBezTo>
                <a:cubicBezTo>
                  <a:pt x="21870" y="3015965"/>
                  <a:pt x="-15009" y="2907092"/>
                  <a:pt x="0" y="2657689"/>
                </a:cubicBezTo>
                <a:cubicBezTo>
                  <a:pt x="15009" y="2408286"/>
                  <a:pt x="-11053" y="2304874"/>
                  <a:pt x="0" y="2113790"/>
                </a:cubicBezTo>
                <a:cubicBezTo>
                  <a:pt x="11053" y="1922706"/>
                  <a:pt x="-1049" y="1837846"/>
                  <a:pt x="0" y="1606975"/>
                </a:cubicBezTo>
                <a:cubicBezTo>
                  <a:pt x="1049" y="1376104"/>
                  <a:pt x="-19842" y="1069729"/>
                  <a:pt x="0" y="914739"/>
                </a:cubicBezTo>
                <a:cubicBezTo>
                  <a:pt x="19842" y="759749"/>
                  <a:pt x="-9899" y="44693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4F978F-D21B-4C61-BA99-555A2B01A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663" y="3838415"/>
            <a:ext cx="2389363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671C20C-984B-406A-B76B-83CC49CE0C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2663" y="4457259"/>
            <a:ext cx="2389363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7FBFC2-396B-40D3-A792-68C5997225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2662" y="2376146"/>
            <a:ext cx="2389363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8F5723D1-6D40-4CA3-AF8D-ADB8D93F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A689935C-607D-4566-AEF6-C13C6903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30ED989-11FC-4BFB-AD65-A4038FA7D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39" y="6382115"/>
            <a:ext cx="339360" cy="33936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F17A36A-5E52-4223-A477-F900A2E8FAC9}"/>
              </a:ext>
            </a:extLst>
          </p:cNvPr>
          <p:cNvSpPr/>
          <p:nvPr userDrawn="1"/>
        </p:nvSpPr>
        <p:spPr>
          <a:xfrm>
            <a:off x="3268511" y="2245453"/>
            <a:ext cx="2759951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B1AC2E18-E722-4558-ADE4-5EC02B880F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6219" y="3838415"/>
            <a:ext cx="2389363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E3A02D40-6545-4F13-BB85-945939B4163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56219" y="4457259"/>
            <a:ext cx="2389363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B48E4F3F-9AA1-454D-A99E-82028FDEF0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456218" y="2376146"/>
            <a:ext cx="2389363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4E5C05-A6DA-4DD4-96A0-C938ADD03808}"/>
              </a:ext>
            </a:extLst>
          </p:cNvPr>
          <p:cNvSpPr/>
          <p:nvPr userDrawn="1"/>
        </p:nvSpPr>
        <p:spPr>
          <a:xfrm>
            <a:off x="6152067" y="2245453"/>
            <a:ext cx="2759951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2B26C18-88FC-4BE0-8238-00270A058D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9775" y="3838415"/>
            <a:ext cx="2389363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49BA855F-DA8F-4B69-ADC2-4C323B6BD9E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9775" y="4457259"/>
            <a:ext cx="2389363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9BA8C23E-D3E6-462E-B065-6AB40716DB2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39774" y="2376146"/>
            <a:ext cx="2389363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CF97F3-B631-402A-B2C0-B6609A312F01}"/>
              </a:ext>
            </a:extLst>
          </p:cNvPr>
          <p:cNvSpPr/>
          <p:nvPr userDrawn="1"/>
        </p:nvSpPr>
        <p:spPr>
          <a:xfrm>
            <a:off x="9035623" y="2245453"/>
            <a:ext cx="2759951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BD70A8B0-690C-4E3D-BA19-AD50BF7F35B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3331" y="3838415"/>
            <a:ext cx="2389363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CC9A4926-EDDD-4D95-ACC0-41EA2BA7365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23331" y="4457259"/>
            <a:ext cx="2389363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F784D-7E33-4016-A627-1577F2DE3B9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223330" y="2376146"/>
            <a:ext cx="2389363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72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5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A34FC8-C912-4FD6-87DF-4AC77BE9B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2005465" y="2454500"/>
            <a:ext cx="2020007" cy="231714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76E0C0-C66F-4508-8DD2-A8AC55BE9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10171994" y="1707675"/>
            <a:ext cx="2020007" cy="231714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DFE60F-355E-4C6C-8F3B-40014064E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3106192" y="4270961"/>
            <a:ext cx="2020007" cy="231714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ED95FC1-E118-4C82-A875-97369D6E4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6200000">
            <a:off x="-235410" y="3124979"/>
            <a:ext cx="2020007" cy="231714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8023535-CDF4-4749-9E82-EB25BCF8FA24}"/>
              </a:ext>
            </a:extLst>
          </p:cNvPr>
          <p:cNvSpPr/>
          <p:nvPr userDrawn="1"/>
        </p:nvSpPr>
        <p:spPr>
          <a:xfrm>
            <a:off x="131295" y="2245453"/>
            <a:ext cx="2302639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B8F893-8117-4E0D-B80E-343418771692}"/>
              </a:ext>
            </a:extLst>
          </p:cNvPr>
          <p:cNvSpPr/>
          <p:nvPr userDrawn="1"/>
        </p:nvSpPr>
        <p:spPr>
          <a:xfrm>
            <a:off x="2532509" y="2245453"/>
            <a:ext cx="2302639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DCF169-019A-4BA2-AE76-65452985ADF1}"/>
              </a:ext>
            </a:extLst>
          </p:cNvPr>
          <p:cNvSpPr/>
          <p:nvPr userDrawn="1"/>
        </p:nvSpPr>
        <p:spPr>
          <a:xfrm>
            <a:off x="131295" y="2168435"/>
            <a:ext cx="2302639" cy="3785422"/>
          </a:xfrm>
          <a:custGeom>
            <a:avLst/>
            <a:gdLst>
              <a:gd name="connsiteX0" fmla="*/ 0 w 2302639"/>
              <a:gd name="connsiteY0" fmla="*/ 0 h 3785422"/>
              <a:gd name="connsiteX1" fmla="*/ 575660 w 2302639"/>
              <a:gd name="connsiteY1" fmla="*/ 0 h 3785422"/>
              <a:gd name="connsiteX2" fmla="*/ 1082240 w 2302639"/>
              <a:gd name="connsiteY2" fmla="*/ 0 h 3785422"/>
              <a:gd name="connsiteX3" fmla="*/ 1657900 w 2302639"/>
              <a:gd name="connsiteY3" fmla="*/ 0 h 3785422"/>
              <a:gd name="connsiteX4" fmla="*/ 2302639 w 2302639"/>
              <a:gd name="connsiteY4" fmla="*/ 0 h 3785422"/>
              <a:gd name="connsiteX5" fmla="*/ 2302639 w 2302639"/>
              <a:gd name="connsiteY5" fmla="*/ 668758 h 3785422"/>
              <a:gd name="connsiteX6" fmla="*/ 2302639 w 2302639"/>
              <a:gd name="connsiteY6" fmla="*/ 1261807 h 3785422"/>
              <a:gd name="connsiteX7" fmla="*/ 2302639 w 2302639"/>
              <a:gd name="connsiteY7" fmla="*/ 1892711 h 3785422"/>
              <a:gd name="connsiteX8" fmla="*/ 2302639 w 2302639"/>
              <a:gd name="connsiteY8" fmla="*/ 2410052 h 3785422"/>
              <a:gd name="connsiteX9" fmla="*/ 2302639 w 2302639"/>
              <a:gd name="connsiteY9" fmla="*/ 3116664 h 3785422"/>
              <a:gd name="connsiteX10" fmla="*/ 2302639 w 2302639"/>
              <a:gd name="connsiteY10" fmla="*/ 3785422 h 3785422"/>
              <a:gd name="connsiteX11" fmla="*/ 1680926 w 2302639"/>
              <a:gd name="connsiteY11" fmla="*/ 3785422 h 3785422"/>
              <a:gd name="connsiteX12" fmla="*/ 1105267 w 2302639"/>
              <a:gd name="connsiteY12" fmla="*/ 3785422 h 3785422"/>
              <a:gd name="connsiteX13" fmla="*/ 575660 w 2302639"/>
              <a:gd name="connsiteY13" fmla="*/ 3785422 h 3785422"/>
              <a:gd name="connsiteX14" fmla="*/ 0 w 2302639"/>
              <a:gd name="connsiteY14" fmla="*/ 3785422 h 3785422"/>
              <a:gd name="connsiteX15" fmla="*/ 0 w 2302639"/>
              <a:gd name="connsiteY15" fmla="*/ 3154518 h 3785422"/>
              <a:gd name="connsiteX16" fmla="*/ 0 w 2302639"/>
              <a:gd name="connsiteY16" fmla="*/ 2485760 h 3785422"/>
              <a:gd name="connsiteX17" fmla="*/ 0 w 2302639"/>
              <a:gd name="connsiteY17" fmla="*/ 1968419 h 3785422"/>
              <a:gd name="connsiteX18" fmla="*/ 0 w 2302639"/>
              <a:gd name="connsiteY18" fmla="*/ 1299662 h 3785422"/>
              <a:gd name="connsiteX19" fmla="*/ 0 w 2302639"/>
              <a:gd name="connsiteY19" fmla="*/ 782321 h 3785422"/>
              <a:gd name="connsiteX20" fmla="*/ 0 w 2302639"/>
              <a:gd name="connsiteY20" fmla="*/ 0 h 37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2639" h="3785422" fill="none" extrusionOk="0">
                <a:moveTo>
                  <a:pt x="0" y="0"/>
                </a:moveTo>
                <a:cubicBezTo>
                  <a:pt x="268536" y="18610"/>
                  <a:pt x="380707" y="12979"/>
                  <a:pt x="575660" y="0"/>
                </a:cubicBezTo>
                <a:cubicBezTo>
                  <a:pt x="770613" y="-12979"/>
                  <a:pt x="876716" y="-17985"/>
                  <a:pt x="1082240" y="0"/>
                </a:cubicBezTo>
                <a:cubicBezTo>
                  <a:pt x="1287764" y="17985"/>
                  <a:pt x="1498693" y="-19693"/>
                  <a:pt x="1657900" y="0"/>
                </a:cubicBezTo>
                <a:cubicBezTo>
                  <a:pt x="1817107" y="19693"/>
                  <a:pt x="2003517" y="12672"/>
                  <a:pt x="2302639" y="0"/>
                </a:cubicBezTo>
                <a:cubicBezTo>
                  <a:pt x="2273308" y="236731"/>
                  <a:pt x="2334157" y="389917"/>
                  <a:pt x="2302639" y="668758"/>
                </a:cubicBezTo>
                <a:cubicBezTo>
                  <a:pt x="2271121" y="947599"/>
                  <a:pt x="2285286" y="1125257"/>
                  <a:pt x="2302639" y="1261807"/>
                </a:cubicBezTo>
                <a:cubicBezTo>
                  <a:pt x="2319992" y="1398357"/>
                  <a:pt x="2303751" y="1607497"/>
                  <a:pt x="2302639" y="1892711"/>
                </a:cubicBezTo>
                <a:cubicBezTo>
                  <a:pt x="2301527" y="2177925"/>
                  <a:pt x="2291811" y="2238947"/>
                  <a:pt x="2302639" y="2410052"/>
                </a:cubicBezTo>
                <a:cubicBezTo>
                  <a:pt x="2313467" y="2581157"/>
                  <a:pt x="2322058" y="2847534"/>
                  <a:pt x="2302639" y="3116664"/>
                </a:cubicBezTo>
                <a:cubicBezTo>
                  <a:pt x="2283220" y="3385794"/>
                  <a:pt x="2277850" y="3498309"/>
                  <a:pt x="2302639" y="3785422"/>
                </a:cubicBezTo>
                <a:cubicBezTo>
                  <a:pt x="2130488" y="3793320"/>
                  <a:pt x="1861205" y="3798654"/>
                  <a:pt x="1680926" y="3785422"/>
                </a:cubicBezTo>
                <a:cubicBezTo>
                  <a:pt x="1500647" y="3772190"/>
                  <a:pt x="1355763" y="3784297"/>
                  <a:pt x="1105267" y="3785422"/>
                </a:cubicBezTo>
                <a:cubicBezTo>
                  <a:pt x="854771" y="3786547"/>
                  <a:pt x="717826" y="3795609"/>
                  <a:pt x="575660" y="3785422"/>
                </a:cubicBezTo>
                <a:cubicBezTo>
                  <a:pt x="433494" y="3775235"/>
                  <a:pt x="230566" y="3770317"/>
                  <a:pt x="0" y="3785422"/>
                </a:cubicBezTo>
                <a:cubicBezTo>
                  <a:pt x="-4951" y="3648350"/>
                  <a:pt x="-12435" y="3379303"/>
                  <a:pt x="0" y="3154518"/>
                </a:cubicBezTo>
                <a:cubicBezTo>
                  <a:pt x="12435" y="2929733"/>
                  <a:pt x="7587" y="2641374"/>
                  <a:pt x="0" y="2485760"/>
                </a:cubicBezTo>
                <a:cubicBezTo>
                  <a:pt x="-7587" y="2330146"/>
                  <a:pt x="18718" y="2225352"/>
                  <a:pt x="0" y="1968419"/>
                </a:cubicBezTo>
                <a:cubicBezTo>
                  <a:pt x="-18718" y="1711486"/>
                  <a:pt x="5368" y="1554409"/>
                  <a:pt x="0" y="1299662"/>
                </a:cubicBezTo>
                <a:cubicBezTo>
                  <a:pt x="-5368" y="1044915"/>
                  <a:pt x="-24496" y="953111"/>
                  <a:pt x="0" y="782321"/>
                </a:cubicBezTo>
                <a:cubicBezTo>
                  <a:pt x="24496" y="611531"/>
                  <a:pt x="-6585" y="208817"/>
                  <a:pt x="0" y="0"/>
                </a:cubicBezTo>
                <a:close/>
              </a:path>
              <a:path w="2302639" h="3785422" stroke="0" extrusionOk="0">
                <a:moveTo>
                  <a:pt x="0" y="0"/>
                </a:moveTo>
                <a:cubicBezTo>
                  <a:pt x="232538" y="26417"/>
                  <a:pt x="417703" y="23662"/>
                  <a:pt x="621713" y="0"/>
                </a:cubicBezTo>
                <a:cubicBezTo>
                  <a:pt x="825723" y="-23662"/>
                  <a:pt x="999190" y="4704"/>
                  <a:pt x="1220399" y="0"/>
                </a:cubicBezTo>
                <a:cubicBezTo>
                  <a:pt x="1441608" y="-4704"/>
                  <a:pt x="2082695" y="-13041"/>
                  <a:pt x="2302639" y="0"/>
                </a:cubicBezTo>
                <a:cubicBezTo>
                  <a:pt x="2302548" y="213529"/>
                  <a:pt x="2326679" y="371838"/>
                  <a:pt x="2302639" y="706612"/>
                </a:cubicBezTo>
                <a:cubicBezTo>
                  <a:pt x="2278599" y="1041386"/>
                  <a:pt x="2285646" y="1084948"/>
                  <a:pt x="2302639" y="1223953"/>
                </a:cubicBezTo>
                <a:cubicBezTo>
                  <a:pt x="2319632" y="1362958"/>
                  <a:pt x="2293940" y="1718600"/>
                  <a:pt x="2302639" y="1892711"/>
                </a:cubicBezTo>
                <a:cubicBezTo>
                  <a:pt x="2311338" y="2066822"/>
                  <a:pt x="2302965" y="2245657"/>
                  <a:pt x="2302639" y="2410052"/>
                </a:cubicBezTo>
                <a:cubicBezTo>
                  <a:pt x="2302313" y="2574447"/>
                  <a:pt x="2318287" y="2824152"/>
                  <a:pt x="2302639" y="3116664"/>
                </a:cubicBezTo>
                <a:cubicBezTo>
                  <a:pt x="2286991" y="3409176"/>
                  <a:pt x="2306319" y="3626742"/>
                  <a:pt x="2302639" y="3785422"/>
                </a:cubicBezTo>
                <a:cubicBezTo>
                  <a:pt x="2195833" y="3786837"/>
                  <a:pt x="1920498" y="3766900"/>
                  <a:pt x="1796058" y="3785422"/>
                </a:cubicBezTo>
                <a:cubicBezTo>
                  <a:pt x="1671618" y="3803944"/>
                  <a:pt x="1432943" y="3780505"/>
                  <a:pt x="1243425" y="3785422"/>
                </a:cubicBezTo>
                <a:cubicBezTo>
                  <a:pt x="1053907" y="3790339"/>
                  <a:pt x="900125" y="3782170"/>
                  <a:pt x="713818" y="3785422"/>
                </a:cubicBezTo>
                <a:cubicBezTo>
                  <a:pt x="527511" y="3788674"/>
                  <a:pt x="275972" y="3815753"/>
                  <a:pt x="0" y="3785422"/>
                </a:cubicBezTo>
                <a:cubicBezTo>
                  <a:pt x="-29571" y="3541191"/>
                  <a:pt x="11217" y="3438028"/>
                  <a:pt x="0" y="3154518"/>
                </a:cubicBezTo>
                <a:cubicBezTo>
                  <a:pt x="-11217" y="2871008"/>
                  <a:pt x="10035" y="2884981"/>
                  <a:pt x="0" y="2637177"/>
                </a:cubicBezTo>
                <a:cubicBezTo>
                  <a:pt x="-10035" y="2389373"/>
                  <a:pt x="3607" y="2200010"/>
                  <a:pt x="0" y="1968419"/>
                </a:cubicBezTo>
                <a:cubicBezTo>
                  <a:pt x="-3607" y="1736828"/>
                  <a:pt x="14083" y="1614179"/>
                  <a:pt x="0" y="1375370"/>
                </a:cubicBezTo>
                <a:cubicBezTo>
                  <a:pt x="-14083" y="1136561"/>
                  <a:pt x="28598" y="955183"/>
                  <a:pt x="0" y="706612"/>
                </a:cubicBezTo>
                <a:cubicBezTo>
                  <a:pt x="-28598" y="458041"/>
                  <a:pt x="-1139" y="17882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66D260-32B0-458F-AE9E-8E156C1EA8C3}"/>
              </a:ext>
            </a:extLst>
          </p:cNvPr>
          <p:cNvSpPr/>
          <p:nvPr userDrawn="1"/>
        </p:nvSpPr>
        <p:spPr>
          <a:xfrm>
            <a:off x="2530746" y="2168435"/>
            <a:ext cx="2302639" cy="3785422"/>
          </a:xfrm>
          <a:custGeom>
            <a:avLst/>
            <a:gdLst>
              <a:gd name="connsiteX0" fmla="*/ 0 w 2302639"/>
              <a:gd name="connsiteY0" fmla="*/ 0 h 3785422"/>
              <a:gd name="connsiteX1" fmla="*/ 575660 w 2302639"/>
              <a:gd name="connsiteY1" fmla="*/ 0 h 3785422"/>
              <a:gd name="connsiteX2" fmla="*/ 1082240 w 2302639"/>
              <a:gd name="connsiteY2" fmla="*/ 0 h 3785422"/>
              <a:gd name="connsiteX3" fmla="*/ 1657900 w 2302639"/>
              <a:gd name="connsiteY3" fmla="*/ 0 h 3785422"/>
              <a:gd name="connsiteX4" fmla="*/ 2302639 w 2302639"/>
              <a:gd name="connsiteY4" fmla="*/ 0 h 3785422"/>
              <a:gd name="connsiteX5" fmla="*/ 2302639 w 2302639"/>
              <a:gd name="connsiteY5" fmla="*/ 668758 h 3785422"/>
              <a:gd name="connsiteX6" fmla="*/ 2302639 w 2302639"/>
              <a:gd name="connsiteY6" fmla="*/ 1261807 h 3785422"/>
              <a:gd name="connsiteX7" fmla="*/ 2302639 w 2302639"/>
              <a:gd name="connsiteY7" fmla="*/ 1892711 h 3785422"/>
              <a:gd name="connsiteX8" fmla="*/ 2302639 w 2302639"/>
              <a:gd name="connsiteY8" fmla="*/ 2410052 h 3785422"/>
              <a:gd name="connsiteX9" fmla="*/ 2302639 w 2302639"/>
              <a:gd name="connsiteY9" fmla="*/ 3116664 h 3785422"/>
              <a:gd name="connsiteX10" fmla="*/ 2302639 w 2302639"/>
              <a:gd name="connsiteY10" fmla="*/ 3785422 h 3785422"/>
              <a:gd name="connsiteX11" fmla="*/ 1680926 w 2302639"/>
              <a:gd name="connsiteY11" fmla="*/ 3785422 h 3785422"/>
              <a:gd name="connsiteX12" fmla="*/ 1105267 w 2302639"/>
              <a:gd name="connsiteY12" fmla="*/ 3785422 h 3785422"/>
              <a:gd name="connsiteX13" fmla="*/ 575660 w 2302639"/>
              <a:gd name="connsiteY13" fmla="*/ 3785422 h 3785422"/>
              <a:gd name="connsiteX14" fmla="*/ 0 w 2302639"/>
              <a:gd name="connsiteY14" fmla="*/ 3785422 h 3785422"/>
              <a:gd name="connsiteX15" fmla="*/ 0 w 2302639"/>
              <a:gd name="connsiteY15" fmla="*/ 3154518 h 3785422"/>
              <a:gd name="connsiteX16" fmla="*/ 0 w 2302639"/>
              <a:gd name="connsiteY16" fmla="*/ 2485760 h 3785422"/>
              <a:gd name="connsiteX17" fmla="*/ 0 w 2302639"/>
              <a:gd name="connsiteY17" fmla="*/ 1968419 h 3785422"/>
              <a:gd name="connsiteX18" fmla="*/ 0 w 2302639"/>
              <a:gd name="connsiteY18" fmla="*/ 1299662 h 3785422"/>
              <a:gd name="connsiteX19" fmla="*/ 0 w 2302639"/>
              <a:gd name="connsiteY19" fmla="*/ 782321 h 3785422"/>
              <a:gd name="connsiteX20" fmla="*/ 0 w 2302639"/>
              <a:gd name="connsiteY20" fmla="*/ 0 h 37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2639" h="3785422" fill="none" extrusionOk="0">
                <a:moveTo>
                  <a:pt x="0" y="0"/>
                </a:moveTo>
                <a:cubicBezTo>
                  <a:pt x="268536" y="18610"/>
                  <a:pt x="380707" y="12979"/>
                  <a:pt x="575660" y="0"/>
                </a:cubicBezTo>
                <a:cubicBezTo>
                  <a:pt x="770613" y="-12979"/>
                  <a:pt x="876716" y="-17985"/>
                  <a:pt x="1082240" y="0"/>
                </a:cubicBezTo>
                <a:cubicBezTo>
                  <a:pt x="1287764" y="17985"/>
                  <a:pt x="1498693" y="-19693"/>
                  <a:pt x="1657900" y="0"/>
                </a:cubicBezTo>
                <a:cubicBezTo>
                  <a:pt x="1817107" y="19693"/>
                  <a:pt x="2003517" y="12672"/>
                  <a:pt x="2302639" y="0"/>
                </a:cubicBezTo>
                <a:cubicBezTo>
                  <a:pt x="2273308" y="236731"/>
                  <a:pt x="2334157" y="389917"/>
                  <a:pt x="2302639" y="668758"/>
                </a:cubicBezTo>
                <a:cubicBezTo>
                  <a:pt x="2271121" y="947599"/>
                  <a:pt x="2285286" y="1125257"/>
                  <a:pt x="2302639" y="1261807"/>
                </a:cubicBezTo>
                <a:cubicBezTo>
                  <a:pt x="2319992" y="1398357"/>
                  <a:pt x="2303751" y="1607497"/>
                  <a:pt x="2302639" y="1892711"/>
                </a:cubicBezTo>
                <a:cubicBezTo>
                  <a:pt x="2301527" y="2177925"/>
                  <a:pt x="2291811" y="2238947"/>
                  <a:pt x="2302639" y="2410052"/>
                </a:cubicBezTo>
                <a:cubicBezTo>
                  <a:pt x="2313467" y="2581157"/>
                  <a:pt x="2322058" y="2847534"/>
                  <a:pt x="2302639" y="3116664"/>
                </a:cubicBezTo>
                <a:cubicBezTo>
                  <a:pt x="2283220" y="3385794"/>
                  <a:pt x="2277850" y="3498309"/>
                  <a:pt x="2302639" y="3785422"/>
                </a:cubicBezTo>
                <a:cubicBezTo>
                  <a:pt x="2130488" y="3793320"/>
                  <a:pt x="1861205" y="3798654"/>
                  <a:pt x="1680926" y="3785422"/>
                </a:cubicBezTo>
                <a:cubicBezTo>
                  <a:pt x="1500647" y="3772190"/>
                  <a:pt x="1355763" y="3784297"/>
                  <a:pt x="1105267" y="3785422"/>
                </a:cubicBezTo>
                <a:cubicBezTo>
                  <a:pt x="854771" y="3786547"/>
                  <a:pt x="717826" y="3795609"/>
                  <a:pt x="575660" y="3785422"/>
                </a:cubicBezTo>
                <a:cubicBezTo>
                  <a:pt x="433494" y="3775235"/>
                  <a:pt x="230566" y="3770317"/>
                  <a:pt x="0" y="3785422"/>
                </a:cubicBezTo>
                <a:cubicBezTo>
                  <a:pt x="-4951" y="3648350"/>
                  <a:pt x="-12435" y="3379303"/>
                  <a:pt x="0" y="3154518"/>
                </a:cubicBezTo>
                <a:cubicBezTo>
                  <a:pt x="12435" y="2929733"/>
                  <a:pt x="7587" y="2641374"/>
                  <a:pt x="0" y="2485760"/>
                </a:cubicBezTo>
                <a:cubicBezTo>
                  <a:pt x="-7587" y="2330146"/>
                  <a:pt x="18718" y="2225352"/>
                  <a:pt x="0" y="1968419"/>
                </a:cubicBezTo>
                <a:cubicBezTo>
                  <a:pt x="-18718" y="1711486"/>
                  <a:pt x="5368" y="1554409"/>
                  <a:pt x="0" y="1299662"/>
                </a:cubicBezTo>
                <a:cubicBezTo>
                  <a:pt x="-5368" y="1044915"/>
                  <a:pt x="-24496" y="953111"/>
                  <a:pt x="0" y="782321"/>
                </a:cubicBezTo>
                <a:cubicBezTo>
                  <a:pt x="24496" y="611531"/>
                  <a:pt x="-6585" y="208817"/>
                  <a:pt x="0" y="0"/>
                </a:cubicBezTo>
                <a:close/>
              </a:path>
              <a:path w="2302639" h="3785422" stroke="0" extrusionOk="0">
                <a:moveTo>
                  <a:pt x="0" y="0"/>
                </a:moveTo>
                <a:cubicBezTo>
                  <a:pt x="232538" y="26417"/>
                  <a:pt x="417703" y="23662"/>
                  <a:pt x="621713" y="0"/>
                </a:cubicBezTo>
                <a:cubicBezTo>
                  <a:pt x="825723" y="-23662"/>
                  <a:pt x="999190" y="4704"/>
                  <a:pt x="1220399" y="0"/>
                </a:cubicBezTo>
                <a:cubicBezTo>
                  <a:pt x="1441608" y="-4704"/>
                  <a:pt x="2082695" y="-13041"/>
                  <a:pt x="2302639" y="0"/>
                </a:cubicBezTo>
                <a:cubicBezTo>
                  <a:pt x="2302548" y="213529"/>
                  <a:pt x="2326679" y="371838"/>
                  <a:pt x="2302639" y="706612"/>
                </a:cubicBezTo>
                <a:cubicBezTo>
                  <a:pt x="2278599" y="1041386"/>
                  <a:pt x="2285646" y="1084948"/>
                  <a:pt x="2302639" y="1223953"/>
                </a:cubicBezTo>
                <a:cubicBezTo>
                  <a:pt x="2319632" y="1362958"/>
                  <a:pt x="2293940" y="1718600"/>
                  <a:pt x="2302639" y="1892711"/>
                </a:cubicBezTo>
                <a:cubicBezTo>
                  <a:pt x="2311338" y="2066822"/>
                  <a:pt x="2302965" y="2245657"/>
                  <a:pt x="2302639" y="2410052"/>
                </a:cubicBezTo>
                <a:cubicBezTo>
                  <a:pt x="2302313" y="2574447"/>
                  <a:pt x="2318287" y="2824152"/>
                  <a:pt x="2302639" y="3116664"/>
                </a:cubicBezTo>
                <a:cubicBezTo>
                  <a:pt x="2286991" y="3409176"/>
                  <a:pt x="2306319" y="3626742"/>
                  <a:pt x="2302639" y="3785422"/>
                </a:cubicBezTo>
                <a:cubicBezTo>
                  <a:pt x="2195833" y="3786837"/>
                  <a:pt x="1920498" y="3766900"/>
                  <a:pt x="1796058" y="3785422"/>
                </a:cubicBezTo>
                <a:cubicBezTo>
                  <a:pt x="1671618" y="3803944"/>
                  <a:pt x="1432943" y="3780505"/>
                  <a:pt x="1243425" y="3785422"/>
                </a:cubicBezTo>
                <a:cubicBezTo>
                  <a:pt x="1053907" y="3790339"/>
                  <a:pt x="900125" y="3782170"/>
                  <a:pt x="713818" y="3785422"/>
                </a:cubicBezTo>
                <a:cubicBezTo>
                  <a:pt x="527511" y="3788674"/>
                  <a:pt x="275972" y="3815753"/>
                  <a:pt x="0" y="3785422"/>
                </a:cubicBezTo>
                <a:cubicBezTo>
                  <a:pt x="-29571" y="3541191"/>
                  <a:pt x="11217" y="3438028"/>
                  <a:pt x="0" y="3154518"/>
                </a:cubicBezTo>
                <a:cubicBezTo>
                  <a:pt x="-11217" y="2871008"/>
                  <a:pt x="10035" y="2884981"/>
                  <a:pt x="0" y="2637177"/>
                </a:cubicBezTo>
                <a:cubicBezTo>
                  <a:pt x="-10035" y="2389373"/>
                  <a:pt x="3607" y="2200010"/>
                  <a:pt x="0" y="1968419"/>
                </a:cubicBezTo>
                <a:cubicBezTo>
                  <a:pt x="-3607" y="1736828"/>
                  <a:pt x="14083" y="1614179"/>
                  <a:pt x="0" y="1375370"/>
                </a:cubicBezTo>
                <a:cubicBezTo>
                  <a:pt x="-14083" y="1136561"/>
                  <a:pt x="28598" y="955183"/>
                  <a:pt x="0" y="706612"/>
                </a:cubicBezTo>
                <a:cubicBezTo>
                  <a:pt x="-28598" y="458041"/>
                  <a:pt x="-1139" y="17882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46585A-9EBD-4B77-B719-96A7542318D8}"/>
              </a:ext>
            </a:extLst>
          </p:cNvPr>
          <p:cNvSpPr/>
          <p:nvPr userDrawn="1"/>
        </p:nvSpPr>
        <p:spPr>
          <a:xfrm>
            <a:off x="4930197" y="2168435"/>
            <a:ext cx="2302639" cy="3785422"/>
          </a:xfrm>
          <a:custGeom>
            <a:avLst/>
            <a:gdLst>
              <a:gd name="connsiteX0" fmla="*/ 0 w 2302639"/>
              <a:gd name="connsiteY0" fmla="*/ 0 h 3785422"/>
              <a:gd name="connsiteX1" fmla="*/ 575660 w 2302639"/>
              <a:gd name="connsiteY1" fmla="*/ 0 h 3785422"/>
              <a:gd name="connsiteX2" fmla="*/ 1082240 w 2302639"/>
              <a:gd name="connsiteY2" fmla="*/ 0 h 3785422"/>
              <a:gd name="connsiteX3" fmla="*/ 1657900 w 2302639"/>
              <a:gd name="connsiteY3" fmla="*/ 0 h 3785422"/>
              <a:gd name="connsiteX4" fmla="*/ 2302639 w 2302639"/>
              <a:gd name="connsiteY4" fmla="*/ 0 h 3785422"/>
              <a:gd name="connsiteX5" fmla="*/ 2302639 w 2302639"/>
              <a:gd name="connsiteY5" fmla="*/ 668758 h 3785422"/>
              <a:gd name="connsiteX6" fmla="*/ 2302639 w 2302639"/>
              <a:gd name="connsiteY6" fmla="*/ 1261807 h 3785422"/>
              <a:gd name="connsiteX7" fmla="*/ 2302639 w 2302639"/>
              <a:gd name="connsiteY7" fmla="*/ 1892711 h 3785422"/>
              <a:gd name="connsiteX8" fmla="*/ 2302639 w 2302639"/>
              <a:gd name="connsiteY8" fmla="*/ 2410052 h 3785422"/>
              <a:gd name="connsiteX9" fmla="*/ 2302639 w 2302639"/>
              <a:gd name="connsiteY9" fmla="*/ 3116664 h 3785422"/>
              <a:gd name="connsiteX10" fmla="*/ 2302639 w 2302639"/>
              <a:gd name="connsiteY10" fmla="*/ 3785422 h 3785422"/>
              <a:gd name="connsiteX11" fmla="*/ 1680926 w 2302639"/>
              <a:gd name="connsiteY11" fmla="*/ 3785422 h 3785422"/>
              <a:gd name="connsiteX12" fmla="*/ 1105267 w 2302639"/>
              <a:gd name="connsiteY12" fmla="*/ 3785422 h 3785422"/>
              <a:gd name="connsiteX13" fmla="*/ 575660 w 2302639"/>
              <a:gd name="connsiteY13" fmla="*/ 3785422 h 3785422"/>
              <a:gd name="connsiteX14" fmla="*/ 0 w 2302639"/>
              <a:gd name="connsiteY14" fmla="*/ 3785422 h 3785422"/>
              <a:gd name="connsiteX15" fmla="*/ 0 w 2302639"/>
              <a:gd name="connsiteY15" fmla="*/ 3154518 h 3785422"/>
              <a:gd name="connsiteX16" fmla="*/ 0 w 2302639"/>
              <a:gd name="connsiteY16" fmla="*/ 2485760 h 3785422"/>
              <a:gd name="connsiteX17" fmla="*/ 0 w 2302639"/>
              <a:gd name="connsiteY17" fmla="*/ 1968419 h 3785422"/>
              <a:gd name="connsiteX18" fmla="*/ 0 w 2302639"/>
              <a:gd name="connsiteY18" fmla="*/ 1299662 h 3785422"/>
              <a:gd name="connsiteX19" fmla="*/ 0 w 2302639"/>
              <a:gd name="connsiteY19" fmla="*/ 782321 h 3785422"/>
              <a:gd name="connsiteX20" fmla="*/ 0 w 2302639"/>
              <a:gd name="connsiteY20" fmla="*/ 0 h 37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2639" h="3785422" fill="none" extrusionOk="0">
                <a:moveTo>
                  <a:pt x="0" y="0"/>
                </a:moveTo>
                <a:cubicBezTo>
                  <a:pt x="268536" y="18610"/>
                  <a:pt x="380707" y="12979"/>
                  <a:pt x="575660" y="0"/>
                </a:cubicBezTo>
                <a:cubicBezTo>
                  <a:pt x="770613" y="-12979"/>
                  <a:pt x="876716" y="-17985"/>
                  <a:pt x="1082240" y="0"/>
                </a:cubicBezTo>
                <a:cubicBezTo>
                  <a:pt x="1287764" y="17985"/>
                  <a:pt x="1498693" y="-19693"/>
                  <a:pt x="1657900" y="0"/>
                </a:cubicBezTo>
                <a:cubicBezTo>
                  <a:pt x="1817107" y="19693"/>
                  <a:pt x="2003517" y="12672"/>
                  <a:pt x="2302639" y="0"/>
                </a:cubicBezTo>
                <a:cubicBezTo>
                  <a:pt x="2273308" y="236731"/>
                  <a:pt x="2334157" y="389917"/>
                  <a:pt x="2302639" y="668758"/>
                </a:cubicBezTo>
                <a:cubicBezTo>
                  <a:pt x="2271121" y="947599"/>
                  <a:pt x="2285286" y="1125257"/>
                  <a:pt x="2302639" y="1261807"/>
                </a:cubicBezTo>
                <a:cubicBezTo>
                  <a:pt x="2319992" y="1398357"/>
                  <a:pt x="2303751" y="1607497"/>
                  <a:pt x="2302639" y="1892711"/>
                </a:cubicBezTo>
                <a:cubicBezTo>
                  <a:pt x="2301527" y="2177925"/>
                  <a:pt x="2291811" y="2238947"/>
                  <a:pt x="2302639" y="2410052"/>
                </a:cubicBezTo>
                <a:cubicBezTo>
                  <a:pt x="2313467" y="2581157"/>
                  <a:pt x="2322058" y="2847534"/>
                  <a:pt x="2302639" y="3116664"/>
                </a:cubicBezTo>
                <a:cubicBezTo>
                  <a:pt x="2283220" y="3385794"/>
                  <a:pt x="2277850" y="3498309"/>
                  <a:pt x="2302639" y="3785422"/>
                </a:cubicBezTo>
                <a:cubicBezTo>
                  <a:pt x="2130488" y="3793320"/>
                  <a:pt x="1861205" y="3798654"/>
                  <a:pt x="1680926" y="3785422"/>
                </a:cubicBezTo>
                <a:cubicBezTo>
                  <a:pt x="1500647" y="3772190"/>
                  <a:pt x="1355763" y="3784297"/>
                  <a:pt x="1105267" y="3785422"/>
                </a:cubicBezTo>
                <a:cubicBezTo>
                  <a:pt x="854771" y="3786547"/>
                  <a:pt x="717826" y="3795609"/>
                  <a:pt x="575660" y="3785422"/>
                </a:cubicBezTo>
                <a:cubicBezTo>
                  <a:pt x="433494" y="3775235"/>
                  <a:pt x="230566" y="3770317"/>
                  <a:pt x="0" y="3785422"/>
                </a:cubicBezTo>
                <a:cubicBezTo>
                  <a:pt x="-4951" y="3648350"/>
                  <a:pt x="-12435" y="3379303"/>
                  <a:pt x="0" y="3154518"/>
                </a:cubicBezTo>
                <a:cubicBezTo>
                  <a:pt x="12435" y="2929733"/>
                  <a:pt x="7587" y="2641374"/>
                  <a:pt x="0" y="2485760"/>
                </a:cubicBezTo>
                <a:cubicBezTo>
                  <a:pt x="-7587" y="2330146"/>
                  <a:pt x="18718" y="2225352"/>
                  <a:pt x="0" y="1968419"/>
                </a:cubicBezTo>
                <a:cubicBezTo>
                  <a:pt x="-18718" y="1711486"/>
                  <a:pt x="5368" y="1554409"/>
                  <a:pt x="0" y="1299662"/>
                </a:cubicBezTo>
                <a:cubicBezTo>
                  <a:pt x="-5368" y="1044915"/>
                  <a:pt x="-24496" y="953111"/>
                  <a:pt x="0" y="782321"/>
                </a:cubicBezTo>
                <a:cubicBezTo>
                  <a:pt x="24496" y="611531"/>
                  <a:pt x="-6585" y="208817"/>
                  <a:pt x="0" y="0"/>
                </a:cubicBezTo>
                <a:close/>
              </a:path>
              <a:path w="2302639" h="3785422" stroke="0" extrusionOk="0">
                <a:moveTo>
                  <a:pt x="0" y="0"/>
                </a:moveTo>
                <a:cubicBezTo>
                  <a:pt x="232538" y="26417"/>
                  <a:pt x="417703" y="23662"/>
                  <a:pt x="621713" y="0"/>
                </a:cubicBezTo>
                <a:cubicBezTo>
                  <a:pt x="825723" y="-23662"/>
                  <a:pt x="999190" y="4704"/>
                  <a:pt x="1220399" y="0"/>
                </a:cubicBezTo>
                <a:cubicBezTo>
                  <a:pt x="1441608" y="-4704"/>
                  <a:pt x="2082695" y="-13041"/>
                  <a:pt x="2302639" y="0"/>
                </a:cubicBezTo>
                <a:cubicBezTo>
                  <a:pt x="2302548" y="213529"/>
                  <a:pt x="2326679" y="371838"/>
                  <a:pt x="2302639" y="706612"/>
                </a:cubicBezTo>
                <a:cubicBezTo>
                  <a:pt x="2278599" y="1041386"/>
                  <a:pt x="2285646" y="1084948"/>
                  <a:pt x="2302639" y="1223953"/>
                </a:cubicBezTo>
                <a:cubicBezTo>
                  <a:pt x="2319632" y="1362958"/>
                  <a:pt x="2293940" y="1718600"/>
                  <a:pt x="2302639" y="1892711"/>
                </a:cubicBezTo>
                <a:cubicBezTo>
                  <a:pt x="2311338" y="2066822"/>
                  <a:pt x="2302965" y="2245657"/>
                  <a:pt x="2302639" y="2410052"/>
                </a:cubicBezTo>
                <a:cubicBezTo>
                  <a:pt x="2302313" y="2574447"/>
                  <a:pt x="2318287" y="2824152"/>
                  <a:pt x="2302639" y="3116664"/>
                </a:cubicBezTo>
                <a:cubicBezTo>
                  <a:pt x="2286991" y="3409176"/>
                  <a:pt x="2306319" y="3626742"/>
                  <a:pt x="2302639" y="3785422"/>
                </a:cubicBezTo>
                <a:cubicBezTo>
                  <a:pt x="2195833" y="3786837"/>
                  <a:pt x="1920498" y="3766900"/>
                  <a:pt x="1796058" y="3785422"/>
                </a:cubicBezTo>
                <a:cubicBezTo>
                  <a:pt x="1671618" y="3803944"/>
                  <a:pt x="1432943" y="3780505"/>
                  <a:pt x="1243425" y="3785422"/>
                </a:cubicBezTo>
                <a:cubicBezTo>
                  <a:pt x="1053907" y="3790339"/>
                  <a:pt x="900125" y="3782170"/>
                  <a:pt x="713818" y="3785422"/>
                </a:cubicBezTo>
                <a:cubicBezTo>
                  <a:pt x="527511" y="3788674"/>
                  <a:pt x="275972" y="3815753"/>
                  <a:pt x="0" y="3785422"/>
                </a:cubicBezTo>
                <a:cubicBezTo>
                  <a:pt x="-29571" y="3541191"/>
                  <a:pt x="11217" y="3438028"/>
                  <a:pt x="0" y="3154518"/>
                </a:cubicBezTo>
                <a:cubicBezTo>
                  <a:pt x="-11217" y="2871008"/>
                  <a:pt x="10035" y="2884981"/>
                  <a:pt x="0" y="2637177"/>
                </a:cubicBezTo>
                <a:cubicBezTo>
                  <a:pt x="-10035" y="2389373"/>
                  <a:pt x="3607" y="2200010"/>
                  <a:pt x="0" y="1968419"/>
                </a:cubicBezTo>
                <a:cubicBezTo>
                  <a:pt x="-3607" y="1736828"/>
                  <a:pt x="14083" y="1614179"/>
                  <a:pt x="0" y="1375370"/>
                </a:cubicBezTo>
                <a:cubicBezTo>
                  <a:pt x="-14083" y="1136561"/>
                  <a:pt x="28598" y="955183"/>
                  <a:pt x="0" y="706612"/>
                </a:cubicBezTo>
                <a:cubicBezTo>
                  <a:pt x="-28598" y="458041"/>
                  <a:pt x="-1139" y="17882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0FA282-5945-4534-8C65-0BAE1DF52796}"/>
              </a:ext>
            </a:extLst>
          </p:cNvPr>
          <p:cNvSpPr/>
          <p:nvPr userDrawn="1"/>
        </p:nvSpPr>
        <p:spPr>
          <a:xfrm>
            <a:off x="7329648" y="2168435"/>
            <a:ext cx="2302639" cy="3785422"/>
          </a:xfrm>
          <a:custGeom>
            <a:avLst/>
            <a:gdLst>
              <a:gd name="connsiteX0" fmla="*/ 0 w 2302639"/>
              <a:gd name="connsiteY0" fmla="*/ 0 h 3785422"/>
              <a:gd name="connsiteX1" fmla="*/ 575660 w 2302639"/>
              <a:gd name="connsiteY1" fmla="*/ 0 h 3785422"/>
              <a:gd name="connsiteX2" fmla="*/ 1082240 w 2302639"/>
              <a:gd name="connsiteY2" fmla="*/ 0 h 3785422"/>
              <a:gd name="connsiteX3" fmla="*/ 1657900 w 2302639"/>
              <a:gd name="connsiteY3" fmla="*/ 0 h 3785422"/>
              <a:gd name="connsiteX4" fmla="*/ 2302639 w 2302639"/>
              <a:gd name="connsiteY4" fmla="*/ 0 h 3785422"/>
              <a:gd name="connsiteX5" fmla="*/ 2302639 w 2302639"/>
              <a:gd name="connsiteY5" fmla="*/ 668758 h 3785422"/>
              <a:gd name="connsiteX6" fmla="*/ 2302639 w 2302639"/>
              <a:gd name="connsiteY6" fmla="*/ 1261807 h 3785422"/>
              <a:gd name="connsiteX7" fmla="*/ 2302639 w 2302639"/>
              <a:gd name="connsiteY7" fmla="*/ 1892711 h 3785422"/>
              <a:gd name="connsiteX8" fmla="*/ 2302639 w 2302639"/>
              <a:gd name="connsiteY8" fmla="*/ 2410052 h 3785422"/>
              <a:gd name="connsiteX9" fmla="*/ 2302639 w 2302639"/>
              <a:gd name="connsiteY9" fmla="*/ 3116664 h 3785422"/>
              <a:gd name="connsiteX10" fmla="*/ 2302639 w 2302639"/>
              <a:gd name="connsiteY10" fmla="*/ 3785422 h 3785422"/>
              <a:gd name="connsiteX11" fmla="*/ 1680926 w 2302639"/>
              <a:gd name="connsiteY11" fmla="*/ 3785422 h 3785422"/>
              <a:gd name="connsiteX12" fmla="*/ 1105267 w 2302639"/>
              <a:gd name="connsiteY12" fmla="*/ 3785422 h 3785422"/>
              <a:gd name="connsiteX13" fmla="*/ 575660 w 2302639"/>
              <a:gd name="connsiteY13" fmla="*/ 3785422 h 3785422"/>
              <a:gd name="connsiteX14" fmla="*/ 0 w 2302639"/>
              <a:gd name="connsiteY14" fmla="*/ 3785422 h 3785422"/>
              <a:gd name="connsiteX15" fmla="*/ 0 w 2302639"/>
              <a:gd name="connsiteY15" fmla="*/ 3154518 h 3785422"/>
              <a:gd name="connsiteX16" fmla="*/ 0 w 2302639"/>
              <a:gd name="connsiteY16" fmla="*/ 2485760 h 3785422"/>
              <a:gd name="connsiteX17" fmla="*/ 0 w 2302639"/>
              <a:gd name="connsiteY17" fmla="*/ 1968419 h 3785422"/>
              <a:gd name="connsiteX18" fmla="*/ 0 w 2302639"/>
              <a:gd name="connsiteY18" fmla="*/ 1299662 h 3785422"/>
              <a:gd name="connsiteX19" fmla="*/ 0 w 2302639"/>
              <a:gd name="connsiteY19" fmla="*/ 782321 h 3785422"/>
              <a:gd name="connsiteX20" fmla="*/ 0 w 2302639"/>
              <a:gd name="connsiteY20" fmla="*/ 0 h 37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2639" h="3785422" fill="none" extrusionOk="0">
                <a:moveTo>
                  <a:pt x="0" y="0"/>
                </a:moveTo>
                <a:cubicBezTo>
                  <a:pt x="268536" y="18610"/>
                  <a:pt x="380707" y="12979"/>
                  <a:pt x="575660" y="0"/>
                </a:cubicBezTo>
                <a:cubicBezTo>
                  <a:pt x="770613" y="-12979"/>
                  <a:pt x="876716" y="-17985"/>
                  <a:pt x="1082240" y="0"/>
                </a:cubicBezTo>
                <a:cubicBezTo>
                  <a:pt x="1287764" y="17985"/>
                  <a:pt x="1498693" y="-19693"/>
                  <a:pt x="1657900" y="0"/>
                </a:cubicBezTo>
                <a:cubicBezTo>
                  <a:pt x="1817107" y="19693"/>
                  <a:pt x="2003517" y="12672"/>
                  <a:pt x="2302639" y="0"/>
                </a:cubicBezTo>
                <a:cubicBezTo>
                  <a:pt x="2273308" y="236731"/>
                  <a:pt x="2334157" y="389917"/>
                  <a:pt x="2302639" y="668758"/>
                </a:cubicBezTo>
                <a:cubicBezTo>
                  <a:pt x="2271121" y="947599"/>
                  <a:pt x="2285286" y="1125257"/>
                  <a:pt x="2302639" y="1261807"/>
                </a:cubicBezTo>
                <a:cubicBezTo>
                  <a:pt x="2319992" y="1398357"/>
                  <a:pt x="2303751" y="1607497"/>
                  <a:pt x="2302639" y="1892711"/>
                </a:cubicBezTo>
                <a:cubicBezTo>
                  <a:pt x="2301527" y="2177925"/>
                  <a:pt x="2291811" y="2238947"/>
                  <a:pt x="2302639" y="2410052"/>
                </a:cubicBezTo>
                <a:cubicBezTo>
                  <a:pt x="2313467" y="2581157"/>
                  <a:pt x="2322058" y="2847534"/>
                  <a:pt x="2302639" y="3116664"/>
                </a:cubicBezTo>
                <a:cubicBezTo>
                  <a:pt x="2283220" y="3385794"/>
                  <a:pt x="2277850" y="3498309"/>
                  <a:pt x="2302639" y="3785422"/>
                </a:cubicBezTo>
                <a:cubicBezTo>
                  <a:pt x="2130488" y="3793320"/>
                  <a:pt x="1861205" y="3798654"/>
                  <a:pt x="1680926" y="3785422"/>
                </a:cubicBezTo>
                <a:cubicBezTo>
                  <a:pt x="1500647" y="3772190"/>
                  <a:pt x="1355763" y="3784297"/>
                  <a:pt x="1105267" y="3785422"/>
                </a:cubicBezTo>
                <a:cubicBezTo>
                  <a:pt x="854771" y="3786547"/>
                  <a:pt x="717826" y="3795609"/>
                  <a:pt x="575660" y="3785422"/>
                </a:cubicBezTo>
                <a:cubicBezTo>
                  <a:pt x="433494" y="3775235"/>
                  <a:pt x="230566" y="3770317"/>
                  <a:pt x="0" y="3785422"/>
                </a:cubicBezTo>
                <a:cubicBezTo>
                  <a:pt x="-4951" y="3648350"/>
                  <a:pt x="-12435" y="3379303"/>
                  <a:pt x="0" y="3154518"/>
                </a:cubicBezTo>
                <a:cubicBezTo>
                  <a:pt x="12435" y="2929733"/>
                  <a:pt x="7587" y="2641374"/>
                  <a:pt x="0" y="2485760"/>
                </a:cubicBezTo>
                <a:cubicBezTo>
                  <a:pt x="-7587" y="2330146"/>
                  <a:pt x="18718" y="2225352"/>
                  <a:pt x="0" y="1968419"/>
                </a:cubicBezTo>
                <a:cubicBezTo>
                  <a:pt x="-18718" y="1711486"/>
                  <a:pt x="5368" y="1554409"/>
                  <a:pt x="0" y="1299662"/>
                </a:cubicBezTo>
                <a:cubicBezTo>
                  <a:pt x="-5368" y="1044915"/>
                  <a:pt x="-24496" y="953111"/>
                  <a:pt x="0" y="782321"/>
                </a:cubicBezTo>
                <a:cubicBezTo>
                  <a:pt x="24496" y="611531"/>
                  <a:pt x="-6585" y="208817"/>
                  <a:pt x="0" y="0"/>
                </a:cubicBezTo>
                <a:close/>
              </a:path>
              <a:path w="2302639" h="3785422" stroke="0" extrusionOk="0">
                <a:moveTo>
                  <a:pt x="0" y="0"/>
                </a:moveTo>
                <a:cubicBezTo>
                  <a:pt x="232538" y="26417"/>
                  <a:pt x="417703" y="23662"/>
                  <a:pt x="621713" y="0"/>
                </a:cubicBezTo>
                <a:cubicBezTo>
                  <a:pt x="825723" y="-23662"/>
                  <a:pt x="999190" y="4704"/>
                  <a:pt x="1220399" y="0"/>
                </a:cubicBezTo>
                <a:cubicBezTo>
                  <a:pt x="1441608" y="-4704"/>
                  <a:pt x="2082695" y="-13041"/>
                  <a:pt x="2302639" y="0"/>
                </a:cubicBezTo>
                <a:cubicBezTo>
                  <a:pt x="2302548" y="213529"/>
                  <a:pt x="2326679" y="371838"/>
                  <a:pt x="2302639" y="706612"/>
                </a:cubicBezTo>
                <a:cubicBezTo>
                  <a:pt x="2278599" y="1041386"/>
                  <a:pt x="2285646" y="1084948"/>
                  <a:pt x="2302639" y="1223953"/>
                </a:cubicBezTo>
                <a:cubicBezTo>
                  <a:pt x="2319632" y="1362958"/>
                  <a:pt x="2293940" y="1718600"/>
                  <a:pt x="2302639" y="1892711"/>
                </a:cubicBezTo>
                <a:cubicBezTo>
                  <a:pt x="2311338" y="2066822"/>
                  <a:pt x="2302965" y="2245657"/>
                  <a:pt x="2302639" y="2410052"/>
                </a:cubicBezTo>
                <a:cubicBezTo>
                  <a:pt x="2302313" y="2574447"/>
                  <a:pt x="2318287" y="2824152"/>
                  <a:pt x="2302639" y="3116664"/>
                </a:cubicBezTo>
                <a:cubicBezTo>
                  <a:pt x="2286991" y="3409176"/>
                  <a:pt x="2306319" y="3626742"/>
                  <a:pt x="2302639" y="3785422"/>
                </a:cubicBezTo>
                <a:cubicBezTo>
                  <a:pt x="2195833" y="3786837"/>
                  <a:pt x="1920498" y="3766900"/>
                  <a:pt x="1796058" y="3785422"/>
                </a:cubicBezTo>
                <a:cubicBezTo>
                  <a:pt x="1671618" y="3803944"/>
                  <a:pt x="1432943" y="3780505"/>
                  <a:pt x="1243425" y="3785422"/>
                </a:cubicBezTo>
                <a:cubicBezTo>
                  <a:pt x="1053907" y="3790339"/>
                  <a:pt x="900125" y="3782170"/>
                  <a:pt x="713818" y="3785422"/>
                </a:cubicBezTo>
                <a:cubicBezTo>
                  <a:pt x="527511" y="3788674"/>
                  <a:pt x="275972" y="3815753"/>
                  <a:pt x="0" y="3785422"/>
                </a:cubicBezTo>
                <a:cubicBezTo>
                  <a:pt x="-29571" y="3541191"/>
                  <a:pt x="11217" y="3438028"/>
                  <a:pt x="0" y="3154518"/>
                </a:cubicBezTo>
                <a:cubicBezTo>
                  <a:pt x="-11217" y="2871008"/>
                  <a:pt x="10035" y="2884981"/>
                  <a:pt x="0" y="2637177"/>
                </a:cubicBezTo>
                <a:cubicBezTo>
                  <a:pt x="-10035" y="2389373"/>
                  <a:pt x="3607" y="2200010"/>
                  <a:pt x="0" y="1968419"/>
                </a:cubicBezTo>
                <a:cubicBezTo>
                  <a:pt x="-3607" y="1736828"/>
                  <a:pt x="14083" y="1614179"/>
                  <a:pt x="0" y="1375370"/>
                </a:cubicBezTo>
                <a:cubicBezTo>
                  <a:pt x="-14083" y="1136561"/>
                  <a:pt x="28598" y="955183"/>
                  <a:pt x="0" y="706612"/>
                </a:cubicBezTo>
                <a:cubicBezTo>
                  <a:pt x="-28598" y="458041"/>
                  <a:pt x="-1139" y="17882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DF8910-2E10-4B75-A1FF-7C1D25386528}"/>
              </a:ext>
            </a:extLst>
          </p:cNvPr>
          <p:cNvSpPr/>
          <p:nvPr userDrawn="1"/>
        </p:nvSpPr>
        <p:spPr>
          <a:xfrm>
            <a:off x="9729099" y="2168435"/>
            <a:ext cx="2302639" cy="3785422"/>
          </a:xfrm>
          <a:custGeom>
            <a:avLst/>
            <a:gdLst>
              <a:gd name="connsiteX0" fmla="*/ 0 w 2302639"/>
              <a:gd name="connsiteY0" fmla="*/ 0 h 3785422"/>
              <a:gd name="connsiteX1" fmla="*/ 575660 w 2302639"/>
              <a:gd name="connsiteY1" fmla="*/ 0 h 3785422"/>
              <a:gd name="connsiteX2" fmla="*/ 1082240 w 2302639"/>
              <a:gd name="connsiteY2" fmla="*/ 0 h 3785422"/>
              <a:gd name="connsiteX3" fmla="*/ 1657900 w 2302639"/>
              <a:gd name="connsiteY3" fmla="*/ 0 h 3785422"/>
              <a:gd name="connsiteX4" fmla="*/ 2302639 w 2302639"/>
              <a:gd name="connsiteY4" fmla="*/ 0 h 3785422"/>
              <a:gd name="connsiteX5" fmla="*/ 2302639 w 2302639"/>
              <a:gd name="connsiteY5" fmla="*/ 668758 h 3785422"/>
              <a:gd name="connsiteX6" fmla="*/ 2302639 w 2302639"/>
              <a:gd name="connsiteY6" fmla="*/ 1261807 h 3785422"/>
              <a:gd name="connsiteX7" fmla="*/ 2302639 w 2302639"/>
              <a:gd name="connsiteY7" fmla="*/ 1892711 h 3785422"/>
              <a:gd name="connsiteX8" fmla="*/ 2302639 w 2302639"/>
              <a:gd name="connsiteY8" fmla="*/ 2410052 h 3785422"/>
              <a:gd name="connsiteX9" fmla="*/ 2302639 w 2302639"/>
              <a:gd name="connsiteY9" fmla="*/ 3116664 h 3785422"/>
              <a:gd name="connsiteX10" fmla="*/ 2302639 w 2302639"/>
              <a:gd name="connsiteY10" fmla="*/ 3785422 h 3785422"/>
              <a:gd name="connsiteX11" fmla="*/ 1680926 w 2302639"/>
              <a:gd name="connsiteY11" fmla="*/ 3785422 h 3785422"/>
              <a:gd name="connsiteX12" fmla="*/ 1105267 w 2302639"/>
              <a:gd name="connsiteY12" fmla="*/ 3785422 h 3785422"/>
              <a:gd name="connsiteX13" fmla="*/ 575660 w 2302639"/>
              <a:gd name="connsiteY13" fmla="*/ 3785422 h 3785422"/>
              <a:gd name="connsiteX14" fmla="*/ 0 w 2302639"/>
              <a:gd name="connsiteY14" fmla="*/ 3785422 h 3785422"/>
              <a:gd name="connsiteX15" fmla="*/ 0 w 2302639"/>
              <a:gd name="connsiteY15" fmla="*/ 3154518 h 3785422"/>
              <a:gd name="connsiteX16" fmla="*/ 0 w 2302639"/>
              <a:gd name="connsiteY16" fmla="*/ 2485760 h 3785422"/>
              <a:gd name="connsiteX17" fmla="*/ 0 w 2302639"/>
              <a:gd name="connsiteY17" fmla="*/ 1968419 h 3785422"/>
              <a:gd name="connsiteX18" fmla="*/ 0 w 2302639"/>
              <a:gd name="connsiteY18" fmla="*/ 1299662 h 3785422"/>
              <a:gd name="connsiteX19" fmla="*/ 0 w 2302639"/>
              <a:gd name="connsiteY19" fmla="*/ 782321 h 3785422"/>
              <a:gd name="connsiteX20" fmla="*/ 0 w 2302639"/>
              <a:gd name="connsiteY20" fmla="*/ 0 h 37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2639" h="3785422" fill="none" extrusionOk="0">
                <a:moveTo>
                  <a:pt x="0" y="0"/>
                </a:moveTo>
                <a:cubicBezTo>
                  <a:pt x="268536" y="18610"/>
                  <a:pt x="380707" y="12979"/>
                  <a:pt x="575660" y="0"/>
                </a:cubicBezTo>
                <a:cubicBezTo>
                  <a:pt x="770613" y="-12979"/>
                  <a:pt x="876716" y="-17985"/>
                  <a:pt x="1082240" y="0"/>
                </a:cubicBezTo>
                <a:cubicBezTo>
                  <a:pt x="1287764" y="17985"/>
                  <a:pt x="1498693" y="-19693"/>
                  <a:pt x="1657900" y="0"/>
                </a:cubicBezTo>
                <a:cubicBezTo>
                  <a:pt x="1817107" y="19693"/>
                  <a:pt x="2003517" y="12672"/>
                  <a:pt x="2302639" y="0"/>
                </a:cubicBezTo>
                <a:cubicBezTo>
                  <a:pt x="2273308" y="236731"/>
                  <a:pt x="2334157" y="389917"/>
                  <a:pt x="2302639" y="668758"/>
                </a:cubicBezTo>
                <a:cubicBezTo>
                  <a:pt x="2271121" y="947599"/>
                  <a:pt x="2285286" y="1125257"/>
                  <a:pt x="2302639" y="1261807"/>
                </a:cubicBezTo>
                <a:cubicBezTo>
                  <a:pt x="2319992" y="1398357"/>
                  <a:pt x="2303751" y="1607497"/>
                  <a:pt x="2302639" y="1892711"/>
                </a:cubicBezTo>
                <a:cubicBezTo>
                  <a:pt x="2301527" y="2177925"/>
                  <a:pt x="2291811" y="2238947"/>
                  <a:pt x="2302639" y="2410052"/>
                </a:cubicBezTo>
                <a:cubicBezTo>
                  <a:pt x="2313467" y="2581157"/>
                  <a:pt x="2322058" y="2847534"/>
                  <a:pt x="2302639" y="3116664"/>
                </a:cubicBezTo>
                <a:cubicBezTo>
                  <a:pt x="2283220" y="3385794"/>
                  <a:pt x="2277850" y="3498309"/>
                  <a:pt x="2302639" y="3785422"/>
                </a:cubicBezTo>
                <a:cubicBezTo>
                  <a:pt x="2130488" y="3793320"/>
                  <a:pt x="1861205" y="3798654"/>
                  <a:pt x="1680926" y="3785422"/>
                </a:cubicBezTo>
                <a:cubicBezTo>
                  <a:pt x="1500647" y="3772190"/>
                  <a:pt x="1355763" y="3784297"/>
                  <a:pt x="1105267" y="3785422"/>
                </a:cubicBezTo>
                <a:cubicBezTo>
                  <a:pt x="854771" y="3786547"/>
                  <a:pt x="717826" y="3795609"/>
                  <a:pt x="575660" y="3785422"/>
                </a:cubicBezTo>
                <a:cubicBezTo>
                  <a:pt x="433494" y="3775235"/>
                  <a:pt x="230566" y="3770317"/>
                  <a:pt x="0" y="3785422"/>
                </a:cubicBezTo>
                <a:cubicBezTo>
                  <a:pt x="-4951" y="3648350"/>
                  <a:pt x="-12435" y="3379303"/>
                  <a:pt x="0" y="3154518"/>
                </a:cubicBezTo>
                <a:cubicBezTo>
                  <a:pt x="12435" y="2929733"/>
                  <a:pt x="7587" y="2641374"/>
                  <a:pt x="0" y="2485760"/>
                </a:cubicBezTo>
                <a:cubicBezTo>
                  <a:pt x="-7587" y="2330146"/>
                  <a:pt x="18718" y="2225352"/>
                  <a:pt x="0" y="1968419"/>
                </a:cubicBezTo>
                <a:cubicBezTo>
                  <a:pt x="-18718" y="1711486"/>
                  <a:pt x="5368" y="1554409"/>
                  <a:pt x="0" y="1299662"/>
                </a:cubicBezTo>
                <a:cubicBezTo>
                  <a:pt x="-5368" y="1044915"/>
                  <a:pt x="-24496" y="953111"/>
                  <a:pt x="0" y="782321"/>
                </a:cubicBezTo>
                <a:cubicBezTo>
                  <a:pt x="24496" y="611531"/>
                  <a:pt x="-6585" y="208817"/>
                  <a:pt x="0" y="0"/>
                </a:cubicBezTo>
                <a:close/>
              </a:path>
              <a:path w="2302639" h="3785422" stroke="0" extrusionOk="0">
                <a:moveTo>
                  <a:pt x="0" y="0"/>
                </a:moveTo>
                <a:cubicBezTo>
                  <a:pt x="232538" y="26417"/>
                  <a:pt x="417703" y="23662"/>
                  <a:pt x="621713" y="0"/>
                </a:cubicBezTo>
                <a:cubicBezTo>
                  <a:pt x="825723" y="-23662"/>
                  <a:pt x="999190" y="4704"/>
                  <a:pt x="1220399" y="0"/>
                </a:cubicBezTo>
                <a:cubicBezTo>
                  <a:pt x="1441608" y="-4704"/>
                  <a:pt x="2082695" y="-13041"/>
                  <a:pt x="2302639" y="0"/>
                </a:cubicBezTo>
                <a:cubicBezTo>
                  <a:pt x="2302548" y="213529"/>
                  <a:pt x="2326679" y="371838"/>
                  <a:pt x="2302639" y="706612"/>
                </a:cubicBezTo>
                <a:cubicBezTo>
                  <a:pt x="2278599" y="1041386"/>
                  <a:pt x="2285646" y="1084948"/>
                  <a:pt x="2302639" y="1223953"/>
                </a:cubicBezTo>
                <a:cubicBezTo>
                  <a:pt x="2319632" y="1362958"/>
                  <a:pt x="2293940" y="1718600"/>
                  <a:pt x="2302639" y="1892711"/>
                </a:cubicBezTo>
                <a:cubicBezTo>
                  <a:pt x="2311338" y="2066822"/>
                  <a:pt x="2302965" y="2245657"/>
                  <a:pt x="2302639" y="2410052"/>
                </a:cubicBezTo>
                <a:cubicBezTo>
                  <a:pt x="2302313" y="2574447"/>
                  <a:pt x="2318287" y="2824152"/>
                  <a:pt x="2302639" y="3116664"/>
                </a:cubicBezTo>
                <a:cubicBezTo>
                  <a:pt x="2286991" y="3409176"/>
                  <a:pt x="2306319" y="3626742"/>
                  <a:pt x="2302639" y="3785422"/>
                </a:cubicBezTo>
                <a:cubicBezTo>
                  <a:pt x="2195833" y="3786837"/>
                  <a:pt x="1920498" y="3766900"/>
                  <a:pt x="1796058" y="3785422"/>
                </a:cubicBezTo>
                <a:cubicBezTo>
                  <a:pt x="1671618" y="3803944"/>
                  <a:pt x="1432943" y="3780505"/>
                  <a:pt x="1243425" y="3785422"/>
                </a:cubicBezTo>
                <a:cubicBezTo>
                  <a:pt x="1053907" y="3790339"/>
                  <a:pt x="900125" y="3782170"/>
                  <a:pt x="713818" y="3785422"/>
                </a:cubicBezTo>
                <a:cubicBezTo>
                  <a:pt x="527511" y="3788674"/>
                  <a:pt x="275972" y="3815753"/>
                  <a:pt x="0" y="3785422"/>
                </a:cubicBezTo>
                <a:cubicBezTo>
                  <a:pt x="-29571" y="3541191"/>
                  <a:pt x="11217" y="3438028"/>
                  <a:pt x="0" y="3154518"/>
                </a:cubicBezTo>
                <a:cubicBezTo>
                  <a:pt x="-11217" y="2871008"/>
                  <a:pt x="10035" y="2884981"/>
                  <a:pt x="0" y="2637177"/>
                </a:cubicBezTo>
                <a:cubicBezTo>
                  <a:pt x="-10035" y="2389373"/>
                  <a:pt x="3607" y="2200010"/>
                  <a:pt x="0" y="1968419"/>
                </a:cubicBezTo>
                <a:cubicBezTo>
                  <a:pt x="-3607" y="1736828"/>
                  <a:pt x="14083" y="1614179"/>
                  <a:pt x="0" y="1375370"/>
                </a:cubicBezTo>
                <a:cubicBezTo>
                  <a:pt x="-14083" y="1136561"/>
                  <a:pt x="28598" y="955183"/>
                  <a:pt x="0" y="706612"/>
                </a:cubicBezTo>
                <a:cubicBezTo>
                  <a:pt x="-28598" y="458041"/>
                  <a:pt x="-1139" y="17882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A4DF51A-861E-4EB2-8078-8DAD765814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96724" y="3840999"/>
            <a:ext cx="1978025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AA982D33-C441-49E4-B7EF-EF77023761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96724" y="4459843"/>
            <a:ext cx="1978025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5AD187E6-113B-4738-A038-79E2CF3501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696724" y="2378730"/>
            <a:ext cx="1978024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AB8F4D-BD8C-485B-A714-BB16D087196F}"/>
              </a:ext>
            </a:extLst>
          </p:cNvPr>
          <p:cNvSpPr/>
          <p:nvPr userDrawn="1"/>
        </p:nvSpPr>
        <p:spPr>
          <a:xfrm>
            <a:off x="4933723" y="2245453"/>
            <a:ext cx="2302639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20757F-CE97-4078-87ED-5B0BF8A3B090}"/>
              </a:ext>
            </a:extLst>
          </p:cNvPr>
          <p:cNvSpPr/>
          <p:nvPr userDrawn="1"/>
        </p:nvSpPr>
        <p:spPr>
          <a:xfrm>
            <a:off x="7334937" y="2245453"/>
            <a:ext cx="2302639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E127572-BF77-40FB-9DB9-61888DDD1920}"/>
              </a:ext>
            </a:extLst>
          </p:cNvPr>
          <p:cNvSpPr/>
          <p:nvPr userDrawn="1"/>
        </p:nvSpPr>
        <p:spPr>
          <a:xfrm>
            <a:off x="9736151" y="2245453"/>
            <a:ext cx="2302639" cy="3708403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8F5723D1-6D40-4CA3-AF8D-ADB8D93F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A689935C-607D-4566-AEF6-C13C6903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93A80A4-AACF-4EAA-B071-CEB3072B72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275" y="3840999"/>
            <a:ext cx="1978025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CA2B7E4-49AE-4E4D-A6F2-C8A510E80A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275" y="4459843"/>
            <a:ext cx="1978025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E7CC6E58-8680-43D8-9B61-5BA84C1EA30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87275" y="2378730"/>
            <a:ext cx="1978024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F000339-5B94-4865-9D44-485C71AE1A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2841" y="3840999"/>
            <a:ext cx="1978025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3A44406E-4514-4992-8734-EBBFFE4551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92841" y="4459843"/>
            <a:ext cx="1978025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2E1332DA-F6AA-4E42-8E89-9E03CA15715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92841" y="2378730"/>
            <a:ext cx="1978024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2EE2D29-DE86-4B4C-AB8B-5FB5061577F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90918" y="3840999"/>
            <a:ext cx="1978025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7134F6AB-3F4D-4EAC-8E66-D0DBC49A11F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90918" y="4459843"/>
            <a:ext cx="1978025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33627D5A-534B-4E20-ADFA-3C3586E2F5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490918" y="2378730"/>
            <a:ext cx="1978024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2264542-FC17-4357-94C0-C32A5C9990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03014" y="3840999"/>
            <a:ext cx="1978025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05212755-4F3B-46EF-81D2-A9387F66725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03014" y="4459843"/>
            <a:ext cx="1978025" cy="136061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6FCB02C2-C9E1-47A8-A8EB-D8B2207D2A5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903014" y="2378730"/>
            <a:ext cx="1978024" cy="1420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CF35E129-C15B-45FD-9983-4CABCA1CA1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39" y="6382115"/>
            <a:ext cx="339360" cy="3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6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A34FC8-C912-4FD6-87DF-4AC77BE9B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2005465" y="2454500"/>
            <a:ext cx="2020007" cy="231714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76E0C0-C66F-4508-8DD2-A8AC55BE9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10171994" y="1707675"/>
            <a:ext cx="2020007" cy="231714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DFE60F-355E-4C6C-8F3B-40014064E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0800000">
            <a:off x="3106192" y="4270961"/>
            <a:ext cx="2020007" cy="231714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ED95FC1-E118-4C82-A875-97369D6E4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362" t="49943"/>
          <a:stretch/>
        </p:blipFill>
        <p:spPr>
          <a:xfrm rot="16200000">
            <a:off x="140384" y="3133973"/>
            <a:ext cx="2020007" cy="23171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1DCAE2C-9B28-440D-BACA-1CCA422D4DC4}"/>
              </a:ext>
            </a:extLst>
          </p:cNvPr>
          <p:cNvSpPr/>
          <p:nvPr userDrawn="1"/>
        </p:nvSpPr>
        <p:spPr>
          <a:xfrm>
            <a:off x="376380" y="1682825"/>
            <a:ext cx="5593687" cy="1440416"/>
          </a:xfr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9F377B-1442-4560-979E-E8B38C7F760E}"/>
              </a:ext>
            </a:extLst>
          </p:cNvPr>
          <p:cNvSpPr/>
          <p:nvPr userDrawn="1"/>
        </p:nvSpPr>
        <p:spPr>
          <a:xfrm>
            <a:off x="6260385" y="1682825"/>
            <a:ext cx="5593687" cy="1440416"/>
          </a:xfrm>
          <a:custGeom>
            <a:avLst/>
            <a:gdLst>
              <a:gd name="connsiteX0" fmla="*/ 0 w 5593687"/>
              <a:gd name="connsiteY0" fmla="*/ 0 h 1440416"/>
              <a:gd name="connsiteX1" fmla="*/ 643274 w 5593687"/>
              <a:gd name="connsiteY1" fmla="*/ 0 h 1440416"/>
              <a:gd name="connsiteX2" fmla="*/ 1230611 w 5593687"/>
              <a:gd name="connsiteY2" fmla="*/ 0 h 1440416"/>
              <a:gd name="connsiteX3" fmla="*/ 1985759 w 5593687"/>
              <a:gd name="connsiteY3" fmla="*/ 0 h 1440416"/>
              <a:gd name="connsiteX4" fmla="*/ 2796844 w 5593687"/>
              <a:gd name="connsiteY4" fmla="*/ 0 h 1440416"/>
              <a:gd name="connsiteX5" fmla="*/ 3496054 w 5593687"/>
              <a:gd name="connsiteY5" fmla="*/ 0 h 1440416"/>
              <a:gd name="connsiteX6" fmla="*/ 4195265 w 5593687"/>
              <a:gd name="connsiteY6" fmla="*/ 0 h 1440416"/>
              <a:gd name="connsiteX7" fmla="*/ 5593687 w 5593687"/>
              <a:gd name="connsiteY7" fmla="*/ 0 h 1440416"/>
              <a:gd name="connsiteX8" fmla="*/ 5593687 w 5593687"/>
              <a:gd name="connsiteY8" fmla="*/ 465735 h 1440416"/>
              <a:gd name="connsiteX9" fmla="*/ 5593687 w 5593687"/>
              <a:gd name="connsiteY9" fmla="*/ 974681 h 1440416"/>
              <a:gd name="connsiteX10" fmla="*/ 5593687 w 5593687"/>
              <a:gd name="connsiteY10" fmla="*/ 1440416 h 1440416"/>
              <a:gd name="connsiteX11" fmla="*/ 5062287 w 5593687"/>
              <a:gd name="connsiteY11" fmla="*/ 1440416 h 1440416"/>
              <a:gd name="connsiteX12" fmla="*/ 4474950 w 5593687"/>
              <a:gd name="connsiteY12" fmla="*/ 1440416 h 1440416"/>
              <a:gd name="connsiteX13" fmla="*/ 3775739 w 5593687"/>
              <a:gd name="connsiteY13" fmla="*/ 1440416 h 1440416"/>
              <a:gd name="connsiteX14" fmla="*/ 3076528 w 5593687"/>
              <a:gd name="connsiteY14" fmla="*/ 1440416 h 1440416"/>
              <a:gd name="connsiteX15" fmla="*/ 2377317 w 5593687"/>
              <a:gd name="connsiteY15" fmla="*/ 1440416 h 1440416"/>
              <a:gd name="connsiteX16" fmla="*/ 1789980 w 5593687"/>
              <a:gd name="connsiteY16" fmla="*/ 1440416 h 1440416"/>
              <a:gd name="connsiteX17" fmla="*/ 1258580 w 5593687"/>
              <a:gd name="connsiteY17" fmla="*/ 1440416 h 1440416"/>
              <a:gd name="connsiteX18" fmla="*/ 727179 w 5593687"/>
              <a:gd name="connsiteY18" fmla="*/ 1440416 h 1440416"/>
              <a:gd name="connsiteX19" fmla="*/ 0 w 5593687"/>
              <a:gd name="connsiteY19" fmla="*/ 1440416 h 1440416"/>
              <a:gd name="connsiteX20" fmla="*/ 0 w 5593687"/>
              <a:gd name="connsiteY20" fmla="*/ 1003490 h 1440416"/>
              <a:gd name="connsiteX21" fmla="*/ 0 w 5593687"/>
              <a:gd name="connsiteY21" fmla="*/ 523351 h 1440416"/>
              <a:gd name="connsiteX22" fmla="*/ 0 w 5593687"/>
              <a:gd name="connsiteY22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3687" h="1440416" fill="none" extrusionOk="0">
                <a:moveTo>
                  <a:pt x="0" y="0"/>
                </a:moveTo>
                <a:cubicBezTo>
                  <a:pt x="151418" y="26809"/>
                  <a:pt x="353713" y="12396"/>
                  <a:pt x="643274" y="0"/>
                </a:cubicBezTo>
                <a:cubicBezTo>
                  <a:pt x="932835" y="-12396"/>
                  <a:pt x="992761" y="16897"/>
                  <a:pt x="1230611" y="0"/>
                </a:cubicBezTo>
                <a:cubicBezTo>
                  <a:pt x="1468461" y="-16897"/>
                  <a:pt x="1746573" y="31229"/>
                  <a:pt x="1985759" y="0"/>
                </a:cubicBezTo>
                <a:cubicBezTo>
                  <a:pt x="2224945" y="-31229"/>
                  <a:pt x="2629779" y="-32563"/>
                  <a:pt x="2796844" y="0"/>
                </a:cubicBezTo>
                <a:cubicBezTo>
                  <a:pt x="2963909" y="32563"/>
                  <a:pt x="3221067" y="-23144"/>
                  <a:pt x="3496054" y="0"/>
                </a:cubicBezTo>
                <a:cubicBezTo>
                  <a:pt x="3771041" y="23144"/>
                  <a:pt x="3864694" y="23066"/>
                  <a:pt x="4195265" y="0"/>
                </a:cubicBezTo>
                <a:cubicBezTo>
                  <a:pt x="4525836" y="-23066"/>
                  <a:pt x="5049196" y="-47831"/>
                  <a:pt x="5593687" y="0"/>
                </a:cubicBezTo>
                <a:cubicBezTo>
                  <a:pt x="5584185" y="160499"/>
                  <a:pt x="5607321" y="323628"/>
                  <a:pt x="5593687" y="465735"/>
                </a:cubicBezTo>
                <a:cubicBezTo>
                  <a:pt x="5580053" y="607842"/>
                  <a:pt x="5591679" y="807604"/>
                  <a:pt x="5593687" y="974681"/>
                </a:cubicBezTo>
                <a:cubicBezTo>
                  <a:pt x="5595695" y="1141758"/>
                  <a:pt x="5614841" y="1303613"/>
                  <a:pt x="5593687" y="1440416"/>
                </a:cubicBezTo>
                <a:cubicBezTo>
                  <a:pt x="5415119" y="1450241"/>
                  <a:pt x="5225231" y="1437517"/>
                  <a:pt x="5062287" y="1440416"/>
                </a:cubicBezTo>
                <a:cubicBezTo>
                  <a:pt x="4899343" y="1443315"/>
                  <a:pt x="4748918" y="1427458"/>
                  <a:pt x="4474950" y="1440416"/>
                </a:cubicBezTo>
                <a:cubicBezTo>
                  <a:pt x="4200982" y="1453374"/>
                  <a:pt x="4098658" y="1424982"/>
                  <a:pt x="3775739" y="1440416"/>
                </a:cubicBezTo>
                <a:cubicBezTo>
                  <a:pt x="3452820" y="1455850"/>
                  <a:pt x="3402923" y="1465682"/>
                  <a:pt x="3076528" y="1440416"/>
                </a:cubicBezTo>
                <a:cubicBezTo>
                  <a:pt x="2750133" y="1415150"/>
                  <a:pt x="2710509" y="1472076"/>
                  <a:pt x="2377317" y="1440416"/>
                </a:cubicBezTo>
                <a:cubicBezTo>
                  <a:pt x="2044125" y="1408756"/>
                  <a:pt x="2013740" y="1435064"/>
                  <a:pt x="1789980" y="1440416"/>
                </a:cubicBezTo>
                <a:cubicBezTo>
                  <a:pt x="1566220" y="1445768"/>
                  <a:pt x="1497650" y="1433796"/>
                  <a:pt x="1258580" y="1440416"/>
                </a:cubicBezTo>
                <a:cubicBezTo>
                  <a:pt x="1019510" y="1447036"/>
                  <a:pt x="857671" y="1455728"/>
                  <a:pt x="727179" y="1440416"/>
                </a:cubicBezTo>
                <a:cubicBezTo>
                  <a:pt x="596687" y="1425104"/>
                  <a:pt x="180089" y="1431665"/>
                  <a:pt x="0" y="1440416"/>
                </a:cubicBezTo>
                <a:cubicBezTo>
                  <a:pt x="21561" y="1228333"/>
                  <a:pt x="-18201" y="1180401"/>
                  <a:pt x="0" y="1003490"/>
                </a:cubicBezTo>
                <a:cubicBezTo>
                  <a:pt x="18201" y="826579"/>
                  <a:pt x="16795" y="713028"/>
                  <a:pt x="0" y="523351"/>
                </a:cubicBezTo>
                <a:cubicBezTo>
                  <a:pt x="-16795" y="333674"/>
                  <a:pt x="8605" y="152268"/>
                  <a:pt x="0" y="0"/>
                </a:cubicBezTo>
                <a:close/>
              </a:path>
              <a:path w="5593687" h="1440416" stroke="0" extrusionOk="0">
                <a:moveTo>
                  <a:pt x="0" y="0"/>
                </a:moveTo>
                <a:cubicBezTo>
                  <a:pt x="165816" y="35470"/>
                  <a:pt x="641350" y="3599"/>
                  <a:pt x="811085" y="0"/>
                </a:cubicBezTo>
                <a:cubicBezTo>
                  <a:pt x="980820" y="-3599"/>
                  <a:pt x="1302610" y="-3465"/>
                  <a:pt x="1566232" y="0"/>
                </a:cubicBezTo>
                <a:cubicBezTo>
                  <a:pt x="1829854" y="3465"/>
                  <a:pt x="2059891" y="3918"/>
                  <a:pt x="2321380" y="0"/>
                </a:cubicBezTo>
                <a:cubicBezTo>
                  <a:pt x="2582869" y="-3918"/>
                  <a:pt x="2844511" y="36992"/>
                  <a:pt x="3132465" y="0"/>
                </a:cubicBezTo>
                <a:cubicBezTo>
                  <a:pt x="3420419" y="-36992"/>
                  <a:pt x="3455579" y="18107"/>
                  <a:pt x="3719802" y="0"/>
                </a:cubicBezTo>
                <a:cubicBezTo>
                  <a:pt x="3984025" y="-18107"/>
                  <a:pt x="4298552" y="-11000"/>
                  <a:pt x="4530886" y="0"/>
                </a:cubicBezTo>
                <a:cubicBezTo>
                  <a:pt x="4763220" y="11000"/>
                  <a:pt x="5083127" y="39222"/>
                  <a:pt x="5593687" y="0"/>
                </a:cubicBezTo>
                <a:cubicBezTo>
                  <a:pt x="5570552" y="112035"/>
                  <a:pt x="5600930" y="359627"/>
                  <a:pt x="5593687" y="508947"/>
                </a:cubicBezTo>
                <a:cubicBezTo>
                  <a:pt x="5586444" y="658267"/>
                  <a:pt x="5600799" y="753560"/>
                  <a:pt x="5593687" y="945873"/>
                </a:cubicBezTo>
                <a:cubicBezTo>
                  <a:pt x="5586575" y="1138186"/>
                  <a:pt x="5610546" y="1209036"/>
                  <a:pt x="5593687" y="1440416"/>
                </a:cubicBezTo>
                <a:cubicBezTo>
                  <a:pt x="5463972" y="1418266"/>
                  <a:pt x="5122118" y="1418038"/>
                  <a:pt x="4950413" y="1440416"/>
                </a:cubicBezTo>
                <a:cubicBezTo>
                  <a:pt x="4778708" y="1462794"/>
                  <a:pt x="4517002" y="1427826"/>
                  <a:pt x="4363076" y="1440416"/>
                </a:cubicBezTo>
                <a:cubicBezTo>
                  <a:pt x="4209150" y="1453006"/>
                  <a:pt x="4032834" y="1465631"/>
                  <a:pt x="3831676" y="1440416"/>
                </a:cubicBezTo>
                <a:cubicBezTo>
                  <a:pt x="3630518" y="1415201"/>
                  <a:pt x="3465484" y="1423919"/>
                  <a:pt x="3132465" y="1440416"/>
                </a:cubicBezTo>
                <a:cubicBezTo>
                  <a:pt x="2799446" y="1456913"/>
                  <a:pt x="2604819" y="1407858"/>
                  <a:pt x="2433254" y="1440416"/>
                </a:cubicBezTo>
                <a:cubicBezTo>
                  <a:pt x="2261689" y="1472974"/>
                  <a:pt x="2036649" y="1441444"/>
                  <a:pt x="1901854" y="1440416"/>
                </a:cubicBezTo>
                <a:cubicBezTo>
                  <a:pt x="1767059" y="1439388"/>
                  <a:pt x="1307007" y="1443532"/>
                  <a:pt x="1090769" y="1440416"/>
                </a:cubicBezTo>
                <a:cubicBezTo>
                  <a:pt x="874532" y="1437300"/>
                  <a:pt x="522059" y="1468786"/>
                  <a:pt x="0" y="1440416"/>
                </a:cubicBezTo>
                <a:cubicBezTo>
                  <a:pt x="-1826" y="1250216"/>
                  <a:pt x="11983" y="1115476"/>
                  <a:pt x="0" y="1003490"/>
                </a:cubicBezTo>
                <a:cubicBezTo>
                  <a:pt x="-11983" y="891504"/>
                  <a:pt x="-1707" y="674493"/>
                  <a:pt x="0" y="523351"/>
                </a:cubicBezTo>
                <a:cubicBezTo>
                  <a:pt x="1707" y="372209"/>
                  <a:pt x="15259" y="2126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1096EC-7641-4953-A63E-BA8AD56CB2B8}"/>
              </a:ext>
            </a:extLst>
          </p:cNvPr>
          <p:cNvSpPr/>
          <p:nvPr userDrawn="1"/>
        </p:nvSpPr>
        <p:spPr>
          <a:xfrm>
            <a:off x="376380" y="3258668"/>
            <a:ext cx="5593687" cy="1440416"/>
          </a:xfr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E8228F-6967-4B63-A6AB-EF027A446EE1}"/>
              </a:ext>
            </a:extLst>
          </p:cNvPr>
          <p:cNvSpPr/>
          <p:nvPr userDrawn="1"/>
        </p:nvSpPr>
        <p:spPr>
          <a:xfrm>
            <a:off x="376380" y="4834512"/>
            <a:ext cx="5593687" cy="1440416"/>
          </a:xfr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CB8862-AB96-4829-AFE8-EF745E916A00}"/>
              </a:ext>
            </a:extLst>
          </p:cNvPr>
          <p:cNvSpPr/>
          <p:nvPr userDrawn="1"/>
        </p:nvSpPr>
        <p:spPr>
          <a:xfrm>
            <a:off x="6260385" y="3258668"/>
            <a:ext cx="5593687" cy="1440416"/>
          </a:xfr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444C7F-A70A-4A57-843C-DC202825F7D6}"/>
              </a:ext>
            </a:extLst>
          </p:cNvPr>
          <p:cNvSpPr/>
          <p:nvPr userDrawn="1"/>
        </p:nvSpPr>
        <p:spPr>
          <a:xfrm>
            <a:off x="6260385" y="4834512"/>
            <a:ext cx="5593687" cy="1440416"/>
          </a:xfr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91D3EB-B488-41DE-BA0B-1B043D40E8A3}"/>
              </a:ext>
            </a:extLst>
          </p:cNvPr>
          <p:cNvSpPr/>
          <p:nvPr userDrawn="1"/>
        </p:nvSpPr>
        <p:spPr>
          <a:xfrm>
            <a:off x="415228" y="1682825"/>
            <a:ext cx="5593687" cy="1440416"/>
          </a:xfrm>
          <a:custGeom>
            <a:avLst/>
            <a:gdLst>
              <a:gd name="connsiteX0" fmla="*/ 0 w 5593687"/>
              <a:gd name="connsiteY0" fmla="*/ 0 h 1440416"/>
              <a:gd name="connsiteX1" fmla="*/ 643274 w 5593687"/>
              <a:gd name="connsiteY1" fmla="*/ 0 h 1440416"/>
              <a:gd name="connsiteX2" fmla="*/ 1230611 w 5593687"/>
              <a:gd name="connsiteY2" fmla="*/ 0 h 1440416"/>
              <a:gd name="connsiteX3" fmla="*/ 1985759 w 5593687"/>
              <a:gd name="connsiteY3" fmla="*/ 0 h 1440416"/>
              <a:gd name="connsiteX4" fmla="*/ 2796844 w 5593687"/>
              <a:gd name="connsiteY4" fmla="*/ 0 h 1440416"/>
              <a:gd name="connsiteX5" fmla="*/ 3496054 w 5593687"/>
              <a:gd name="connsiteY5" fmla="*/ 0 h 1440416"/>
              <a:gd name="connsiteX6" fmla="*/ 4195265 w 5593687"/>
              <a:gd name="connsiteY6" fmla="*/ 0 h 1440416"/>
              <a:gd name="connsiteX7" fmla="*/ 5593687 w 5593687"/>
              <a:gd name="connsiteY7" fmla="*/ 0 h 1440416"/>
              <a:gd name="connsiteX8" fmla="*/ 5593687 w 5593687"/>
              <a:gd name="connsiteY8" fmla="*/ 465735 h 1440416"/>
              <a:gd name="connsiteX9" fmla="*/ 5593687 w 5593687"/>
              <a:gd name="connsiteY9" fmla="*/ 974681 h 1440416"/>
              <a:gd name="connsiteX10" fmla="*/ 5593687 w 5593687"/>
              <a:gd name="connsiteY10" fmla="*/ 1440416 h 1440416"/>
              <a:gd name="connsiteX11" fmla="*/ 5062287 w 5593687"/>
              <a:gd name="connsiteY11" fmla="*/ 1440416 h 1440416"/>
              <a:gd name="connsiteX12" fmla="*/ 4474950 w 5593687"/>
              <a:gd name="connsiteY12" fmla="*/ 1440416 h 1440416"/>
              <a:gd name="connsiteX13" fmla="*/ 3775739 w 5593687"/>
              <a:gd name="connsiteY13" fmla="*/ 1440416 h 1440416"/>
              <a:gd name="connsiteX14" fmla="*/ 3076528 w 5593687"/>
              <a:gd name="connsiteY14" fmla="*/ 1440416 h 1440416"/>
              <a:gd name="connsiteX15" fmla="*/ 2377317 w 5593687"/>
              <a:gd name="connsiteY15" fmla="*/ 1440416 h 1440416"/>
              <a:gd name="connsiteX16" fmla="*/ 1789980 w 5593687"/>
              <a:gd name="connsiteY16" fmla="*/ 1440416 h 1440416"/>
              <a:gd name="connsiteX17" fmla="*/ 1258580 w 5593687"/>
              <a:gd name="connsiteY17" fmla="*/ 1440416 h 1440416"/>
              <a:gd name="connsiteX18" fmla="*/ 727179 w 5593687"/>
              <a:gd name="connsiteY18" fmla="*/ 1440416 h 1440416"/>
              <a:gd name="connsiteX19" fmla="*/ 0 w 5593687"/>
              <a:gd name="connsiteY19" fmla="*/ 1440416 h 1440416"/>
              <a:gd name="connsiteX20" fmla="*/ 0 w 5593687"/>
              <a:gd name="connsiteY20" fmla="*/ 1003490 h 1440416"/>
              <a:gd name="connsiteX21" fmla="*/ 0 w 5593687"/>
              <a:gd name="connsiteY21" fmla="*/ 523351 h 1440416"/>
              <a:gd name="connsiteX22" fmla="*/ 0 w 5593687"/>
              <a:gd name="connsiteY22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3687" h="1440416" fill="none" extrusionOk="0">
                <a:moveTo>
                  <a:pt x="0" y="0"/>
                </a:moveTo>
                <a:cubicBezTo>
                  <a:pt x="151418" y="26809"/>
                  <a:pt x="353713" y="12396"/>
                  <a:pt x="643274" y="0"/>
                </a:cubicBezTo>
                <a:cubicBezTo>
                  <a:pt x="932835" y="-12396"/>
                  <a:pt x="992761" y="16897"/>
                  <a:pt x="1230611" y="0"/>
                </a:cubicBezTo>
                <a:cubicBezTo>
                  <a:pt x="1468461" y="-16897"/>
                  <a:pt x="1746573" y="31229"/>
                  <a:pt x="1985759" y="0"/>
                </a:cubicBezTo>
                <a:cubicBezTo>
                  <a:pt x="2224945" y="-31229"/>
                  <a:pt x="2629779" y="-32563"/>
                  <a:pt x="2796844" y="0"/>
                </a:cubicBezTo>
                <a:cubicBezTo>
                  <a:pt x="2963909" y="32563"/>
                  <a:pt x="3221067" y="-23144"/>
                  <a:pt x="3496054" y="0"/>
                </a:cubicBezTo>
                <a:cubicBezTo>
                  <a:pt x="3771041" y="23144"/>
                  <a:pt x="3864694" y="23066"/>
                  <a:pt x="4195265" y="0"/>
                </a:cubicBezTo>
                <a:cubicBezTo>
                  <a:pt x="4525836" y="-23066"/>
                  <a:pt x="5049196" y="-47831"/>
                  <a:pt x="5593687" y="0"/>
                </a:cubicBezTo>
                <a:cubicBezTo>
                  <a:pt x="5584185" y="160499"/>
                  <a:pt x="5607321" y="323628"/>
                  <a:pt x="5593687" y="465735"/>
                </a:cubicBezTo>
                <a:cubicBezTo>
                  <a:pt x="5580053" y="607842"/>
                  <a:pt x="5591679" y="807604"/>
                  <a:pt x="5593687" y="974681"/>
                </a:cubicBezTo>
                <a:cubicBezTo>
                  <a:pt x="5595695" y="1141758"/>
                  <a:pt x="5614841" y="1303613"/>
                  <a:pt x="5593687" y="1440416"/>
                </a:cubicBezTo>
                <a:cubicBezTo>
                  <a:pt x="5415119" y="1450241"/>
                  <a:pt x="5225231" y="1437517"/>
                  <a:pt x="5062287" y="1440416"/>
                </a:cubicBezTo>
                <a:cubicBezTo>
                  <a:pt x="4899343" y="1443315"/>
                  <a:pt x="4748918" y="1427458"/>
                  <a:pt x="4474950" y="1440416"/>
                </a:cubicBezTo>
                <a:cubicBezTo>
                  <a:pt x="4200982" y="1453374"/>
                  <a:pt x="4098658" y="1424982"/>
                  <a:pt x="3775739" y="1440416"/>
                </a:cubicBezTo>
                <a:cubicBezTo>
                  <a:pt x="3452820" y="1455850"/>
                  <a:pt x="3402923" y="1465682"/>
                  <a:pt x="3076528" y="1440416"/>
                </a:cubicBezTo>
                <a:cubicBezTo>
                  <a:pt x="2750133" y="1415150"/>
                  <a:pt x="2710509" y="1472076"/>
                  <a:pt x="2377317" y="1440416"/>
                </a:cubicBezTo>
                <a:cubicBezTo>
                  <a:pt x="2044125" y="1408756"/>
                  <a:pt x="2013740" y="1435064"/>
                  <a:pt x="1789980" y="1440416"/>
                </a:cubicBezTo>
                <a:cubicBezTo>
                  <a:pt x="1566220" y="1445768"/>
                  <a:pt x="1497650" y="1433796"/>
                  <a:pt x="1258580" y="1440416"/>
                </a:cubicBezTo>
                <a:cubicBezTo>
                  <a:pt x="1019510" y="1447036"/>
                  <a:pt x="857671" y="1455728"/>
                  <a:pt x="727179" y="1440416"/>
                </a:cubicBezTo>
                <a:cubicBezTo>
                  <a:pt x="596687" y="1425104"/>
                  <a:pt x="180089" y="1431665"/>
                  <a:pt x="0" y="1440416"/>
                </a:cubicBezTo>
                <a:cubicBezTo>
                  <a:pt x="21561" y="1228333"/>
                  <a:pt x="-18201" y="1180401"/>
                  <a:pt x="0" y="1003490"/>
                </a:cubicBezTo>
                <a:cubicBezTo>
                  <a:pt x="18201" y="826579"/>
                  <a:pt x="16795" y="713028"/>
                  <a:pt x="0" y="523351"/>
                </a:cubicBezTo>
                <a:cubicBezTo>
                  <a:pt x="-16795" y="333674"/>
                  <a:pt x="8605" y="152268"/>
                  <a:pt x="0" y="0"/>
                </a:cubicBezTo>
                <a:close/>
              </a:path>
              <a:path w="5593687" h="1440416" stroke="0" extrusionOk="0">
                <a:moveTo>
                  <a:pt x="0" y="0"/>
                </a:moveTo>
                <a:cubicBezTo>
                  <a:pt x="165816" y="35470"/>
                  <a:pt x="641350" y="3599"/>
                  <a:pt x="811085" y="0"/>
                </a:cubicBezTo>
                <a:cubicBezTo>
                  <a:pt x="980820" y="-3599"/>
                  <a:pt x="1302610" y="-3465"/>
                  <a:pt x="1566232" y="0"/>
                </a:cubicBezTo>
                <a:cubicBezTo>
                  <a:pt x="1829854" y="3465"/>
                  <a:pt x="2059891" y="3918"/>
                  <a:pt x="2321380" y="0"/>
                </a:cubicBezTo>
                <a:cubicBezTo>
                  <a:pt x="2582869" y="-3918"/>
                  <a:pt x="2844511" y="36992"/>
                  <a:pt x="3132465" y="0"/>
                </a:cubicBezTo>
                <a:cubicBezTo>
                  <a:pt x="3420419" y="-36992"/>
                  <a:pt x="3455579" y="18107"/>
                  <a:pt x="3719802" y="0"/>
                </a:cubicBezTo>
                <a:cubicBezTo>
                  <a:pt x="3984025" y="-18107"/>
                  <a:pt x="4298552" y="-11000"/>
                  <a:pt x="4530886" y="0"/>
                </a:cubicBezTo>
                <a:cubicBezTo>
                  <a:pt x="4763220" y="11000"/>
                  <a:pt x="5083127" y="39222"/>
                  <a:pt x="5593687" y="0"/>
                </a:cubicBezTo>
                <a:cubicBezTo>
                  <a:pt x="5570552" y="112035"/>
                  <a:pt x="5600930" y="359627"/>
                  <a:pt x="5593687" y="508947"/>
                </a:cubicBezTo>
                <a:cubicBezTo>
                  <a:pt x="5586444" y="658267"/>
                  <a:pt x="5600799" y="753560"/>
                  <a:pt x="5593687" y="945873"/>
                </a:cubicBezTo>
                <a:cubicBezTo>
                  <a:pt x="5586575" y="1138186"/>
                  <a:pt x="5610546" y="1209036"/>
                  <a:pt x="5593687" y="1440416"/>
                </a:cubicBezTo>
                <a:cubicBezTo>
                  <a:pt x="5463972" y="1418266"/>
                  <a:pt x="5122118" y="1418038"/>
                  <a:pt x="4950413" y="1440416"/>
                </a:cubicBezTo>
                <a:cubicBezTo>
                  <a:pt x="4778708" y="1462794"/>
                  <a:pt x="4517002" y="1427826"/>
                  <a:pt x="4363076" y="1440416"/>
                </a:cubicBezTo>
                <a:cubicBezTo>
                  <a:pt x="4209150" y="1453006"/>
                  <a:pt x="4032834" y="1465631"/>
                  <a:pt x="3831676" y="1440416"/>
                </a:cubicBezTo>
                <a:cubicBezTo>
                  <a:pt x="3630518" y="1415201"/>
                  <a:pt x="3465484" y="1423919"/>
                  <a:pt x="3132465" y="1440416"/>
                </a:cubicBezTo>
                <a:cubicBezTo>
                  <a:pt x="2799446" y="1456913"/>
                  <a:pt x="2604819" y="1407858"/>
                  <a:pt x="2433254" y="1440416"/>
                </a:cubicBezTo>
                <a:cubicBezTo>
                  <a:pt x="2261689" y="1472974"/>
                  <a:pt x="2036649" y="1441444"/>
                  <a:pt x="1901854" y="1440416"/>
                </a:cubicBezTo>
                <a:cubicBezTo>
                  <a:pt x="1767059" y="1439388"/>
                  <a:pt x="1307007" y="1443532"/>
                  <a:pt x="1090769" y="1440416"/>
                </a:cubicBezTo>
                <a:cubicBezTo>
                  <a:pt x="874532" y="1437300"/>
                  <a:pt x="522059" y="1468786"/>
                  <a:pt x="0" y="1440416"/>
                </a:cubicBezTo>
                <a:cubicBezTo>
                  <a:pt x="-1826" y="1250216"/>
                  <a:pt x="11983" y="1115476"/>
                  <a:pt x="0" y="1003490"/>
                </a:cubicBezTo>
                <a:cubicBezTo>
                  <a:pt x="-11983" y="891504"/>
                  <a:pt x="-1707" y="674493"/>
                  <a:pt x="0" y="523351"/>
                </a:cubicBezTo>
                <a:cubicBezTo>
                  <a:pt x="1707" y="372209"/>
                  <a:pt x="15259" y="2126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41A925-15B8-4E2B-9768-B3458CDAC25E}"/>
              </a:ext>
            </a:extLst>
          </p:cNvPr>
          <p:cNvSpPr/>
          <p:nvPr userDrawn="1"/>
        </p:nvSpPr>
        <p:spPr>
          <a:xfrm>
            <a:off x="415228" y="3302060"/>
            <a:ext cx="5593687" cy="1440416"/>
          </a:xfrm>
          <a:custGeom>
            <a:avLst/>
            <a:gdLst>
              <a:gd name="connsiteX0" fmla="*/ 0 w 5593687"/>
              <a:gd name="connsiteY0" fmla="*/ 0 h 1440416"/>
              <a:gd name="connsiteX1" fmla="*/ 643274 w 5593687"/>
              <a:gd name="connsiteY1" fmla="*/ 0 h 1440416"/>
              <a:gd name="connsiteX2" fmla="*/ 1230611 w 5593687"/>
              <a:gd name="connsiteY2" fmla="*/ 0 h 1440416"/>
              <a:gd name="connsiteX3" fmla="*/ 1985759 w 5593687"/>
              <a:gd name="connsiteY3" fmla="*/ 0 h 1440416"/>
              <a:gd name="connsiteX4" fmla="*/ 2796844 w 5593687"/>
              <a:gd name="connsiteY4" fmla="*/ 0 h 1440416"/>
              <a:gd name="connsiteX5" fmla="*/ 3496054 w 5593687"/>
              <a:gd name="connsiteY5" fmla="*/ 0 h 1440416"/>
              <a:gd name="connsiteX6" fmla="*/ 4195265 w 5593687"/>
              <a:gd name="connsiteY6" fmla="*/ 0 h 1440416"/>
              <a:gd name="connsiteX7" fmla="*/ 5593687 w 5593687"/>
              <a:gd name="connsiteY7" fmla="*/ 0 h 1440416"/>
              <a:gd name="connsiteX8" fmla="*/ 5593687 w 5593687"/>
              <a:gd name="connsiteY8" fmla="*/ 465735 h 1440416"/>
              <a:gd name="connsiteX9" fmla="*/ 5593687 w 5593687"/>
              <a:gd name="connsiteY9" fmla="*/ 974681 h 1440416"/>
              <a:gd name="connsiteX10" fmla="*/ 5593687 w 5593687"/>
              <a:gd name="connsiteY10" fmla="*/ 1440416 h 1440416"/>
              <a:gd name="connsiteX11" fmla="*/ 5062287 w 5593687"/>
              <a:gd name="connsiteY11" fmla="*/ 1440416 h 1440416"/>
              <a:gd name="connsiteX12" fmla="*/ 4474950 w 5593687"/>
              <a:gd name="connsiteY12" fmla="*/ 1440416 h 1440416"/>
              <a:gd name="connsiteX13" fmla="*/ 3775739 w 5593687"/>
              <a:gd name="connsiteY13" fmla="*/ 1440416 h 1440416"/>
              <a:gd name="connsiteX14" fmla="*/ 3076528 w 5593687"/>
              <a:gd name="connsiteY14" fmla="*/ 1440416 h 1440416"/>
              <a:gd name="connsiteX15" fmla="*/ 2377317 w 5593687"/>
              <a:gd name="connsiteY15" fmla="*/ 1440416 h 1440416"/>
              <a:gd name="connsiteX16" fmla="*/ 1789980 w 5593687"/>
              <a:gd name="connsiteY16" fmla="*/ 1440416 h 1440416"/>
              <a:gd name="connsiteX17" fmla="*/ 1258580 w 5593687"/>
              <a:gd name="connsiteY17" fmla="*/ 1440416 h 1440416"/>
              <a:gd name="connsiteX18" fmla="*/ 727179 w 5593687"/>
              <a:gd name="connsiteY18" fmla="*/ 1440416 h 1440416"/>
              <a:gd name="connsiteX19" fmla="*/ 0 w 5593687"/>
              <a:gd name="connsiteY19" fmla="*/ 1440416 h 1440416"/>
              <a:gd name="connsiteX20" fmla="*/ 0 w 5593687"/>
              <a:gd name="connsiteY20" fmla="*/ 1003490 h 1440416"/>
              <a:gd name="connsiteX21" fmla="*/ 0 w 5593687"/>
              <a:gd name="connsiteY21" fmla="*/ 523351 h 1440416"/>
              <a:gd name="connsiteX22" fmla="*/ 0 w 5593687"/>
              <a:gd name="connsiteY22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3687" h="1440416" fill="none" extrusionOk="0">
                <a:moveTo>
                  <a:pt x="0" y="0"/>
                </a:moveTo>
                <a:cubicBezTo>
                  <a:pt x="151418" y="26809"/>
                  <a:pt x="353713" y="12396"/>
                  <a:pt x="643274" y="0"/>
                </a:cubicBezTo>
                <a:cubicBezTo>
                  <a:pt x="932835" y="-12396"/>
                  <a:pt x="992761" y="16897"/>
                  <a:pt x="1230611" y="0"/>
                </a:cubicBezTo>
                <a:cubicBezTo>
                  <a:pt x="1468461" y="-16897"/>
                  <a:pt x="1746573" y="31229"/>
                  <a:pt x="1985759" y="0"/>
                </a:cubicBezTo>
                <a:cubicBezTo>
                  <a:pt x="2224945" y="-31229"/>
                  <a:pt x="2629779" y="-32563"/>
                  <a:pt x="2796844" y="0"/>
                </a:cubicBezTo>
                <a:cubicBezTo>
                  <a:pt x="2963909" y="32563"/>
                  <a:pt x="3221067" y="-23144"/>
                  <a:pt x="3496054" y="0"/>
                </a:cubicBezTo>
                <a:cubicBezTo>
                  <a:pt x="3771041" y="23144"/>
                  <a:pt x="3864694" y="23066"/>
                  <a:pt x="4195265" y="0"/>
                </a:cubicBezTo>
                <a:cubicBezTo>
                  <a:pt x="4525836" y="-23066"/>
                  <a:pt x="5049196" y="-47831"/>
                  <a:pt x="5593687" y="0"/>
                </a:cubicBezTo>
                <a:cubicBezTo>
                  <a:pt x="5584185" y="160499"/>
                  <a:pt x="5607321" y="323628"/>
                  <a:pt x="5593687" y="465735"/>
                </a:cubicBezTo>
                <a:cubicBezTo>
                  <a:pt x="5580053" y="607842"/>
                  <a:pt x="5591679" y="807604"/>
                  <a:pt x="5593687" y="974681"/>
                </a:cubicBezTo>
                <a:cubicBezTo>
                  <a:pt x="5595695" y="1141758"/>
                  <a:pt x="5614841" y="1303613"/>
                  <a:pt x="5593687" y="1440416"/>
                </a:cubicBezTo>
                <a:cubicBezTo>
                  <a:pt x="5415119" y="1450241"/>
                  <a:pt x="5225231" y="1437517"/>
                  <a:pt x="5062287" y="1440416"/>
                </a:cubicBezTo>
                <a:cubicBezTo>
                  <a:pt x="4899343" y="1443315"/>
                  <a:pt x="4748918" y="1427458"/>
                  <a:pt x="4474950" y="1440416"/>
                </a:cubicBezTo>
                <a:cubicBezTo>
                  <a:pt x="4200982" y="1453374"/>
                  <a:pt x="4098658" y="1424982"/>
                  <a:pt x="3775739" y="1440416"/>
                </a:cubicBezTo>
                <a:cubicBezTo>
                  <a:pt x="3452820" y="1455850"/>
                  <a:pt x="3402923" y="1465682"/>
                  <a:pt x="3076528" y="1440416"/>
                </a:cubicBezTo>
                <a:cubicBezTo>
                  <a:pt x="2750133" y="1415150"/>
                  <a:pt x="2710509" y="1472076"/>
                  <a:pt x="2377317" y="1440416"/>
                </a:cubicBezTo>
                <a:cubicBezTo>
                  <a:pt x="2044125" y="1408756"/>
                  <a:pt x="2013740" y="1435064"/>
                  <a:pt x="1789980" y="1440416"/>
                </a:cubicBezTo>
                <a:cubicBezTo>
                  <a:pt x="1566220" y="1445768"/>
                  <a:pt x="1497650" y="1433796"/>
                  <a:pt x="1258580" y="1440416"/>
                </a:cubicBezTo>
                <a:cubicBezTo>
                  <a:pt x="1019510" y="1447036"/>
                  <a:pt x="857671" y="1455728"/>
                  <a:pt x="727179" y="1440416"/>
                </a:cubicBezTo>
                <a:cubicBezTo>
                  <a:pt x="596687" y="1425104"/>
                  <a:pt x="180089" y="1431665"/>
                  <a:pt x="0" y="1440416"/>
                </a:cubicBezTo>
                <a:cubicBezTo>
                  <a:pt x="21561" y="1228333"/>
                  <a:pt x="-18201" y="1180401"/>
                  <a:pt x="0" y="1003490"/>
                </a:cubicBezTo>
                <a:cubicBezTo>
                  <a:pt x="18201" y="826579"/>
                  <a:pt x="16795" y="713028"/>
                  <a:pt x="0" y="523351"/>
                </a:cubicBezTo>
                <a:cubicBezTo>
                  <a:pt x="-16795" y="333674"/>
                  <a:pt x="8605" y="152268"/>
                  <a:pt x="0" y="0"/>
                </a:cubicBezTo>
                <a:close/>
              </a:path>
              <a:path w="5593687" h="1440416" stroke="0" extrusionOk="0">
                <a:moveTo>
                  <a:pt x="0" y="0"/>
                </a:moveTo>
                <a:cubicBezTo>
                  <a:pt x="165816" y="35470"/>
                  <a:pt x="641350" y="3599"/>
                  <a:pt x="811085" y="0"/>
                </a:cubicBezTo>
                <a:cubicBezTo>
                  <a:pt x="980820" y="-3599"/>
                  <a:pt x="1302610" y="-3465"/>
                  <a:pt x="1566232" y="0"/>
                </a:cubicBezTo>
                <a:cubicBezTo>
                  <a:pt x="1829854" y="3465"/>
                  <a:pt x="2059891" y="3918"/>
                  <a:pt x="2321380" y="0"/>
                </a:cubicBezTo>
                <a:cubicBezTo>
                  <a:pt x="2582869" y="-3918"/>
                  <a:pt x="2844511" y="36992"/>
                  <a:pt x="3132465" y="0"/>
                </a:cubicBezTo>
                <a:cubicBezTo>
                  <a:pt x="3420419" y="-36992"/>
                  <a:pt x="3455579" y="18107"/>
                  <a:pt x="3719802" y="0"/>
                </a:cubicBezTo>
                <a:cubicBezTo>
                  <a:pt x="3984025" y="-18107"/>
                  <a:pt x="4298552" y="-11000"/>
                  <a:pt x="4530886" y="0"/>
                </a:cubicBezTo>
                <a:cubicBezTo>
                  <a:pt x="4763220" y="11000"/>
                  <a:pt x="5083127" y="39222"/>
                  <a:pt x="5593687" y="0"/>
                </a:cubicBezTo>
                <a:cubicBezTo>
                  <a:pt x="5570552" y="112035"/>
                  <a:pt x="5600930" y="359627"/>
                  <a:pt x="5593687" y="508947"/>
                </a:cubicBezTo>
                <a:cubicBezTo>
                  <a:pt x="5586444" y="658267"/>
                  <a:pt x="5600799" y="753560"/>
                  <a:pt x="5593687" y="945873"/>
                </a:cubicBezTo>
                <a:cubicBezTo>
                  <a:pt x="5586575" y="1138186"/>
                  <a:pt x="5610546" y="1209036"/>
                  <a:pt x="5593687" y="1440416"/>
                </a:cubicBezTo>
                <a:cubicBezTo>
                  <a:pt x="5463972" y="1418266"/>
                  <a:pt x="5122118" y="1418038"/>
                  <a:pt x="4950413" y="1440416"/>
                </a:cubicBezTo>
                <a:cubicBezTo>
                  <a:pt x="4778708" y="1462794"/>
                  <a:pt x="4517002" y="1427826"/>
                  <a:pt x="4363076" y="1440416"/>
                </a:cubicBezTo>
                <a:cubicBezTo>
                  <a:pt x="4209150" y="1453006"/>
                  <a:pt x="4032834" y="1465631"/>
                  <a:pt x="3831676" y="1440416"/>
                </a:cubicBezTo>
                <a:cubicBezTo>
                  <a:pt x="3630518" y="1415201"/>
                  <a:pt x="3465484" y="1423919"/>
                  <a:pt x="3132465" y="1440416"/>
                </a:cubicBezTo>
                <a:cubicBezTo>
                  <a:pt x="2799446" y="1456913"/>
                  <a:pt x="2604819" y="1407858"/>
                  <a:pt x="2433254" y="1440416"/>
                </a:cubicBezTo>
                <a:cubicBezTo>
                  <a:pt x="2261689" y="1472974"/>
                  <a:pt x="2036649" y="1441444"/>
                  <a:pt x="1901854" y="1440416"/>
                </a:cubicBezTo>
                <a:cubicBezTo>
                  <a:pt x="1767059" y="1439388"/>
                  <a:pt x="1307007" y="1443532"/>
                  <a:pt x="1090769" y="1440416"/>
                </a:cubicBezTo>
                <a:cubicBezTo>
                  <a:pt x="874532" y="1437300"/>
                  <a:pt x="522059" y="1468786"/>
                  <a:pt x="0" y="1440416"/>
                </a:cubicBezTo>
                <a:cubicBezTo>
                  <a:pt x="-1826" y="1250216"/>
                  <a:pt x="11983" y="1115476"/>
                  <a:pt x="0" y="1003490"/>
                </a:cubicBezTo>
                <a:cubicBezTo>
                  <a:pt x="-11983" y="891504"/>
                  <a:pt x="-1707" y="674493"/>
                  <a:pt x="0" y="523351"/>
                </a:cubicBezTo>
                <a:cubicBezTo>
                  <a:pt x="1707" y="372209"/>
                  <a:pt x="15259" y="2126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9BBB8C-9E68-412E-9E03-D5A61BD58CE7}"/>
              </a:ext>
            </a:extLst>
          </p:cNvPr>
          <p:cNvSpPr/>
          <p:nvPr userDrawn="1"/>
        </p:nvSpPr>
        <p:spPr>
          <a:xfrm>
            <a:off x="415228" y="4878964"/>
            <a:ext cx="5593687" cy="1440416"/>
          </a:xfrm>
          <a:custGeom>
            <a:avLst/>
            <a:gdLst>
              <a:gd name="connsiteX0" fmla="*/ 0 w 5593687"/>
              <a:gd name="connsiteY0" fmla="*/ 0 h 1440416"/>
              <a:gd name="connsiteX1" fmla="*/ 643274 w 5593687"/>
              <a:gd name="connsiteY1" fmla="*/ 0 h 1440416"/>
              <a:gd name="connsiteX2" fmla="*/ 1230611 w 5593687"/>
              <a:gd name="connsiteY2" fmla="*/ 0 h 1440416"/>
              <a:gd name="connsiteX3" fmla="*/ 1985759 w 5593687"/>
              <a:gd name="connsiteY3" fmla="*/ 0 h 1440416"/>
              <a:gd name="connsiteX4" fmla="*/ 2796844 w 5593687"/>
              <a:gd name="connsiteY4" fmla="*/ 0 h 1440416"/>
              <a:gd name="connsiteX5" fmla="*/ 3496054 w 5593687"/>
              <a:gd name="connsiteY5" fmla="*/ 0 h 1440416"/>
              <a:gd name="connsiteX6" fmla="*/ 4195265 w 5593687"/>
              <a:gd name="connsiteY6" fmla="*/ 0 h 1440416"/>
              <a:gd name="connsiteX7" fmla="*/ 5593687 w 5593687"/>
              <a:gd name="connsiteY7" fmla="*/ 0 h 1440416"/>
              <a:gd name="connsiteX8" fmla="*/ 5593687 w 5593687"/>
              <a:gd name="connsiteY8" fmla="*/ 465735 h 1440416"/>
              <a:gd name="connsiteX9" fmla="*/ 5593687 w 5593687"/>
              <a:gd name="connsiteY9" fmla="*/ 974681 h 1440416"/>
              <a:gd name="connsiteX10" fmla="*/ 5593687 w 5593687"/>
              <a:gd name="connsiteY10" fmla="*/ 1440416 h 1440416"/>
              <a:gd name="connsiteX11" fmla="*/ 5062287 w 5593687"/>
              <a:gd name="connsiteY11" fmla="*/ 1440416 h 1440416"/>
              <a:gd name="connsiteX12" fmla="*/ 4474950 w 5593687"/>
              <a:gd name="connsiteY12" fmla="*/ 1440416 h 1440416"/>
              <a:gd name="connsiteX13" fmla="*/ 3775739 w 5593687"/>
              <a:gd name="connsiteY13" fmla="*/ 1440416 h 1440416"/>
              <a:gd name="connsiteX14" fmla="*/ 3076528 w 5593687"/>
              <a:gd name="connsiteY14" fmla="*/ 1440416 h 1440416"/>
              <a:gd name="connsiteX15" fmla="*/ 2377317 w 5593687"/>
              <a:gd name="connsiteY15" fmla="*/ 1440416 h 1440416"/>
              <a:gd name="connsiteX16" fmla="*/ 1789980 w 5593687"/>
              <a:gd name="connsiteY16" fmla="*/ 1440416 h 1440416"/>
              <a:gd name="connsiteX17" fmla="*/ 1258580 w 5593687"/>
              <a:gd name="connsiteY17" fmla="*/ 1440416 h 1440416"/>
              <a:gd name="connsiteX18" fmla="*/ 727179 w 5593687"/>
              <a:gd name="connsiteY18" fmla="*/ 1440416 h 1440416"/>
              <a:gd name="connsiteX19" fmla="*/ 0 w 5593687"/>
              <a:gd name="connsiteY19" fmla="*/ 1440416 h 1440416"/>
              <a:gd name="connsiteX20" fmla="*/ 0 w 5593687"/>
              <a:gd name="connsiteY20" fmla="*/ 1003490 h 1440416"/>
              <a:gd name="connsiteX21" fmla="*/ 0 w 5593687"/>
              <a:gd name="connsiteY21" fmla="*/ 523351 h 1440416"/>
              <a:gd name="connsiteX22" fmla="*/ 0 w 5593687"/>
              <a:gd name="connsiteY22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3687" h="1440416" fill="none" extrusionOk="0">
                <a:moveTo>
                  <a:pt x="0" y="0"/>
                </a:moveTo>
                <a:cubicBezTo>
                  <a:pt x="151418" y="26809"/>
                  <a:pt x="353713" y="12396"/>
                  <a:pt x="643274" y="0"/>
                </a:cubicBezTo>
                <a:cubicBezTo>
                  <a:pt x="932835" y="-12396"/>
                  <a:pt x="992761" y="16897"/>
                  <a:pt x="1230611" y="0"/>
                </a:cubicBezTo>
                <a:cubicBezTo>
                  <a:pt x="1468461" y="-16897"/>
                  <a:pt x="1746573" y="31229"/>
                  <a:pt x="1985759" y="0"/>
                </a:cubicBezTo>
                <a:cubicBezTo>
                  <a:pt x="2224945" y="-31229"/>
                  <a:pt x="2629779" y="-32563"/>
                  <a:pt x="2796844" y="0"/>
                </a:cubicBezTo>
                <a:cubicBezTo>
                  <a:pt x="2963909" y="32563"/>
                  <a:pt x="3221067" y="-23144"/>
                  <a:pt x="3496054" y="0"/>
                </a:cubicBezTo>
                <a:cubicBezTo>
                  <a:pt x="3771041" y="23144"/>
                  <a:pt x="3864694" y="23066"/>
                  <a:pt x="4195265" y="0"/>
                </a:cubicBezTo>
                <a:cubicBezTo>
                  <a:pt x="4525836" y="-23066"/>
                  <a:pt x="5049196" y="-47831"/>
                  <a:pt x="5593687" y="0"/>
                </a:cubicBezTo>
                <a:cubicBezTo>
                  <a:pt x="5584185" y="160499"/>
                  <a:pt x="5607321" y="323628"/>
                  <a:pt x="5593687" y="465735"/>
                </a:cubicBezTo>
                <a:cubicBezTo>
                  <a:pt x="5580053" y="607842"/>
                  <a:pt x="5591679" y="807604"/>
                  <a:pt x="5593687" y="974681"/>
                </a:cubicBezTo>
                <a:cubicBezTo>
                  <a:pt x="5595695" y="1141758"/>
                  <a:pt x="5614841" y="1303613"/>
                  <a:pt x="5593687" y="1440416"/>
                </a:cubicBezTo>
                <a:cubicBezTo>
                  <a:pt x="5415119" y="1450241"/>
                  <a:pt x="5225231" y="1437517"/>
                  <a:pt x="5062287" y="1440416"/>
                </a:cubicBezTo>
                <a:cubicBezTo>
                  <a:pt x="4899343" y="1443315"/>
                  <a:pt x="4748918" y="1427458"/>
                  <a:pt x="4474950" y="1440416"/>
                </a:cubicBezTo>
                <a:cubicBezTo>
                  <a:pt x="4200982" y="1453374"/>
                  <a:pt x="4098658" y="1424982"/>
                  <a:pt x="3775739" y="1440416"/>
                </a:cubicBezTo>
                <a:cubicBezTo>
                  <a:pt x="3452820" y="1455850"/>
                  <a:pt x="3402923" y="1465682"/>
                  <a:pt x="3076528" y="1440416"/>
                </a:cubicBezTo>
                <a:cubicBezTo>
                  <a:pt x="2750133" y="1415150"/>
                  <a:pt x="2710509" y="1472076"/>
                  <a:pt x="2377317" y="1440416"/>
                </a:cubicBezTo>
                <a:cubicBezTo>
                  <a:pt x="2044125" y="1408756"/>
                  <a:pt x="2013740" y="1435064"/>
                  <a:pt x="1789980" y="1440416"/>
                </a:cubicBezTo>
                <a:cubicBezTo>
                  <a:pt x="1566220" y="1445768"/>
                  <a:pt x="1497650" y="1433796"/>
                  <a:pt x="1258580" y="1440416"/>
                </a:cubicBezTo>
                <a:cubicBezTo>
                  <a:pt x="1019510" y="1447036"/>
                  <a:pt x="857671" y="1455728"/>
                  <a:pt x="727179" y="1440416"/>
                </a:cubicBezTo>
                <a:cubicBezTo>
                  <a:pt x="596687" y="1425104"/>
                  <a:pt x="180089" y="1431665"/>
                  <a:pt x="0" y="1440416"/>
                </a:cubicBezTo>
                <a:cubicBezTo>
                  <a:pt x="21561" y="1228333"/>
                  <a:pt x="-18201" y="1180401"/>
                  <a:pt x="0" y="1003490"/>
                </a:cubicBezTo>
                <a:cubicBezTo>
                  <a:pt x="18201" y="826579"/>
                  <a:pt x="16795" y="713028"/>
                  <a:pt x="0" y="523351"/>
                </a:cubicBezTo>
                <a:cubicBezTo>
                  <a:pt x="-16795" y="333674"/>
                  <a:pt x="8605" y="152268"/>
                  <a:pt x="0" y="0"/>
                </a:cubicBezTo>
                <a:close/>
              </a:path>
              <a:path w="5593687" h="1440416" stroke="0" extrusionOk="0">
                <a:moveTo>
                  <a:pt x="0" y="0"/>
                </a:moveTo>
                <a:cubicBezTo>
                  <a:pt x="165816" y="35470"/>
                  <a:pt x="641350" y="3599"/>
                  <a:pt x="811085" y="0"/>
                </a:cubicBezTo>
                <a:cubicBezTo>
                  <a:pt x="980820" y="-3599"/>
                  <a:pt x="1302610" y="-3465"/>
                  <a:pt x="1566232" y="0"/>
                </a:cubicBezTo>
                <a:cubicBezTo>
                  <a:pt x="1829854" y="3465"/>
                  <a:pt x="2059891" y="3918"/>
                  <a:pt x="2321380" y="0"/>
                </a:cubicBezTo>
                <a:cubicBezTo>
                  <a:pt x="2582869" y="-3918"/>
                  <a:pt x="2844511" y="36992"/>
                  <a:pt x="3132465" y="0"/>
                </a:cubicBezTo>
                <a:cubicBezTo>
                  <a:pt x="3420419" y="-36992"/>
                  <a:pt x="3455579" y="18107"/>
                  <a:pt x="3719802" y="0"/>
                </a:cubicBezTo>
                <a:cubicBezTo>
                  <a:pt x="3984025" y="-18107"/>
                  <a:pt x="4298552" y="-11000"/>
                  <a:pt x="4530886" y="0"/>
                </a:cubicBezTo>
                <a:cubicBezTo>
                  <a:pt x="4763220" y="11000"/>
                  <a:pt x="5083127" y="39222"/>
                  <a:pt x="5593687" y="0"/>
                </a:cubicBezTo>
                <a:cubicBezTo>
                  <a:pt x="5570552" y="112035"/>
                  <a:pt x="5600930" y="359627"/>
                  <a:pt x="5593687" y="508947"/>
                </a:cubicBezTo>
                <a:cubicBezTo>
                  <a:pt x="5586444" y="658267"/>
                  <a:pt x="5600799" y="753560"/>
                  <a:pt x="5593687" y="945873"/>
                </a:cubicBezTo>
                <a:cubicBezTo>
                  <a:pt x="5586575" y="1138186"/>
                  <a:pt x="5610546" y="1209036"/>
                  <a:pt x="5593687" y="1440416"/>
                </a:cubicBezTo>
                <a:cubicBezTo>
                  <a:pt x="5463972" y="1418266"/>
                  <a:pt x="5122118" y="1418038"/>
                  <a:pt x="4950413" y="1440416"/>
                </a:cubicBezTo>
                <a:cubicBezTo>
                  <a:pt x="4778708" y="1462794"/>
                  <a:pt x="4517002" y="1427826"/>
                  <a:pt x="4363076" y="1440416"/>
                </a:cubicBezTo>
                <a:cubicBezTo>
                  <a:pt x="4209150" y="1453006"/>
                  <a:pt x="4032834" y="1465631"/>
                  <a:pt x="3831676" y="1440416"/>
                </a:cubicBezTo>
                <a:cubicBezTo>
                  <a:pt x="3630518" y="1415201"/>
                  <a:pt x="3465484" y="1423919"/>
                  <a:pt x="3132465" y="1440416"/>
                </a:cubicBezTo>
                <a:cubicBezTo>
                  <a:pt x="2799446" y="1456913"/>
                  <a:pt x="2604819" y="1407858"/>
                  <a:pt x="2433254" y="1440416"/>
                </a:cubicBezTo>
                <a:cubicBezTo>
                  <a:pt x="2261689" y="1472974"/>
                  <a:pt x="2036649" y="1441444"/>
                  <a:pt x="1901854" y="1440416"/>
                </a:cubicBezTo>
                <a:cubicBezTo>
                  <a:pt x="1767059" y="1439388"/>
                  <a:pt x="1307007" y="1443532"/>
                  <a:pt x="1090769" y="1440416"/>
                </a:cubicBezTo>
                <a:cubicBezTo>
                  <a:pt x="874532" y="1437300"/>
                  <a:pt x="522059" y="1468786"/>
                  <a:pt x="0" y="1440416"/>
                </a:cubicBezTo>
                <a:cubicBezTo>
                  <a:pt x="-1826" y="1250216"/>
                  <a:pt x="11983" y="1115476"/>
                  <a:pt x="0" y="1003490"/>
                </a:cubicBezTo>
                <a:cubicBezTo>
                  <a:pt x="-11983" y="891504"/>
                  <a:pt x="-1707" y="674493"/>
                  <a:pt x="0" y="523351"/>
                </a:cubicBezTo>
                <a:cubicBezTo>
                  <a:pt x="1707" y="372209"/>
                  <a:pt x="15259" y="2126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023535-CDF4-4749-9E82-EB25BCF8FA24}"/>
              </a:ext>
            </a:extLst>
          </p:cNvPr>
          <p:cNvSpPr/>
          <p:nvPr userDrawn="1"/>
        </p:nvSpPr>
        <p:spPr>
          <a:xfrm>
            <a:off x="376382" y="1736718"/>
            <a:ext cx="5632532" cy="1339562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4F978F-D21B-4C61-BA99-555A2B01A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7815" y="1832961"/>
            <a:ext cx="3279511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671C20C-984B-406A-B76B-83CC49CE0C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7813" y="2409836"/>
            <a:ext cx="3279511" cy="5794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7FBFC2-396B-40D3-A792-68C5997225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9008" y="1832960"/>
            <a:ext cx="1736181" cy="1156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8F5723D1-6D40-4CA3-AF8D-ADB8D93F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A689935C-607D-4566-AEF6-C13C6903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30ED989-11FC-4BFB-AD65-A4038FA7D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39" y="6382115"/>
            <a:ext cx="339360" cy="33936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B7538B71-7A4D-4443-B6B9-54046F2CF3DA}"/>
              </a:ext>
            </a:extLst>
          </p:cNvPr>
          <p:cNvSpPr/>
          <p:nvPr userDrawn="1"/>
        </p:nvSpPr>
        <p:spPr>
          <a:xfrm>
            <a:off x="6221540" y="1736718"/>
            <a:ext cx="5632532" cy="1339562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33C7810-0F45-4DB4-9F5F-A34B712585AE}"/>
              </a:ext>
            </a:extLst>
          </p:cNvPr>
          <p:cNvSpPr/>
          <p:nvPr userDrawn="1"/>
        </p:nvSpPr>
        <p:spPr>
          <a:xfrm>
            <a:off x="376382" y="3310421"/>
            <a:ext cx="5632532" cy="1339562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86E2FD20-7A3E-4D20-B9FF-8B4146CB66B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89008" y="3406663"/>
            <a:ext cx="1736181" cy="1156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F3D8F4-51DE-4D7F-B6DD-7A77E1D151BE}"/>
              </a:ext>
            </a:extLst>
          </p:cNvPr>
          <p:cNvSpPr/>
          <p:nvPr userDrawn="1"/>
        </p:nvSpPr>
        <p:spPr>
          <a:xfrm>
            <a:off x="6221540" y="3310421"/>
            <a:ext cx="5632532" cy="1339562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7CE753-3DE8-4F99-AB52-FB1F3916D9B2}"/>
              </a:ext>
            </a:extLst>
          </p:cNvPr>
          <p:cNvSpPr/>
          <p:nvPr userDrawn="1"/>
        </p:nvSpPr>
        <p:spPr>
          <a:xfrm>
            <a:off x="6260385" y="3302060"/>
            <a:ext cx="5593687" cy="1440416"/>
          </a:xfrm>
          <a:custGeom>
            <a:avLst/>
            <a:gdLst>
              <a:gd name="connsiteX0" fmla="*/ 0 w 5593687"/>
              <a:gd name="connsiteY0" fmla="*/ 0 h 1440416"/>
              <a:gd name="connsiteX1" fmla="*/ 643274 w 5593687"/>
              <a:gd name="connsiteY1" fmla="*/ 0 h 1440416"/>
              <a:gd name="connsiteX2" fmla="*/ 1230611 w 5593687"/>
              <a:gd name="connsiteY2" fmla="*/ 0 h 1440416"/>
              <a:gd name="connsiteX3" fmla="*/ 1985759 w 5593687"/>
              <a:gd name="connsiteY3" fmla="*/ 0 h 1440416"/>
              <a:gd name="connsiteX4" fmla="*/ 2796844 w 5593687"/>
              <a:gd name="connsiteY4" fmla="*/ 0 h 1440416"/>
              <a:gd name="connsiteX5" fmla="*/ 3496054 w 5593687"/>
              <a:gd name="connsiteY5" fmla="*/ 0 h 1440416"/>
              <a:gd name="connsiteX6" fmla="*/ 4195265 w 5593687"/>
              <a:gd name="connsiteY6" fmla="*/ 0 h 1440416"/>
              <a:gd name="connsiteX7" fmla="*/ 5593687 w 5593687"/>
              <a:gd name="connsiteY7" fmla="*/ 0 h 1440416"/>
              <a:gd name="connsiteX8" fmla="*/ 5593687 w 5593687"/>
              <a:gd name="connsiteY8" fmla="*/ 465735 h 1440416"/>
              <a:gd name="connsiteX9" fmla="*/ 5593687 w 5593687"/>
              <a:gd name="connsiteY9" fmla="*/ 974681 h 1440416"/>
              <a:gd name="connsiteX10" fmla="*/ 5593687 w 5593687"/>
              <a:gd name="connsiteY10" fmla="*/ 1440416 h 1440416"/>
              <a:gd name="connsiteX11" fmla="*/ 5062287 w 5593687"/>
              <a:gd name="connsiteY11" fmla="*/ 1440416 h 1440416"/>
              <a:gd name="connsiteX12" fmla="*/ 4474950 w 5593687"/>
              <a:gd name="connsiteY12" fmla="*/ 1440416 h 1440416"/>
              <a:gd name="connsiteX13" fmla="*/ 3775739 w 5593687"/>
              <a:gd name="connsiteY13" fmla="*/ 1440416 h 1440416"/>
              <a:gd name="connsiteX14" fmla="*/ 3076528 w 5593687"/>
              <a:gd name="connsiteY14" fmla="*/ 1440416 h 1440416"/>
              <a:gd name="connsiteX15" fmla="*/ 2377317 w 5593687"/>
              <a:gd name="connsiteY15" fmla="*/ 1440416 h 1440416"/>
              <a:gd name="connsiteX16" fmla="*/ 1789980 w 5593687"/>
              <a:gd name="connsiteY16" fmla="*/ 1440416 h 1440416"/>
              <a:gd name="connsiteX17" fmla="*/ 1258580 w 5593687"/>
              <a:gd name="connsiteY17" fmla="*/ 1440416 h 1440416"/>
              <a:gd name="connsiteX18" fmla="*/ 727179 w 5593687"/>
              <a:gd name="connsiteY18" fmla="*/ 1440416 h 1440416"/>
              <a:gd name="connsiteX19" fmla="*/ 0 w 5593687"/>
              <a:gd name="connsiteY19" fmla="*/ 1440416 h 1440416"/>
              <a:gd name="connsiteX20" fmla="*/ 0 w 5593687"/>
              <a:gd name="connsiteY20" fmla="*/ 1003490 h 1440416"/>
              <a:gd name="connsiteX21" fmla="*/ 0 w 5593687"/>
              <a:gd name="connsiteY21" fmla="*/ 523351 h 1440416"/>
              <a:gd name="connsiteX22" fmla="*/ 0 w 5593687"/>
              <a:gd name="connsiteY22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3687" h="1440416" fill="none" extrusionOk="0">
                <a:moveTo>
                  <a:pt x="0" y="0"/>
                </a:moveTo>
                <a:cubicBezTo>
                  <a:pt x="151418" y="26809"/>
                  <a:pt x="353713" y="12396"/>
                  <a:pt x="643274" y="0"/>
                </a:cubicBezTo>
                <a:cubicBezTo>
                  <a:pt x="932835" y="-12396"/>
                  <a:pt x="992761" y="16897"/>
                  <a:pt x="1230611" y="0"/>
                </a:cubicBezTo>
                <a:cubicBezTo>
                  <a:pt x="1468461" y="-16897"/>
                  <a:pt x="1746573" y="31229"/>
                  <a:pt x="1985759" y="0"/>
                </a:cubicBezTo>
                <a:cubicBezTo>
                  <a:pt x="2224945" y="-31229"/>
                  <a:pt x="2629779" y="-32563"/>
                  <a:pt x="2796844" y="0"/>
                </a:cubicBezTo>
                <a:cubicBezTo>
                  <a:pt x="2963909" y="32563"/>
                  <a:pt x="3221067" y="-23144"/>
                  <a:pt x="3496054" y="0"/>
                </a:cubicBezTo>
                <a:cubicBezTo>
                  <a:pt x="3771041" y="23144"/>
                  <a:pt x="3864694" y="23066"/>
                  <a:pt x="4195265" y="0"/>
                </a:cubicBezTo>
                <a:cubicBezTo>
                  <a:pt x="4525836" y="-23066"/>
                  <a:pt x="5049196" y="-47831"/>
                  <a:pt x="5593687" y="0"/>
                </a:cubicBezTo>
                <a:cubicBezTo>
                  <a:pt x="5584185" y="160499"/>
                  <a:pt x="5607321" y="323628"/>
                  <a:pt x="5593687" y="465735"/>
                </a:cubicBezTo>
                <a:cubicBezTo>
                  <a:pt x="5580053" y="607842"/>
                  <a:pt x="5591679" y="807604"/>
                  <a:pt x="5593687" y="974681"/>
                </a:cubicBezTo>
                <a:cubicBezTo>
                  <a:pt x="5595695" y="1141758"/>
                  <a:pt x="5614841" y="1303613"/>
                  <a:pt x="5593687" y="1440416"/>
                </a:cubicBezTo>
                <a:cubicBezTo>
                  <a:pt x="5415119" y="1450241"/>
                  <a:pt x="5225231" y="1437517"/>
                  <a:pt x="5062287" y="1440416"/>
                </a:cubicBezTo>
                <a:cubicBezTo>
                  <a:pt x="4899343" y="1443315"/>
                  <a:pt x="4748918" y="1427458"/>
                  <a:pt x="4474950" y="1440416"/>
                </a:cubicBezTo>
                <a:cubicBezTo>
                  <a:pt x="4200982" y="1453374"/>
                  <a:pt x="4098658" y="1424982"/>
                  <a:pt x="3775739" y="1440416"/>
                </a:cubicBezTo>
                <a:cubicBezTo>
                  <a:pt x="3452820" y="1455850"/>
                  <a:pt x="3402923" y="1465682"/>
                  <a:pt x="3076528" y="1440416"/>
                </a:cubicBezTo>
                <a:cubicBezTo>
                  <a:pt x="2750133" y="1415150"/>
                  <a:pt x="2710509" y="1472076"/>
                  <a:pt x="2377317" y="1440416"/>
                </a:cubicBezTo>
                <a:cubicBezTo>
                  <a:pt x="2044125" y="1408756"/>
                  <a:pt x="2013740" y="1435064"/>
                  <a:pt x="1789980" y="1440416"/>
                </a:cubicBezTo>
                <a:cubicBezTo>
                  <a:pt x="1566220" y="1445768"/>
                  <a:pt x="1497650" y="1433796"/>
                  <a:pt x="1258580" y="1440416"/>
                </a:cubicBezTo>
                <a:cubicBezTo>
                  <a:pt x="1019510" y="1447036"/>
                  <a:pt x="857671" y="1455728"/>
                  <a:pt x="727179" y="1440416"/>
                </a:cubicBezTo>
                <a:cubicBezTo>
                  <a:pt x="596687" y="1425104"/>
                  <a:pt x="180089" y="1431665"/>
                  <a:pt x="0" y="1440416"/>
                </a:cubicBezTo>
                <a:cubicBezTo>
                  <a:pt x="21561" y="1228333"/>
                  <a:pt x="-18201" y="1180401"/>
                  <a:pt x="0" y="1003490"/>
                </a:cubicBezTo>
                <a:cubicBezTo>
                  <a:pt x="18201" y="826579"/>
                  <a:pt x="16795" y="713028"/>
                  <a:pt x="0" y="523351"/>
                </a:cubicBezTo>
                <a:cubicBezTo>
                  <a:pt x="-16795" y="333674"/>
                  <a:pt x="8605" y="152268"/>
                  <a:pt x="0" y="0"/>
                </a:cubicBezTo>
                <a:close/>
              </a:path>
              <a:path w="5593687" h="1440416" stroke="0" extrusionOk="0">
                <a:moveTo>
                  <a:pt x="0" y="0"/>
                </a:moveTo>
                <a:cubicBezTo>
                  <a:pt x="165816" y="35470"/>
                  <a:pt x="641350" y="3599"/>
                  <a:pt x="811085" y="0"/>
                </a:cubicBezTo>
                <a:cubicBezTo>
                  <a:pt x="980820" y="-3599"/>
                  <a:pt x="1302610" y="-3465"/>
                  <a:pt x="1566232" y="0"/>
                </a:cubicBezTo>
                <a:cubicBezTo>
                  <a:pt x="1829854" y="3465"/>
                  <a:pt x="2059891" y="3918"/>
                  <a:pt x="2321380" y="0"/>
                </a:cubicBezTo>
                <a:cubicBezTo>
                  <a:pt x="2582869" y="-3918"/>
                  <a:pt x="2844511" y="36992"/>
                  <a:pt x="3132465" y="0"/>
                </a:cubicBezTo>
                <a:cubicBezTo>
                  <a:pt x="3420419" y="-36992"/>
                  <a:pt x="3455579" y="18107"/>
                  <a:pt x="3719802" y="0"/>
                </a:cubicBezTo>
                <a:cubicBezTo>
                  <a:pt x="3984025" y="-18107"/>
                  <a:pt x="4298552" y="-11000"/>
                  <a:pt x="4530886" y="0"/>
                </a:cubicBezTo>
                <a:cubicBezTo>
                  <a:pt x="4763220" y="11000"/>
                  <a:pt x="5083127" y="39222"/>
                  <a:pt x="5593687" y="0"/>
                </a:cubicBezTo>
                <a:cubicBezTo>
                  <a:pt x="5570552" y="112035"/>
                  <a:pt x="5600930" y="359627"/>
                  <a:pt x="5593687" y="508947"/>
                </a:cubicBezTo>
                <a:cubicBezTo>
                  <a:pt x="5586444" y="658267"/>
                  <a:pt x="5600799" y="753560"/>
                  <a:pt x="5593687" y="945873"/>
                </a:cubicBezTo>
                <a:cubicBezTo>
                  <a:pt x="5586575" y="1138186"/>
                  <a:pt x="5610546" y="1209036"/>
                  <a:pt x="5593687" y="1440416"/>
                </a:cubicBezTo>
                <a:cubicBezTo>
                  <a:pt x="5463972" y="1418266"/>
                  <a:pt x="5122118" y="1418038"/>
                  <a:pt x="4950413" y="1440416"/>
                </a:cubicBezTo>
                <a:cubicBezTo>
                  <a:pt x="4778708" y="1462794"/>
                  <a:pt x="4517002" y="1427826"/>
                  <a:pt x="4363076" y="1440416"/>
                </a:cubicBezTo>
                <a:cubicBezTo>
                  <a:pt x="4209150" y="1453006"/>
                  <a:pt x="4032834" y="1465631"/>
                  <a:pt x="3831676" y="1440416"/>
                </a:cubicBezTo>
                <a:cubicBezTo>
                  <a:pt x="3630518" y="1415201"/>
                  <a:pt x="3465484" y="1423919"/>
                  <a:pt x="3132465" y="1440416"/>
                </a:cubicBezTo>
                <a:cubicBezTo>
                  <a:pt x="2799446" y="1456913"/>
                  <a:pt x="2604819" y="1407858"/>
                  <a:pt x="2433254" y="1440416"/>
                </a:cubicBezTo>
                <a:cubicBezTo>
                  <a:pt x="2261689" y="1472974"/>
                  <a:pt x="2036649" y="1441444"/>
                  <a:pt x="1901854" y="1440416"/>
                </a:cubicBezTo>
                <a:cubicBezTo>
                  <a:pt x="1767059" y="1439388"/>
                  <a:pt x="1307007" y="1443532"/>
                  <a:pt x="1090769" y="1440416"/>
                </a:cubicBezTo>
                <a:cubicBezTo>
                  <a:pt x="874532" y="1437300"/>
                  <a:pt x="522059" y="1468786"/>
                  <a:pt x="0" y="1440416"/>
                </a:cubicBezTo>
                <a:cubicBezTo>
                  <a:pt x="-1826" y="1250216"/>
                  <a:pt x="11983" y="1115476"/>
                  <a:pt x="0" y="1003490"/>
                </a:cubicBezTo>
                <a:cubicBezTo>
                  <a:pt x="-11983" y="891504"/>
                  <a:pt x="-1707" y="674493"/>
                  <a:pt x="0" y="523351"/>
                </a:cubicBezTo>
                <a:cubicBezTo>
                  <a:pt x="1707" y="372209"/>
                  <a:pt x="15259" y="2126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3F5323-3D83-4BE9-A283-3398CFAD76B4}"/>
              </a:ext>
            </a:extLst>
          </p:cNvPr>
          <p:cNvSpPr/>
          <p:nvPr userDrawn="1"/>
        </p:nvSpPr>
        <p:spPr>
          <a:xfrm>
            <a:off x="6260385" y="4878964"/>
            <a:ext cx="5593687" cy="1440416"/>
          </a:xfrm>
          <a:custGeom>
            <a:avLst/>
            <a:gdLst>
              <a:gd name="connsiteX0" fmla="*/ 0 w 5593687"/>
              <a:gd name="connsiteY0" fmla="*/ 0 h 1440416"/>
              <a:gd name="connsiteX1" fmla="*/ 643274 w 5593687"/>
              <a:gd name="connsiteY1" fmla="*/ 0 h 1440416"/>
              <a:gd name="connsiteX2" fmla="*/ 1230611 w 5593687"/>
              <a:gd name="connsiteY2" fmla="*/ 0 h 1440416"/>
              <a:gd name="connsiteX3" fmla="*/ 1985759 w 5593687"/>
              <a:gd name="connsiteY3" fmla="*/ 0 h 1440416"/>
              <a:gd name="connsiteX4" fmla="*/ 2796844 w 5593687"/>
              <a:gd name="connsiteY4" fmla="*/ 0 h 1440416"/>
              <a:gd name="connsiteX5" fmla="*/ 3496054 w 5593687"/>
              <a:gd name="connsiteY5" fmla="*/ 0 h 1440416"/>
              <a:gd name="connsiteX6" fmla="*/ 4195265 w 5593687"/>
              <a:gd name="connsiteY6" fmla="*/ 0 h 1440416"/>
              <a:gd name="connsiteX7" fmla="*/ 5593687 w 5593687"/>
              <a:gd name="connsiteY7" fmla="*/ 0 h 1440416"/>
              <a:gd name="connsiteX8" fmla="*/ 5593687 w 5593687"/>
              <a:gd name="connsiteY8" fmla="*/ 465735 h 1440416"/>
              <a:gd name="connsiteX9" fmla="*/ 5593687 w 5593687"/>
              <a:gd name="connsiteY9" fmla="*/ 974681 h 1440416"/>
              <a:gd name="connsiteX10" fmla="*/ 5593687 w 5593687"/>
              <a:gd name="connsiteY10" fmla="*/ 1440416 h 1440416"/>
              <a:gd name="connsiteX11" fmla="*/ 5062287 w 5593687"/>
              <a:gd name="connsiteY11" fmla="*/ 1440416 h 1440416"/>
              <a:gd name="connsiteX12" fmla="*/ 4474950 w 5593687"/>
              <a:gd name="connsiteY12" fmla="*/ 1440416 h 1440416"/>
              <a:gd name="connsiteX13" fmla="*/ 3775739 w 5593687"/>
              <a:gd name="connsiteY13" fmla="*/ 1440416 h 1440416"/>
              <a:gd name="connsiteX14" fmla="*/ 3076528 w 5593687"/>
              <a:gd name="connsiteY14" fmla="*/ 1440416 h 1440416"/>
              <a:gd name="connsiteX15" fmla="*/ 2377317 w 5593687"/>
              <a:gd name="connsiteY15" fmla="*/ 1440416 h 1440416"/>
              <a:gd name="connsiteX16" fmla="*/ 1789980 w 5593687"/>
              <a:gd name="connsiteY16" fmla="*/ 1440416 h 1440416"/>
              <a:gd name="connsiteX17" fmla="*/ 1258580 w 5593687"/>
              <a:gd name="connsiteY17" fmla="*/ 1440416 h 1440416"/>
              <a:gd name="connsiteX18" fmla="*/ 727179 w 5593687"/>
              <a:gd name="connsiteY18" fmla="*/ 1440416 h 1440416"/>
              <a:gd name="connsiteX19" fmla="*/ 0 w 5593687"/>
              <a:gd name="connsiteY19" fmla="*/ 1440416 h 1440416"/>
              <a:gd name="connsiteX20" fmla="*/ 0 w 5593687"/>
              <a:gd name="connsiteY20" fmla="*/ 1003490 h 1440416"/>
              <a:gd name="connsiteX21" fmla="*/ 0 w 5593687"/>
              <a:gd name="connsiteY21" fmla="*/ 523351 h 1440416"/>
              <a:gd name="connsiteX22" fmla="*/ 0 w 5593687"/>
              <a:gd name="connsiteY22" fmla="*/ 0 h 144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93687" h="1440416" fill="none" extrusionOk="0">
                <a:moveTo>
                  <a:pt x="0" y="0"/>
                </a:moveTo>
                <a:cubicBezTo>
                  <a:pt x="151418" y="26809"/>
                  <a:pt x="353713" y="12396"/>
                  <a:pt x="643274" y="0"/>
                </a:cubicBezTo>
                <a:cubicBezTo>
                  <a:pt x="932835" y="-12396"/>
                  <a:pt x="992761" y="16897"/>
                  <a:pt x="1230611" y="0"/>
                </a:cubicBezTo>
                <a:cubicBezTo>
                  <a:pt x="1468461" y="-16897"/>
                  <a:pt x="1746573" y="31229"/>
                  <a:pt x="1985759" y="0"/>
                </a:cubicBezTo>
                <a:cubicBezTo>
                  <a:pt x="2224945" y="-31229"/>
                  <a:pt x="2629779" y="-32563"/>
                  <a:pt x="2796844" y="0"/>
                </a:cubicBezTo>
                <a:cubicBezTo>
                  <a:pt x="2963909" y="32563"/>
                  <a:pt x="3221067" y="-23144"/>
                  <a:pt x="3496054" y="0"/>
                </a:cubicBezTo>
                <a:cubicBezTo>
                  <a:pt x="3771041" y="23144"/>
                  <a:pt x="3864694" y="23066"/>
                  <a:pt x="4195265" y="0"/>
                </a:cubicBezTo>
                <a:cubicBezTo>
                  <a:pt x="4525836" y="-23066"/>
                  <a:pt x="5049196" y="-47831"/>
                  <a:pt x="5593687" y="0"/>
                </a:cubicBezTo>
                <a:cubicBezTo>
                  <a:pt x="5584185" y="160499"/>
                  <a:pt x="5607321" y="323628"/>
                  <a:pt x="5593687" y="465735"/>
                </a:cubicBezTo>
                <a:cubicBezTo>
                  <a:pt x="5580053" y="607842"/>
                  <a:pt x="5591679" y="807604"/>
                  <a:pt x="5593687" y="974681"/>
                </a:cubicBezTo>
                <a:cubicBezTo>
                  <a:pt x="5595695" y="1141758"/>
                  <a:pt x="5614841" y="1303613"/>
                  <a:pt x="5593687" y="1440416"/>
                </a:cubicBezTo>
                <a:cubicBezTo>
                  <a:pt x="5415119" y="1450241"/>
                  <a:pt x="5225231" y="1437517"/>
                  <a:pt x="5062287" y="1440416"/>
                </a:cubicBezTo>
                <a:cubicBezTo>
                  <a:pt x="4899343" y="1443315"/>
                  <a:pt x="4748918" y="1427458"/>
                  <a:pt x="4474950" y="1440416"/>
                </a:cubicBezTo>
                <a:cubicBezTo>
                  <a:pt x="4200982" y="1453374"/>
                  <a:pt x="4098658" y="1424982"/>
                  <a:pt x="3775739" y="1440416"/>
                </a:cubicBezTo>
                <a:cubicBezTo>
                  <a:pt x="3452820" y="1455850"/>
                  <a:pt x="3402923" y="1465682"/>
                  <a:pt x="3076528" y="1440416"/>
                </a:cubicBezTo>
                <a:cubicBezTo>
                  <a:pt x="2750133" y="1415150"/>
                  <a:pt x="2710509" y="1472076"/>
                  <a:pt x="2377317" y="1440416"/>
                </a:cubicBezTo>
                <a:cubicBezTo>
                  <a:pt x="2044125" y="1408756"/>
                  <a:pt x="2013740" y="1435064"/>
                  <a:pt x="1789980" y="1440416"/>
                </a:cubicBezTo>
                <a:cubicBezTo>
                  <a:pt x="1566220" y="1445768"/>
                  <a:pt x="1497650" y="1433796"/>
                  <a:pt x="1258580" y="1440416"/>
                </a:cubicBezTo>
                <a:cubicBezTo>
                  <a:pt x="1019510" y="1447036"/>
                  <a:pt x="857671" y="1455728"/>
                  <a:pt x="727179" y="1440416"/>
                </a:cubicBezTo>
                <a:cubicBezTo>
                  <a:pt x="596687" y="1425104"/>
                  <a:pt x="180089" y="1431665"/>
                  <a:pt x="0" y="1440416"/>
                </a:cubicBezTo>
                <a:cubicBezTo>
                  <a:pt x="21561" y="1228333"/>
                  <a:pt x="-18201" y="1180401"/>
                  <a:pt x="0" y="1003490"/>
                </a:cubicBezTo>
                <a:cubicBezTo>
                  <a:pt x="18201" y="826579"/>
                  <a:pt x="16795" y="713028"/>
                  <a:pt x="0" y="523351"/>
                </a:cubicBezTo>
                <a:cubicBezTo>
                  <a:pt x="-16795" y="333674"/>
                  <a:pt x="8605" y="152268"/>
                  <a:pt x="0" y="0"/>
                </a:cubicBezTo>
                <a:close/>
              </a:path>
              <a:path w="5593687" h="1440416" stroke="0" extrusionOk="0">
                <a:moveTo>
                  <a:pt x="0" y="0"/>
                </a:moveTo>
                <a:cubicBezTo>
                  <a:pt x="165816" y="35470"/>
                  <a:pt x="641350" y="3599"/>
                  <a:pt x="811085" y="0"/>
                </a:cubicBezTo>
                <a:cubicBezTo>
                  <a:pt x="980820" y="-3599"/>
                  <a:pt x="1302610" y="-3465"/>
                  <a:pt x="1566232" y="0"/>
                </a:cubicBezTo>
                <a:cubicBezTo>
                  <a:pt x="1829854" y="3465"/>
                  <a:pt x="2059891" y="3918"/>
                  <a:pt x="2321380" y="0"/>
                </a:cubicBezTo>
                <a:cubicBezTo>
                  <a:pt x="2582869" y="-3918"/>
                  <a:pt x="2844511" y="36992"/>
                  <a:pt x="3132465" y="0"/>
                </a:cubicBezTo>
                <a:cubicBezTo>
                  <a:pt x="3420419" y="-36992"/>
                  <a:pt x="3455579" y="18107"/>
                  <a:pt x="3719802" y="0"/>
                </a:cubicBezTo>
                <a:cubicBezTo>
                  <a:pt x="3984025" y="-18107"/>
                  <a:pt x="4298552" y="-11000"/>
                  <a:pt x="4530886" y="0"/>
                </a:cubicBezTo>
                <a:cubicBezTo>
                  <a:pt x="4763220" y="11000"/>
                  <a:pt x="5083127" y="39222"/>
                  <a:pt x="5593687" y="0"/>
                </a:cubicBezTo>
                <a:cubicBezTo>
                  <a:pt x="5570552" y="112035"/>
                  <a:pt x="5600930" y="359627"/>
                  <a:pt x="5593687" y="508947"/>
                </a:cubicBezTo>
                <a:cubicBezTo>
                  <a:pt x="5586444" y="658267"/>
                  <a:pt x="5600799" y="753560"/>
                  <a:pt x="5593687" y="945873"/>
                </a:cubicBezTo>
                <a:cubicBezTo>
                  <a:pt x="5586575" y="1138186"/>
                  <a:pt x="5610546" y="1209036"/>
                  <a:pt x="5593687" y="1440416"/>
                </a:cubicBezTo>
                <a:cubicBezTo>
                  <a:pt x="5463972" y="1418266"/>
                  <a:pt x="5122118" y="1418038"/>
                  <a:pt x="4950413" y="1440416"/>
                </a:cubicBezTo>
                <a:cubicBezTo>
                  <a:pt x="4778708" y="1462794"/>
                  <a:pt x="4517002" y="1427826"/>
                  <a:pt x="4363076" y="1440416"/>
                </a:cubicBezTo>
                <a:cubicBezTo>
                  <a:pt x="4209150" y="1453006"/>
                  <a:pt x="4032834" y="1465631"/>
                  <a:pt x="3831676" y="1440416"/>
                </a:cubicBezTo>
                <a:cubicBezTo>
                  <a:pt x="3630518" y="1415201"/>
                  <a:pt x="3465484" y="1423919"/>
                  <a:pt x="3132465" y="1440416"/>
                </a:cubicBezTo>
                <a:cubicBezTo>
                  <a:pt x="2799446" y="1456913"/>
                  <a:pt x="2604819" y="1407858"/>
                  <a:pt x="2433254" y="1440416"/>
                </a:cubicBezTo>
                <a:cubicBezTo>
                  <a:pt x="2261689" y="1472974"/>
                  <a:pt x="2036649" y="1441444"/>
                  <a:pt x="1901854" y="1440416"/>
                </a:cubicBezTo>
                <a:cubicBezTo>
                  <a:pt x="1767059" y="1439388"/>
                  <a:pt x="1307007" y="1443532"/>
                  <a:pt x="1090769" y="1440416"/>
                </a:cubicBezTo>
                <a:cubicBezTo>
                  <a:pt x="874532" y="1437300"/>
                  <a:pt x="522059" y="1468786"/>
                  <a:pt x="0" y="1440416"/>
                </a:cubicBezTo>
                <a:cubicBezTo>
                  <a:pt x="-1826" y="1250216"/>
                  <a:pt x="11983" y="1115476"/>
                  <a:pt x="0" y="1003490"/>
                </a:cubicBezTo>
                <a:cubicBezTo>
                  <a:pt x="-11983" y="891504"/>
                  <a:pt x="-1707" y="674493"/>
                  <a:pt x="0" y="523351"/>
                </a:cubicBezTo>
                <a:cubicBezTo>
                  <a:pt x="1707" y="372209"/>
                  <a:pt x="15259" y="2126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75888603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Picture Placeholder 9">
            <a:extLst>
              <a:ext uri="{FF2B5EF4-FFF2-40B4-BE49-F238E27FC236}">
                <a16:creationId xmlns:a16="http://schemas.microsoft.com/office/drawing/2014/main" id="{B6DB99A7-460A-458D-83CC-EDFED4FFFFE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34167" y="3406663"/>
            <a:ext cx="1754386" cy="1156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F0A764-D8A7-488D-AFFA-3D2888E16FFD}"/>
              </a:ext>
            </a:extLst>
          </p:cNvPr>
          <p:cNvSpPr/>
          <p:nvPr userDrawn="1"/>
        </p:nvSpPr>
        <p:spPr>
          <a:xfrm>
            <a:off x="376382" y="4883157"/>
            <a:ext cx="5632532" cy="1339562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95" name="Picture Placeholder 9">
            <a:extLst>
              <a:ext uri="{FF2B5EF4-FFF2-40B4-BE49-F238E27FC236}">
                <a16:creationId xmlns:a16="http://schemas.microsoft.com/office/drawing/2014/main" id="{4C8F9084-8D31-4201-8E3D-F76A0FF0085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9008" y="4979399"/>
            <a:ext cx="1736181" cy="1156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8384BDE-A514-47C5-A6FA-2C5E259B73C1}"/>
              </a:ext>
            </a:extLst>
          </p:cNvPr>
          <p:cNvSpPr/>
          <p:nvPr userDrawn="1"/>
        </p:nvSpPr>
        <p:spPr>
          <a:xfrm>
            <a:off x="6221540" y="4883157"/>
            <a:ext cx="5632532" cy="1339562"/>
          </a:xfr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CA"/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0F364449-6549-42E2-9C02-6EF207A556B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434166" y="4979399"/>
            <a:ext cx="1754387" cy="1156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0" name="Picture Placeholder 9">
            <a:extLst>
              <a:ext uri="{FF2B5EF4-FFF2-40B4-BE49-F238E27FC236}">
                <a16:creationId xmlns:a16="http://schemas.microsoft.com/office/drawing/2014/main" id="{EF695D90-A019-41F4-8740-17700ED45F8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434166" y="1832960"/>
            <a:ext cx="1736181" cy="11563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D3AF002-29D2-4B35-B2C4-6DD5B07ED4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37815" y="3408101"/>
            <a:ext cx="3279511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5ECE8133-97D8-427C-A386-49C972CAC06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537813" y="3984976"/>
            <a:ext cx="3279511" cy="5794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FFD4855A-FB62-444A-86D1-751ACBCC22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37815" y="4976524"/>
            <a:ext cx="3279511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104" name="Text Placeholder 17">
            <a:extLst>
              <a:ext uri="{FF2B5EF4-FFF2-40B4-BE49-F238E27FC236}">
                <a16:creationId xmlns:a16="http://schemas.microsoft.com/office/drawing/2014/main" id="{3D4AD763-CB7D-4EDA-80FF-FB671F5C030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37813" y="5553399"/>
            <a:ext cx="3279511" cy="5794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6">
            <a:extLst>
              <a:ext uri="{FF2B5EF4-FFF2-40B4-BE49-F238E27FC236}">
                <a16:creationId xmlns:a16="http://schemas.microsoft.com/office/drawing/2014/main" id="{9EC7D3F8-FAD7-4360-BD84-88D4FE7AC1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421820" y="1832961"/>
            <a:ext cx="3279511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3424595A-D282-4B3D-AB5C-67BE9846A63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21818" y="2409836"/>
            <a:ext cx="3279511" cy="5794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D1ECA228-7C97-4F3A-9FA2-D1F11F4A1FC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21820" y="3408101"/>
            <a:ext cx="3279511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F8F38BDD-22E3-4632-AE53-D1FA8395DE4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21818" y="3984976"/>
            <a:ext cx="3279511" cy="5794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6">
            <a:extLst>
              <a:ext uri="{FF2B5EF4-FFF2-40B4-BE49-F238E27FC236}">
                <a16:creationId xmlns:a16="http://schemas.microsoft.com/office/drawing/2014/main" id="{53AA8F39-8B31-4AC7-A0B5-5C58E24DBCB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21820" y="4976524"/>
            <a:ext cx="3279511" cy="579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CA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EC510A14-9222-4FF3-B112-20ECBD102CC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421818" y="5553399"/>
            <a:ext cx="3279511" cy="5794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29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Image Spli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A9FC33B-878B-467B-845B-4304613BCE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825" y="0"/>
            <a:ext cx="59721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C6B39D2-0201-4518-9306-F1C09B44D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25" y="1579806"/>
            <a:ext cx="4445000" cy="5334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CA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2C242A8-C5E5-40F0-873D-F695F9346D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804" y="2112963"/>
            <a:ext cx="4445000" cy="10080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description.</a:t>
            </a:r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1D3B14-6433-4169-B058-4581D3B90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125" y="3383790"/>
            <a:ext cx="4445000" cy="5334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CA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9B5D112-8BE9-4FAD-BA51-C2F15638A1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804" y="3916947"/>
            <a:ext cx="4445000" cy="10080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description.</a:t>
            </a:r>
            <a:endParaRPr lang="en-CA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BB4A8B0-1675-4211-8B80-82DDBC7907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125" y="5187774"/>
            <a:ext cx="4445000" cy="5334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CA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0BDBB9-D453-4720-9F49-A3DA014B1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4804" y="5720931"/>
            <a:ext cx="4445000" cy="10080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add description.</a:t>
            </a:r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B52067-B49B-407D-831F-0E6ECFD7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5414818" cy="113289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50B875-949B-4F05-9259-405A5D238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3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7DA04552-E412-41A9-A123-5AF1CFFC0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94" t="18652" r="25493" b="31221"/>
          <a:stretch/>
        </p:blipFill>
        <p:spPr>
          <a:xfrm rot="16200000">
            <a:off x="1415333" y="5371104"/>
            <a:ext cx="1371597" cy="1602189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857D61A6-E82C-4FB4-B50D-BF52E5F94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94" t="18652"/>
          <a:stretch/>
        </p:blipFill>
        <p:spPr>
          <a:xfrm rot="16200000">
            <a:off x="9798747" y="4464747"/>
            <a:ext cx="2186428" cy="260007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0541D12A-FE49-48C6-B049-2633405EB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689" t="18652"/>
          <a:stretch/>
        </p:blipFill>
        <p:spPr>
          <a:xfrm rot="5400000" flipH="1">
            <a:off x="304228" y="3437043"/>
            <a:ext cx="1991621" cy="2600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55D3C-F950-462B-9931-777AC35DE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45311"/>
            <a:ext cx="10515600" cy="2395745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Use this as a section header or to present a quote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DD21-8FB3-4A80-BB36-F043BE82AE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463"/>
            <a:ext cx="12192000" cy="8969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This can be a subtitle, name of person quoted, or you can leave it empty.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9D4E17D-1544-438E-9656-5C1FDA87C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3" y="110390"/>
            <a:ext cx="774194" cy="774194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4F19D593-ED76-4571-92E7-B5780744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94" t="18652" r="25493" b="31221"/>
          <a:stretch/>
        </p:blipFill>
        <p:spPr>
          <a:xfrm rot="16200000">
            <a:off x="10661651" y="3102567"/>
            <a:ext cx="1371597" cy="16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B84F19-22C1-47F0-8BFF-0EA685314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3" y="219720"/>
            <a:ext cx="774194" cy="774194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8F56A6D9-8D76-47A0-8736-453654402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000"/>
          <a:stretch/>
        </p:blipFill>
        <p:spPr>
          <a:xfrm rot="16200000">
            <a:off x="9794817" y="4460817"/>
            <a:ext cx="1598122" cy="3196244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7D8C9F5-C27C-4D28-B76E-C4AE04F03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200"/>
          <a:stretch/>
        </p:blipFill>
        <p:spPr>
          <a:xfrm rot="5400000">
            <a:off x="498613" y="-498613"/>
            <a:ext cx="2199018" cy="319624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B9E75EB-8EEB-4375-90D6-82086C16A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904"/>
          <a:stretch/>
        </p:blipFill>
        <p:spPr>
          <a:xfrm rot="5400000">
            <a:off x="4297409" y="-1101165"/>
            <a:ext cx="993914" cy="3196244"/>
          </a:xfrm>
          <a:prstGeom prst="rect">
            <a:avLst/>
          </a:prstGeom>
        </p:spPr>
      </p:pic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E2929ED6-4993-405C-9E29-596AEB532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1285" r="24309"/>
          <a:stretch/>
        </p:blipFill>
        <p:spPr>
          <a:xfrm>
            <a:off x="4443046" y="2057518"/>
            <a:ext cx="3305907" cy="35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>
            <a:extLst>
              <a:ext uri="{FF2B5EF4-FFF2-40B4-BE49-F238E27FC236}">
                <a16:creationId xmlns:a16="http://schemas.microsoft.com/office/drawing/2014/main" id="{8F56A6D9-8D76-47A0-8736-453654402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89"/>
          <a:stretch/>
        </p:blipFill>
        <p:spPr>
          <a:xfrm rot="10800000">
            <a:off x="10005406" y="3680806"/>
            <a:ext cx="2186594" cy="3196244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7D8C9F5-C27C-4D28-B76E-C4AE04F03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34" t="31598"/>
          <a:stretch/>
        </p:blipFill>
        <p:spPr>
          <a:xfrm>
            <a:off x="-19051" y="-1"/>
            <a:ext cx="2405669" cy="218630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CE61384-D711-4F3E-A9FD-BC8D48EF5EFA}"/>
              </a:ext>
            </a:extLst>
          </p:cNvPr>
          <p:cNvSpPr/>
          <p:nvPr userDrawn="1"/>
        </p:nvSpPr>
        <p:spPr>
          <a:xfrm>
            <a:off x="3814763" y="386715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671E3F-8234-4413-B027-B69B1683F1A8}"/>
              </a:ext>
            </a:extLst>
          </p:cNvPr>
          <p:cNvSpPr/>
          <p:nvPr userDrawn="1"/>
        </p:nvSpPr>
        <p:spPr>
          <a:xfrm>
            <a:off x="3814763" y="494347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EB9E75EB-8EEB-4375-90D6-82086C16A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000"/>
          <a:stretch/>
        </p:blipFill>
        <p:spPr>
          <a:xfrm>
            <a:off x="-9525" y="2186307"/>
            <a:ext cx="3196244" cy="1598122"/>
          </a:xfrm>
          <a:prstGeom prst="rect">
            <a:avLst/>
          </a:prstGeom>
        </p:spPr>
      </p:pic>
      <p:pic>
        <p:nvPicPr>
          <p:cNvPr id="7" name="Graphic 6" descr="Cursor">
            <a:extLst>
              <a:ext uri="{FF2B5EF4-FFF2-40B4-BE49-F238E27FC236}">
                <a16:creationId xmlns:a16="http://schemas.microsoft.com/office/drawing/2014/main" id="{4822C66A-5DE4-4AEF-8C6F-3E16E09F8A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4763" y="3848100"/>
            <a:ext cx="914400" cy="914400"/>
          </a:xfrm>
          <a:prstGeom prst="rect">
            <a:avLst/>
          </a:prstGeom>
        </p:spPr>
      </p:pic>
      <p:pic>
        <p:nvPicPr>
          <p:cNvPr id="8" name="Graphic 7" descr="Envelope">
            <a:extLst>
              <a:ext uri="{FF2B5EF4-FFF2-40B4-BE49-F238E27FC236}">
                <a16:creationId xmlns:a16="http://schemas.microsoft.com/office/drawing/2014/main" id="{914C3A4C-97C2-4AE1-AFBA-230E67544E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0963" y="5019675"/>
            <a:ext cx="762000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56705-3680-4592-A161-5D4A621709CF}"/>
              </a:ext>
            </a:extLst>
          </p:cNvPr>
          <p:cNvSpPr txBox="1"/>
          <p:nvPr userDrawn="1"/>
        </p:nvSpPr>
        <p:spPr>
          <a:xfrm>
            <a:off x="4867275" y="4139684"/>
            <a:ext cx="3200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b="1">
                <a:solidFill>
                  <a:schemeClr val="bg1"/>
                </a:solidFill>
                <a:latin typeface="+mj-lt"/>
              </a:rPr>
              <a:t>canarie.ca </a:t>
            </a:r>
            <a:r>
              <a:rPr lang="en-CA" b="1">
                <a:solidFill>
                  <a:schemeClr val="accent6"/>
                </a:solidFill>
                <a:latin typeface="+mj-lt"/>
              </a:rPr>
              <a:t>|</a:t>
            </a:r>
            <a:r>
              <a:rPr lang="en-CA" b="1">
                <a:solidFill>
                  <a:schemeClr val="bg1"/>
                </a:solidFill>
                <a:latin typeface="+mj-lt"/>
              </a:rPr>
              <a:t> @canarie_inc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13EBA76-A235-41CF-8A3B-8EAE0EB06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5172075"/>
            <a:ext cx="4610100" cy="419100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/>
              <a:t>Your email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074B9B-6462-47D0-ABE5-87D67EAC387C}"/>
              </a:ext>
            </a:extLst>
          </p:cNvPr>
          <p:cNvGrpSpPr/>
          <p:nvPr userDrawn="1"/>
        </p:nvGrpSpPr>
        <p:grpSpPr>
          <a:xfrm>
            <a:off x="4567562" y="536900"/>
            <a:ext cx="3056876" cy="2546094"/>
            <a:chOff x="1140289" y="859607"/>
            <a:chExt cx="4761905" cy="3966224"/>
          </a:xfrm>
        </p:grpSpPr>
        <p:pic>
          <p:nvPicPr>
            <p:cNvPr id="12" name="Picture 11" descr="A picture containing food, plate&#10;&#10;Description automatically generated">
              <a:extLst>
                <a:ext uri="{FF2B5EF4-FFF2-40B4-BE49-F238E27FC236}">
                  <a16:creationId xmlns:a16="http://schemas.microsoft.com/office/drawing/2014/main" id="{D66E41CA-2CD8-4FDA-AF25-DA62609A75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7"/>
            <a:stretch/>
          </p:blipFill>
          <p:spPr>
            <a:xfrm>
              <a:off x="1140289" y="3429000"/>
              <a:ext cx="4761905" cy="1396831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94C8ABB-3394-4DC1-93B6-D18DAE5F4D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26" y="859607"/>
              <a:ext cx="2412983" cy="2412983"/>
            </a:xfrm>
            <a:prstGeom prst="rect">
              <a:avLst/>
            </a:prstGeom>
          </p:spPr>
        </p:pic>
      </p:grpSp>
      <p:pic>
        <p:nvPicPr>
          <p:cNvPr id="4" name="Picture 11">
            <a:extLst>
              <a:ext uri="{FF2B5EF4-FFF2-40B4-BE49-F238E27FC236}">
                <a16:creationId xmlns:a16="http://schemas.microsoft.com/office/drawing/2014/main" id="{D159F00D-3CE2-4248-AC87-9A830FFC0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560" t="25033"/>
          <a:stretch/>
        </p:blipFill>
        <p:spPr>
          <a:xfrm>
            <a:off x="-19050" y="2979712"/>
            <a:ext cx="1004888" cy="2396144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B3E3E342-365E-4A61-9F6B-CAF7F3D3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77" t="25033" r="-1"/>
          <a:stretch/>
        </p:blipFill>
        <p:spPr>
          <a:xfrm>
            <a:off x="11208413" y="1271446"/>
            <a:ext cx="994806" cy="23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8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06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: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666A-14F1-4C7C-A3A8-04AB07C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98439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C6F-396F-47AF-A577-169A752A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1" y="1716505"/>
            <a:ext cx="9843943" cy="4460458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C9938-E3A2-4A7C-BC35-3F1D4BE6F011}"/>
              </a:ext>
            </a:extLst>
          </p:cNvPr>
          <p:cNvSpPr/>
          <p:nvPr userDrawn="1"/>
        </p:nvSpPr>
        <p:spPr>
          <a:xfrm>
            <a:off x="10591800" y="0"/>
            <a:ext cx="1600200" cy="687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13746820-A07D-4C1A-8448-9F54E6C20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16200000">
            <a:off x="10592262" y="5257800"/>
            <a:ext cx="1600200" cy="1600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517DD8-B831-4679-AAF8-A13F9632E785}"/>
              </a:ext>
            </a:extLst>
          </p:cNvPr>
          <p:cNvGrpSpPr/>
          <p:nvPr userDrawn="1"/>
        </p:nvGrpSpPr>
        <p:grpSpPr>
          <a:xfrm>
            <a:off x="11581858" y="6313278"/>
            <a:ext cx="474784" cy="474784"/>
            <a:chOff x="11581858" y="6313278"/>
            <a:chExt cx="474784" cy="4747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836254-9B70-4F57-81EC-AB25955572B2}"/>
                </a:ext>
              </a:extLst>
            </p:cNvPr>
            <p:cNvSpPr/>
            <p:nvPr userDrawn="1"/>
          </p:nvSpPr>
          <p:spPr>
            <a:xfrm>
              <a:off x="11581858" y="6313278"/>
              <a:ext cx="474784" cy="4747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B37A3D23-CF59-4093-BCC8-CCDD505F8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570" y="6380990"/>
              <a:ext cx="339360" cy="339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11B370-5131-440F-8A8D-E14E0EA6560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71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666A-14F1-4C7C-A3A8-04AB07C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98439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C9938-E3A2-4A7C-BC35-3F1D4BE6F011}"/>
              </a:ext>
            </a:extLst>
          </p:cNvPr>
          <p:cNvSpPr/>
          <p:nvPr userDrawn="1"/>
        </p:nvSpPr>
        <p:spPr>
          <a:xfrm>
            <a:off x="10591800" y="0"/>
            <a:ext cx="1600200" cy="6872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13746820-A07D-4C1A-8448-9F54E6C20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16200000">
            <a:off x="10592262" y="5273702"/>
            <a:ext cx="1600200" cy="1600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9D4F94-46AD-4925-8A98-AA03EF6BF53A}"/>
              </a:ext>
            </a:extLst>
          </p:cNvPr>
          <p:cNvSpPr/>
          <p:nvPr userDrawn="1"/>
        </p:nvSpPr>
        <p:spPr>
          <a:xfrm>
            <a:off x="10591338" y="4596965"/>
            <a:ext cx="509451" cy="509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0A9CC5-6136-4FD9-AF97-CA7AD4C6B4CE}"/>
              </a:ext>
            </a:extLst>
          </p:cNvPr>
          <p:cNvGrpSpPr/>
          <p:nvPr userDrawn="1"/>
        </p:nvGrpSpPr>
        <p:grpSpPr>
          <a:xfrm>
            <a:off x="11589103" y="6310310"/>
            <a:ext cx="474784" cy="474784"/>
            <a:chOff x="11615481" y="6360438"/>
            <a:chExt cx="474784" cy="47478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443774-6C8F-43C0-960C-7758C2CA31FF}"/>
                </a:ext>
              </a:extLst>
            </p:cNvPr>
            <p:cNvSpPr/>
            <p:nvPr userDrawn="1"/>
          </p:nvSpPr>
          <p:spPr>
            <a:xfrm>
              <a:off x="11615481" y="6360438"/>
              <a:ext cx="474784" cy="4747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5E68809-464D-4758-890A-B4B7C2A60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3193" y="6428150"/>
              <a:ext cx="339360" cy="339360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FE664A-4F4E-4C23-ACE3-E11A8A0BCED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D665B0-A61B-49D8-889A-8DC376A2508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376381" y="1716505"/>
            <a:ext cx="9843943" cy="4460458"/>
          </a:xfrm>
        </p:spPr>
        <p:txBody>
          <a:bodyPr/>
          <a:lstStyle>
            <a:lvl1pPr marL="2286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bg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17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Full 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8E1BB6-E49C-419B-BDC9-64DCA0C9EA34}"/>
              </a:ext>
            </a:extLst>
          </p:cNvPr>
          <p:cNvSpPr/>
          <p:nvPr userDrawn="1"/>
        </p:nvSpPr>
        <p:spPr>
          <a:xfrm rot="16200000">
            <a:off x="5822949" y="488949"/>
            <a:ext cx="546102" cy="121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C6F-396F-47AF-A577-169A752A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1" y="1825625"/>
            <a:ext cx="1148224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8370EA9-10B7-49F2-87AB-6AE351DFD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3"/>
          <a:stretch/>
        </p:blipFill>
        <p:spPr>
          <a:xfrm rot="16200000">
            <a:off x="10480946" y="5784849"/>
            <a:ext cx="546101" cy="1600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B31C18-B2C6-4367-988D-5741C53C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705269-02D8-472C-BE81-0C036AEC7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A1EEBB-3F04-4AFD-B7F7-853D03BD1A47}"/>
              </a:ext>
            </a:extLst>
          </p:cNvPr>
          <p:cNvGrpSpPr/>
          <p:nvPr userDrawn="1"/>
        </p:nvGrpSpPr>
        <p:grpSpPr>
          <a:xfrm>
            <a:off x="11554097" y="6303845"/>
            <a:ext cx="509451" cy="509451"/>
            <a:chOff x="11554097" y="6303845"/>
            <a:chExt cx="509451" cy="5094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032632-3452-42D8-910D-C0176BD999C9}"/>
                </a:ext>
              </a:extLst>
            </p:cNvPr>
            <p:cNvSpPr/>
            <p:nvPr userDrawn="1"/>
          </p:nvSpPr>
          <p:spPr>
            <a:xfrm>
              <a:off x="11554097" y="6303845"/>
              <a:ext cx="509451" cy="5094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AE2D21AD-8BF4-46A0-9FCB-A295CBA5F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570" y="6380990"/>
              <a:ext cx="339360" cy="339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21241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C27B48-AB0B-4EA8-AABF-6D9FA36D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64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pli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C6F-396F-47AF-A577-169A752A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2" y="1632743"/>
            <a:ext cx="5741121" cy="4351338"/>
          </a:xfrm>
          <a:solidFill>
            <a:schemeClr val="bg1"/>
          </a:solidFill>
        </p:spPr>
        <p:txBody>
          <a:bodyPr tIns="288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E1BB6-E49C-419B-BDC9-64DCA0C9EA34}"/>
              </a:ext>
            </a:extLst>
          </p:cNvPr>
          <p:cNvSpPr/>
          <p:nvPr userDrawn="1"/>
        </p:nvSpPr>
        <p:spPr>
          <a:xfrm rot="16200000">
            <a:off x="5818922" y="484923"/>
            <a:ext cx="554155" cy="121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36DB89-0531-48D2-8CF9-4633D576D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8751" y="1632740"/>
            <a:ext cx="5407012" cy="43513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908D23-F4A0-498C-8014-8ACD8A111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50BF07-FB0C-4E16-8C81-B59B68BD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1148224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D06AD-5CE8-45D2-9015-D6B222339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3"/>
          <a:stretch/>
        </p:blipFill>
        <p:spPr>
          <a:xfrm rot="16200000">
            <a:off x="10480946" y="5784849"/>
            <a:ext cx="546101" cy="16002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8EF29A-FA0A-4771-A85C-F841CB40F925}"/>
              </a:ext>
            </a:extLst>
          </p:cNvPr>
          <p:cNvGrpSpPr/>
          <p:nvPr userDrawn="1"/>
        </p:nvGrpSpPr>
        <p:grpSpPr>
          <a:xfrm>
            <a:off x="11554097" y="6303845"/>
            <a:ext cx="509451" cy="509451"/>
            <a:chOff x="11554097" y="6303845"/>
            <a:chExt cx="509451" cy="5094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53B1F8-9BEE-4291-9C91-5E8E0A5E58B2}"/>
                </a:ext>
              </a:extLst>
            </p:cNvPr>
            <p:cNvSpPr/>
            <p:nvPr userDrawn="1"/>
          </p:nvSpPr>
          <p:spPr>
            <a:xfrm>
              <a:off x="11554097" y="6303845"/>
              <a:ext cx="509451" cy="5094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972E11E-A3E9-4934-B2F5-1269D499E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7966" y="6384479"/>
              <a:ext cx="339360" cy="339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Left: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5C9938-E3A2-4A7C-BC35-3F1D4BE6F011}"/>
              </a:ext>
            </a:extLst>
          </p:cNvPr>
          <p:cNvSpPr/>
          <p:nvPr userDrawn="1"/>
        </p:nvSpPr>
        <p:spPr>
          <a:xfrm>
            <a:off x="0" y="-32326"/>
            <a:ext cx="3427012" cy="6922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D666A-14F1-4C7C-A3A8-04AB07C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5" y="454023"/>
            <a:ext cx="2956871" cy="27557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C6F-396F-47AF-A577-169A752A9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2164" y="454025"/>
            <a:ext cx="8315036" cy="5774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text, a list, description here. </a:t>
            </a:r>
          </a:p>
          <a:p>
            <a:pPr lvl="0"/>
            <a:r>
              <a:rPr lang="en-US"/>
              <a:t>You can also use this space for an image.</a:t>
            </a:r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B995F4-DE14-4579-BADC-F255E4CAA5D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5455" y="3429001"/>
            <a:ext cx="2956871" cy="28505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This text box can be used for a subtitle</a:t>
            </a:r>
            <a:endParaRPr lang="en-CA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11A5C59-361D-47D9-9256-196CE156A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34" t="31598"/>
          <a:stretch/>
        </p:blipFill>
        <p:spPr>
          <a:xfrm rot="16200000">
            <a:off x="2281106" y="5744420"/>
            <a:ext cx="1200647" cy="109116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0AB834-325B-4A16-9180-E998B18D4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0E14E1A-A078-4CF8-9B63-DE78B41686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39" y="6382115"/>
            <a:ext cx="339360" cy="3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All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4C6F-396F-47AF-A577-169A752A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82" y="1596189"/>
            <a:ext cx="8315036" cy="4580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C9938-E3A2-4A7C-BC35-3F1D4BE6F011}"/>
              </a:ext>
            </a:extLst>
          </p:cNvPr>
          <p:cNvSpPr/>
          <p:nvPr userDrawn="1"/>
        </p:nvSpPr>
        <p:spPr>
          <a:xfrm>
            <a:off x="8996218" y="0"/>
            <a:ext cx="3195782" cy="6872002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13746820-A07D-4C1A-8448-9F54E6C20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16200000">
            <a:off x="8995756" y="3661756"/>
            <a:ext cx="3196244" cy="319624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EB95AB-BEB5-4486-BD71-0F9CAF3A2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2385"/>
            <a:ext cx="469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1C97CA1F-4C31-40E6-A882-51502932CF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70B031C-3658-49E5-8327-7F9614BE11A2}"/>
              </a:ext>
            </a:extLst>
          </p:cNvPr>
          <p:cNvSpPr txBox="1">
            <a:spLocks/>
          </p:cNvSpPr>
          <p:nvPr userDrawn="1"/>
        </p:nvSpPr>
        <p:spPr>
          <a:xfrm>
            <a:off x="376382" y="184150"/>
            <a:ext cx="11482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75FE43-6162-490C-AD22-09D934032604}"/>
              </a:ext>
            </a:extLst>
          </p:cNvPr>
          <p:cNvSpPr/>
          <p:nvPr userDrawn="1"/>
        </p:nvSpPr>
        <p:spPr>
          <a:xfrm>
            <a:off x="11581858" y="6347555"/>
            <a:ext cx="474784" cy="474784"/>
          </a:xfrm>
          <a:prstGeom prst="ellipse">
            <a:avLst/>
          </a:prstGeom>
          <a:solidFill>
            <a:srgbClr val="E1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0D63107-BC52-4868-A422-096C6443E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570" y="6380990"/>
            <a:ext cx="339360" cy="339360"/>
          </a:xfrm>
          <a:prstGeom prst="rect">
            <a:avLst/>
          </a:prstGeom>
          <a:solidFill>
            <a:srgbClr val="E1E1E2"/>
          </a:solidFill>
        </p:spPr>
      </p:pic>
    </p:spTree>
    <p:extLst>
      <p:ext uri="{BB962C8B-B14F-4D97-AF65-F5344CB8AC3E}">
        <p14:creationId xmlns:p14="http://schemas.microsoft.com/office/powerpoint/2010/main" val="14000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BF0B0-ED83-47E0-90C3-06D5D786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62D86-F2DD-4E0B-A869-30FE1E81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1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83" r:id="rId4"/>
    <p:sldLayoutId id="2147483671" r:id="rId5"/>
    <p:sldLayoutId id="2147483684" r:id="rId6"/>
    <p:sldLayoutId id="2147483672" r:id="rId7"/>
    <p:sldLayoutId id="2147483668" r:id="rId8"/>
    <p:sldLayoutId id="2147483665" r:id="rId9"/>
    <p:sldLayoutId id="2147483666" r:id="rId10"/>
    <p:sldLayoutId id="2147483673" r:id="rId11"/>
    <p:sldLayoutId id="2147483655" r:id="rId12"/>
    <p:sldLayoutId id="2147483669" r:id="rId13"/>
    <p:sldLayoutId id="2147483661" r:id="rId14"/>
    <p:sldLayoutId id="2147483662" r:id="rId15"/>
    <p:sldLayoutId id="2147483688" r:id="rId16"/>
    <p:sldLayoutId id="2147483664" r:id="rId17"/>
    <p:sldLayoutId id="2147483689" r:id="rId18"/>
    <p:sldLayoutId id="2147483686" r:id="rId19"/>
    <p:sldLayoutId id="2147483670" r:id="rId20"/>
    <p:sldLayoutId id="2147483674" r:id="rId21"/>
    <p:sldLayoutId id="2147483687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enmap/" TargetMode="External"/><Relationship Id="rId2" Type="http://schemas.openxmlformats.org/officeDocument/2006/relationships/hyperlink" Target="mailto:dan.sellars@canarie.c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grenmap/GREN-Helm-Deployment-Exampl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6.svg"/><Relationship Id="rId4" Type="http://schemas.openxmlformats.org/officeDocument/2006/relationships/image" Target="../media/image18.svg"/><Relationship Id="rId9" Type="http://schemas.openxmlformats.org/officeDocument/2006/relationships/image" Target="../media/image25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hyperlink" Target="https://github.com/grenma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hyperlink" Target="https://www.gna-g.net/join-working-group/gren-mapp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44F5-2FEA-4FE3-AF01-DBD8438DF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/>
              <a:t>GREN Map Deployment Demo</a:t>
            </a:r>
            <a:endParaRPr lang="en-CA" sz="4000" b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63F8A-0864-4F1B-B52E-7E586B2AD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96" y="4242426"/>
            <a:ext cx="8603765" cy="820376"/>
          </a:xfrm>
        </p:spPr>
        <p:txBody>
          <a:bodyPr/>
          <a:lstStyle/>
          <a:p>
            <a:r>
              <a:rPr lang="en-CA"/>
              <a:t>Dan Sellars </a:t>
            </a:r>
            <a:r>
              <a:rPr lang="en-CA">
                <a:solidFill>
                  <a:schemeClr val="accent6"/>
                </a:solidFill>
              </a:rPr>
              <a:t>|</a:t>
            </a:r>
            <a:r>
              <a:rPr lang="en-CA"/>
              <a:t> Manager, Software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D800F-6C43-4C56-BF41-D5258B519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/>
              <a:t>June 11,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B523F-FDDD-4B41-8494-B083DF3BA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/>
              <a:t>TNC24</a:t>
            </a:r>
          </a:p>
        </p:txBody>
      </p:sp>
    </p:spTree>
    <p:extLst>
      <p:ext uri="{BB962C8B-B14F-4D97-AF65-F5344CB8AC3E}">
        <p14:creationId xmlns:p14="http://schemas.microsoft.com/office/powerpoint/2010/main" val="353310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" y="395290"/>
            <a:ext cx="11482242" cy="1325563"/>
          </a:xfrm>
        </p:spPr>
        <p:txBody>
          <a:bodyPr/>
          <a:lstStyle/>
          <a:p>
            <a:r>
              <a:rPr lang="en-CA"/>
              <a:t>How does the demonstration differ from production?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10</a:t>
            </a:fld>
            <a:endParaRPr lang="en-CA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CD789-7A84-086F-F338-199916CE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0849"/>
              </p:ext>
            </p:extLst>
          </p:nvPr>
        </p:nvGraphicFramePr>
        <p:xfrm>
          <a:off x="469127" y="2402518"/>
          <a:ext cx="11482242" cy="331820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24372">
                  <a:extLst>
                    <a:ext uri="{9D8B030D-6E8A-4147-A177-3AD203B41FA5}">
                      <a16:colId xmlns:a16="http://schemas.microsoft.com/office/drawing/2014/main" val="2462588572"/>
                    </a:ext>
                  </a:extLst>
                </a:gridCol>
                <a:gridCol w="4435252">
                  <a:extLst>
                    <a:ext uri="{9D8B030D-6E8A-4147-A177-3AD203B41FA5}">
                      <a16:colId xmlns:a16="http://schemas.microsoft.com/office/drawing/2014/main" val="3543261660"/>
                    </a:ext>
                  </a:extLst>
                </a:gridCol>
                <a:gridCol w="4422618">
                  <a:extLst>
                    <a:ext uri="{9D8B030D-6E8A-4147-A177-3AD203B41FA5}">
                      <a16:colId xmlns:a16="http://schemas.microsoft.com/office/drawing/2014/main" val="2028615825"/>
                    </a:ext>
                  </a:extLst>
                </a:gridCol>
              </a:tblGrid>
              <a:tr h="571831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DEMO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CANARIE PROD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27543"/>
                  </a:ext>
                </a:extLst>
              </a:tr>
              <a:tr h="549274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K8s Platform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Docker Desktop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Rancher cluster (RKE2)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93712"/>
                  </a:ext>
                </a:extLst>
              </a:tr>
              <a:tr h="549274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Sign-in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Local bi-lateral IdP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Federated Identity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0564"/>
                  </a:ext>
                </a:extLst>
              </a:tr>
              <a:tr h="5492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>
                          <a:solidFill>
                            <a:schemeClr val="bg1"/>
                          </a:solidFill>
                        </a:rPr>
                        <a:t>Secret Management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Directly added to K8s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solidFill>
                            <a:schemeClr val="bg1"/>
                          </a:solidFill>
                        </a:rPr>
                        <a:t>Keeper Secrets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22634"/>
                  </a:ext>
                </a:extLst>
              </a:tr>
              <a:tr h="5492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>
                          <a:solidFill>
                            <a:schemeClr val="bg1"/>
                          </a:solidFill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Ephemeral Container-based</a:t>
                      </a:r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solidFill>
                            <a:schemeClr val="bg1"/>
                          </a:solidFill>
                        </a:rPr>
                        <a:t>External Persistent DB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44642"/>
                  </a:ext>
                </a:extLst>
              </a:tr>
              <a:tr h="5492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>
                          <a:solidFill>
                            <a:schemeClr val="bg1"/>
                          </a:solidFill>
                        </a:rPr>
                        <a:t>Container source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Locally built (GREN dev environment)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bg1"/>
                          </a:solidFill>
                        </a:rPr>
                        <a:t>External Registry (Harbor)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9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98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73ADF2-038F-AC19-2C72-0925E1DB9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group: https://</a:t>
            </a:r>
            <a:r>
              <a:rPr lang="en-US" dirty="0" err="1"/>
              <a:t>www.gna-g.net</a:t>
            </a:r>
            <a:r>
              <a:rPr lang="en-US" dirty="0"/>
              <a:t>/join-working-group/</a:t>
            </a:r>
            <a:r>
              <a:rPr lang="en-US" dirty="0" err="1"/>
              <a:t>gren</a:t>
            </a:r>
            <a:r>
              <a:rPr lang="en-US" dirty="0"/>
              <a:t>-mapping/</a:t>
            </a:r>
          </a:p>
          <a:p>
            <a:r>
              <a:rPr lang="en-US" dirty="0"/>
              <a:t>Dan Sellars: </a:t>
            </a:r>
            <a:r>
              <a:rPr lang="en-US" dirty="0">
                <a:hlinkClick r:id="rId2"/>
              </a:rPr>
              <a:t>dan.sellars@canarie.ca</a:t>
            </a:r>
            <a:endParaRPr lang="en-US" dirty="0"/>
          </a:p>
          <a:p>
            <a:r>
              <a:rPr lang="en-US" dirty="0"/>
              <a:t>GitHub Project: </a:t>
            </a:r>
            <a:r>
              <a:rPr lang="en-US" dirty="0">
                <a:hlinkClick r:id="rId3"/>
              </a:rPr>
              <a:t>https://github.com/grenmap/</a:t>
            </a:r>
            <a:endParaRPr lang="en-US" dirty="0"/>
          </a:p>
          <a:p>
            <a:r>
              <a:rPr lang="en-US" dirty="0"/>
              <a:t>Deployment example used in the demo: </a:t>
            </a:r>
            <a:r>
              <a:rPr lang="en-US" dirty="0">
                <a:hlinkClick r:id="rId4"/>
              </a:rPr>
              <a:t>https://github.com/grenmap/GREN-Helm-Deployment-Example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F3C20-72EF-689D-6A28-3C81E488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5D3B-3C9C-5300-678A-B5AD23F75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73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54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8B2D5-A292-4741-9C7E-5FF8EB2D1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/>
              <a:t>dan.sellars@canarie.ca</a:t>
            </a:r>
          </a:p>
        </p:txBody>
      </p:sp>
    </p:spTree>
    <p:extLst>
      <p:ext uri="{BB962C8B-B14F-4D97-AF65-F5344CB8AC3E}">
        <p14:creationId xmlns:p14="http://schemas.microsoft.com/office/powerpoint/2010/main" val="252432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 with different colored lines&#10;&#10;Description automatically generated">
            <a:extLst>
              <a:ext uri="{FF2B5EF4-FFF2-40B4-BE49-F238E27FC236}">
                <a16:creationId xmlns:a16="http://schemas.microsoft.com/office/drawing/2014/main" id="{456FE295-E0BE-34DB-49C5-8BD43CFAC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"/>
            <a:ext cx="12192000" cy="690478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37254-D88D-4C89-916D-B422FE69B5C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8000"/>
            </a:schemeClr>
          </a:solidFill>
        </p:spPr>
        <p:txBody>
          <a:bodyPr vert="horz" lIns="324000" tIns="45720" rIns="91440" bIns="45720" rtlCol="0" anchor="ctr">
            <a:normAutofit fontScale="975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33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best understand how the GREN connects us all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CA" sz="36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3300" b="1">
                <a:solidFill>
                  <a:schemeClr val="bg1"/>
                </a:solidFill>
                <a:ea typeface="+mj-ea"/>
                <a:cs typeface="+mj-cs"/>
              </a:rPr>
              <a:t>What is it?</a:t>
            </a:r>
            <a:endParaRPr lang="en-CA" sz="3300" b="1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3300" b="1">
                <a:solidFill>
                  <a:schemeClr val="bg1"/>
                </a:solidFill>
                <a:ea typeface="+mj-ea"/>
                <a:cs typeface="+mj-cs"/>
              </a:rPr>
              <a:t>Architecture overview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3300" b="1">
                <a:solidFill>
                  <a:schemeClr val="bg1"/>
                </a:solidFill>
                <a:ea typeface="+mj-ea"/>
                <a:cs typeface="+mj-cs"/>
              </a:rPr>
              <a:t>How CANARIE deployed 14 instances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3300" b="1">
                <a:solidFill>
                  <a:schemeClr val="bg1"/>
                </a:solidFill>
                <a:ea typeface="+mj-ea"/>
                <a:cs typeface="+mj-cs"/>
              </a:rPr>
              <a:t>Demo of running in Helm</a:t>
            </a:r>
            <a:endParaRPr lang="en-CA" sz="330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CA" sz="3300" b="1">
                <a:solidFill>
                  <a:schemeClr val="bg1"/>
                </a:solidFill>
                <a:ea typeface="+mj-ea"/>
                <a:cs typeface="+mj-cs"/>
              </a:rPr>
              <a:t>Q&amp;A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1" y="462013"/>
            <a:ext cx="11482242" cy="1138189"/>
          </a:xfrm>
          <a:solidFill>
            <a:schemeClr val="tx1">
              <a:alpha val="58000"/>
            </a:schemeClr>
          </a:solidFill>
        </p:spPr>
        <p:txBody>
          <a:bodyPr>
            <a:normAutofit fontScale="90000"/>
          </a:bodyPr>
          <a:lstStyle/>
          <a:p>
            <a:pPr marL="177800"/>
            <a:r>
              <a:rPr lang="en-CA">
                <a:solidFill>
                  <a:schemeClr val="bg1"/>
                </a:solidFill>
              </a:rPr>
              <a:t>Why have a map of the Global Research &amp; Education Network (GREN)?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268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 with different colored lines&#10;&#10;Description automatically generated">
            <a:extLst>
              <a:ext uri="{FF2B5EF4-FFF2-40B4-BE49-F238E27FC236}">
                <a16:creationId xmlns:a16="http://schemas.microsoft.com/office/drawing/2014/main" id="{1D55E2F2-D592-75CA-1436-03BFFC4A7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"/>
            <a:ext cx="12192000" cy="69047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A0C491-2BA5-BE51-C236-0CBD7BAA8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0762"/>
            <a:ext cx="3212393" cy="1688838"/>
          </a:xfrm>
          <a:solidFill>
            <a:srgbClr val="AAD3DF"/>
          </a:solidFill>
        </p:spPr>
        <p:txBody>
          <a:bodyPr lIns="288000">
            <a:normAutofit fontScale="90000"/>
          </a:bodyPr>
          <a:lstStyle/>
          <a:p>
            <a:r>
              <a:rPr lang="en-US" sz="4400">
                <a:latin typeface="+mn-lt"/>
              </a:rPr>
              <a:t>What is a    GREN map?</a:t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93645-0A13-EF6F-E4DA-8169DBDF9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407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CFF223-33FA-AFB5-17FC-B1641B8A1B6C}"/>
              </a:ext>
            </a:extLst>
          </p:cNvPr>
          <p:cNvSpPr/>
          <p:nvPr/>
        </p:nvSpPr>
        <p:spPr>
          <a:xfrm>
            <a:off x="-29030" y="-153395"/>
            <a:ext cx="5176014" cy="1930679"/>
          </a:xfrm>
          <a:custGeom>
            <a:avLst/>
            <a:gdLst>
              <a:gd name="connsiteX0" fmla="*/ 4020457 w 4020457"/>
              <a:gd name="connsiteY0" fmla="*/ 0 h 1785257"/>
              <a:gd name="connsiteX1" fmla="*/ 3991429 w 4020457"/>
              <a:gd name="connsiteY1" fmla="*/ 783771 h 1785257"/>
              <a:gd name="connsiteX2" fmla="*/ 3265714 w 4020457"/>
              <a:gd name="connsiteY2" fmla="*/ 1306285 h 1785257"/>
              <a:gd name="connsiteX3" fmla="*/ 2438400 w 4020457"/>
              <a:gd name="connsiteY3" fmla="*/ 1669143 h 1785257"/>
              <a:gd name="connsiteX4" fmla="*/ 885371 w 4020457"/>
              <a:gd name="connsiteY4" fmla="*/ 1785257 h 1785257"/>
              <a:gd name="connsiteX5" fmla="*/ 0 w 4020457"/>
              <a:gd name="connsiteY5" fmla="*/ 1582057 h 1785257"/>
              <a:gd name="connsiteX6" fmla="*/ 0 w 4020457"/>
              <a:gd name="connsiteY6" fmla="*/ 29028 h 1785257"/>
              <a:gd name="connsiteX7" fmla="*/ 4020457 w 4020457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7728"/>
              <a:gd name="connsiteX1" fmla="*/ 3991429 w 4337499"/>
              <a:gd name="connsiteY1" fmla="*/ 783771 h 1787728"/>
              <a:gd name="connsiteX2" fmla="*/ 3265714 w 4337499"/>
              <a:gd name="connsiteY2" fmla="*/ 1306285 h 1787728"/>
              <a:gd name="connsiteX3" fmla="*/ 2438400 w 4337499"/>
              <a:gd name="connsiteY3" fmla="*/ 1669143 h 1787728"/>
              <a:gd name="connsiteX4" fmla="*/ 885371 w 4337499"/>
              <a:gd name="connsiteY4" fmla="*/ 1785257 h 1787728"/>
              <a:gd name="connsiteX5" fmla="*/ 0 w 4337499"/>
              <a:gd name="connsiteY5" fmla="*/ 1582057 h 1787728"/>
              <a:gd name="connsiteX6" fmla="*/ 0 w 4337499"/>
              <a:gd name="connsiteY6" fmla="*/ 29028 h 1787728"/>
              <a:gd name="connsiteX7" fmla="*/ 4020457 w 4337499"/>
              <a:gd name="connsiteY7" fmla="*/ 0 h 1787728"/>
              <a:gd name="connsiteX0" fmla="*/ 4020457 w 4337499"/>
              <a:gd name="connsiteY0" fmla="*/ 0 h 1791799"/>
              <a:gd name="connsiteX1" fmla="*/ 3991429 w 4337499"/>
              <a:gd name="connsiteY1" fmla="*/ 783771 h 1791799"/>
              <a:gd name="connsiteX2" fmla="*/ 3265714 w 4337499"/>
              <a:gd name="connsiteY2" fmla="*/ 1306285 h 1791799"/>
              <a:gd name="connsiteX3" fmla="*/ 2438400 w 4337499"/>
              <a:gd name="connsiteY3" fmla="*/ 1669143 h 1791799"/>
              <a:gd name="connsiteX4" fmla="*/ 885371 w 4337499"/>
              <a:gd name="connsiteY4" fmla="*/ 1785257 h 1791799"/>
              <a:gd name="connsiteX5" fmla="*/ 0 w 4337499"/>
              <a:gd name="connsiteY5" fmla="*/ 1582057 h 1791799"/>
              <a:gd name="connsiteX6" fmla="*/ 0 w 4337499"/>
              <a:gd name="connsiteY6" fmla="*/ 29028 h 1791799"/>
              <a:gd name="connsiteX7" fmla="*/ 4020457 w 4337499"/>
              <a:gd name="connsiteY7" fmla="*/ 0 h 1791799"/>
              <a:gd name="connsiteX0" fmla="*/ 4049486 w 4366528"/>
              <a:gd name="connsiteY0" fmla="*/ 0 h 1791799"/>
              <a:gd name="connsiteX1" fmla="*/ 4020458 w 4366528"/>
              <a:gd name="connsiteY1" fmla="*/ 783771 h 1791799"/>
              <a:gd name="connsiteX2" fmla="*/ 3294743 w 4366528"/>
              <a:gd name="connsiteY2" fmla="*/ 1306285 h 1791799"/>
              <a:gd name="connsiteX3" fmla="*/ 2467429 w 4366528"/>
              <a:gd name="connsiteY3" fmla="*/ 1669143 h 1791799"/>
              <a:gd name="connsiteX4" fmla="*/ 914400 w 4366528"/>
              <a:gd name="connsiteY4" fmla="*/ 1785257 h 1791799"/>
              <a:gd name="connsiteX5" fmla="*/ 29029 w 4366528"/>
              <a:gd name="connsiteY5" fmla="*/ 1582057 h 1791799"/>
              <a:gd name="connsiteX6" fmla="*/ 0 w 4366528"/>
              <a:gd name="connsiteY6" fmla="*/ 29028 h 1791799"/>
              <a:gd name="connsiteX7" fmla="*/ 4049486 w 4366528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3294743 w 6045636"/>
              <a:gd name="connsiteY2" fmla="*/ 1306285 h 1791799"/>
              <a:gd name="connsiteX3" fmla="*/ 2467429 w 6045636"/>
              <a:gd name="connsiteY3" fmla="*/ 1669143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5254172 w 6045636"/>
              <a:gd name="connsiteY2" fmla="*/ 1132114 h 1791799"/>
              <a:gd name="connsiteX3" fmla="*/ 2467429 w 6045636"/>
              <a:gd name="connsiteY3" fmla="*/ 1669143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5254172 w 6045636"/>
              <a:gd name="connsiteY2" fmla="*/ 1132114 h 1791799"/>
              <a:gd name="connsiteX3" fmla="*/ 3585029 w 6045636"/>
              <a:gd name="connsiteY3" fmla="*/ 1132114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5254172 w 6045636"/>
              <a:gd name="connsiteY2" fmla="*/ 1132114 h 1791799"/>
              <a:gd name="connsiteX3" fmla="*/ 3556000 w 6045636"/>
              <a:gd name="connsiteY3" fmla="*/ 1494971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5181601 w 6065027"/>
              <a:gd name="connsiteY0" fmla="*/ 0 h 1777285"/>
              <a:gd name="connsiteX1" fmla="*/ 6037943 w 6065027"/>
              <a:gd name="connsiteY1" fmla="*/ 304799 h 1777285"/>
              <a:gd name="connsiteX2" fmla="*/ 5254172 w 6065027"/>
              <a:gd name="connsiteY2" fmla="*/ 1117600 h 1777285"/>
              <a:gd name="connsiteX3" fmla="*/ 3556000 w 6065027"/>
              <a:gd name="connsiteY3" fmla="*/ 1480457 h 1777285"/>
              <a:gd name="connsiteX4" fmla="*/ 914400 w 6065027"/>
              <a:gd name="connsiteY4" fmla="*/ 1770743 h 1777285"/>
              <a:gd name="connsiteX5" fmla="*/ 29029 w 6065027"/>
              <a:gd name="connsiteY5" fmla="*/ 1567543 h 1777285"/>
              <a:gd name="connsiteX6" fmla="*/ 0 w 6065027"/>
              <a:gd name="connsiteY6" fmla="*/ 14514 h 1777285"/>
              <a:gd name="connsiteX7" fmla="*/ 5181601 w 6065027"/>
              <a:gd name="connsiteY7" fmla="*/ 0 h 1777285"/>
              <a:gd name="connsiteX0" fmla="*/ 5181601 w 6065027"/>
              <a:gd name="connsiteY0" fmla="*/ 1 h 1777286"/>
              <a:gd name="connsiteX1" fmla="*/ 6037943 w 6065027"/>
              <a:gd name="connsiteY1" fmla="*/ 304800 h 1777286"/>
              <a:gd name="connsiteX2" fmla="*/ 5254172 w 6065027"/>
              <a:gd name="connsiteY2" fmla="*/ 1117601 h 1777286"/>
              <a:gd name="connsiteX3" fmla="*/ 3556000 w 6065027"/>
              <a:gd name="connsiteY3" fmla="*/ 1480458 h 1777286"/>
              <a:gd name="connsiteX4" fmla="*/ 914400 w 6065027"/>
              <a:gd name="connsiteY4" fmla="*/ 1770744 h 1777286"/>
              <a:gd name="connsiteX5" fmla="*/ 29029 w 6065027"/>
              <a:gd name="connsiteY5" fmla="*/ 1567544 h 1777286"/>
              <a:gd name="connsiteX6" fmla="*/ 0 w 6065027"/>
              <a:gd name="connsiteY6" fmla="*/ 14515 h 1777286"/>
              <a:gd name="connsiteX7" fmla="*/ 4905829 w 6065027"/>
              <a:gd name="connsiteY7" fmla="*/ 0 h 1777286"/>
              <a:gd name="connsiteX8" fmla="*/ 5181601 w 6065027"/>
              <a:gd name="connsiteY8" fmla="*/ 1 h 1777286"/>
              <a:gd name="connsiteX0" fmla="*/ 5181601 w 6065027"/>
              <a:gd name="connsiteY0" fmla="*/ 104920 h 1882205"/>
              <a:gd name="connsiteX1" fmla="*/ 6037943 w 6065027"/>
              <a:gd name="connsiteY1" fmla="*/ 409719 h 1882205"/>
              <a:gd name="connsiteX2" fmla="*/ 5254172 w 6065027"/>
              <a:gd name="connsiteY2" fmla="*/ 1222520 h 1882205"/>
              <a:gd name="connsiteX3" fmla="*/ 3556000 w 6065027"/>
              <a:gd name="connsiteY3" fmla="*/ 1585377 h 1882205"/>
              <a:gd name="connsiteX4" fmla="*/ 914400 w 6065027"/>
              <a:gd name="connsiteY4" fmla="*/ 1875663 h 1882205"/>
              <a:gd name="connsiteX5" fmla="*/ 29029 w 6065027"/>
              <a:gd name="connsiteY5" fmla="*/ 1672463 h 1882205"/>
              <a:gd name="connsiteX6" fmla="*/ 0 w 6065027"/>
              <a:gd name="connsiteY6" fmla="*/ 119434 h 1882205"/>
              <a:gd name="connsiteX7" fmla="*/ 4905829 w 6065027"/>
              <a:gd name="connsiteY7" fmla="*/ 104919 h 1882205"/>
              <a:gd name="connsiteX8" fmla="*/ 5181601 w 6065027"/>
              <a:gd name="connsiteY8" fmla="*/ 104920 h 1882205"/>
              <a:gd name="connsiteX0" fmla="*/ 5181601 w 5806816"/>
              <a:gd name="connsiteY0" fmla="*/ 104920 h 1882205"/>
              <a:gd name="connsiteX1" fmla="*/ 5747657 w 5806816"/>
              <a:gd name="connsiteY1" fmla="*/ 903205 h 1882205"/>
              <a:gd name="connsiteX2" fmla="*/ 5254172 w 5806816"/>
              <a:gd name="connsiteY2" fmla="*/ 1222520 h 1882205"/>
              <a:gd name="connsiteX3" fmla="*/ 3556000 w 5806816"/>
              <a:gd name="connsiteY3" fmla="*/ 1585377 h 1882205"/>
              <a:gd name="connsiteX4" fmla="*/ 914400 w 5806816"/>
              <a:gd name="connsiteY4" fmla="*/ 1875663 h 1882205"/>
              <a:gd name="connsiteX5" fmla="*/ 29029 w 5806816"/>
              <a:gd name="connsiteY5" fmla="*/ 1672463 h 1882205"/>
              <a:gd name="connsiteX6" fmla="*/ 0 w 5806816"/>
              <a:gd name="connsiteY6" fmla="*/ 119434 h 1882205"/>
              <a:gd name="connsiteX7" fmla="*/ 4905829 w 5806816"/>
              <a:gd name="connsiteY7" fmla="*/ 104919 h 1882205"/>
              <a:gd name="connsiteX8" fmla="*/ 5181601 w 5806816"/>
              <a:gd name="connsiteY8" fmla="*/ 104920 h 1882205"/>
              <a:gd name="connsiteX0" fmla="*/ 4905829 w 5755098"/>
              <a:gd name="connsiteY0" fmla="*/ 142077 h 1919363"/>
              <a:gd name="connsiteX1" fmla="*/ 5747657 w 5755098"/>
              <a:gd name="connsiteY1" fmla="*/ 940363 h 1919363"/>
              <a:gd name="connsiteX2" fmla="*/ 5254172 w 5755098"/>
              <a:gd name="connsiteY2" fmla="*/ 1259678 h 1919363"/>
              <a:gd name="connsiteX3" fmla="*/ 3556000 w 5755098"/>
              <a:gd name="connsiteY3" fmla="*/ 1622535 h 1919363"/>
              <a:gd name="connsiteX4" fmla="*/ 914400 w 5755098"/>
              <a:gd name="connsiteY4" fmla="*/ 1912821 h 1919363"/>
              <a:gd name="connsiteX5" fmla="*/ 29029 w 5755098"/>
              <a:gd name="connsiteY5" fmla="*/ 1709621 h 1919363"/>
              <a:gd name="connsiteX6" fmla="*/ 0 w 5755098"/>
              <a:gd name="connsiteY6" fmla="*/ 156592 h 1919363"/>
              <a:gd name="connsiteX7" fmla="*/ 4905829 w 5755098"/>
              <a:gd name="connsiteY7" fmla="*/ 142077 h 1919363"/>
              <a:gd name="connsiteX0" fmla="*/ 4905829 w 5930370"/>
              <a:gd name="connsiteY0" fmla="*/ 127379 h 1904665"/>
              <a:gd name="connsiteX1" fmla="*/ 5925457 w 5930370"/>
              <a:gd name="connsiteY1" fmla="*/ 639915 h 1904665"/>
              <a:gd name="connsiteX2" fmla="*/ 5254172 w 5930370"/>
              <a:gd name="connsiteY2" fmla="*/ 1244980 h 1904665"/>
              <a:gd name="connsiteX3" fmla="*/ 3556000 w 5930370"/>
              <a:gd name="connsiteY3" fmla="*/ 1607837 h 1904665"/>
              <a:gd name="connsiteX4" fmla="*/ 914400 w 5930370"/>
              <a:gd name="connsiteY4" fmla="*/ 1898123 h 1904665"/>
              <a:gd name="connsiteX5" fmla="*/ 29029 w 5930370"/>
              <a:gd name="connsiteY5" fmla="*/ 1694923 h 1904665"/>
              <a:gd name="connsiteX6" fmla="*/ 0 w 5930370"/>
              <a:gd name="connsiteY6" fmla="*/ 141894 h 1904665"/>
              <a:gd name="connsiteX7" fmla="*/ 4905829 w 5930370"/>
              <a:gd name="connsiteY7" fmla="*/ 127379 h 1904665"/>
              <a:gd name="connsiteX0" fmla="*/ 4905829 w 5312357"/>
              <a:gd name="connsiteY0" fmla="*/ 135360 h 1912646"/>
              <a:gd name="connsiteX1" fmla="*/ 4769757 w 5312357"/>
              <a:gd name="connsiteY1" fmla="*/ 806646 h 1912646"/>
              <a:gd name="connsiteX2" fmla="*/ 5254172 w 5312357"/>
              <a:gd name="connsiteY2" fmla="*/ 1252961 h 1912646"/>
              <a:gd name="connsiteX3" fmla="*/ 3556000 w 5312357"/>
              <a:gd name="connsiteY3" fmla="*/ 1615818 h 1912646"/>
              <a:gd name="connsiteX4" fmla="*/ 914400 w 5312357"/>
              <a:gd name="connsiteY4" fmla="*/ 1906104 h 1912646"/>
              <a:gd name="connsiteX5" fmla="*/ 29029 w 5312357"/>
              <a:gd name="connsiteY5" fmla="*/ 1702904 h 1912646"/>
              <a:gd name="connsiteX6" fmla="*/ 0 w 5312357"/>
              <a:gd name="connsiteY6" fmla="*/ 149875 h 1912646"/>
              <a:gd name="connsiteX7" fmla="*/ 4905829 w 5312357"/>
              <a:gd name="connsiteY7" fmla="*/ 135360 h 1912646"/>
              <a:gd name="connsiteX0" fmla="*/ 4905829 w 5274049"/>
              <a:gd name="connsiteY0" fmla="*/ 135360 h 1912646"/>
              <a:gd name="connsiteX1" fmla="*/ 4769757 w 5274049"/>
              <a:gd name="connsiteY1" fmla="*/ 806646 h 1912646"/>
              <a:gd name="connsiteX2" fmla="*/ 3556000 w 5274049"/>
              <a:gd name="connsiteY2" fmla="*/ 1615818 h 1912646"/>
              <a:gd name="connsiteX3" fmla="*/ 914400 w 5274049"/>
              <a:gd name="connsiteY3" fmla="*/ 1906104 h 1912646"/>
              <a:gd name="connsiteX4" fmla="*/ 29029 w 5274049"/>
              <a:gd name="connsiteY4" fmla="*/ 1702904 h 1912646"/>
              <a:gd name="connsiteX5" fmla="*/ 0 w 5274049"/>
              <a:gd name="connsiteY5" fmla="*/ 149875 h 1912646"/>
              <a:gd name="connsiteX6" fmla="*/ 4905829 w 5274049"/>
              <a:gd name="connsiteY6" fmla="*/ 135360 h 1912646"/>
              <a:gd name="connsiteX0" fmla="*/ 4905829 w 5176014"/>
              <a:gd name="connsiteY0" fmla="*/ 153393 h 1930679"/>
              <a:gd name="connsiteX1" fmla="*/ 4433207 w 5176014"/>
              <a:gd name="connsiteY1" fmla="*/ 1154879 h 1930679"/>
              <a:gd name="connsiteX2" fmla="*/ 3556000 w 5176014"/>
              <a:gd name="connsiteY2" fmla="*/ 1633851 h 1930679"/>
              <a:gd name="connsiteX3" fmla="*/ 914400 w 5176014"/>
              <a:gd name="connsiteY3" fmla="*/ 1924137 h 1930679"/>
              <a:gd name="connsiteX4" fmla="*/ 29029 w 5176014"/>
              <a:gd name="connsiteY4" fmla="*/ 1720937 h 1930679"/>
              <a:gd name="connsiteX5" fmla="*/ 0 w 5176014"/>
              <a:gd name="connsiteY5" fmla="*/ 167908 h 1930679"/>
              <a:gd name="connsiteX6" fmla="*/ 4905829 w 5176014"/>
              <a:gd name="connsiteY6" fmla="*/ 153393 h 19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6014" h="1930679">
                <a:moveTo>
                  <a:pt x="4905829" y="153393"/>
                </a:moveTo>
                <a:cubicBezTo>
                  <a:pt x="5644697" y="317888"/>
                  <a:pt x="4658178" y="908136"/>
                  <a:pt x="4433207" y="1154879"/>
                </a:cubicBezTo>
                <a:cubicBezTo>
                  <a:pt x="4208236" y="1401622"/>
                  <a:pt x="4198560" y="1450608"/>
                  <a:pt x="3556000" y="1633851"/>
                </a:cubicBezTo>
                <a:cubicBezTo>
                  <a:pt x="2913440" y="1817094"/>
                  <a:pt x="1320800" y="1938651"/>
                  <a:pt x="914400" y="1924137"/>
                </a:cubicBezTo>
                <a:cubicBezTo>
                  <a:pt x="508000" y="1909623"/>
                  <a:pt x="176591" y="2013642"/>
                  <a:pt x="29029" y="1720937"/>
                </a:cubicBezTo>
                <a:lnTo>
                  <a:pt x="0" y="167908"/>
                </a:lnTo>
                <a:cubicBezTo>
                  <a:pt x="812800" y="-93349"/>
                  <a:pt x="4166961" y="-11102"/>
                  <a:pt x="4905829" y="15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 descr="A map of the world with different colored lines&#10;&#10;Description automatically generated">
            <a:extLst>
              <a:ext uri="{FF2B5EF4-FFF2-40B4-BE49-F238E27FC236}">
                <a16:creationId xmlns:a16="http://schemas.microsoft.com/office/drawing/2014/main" id="{875AEC0A-242C-38A6-2F75-7BA84A576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30" y="417672"/>
            <a:ext cx="2412123" cy="1366075"/>
          </a:xfrm>
          <a:prstGeom prst="rect">
            <a:avLst/>
          </a:prstGeom>
        </p:spPr>
      </p:pic>
      <p:pic>
        <p:nvPicPr>
          <p:cNvPr id="20" name="Picture 19" descr="A computer screen shot of blue circles&#10;&#10;Description automatically generated">
            <a:extLst>
              <a:ext uri="{FF2B5EF4-FFF2-40B4-BE49-F238E27FC236}">
                <a16:creationId xmlns:a16="http://schemas.microsoft.com/office/drawing/2014/main" id="{57C5556F-FEE6-6A03-A05D-17CF76BDA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05" y="1659026"/>
            <a:ext cx="8586220" cy="43617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4382728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How do you get a global view?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239C6C-5659-8857-8B24-A67E615DCA7D}"/>
              </a:ext>
            </a:extLst>
          </p:cNvPr>
          <p:cNvSpPr txBox="1"/>
          <p:nvPr/>
        </p:nvSpPr>
        <p:spPr>
          <a:xfrm>
            <a:off x="8432638" y="1782247"/>
            <a:ext cx="16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GREN map view</a:t>
            </a:r>
          </a:p>
        </p:txBody>
      </p:sp>
      <p:pic>
        <p:nvPicPr>
          <p:cNvPr id="23" name="Picture 22" descr="A cartoon owl with a speech bubble&#10;&#10;Description automatically generated">
            <a:extLst>
              <a:ext uri="{FF2B5EF4-FFF2-40B4-BE49-F238E27FC236}">
                <a16:creationId xmlns:a16="http://schemas.microsoft.com/office/drawing/2014/main" id="{7F695853-82EB-79A4-2AA9-3B07EBED1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275"/>
            <a:ext cx="290062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8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EE237D-1820-4E2C-B540-9EA6B3087575}"/>
              </a:ext>
            </a:extLst>
          </p:cNvPr>
          <p:cNvSpPr/>
          <p:nvPr/>
        </p:nvSpPr>
        <p:spPr>
          <a:xfrm>
            <a:off x="-29029" y="-142078"/>
            <a:ext cx="5879336" cy="1919363"/>
          </a:xfrm>
          <a:custGeom>
            <a:avLst/>
            <a:gdLst>
              <a:gd name="connsiteX0" fmla="*/ 4020457 w 4020457"/>
              <a:gd name="connsiteY0" fmla="*/ 0 h 1785257"/>
              <a:gd name="connsiteX1" fmla="*/ 3991429 w 4020457"/>
              <a:gd name="connsiteY1" fmla="*/ 783771 h 1785257"/>
              <a:gd name="connsiteX2" fmla="*/ 3265714 w 4020457"/>
              <a:gd name="connsiteY2" fmla="*/ 1306285 h 1785257"/>
              <a:gd name="connsiteX3" fmla="*/ 2438400 w 4020457"/>
              <a:gd name="connsiteY3" fmla="*/ 1669143 h 1785257"/>
              <a:gd name="connsiteX4" fmla="*/ 885371 w 4020457"/>
              <a:gd name="connsiteY4" fmla="*/ 1785257 h 1785257"/>
              <a:gd name="connsiteX5" fmla="*/ 0 w 4020457"/>
              <a:gd name="connsiteY5" fmla="*/ 1582057 h 1785257"/>
              <a:gd name="connsiteX6" fmla="*/ 0 w 4020457"/>
              <a:gd name="connsiteY6" fmla="*/ 29028 h 1785257"/>
              <a:gd name="connsiteX7" fmla="*/ 4020457 w 4020457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7728"/>
              <a:gd name="connsiteX1" fmla="*/ 3991429 w 4337499"/>
              <a:gd name="connsiteY1" fmla="*/ 783771 h 1787728"/>
              <a:gd name="connsiteX2" fmla="*/ 3265714 w 4337499"/>
              <a:gd name="connsiteY2" fmla="*/ 1306285 h 1787728"/>
              <a:gd name="connsiteX3" fmla="*/ 2438400 w 4337499"/>
              <a:gd name="connsiteY3" fmla="*/ 1669143 h 1787728"/>
              <a:gd name="connsiteX4" fmla="*/ 885371 w 4337499"/>
              <a:gd name="connsiteY4" fmla="*/ 1785257 h 1787728"/>
              <a:gd name="connsiteX5" fmla="*/ 0 w 4337499"/>
              <a:gd name="connsiteY5" fmla="*/ 1582057 h 1787728"/>
              <a:gd name="connsiteX6" fmla="*/ 0 w 4337499"/>
              <a:gd name="connsiteY6" fmla="*/ 29028 h 1787728"/>
              <a:gd name="connsiteX7" fmla="*/ 4020457 w 4337499"/>
              <a:gd name="connsiteY7" fmla="*/ 0 h 1787728"/>
              <a:gd name="connsiteX0" fmla="*/ 4020457 w 4337499"/>
              <a:gd name="connsiteY0" fmla="*/ 0 h 1791799"/>
              <a:gd name="connsiteX1" fmla="*/ 3991429 w 4337499"/>
              <a:gd name="connsiteY1" fmla="*/ 783771 h 1791799"/>
              <a:gd name="connsiteX2" fmla="*/ 3265714 w 4337499"/>
              <a:gd name="connsiteY2" fmla="*/ 1306285 h 1791799"/>
              <a:gd name="connsiteX3" fmla="*/ 2438400 w 4337499"/>
              <a:gd name="connsiteY3" fmla="*/ 1669143 h 1791799"/>
              <a:gd name="connsiteX4" fmla="*/ 885371 w 4337499"/>
              <a:gd name="connsiteY4" fmla="*/ 1785257 h 1791799"/>
              <a:gd name="connsiteX5" fmla="*/ 0 w 4337499"/>
              <a:gd name="connsiteY5" fmla="*/ 1582057 h 1791799"/>
              <a:gd name="connsiteX6" fmla="*/ 0 w 4337499"/>
              <a:gd name="connsiteY6" fmla="*/ 29028 h 1791799"/>
              <a:gd name="connsiteX7" fmla="*/ 4020457 w 4337499"/>
              <a:gd name="connsiteY7" fmla="*/ 0 h 1791799"/>
              <a:gd name="connsiteX0" fmla="*/ 4049486 w 4366528"/>
              <a:gd name="connsiteY0" fmla="*/ 0 h 1791799"/>
              <a:gd name="connsiteX1" fmla="*/ 4020458 w 4366528"/>
              <a:gd name="connsiteY1" fmla="*/ 783771 h 1791799"/>
              <a:gd name="connsiteX2" fmla="*/ 3294743 w 4366528"/>
              <a:gd name="connsiteY2" fmla="*/ 1306285 h 1791799"/>
              <a:gd name="connsiteX3" fmla="*/ 2467429 w 4366528"/>
              <a:gd name="connsiteY3" fmla="*/ 1669143 h 1791799"/>
              <a:gd name="connsiteX4" fmla="*/ 914400 w 4366528"/>
              <a:gd name="connsiteY4" fmla="*/ 1785257 h 1791799"/>
              <a:gd name="connsiteX5" fmla="*/ 29029 w 4366528"/>
              <a:gd name="connsiteY5" fmla="*/ 1582057 h 1791799"/>
              <a:gd name="connsiteX6" fmla="*/ 0 w 4366528"/>
              <a:gd name="connsiteY6" fmla="*/ 29028 h 1791799"/>
              <a:gd name="connsiteX7" fmla="*/ 4049486 w 4366528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3294743 w 6045636"/>
              <a:gd name="connsiteY2" fmla="*/ 1306285 h 1791799"/>
              <a:gd name="connsiteX3" fmla="*/ 2467429 w 6045636"/>
              <a:gd name="connsiteY3" fmla="*/ 1669143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5254172 w 6045636"/>
              <a:gd name="connsiteY2" fmla="*/ 1132114 h 1791799"/>
              <a:gd name="connsiteX3" fmla="*/ 2467429 w 6045636"/>
              <a:gd name="connsiteY3" fmla="*/ 1669143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5254172 w 6045636"/>
              <a:gd name="connsiteY2" fmla="*/ 1132114 h 1791799"/>
              <a:gd name="connsiteX3" fmla="*/ 3585029 w 6045636"/>
              <a:gd name="connsiteY3" fmla="*/ 1132114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4049486 w 6045636"/>
              <a:gd name="connsiteY0" fmla="*/ 0 h 1791799"/>
              <a:gd name="connsiteX1" fmla="*/ 6037943 w 6045636"/>
              <a:gd name="connsiteY1" fmla="*/ 319313 h 1791799"/>
              <a:gd name="connsiteX2" fmla="*/ 5254172 w 6045636"/>
              <a:gd name="connsiteY2" fmla="*/ 1132114 h 1791799"/>
              <a:gd name="connsiteX3" fmla="*/ 3556000 w 6045636"/>
              <a:gd name="connsiteY3" fmla="*/ 1494971 h 1791799"/>
              <a:gd name="connsiteX4" fmla="*/ 914400 w 6045636"/>
              <a:gd name="connsiteY4" fmla="*/ 1785257 h 1791799"/>
              <a:gd name="connsiteX5" fmla="*/ 29029 w 6045636"/>
              <a:gd name="connsiteY5" fmla="*/ 1582057 h 1791799"/>
              <a:gd name="connsiteX6" fmla="*/ 0 w 6045636"/>
              <a:gd name="connsiteY6" fmla="*/ 29028 h 1791799"/>
              <a:gd name="connsiteX7" fmla="*/ 4049486 w 6045636"/>
              <a:gd name="connsiteY7" fmla="*/ 0 h 1791799"/>
              <a:gd name="connsiteX0" fmla="*/ 5181601 w 6065027"/>
              <a:gd name="connsiteY0" fmla="*/ 0 h 1777285"/>
              <a:gd name="connsiteX1" fmla="*/ 6037943 w 6065027"/>
              <a:gd name="connsiteY1" fmla="*/ 304799 h 1777285"/>
              <a:gd name="connsiteX2" fmla="*/ 5254172 w 6065027"/>
              <a:gd name="connsiteY2" fmla="*/ 1117600 h 1777285"/>
              <a:gd name="connsiteX3" fmla="*/ 3556000 w 6065027"/>
              <a:gd name="connsiteY3" fmla="*/ 1480457 h 1777285"/>
              <a:gd name="connsiteX4" fmla="*/ 914400 w 6065027"/>
              <a:gd name="connsiteY4" fmla="*/ 1770743 h 1777285"/>
              <a:gd name="connsiteX5" fmla="*/ 29029 w 6065027"/>
              <a:gd name="connsiteY5" fmla="*/ 1567543 h 1777285"/>
              <a:gd name="connsiteX6" fmla="*/ 0 w 6065027"/>
              <a:gd name="connsiteY6" fmla="*/ 14514 h 1777285"/>
              <a:gd name="connsiteX7" fmla="*/ 5181601 w 6065027"/>
              <a:gd name="connsiteY7" fmla="*/ 0 h 1777285"/>
              <a:gd name="connsiteX0" fmla="*/ 5181601 w 6065027"/>
              <a:gd name="connsiteY0" fmla="*/ 1 h 1777286"/>
              <a:gd name="connsiteX1" fmla="*/ 6037943 w 6065027"/>
              <a:gd name="connsiteY1" fmla="*/ 304800 h 1777286"/>
              <a:gd name="connsiteX2" fmla="*/ 5254172 w 6065027"/>
              <a:gd name="connsiteY2" fmla="*/ 1117601 h 1777286"/>
              <a:gd name="connsiteX3" fmla="*/ 3556000 w 6065027"/>
              <a:gd name="connsiteY3" fmla="*/ 1480458 h 1777286"/>
              <a:gd name="connsiteX4" fmla="*/ 914400 w 6065027"/>
              <a:gd name="connsiteY4" fmla="*/ 1770744 h 1777286"/>
              <a:gd name="connsiteX5" fmla="*/ 29029 w 6065027"/>
              <a:gd name="connsiteY5" fmla="*/ 1567544 h 1777286"/>
              <a:gd name="connsiteX6" fmla="*/ 0 w 6065027"/>
              <a:gd name="connsiteY6" fmla="*/ 14515 h 1777286"/>
              <a:gd name="connsiteX7" fmla="*/ 4905829 w 6065027"/>
              <a:gd name="connsiteY7" fmla="*/ 0 h 1777286"/>
              <a:gd name="connsiteX8" fmla="*/ 5181601 w 6065027"/>
              <a:gd name="connsiteY8" fmla="*/ 1 h 1777286"/>
              <a:gd name="connsiteX0" fmla="*/ 5181601 w 6065027"/>
              <a:gd name="connsiteY0" fmla="*/ 104920 h 1882205"/>
              <a:gd name="connsiteX1" fmla="*/ 6037943 w 6065027"/>
              <a:gd name="connsiteY1" fmla="*/ 409719 h 1882205"/>
              <a:gd name="connsiteX2" fmla="*/ 5254172 w 6065027"/>
              <a:gd name="connsiteY2" fmla="*/ 1222520 h 1882205"/>
              <a:gd name="connsiteX3" fmla="*/ 3556000 w 6065027"/>
              <a:gd name="connsiteY3" fmla="*/ 1585377 h 1882205"/>
              <a:gd name="connsiteX4" fmla="*/ 914400 w 6065027"/>
              <a:gd name="connsiteY4" fmla="*/ 1875663 h 1882205"/>
              <a:gd name="connsiteX5" fmla="*/ 29029 w 6065027"/>
              <a:gd name="connsiteY5" fmla="*/ 1672463 h 1882205"/>
              <a:gd name="connsiteX6" fmla="*/ 0 w 6065027"/>
              <a:gd name="connsiteY6" fmla="*/ 119434 h 1882205"/>
              <a:gd name="connsiteX7" fmla="*/ 4905829 w 6065027"/>
              <a:gd name="connsiteY7" fmla="*/ 104919 h 1882205"/>
              <a:gd name="connsiteX8" fmla="*/ 5181601 w 6065027"/>
              <a:gd name="connsiteY8" fmla="*/ 104920 h 1882205"/>
              <a:gd name="connsiteX0" fmla="*/ 5181601 w 5806816"/>
              <a:gd name="connsiteY0" fmla="*/ 104920 h 1882205"/>
              <a:gd name="connsiteX1" fmla="*/ 5747657 w 5806816"/>
              <a:gd name="connsiteY1" fmla="*/ 903205 h 1882205"/>
              <a:gd name="connsiteX2" fmla="*/ 5254172 w 5806816"/>
              <a:gd name="connsiteY2" fmla="*/ 1222520 h 1882205"/>
              <a:gd name="connsiteX3" fmla="*/ 3556000 w 5806816"/>
              <a:gd name="connsiteY3" fmla="*/ 1585377 h 1882205"/>
              <a:gd name="connsiteX4" fmla="*/ 914400 w 5806816"/>
              <a:gd name="connsiteY4" fmla="*/ 1875663 h 1882205"/>
              <a:gd name="connsiteX5" fmla="*/ 29029 w 5806816"/>
              <a:gd name="connsiteY5" fmla="*/ 1672463 h 1882205"/>
              <a:gd name="connsiteX6" fmla="*/ 0 w 5806816"/>
              <a:gd name="connsiteY6" fmla="*/ 119434 h 1882205"/>
              <a:gd name="connsiteX7" fmla="*/ 4905829 w 5806816"/>
              <a:gd name="connsiteY7" fmla="*/ 104919 h 1882205"/>
              <a:gd name="connsiteX8" fmla="*/ 5181601 w 5806816"/>
              <a:gd name="connsiteY8" fmla="*/ 104920 h 1882205"/>
              <a:gd name="connsiteX0" fmla="*/ 5181601 w 5879336"/>
              <a:gd name="connsiteY0" fmla="*/ 142078 h 1919363"/>
              <a:gd name="connsiteX1" fmla="*/ 5747657 w 5879336"/>
              <a:gd name="connsiteY1" fmla="*/ 940363 h 1919363"/>
              <a:gd name="connsiteX2" fmla="*/ 5254172 w 5879336"/>
              <a:gd name="connsiteY2" fmla="*/ 1259678 h 1919363"/>
              <a:gd name="connsiteX3" fmla="*/ 3556000 w 5879336"/>
              <a:gd name="connsiteY3" fmla="*/ 1622535 h 1919363"/>
              <a:gd name="connsiteX4" fmla="*/ 914400 w 5879336"/>
              <a:gd name="connsiteY4" fmla="*/ 1912821 h 1919363"/>
              <a:gd name="connsiteX5" fmla="*/ 29029 w 5879336"/>
              <a:gd name="connsiteY5" fmla="*/ 1709621 h 1919363"/>
              <a:gd name="connsiteX6" fmla="*/ 0 w 5879336"/>
              <a:gd name="connsiteY6" fmla="*/ 156592 h 1919363"/>
              <a:gd name="connsiteX7" fmla="*/ 5181601 w 5879336"/>
              <a:gd name="connsiteY7" fmla="*/ 142078 h 191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9336" h="1919363">
                <a:moveTo>
                  <a:pt x="5181601" y="142078"/>
                </a:moveTo>
                <a:cubicBezTo>
                  <a:pt x="6139544" y="272706"/>
                  <a:pt x="5873447" y="722649"/>
                  <a:pt x="5747657" y="940363"/>
                </a:cubicBezTo>
                <a:cubicBezTo>
                  <a:pt x="5621867" y="1158077"/>
                  <a:pt x="5513010" y="1112116"/>
                  <a:pt x="5254172" y="1259678"/>
                </a:cubicBezTo>
                <a:cubicBezTo>
                  <a:pt x="4995334" y="1407240"/>
                  <a:pt x="3952724" y="1542706"/>
                  <a:pt x="3556000" y="1622535"/>
                </a:cubicBezTo>
                <a:cubicBezTo>
                  <a:pt x="3159276" y="1702364"/>
                  <a:pt x="1320800" y="1927335"/>
                  <a:pt x="914400" y="1912821"/>
                </a:cubicBezTo>
                <a:cubicBezTo>
                  <a:pt x="508000" y="1898307"/>
                  <a:pt x="176591" y="2002326"/>
                  <a:pt x="29029" y="1709621"/>
                </a:cubicBezTo>
                <a:lnTo>
                  <a:pt x="0" y="156592"/>
                </a:lnTo>
                <a:cubicBezTo>
                  <a:pt x="858762" y="-104665"/>
                  <a:pt x="4223658" y="11450"/>
                  <a:pt x="5181601" y="142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E4DDAF1A-B8FF-66CC-0CE9-0F277A5115FA}"/>
              </a:ext>
            </a:extLst>
          </p:cNvPr>
          <p:cNvSpPr/>
          <p:nvPr/>
        </p:nvSpPr>
        <p:spPr>
          <a:xfrm>
            <a:off x="4604739" y="3162555"/>
            <a:ext cx="2868748" cy="1952225"/>
          </a:xfrm>
          <a:prstGeom prst="triangle">
            <a:avLst>
              <a:gd name="adj" fmla="val 496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GREN</a:t>
            </a:r>
            <a:r>
              <a:rPr lang="en-US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en-US">
                <a:solidFill>
                  <a:schemeClr val="tx2"/>
                </a:solidFill>
                <a:latin typeface="+mj-lt"/>
              </a:rPr>
              <a:t>Map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5357668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What is the GREN Map Application?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0045990E-0715-34F8-BFD3-284C7AF74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979" y="1904349"/>
            <a:ext cx="1256269" cy="1256269"/>
          </a:xfrm>
          <a:prstGeom prst="rect">
            <a:avLst/>
          </a:prstGeom>
        </p:spPr>
      </p:pic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9B65D671-D70E-FEBC-8CD4-60D632A9E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8470" y="4326660"/>
            <a:ext cx="1256269" cy="1256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6C736F-5AEE-0A5A-8803-6CB1A21F3A9E}"/>
              </a:ext>
            </a:extLst>
          </p:cNvPr>
          <p:cNvSpPr txBox="1"/>
          <p:nvPr/>
        </p:nvSpPr>
        <p:spPr>
          <a:xfrm>
            <a:off x="4945482" y="1509713"/>
            <a:ext cx="218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Reference Map View</a:t>
            </a:r>
          </a:p>
          <a:p>
            <a:pPr algn="ctr"/>
            <a:r>
              <a:rPr lang="en-US"/>
              <a:t>(Leaflet/Angular)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CF5D7-86C4-95BE-BDFB-6C9D857BB74D}"/>
              </a:ext>
            </a:extLst>
          </p:cNvPr>
          <p:cNvSpPr txBox="1"/>
          <p:nvPr/>
        </p:nvSpPr>
        <p:spPr>
          <a:xfrm>
            <a:off x="2835297" y="5624153"/>
            <a:ext cx="22826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/>
              <a:t>GRENML</a:t>
            </a:r>
          </a:p>
          <a:p>
            <a:pPr algn="ctr"/>
            <a:r>
              <a:rPr lang="en-US"/>
              <a:t>(Python library + XML)</a:t>
            </a:r>
          </a:p>
        </p:txBody>
      </p:sp>
      <p:pic>
        <p:nvPicPr>
          <p:cNvPr id="39" name="Graphic 38" descr="Server with solid fill">
            <a:extLst>
              <a:ext uri="{FF2B5EF4-FFF2-40B4-BE49-F238E27FC236}">
                <a16:creationId xmlns:a16="http://schemas.microsoft.com/office/drawing/2014/main" id="{36E6A46A-2652-B4C5-B7D0-BC83F8258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9205" y="4326660"/>
            <a:ext cx="1256262" cy="125626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585C41C-7314-17D4-84EC-FC5CF8168401}"/>
              </a:ext>
            </a:extLst>
          </p:cNvPr>
          <p:cNvSpPr txBox="1"/>
          <p:nvPr/>
        </p:nvSpPr>
        <p:spPr>
          <a:xfrm>
            <a:off x="7059804" y="5624153"/>
            <a:ext cx="219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GREN Map Node</a:t>
            </a:r>
          </a:p>
          <a:p>
            <a:pPr algn="ctr"/>
            <a:r>
              <a:rPr lang="en-US"/>
              <a:t> (Django server)</a:t>
            </a:r>
          </a:p>
        </p:txBody>
      </p:sp>
    </p:spTree>
    <p:extLst>
      <p:ext uri="{BB962C8B-B14F-4D97-AF65-F5344CB8AC3E}">
        <p14:creationId xmlns:p14="http://schemas.microsoft.com/office/powerpoint/2010/main" val="305355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6AA335-FD57-59DD-995D-0772F201C1C4}"/>
              </a:ext>
            </a:extLst>
          </p:cNvPr>
          <p:cNvSpPr/>
          <p:nvPr/>
        </p:nvSpPr>
        <p:spPr>
          <a:xfrm>
            <a:off x="-29029" y="-14513"/>
            <a:ext cx="4366528" cy="1791799"/>
          </a:xfrm>
          <a:custGeom>
            <a:avLst/>
            <a:gdLst>
              <a:gd name="connsiteX0" fmla="*/ 4020457 w 4020457"/>
              <a:gd name="connsiteY0" fmla="*/ 0 h 1785257"/>
              <a:gd name="connsiteX1" fmla="*/ 3991429 w 4020457"/>
              <a:gd name="connsiteY1" fmla="*/ 783771 h 1785257"/>
              <a:gd name="connsiteX2" fmla="*/ 3265714 w 4020457"/>
              <a:gd name="connsiteY2" fmla="*/ 1306285 h 1785257"/>
              <a:gd name="connsiteX3" fmla="*/ 2438400 w 4020457"/>
              <a:gd name="connsiteY3" fmla="*/ 1669143 h 1785257"/>
              <a:gd name="connsiteX4" fmla="*/ 885371 w 4020457"/>
              <a:gd name="connsiteY4" fmla="*/ 1785257 h 1785257"/>
              <a:gd name="connsiteX5" fmla="*/ 0 w 4020457"/>
              <a:gd name="connsiteY5" fmla="*/ 1582057 h 1785257"/>
              <a:gd name="connsiteX6" fmla="*/ 0 w 4020457"/>
              <a:gd name="connsiteY6" fmla="*/ 29028 h 1785257"/>
              <a:gd name="connsiteX7" fmla="*/ 4020457 w 4020457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7728"/>
              <a:gd name="connsiteX1" fmla="*/ 3991429 w 4337499"/>
              <a:gd name="connsiteY1" fmla="*/ 783771 h 1787728"/>
              <a:gd name="connsiteX2" fmla="*/ 3265714 w 4337499"/>
              <a:gd name="connsiteY2" fmla="*/ 1306285 h 1787728"/>
              <a:gd name="connsiteX3" fmla="*/ 2438400 w 4337499"/>
              <a:gd name="connsiteY3" fmla="*/ 1669143 h 1787728"/>
              <a:gd name="connsiteX4" fmla="*/ 885371 w 4337499"/>
              <a:gd name="connsiteY4" fmla="*/ 1785257 h 1787728"/>
              <a:gd name="connsiteX5" fmla="*/ 0 w 4337499"/>
              <a:gd name="connsiteY5" fmla="*/ 1582057 h 1787728"/>
              <a:gd name="connsiteX6" fmla="*/ 0 w 4337499"/>
              <a:gd name="connsiteY6" fmla="*/ 29028 h 1787728"/>
              <a:gd name="connsiteX7" fmla="*/ 4020457 w 4337499"/>
              <a:gd name="connsiteY7" fmla="*/ 0 h 1787728"/>
              <a:gd name="connsiteX0" fmla="*/ 4020457 w 4337499"/>
              <a:gd name="connsiteY0" fmla="*/ 0 h 1791799"/>
              <a:gd name="connsiteX1" fmla="*/ 3991429 w 4337499"/>
              <a:gd name="connsiteY1" fmla="*/ 783771 h 1791799"/>
              <a:gd name="connsiteX2" fmla="*/ 3265714 w 4337499"/>
              <a:gd name="connsiteY2" fmla="*/ 1306285 h 1791799"/>
              <a:gd name="connsiteX3" fmla="*/ 2438400 w 4337499"/>
              <a:gd name="connsiteY3" fmla="*/ 1669143 h 1791799"/>
              <a:gd name="connsiteX4" fmla="*/ 885371 w 4337499"/>
              <a:gd name="connsiteY4" fmla="*/ 1785257 h 1791799"/>
              <a:gd name="connsiteX5" fmla="*/ 0 w 4337499"/>
              <a:gd name="connsiteY5" fmla="*/ 1582057 h 1791799"/>
              <a:gd name="connsiteX6" fmla="*/ 0 w 4337499"/>
              <a:gd name="connsiteY6" fmla="*/ 29028 h 1791799"/>
              <a:gd name="connsiteX7" fmla="*/ 4020457 w 4337499"/>
              <a:gd name="connsiteY7" fmla="*/ 0 h 1791799"/>
              <a:gd name="connsiteX0" fmla="*/ 4049486 w 4366528"/>
              <a:gd name="connsiteY0" fmla="*/ 0 h 1791799"/>
              <a:gd name="connsiteX1" fmla="*/ 4020458 w 4366528"/>
              <a:gd name="connsiteY1" fmla="*/ 783771 h 1791799"/>
              <a:gd name="connsiteX2" fmla="*/ 3294743 w 4366528"/>
              <a:gd name="connsiteY2" fmla="*/ 1306285 h 1791799"/>
              <a:gd name="connsiteX3" fmla="*/ 2467429 w 4366528"/>
              <a:gd name="connsiteY3" fmla="*/ 1669143 h 1791799"/>
              <a:gd name="connsiteX4" fmla="*/ 914400 w 4366528"/>
              <a:gd name="connsiteY4" fmla="*/ 1785257 h 1791799"/>
              <a:gd name="connsiteX5" fmla="*/ 29029 w 4366528"/>
              <a:gd name="connsiteY5" fmla="*/ 1582057 h 1791799"/>
              <a:gd name="connsiteX6" fmla="*/ 0 w 4366528"/>
              <a:gd name="connsiteY6" fmla="*/ 29028 h 1791799"/>
              <a:gd name="connsiteX7" fmla="*/ 4049486 w 4366528"/>
              <a:gd name="connsiteY7" fmla="*/ 0 h 179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6528" h="1791799">
                <a:moveTo>
                  <a:pt x="4049486" y="0"/>
                </a:moveTo>
                <a:cubicBezTo>
                  <a:pt x="4714724" y="125790"/>
                  <a:pt x="4146248" y="566057"/>
                  <a:pt x="4020458" y="783771"/>
                </a:cubicBezTo>
                <a:cubicBezTo>
                  <a:pt x="3894668" y="1001485"/>
                  <a:pt x="3553581" y="1158723"/>
                  <a:pt x="3294743" y="1306285"/>
                </a:cubicBezTo>
                <a:cubicBezTo>
                  <a:pt x="3035905" y="1453847"/>
                  <a:pt x="2864153" y="1589314"/>
                  <a:pt x="2467429" y="1669143"/>
                </a:cubicBezTo>
                <a:cubicBezTo>
                  <a:pt x="2070705" y="1748972"/>
                  <a:pt x="1320800" y="1799771"/>
                  <a:pt x="914400" y="1785257"/>
                </a:cubicBezTo>
                <a:cubicBezTo>
                  <a:pt x="508000" y="1770743"/>
                  <a:pt x="176591" y="1874762"/>
                  <a:pt x="29029" y="1582057"/>
                </a:cubicBezTo>
                <a:lnTo>
                  <a:pt x="0" y="29028"/>
                </a:lnTo>
                <a:lnTo>
                  <a:pt x="40494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F4CAAD-A845-610A-0205-F099D9D54C8E}"/>
              </a:ext>
            </a:extLst>
          </p:cNvPr>
          <p:cNvSpPr/>
          <p:nvPr/>
        </p:nvSpPr>
        <p:spPr>
          <a:xfrm>
            <a:off x="5171607" y="2788171"/>
            <a:ext cx="1767659" cy="3524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184150"/>
            <a:ext cx="4187347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How does it fit together?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12445"/>
            <a:ext cx="469127" cy="365125"/>
          </a:xfrm>
        </p:spPr>
        <p:txBody>
          <a:bodyPr/>
          <a:lstStyle/>
          <a:p>
            <a:fld id="{1C97CA1F-4C31-40E6-A882-51502932CF6C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8" name="Graphic 7" descr="Map with pin with solid fill">
            <a:extLst>
              <a:ext uri="{FF2B5EF4-FFF2-40B4-BE49-F238E27FC236}">
                <a16:creationId xmlns:a16="http://schemas.microsoft.com/office/drawing/2014/main" id="{0045990E-0715-34F8-BFD3-284C7AF74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0463" y="1205041"/>
            <a:ext cx="1256269" cy="1256269"/>
          </a:xfrm>
          <a:prstGeom prst="rect">
            <a:avLst/>
          </a:prstGeom>
        </p:spPr>
      </p:pic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9B65D671-D70E-FEBC-8CD4-60D632A9E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2160" y="2566240"/>
            <a:ext cx="1256269" cy="1256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6C736F-5AEE-0A5A-8803-6CB1A21F3A9E}"/>
              </a:ext>
            </a:extLst>
          </p:cNvPr>
          <p:cNvSpPr txBox="1"/>
          <p:nvPr/>
        </p:nvSpPr>
        <p:spPr>
          <a:xfrm>
            <a:off x="5478580" y="1092653"/>
            <a:ext cx="11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Map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C95DC-F497-8C1C-3221-A064E6EB9809}"/>
              </a:ext>
            </a:extLst>
          </p:cNvPr>
          <p:cNvSpPr txBox="1"/>
          <p:nvPr/>
        </p:nvSpPr>
        <p:spPr>
          <a:xfrm>
            <a:off x="5425959" y="5832756"/>
            <a:ext cx="124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PostgreSQL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CF5D7-86C4-95BE-BDFB-6C9D857BB74D}"/>
              </a:ext>
            </a:extLst>
          </p:cNvPr>
          <p:cNvSpPr txBox="1"/>
          <p:nvPr/>
        </p:nvSpPr>
        <p:spPr>
          <a:xfrm>
            <a:off x="2444384" y="3719287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GRENML</a:t>
            </a:r>
          </a:p>
          <a:p>
            <a:pPr algn="ctr"/>
            <a:r>
              <a:rPr lang="en-US"/>
              <a:t>(XML)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F9C61-9F20-7794-4733-1DE4EE208DA3}"/>
              </a:ext>
            </a:extLst>
          </p:cNvPr>
          <p:cNvCxnSpPr>
            <a:cxnSpLocks/>
          </p:cNvCxnSpPr>
          <p:nvPr/>
        </p:nvCxnSpPr>
        <p:spPr>
          <a:xfrm>
            <a:off x="3578429" y="3350684"/>
            <a:ext cx="2126371" cy="873009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1C608C-73FD-E872-8E1B-0D66C69C0B9A}"/>
              </a:ext>
            </a:extLst>
          </p:cNvPr>
          <p:cNvCxnSpPr>
            <a:cxnSpLocks/>
          </p:cNvCxnSpPr>
          <p:nvPr/>
        </p:nvCxnSpPr>
        <p:spPr>
          <a:xfrm flipV="1">
            <a:off x="6048597" y="2323476"/>
            <a:ext cx="0" cy="645667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61C875-FCBE-F7B7-6438-4079653D2230}"/>
              </a:ext>
            </a:extLst>
          </p:cNvPr>
          <p:cNvCxnSpPr>
            <a:cxnSpLocks/>
          </p:cNvCxnSpPr>
          <p:nvPr/>
        </p:nvCxnSpPr>
        <p:spPr>
          <a:xfrm>
            <a:off x="6449715" y="4383572"/>
            <a:ext cx="2277401" cy="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9B99F924-F803-C7B6-9D1E-90981364B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4890" y="3713091"/>
            <a:ext cx="1256269" cy="12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48B0E3-6D99-C761-088E-475A626317C6}"/>
              </a:ext>
            </a:extLst>
          </p:cNvPr>
          <p:cNvSpPr txBox="1"/>
          <p:nvPr/>
        </p:nvSpPr>
        <p:spPr>
          <a:xfrm>
            <a:off x="8727116" y="4917015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GRENML</a:t>
            </a:r>
          </a:p>
          <a:p>
            <a:pPr algn="ctr"/>
            <a:r>
              <a:rPr lang="en-US"/>
              <a:t>(XML)</a:t>
            </a:r>
          </a:p>
        </p:txBody>
      </p:sp>
      <p:pic>
        <p:nvPicPr>
          <p:cNvPr id="25" name="Graphic 24" descr="Database with solid fill">
            <a:extLst>
              <a:ext uri="{FF2B5EF4-FFF2-40B4-BE49-F238E27FC236}">
                <a16:creationId xmlns:a16="http://schemas.microsoft.com/office/drawing/2014/main" id="{403614AB-BEAB-0E3B-3129-F10B6E1EB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7479" y="5143056"/>
            <a:ext cx="802236" cy="802236"/>
          </a:xfrm>
          <a:prstGeom prst="rect">
            <a:avLst/>
          </a:prstGeom>
        </p:spPr>
      </p:pic>
      <p:pic>
        <p:nvPicPr>
          <p:cNvPr id="28" name="Graphic 27" descr="User outline">
            <a:extLst>
              <a:ext uri="{FF2B5EF4-FFF2-40B4-BE49-F238E27FC236}">
                <a16:creationId xmlns:a16="http://schemas.microsoft.com/office/drawing/2014/main" id="{D362B560-FD51-DB29-C847-57E238E5E4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3094" y="4567223"/>
            <a:ext cx="914400" cy="9144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C5670A-D4A3-6788-20C7-01A0F1E85BC7}"/>
              </a:ext>
            </a:extLst>
          </p:cNvPr>
          <p:cNvCxnSpPr>
            <a:cxnSpLocks/>
          </p:cNvCxnSpPr>
          <p:nvPr/>
        </p:nvCxnSpPr>
        <p:spPr>
          <a:xfrm flipV="1">
            <a:off x="3502228" y="4458420"/>
            <a:ext cx="2172770" cy="590233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43D62CE-5A65-9143-F24D-D517C46AE304}"/>
              </a:ext>
            </a:extLst>
          </p:cNvPr>
          <p:cNvSpPr txBox="1"/>
          <p:nvPr/>
        </p:nvSpPr>
        <p:spPr>
          <a:xfrm>
            <a:off x="3502228" y="5119949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Manual Entry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E12866-B8D9-7134-A2DD-3C767B0E80EA}"/>
              </a:ext>
            </a:extLst>
          </p:cNvPr>
          <p:cNvSpPr txBox="1"/>
          <p:nvPr/>
        </p:nvSpPr>
        <p:spPr>
          <a:xfrm>
            <a:off x="7185923" y="3964786"/>
            <a:ext cx="117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Polling API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95EAB9-C705-6EEC-8766-D1F03A91C813}"/>
              </a:ext>
            </a:extLst>
          </p:cNvPr>
          <p:cNvSpPr txBox="1"/>
          <p:nvPr/>
        </p:nvSpPr>
        <p:spPr>
          <a:xfrm>
            <a:off x="2219291" y="2085096"/>
            <a:ext cx="14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Network data</a:t>
            </a:r>
          </a:p>
        </p:txBody>
      </p:sp>
      <p:pic>
        <p:nvPicPr>
          <p:cNvPr id="39" name="Graphic 38" descr="Server with solid fill">
            <a:extLst>
              <a:ext uri="{FF2B5EF4-FFF2-40B4-BE49-F238E27FC236}">
                <a16:creationId xmlns:a16="http://schemas.microsoft.com/office/drawing/2014/main" id="{36E6A46A-2652-B4C5-B7D0-BC83F8258F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04800" y="4035585"/>
            <a:ext cx="687594" cy="687594"/>
          </a:xfrm>
          <a:prstGeom prst="rect">
            <a:avLst/>
          </a:prstGeom>
        </p:spPr>
      </p:pic>
      <p:pic>
        <p:nvPicPr>
          <p:cNvPr id="6" name="Graphic 5" descr="Employee badge with solid fill">
            <a:extLst>
              <a:ext uri="{FF2B5EF4-FFF2-40B4-BE49-F238E27FC236}">
                <a16:creationId xmlns:a16="http://schemas.microsoft.com/office/drawing/2014/main" id="{F4745841-A96D-0AC8-CFF7-504FBEDF3A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4998" y="2969143"/>
            <a:ext cx="747199" cy="747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161CC9-462E-D1FF-38DC-16D7C2885074}"/>
              </a:ext>
            </a:extLst>
          </p:cNvPr>
          <p:cNvSpPr txBox="1"/>
          <p:nvPr/>
        </p:nvSpPr>
        <p:spPr>
          <a:xfrm>
            <a:off x="5475363" y="4679321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GREN App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49835-08CB-1F65-3AF1-8C86AFC499A3}"/>
              </a:ext>
            </a:extLst>
          </p:cNvPr>
          <p:cNvSpPr txBox="1"/>
          <p:nvPr/>
        </p:nvSpPr>
        <p:spPr>
          <a:xfrm>
            <a:off x="5299033" y="3553594"/>
            <a:ext cx="149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err="1"/>
              <a:t>InCommon</a:t>
            </a:r>
            <a:r>
              <a:rPr lang="en-US"/>
              <a:t> SP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669075-F7A7-2C25-B171-09D0601D1D62}"/>
              </a:ext>
            </a:extLst>
          </p:cNvPr>
          <p:cNvSpPr txBox="1"/>
          <p:nvPr/>
        </p:nvSpPr>
        <p:spPr>
          <a:xfrm>
            <a:off x="3966815" y="312031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307323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A65F2F-D557-240D-0FA6-FA766B552329}"/>
              </a:ext>
            </a:extLst>
          </p:cNvPr>
          <p:cNvSpPr/>
          <p:nvPr/>
        </p:nvSpPr>
        <p:spPr>
          <a:xfrm>
            <a:off x="-29029" y="10887"/>
            <a:ext cx="6044760" cy="1375702"/>
          </a:xfrm>
          <a:custGeom>
            <a:avLst/>
            <a:gdLst>
              <a:gd name="connsiteX0" fmla="*/ 4020457 w 4020457"/>
              <a:gd name="connsiteY0" fmla="*/ 0 h 1785257"/>
              <a:gd name="connsiteX1" fmla="*/ 3991429 w 4020457"/>
              <a:gd name="connsiteY1" fmla="*/ 783771 h 1785257"/>
              <a:gd name="connsiteX2" fmla="*/ 3265714 w 4020457"/>
              <a:gd name="connsiteY2" fmla="*/ 1306285 h 1785257"/>
              <a:gd name="connsiteX3" fmla="*/ 2438400 w 4020457"/>
              <a:gd name="connsiteY3" fmla="*/ 1669143 h 1785257"/>
              <a:gd name="connsiteX4" fmla="*/ 885371 w 4020457"/>
              <a:gd name="connsiteY4" fmla="*/ 1785257 h 1785257"/>
              <a:gd name="connsiteX5" fmla="*/ 0 w 4020457"/>
              <a:gd name="connsiteY5" fmla="*/ 1582057 h 1785257"/>
              <a:gd name="connsiteX6" fmla="*/ 0 w 4020457"/>
              <a:gd name="connsiteY6" fmla="*/ 29028 h 1785257"/>
              <a:gd name="connsiteX7" fmla="*/ 4020457 w 4020457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7728"/>
              <a:gd name="connsiteX1" fmla="*/ 3991429 w 4337499"/>
              <a:gd name="connsiteY1" fmla="*/ 783771 h 1787728"/>
              <a:gd name="connsiteX2" fmla="*/ 3265714 w 4337499"/>
              <a:gd name="connsiteY2" fmla="*/ 1306285 h 1787728"/>
              <a:gd name="connsiteX3" fmla="*/ 2438400 w 4337499"/>
              <a:gd name="connsiteY3" fmla="*/ 1669143 h 1787728"/>
              <a:gd name="connsiteX4" fmla="*/ 885371 w 4337499"/>
              <a:gd name="connsiteY4" fmla="*/ 1785257 h 1787728"/>
              <a:gd name="connsiteX5" fmla="*/ 0 w 4337499"/>
              <a:gd name="connsiteY5" fmla="*/ 1582057 h 1787728"/>
              <a:gd name="connsiteX6" fmla="*/ 0 w 4337499"/>
              <a:gd name="connsiteY6" fmla="*/ 29028 h 1787728"/>
              <a:gd name="connsiteX7" fmla="*/ 4020457 w 4337499"/>
              <a:gd name="connsiteY7" fmla="*/ 0 h 1787728"/>
              <a:gd name="connsiteX0" fmla="*/ 4020457 w 4337499"/>
              <a:gd name="connsiteY0" fmla="*/ 0 h 1791799"/>
              <a:gd name="connsiteX1" fmla="*/ 3991429 w 4337499"/>
              <a:gd name="connsiteY1" fmla="*/ 783771 h 1791799"/>
              <a:gd name="connsiteX2" fmla="*/ 3265714 w 4337499"/>
              <a:gd name="connsiteY2" fmla="*/ 1306285 h 1791799"/>
              <a:gd name="connsiteX3" fmla="*/ 2438400 w 4337499"/>
              <a:gd name="connsiteY3" fmla="*/ 1669143 h 1791799"/>
              <a:gd name="connsiteX4" fmla="*/ 885371 w 4337499"/>
              <a:gd name="connsiteY4" fmla="*/ 1785257 h 1791799"/>
              <a:gd name="connsiteX5" fmla="*/ 0 w 4337499"/>
              <a:gd name="connsiteY5" fmla="*/ 1582057 h 1791799"/>
              <a:gd name="connsiteX6" fmla="*/ 0 w 4337499"/>
              <a:gd name="connsiteY6" fmla="*/ 29028 h 1791799"/>
              <a:gd name="connsiteX7" fmla="*/ 4020457 w 4337499"/>
              <a:gd name="connsiteY7" fmla="*/ 0 h 1791799"/>
              <a:gd name="connsiteX0" fmla="*/ 4049486 w 4366528"/>
              <a:gd name="connsiteY0" fmla="*/ 0 h 1791799"/>
              <a:gd name="connsiteX1" fmla="*/ 4020458 w 4366528"/>
              <a:gd name="connsiteY1" fmla="*/ 783771 h 1791799"/>
              <a:gd name="connsiteX2" fmla="*/ 3294743 w 4366528"/>
              <a:gd name="connsiteY2" fmla="*/ 1306285 h 1791799"/>
              <a:gd name="connsiteX3" fmla="*/ 2467429 w 4366528"/>
              <a:gd name="connsiteY3" fmla="*/ 1669143 h 1791799"/>
              <a:gd name="connsiteX4" fmla="*/ 914400 w 4366528"/>
              <a:gd name="connsiteY4" fmla="*/ 1785257 h 1791799"/>
              <a:gd name="connsiteX5" fmla="*/ 29029 w 4366528"/>
              <a:gd name="connsiteY5" fmla="*/ 1582057 h 1791799"/>
              <a:gd name="connsiteX6" fmla="*/ 0 w 4366528"/>
              <a:gd name="connsiteY6" fmla="*/ 29028 h 1791799"/>
              <a:gd name="connsiteX7" fmla="*/ 4049486 w 4366528"/>
              <a:gd name="connsiteY7" fmla="*/ 0 h 1791799"/>
              <a:gd name="connsiteX0" fmla="*/ 4049486 w 4366528"/>
              <a:gd name="connsiteY0" fmla="*/ 0 h 1787728"/>
              <a:gd name="connsiteX1" fmla="*/ 4020458 w 4366528"/>
              <a:gd name="connsiteY1" fmla="*/ 783771 h 1787728"/>
              <a:gd name="connsiteX2" fmla="*/ 3294743 w 4366528"/>
              <a:gd name="connsiteY2" fmla="*/ 1306285 h 1787728"/>
              <a:gd name="connsiteX3" fmla="*/ 2467429 w 4366528"/>
              <a:gd name="connsiteY3" fmla="*/ 1669143 h 1787728"/>
              <a:gd name="connsiteX4" fmla="*/ 914400 w 4366528"/>
              <a:gd name="connsiteY4" fmla="*/ 1785257 h 1787728"/>
              <a:gd name="connsiteX5" fmla="*/ 16329 w 4366528"/>
              <a:gd name="connsiteY5" fmla="*/ 1277257 h 1787728"/>
              <a:gd name="connsiteX6" fmla="*/ 0 w 4366528"/>
              <a:gd name="connsiteY6" fmla="*/ 29028 h 1787728"/>
              <a:gd name="connsiteX7" fmla="*/ 4049486 w 4366528"/>
              <a:gd name="connsiteY7" fmla="*/ 0 h 1787728"/>
              <a:gd name="connsiteX0" fmla="*/ 4049486 w 4366528"/>
              <a:gd name="connsiteY0" fmla="*/ 0 h 1678266"/>
              <a:gd name="connsiteX1" fmla="*/ 4020458 w 4366528"/>
              <a:gd name="connsiteY1" fmla="*/ 783771 h 1678266"/>
              <a:gd name="connsiteX2" fmla="*/ 3294743 w 4366528"/>
              <a:gd name="connsiteY2" fmla="*/ 1306285 h 1678266"/>
              <a:gd name="connsiteX3" fmla="*/ 2467429 w 4366528"/>
              <a:gd name="connsiteY3" fmla="*/ 1669143 h 1678266"/>
              <a:gd name="connsiteX4" fmla="*/ 1866900 w 4366528"/>
              <a:gd name="connsiteY4" fmla="*/ 1264557 h 1678266"/>
              <a:gd name="connsiteX5" fmla="*/ 16329 w 4366528"/>
              <a:gd name="connsiteY5" fmla="*/ 1277257 h 1678266"/>
              <a:gd name="connsiteX6" fmla="*/ 0 w 4366528"/>
              <a:gd name="connsiteY6" fmla="*/ 29028 h 1678266"/>
              <a:gd name="connsiteX7" fmla="*/ 4049486 w 4366528"/>
              <a:gd name="connsiteY7" fmla="*/ 0 h 1678266"/>
              <a:gd name="connsiteX0" fmla="*/ 4049486 w 4366528"/>
              <a:gd name="connsiteY0" fmla="*/ 0 h 1401102"/>
              <a:gd name="connsiteX1" fmla="*/ 4020458 w 4366528"/>
              <a:gd name="connsiteY1" fmla="*/ 783771 h 1401102"/>
              <a:gd name="connsiteX2" fmla="*/ 3294743 w 4366528"/>
              <a:gd name="connsiteY2" fmla="*/ 1306285 h 1401102"/>
              <a:gd name="connsiteX3" fmla="*/ 1866900 w 4366528"/>
              <a:gd name="connsiteY3" fmla="*/ 1264557 h 1401102"/>
              <a:gd name="connsiteX4" fmla="*/ 16329 w 4366528"/>
              <a:gd name="connsiteY4" fmla="*/ 1277257 h 1401102"/>
              <a:gd name="connsiteX5" fmla="*/ 0 w 4366528"/>
              <a:gd name="connsiteY5" fmla="*/ 29028 h 1401102"/>
              <a:gd name="connsiteX6" fmla="*/ 4049486 w 4366528"/>
              <a:gd name="connsiteY6" fmla="*/ 0 h 1401102"/>
              <a:gd name="connsiteX0" fmla="*/ 4049486 w 4432050"/>
              <a:gd name="connsiteY0" fmla="*/ 0 h 1401102"/>
              <a:gd name="connsiteX1" fmla="*/ 4020458 w 4432050"/>
              <a:gd name="connsiteY1" fmla="*/ 783771 h 1401102"/>
              <a:gd name="connsiteX2" fmla="*/ 1866900 w 4432050"/>
              <a:gd name="connsiteY2" fmla="*/ 1264557 h 1401102"/>
              <a:gd name="connsiteX3" fmla="*/ 16329 w 4432050"/>
              <a:gd name="connsiteY3" fmla="*/ 1277257 h 1401102"/>
              <a:gd name="connsiteX4" fmla="*/ 0 w 4432050"/>
              <a:gd name="connsiteY4" fmla="*/ 29028 h 1401102"/>
              <a:gd name="connsiteX5" fmla="*/ 4049486 w 4432050"/>
              <a:gd name="connsiteY5" fmla="*/ 0 h 1401102"/>
              <a:gd name="connsiteX0" fmla="*/ 4049486 w 5843930"/>
              <a:gd name="connsiteY0" fmla="*/ 0 h 1401102"/>
              <a:gd name="connsiteX1" fmla="*/ 5785758 w 5843930"/>
              <a:gd name="connsiteY1" fmla="*/ 1139371 h 1401102"/>
              <a:gd name="connsiteX2" fmla="*/ 1866900 w 5843930"/>
              <a:gd name="connsiteY2" fmla="*/ 1264557 h 1401102"/>
              <a:gd name="connsiteX3" fmla="*/ 16329 w 5843930"/>
              <a:gd name="connsiteY3" fmla="*/ 1277257 h 1401102"/>
              <a:gd name="connsiteX4" fmla="*/ 0 w 5843930"/>
              <a:gd name="connsiteY4" fmla="*/ 29028 h 1401102"/>
              <a:gd name="connsiteX5" fmla="*/ 4049486 w 5843930"/>
              <a:gd name="connsiteY5" fmla="*/ 0 h 1401102"/>
              <a:gd name="connsiteX0" fmla="*/ 5522686 w 6044760"/>
              <a:gd name="connsiteY0" fmla="*/ 0 h 1375702"/>
              <a:gd name="connsiteX1" fmla="*/ 5785758 w 6044760"/>
              <a:gd name="connsiteY1" fmla="*/ 1113971 h 1375702"/>
              <a:gd name="connsiteX2" fmla="*/ 1866900 w 6044760"/>
              <a:gd name="connsiteY2" fmla="*/ 1239157 h 1375702"/>
              <a:gd name="connsiteX3" fmla="*/ 16329 w 6044760"/>
              <a:gd name="connsiteY3" fmla="*/ 1251857 h 1375702"/>
              <a:gd name="connsiteX4" fmla="*/ 0 w 6044760"/>
              <a:gd name="connsiteY4" fmla="*/ 3628 h 1375702"/>
              <a:gd name="connsiteX5" fmla="*/ 5522686 w 6044760"/>
              <a:gd name="connsiteY5" fmla="*/ 0 h 137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760" h="1375702">
                <a:moveTo>
                  <a:pt x="5522686" y="0"/>
                </a:moveTo>
                <a:cubicBezTo>
                  <a:pt x="6187924" y="125790"/>
                  <a:pt x="6149522" y="903212"/>
                  <a:pt x="5785758" y="1113971"/>
                </a:cubicBezTo>
                <a:cubicBezTo>
                  <a:pt x="5421994" y="1324730"/>
                  <a:pt x="2534255" y="1156909"/>
                  <a:pt x="1866900" y="1239157"/>
                </a:cubicBezTo>
                <a:cubicBezTo>
                  <a:pt x="1460500" y="1224643"/>
                  <a:pt x="163891" y="1544562"/>
                  <a:pt x="16329" y="1251857"/>
                </a:cubicBezTo>
                <a:lnTo>
                  <a:pt x="0" y="3628"/>
                </a:lnTo>
                <a:lnTo>
                  <a:pt x="55226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37254-D88D-4C89-916D-B422FE69B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34191"/>
            <a:ext cx="5741121" cy="297202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CA" sz="2000" b="1" dirty="0">
                <a:solidFill>
                  <a:schemeClr val="bg1"/>
                </a:solidFill>
              </a:rPr>
              <a:t>Each partner controls their own data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CA" sz="2000" b="1" dirty="0">
                <a:solidFill>
                  <a:schemeClr val="bg1"/>
                </a:solidFill>
              </a:rPr>
              <a:t>Deployed a production instance for each partner</a:t>
            </a:r>
            <a:endParaRPr lang="en-CA" sz="2000" b="1" dirty="0">
              <a:solidFill>
                <a:schemeClr val="bg1"/>
              </a:solidFill>
              <a:cs typeface="Calibri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CA" sz="2000" b="1" dirty="0">
                <a:solidFill>
                  <a:schemeClr val="bg1"/>
                </a:solidFill>
              </a:rPr>
              <a:t>FIM-enabled access to each instance</a:t>
            </a:r>
            <a:endParaRPr lang="en-CA" sz="2000" b="1" dirty="0">
              <a:solidFill>
                <a:schemeClr val="bg1"/>
              </a:solidFill>
              <a:cs typeface="Calibri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CA" sz="2000" b="1" dirty="0">
                <a:solidFill>
                  <a:schemeClr val="bg1"/>
                </a:solidFill>
              </a:rPr>
              <a:t>Manage with as little effort as possible</a:t>
            </a:r>
            <a:endParaRPr lang="en-CA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79" y="-9306"/>
            <a:ext cx="11482242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Benefits of Kubernetes</a:t>
            </a:r>
            <a:endParaRPr lang="en-CA" sz="20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EB494B-162B-9E5F-2868-5E1ABD48745A}"/>
              </a:ext>
            </a:extLst>
          </p:cNvPr>
          <p:cNvSpPr/>
          <p:nvPr/>
        </p:nvSpPr>
        <p:spPr>
          <a:xfrm>
            <a:off x="918397" y="3923807"/>
            <a:ext cx="4197849" cy="1613393"/>
          </a:xfrm>
          <a:prstGeom prst="rect">
            <a:avLst/>
          </a:prstGeom>
          <a:solidFill>
            <a:schemeClr val="accent3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Database with solid fill">
            <a:extLst>
              <a:ext uri="{FF2B5EF4-FFF2-40B4-BE49-F238E27FC236}">
                <a16:creationId xmlns:a16="http://schemas.microsoft.com/office/drawing/2014/main" id="{74409E98-15B5-3EBA-8C15-4A6D0852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629" y="2893140"/>
            <a:ext cx="571926" cy="571926"/>
          </a:xfrm>
          <a:prstGeom prst="rect">
            <a:avLst/>
          </a:prstGeom>
        </p:spPr>
      </p:pic>
      <p:pic>
        <p:nvPicPr>
          <p:cNvPr id="3" name="Graphic 2" descr="Database with solid fill">
            <a:extLst>
              <a:ext uri="{FF2B5EF4-FFF2-40B4-BE49-F238E27FC236}">
                <a16:creationId xmlns:a16="http://schemas.microsoft.com/office/drawing/2014/main" id="{8EC2E038-3DF7-898D-683F-A802EB96E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376" y="4213516"/>
            <a:ext cx="571926" cy="571926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FFC58936-780C-DA52-1477-BA3234057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0461" y="4213516"/>
            <a:ext cx="571926" cy="571926"/>
          </a:xfrm>
          <a:prstGeom prst="rect">
            <a:avLst/>
          </a:prstGeom>
        </p:spPr>
      </p:pic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C3273718-757E-0851-EEFE-00103A475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7546" y="4213515"/>
            <a:ext cx="571926" cy="571926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9063C59F-180C-8EC7-4A01-1FAEAA412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4630" y="4213513"/>
            <a:ext cx="571926" cy="571926"/>
          </a:xfrm>
          <a:prstGeom prst="rect">
            <a:avLst/>
          </a:prstGeom>
        </p:spPr>
      </p:pic>
      <p:pic>
        <p:nvPicPr>
          <p:cNvPr id="10" name="Graphic 9" descr="Database with solid fill">
            <a:extLst>
              <a:ext uri="{FF2B5EF4-FFF2-40B4-BE49-F238E27FC236}">
                <a16:creationId xmlns:a16="http://schemas.microsoft.com/office/drawing/2014/main" id="{E63C5FF7-2F52-82FD-0E30-E7C042B16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715" y="4206026"/>
            <a:ext cx="571926" cy="571926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93575F03-F795-AC85-04CC-A9EE1637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8799" y="4206024"/>
            <a:ext cx="571926" cy="571926"/>
          </a:xfrm>
          <a:prstGeom prst="rect">
            <a:avLst/>
          </a:prstGeom>
        </p:spPr>
      </p:pic>
      <p:pic>
        <p:nvPicPr>
          <p:cNvPr id="12" name="Graphic 11" descr="Database with solid fill">
            <a:extLst>
              <a:ext uri="{FF2B5EF4-FFF2-40B4-BE49-F238E27FC236}">
                <a16:creationId xmlns:a16="http://schemas.microsoft.com/office/drawing/2014/main" id="{AF16F312-5C23-57BE-6FB9-A514B9F1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5887" y="4206024"/>
            <a:ext cx="571926" cy="571926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CE21C072-7683-CB90-8784-40195884F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376" y="4796668"/>
            <a:ext cx="571926" cy="571926"/>
          </a:xfrm>
          <a:prstGeom prst="rect">
            <a:avLst/>
          </a:prstGeom>
        </p:spPr>
      </p:pic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36F32A8C-593A-DB33-A028-C2F16D168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0461" y="4796668"/>
            <a:ext cx="571926" cy="571926"/>
          </a:xfrm>
          <a:prstGeom prst="rect">
            <a:avLst/>
          </a:prstGeom>
        </p:spPr>
      </p:pic>
      <p:pic>
        <p:nvPicPr>
          <p:cNvPr id="15" name="Graphic 14" descr="Database with solid fill">
            <a:extLst>
              <a:ext uri="{FF2B5EF4-FFF2-40B4-BE49-F238E27FC236}">
                <a16:creationId xmlns:a16="http://schemas.microsoft.com/office/drawing/2014/main" id="{F536BEF8-74DE-2D05-44E0-E4A75BDE9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7546" y="4796667"/>
            <a:ext cx="571926" cy="571926"/>
          </a:xfrm>
          <a:prstGeom prst="rect">
            <a:avLst/>
          </a:prstGeom>
        </p:spPr>
      </p:pic>
      <p:pic>
        <p:nvPicPr>
          <p:cNvPr id="16" name="Graphic 15" descr="Database with solid fill">
            <a:extLst>
              <a:ext uri="{FF2B5EF4-FFF2-40B4-BE49-F238E27FC236}">
                <a16:creationId xmlns:a16="http://schemas.microsoft.com/office/drawing/2014/main" id="{3575CC0B-4CDA-1263-81D4-DCF1B729F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4630" y="4796665"/>
            <a:ext cx="571926" cy="571926"/>
          </a:xfrm>
          <a:prstGeom prst="rect">
            <a:avLst/>
          </a:prstGeom>
        </p:spPr>
      </p:pic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B628AC38-F873-E38C-4DD6-80B07ECCD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715" y="4789178"/>
            <a:ext cx="571926" cy="571926"/>
          </a:xfrm>
          <a:prstGeom prst="rect">
            <a:avLst/>
          </a:prstGeom>
        </p:spPr>
      </p:pic>
      <p:pic>
        <p:nvPicPr>
          <p:cNvPr id="18" name="Graphic 17" descr="Database with solid fill">
            <a:extLst>
              <a:ext uri="{FF2B5EF4-FFF2-40B4-BE49-F238E27FC236}">
                <a16:creationId xmlns:a16="http://schemas.microsoft.com/office/drawing/2014/main" id="{990AB258-2359-A7B7-3D37-4AFB6218E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8799" y="4789176"/>
            <a:ext cx="571926" cy="57192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9B4D5E-92FC-C4F4-A96D-9DD5FABCBF16}"/>
              </a:ext>
            </a:extLst>
          </p:cNvPr>
          <p:cNvCxnSpPr/>
          <p:nvPr/>
        </p:nvCxnSpPr>
        <p:spPr>
          <a:xfrm flipV="1">
            <a:off x="3010592" y="3461281"/>
            <a:ext cx="0" cy="45130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F998F8-F64C-887C-B6F3-87CCA7C295C2}"/>
              </a:ext>
            </a:extLst>
          </p:cNvPr>
          <p:cNvSpPr txBox="1"/>
          <p:nvPr/>
        </p:nvSpPr>
        <p:spPr>
          <a:xfrm>
            <a:off x="354879" y="2069554"/>
            <a:ext cx="531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>
                <a:solidFill>
                  <a:schemeClr val="bg1"/>
                </a:solidFill>
                <a:latin typeface="+mj-lt"/>
              </a:rPr>
              <a:t>Canada's NREN is comprised of CANARIE and 13 provincial and territorial partners</a:t>
            </a:r>
            <a:endParaRPr lang="en-CA" sz="2000" b="1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17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1355F8-4947-87EF-7724-7524EDFEFD78}"/>
              </a:ext>
            </a:extLst>
          </p:cNvPr>
          <p:cNvSpPr/>
          <p:nvPr/>
        </p:nvSpPr>
        <p:spPr>
          <a:xfrm>
            <a:off x="376383" y="2680531"/>
            <a:ext cx="7030256" cy="3721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6FB19E-D656-ADEF-1C67-52BF1673E325}"/>
              </a:ext>
            </a:extLst>
          </p:cNvPr>
          <p:cNvSpPr/>
          <p:nvPr/>
        </p:nvSpPr>
        <p:spPr>
          <a:xfrm>
            <a:off x="5076574" y="3431330"/>
            <a:ext cx="1964418" cy="66526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AA8AF6-6D21-343D-F231-AAB679099B10}"/>
              </a:ext>
            </a:extLst>
          </p:cNvPr>
          <p:cNvSpPr/>
          <p:nvPr/>
        </p:nvSpPr>
        <p:spPr>
          <a:xfrm>
            <a:off x="5087171" y="4264760"/>
            <a:ext cx="1964418" cy="6652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4A159-C3CE-CF79-B00A-16F5AC8B026F}"/>
              </a:ext>
            </a:extLst>
          </p:cNvPr>
          <p:cNvSpPr/>
          <p:nvPr/>
        </p:nvSpPr>
        <p:spPr>
          <a:xfrm>
            <a:off x="624689" y="3431577"/>
            <a:ext cx="4004265" cy="213397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A4063-FB49-BA71-68BA-4D095E44AD90}"/>
              </a:ext>
            </a:extLst>
          </p:cNvPr>
          <p:cNvSpPr/>
          <p:nvPr/>
        </p:nvSpPr>
        <p:spPr>
          <a:xfrm>
            <a:off x="778836" y="3900075"/>
            <a:ext cx="1617575" cy="226251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2E66B9-3322-8081-870A-EBE9152F0C0C}"/>
              </a:ext>
            </a:extLst>
          </p:cNvPr>
          <p:cNvSpPr/>
          <p:nvPr/>
        </p:nvSpPr>
        <p:spPr>
          <a:xfrm>
            <a:off x="2592991" y="3889568"/>
            <a:ext cx="1617575" cy="227302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PostgreSQL Logo / Software / Logonoid.com">
            <a:extLst>
              <a:ext uri="{FF2B5EF4-FFF2-40B4-BE49-F238E27FC236}">
                <a16:creationId xmlns:a16="http://schemas.microsoft.com/office/drawing/2014/main" id="{86060A31-B07F-E66F-376A-752C6042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70" y="5393401"/>
            <a:ext cx="574757" cy="6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F0DC932-182F-4432-4C9E-B7484DCD7BBF}"/>
              </a:ext>
            </a:extLst>
          </p:cNvPr>
          <p:cNvCxnSpPr>
            <a:cxnSpLocks/>
          </p:cNvCxnSpPr>
          <p:nvPr/>
        </p:nvCxnSpPr>
        <p:spPr>
          <a:xfrm>
            <a:off x="2425524" y="1988714"/>
            <a:ext cx="57315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3AE458E-8F81-4793-9EB6-79AD0B0A90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697" y="169083"/>
            <a:ext cx="7461930" cy="1325563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What does the CANARIE GREN Map hosting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B6526-5DED-4153-ADCE-8CA360441B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2388"/>
            <a:ext cx="469900" cy="365125"/>
          </a:xfrm>
          <a:prstGeom prst="rect">
            <a:avLst/>
          </a:prstGeom>
        </p:spPr>
        <p:txBody>
          <a:bodyPr/>
          <a:lstStyle/>
          <a:p>
            <a:fld id="{1C97CA1F-4C31-40E6-A882-51502932CF6C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AD456FC-1CE0-B34A-3CE9-8BCE84A8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14" y="3437390"/>
            <a:ext cx="611093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2469267-7E7C-A07D-EB92-B8E2E24B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34" y="5032701"/>
            <a:ext cx="1326002" cy="5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rbor">
            <a:extLst>
              <a:ext uri="{FF2B5EF4-FFF2-40B4-BE49-F238E27FC236}">
                <a16:creationId xmlns:a16="http://schemas.microsoft.com/office/drawing/2014/main" id="{DEEDD5F9-59F6-69E4-4478-E8F40CDB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84" y="3604407"/>
            <a:ext cx="1015167" cy="2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5A0C334C-58F9-C806-F233-D4B0AD39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84" y="4320219"/>
            <a:ext cx="912920" cy="5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20C721BB-03E7-EC9C-671B-0F28F1D1AE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337" y="5110649"/>
            <a:ext cx="798327" cy="428641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8D3C90F-72BC-1473-4F85-8096AC74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8" y="3538977"/>
            <a:ext cx="1532729" cy="2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3331B5A-592C-C199-C379-E080A8D4BB38}"/>
              </a:ext>
            </a:extLst>
          </p:cNvPr>
          <p:cNvSpPr txBox="1"/>
          <p:nvPr/>
        </p:nvSpPr>
        <p:spPr>
          <a:xfrm>
            <a:off x="776418" y="3907585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accent4">
                    <a:lumMod val="25000"/>
                  </a:schemeClr>
                </a:solidFill>
                <a:latin typeface="+mj-lt"/>
              </a:rPr>
              <a:t>Prod</a:t>
            </a:r>
          </a:p>
        </p:txBody>
      </p:sp>
      <p:pic>
        <p:nvPicPr>
          <p:cNvPr id="43" name="Picture 8" descr="HELM Logo PNG vector in SVG, PDF, AI ...">
            <a:extLst>
              <a:ext uri="{FF2B5EF4-FFF2-40B4-BE49-F238E27FC236}">
                <a16:creationId xmlns:a16="http://schemas.microsoft.com/office/drawing/2014/main" id="{F298ED50-D148-B442-B536-1DEA36D0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63" y="4284190"/>
            <a:ext cx="797926" cy="5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PostgreSQL Logo / Software / Logonoid.com">
            <a:extLst>
              <a:ext uri="{FF2B5EF4-FFF2-40B4-BE49-F238E27FC236}">
                <a16:creationId xmlns:a16="http://schemas.microsoft.com/office/drawing/2014/main" id="{0EDCAB01-6620-9763-8C49-814DF32E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15" y="5403908"/>
            <a:ext cx="574757" cy="6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EN Logo">
            <a:extLst>
              <a:ext uri="{FF2B5EF4-FFF2-40B4-BE49-F238E27FC236}">
                <a16:creationId xmlns:a16="http://schemas.microsoft.com/office/drawing/2014/main" id="{E1E40B87-9E97-39FA-E489-9A4CA76258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389"/>
          <a:stretch/>
        </p:blipFill>
        <p:spPr>
          <a:xfrm>
            <a:off x="866058" y="4294697"/>
            <a:ext cx="861280" cy="369333"/>
          </a:xfrm>
          <a:prstGeom prst="rect">
            <a:avLst/>
          </a:prstGeom>
        </p:spPr>
      </p:pic>
      <p:pic>
        <p:nvPicPr>
          <p:cNvPr id="23" name="Picture 22" descr="GREN Logo">
            <a:extLst>
              <a:ext uri="{FF2B5EF4-FFF2-40B4-BE49-F238E27FC236}">
                <a16:creationId xmlns:a16="http://schemas.microsoft.com/office/drawing/2014/main" id="{0FFEA27A-8C4A-115B-2F94-4FF6208F463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389"/>
          <a:stretch/>
        </p:blipFill>
        <p:spPr>
          <a:xfrm>
            <a:off x="866058" y="4733033"/>
            <a:ext cx="861280" cy="3693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C2981D-BCD4-96FB-5BFB-2007F465D6F4}"/>
              </a:ext>
            </a:extLst>
          </p:cNvPr>
          <p:cNvSpPr txBox="1"/>
          <p:nvPr/>
        </p:nvSpPr>
        <p:spPr>
          <a:xfrm>
            <a:off x="1120068" y="497762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28A702-22D6-B561-6DE1-D7B62E3F3150}"/>
              </a:ext>
            </a:extLst>
          </p:cNvPr>
          <p:cNvSpPr txBox="1"/>
          <p:nvPr/>
        </p:nvSpPr>
        <p:spPr>
          <a:xfrm>
            <a:off x="2590573" y="3897078"/>
            <a:ext cx="7777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solidFill>
                  <a:schemeClr val="accent4">
                    <a:lumMod val="50000"/>
                  </a:schemeClr>
                </a:solidFill>
                <a:latin typeface="+mj-lt"/>
              </a:rPr>
              <a:t>Pre-prod</a:t>
            </a:r>
          </a:p>
        </p:txBody>
      </p:sp>
      <p:pic>
        <p:nvPicPr>
          <p:cNvPr id="28" name="Picture 27" descr="GREN Logo">
            <a:extLst>
              <a:ext uri="{FF2B5EF4-FFF2-40B4-BE49-F238E27FC236}">
                <a16:creationId xmlns:a16="http://schemas.microsoft.com/office/drawing/2014/main" id="{66714A57-7590-6471-2C47-44245FB859A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389"/>
          <a:stretch/>
        </p:blipFill>
        <p:spPr>
          <a:xfrm>
            <a:off x="2680213" y="4284190"/>
            <a:ext cx="861280" cy="369333"/>
          </a:xfrm>
          <a:prstGeom prst="rect">
            <a:avLst/>
          </a:prstGeom>
        </p:spPr>
      </p:pic>
      <p:pic>
        <p:nvPicPr>
          <p:cNvPr id="29" name="Picture 28" descr="GREN Logo">
            <a:extLst>
              <a:ext uri="{FF2B5EF4-FFF2-40B4-BE49-F238E27FC236}">
                <a16:creationId xmlns:a16="http://schemas.microsoft.com/office/drawing/2014/main" id="{A7060121-AE83-9E7B-0833-C0BADC94157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389"/>
          <a:stretch/>
        </p:blipFill>
        <p:spPr>
          <a:xfrm>
            <a:off x="2680213" y="4722526"/>
            <a:ext cx="861280" cy="3693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4BFE6A6-779B-ED21-5E84-48CF76909B64}"/>
              </a:ext>
            </a:extLst>
          </p:cNvPr>
          <p:cNvSpPr txBox="1"/>
          <p:nvPr/>
        </p:nvSpPr>
        <p:spPr>
          <a:xfrm>
            <a:off x="2934223" y="496711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1E6DC7-DA79-3524-21DB-913A6F06E917}"/>
              </a:ext>
            </a:extLst>
          </p:cNvPr>
          <p:cNvCxnSpPr>
            <a:cxnSpLocks/>
          </p:cNvCxnSpPr>
          <p:nvPr/>
        </p:nvCxnSpPr>
        <p:spPr>
          <a:xfrm>
            <a:off x="2425525" y="3175421"/>
            <a:ext cx="0" cy="149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DD075F-4013-58D8-CB3F-607E088076FB}"/>
              </a:ext>
            </a:extLst>
          </p:cNvPr>
          <p:cNvCxnSpPr>
            <a:cxnSpLocks/>
          </p:cNvCxnSpPr>
          <p:nvPr/>
        </p:nvCxnSpPr>
        <p:spPr>
          <a:xfrm>
            <a:off x="469127" y="3325277"/>
            <a:ext cx="6697709" cy="12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3C3725B-998B-62BD-B8DB-2F3C75B1A36E}"/>
              </a:ext>
            </a:extLst>
          </p:cNvPr>
          <p:cNvCxnSpPr>
            <a:cxnSpLocks/>
          </p:cNvCxnSpPr>
          <p:nvPr/>
        </p:nvCxnSpPr>
        <p:spPr>
          <a:xfrm>
            <a:off x="2425524" y="1988714"/>
            <a:ext cx="0" cy="927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logo with blue squares&#10;&#10;Description automatically generated">
            <a:extLst>
              <a:ext uri="{FF2B5EF4-FFF2-40B4-BE49-F238E27FC236}">
                <a16:creationId xmlns:a16="http://schemas.microsoft.com/office/drawing/2014/main" id="{26F2CC34-43CC-D744-1F1D-703598433A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32165" r="15865" b="32932"/>
          <a:stretch/>
        </p:blipFill>
        <p:spPr>
          <a:xfrm>
            <a:off x="1621287" y="2822474"/>
            <a:ext cx="1550248" cy="416733"/>
          </a:xfrm>
          <a:prstGeom prst="rect">
            <a:avLst/>
          </a:prstGeom>
        </p:spPr>
      </p:pic>
      <p:pic>
        <p:nvPicPr>
          <p:cNvPr id="19" name="Picture 18" descr="A close-up of a cloud&#10;&#10;Description automatically generated">
            <a:extLst>
              <a:ext uri="{FF2B5EF4-FFF2-40B4-BE49-F238E27FC236}">
                <a16:creationId xmlns:a16="http://schemas.microsoft.com/office/drawing/2014/main" id="{152174B9-A25E-904E-8313-D942E6B07F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97" y="56825"/>
            <a:ext cx="4150806" cy="2221850"/>
          </a:xfrm>
          <a:prstGeom prst="rect">
            <a:avLst/>
          </a:prstGeom>
        </p:spPr>
      </p:pic>
      <p:pic>
        <p:nvPicPr>
          <p:cNvPr id="34" name="Picture 33" descr="A logo with a flower in a circle&#10;&#10;Description automatically generated">
            <a:extLst>
              <a:ext uri="{FF2B5EF4-FFF2-40B4-BE49-F238E27FC236}">
                <a16:creationId xmlns:a16="http://schemas.microsoft.com/office/drawing/2014/main" id="{348CB4C4-5FFB-B50A-8112-156F43FAB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40" y="3239207"/>
            <a:ext cx="2833885" cy="2030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E23914-0769-2B4F-9817-0C45F98694BF}"/>
              </a:ext>
            </a:extLst>
          </p:cNvPr>
          <p:cNvSpPr txBox="1"/>
          <p:nvPr/>
        </p:nvSpPr>
        <p:spPr>
          <a:xfrm>
            <a:off x="8256176" y="1835095"/>
            <a:ext cx="1273271" cy="3072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latin typeface="+mj-lt"/>
              </a:defRPr>
            </a:lvl1pPr>
          </a:lstStyle>
          <a:p>
            <a:r>
              <a:rPr lang="en-US" err="1"/>
              <a:t>eduGAIN</a:t>
            </a:r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980B5-0BA9-1BF5-6CC5-A0640915B9D3}"/>
              </a:ext>
            </a:extLst>
          </p:cNvPr>
          <p:cNvSpPr/>
          <p:nvPr/>
        </p:nvSpPr>
        <p:spPr>
          <a:xfrm>
            <a:off x="9628594" y="2123081"/>
            <a:ext cx="1344206" cy="148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6DF9-E8C6-90FC-8EDB-2F1F1FCAC37E}"/>
              </a:ext>
            </a:extLst>
          </p:cNvPr>
          <p:cNvSpPr txBox="1"/>
          <p:nvPr/>
        </p:nvSpPr>
        <p:spPr>
          <a:xfrm>
            <a:off x="9598415" y="1804562"/>
            <a:ext cx="1791576" cy="3298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>
                <a:latin typeface="+mj-lt"/>
              </a:rPr>
              <a:t>Secrets Management (KSM)</a:t>
            </a:r>
            <a:endParaRPr lang="en-CA" sz="105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27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the world with different colored lines&#10;&#10;Description automatically generated">
            <a:extLst>
              <a:ext uri="{FF2B5EF4-FFF2-40B4-BE49-F238E27FC236}">
                <a16:creationId xmlns:a16="http://schemas.microsoft.com/office/drawing/2014/main" id="{C3DAF191-9475-BA4F-03EE-3F3ED37F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"/>
            <a:ext cx="12192000" cy="690478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595323-C137-8055-E547-857EB3C21E58}"/>
              </a:ext>
            </a:extLst>
          </p:cNvPr>
          <p:cNvSpPr/>
          <p:nvPr/>
        </p:nvSpPr>
        <p:spPr>
          <a:xfrm>
            <a:off x="-29029" y="-1813"/>
            <a:ext cx="4305050" cy="1388402"/>
          </a:xfrm>
          <a:custGeom>
            <a:avLst/>
            <a:gdLst>
              <a:gd name="connsiteX0" fmla="*/ 4020457 w 4020457"/>
              <a:gd name="connsiteY0" fmla="*/ 0 h 1785257"/>
              <a:gd name="connsiteX1" fmla="*/ 3991429 w 4020457"/>
              <a:gd name="connsiteY1" fmla="*/ 783771 h 1785257"/>
              <a:gd name="connsiteX2" fmla="*/ 3265714 w 4020457"/>
              <a:gd name="connsiteY2" fmla="*/ 1306285 h 1785257"/>
              <a:gd name="connsiteX3" fmla="*/ 2438400 w 4020457"/>
              <a:gd name="connsiteY3" fmla="*/ 1669143 h 1785257"/>
              <a:gd name="connsiteX4" fmla="*/ 885371 w 4020457"/>
              <a:gd name="connsiteY4" fmla="*/ 1785257 h 1785257"/>
              <a:gd name="connsiteX5" fmla="*/ 0 w 4020457"/>
              <a:gd name="connsiteY5" fmla="*/ 1582057 h 1785257"/>
              <a:gd name="connsiteX6" fmla="*/ 0 w 4020457"/>
              <a:gd name="connsiteY6" fmla="*/ 29028 h 1785257"/>
              <a:gd name="connsiteX7" fmla="*/ 4020457 w 4020457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5257"/>
              <a:gd name="connsiteX1" fmla="*/ 3991429 w 4337499"/>
              <a:gd name="connsiteY1" fmla="*/ 783771 h 1785257"/>
              <a:gd name="connsiteX2" fmla="*/ 3265714 w 4337499"/>
              <a:gd name="connsiteY2" fmla="*/ 1306285 h 1785257"/>
              <a:gd name="connsiteX3" fmla="*/ 2438400 w 4337499"/>
              <a:gd name="connsiteY3" fmla="*/ 1669143 h 1785257"/>
              <a:gd name="connsiteX4" fmla="*/ 885371 w 4337499"/>
              <a:gd name="connsiteY4" fmla="*/ 1785257 h 1785257"/>
              <a:gd name="connsiteX5" fmla="*/ 0 w 4337499"/>
              <a:gd name="connsiteY5" fmla="*/ 1582057 h 1785257"/>
              <a:gd name="connsiteX6" fmla="*/ 0 w 4337499"/>
              <a:gd name="connsiteY6" fmla="*/ 29028 h 1785257"/>
              <a:gd name="connsiteX7" fmla="*/ 4020457 w 4337499"/>
              <a:gd name="connsiteY7" fmla="*/ 0 h 1785257"/>
              <a:gd name="connsiteX0" fmla="*/ 4020457 w 4337499"/>
              <a:gd name="connsiteY0" fmla="*/ 0 h 1787728"/>
              <a:gd name="connsiteX1" fmla="*/ 3991429 w 4337499"/>
              <a:gd name="connsiteY1" fmla="*/ 783771 h 1787728"/>
              <a:gd name="connsiteX2" fmla="*/ 3265714 w 4337499"/>
              <a:gd name="connsiteY2" fmla="*/ 1306285 h 1787728"/>
              <a:gd name="connsiteX3" fmla="*/ 2438400 w 4337499"/>
              <a:gd name="connsiteY3" fmla="*/ 1669143 h 1787728"/>
              <a:gd name="connsiteX4" fmla="*/ 885371 w 4337499"/>
              <a:gd name="connsiteY4" fmla="*/ 1785257 h 1787728"/>
              <a:gd name="connsiteX5" fmla="*/ 0 w 4337499"/>
              <a:gd name="connsiteY5" fmla="*/ 1582057 h 1787728"/>
              <a:gd name="connsiteX6" fmla="*/ 0 w 4337499"/>
              <a:gd name="connsiteY6" fmla="*/ 29028 h 1787728"/>
              <a:gd name="connsiteX7" fmla="*/ 4020457 w 4337499"/>
              <a:gd name="connsiteY7" fmla="*/ 0 h 1787728"/>
              <a:gd name="connsiteX0" fmla="*/ 4020457 w 4337499"/>
              <a:gd name="connsiteY0" fmla="*/ 0 h 1791799"/>
              <a:gd name="connsiteX1" fmla="*/ 3991429 w 4337499"/>
              <a:gd name="connsiteY1" fmla="*/ 783771 h 1791799"/>
              <a:gd name="connsiteX2" fmla="*/ 3265714 w 4337499"/>
              <a:gd name="connsiteY2" fmla="*/ 1306285 h 1791799"/>
              <a:gd name="connsiteX3" fmla="*/ 2438400 w 4337499"/>
              <a:gd name="connsiteY3" fmla="*/ 1669143 h 1791799"/>
              <a:gd name="connsiteX4" fmla="*/ 885371 w 4337499"/>
              <a:gd name="connsiteY4" fmla="*/ 1785257 h 1791799"/>
              <a:gd name="connsiteX5" fmla="*/ 0 w 4337499"/>
              <a:gd name="connsiteY5" fmla="*/ 1582057 h 1791799"/>
              <a:gd name="connsiteX6" fmla="*/ 0 w 4337499"/>
              <a:gd name="connsiteY6" fmla="*/ 29028 h 1791799"/>
              <a:gd name="connsiteX7" fmla="*/ 4020457 w 4337499"/>
              <a:gd name="connsiteY7" fmla="*/ 0 h 1791799"/>
              <a:gd name="connsiteX0" fmla="*/ 4049486 w 4366528"/>
              <a:gd name="connsiteY0" fmla="*/ 0 h 1791799"/>
              <a:gd name="connsiteX1" fmla="*/ 4020458 w 4366528"/>
              <a:gd name="connsiteY1" fmla="*/ 783771 h 1791799"/>
              <a:gd name="connsiteX2" fmla="*/ 3294743 w 4366528"/>
              <a:gd name="connsiteY2" fmla="*/ 1306285 h 1791799"/>
              <a:gd name="connsiteX3" fmla="*/ 2467429 w 4366528"/>
              <a:gd name="connsiteY3" fmla="*/ 1669143 h 1791799"/>
              <a:gd name="connsiteX4" fmla="*/ 914400 w 4366528"/>
              <a:gd name="connsiteY4" fmla="*/ 1785257 h 1791799"/>
              <a:gd name="connsiteX5" fmla="*/ 29029 w 4366528"/>
              <a:gd name="connsiteY5" fmla="*/ 1582057 h 1791799"/>
              <a:gd name="connsiteX6" fmla="*/ 0 w 4366528"/>
              <a:gd name="connsiteY6" fmla="*/ 29028 h 1791799"/>
              <a:gd name="connsiteX7" fmla="*/ 4049486 w 4366528"/>
              <a:gd name="connsiteY7" fmla="*/ 0 h 1791799"/>
              <a:gd name="connsiteX0" fmla="*/ 4049486 w 4366528"/>
              <a:gd name="connsiteY0" fmla="*/ 0 h 1787728"/>
              <a:gd name="connsiteX1" fmla="*/ 4020458 w 4366528"/>
              <a:gd name="connsiteY1" fmla="*/ 783771 h 1787728"/>
              <a:gd name="connsiteX2" fmla="*/ 3294743 w 4366528"/>
              <a:gd name="connsiteY2" fmla="*/ 1306285 h 1787728"/>
              <a:gd name="connsiteX3" fmla="*/ 2467429 w 4366528"/>
              <a:gd name="connsiteY3" fmla="*/ 1669143 h 1787728"/>
              <a:gd name="connsiteX4" fmla="*/ 914400 w 4366528"/>
              <a:gd name="connsiteY4" fmla="*/ 1785257 h 1787728"/>
              <a:gd name="connsiteX5" fmla="*/ 16329 w 4366528"/>
              <a:gd name="connsiteY5" fmla="*/ 1277257 h 1787728"/>
              <a:gd name="connsiteX6" fmla="*/ 0 w 4366528"/>
              <a:gd name="connsiteY6" fmla="*/ 29028 h 1787728"/>
              <a:gd name="connsiteX7" fmla="*/ 4049486 w 4366528"/>
              <a:gd name="connsiteY7" fmla="*/ 0 h 1787728"/>
              <a:gd name="connsiteX0" fmla="*/ 4049486 w 4366528"/>
              <a:gd name="connsiteY0" fmla="*/ 0 h 1678266"/>
              <a:gd name="connsiteX1" fmla="*/ 4020458 w 4366528"/>
              <a:gd name="connsiteY1" fmla="*/ 783771 h 1678266"/>
              <a:gd name="connsiteX2" fmla="*/ 3294743 w 4366528"/>
              <a:gd name="connsiteY2" fmla="*/ 1306285 h 1678266"/>
              <a:gd name="connsiteX3" fmla="*/ 2467429 w 4366528"/>
              <a:gd name="connsiteY3" fmla="*/ 1669143 h 1678266"/>
              <a:gd name="connsiteX4" fmla="*/ 1866900 w 4366528"/>
              <a:gd name="connsiteY4" fmla="*/ 1264557 h 1678266"/>
              <a:gd name="connsiteX5" fmla="*/ 16329 w 4366528"/>
              <a:gd name="connsiteY5" fmla="*/ 1277257 h 1678266"/>
              <a:gd name="connsiteX6" fmla="*/ 0 w 4366528"/>
              <a:gd name="connsiteY6" fmla="*/ 29028 h 1678266"/>
              <a:gd name="connsiteX7" fmla="*/ 4049486 w 4366528"/>
              <a:gd name="connsiteY7" fmla="*/ 0 h 1678266"/>
              <a:gd name="connsiteX0" fmla="*/ 4049486 w 4366528"/>
              <a:gd name="connsiteY0" fmla="*/ 0 h 1401102"/>
              <a:gd name="connsiteX1" fmla="*/ 4020458 w 4366528"/>
              <a:gd name="connsiteY1" fmla="*/ 783771 h 1401102"/>
              <a:gd name="connsiteX2" fmla="*/ 3294743 w 4366528"/>
              <a:gd name="connsiteY2" fmla="*/ 1306285 h 1401102"/>
              <a:gd name="connsiteX3" fmla="*/ 1866900 w 4366528"/>
              <a:gd name="connsiteY3" fmla="*/ 1264557 h 1401102"/>
              <a:gd name="connsiteX4" fmla="*/ 16329 w 4366528"/>
              <a:gd name="connsiteY4" fmla="*/ 1277257 h 1401102"/>
              <a:gd name="connsiteX5" fmla="*/ 0 w 4366528"/>
              <a:gd name="connsiteY5" fmla="*/ 29028 h 1401102"/>
              <a:gd name="connsiteX6" fmla="*/ 4049486 w 4366528"/>
              <a:gd name="connsiteY6" fmla="*/ 0 h 1401102"/>
              <a:gd name="connsiteX0" fmla="*/ 4049486 w 4432050"/>
              <a:gd name="connsiteY0" fmla="*/ 0 h 1401102"/>
              <a:gd name="connsiteX1" fmla="*/ 4020458 w 4432050"/>
              <a:gd name="connsiteY1" fmla="*/ 783771 h 1401102"/>
              <a:gd name="connsiteX2" fmla="*/ 1866900 w 4432050"/>
              <a:gd name="connsiteY2" fmla="*/ 1264557 h 1401102"/>
              <a:gd name="connsiteX3" fmla="*/ 16329 w 4432050"/>
              <a:gd name="connsiteY3" fmla="*/ 1277257 h 1401102"/>
              <a:gd name="connsiteX4" fmla="*/ 0 w 4432050"/>
              <a:gd name="connsiteY4" fmla="*/ 29028 h 1401102"/>
              <a:gd name="connsiteX5" fmla="*/ 4049486 w 4432050"/>
              <a:gd name="connsiteY5" fmla="*/ 0 h 1401102"/>
              <a:gd name="connsiteX0" fmla="*/ 4049486 w 5843930"/>
              <a:gd name="connsiteY0" fmla="*/ 0 h 1401102"/>
              <a:gd name="connsiteX1" fmla="*/ 5785758 w 5843930"/>
              <a:gd name="connsiteY1" fmla="*/ 1139371 h 1401102"/>
              <a:gd name="connsiteX2" fmla="*/ 1866900 w 5843930"/>
              <a:gd name="connsiteY2" fmla="*/ 1264557 h 1401102"/>
              <a:gd name="connsiteX3" fmla="*/ 16329 w 5843930"/>
              <a:gd name="connsiteY3" fmla="*/ 1277257 h 1401102"/>
              <a:gd name="connsiteX4" fmla="*/ 0 w 5843930"/>
              <a:gd name="connsiteY4" fmla="*/ 29028 h 1401102"/>
              <a:gd name="connsiteX5" fmla="*/ 4049486 w 5843930"/>
              <a:gd name="connsiteY5" fmla="*/ 0 h 1401102"/>
              <a:gd name="connsiteX0" fmla="*/ 5522686 w 6044760"/>
              <a:gd name="connsiteY0" fmla="*/ 0 h 1375702"/>
              <a:gd name="connsiteX1" fmla="*/ 5785758 w 6044760"/>
              <a:gd name="connsiteY1" fmla="*/ 1113971 h 1375702"/>
              <a:gd name="connsiteX2" fmla="*/ 1866900 w 6044760"/>
              <a:gd name="connsiteY2" fmla="*/ 1239157 h 1375702"/>
              <a:gd name="connsiteX3" fmla="*/ 16329 w 6044760"/>
              <a:gd name="connsiteY3" fmla="*/ 1251857 h 1375702"/>
              <a:gd name="connsiteX4" fmla="*/ 0 w 6044760"/>
              <a:gd name="connsiteY4" fmla="*/ 3628 h 1375702"/>
              <a:gd name="connsiteX5" fmla="*/ 5522686 w 6044760"/>
              <a:gd name="connsiteY5" fmla="*/ 0 h 1375702"/>
              <a:gd name="connsiteX0" fmla="*/ 5522686 w 5661016"/>
              <a:gd name="connsiteY0" fmla="*/ 0 h 1375702"/>
              <a:gd name="connsiteX1" fmla="*/ 3893458 w 5661016"/>
              <a:gd name="connsiteY1" fmla="*/ 1139371 h 1375702"/>
              <a:gd name="connsiteX2" fmla="*/ 1866900 w 5661016"/>
              <a:gd name="connsiteY2" fmla="*/ 1239157 h 1375702"/>
              <a:gd name="connsiteX3" fmla="*/ 16329 w 5661016"/>
              <a:gd name="connsiteY3" fmla="*/ 1251857 h 1375702"/>
              <a:gd name="connsiteX4" fmla="*/ 0 w 5661016"/>
              <a:gd name="connsiteY4" fmla="*/ 3628 h 1375702"/>
              <a:gd name="connsiteX5" fmla="*/ 5522686 w 5661016"/>
              <a:gd name="connsiteY5" fmla="*/ 0 h 1375702"/>
              <a:gd name="connsiteX0" fmla="*/ 3922486 w 4305050"/>
              <a:gd name="connsiteY0" fmla="*/ 0 h 1388402"/>
              <a:gd name="connsiteX1" fmla="*/ 3893458 w 4305050"/>
              <a:gd name="connsiteY1" fmla="*/ 1152071 h 1388402"/>
              <a:gd name="connsiteX2" fmla="*/ 1866900 w 4305050"/>
              <a:gd name="connsiteY2" fmla="*/ 1251857 h 1388402"/>
              <a:gd name="connsiteX3" fmla="*/ 16329 w 4305050"/>
              <a:gd name="connsiteY3" fmla="*/ 1264557 h 1388402"/>
              <a:gd name="connsiteX4" fmla="*/ 0 w 4305050"/>
              <a:gd name="connsiteY4" fmla="*/ 16328 h 1388402"/>
              <a:gd name="connsiteX5" fmla="*/ 3922486 w 4305050"/>
              <a:gd name="connsiteY5" fmla="*/ 0 h 138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5050" h="1388402">
                <a:moveTo>
                  <a:pt x="3922486" y="0"/>
                </a:moveTo>
                <a:cubicBezTo>
                  <a:pt x="4587724" y="125790"/>
                  <a:pt x="4257222" y="941312"/>
                  <a:pt x="3893458" y="1152071"/>
                </a:cubicBezTo>
                <a:cubicBezTo>
                  <a:pt x="3529694" y="1362830"/>
                  <a:pt x="2534255" y="1169609"/>
                  <a:pt x="1866900" y="1251857"/>
                </a:cubicBezTo>
                <a:cubicBezTo>
                  <a:pt x="1460500" y="1237343"/>
                  <a:pt x="163891" y="1557262"/>
                  <a:pt x="16329" y="1264557"/>
                </a:cubicBezTo>
                <a:lnTo>
                  <a:pt x="0" y="16328"/>
                </a:lnTo>
                <a:lnTo>
                  <a:pt x="392248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008CDF-5469-7B97-FBDB-DD9C1D1E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1" y="358626"/>
            <a:ext cx="3890818" cy="680223"/>
          </a:xfrm>
          <a:noFill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To get started…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778C-A3DA-EC52-45F5-7EF173CB8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97CA1F-4C31-40E6-A882-51502932CF6C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6" name="Picture 2" descr="GNA-G Logo">
            <a:hlinkClick r:id="rId4"/>
            <a:extLst>
              <a:ext uri="{FF2B5EF4-FFF2-40B4-BE49-F238E27FC236}">
                <a16:creationId xmlns:a16="http://schemas.microsoft.com/office/drawing/2014/main" id="{DB524A99-F5A2-8A39-27BE-ED442474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58" y="955443"/>
            <a:ext cx="2076870" cy="6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BC0939-D39A-3FE2-1AA4-BFF49EEE3ECE}"/>
              </a:ext>
            </a:extLst>
          </p:cNvPr>
          <p:cNvSpPr/>
          <p:nvPr/>
        </p:nvSpPr>
        <p:spPr>
          <a:xfrm>
            <a:off x="1691457" y="3175769"/>
            <a:ext cx="3176646" cy="806956"/>
          </a:xfrm>
          <a:prstGeom prst="round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Check out a Helm chart example</a:t>
            </a:r>
            <a:endParaRPr lang="en-CA" sz="24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8" descr="HELM Logo PNG vector in SVG, PDF, AI ...">
            <a:extLst>
              <a:ext uri="{FF2B5EF4-FFF2-40B4-BE49-F238E27FC236}">
                <a16:creationId xmlns:a16="http://schemas.microsoft.com/office/drawing/2014/main" id="{AE776A41-0F81-2E9D-D273-1EF95E90A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2" y="1818204"/>
            <a:ext cx="1876296" cy="14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4AF518BF-2881-D294-ECDC-43F6CFF2FA53}"/>
              </a:ext>
            </a:extLst>
          </p:cNvPr>
          <p:cNvSpPr>
            <a:spLocks/>
          </p:cNvSpPr>
          <p:nvPr/>
        </p:nvSpPr>
        <p:spPr>
          <a:xfrm>
            <a:off x="7241968" y="1706161"/>
            <a:ext cx="4573650" cy="806955"/>
          </a:xfrm>
          <a:prstGeom prst="round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Join the Working Group and steer the future</a:t>
            </a:r>
          </a:p>
        </p:txBody>
      </p:sp>
      <p:sp>
        <p:nvSpPr>
          <p:cNvPr id="11" name="Rectangle: Rounded Corners 10">
            <a:hlinkClick r:id="rId7"/>
            <a:extLst>
              <a:ext uri="{FF2B5EF4-FFF2-40B4-BE49-F238E27FC236}">
                <a16:creationId xmlns:a16="http://schemas.microsoft.com/office/drawing/2014/main" id="{A3C562B0-F145-3BE0-090F-866840B4BE18}"/>
              </a:ext>
            </a:extLst>
          </p:cNvPr>
          <p:cNvSpPr>
            <a:spLocks/>
          </p:cNvSpPr>
          <p:nvPr/>
        </p:nvSpPr>
        <p:spPr>
          <a:xfrm>
            <a:off x="6160417" y="4930530"/>
            <a:ext cx="2839579" cy="806955"/>
          </a:xfrm>
          <a:prstGeom prst="round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+mj-lt"/>
              </a:rPr>
              <a:t>Join the GitHub project</a:t>
            </a:r>
          </a:p>
        </p:txBody>
      </p:sp>
      <p:pic>
        <p:nvPicPr>
          <p:cNvPr id="6146" name="Picture 2" descr="GitHub Logo: valor, história, PNG">
            <a:hlinkClick r:id="rId7"/>
            <a:extLst>
              <a:ext uri="{FF2B5EF4-FFF2-40B4-BE49-F238E27FC236}">
                <a16:creationId xmlns:a16="http://schemas.microsoft.com/office/drawing/2014/main" id="{D1403C99-31E5-64BF-23AF-3057135B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49" y="3801401"/>
            <a:ext cx="1843314" cy="10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2DABB6-BC78-6F29-189C-CF9244609884}"/>
              </a:ext>
            </a:extLst>
          </p:cNvPr>
          <p:cNvSpPr txBox="1"/>
          <p:nvPr/>
        </p:nvSpPr>
        <p:spPr>
          <a:xfrm>
            <a:off x="6559559" y="3613393"/>
            <a:ext cx="986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>
                <a:solidFill>
                  <a:schemeClr val="tx1"/>
                </a:solidFill>
                <a:latin typeface="+mj-lt"/>
              </a:rPr>
              <a:t>*new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70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NARIE">
      <a:dk1>
        <a:srgbClr val="393D3F"/>
      </a:dk1>
      <a:lt1>
        <a:srgbClr val="FFFFFF"/>
      </a:lt1>
      <a:dk2>
        <a:srgbClr val="1A5861"/>
      </a:dk2>
      <a:lt2>
        <a:srgbClr val="58C3D2"/>
      </a:lt2>
      <a:accent1>
        <a:srgbClr val="58C3D2"/>
      </a:accent1>
      <a:accent2>
        <a:srgbClr val="AEE3EA"/>
      </a:accent2>
      <a:accent3>
        <a:srgbClr val="1A5861"/>
      </a:accent3>
      <a:accent4>
        <a:srgbClr val="F4F4F5"/>
      </a:accent4>
      <a:accent5>
        <a:srgbClr val="393D3F"/>
      </a:accent5>
      <a:accent6>
        <a:srgbClr val="E90D0B"/>
      </a:accent6>
      <a:hlink>
        <a:srgbClr val="AEE3EA"/>
      </a:hlink>
      <a:folHlink>
        <a:srgbClr val="F4F4F5"/>
      </a:folHlink>
    </a:clrScheme>
    <a:fontScheme name="Custom 4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- Standard Widescreen" id="{8C160649-4F68-CE49-978C-CADAED33F512}" vid="{D47672CC-EDA2-C141-B8EE-64B53554E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D143F5-1B8C-43CD-B181-1ADF0E3204C4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10FAC311E544EB2E83A07563876E3" ma:contentTypeVersion="31" ma:contentTypeDescription="Create a new document." ma:contentTypeScope="" ma:versionID="f54b02b30c6fe3cfea4be307dc8c5d6a">
  <xsd:schema xmlns:xsd="http://www.w3.org/2001/XMLSchema" xmlns:xs="http://www.w3.org/2001/XMLSchema" xmlns:p="http://schemas.microsoft.com/office/2006/metadata/properties" xmlns:ns1="http://schemas.microsoft.com/sharepoint/v3" xmlns:ns2="c910c733-889c-4a44-8cb1-53d17431457b" xmlns:ns3="f981ecde-5b24-4aa6-924a-98b4336e6188" targetNamespace="http://schemas.microsoft.com/office/2006/metadata/properties" ma:root="true" ma:fieldsID="6006e14887d88867f2474c6ebac76b9b" ns1:_="" ns2:_="" ns3:_="">
    <xsd:import namespace="http://schemas.microsoft.com/sharepoint/v3"/>
    <xsd:import namespace="c910c733-889c-4a44-8cb1-53d17431457b"/>
    <xsd:import namespace="f981ecde-5b24-4aa6-924a-98b4336e6188"/>
    <xsd:element name="properties">
      <xsd:complexType>
        <xsd:sequence>
          <xsd:element name="documentManagement">
            <xsd:complexType>
              <xsd:all>
                <xsd:element ref="ns1:WorkPhon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orkPhone" ma:index="8" nillable="true" ma:displayName="Business Phone" ma:internalName="WorkPhon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0c733-889c-4a44-8cb1-53d17431457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8e647b8-981c-4d92-b87d-736d43483cc3}" ma:internalName="TaxCatchAll" ma:showField="CatchAllData" ma:web="c910c733-889c-4a44-8cb1-53d1743145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1ecde-5b24-4aa6-924a-98b4336e6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1806ba6-6633-431a-9070-cc7d4e818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10c733-889c-4a44-8cb1-53d17431457b" xsi:nil="true"/>
    <WorkPhone xmlns="http://schemas.microsoft.com/sharepoint/v3" xsi:nil="true"/>
    <lcf76f155ced4ddcb4097134ff3c332f xmlns="f981ecde-5b24-4aa6-924a-98b4336e61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DC18BE-54CD-48BD-B099-E49159BB1F30}">
  <ds:schemaRefs>
    <ds:schemaRef ds:uri="c910c733-889c-4a44-8cb1-53d17431457b"/>
    <ds:schemaRef ds:uri="f981ecde-5b24-4aa6-924a-98b4336e61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8D1557-5CEA-40FD-8BE3-FD8B5B6A7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64A3B-F321-45F5-9664-E38F34016CEE}">
  <ds:schemaRefs>
    <ds:schemaRef ds:uri="c910c733-889c-4a44-8cb1-53d17431457b"/>
    <ds:schemaRef ds:uri="f981ecde-5b24-4aa6-924a-98b4336e61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1028</Words>
  <Application>Microsoft Macintosh PowerPoint</Application>
  <PresentationFormat>Widescreen</PresentationFormat>
  <Paragraphs>167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Office Theme</vt:lpstr>
      <vt:lpstr>GREN Map Deployment Demo</vt:lpstr>
      <vt:lpstr>Why have a map of the Global Research &amp; Education Network (GREN)?</vt:lpstr>
      <vt:lpstr>What is a    GREN map? </vt:lpstr>
      <vt:lpstr>How do you get a global view?</vt:lpstr>
      <vt:lpstr>What is the GREN Map Application?</vt:lpstr>
      <vt:lpstr>How does it fit together?</vt:lpstr>
      <vt:lpstr>Benefits of Kubernetes</vt:lpstr>
      <vt:lpstr>What does the CANARIE GREN Map hosting look like?</vt:lpstr>
      <vt:lpstr>To get started…</vt:lpstr>
      <vt:lpstr>How does the demonstration differ from production?</vt:lpstr>
      <vt:lpstr>Contact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 Map Deployment Demo: TNC24</dc:title>
  <dc:creator>Dan Sellars</dc:creator>
  <cp:keywords/>
  <cp:lastModifiedBy>Dan Sellars</cp:lastModifiedBy>
  <cp:revision>9</cp:revision>
  <dcterms:created xsi:type="dcterms:W3CDTF">2024-05-27T19:16:31Z</dcterms:created>
  <dcterms:modified xsi:type="dcterms:W3CDTF">2024-06-19T15:21:37Z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0x0101004B610FAC311E544EB2E83A07563876E3</vt:lpwstr>
  </property>
  <property fmtid="{D5CDD505-2E9C-101B-9397-08002B2CF9AE}" pid="3" name="_dlc_DocIdItemGuid">
    <vt:lpwstr>50ecf20c-3288-45fb-a5f0-27d845e06cad</vt:lpwstr>
  </property>
  <property fmtid="{D5CDD505-2E9C-101B-9397-08002B2CF9AE}" pid="4" name="TaxKeyword">
    <vt:lpwstr/>
  </property>
  <property fmtid="{D5CDD505-2E9C-101B-9397-08002B2CF9AE}" pid="5" name="Project">
    <vt:lpwstr/>
  </property>
  <property fmtid="{D5CDD505-2E9C-101B-9397-08002B2CF9AE}" pid="6" name="Service1">
    <vt:lpwstr/>
  </property>
  <property fmtid="{D5CDD505-2E9C-101B-9397-08002B2CF9AE}" pid="7" name="Collaboration">
    <vt:lpwstr/>
  </property>
  <property fmtid="{D5CDD505-2E9C-101B-9397-08002B2CF9AE}" pid="8" name="URL">
    <vt:lpwstr/>
  </property>
  <property fmtid="{D5CDD505-2E9C-101B-9397-08002B2CF9AE}" pid="9" name="MediaServiceImageTags">
    <vt:lpwstr/>
  </property>
</Properties>
</file>