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71" r:id="rId5"/>
    <p:sldId id="404" r:id="rId6"/>
    <p:sldId id="405" r:id="rId7"/>
    <p:sldId id="400" r:id="rId8"/>
    <p:sldId id="399" r:id="rId9"/>
    <p:sldId id="401" r:id="rId10"/>
    <p:sldId id="406" r:id="rId11"/>
    <p:sldId id="402" r:id="rId12"/>
    <p:sldId id="408" r:id="rId13"/>
    <p:sldId id="3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18F"/>
    <a:srgbClr val="7E99B8"/>
    <a:srgbClr val="425E9B"/>
    <a:srgbClr val="2C308B"/>
    <a:srgbClr val="A7B3B4"/>
    <a:srgbClr val="30348F"/>
    <a:srgbClr val="8EB1D1"/>
    <a:srgbClr val="83A3C2"/>
    <a:srgbClr val="80A1BE"/>
    <a:srgbClr val="2A2E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6" autoAdjust="0"/>
    <p:restoredTop sz="71068" autoAdjust="0"/>
  </p:normalViewPr>
  <p:slideViewPr>
    <p:cSldViewPr snapToGrid="0">
      <p:cViewPr varScale="1">
        <p:scale>
          <a:sx n="81" d="100"/>
          <a:sy n="81" d="100"/>
        </p:scale>
        <p:origin x="2288" y="176"/>
      </p:cViewPr>
      <p:guideLst/>
    </p:cSldViewPr>
  </p:slideViewPr>
  <p:notesTextViewPr>
    <p:cViewPr>
      <p:scale>
        <a:sx n="3" d="2"/>
        <a:sy n="3" d="2"/>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38968-BA10-9444-8B25-FB328E616A81}"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GB"/>
        </a:p>
      </dgm:t>
    </dgm:pt>
    <dgm:pt modelId="{57A3574C-64F7-434C-9ABF-1FB8E648BF4A}">
      <dgm:prSet/>
      <dgm:spPr/>
      <dgm:t>
        <a:bodyPr/>
        <a:lstStyle/>
        <a:p>
          <a:r>
            <a:rPr lang="en-GB" b="0" i="0" dirty="0"/>
            <a:t>Public document</a:t>
          </a:r>
          <a:endParaRPr lang="en-GB" dirty="0"/>
        </a:p>
      </dgm:t>
    </dgm:pt>
    <dgm:pt modelId="{D9B672EE-D50E-B947-AA7F-11C127330F7A}" type="parTrans" cxnId="{DDB895E3-CBB4-5B47-974A-9C729C6608C7}">
      <dgm:prSet/>
      <dgm:spPr/>
      <dgm:t>
        <a:bodyPr/>
        <a:lstStyle/>
        <a:p>
          <a:endParaRPr lang="en-GB"/>
        </a:p>
      </dgm:t>
    </dgm:pt>
    <dgm:pt modelId="{BCAEE95D-AC73-5742-B529-F1F7523CD1FD}" type="sibTrans" cxnId="{DDB895E3-CBB4-5B47-974A-9C729C6608C7}">
      <dgm:prSet/>
      <dgm:spPr/>
      <dgm:t>
        <a:bodyPr/>
        <a:lstStyle/>
        <a:p>
          <a:endParaRPr lang="en-GB"/>
        </a:p>
      </dgm:t>
    </dgm:pt>
    <dgm:pt modelId="{9C4CE8D5-DD55-E043-9DD8-B12029DBBFAB}">
      <dgm:prSet/>
      <dgm:spPr/>
      <dgm:t>
        <a:bodyPr/>
        <a:lstStyle/>
        <a:p>
          <a:r>
            <a:rPr lang="en-GB" b="0" i="0" dirty="0"/>
            <a:t>Dedicated resources</a:t>
          </a:r>
          <a:endParaRPr lang="en-GB" dirty="0"/>
        </a:p>
      </dgm:t>
    </dgm:pt>
    <dgm:pt modelId="{847394E6-D356-6A4C-A42E-C75A753B56CE}" type="parTrans" cxnId="{016F5A00-8508-424B-9895-F9529763F7FD}">
      <dgm:prSet/>
      <dgm:spPr/>
      <dgm:t>
        <a:bodyPr/>
        <a:lstStyle/>
        <a:p>
          <a:endParaRPr lang="en-GB"/>
        </a:p>
      </dgm:t>
    </dgm:pt>
    <dgm:pt modelId="{2154A614-EBB2-C940-BD15-155CF9D0B068}" type="sibTrans" cxnId="{016F5A00-8508-424B-9895-F9529763F7FD}">
      <dgm:prSet/>
      <dgm:spPr/>
      <dgm:t>
        <a:bodyPr/>
        <a:lstStyle/>
        <a:p>
          <a:endParaRPr lang="en-GB"/>
        </a:p>
      </dgm:t>
    </dgm:pt>
    <dgm:pt modelId="{F88DCF86-DD16-DB4F-8710-332C56600329}">
      <dgm:prSet/>
      <dgm:spPr/>
      <dgm:t>
        <a:bodyPr/>
        <a:lstStyle/>
        <a:p>
          <a:r>
            <a:rPr lang="en-GB" b="0" i="0" dirty="0"/>
            <a:t>Data collection and monitoring</a:t>
          </a:r>
          <a:endParaRPr lang="en-GB" dirty="0"/>
        </a:p>
      </dgm:t>
    </dgm:pt>
    <dgm:pt modelId="{C0F2529F-7A3A-A747-905F-C3534845ED13}" type="parTrans" cxnId="{463A81F3-C16A-EB41-B6EB-79BA953CB57E}">
      <dgm:prSet/>
      <dgm:spPr/>
      <dgm:t>
        <a:bodyPr/>
        <a:lstStyle/>
        <a:p>
          <a:endParaRPr lang="en-GB"/>
        </a:p>
      </dgm:t>
    </dgm:pt>
    <dgm:pt modelId="{1CE9A2F4-8668-5A4B-BDDA-9639A3968451}" type="sibTrans" cxnId="{463A81F3-C16A-EB41-B6EB-79BA953CB57E}">
      <dgm:prSet/>
      <dgm:spPr/>
      <dgm:t>
        <a:bodyPr/>
        <a:lstStyle/>
        <a:p>
          <a:endParaRPr lang="en-GB"/>
        </a:p>
      </dgm:t>
    </dgm:pt>
    <dgm:pt modelId="{DD6E8CAD-55F2-DE4C-9E52-C2125551C05A}">
      <dgm:prSet/>
      <dgm:spPr/>
      <dgm:t>
        <a:bodyPr/>
        <a:lstStyle/>
        <a:p>
          <a:r>
            <a:rPr lang="en-GB" b="0" i="0" dirty="0"/>
            <a:t>Training</a:t>
          </a:r>
          <a:endParaRPr lang="en-GB" dirty="0"/>
        </a:p>
      </dgm:t>
    </dgm:pt>
    <dgm:pt modelId="{FB5CD5CB-8230-FF49-9044-417774E6023C}" type="parTrans" cxnId="{92BF39F5-5015-4645-BD5E-8849133F6FF4}">
      <dgm:prSet/>
      <dgm:spPr/>
      <dgm:t>
        <a:bodyPr/>
        <a:lstStyle/>
        <a:p>
          <a:endParaRPr lang="en-GB"/>
        </a:p>
      </dgm:t>
    </dgm:pt>
    <dgm:pt modelId="{F609480F-49F2-1846-8A0F-04A28C13AD75}" type="sibTrans" cxnId="{92BF39F5-5015-4645-BD5E-8849133F6FF4}">
      <dgm:prSet/>
      <dgm:spPr/>
      <dgm:t>
        <a:bodyPr/>
        <a:lstStyle/>
        <a:p>
          <a:endParaRPr lang="en-GB"/>
        </a:p>
      </dgm:t>
    </dgm:pt>
    <dgm:pt modelId="{A892FC06-FE2D-3B46-8674-0C6637B5FA40}">
      <dgm:prSet/>
      <dgm:spPr/>
      <dgm:t>
        <a:bodyPr/>
        <a:lstStyle/>
        <a:p>
          <a:r>
            <a:rPr lang="en-GB" b="0" i="0" dirty="0">
              <a:solidFill>
                <a:schemeClr val="accent2">
                  <a:lumMod val="90000"/>
                  <a:lumOff val="10000"/>
                </a:schemeClr>
              </a:solidFill>
            </a:rPr>
            <a:t>The GEP must be </a:t>
          </a:r>
          <a:r>
            <a:rPr lang="en-GB" b="1" i="0" dirty="0">
              <a:solidFill>
                <a:schemeClr val="accent2">
                  <a:lumMod val="90000"/>
                  <a:lumOff val="10000"/>
                </a:schemeClr>
              </a:solidFill>
            </a:rPr>
            <a:t>a formal document</a:t>
          </a:r>
          <a:r>
            <a:rPr lang="en-GB" b="0" i="0" dirty="0">
              <a:solidFill>
                <a:schemeClr val="accent2">
                  <a:lumMod val="90000"/>
                  <a:lumOff val="10000"/>
                </a:schemeClr>
              </a:solidFill>
            </a:rPr>
            <a:t> published on the institution’s website, signed by the top management and actively communicated within the institution. It should demonstrate a commitment to gender equality, set clear goals and detailed actions and measures to achieve them.</a:t>
          </a:r>
          <a:endParaRPr lang="en-GB" dirty="0">
            <a:solidFill>
              <a:schemeClr val="accent2">
                <a:lumMod val="90000"/>
                <a:lumOff val="10000"/>
              </a:schemeClr>
            </a:solidFill>
          </a:endParaRPr>
        </a:p>
      </dgm:t>
    </dgm:pt>
    <dgm:pt modelId="{6CAC9C45-4065-0E4A-AD53-02776E133546}" type="parTrans" cxnId="{C70CE3C4-53D2-C848-8EE4-C92219351D5B}">
      <dgm:prSet/>
      <dgm:spPr/>
      <dgm:t>
        <a:bodyPr/>
        <a:lstStyle/>
        <a:p>
          <a:endParaRPr lang="en-GB"/>
        </a:p>
      </dgm:t>
    </dgm:pt>
    <dgm:pt modelId="{BAC8CBD5-39CB-4C44-B6EB-CEF7FC6A9B7D}" type="sibTrans" cxnId="{C70CE3C4-53D2-C848-8EE4-C92219351D5B}">
      <dgm:prSet/>
      <dgm:spPr/>
      <dgm:t>
        <a:bodyPr/>
        <a:lstStyle/>
        <a:p>
          <a:endParaRPr lang="en-GB"/>
        </a:p>
      </dgm:t>
    </dgm:pt>
    <dgm:pt modelId="{B6C5F1B8-D0AA-114C-8103-03B49726A993}">
      <dgm:prSet/>
      <dgm:spPr/>
      <dgm:t>
        <a:bodyPr/>
        <a:lstStyle/>
        <a:p>
          <a:r>
            <a:rPr lang="en-GB" b="0" i="0" dirty="0">
              <a:solidFill>
                <a:schemeClr val="accent2">
                  <a:lumMod val="90000"/>
                  <a:lumOff val="10000"/>
                </a:schemeClr>
              </a:solidFill>
            </a:rPr>
            <a:t> a GEP must have </a:t>
          </a:r>
          <a:r>
            <a:rPr lang="en-GB" b="1" i="0" dirty="0">
              <a:solidFill>
                <a:schemeClr val="accent2">
                  <a:lumMod val="90000"/>
                  <a:lumOff val="10000"/>
                </a:schemeClr>
              </a:solidFill>
            </a:rPr>
            <a:t>dedicated resources </a:t>
          </a:r>
          <a:r>
            <a:rPr lang="en-GB" b="0" i="0" dirty="0">
              <a:solidFill>
                <a:schemeClr val="accent2">
                  <a:lumMod val="90000"/>
                  <a:lumOff val="10000"/>
                </a:schemeClr>
              </a:solidFill>
            </a:rPr>
            <a:t>and expertise in gender equality to implement the plan. Organisations should consider what type and volume of resources are required to support an ongoing process of sustainable organisational change.</a:t>
          </a:r>
          <a:endParaRPr lang="en-GB" dirty="0">
            <a:solidFill>
              <a:schemeClr val="accent2">
                <a:lumMod val="90000"/>
                <a:lumOff val="10000"/>
              </a:schemeClr>
            </a:solidFill>
          </a:endParaRPr>
        </a:p>
      </dgm:t>
    </dgm:pt>
    <dgm:pt modelId="{84BE8C91-6193-8F44-9510-737E5E870A1A}" type="parTrans" cxnId="{93164495-EC39-4B43-A3D5-A9ED8438E970}">
      <dgm:prSet/>
      <dgm:spPr/>
      <dgm:t>
        <a:bodyPr/>
        <a:lstStyle/>
        <a:p>
          <a:endParaRPr lang="en-GB"/>
        </a:p>
      </dgm:t>
    </dgm:pt>
    <dgm:pt modelId="{3DF10633-777B-C644-AF3E-F14D5F565EA6}" type="sibTrans" cxnId="{93164495-EC39-4B43-A3D5-A9ED8438E970}">
      <dgm:prSet/>
      <dgm:spPr/>
      <dgm:t>
        <a:bodyPr/>
        <a:lstStyle/>
        <a:p>
          <a:endParaRPr lang="en-GB"/>
        </a:p>
      </dgm:t>
    </dgm:pt>
    <dgm:pt modelId="{8539EFFF-E1BD-FD42-9F76-5551BA794A43}">
      <dgm:prSet/>
      <dgm:spPr/>
      <dgm:t>
        <a:bodyPr/>
        <a:lstStyle/>
        <a:p>
          <a:r>
            <a:rPr lang="en-GB" b="0" i="0" dirty="0">
              <a:solidFill>
                <a:schemeClr val="accent2">
                  <a:lumMod val="90000"/>
                  <a:lumOff val="10000"/>
                </a:schemeClr>
              </a:solidFill>
            </a:rPr>
            <a:t>organisations must collect sex/ gender </a:t>
          </a:r>
          <a:r>
            <a:rPr lang="en-GB" b="1" i="0" dirty="0">
              <a:solidFill>
                <a:schemeClr val="accent2">
                  <a:lumMod val="90000"/>
                  <a:lumOff val="10000"/>
                </a:schemeClr>
              </a:solidFill>
            </a:rPr>
            <a:t>disaggregated data </a:t>
          </a:r>
          <a:r>
            <a:rPr lang="en-GB" b="0" i="0" dirty="0">
              <a:solidFill>
                <a:schemeClr val="accent2">
                  <a:lumMod val="90000"/>
                  <a:lumOff val="10000"/>
                </a:schemeClr>
              </a:solidFill>
            </a:rPr>
            <a:t>on personnel (and students, for the establishments concerned) with annual reporting based on indicators. This data should inform the GEP’s objectives and targets, indicators, and ongoing evaluation of progress.</a:t>
          </a:r>
          <a:endParaRPr lang="en-GB" dirty="0">
            <a:solidFill>
              <a:schemeClr val="accent2">
                <a:lumMod val="90000"/>
                <a:lumOff val="10000"/>
              </a:schemeClr>
            </a:solidFill>
          </a:endParaRPr>
        </a:p>
      </dgm:t>
    </dgm:pt>
    <dgm:pt modelId="{DE8EDB03-E81E-2640-A2EB-61C2AB6A6E29}" type="parTrans" cxnId="{68E6B4AC-993B-8349-B0BD-572A121CB11D}">
      <dgm:prSet/>
      <dgm:spPr/>
      <dgm:t>
        <a:bodyPr/>
        <a:lstStyle/>
        <a:p>
          <a:endParaRPr lang="en-GB"/>
        </a:p>
      </dgm:t>
    </dgm:pt>
    <dgm:pt modelId="{CDAFEB3A-F5DE-B145-AA43-2514FF26AD53}" type="sibTrans" cxnId="{68E6B4AC-993B-8349-B0BD-572A121CB11D}">
      <dgm:prSet/>
      <dgm:spPr/>
      <dgm:t>
        <a:bodyPr/>
        <a:lstStyle/>
        <a:p>
          <a:endParaRPr lang="en-GB"/>
        </a:p>
      </dgm:t>
    </dgm:pt>
    <dgm:pt modelId="{A18AE3D7-EC36-6D4A-B443-8FA6A3FC52A9}">
      <dgm:prSet/>
      <dgm:spPr/>
      <dgm:t>
        <a:bodyPr/>
        <a:lstStyle/>
        <a:p>
          <a:r>
            <a:rPr lang="en-GB" b="0" i="0" dirty="0">
              <a:solidFill>
                <a:schemeClr val="accent2">
                  <a:lumMod val="90000"/>
                  <a:lumOff val="10000"/>
                </a:schemeClr>
              </a:solidFill>
            </a:rPr>
            <a:t>The GEP must also include </a:t>
          </a:r>
          <a:r>
            <a:rPr lang="en-GB" b="1" i="0" dirty="0">
              <a:solidFill>
                <a:schemeClr val="accent2">
                  <a:lumMod val="90000"/>
                  <a:lumOff val="10000"/>
                </a:schemeClr>
              </a:solidFill>
            </a:rPr>
            <a:t>awareness-raising and training actions </a:t>
          </a:r>
          <a:r>
            <a:rPr lang="en-GB" b="0" i="0" dirty="0">
              <a:solidFill>
                <a:schemeClr val="accent2">
                  <a:lumMod val="90000"/>
                  <a:lumOff val="10000"/>
                </a:schemeClr>
              </a:solidFill>
            </a:rPr>
            <a:t>on gender equality. These activities should engage the whole organisation and be an evidence-based, ongoing and long-term process. Activities should cover unconscious gender biases training aimed at staff and </a:t>
          </a:r>
          <a:r>
            <a:rPr lang="en-GB" b="1" i="0" dirty="0">
              <a:solidFill>
                <a:schemeClr val="accent2">
                  <a:lumMod val="90000"/>
                  <a:lumOff val="10000"/>
                </a:schemeClr>
              </a:solidFill>
            </a:rPr>
            <a:t>decision-makers</a:t>
          </a:r>
          <a:r>
            <a:rPr lang="en-GB" b="0" i="0" dirty="0">
              <a:solidFill>
                <a:schemeClr val="accent2">
                  <a:lumMod val="90000"/>
                  <a:lumOff val="10000"/>
                </a:schemeClr>
              </a:solidFill>
            </a:rPr>
            <a:t> and can also include communication activities and gender equality training that focuses on specific topics or addresses specific groups.</a:t>
          </a:r>
          <a:endParaRPr lang="en-GB" dirty="0">
            <a:solidFill>
              <a:schemeClr val="accent2">
                <a:lumMod val="90000"/>
                <a:lumOff val="10000"/>
              </a:schemeClr>
            </a:solidFill>
          </a:endParaRPr>
        </a:p>
      </dgm:t>
    </dgm:pt>
    <dgm:pt modelId="{5A7C509E-53D5-2642-99D7-9AFCA7F65C65}" type="parTrans" cxnId="{91271F32-65BF-B042-9945-42954B5200AF}">
      <dgm:prSet/>
      <dgm:spPr/>
      <dgm:t>
        <a:bodyPr/>
        <a:lstStyle/>
        <a:p>
          <a:endParaRPr lang="en-GB"/>
        </a:p>
      </dgm:t>
    </dgm:pt>
    <dgm:pt modelId="{333E4F6B-59FC-3045-B04A-89714A2B339C}" type="sibTrans" cxnId="{91271F32-65BF-B042-9945-42954B5200AF}">
      <dgm:prSet/>
      <dgm:spPr/>
      <dgm:t>
        <a:bodyPr/>
        <a:lstStyle/>
        <a:p>
          <a:endParaRPr lang="en-GB"/>
        </a:p>
      </dgm:t>
    </dgm:pt>
    <dgm:pt modelId="{B3F995C4-A982-B848-ADF6-2908E6EB80D5}" type="pres">
      <dgm:prSet presAssocID="{BC738968-BA10-9444-8B25-FB328E616A81}" presName="Name0" presStyleCnt="0">
        <dgm:presLayoutVars>
          <dgm:dir/>
          <dgm:animLvl val="lvl"/>
          <dgm:resizeHandles val="exact"/>
        </dgm:presLayoutVars>
      </dgm:prSet>
      <dgm:spPr/>
    </dgm:pt>
    <dgm:pt modelId="{E4D9F7D7-226F-5742-BA29-46085F7498F1}" type="pres">
      <dgm:prSet presAssocID="{57A3574C-64F7-434C-9ABF-1FB8E648BF4A}" presName="linNode" presStyleCnt="0"/>
      <dgm:spPr/>
    </dgm:pt>
    <dgm:pt modelId="{2AABCFB8-00A6-0541-9711-5B78BD0C45A8}" type="pres">
      <dgm:prSet presAssocID="{57A3574C-64F7-434C-9ABF-1FB8E648BF4A}" presName="parentText" presStyleLbl="node1" presStyleIdx="0" presStyleCnt="4">
        <dgm:presLayoutVars>
          <dgm:chMax val="1"/>
          <dgm:bulletEnabled val="1"/>
        </dgm:presLayoutVars>
      </dgm:prSet>
      <dgm:spPr/>
    </dgm:pt>
    <dgm:pt modelId="{4F034A8B-824E-0246-8A6A-E128A0E57305}" type="pres">
      <dgm:prSet presAssocID="{57A3574C-64F7-434C-9ABF-1FB8E648BF4A}" presName="descendantText" presStyleLbl="alignAccFollowNode1" presStyleIdx="0" presStyleCnt="4">
        <dgm:presLayoutVars>
          <dgm:bulletEnabled val="1"/>
        </dgm:presLayoutVars>
      </dgm:prSet>
      <dgm:spPr/>
    </dgm:pt>
    <dgm:pt modelId="{5C0031ED-FEF0-6A42-9B31-82FE93753FC7}" type="pres">
      <dgm:prSet presAssocID="{BCAEE95D-AC73-5742-B529-F1F7523CD1FD}" presName="sp" presStyleCnt="0"/>
      <dgm:spPr/>
    </dgm:pt>
    <dgm:pt modelId="{474BA48E-1EB0-2C45-866D-4DC9A93D42D4}" type="pres">
      <dgm:prSet presAssocID="{9C4CE8D5-DD55-E043-9DD8-B12029DBBFAB}" presName="linNode" presStyleCnt="0"/>
      <dgm:spPr/>
    </dgm:pt>
    <dgm:pt modelId="{7F1BAB9A-7619-2D4F-A4EA-2CC7AD63FEAE}" type="pres">
      <dgm:prSet presAssocID="{9C4CE8D5-DD55-E043-9DD8-B12029DBBFAB}" presName="parentText" presStyleLbl="node1" presStyleIdx="1" presStyleCnt="4">
        <dgm:presLayoutVars>
          <dgm:chMax val="1"/>
          <dgm:bulletEnabled val="1"/>
        </dgm:presLayoutVars>
      </dgm:prSet>
      <dgm:spPr/>
    </dgm:pt>
    <dgm:pt modelId="{6BC6B907-CAC0-8B48-A3E9-C53E306B8786}" type="pres">
      <dgm:prSet presAssocID="{9C4CE8D5-DD55-E043-9DD8-B12029DBBFAB}" presName="descendantText" presStyleLbl="alignAccFollowNode1" presStyleIdx="1" presStyleCnt="4">
        <dgm:presLayoutVars>
          <dgm:bulletEnabled val="1"/>
        </dgm:presLayoutVars>
      </dgm:prSet>
      <dgm:spPr/>
    </dgm:pt>
    <dgm:pt modelId="{D087F15C-0F44-4343-B95E-4C7860369DC9}" type="pres">
      <dgm:prSet presAssocID="{2154A614-EBB2-C940-BD15-155CF9D0B068}" presName="sp" presStyleCnt="0"/>
      <dgm:spPr/>
    </dgm:pt>
    <dgm:pt modelId="{9D76E96C-3FFB-3B44-9A04-D378FD2B4ABB}" type="pres">
      <dgm:prSet presAssocID="{F88DCF86-DD16-DB4F-8710-332C56600329}" presName="linNode" presStyleCnt="0"/>
      <dgm:spPr/>
    </dgm:pt>
    <dgm:pt modelId="{B9B7D527-D378-7B40-97C7-544A7B98DF0C}" type="pres">
      <dgm:prSet presAssocID="{F88DCF86-DD16-DB4F-8710-332C56600329}" presName="parentText" presStyleLbl="node1" presStyleIdx="2" presStyleCnt="4">
        <dgm:presLayoutVars>
          <dgm:chMax val="1"/>
          <dgm:bulletEnabled val="1"/>
        </dgm:presLayoutVars>
      </dgm:prSet>
      <dgm:spPr/>
    </dgm:pt>
    <dgm:pt modelId="{5A0A20CC-ACEF-0B4D-96D2-2CE8AE9D2C52}" type="pres">
      <dgm:prSet presAssocID="{F88DCF86-DD16-DB4F-8710-332C56600329}" presName="descendantText" presStyleLbl="alignAccFollowNode1" presStyleIdx="2" presStyleCnt="4">
        <dgm:presLayoutVars>
          <dgm:bulletEnabled val="1"/>
        </dgm:presLayoutVars>
      </dgm:prSet>
      <dgm:spPr/>
    </dgm:pt>
    <dgm:pt modelId="{A7C6A4F9-7C82-A54D-8AAC-E335B501609A}" type="pres">
      <dgm:prSet presAssocID="{1CE9A2F4-8668-5A4B-BDDA-9639A3968451}" presName="sp" presStyleCnt="0"/>
      <dgm:spPr/>
    </dgm:pt>
    <dgm:pt modelId="{88AED4E8-F80D-814C-88F0-A1820090A505}" type="pres">
      <dgm:prSet presAssocID="{DD6E8CAD-55F2-DE4C-9E52-C2125551C05A}" presName="linNode" presStyleCnt="0"/>
      <dgm:spPr/>
    </dgm:pt>
    <dgm:pt modelId="{DE18EA68-27B9-454F-A8E0-545248B05298}" type="pres">
      <dgm:prSet presAssocID="{DD6E8CAD-55F2-DE4C-9E52-C2125551C05A}" presName="parentText" presStyleLbl="node1" presStyleIdx="3" presStyleCnt="4">
        <dgm:presLayoutVars>
          <dgm:chMax val="1"/>
          <dgm:bulletEnabled val="1"/>
        </dgm:presLayoutVars>
      </dgm:prSet>
      <dgm:spPr/>
    </dgm:pt>
    <dgm:pt modelId="{BE4494C0-EDE8-0A40-B4BB-C51ABC4100D2}" type="pres">
      <dgm:prSet presAssocID="{DD6E8CAD-55F2-DE4C-9E52-C2125551C05A}" presName="descendantText" presStyleLbl="alignAccFollowNode1" presStyleIdx="3" presStyleCnt="4">
        <dgm:presLayoutVars>
          <dgm:bulletEnabled val="1"/>
        </dgm:presLayoutVars>
      </dgm:prSet>
      <dgm:spPr/>
    </dgm:pt>
  </dgm:ptLst>
  <dgm:cxnLst>
    <dgm:cxn modelId="{016F5A00-8508-424B-9895-F9529763F7FD}" srcId="{BC738968-BA10-9444-8B25-FB328E616A81}" destId="{9C4CE8D5-DD55-E043-9DD8-B12029DBBFAB}" srcOrd="1" destOrd="0" parTransId="{847394E6-D356-6A4C-A42E-C75A753B56CE}" sibTransId="{2154A614-EBB2-C940-BD15-155CF9D0B068}"/>
    <dgm:cxn modelId="{31C4BB06-B0F6-684C-94E6-CAD344B7AB82}" type="presOf" srcId="{B6C5F1B8-D0AA-114C-8103-03B49726A993}" destId="{6BC6B907-CAC0-8B48-A3E9-C53E306B8786}" srcOrd="0" destOrd="0" presId="urn:microsoft.com/office/officeart/2005/8/layout/vList5"/>
    <dgm:cxn modelId="{5F33AE14-9830-A64E-9012-A8077F902ABC}" type="presOf" srcId="{A18AE3D7-EC36-6D4A-B443-8FA6A3FC52A9}" destId="{BE4494C0-EDE8-0A40-B4BB-C51ABC4100D2}" srcOrd="0" destOrd="0" presId="urn:microsoft.com/office/officeart/2005/8/layout/vList5"/>
    <dgm:cxn modelId="{91271F32-65BF-B042-9945-42954B5200AF}" srcId="{DD6E8CAD-55F2-DE4C-9E52-C2125551C05A}" destId="{A18AE3D7-EC36-6D4A-B443-8FA6A3FC52A9}" srcOrd="0" destOrd="0" parTransId="{5A7C509E-53D5-2642-99D7-9AFCA7F65C65}" sibTransId="{333E4F6B-59FC-3045-B04A-89714A2B339C}"/>
    <dgm:cxn modelId="{E477D14D-00F3-554C-9B82-5D6178ECA498}" type="presOf" srcId="{DD6E8CAD-55F2-DE4C-9E52-C2125551C05A}" destId="{DE18EA68-27B9-454F-A8E0-545248B05298}" srcOrd="0" destOrd="0" presId="urn:microsoft.com/office/officeart/2005/8/layout/vList5"/>
    <dgm:cxn modelId="{4D328D5A-CF1A-C644-868B-1EC7AF6E0068}" type="presOf" srcId="{A892FC06-FE2D-3B46-8674-0C6637B5FA40}" destId="{4F034A8B-824E-0246-8A6A-E128A0E57305}" srcOrd="0" destOrd="0" presId="urn:microsoft.com/office/officeart/2005/8/layout/vList5"/>
    <dgm:cxn modelId="{3F6BBC73-0416-AE4B-80D4-D86311C991D2}" type="presOf" srcId="{57A3574C-64F7-434C-9ABF-1FB8E648BF4A}" destId="{2AABCFB8-00A6-0541-9711-5B78BD0C45A8}" srcOrd="0" destOrd="0" presId="urn:microsoft.com/office/officeart/2005/8/layout/vList5"/>
    <dgm:cxn modelId="{FA64AA92-BA37-1D43-8ED8-57E315519DAE}" type="presOf" srcId="{F88DCF86-DD16-DB4F-8710-332C56600329}" destId="{B9B7D527-D378-7B40-97C7-544A7B98DF0C}" srcOrd="0" destOrd="0" presId="urn:microsoft.com/office/officeart/2005/8/layout/vList5"/>
    <dgm:cxn modelId="{93164495-EC39-4B43-A3D5-A9ED8438E970}" srcId="{9C4CE8D5-DD55-E043-9DD8-B12029DBBFAB}" destId="{B6C5F1B8-D0AA-114C-8103-03B49726A993}" srcOrd="0" destOrd="0" parTransId="{84BE8C91-6193-8F44-9510-737E5E870A1A}" sibTransId="{3DF10633-777B-C644-AF3E-F14D5F565EA6}"/>
    <dgm:cxn modelId="{1901A19A-EF8A-E545-9124-ACF52EF2D3BF}" type="presOf" srcId="{BC738968-BA10-9444-8B25-FB328E616A81}" destId="{B3F995C4-A982-B848-ADF6-2908E6EB80D5}" srcOrd="0" destOrd="0" presId="urn:microsoft.com/office/officeart/2005/8/layout/vList5"/>
    <dgm:cxn modelId="{68E6B4AC-993B-8349-B0BD-572A121CB11D}" srcId="{F88DCF86-DD16-DB4F-8710-332C56600329}" destId="{8539EFFF-E1BD-FD42-9F76-5551BA794A43}" srcOrd="0" destOrd="0" parTransId="{DE8EDB03-E81E-2640-A2EB-61C2AB6A6E29}" sibTransId="{CDAFEB3A-F5DE-B145-AA43-2514FF26AD53}"/>
    <dgm:cxn modelId="{C70CE3C4-53D2-C848-8EE4-C92219351D5B}" srcId="{57A3574C-64F7-434C-9ABF-1FB8E648BF4A}" destId="{A892FC06-FE2D-3B46-8674-0C6637B5FA40}" srcOrd="0" destOrd="0" parTransId="{6CAC9C45-4065-0E4A-AD53-02776E133546}" sibTransId="{BAC8CBD5-39CB-4C44-B6EB-CEF7FC6A9B7D}"/>
    <dgm:cxn modelId="{FB9E1FD3-EFFE-4040-9AA0-03CB395A21C2}" type="presOf" srcId="{9C4CE8D5-DD55-E043-9DD8-B12029DBBFAB}" destId="{7F1BAB9A-7619-2D4F-A4EA-2CC7AD63FEAE}" srcOrd="0" destOrd="0" presId="urn:microsoft.com/office/officeart/2005/8/layout/vList5"/>
    <dgm:cxn modelId="{1C9814DC-22B8-144F-9D55-4FD1B034EF73}" type="presOf" srcId="{8539EFFF-E1BD-FD42-9F76-5551BA794A43}" destId="{5A0A20CC-ACEF-0B4D-96D2-2CE8AE9D2C52}" srcOrd="0" destOrd="0" presId="urn:microsoft.com/office/officeart/2005/8/layout/vList5"/>
    <dgm:cxn modelId="{DDB895E3-CBB4-5B47-974A-9C729C6608C7}" srcId="{BC738968-BA10-9444-8B25-FB328E616A81}" destId="{57A3574C-64F7-434C-9ABF-1FB8E648BF4A}" srcOrd="0" destOrd="0" parTransId="{D9B672EE-D50E-B947-AA7F-11C127330F7A}" sibTransId="{BCAEE95D-AC73-5742-B529-F1F7523CD1FD}"/>
    <dgm:cxn modelId="{463A81F3-C16A-EB41-B6EB-79BA953CB57E}" srcId="{BC738968-BA10-9444-8B25-FB328E616A81}" destId="{F88DCF86-DD16-DB4F-8710-332C56600329}" srcOrd="2" destOrd="0" parTransId="{C0F2529F-7A3A-A747-905F-C3534845ED13}" sibTransId="{1CE9A2F4-8668-5A4B-BDDA-9639A3968451}"/>
    <dgm:cxn modelId="{92BF39F5-5015-4645-BD5E-8849133F6FF4}" srcId="{BC738968-BA10-9444-8B25-FB328E616A81}" destId="{DD6E8CAD-55F2-DE4C-9E52-C2125551C05A}" srcOrd="3" destOrd="0" parTransId="{FB5CD5CB-8230-FF49-9044-417774E6023C}" sibTransId="{F609480F-49F2-1846-8A0F-04A28C13AD75}"/>
    <dgm:cxn modelId="{CEDADC53-1C5F-6441-BCB2-AFD9557F6F31}" type="presParOf" srcId="{B3F995C4-A982-B848-ADF6-2908E6EB80D5}" destId="{E4D9F7D7-226F-5742-BA29-46085F7498F1}" srcOrd="0" destOrd="0" presId="urn:microsoft.com/office/officeart/2005/8/layout/vList5"/>
    <dgm:cxn modelId="{374FDA9E-5030-DB4B-8AE0-2BF2E719B802}" type="presParOf" srcId="{E4D9F7D7-226F-5742-BA29-46085F7498F1}" destId="{2AABCFB8-00A6-0541-9711-5B78BD0C45A8}" srcOrd="0" destOrd="0" presId="urn:microsoft.com/office/officeart/2005/8/layout/vList5"/>
    <dgm:cxn modelId="{FCAD114D-32FF-2341-9A12-17698C136BA4}" type="presParOf" srcId="{E4D9F7D7-226F-5742-BA29-46085F7498F1}" destId="{4F034A8B-824E-0246-8A6A-E128A0E57305}" srcOrd="1" destOrd="0" presId="urn:microsoft.com/office/officeart/2005/8/layout/vList5"/>
    <dgm:cxn modelId="{7DE9A65B-97B2-944D-AFDB-CAF14E780A98}" type="presParOf" srcId="{B3F995C4-A982-B848-ADF6-2908E6EB80D5}" destId="{5C0031ED-FEF0-6A42-9B31-82FE93753FC7}" srcOrd="1" destOrd="0" presId="urn:microsoft.com/office/officeart/2005/8/layout/vList5"/>
    <dgm:cxn modelId="{F73E3858-8A4C-9D45-833D-77D36369A6A7}" type="presParOf" srcId="{B3F995C4-A982-B848-ADF6-2908E6EB80D5}" destId="{474BA48E-1EB0-2C45-866D-4DC9A93D42D4}" srcOrd="2" destOrd="0" presId="urn:microsoft.com/office/officeart/2005/8/layout/vList5"/>
    <dgm:cxn modelId="{DB53CE12-0F3D-EB43-B110-DA3FF39724FA}" type="presParOf" srcId="{474BA48E-1EB0-2C45-866D-4DC9A93D42D4}" destId="{7F1BAB9A-7619-2D4F-A4EA-2CC7AD63FEAE}" srcOrd="0" destOrd="0" presId="urn:microsoft.com/office/officeart/2005/8/layout/vList5"/>
    <dgm:cxn modelId="{3014B017-7ABC-B843-B4FA-F32A9F598CEA}" type="presParOf" srcId="{474BA48E-1EB0-2C45-866D-4DC9A93D42D4}" destId="{6BC6B907-CAC0-8B48-A3E9-C53E306B8786}" srcOrd="1" destOrd="0" presId="urn:microsoft.com/office/officeart/2005/8/layout/vList5"/>
    <dgm:cxn modelId="{C95AF939-AC5E-1E47-85D1-1881392C8F77}" type="presParOf" srcId="{B3F995C4-A982-B848-ADF6-2908E6EB80D5}" destId="{D087F15C-0F44-4343-B95E-4C7860369DC9}" srcOrd="3" destOrd="0" presId="urn:microsoft.com/office/officeart/2005/8/layout/vList5"/>
    <dgm:cxn modelId="{86DB7B38-5311-A24A-9E7D-FAAE6E017F28}" type="presParOf" srcId="{B3F995C4-A982-B848-ADF6-2908E6EB80D5}" destId="{9D76E96C-3FFB-3B44-9A04-D378FD2B4ABB}" srcOrd="4" destOrd="0" presId="urn:microsoft.com/office/officeart/2005/8/layout/vList5"/>
    <dgm:cxn modelId="{812AF83E-A1AE-044B-BA2F-82CC811BA0D9}" type="presParOf" srcId="{9D76E96C-3FFB-3B44-9A04-D378FD2B4ABB}" destId="{B9B7D527-D378-7B40-97C7-544A7B98DF0C}" srcOrd="0" destOrd="0" presId="urn:microsoft.com/office/officeart/2005/8/layout/vList5"/>
    <dgm:cxn modelId="{889C15E0-BF90-5543-94D1-51987B6A5BE3}" type="presParOf" srcId="{9D76E96C-3FFB-3B44-9A04-D378FD2B4ABB}" destId="{5A0A20CC-ACEF-0B4D-96D2-2CE8AE9D2C52}" srcOrd="1" destOrd="0" presId="urn:microsoft.com/office/officeart/2005/8/layout/vList5"/>
    <dgm:cxn modelId="{BBA6F56D-FCE0-C649-AB36-296E705EEDFE}" type="presParOf" srcId="{B3F995C4-A982-B848-ADF6-2908E6EB80D5}" destId="{A7C6A4F9-7C82-A54D-8AAC-E335B501609A}" srcOrd="5" destOrd="0" presId="urn:microsoft.com/office/officeart/2005/8/layout/vList5"/>
    <dgm:cxn modelId="{6F1CE870-B1E7-E642-B5E0-A60625344195}" type="presParOf" srcId="{B3F995C4-A982-B848-ADF6-2908E6EB80D5}" destId="{88AED4E8-F80D-814C-88F0-A1820090A505}" srcOrd="6" destOrd="0" presId="urn:microsoft.com/office/officeart/2005/8/layout/vList5"/>
    <dgm:cxn modelId="{F0E1FC03-C8E4-464A-B972-4AFF4600BBE8}" type="presParOf" srcId="{88AED4E8-F80D-814C-88F0-A1820090A505}" destId="{DE18EA68-27B9-454F-A8E0-545248B05298}" srcOrd="0" destOrd="0" presId="urn:microsoft.com/office/officeart/2005/8/layout/vList5"/>
    <dgm:cxn modelId="{F5B8D93F-AAFF-2944-9FE2-968282ED0D0C}" type="presParOf" srcId="{88AED4E8-F80D-814C-88F0-A1820090A505}" destId="{BE4494C0-EDE8-0A40-B4BB-C51ABC4100D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73AD90-C411-5344-ABB3-1FD7771F83E5}" type="doc">
      <dgm:prSet loTypeId="urn:microsoft.com/office/officeart/2009/layout/CircleArrowProcess" loCatId="list" qsTypeId="urn:microsoft.com/office/officeart/2005/8/quickstyle/simple1" qsCatId="simple" csTypeId="urn:microsoft.com/office/officeart/2005/8/colors/accent2_3" csCatId="accent2" phldr="1"/>
      <dgm:spPr/>
      <dgm:t>
        <a:bodyPr/>
        <a:lstStyle/>
        <a:p>
          <a:endParaRPr lang="en-GB"/>
        </a:p>
      </dgm:t>
    </dgm:pt>
    <dgm:pt modelId="{887901F4-836F-D444-8B4A-9B41CACD22C8}">
      <dgm:prSet/>
      <dgm:spPr/>
      <dgm:t>
        <a:bodyPr/>
        <a:lstStyle/>
        <a:p>
          <a:r>
            <a:rPr lang="en-US">
              <a:solidFill>
                <a:schemeClr val="accent2">
                  <a:lumMod val="90000"/>
                  <a:lumOff val="10000"/>
                </a:schemeClr>
              </a:solidFill>
            </a:rPr>
            <a:t>Help meet GEP criteria</a:t>
          </a:r>
          <a:endParaRPr lang="en-GB">
            <a:solidFill>
              <a:schemeClr val="accent2">
                <a:lumMod val="90000"/>
                <a:lumOff val="10000"/>
              </a:schemeClr>
            </a:solidFill>
          </a:endParaRPr>
        </a:p>
      </dgm:t>
    </dgm:pt>
    <dgm:pt modelId="{F24279AB-998F-EE49-ABE3-B539F82EFE38}" type="parTrans" cxnId="{8C5A9121-7BA7-2543-8468-6FBF0F0C56B9}">
      <dgm:prSet/>
      <dgm:spPr/>
      <dgm:t>
        <a:bodyPr/>
        <a:lstStyle/>
        <a:p>
          <a:endParaRPr lang="en-GB"/>
        </a:p>
      </dgm:t>
    </dgm:pt>
    <dgm:pt modelId="{CE0A4CC8-A9CF-5544-8924-954DDF733439}" type="sibTrans" cxnId="{8C5A9121-7BA7-2543-8468-6FBF0F0C56B9}">
      <dgm:prSet/>
      <dgm:spPr/>
      <dgm:t>
        <a:bodyPr/>
        <a:lstStyle/>
        <a:p>
          <a:endParaRPr lang="en-GB"/>
        </a:p>
      </dgm:t>
    </dgm:pt>
    <dgm:pt modelId="{89AF41DF-C5B6-704C-98FB-298BDC2776A8}">
      <dgm:prSet/>
      <dgm:spPr/>
      <dgm:t>
        <a:bodyPr/>
        <a:lstStyle/>
        <a:p>
          <a:r>
            <a:rPr lang="en-US">
              <a:solidFill>
                <a:schemeClr val="accent2">
                  <a:lumMod val="90000"/>
                  <a:lumOff val="10000"/>
                </a:schemeClr>
              </a:solidFill>
            </a:rPr>
            <a:t>Support community diversity</a:t>
          </a:r>
          <a:endParaRPr lang="en-GB">
            <a:solidFill>
              <a:schemeClr val="accent2">
                <a:lumMod val="90000"/>
                <a:lumOff val="10000"/>
              </a:schemeClr>
            </a:solidFill>
          </a:endParaRPr>
        </a:p>
      </dgm:t>
    </dgm:pt>
    <dgm:pt modelId="{182F978F-BF58-7249-819B-A5F3A983F191}" type="parTrans" cxnId="{4E89A3D0-A68E-7744-A9C1-393680BFA1A9}">
      <dgm:prSet/>
      <dgm:spPr/>
      <dgm:t>
        <a:bodyPr/>
        <a:lstStyle/>
        <a:p>
          <a:endParaRPr lang="en-GB"/>
        </a:p>
      </dgm:t>
    </dgm:pt>
    <dgm:pt modelId="{5EDB36E4-B083-2445-8C7D-29DD24B5B7B8}" type="sibTrans" cxnId="{4E89A3D0-A68E-7744-A9C1-393680BFA1A9}">
      <dgm:prSet/>
      <dgm:spPr/>
      <dgm:t>
        <a:bodyPr/>
        <a:lstStyle/>
        <a:p>
          <a:endParaRPr lang="en-GB"/>
        </a:p>
      </dgm:t>
    </dgm:pt>
    <dgm:pt modelId="{4C2B8FCC-136C-8A4E-866D-1C939B2D1696}">
      <dgm:prSet/>
      <dgm:spPr/>
      <dgm:t>
        <a:bodyPr/>
        <a:lstStyle/>
        <a:p>
          <a:r>
            <a:rPr lang="en-US" dirty="0">
              <a:solidFill>
                <a:schemeClr val="accent2">
                  <a:lumMod val="90000"/>
                  <a:lumOff val="10000"/>
                </a:schemeClr>
              </a:solidFill>
            </a:rPr>
            <a:t>Share resources </a:t>
          </a:r>
          <a:endParaRPr lang="en-GB" dirty="0">
            <a:solidFill>
              <a:schemeClr val="accent2">
                <a:lumMod val="90000"/>
                <a:lumOff val="10000"/>
              </a:schemeClr>
            </a:solidFill>
          </a:endParaRPr>
        </a:p>
      </dgm:t>
    </dgm:pt>
    <dgm:pt modelId="{8FD81A8E-9498-B443-B3CA-D518E662C921}" type="parTrans" cxnId="{2CE88842-2982-E240-84E0-FF33E8C9D241}">
      <dgm:prSet/>
      <dgm:spPr/>
      <dgm:t>
        <a:bodyPr/>
        <a:lstStyle/>
        <a:p>
          <a:endParaRPr lang="en-GB"/>
        </a:p>
      </dgm:t>
    </dgm:pt>
    <dgm:pt modelId="{BDDFA3EB-F9A4-414B-B86F-2C2415A311BE}" type="sibTrans" cxnId="{2CE88842-2982-E240-84E0-FF33E8C9D241}">
      <dgm:prSet/>
      <dgm:spPr/>
      <dgm:t>
        <a:bodyPr/>
        <a:lstStyle/>
        <a:p>
          <a:endParaRPr lang="en-GB"/>
        </a:p>
      </dgm:t>
    </dgm:pt>
    <dgm:pt modelId="{622540F3-3EFD-A043-B28C-00A24431E7AB}">
      <dgm:prSet/>
      <dgm:spPr/>
      <dgm:t>
        <a:bodyPr/>
        <a:lstStyle/>
        <a:p>
          <a:r>
            <a:rPr lang="en-GB" dirty="0">
              <a:solidFill>
                <a:schemeClr val="accent2">
                  <a:lumMod val="90000"/>
                  <a:lumOff val="10000"/>
                </a:schemeClr>
              </a:solidFill>
            </a:rPr>
            <a:t>Effect Real Change</a:t>
          </a:r>
        </a:p>
      </dgm:t>
    </dgm:pt>
    <dgm:pt modelId="{AD74810F-4853-B14F-B9AC-2D0BBFCDCC92}" type="parTrans" cxnId="{C7A94C25-6E98-BB40-ADB3-E04D82C99288}">
      <dgm:prSet/>
      <dgm:spPr/>
      <dgm:t>
        <a:bodyPr/>
        <a:lstStyle/>
        <a:p>
          <a:endParaRPr lang="en-GB"/>
        </a:p>
      </dgm:t>
    </dgm:pt>
    <dgm:pt modelId="{54B876AE-374B-074C-9FB2-3D97A70A0B46}" type="sibTrans" cxnId="{C7A94C25-6E98-BB40-ADB3-E04D82C99288}">
      <dgm:prSet/>
      <dgm:spPr/>
      <dgm:t>
        <a:bodyPr/>
        <a:lstStyle/>
        <a:p>
          <a:endParaRPr lang="en-GB"/>
        </a:p>
      </dgm:t>
    </dgm:pt>
    <dgm:pt modelId="{0F6A9901-6FE3-ED46-9A66-3C9A366A9229}" type="pres">
      <dgm:prSet presAssocID="{AD73AD90-C411-5344-ABB3-1FD7771F83E5}" presName="Name0" presStyleCnt="0">
        <dgm:presLayoutVars>
          <dgm:chMax val="7"/>
          <dgm:chPref val="7"/>
          <dgm:dir/>
          <dgm:animLvl val="lvl"/>
        </dgm:presLayoutVars>
      </dgm:prSet>
      <dgm:spPr/>
    </dgm:pt>
    <dgm:pt modelId="{471E3426-E4FB-3E4A-99AB-542ECAD93581}" type="pres">
      <dgm:prSet presAssocID="{887901F4-836F-D444-8B4A-9B41CACD22C8}" presName="Accent1" presStyleCnt="0"/>
      <dgm:spPr/>
    </dgm:pt>
    <dgm:pt modelId="{DED35343-E62B-404D-9883-0074F4C5DF38}" type="pres">
      <dgm:prSet presAssocID="{887901F4-836F-D444-8B4A-9B41CACD22C8}" presName="Accent" presStyleLbl="node1" presStyleIdx="0" presStyleCnt="4"/>
      <dgm:spPr/>
    </dgm:pt>
    <dgm:pt modelId="{88D2CDDB-3BF8-6145-9EB2-AA8ADFAFFF5C}" type="pres">
      <dgm:prSet presAssocID="{887901F4-836F-D444-8B4A-9B41CACD22C8}" presName="Parent1" presStyleLbl="revTx" presStyleIdx="0" presStyleCnt="4">
        <dgm:presLayoutVars>
          <dgm:chMax val="1"/>
          <dgm:chPref val="1"/>
          <dgm:bulletEnabled val="1"/>
        </dgm:presLayoutVars>
      </dgm:prSet>
      <dgm:spPr/>
    </dgm:pt>
    <dgm:pt modelId="{D362F396-DE89-5B49-8396-92C9880369CF}" type="pres">
      <dgm:prSet presAssocID="{89AF41DF-C5B6-704C-98FB-298BDC2776A8}" presName="Accent2" presStyleCnt="0"/>
      <dgm:spPr/>
    </dgm:pt>
    <dgm:pt modelId="{BB72F091-31A2-1649-B9A4-09FC58C125D9}" type="pres">
      <dgm:prSet presAssocID="{89AF41DF-C5B6-704C-98FB-298BDC2776A8}" presName="Accent" presStyleLbl="node1" presStyleIdx="1" presStyleCnt="4"/>
      <dgm:spPr/>
    </dgm:pt>
    <dgm:pt modelId="{CCC20EDD-4DD1-3E4F-83D7-6F3BE736370E}" type="pres">
      <dgm:prSet presAssocID="{89AF41DF-C5B6-704C-98FB-298BDC2776A8}" presName="Parent2" presStyleLbl="revTx" presStyleIdx="1" presStyleCnt="4">
        <dgm:presLayoutVars>
          <dgm:chMax val="1"/>
          <dgm:chPref val="1"/>
          <dgm:bulletEnabled val="1"/>
        </dgm:presLayoutVars>
      </dgm:prSet>
      <dgm:spPr/>
    </dgm:pt>
    <dgm:pt modelId="{A004A2D0-0496-BF43-8CC8-F62E1B3FE904}" type="pres">
      <dgm:prSet presAssocID="{4C2B8FCC-136C-8A4E-866D-1C939B2D1696}" presName="Accent3" presStyleCnt="0"/>
      <dgm:spPr/>
    </dgm:pt>
    <dgm:pt modelId="{248B82FF-5CEE-C24F-8B49-DA884F7ADB9C}" type="pres">
      <dgm:prSet presAssocID="{4C2B8FCC-136C-8A4E-866D-1C939B2D1696}" presName="Accent" presStyleLbl="node1" presStyleIdx="2" presStyleCnt="4"/>
      <dgm:spPr/>
    </dgm:pt>
    <dgm:pt modelId="{FF5E0DE7-95EA-2F46-B3D9-7A0E014604D8}" type="pres">
      <dgm:prSet presAssocID="{4C2B8FCC-136C-8A4E-866D-1C939B2D1696}" presName="Parent3" presStyleLbl="revTx" presStyleIdx="2" presStyleCnt="4">
        <dgm:presLayoutVars>
          <dgm:chMax val="1"/>
          <dgm:chPref val="1"/>
          <dgm:bulletEnabled val="1"/>
        </dgm:presLayoutVars>
      </dgm:prSet>
      <dgm:spPr/>
    </dgm:pt>
    <dgm:pt modelId="{272D31B5-6B5F-C847-B269-AE51D0392B94}" type="pres">
      <dgm:prSet presAssocID="{622540F3-3EFD-A043-B28C-00A24431E7AB}" presName="Accent4" presStyleCnt="0"/>
      <dgm:spPr/>
    </dgm:pt>
    <dgm:pt modelId="{D951043E-E148-3B40-B7A1-ECAAE0D5B4A5}" type="pres">
      <dgm:prSet presAssocID="{622540F3-3EFD-A043-B28C-00A24431E7AB}" presName="Accent" presStyleLbl="node1" presStyleIdx="3" presStyleCnt="4"/>
      <dgm:spPr/>
    </dgm:pt>
    <dgm:pt modelId="{2A7F2E7A-54D1-374D-927F-3A44B467CE39}" type="pres">
      <dgm:prSet presAssocID="{622540F3-3EFD-A043-B28C-00A24431E7AB}" presName="Parent4" presStyleLbl="revTx" presStyleIdx="3" presStyleCnt="4">
        <dgm:presLayoutVars>
          <dgm:chMax val="1"/>
          <dgm:chPref val="1"/>
          <dgm:bulletEnabled val="1"/>
        </dgm:presLayoutVars>
      </dgm:prSet>
      <dgm:spPr/>
    </dgm:pt>
  </dgm:ptLst>
  <dgm:cxnLst>
    <dgm:cxn modelId="{8C5A9121-7BA7-2543-8468-6FBF0F0C56B9}" srcId="{AD73AD90-C411-5344-ABB3-1FD7771F83E5}" destId="{887901F4-836F-D444-8B4A-9B41CACD22C8}" srcOrd="0" destOrd="0" parTransId="{F24279AB-998F-EE49-ABE3-B539F82EFE38}" sibTransId="{CE0A4CC8-A9CF-5544-8924-954DDF733439}"/>
    <dgm:cxn modelId="{C7A94C25-6E98-BB40-ADB3-E04D82C99288}" srcId="{AD73AD90-C411-5344-ABB3-1FD7771F83E5}" destId="{622540F3-3EFD-A043-B28C-00A24431E7AB}" srcOrd="3" destOrd="0" parTransId="{AD74810F-4853-B14F-B9AC-2D0BBFCDCC92}" sibTransId="{54B876AE-374B-074C-9FB2-3D97A70A0B46}"/>
    <dgm:cxn modelId="{2CE88842-2982-E240-84E0-FF33E8C9D241}" srcId="{AD73AD90-C411-5344-ABB3-1FD7771F83E5}" destId="{4C2B8FCC-136C-8A4E-866D-1C939B2D1696}" srcOrd="2" destOrd="0" parTransId="{8FD81A8E-9498-B443-B3CA-D518E662C921}" sibTransId="{BDDFA3EB-F9A4-414B-B86F-2C2415A311BE}"/>
    <dgm:cxn modelId="{B3F5944B-A4F9-C446-A68A-1A7A63D2AFF1}" type="presOf" srcId="{89AF41DF-C5B6-704C-98FB-298BDC2776A8}" destId="{CCC20EDD-4DD1-3E4F-83D7-6F3BE736370E}" srcOrd="0" destOrd="0" presId="urn:microsoft.com/office/officeart/2009/layout/CircleArrowProcess"/>
    <dgm:cxn modelId="{F73FE14E-77B9-B742-9BF1-DF7F3E6723B6}" type="presOf" srcId="{4C2B8FCC-136C-8A4E-866D-1C939B2D1696}" destId="{FF5E0DE7-95EA-2F46-B3D9-7A0E014604D8}" srcOrd="0" destOrd="0" presId="urn:microsoft.com/office/officeart/2009/layout/CircleArrowProcess"/>
    <dgm:cxn modelId="{ACCACFC0-615C-BA41-BF86-8AC1E228749C}" type="presOf" srcId="{AD73AD90-C411-5344-ABB3-1FD7771F83E5}" destId="{0F6A9901-6FE3-ED46-9A66-3C9A366A9229}" srcOrd="0" destOrd="0" presId="urn:microsoft.com/office/officeart/2009/layout/CircleArrowProcess"/>
    <dgm:cxn modelId="{4E89A3D0-A68E-7744-A9C1-393680BFA1A9}" srcId="{AD73AD90-C411-5344-ABB3-1FD7771F83E5}" destId="{89AF41DF-C5B6-704C-98FB-298BDC2776A8}" srcOrd="1" destOrd="0" parTransId="{182F978F-BF58-7249-819B-A5F3A983F191}" sibTransId="{5EDB36E4-B083-2445-8C7D-29DD24B5B7B8}"/>
    <dgm:cxn modelId="{603EEDD4-2F3D-5146-9D06-503968A70E83}" type="presOf" srcId="{887901F4-836F-D444-8B4A-9B41CACD22C8}" destId="{88D2CDDB-3BF8-6145-9EB2-AA8ADFAFFF5C}" srcOrd="0" destOrd="0" presId="urn:microsoft.com/office/officeart/2009/layout/CircleArrowProcess"/>
    <dgm:cxn modelId="{390ACAF7-56B0-094A-B290-87DDAE0136D2}" type="presOf" srcId="{622540F3-3EFD-A043-B28C-00A24431E7AB}" destId="{2A7F2E7A-54D1-374D-927F-3A44B467CE39}" srcOrd="0" destOrd="0" presId="urn:microsoft.com/office/officeart/2009/layout/CircleArrowProcess"/>
    <dgm:cxn modelId="{4D1AB51F-2445-604D-B9F5-49D417216951}" type="presParOf" srcId="{0F6A9901-6FE3-ED46-9A66-3C9A366A9229}" destId="{471E3426-E4FB-3E4A-99AB-542ECAD93581}" srcOrd="0" destOrd="0" presId="urn:microsoft.com/office/officeart/2009/layout/CircleArrowProcess"/>
    <dgm:cxn modelId="{B1FCD26E-C311-8246-A914-60B2566F1077}" type="presParOf" srcId="{471E3426-E4FB-3E4A-99AB-542ECAD93581}" destId="{DED35343-E62B-404D-9883-0074F4C5DF38}" srcOrd="0" destOrd="0" presId="urn:microsoft.com/office/officeart/2009/layout/CircleArrowProcess"/>
    <dgm:cxn modelId="{FB4F1585-FE6A-254F-B4D8-EDA4F8E8D53E}" type="presParOf" srcId="{0F6A9901-6FE3-ED46-9A66-3C9A366A9229}" destId="{88D2CDDB-3BF8-6145-9EB2-AA8ADFAFFF5C}" srcOrd="1" destOrd="0" presId="urn:microsoft.com/office/officeart/2009/layout/CircleArrowProcess"/>
    <dgm:cxn modelId="{3D171C7F-C93F-5F47-914C-6F4C5C5EC619}" type="presParOf" srcId="{0F6A9901-6FE3-ED46-9A66-3C9A366A9229}" destId="{D362F396-DE89-5B49-8396-92C9880369CF}" srcOrd="2" destOrd="0" presId="urn:microsoft.com/office/officeart/2009/layout/CircleArrowProcess"/>
    <dgm:cxn modelId="{CB3EEB16-CEC7-CA41-9F85-333A7937771E}" type="presParOf" srcId="{D362F396-DE89-5B49-8396-92C9880369CF}" destId="{BB72F091-31A2-1649-B9A4-09FC58C125D9}" srcOrd="0" destOrd="0" presId="urn:microsoft.com/office/officeart/2009/layout/CircleArrowProcess"/>
    <dgm:cxn modelId="{9D3C39E7-29A2-8E48-98A6-7D9C9AB34DC8}" type="presParOf" srcId="{0F6A9901-6FE3-ED46-9A66-3C9A366A9229}" destId="{CCC20EDD-4DD1-3E4F-83D7-6F3BE736370E}" srcOrd="3" destOrd="0" presId="urn:microsoft.com/office/officeart/2009/layout/CircleArrowProcess"/>
    <dgm:cxn modelId="{E78570A5-CC42-9641-BFF8-8BA25DA25D92}" type="presParOf" srcId="{0F6A9901-6FE3-ED46-9A66-3C9A366A9229}" destId="{A004A2D0-0496-BF43-8CC8-F62E1B3FE904}" srcOrd="4" destOrd="0" presId="urn:microsoft.com/office/officeart/2009/layout/CircleArrowProcess"/>
    <dgm:cxn modelId="{93CC2806-D586-BA43-A086-98EE9BD2F03A}" type="presParOf" srcId="{A004A2D0-0496-BF43-8CC8-F62E1B3FE904}" destId="{248B82FF-5CEE-C24F-8B49-DA884F7ADB9C}" srcOrd="0" destOrd="0" presId="urn:microsoft.com/office/officeart/2009/layout/CircleArrowProcess"/>
    <dgm:cxn modelId="{5F352652-064D-2946-99A6-7E4A9DA5626D}" type="presParOf" srcId="{0F6A9901-6FE3-ED46-9A66-3C9A366A9229}" destId="{FF5E0DE7-95EA-2F46-B3D9-7A0E014604D8}" srcOrd="5" destOrd="0" presId="urn:microsoft.com/office/officeart/2009/layout/CircleArrowProcess"/>
    <dgm:cxn modelId="{FF967D74-4C41-F04C-BC6C-BC0F062074B7}" type="presParOf" srcId="{0F6A9901-6FE3-ED46-9A66-3C9A366A9229}" destId="{272D31B5-6B5F-C847-B269-AE51D0392B94}" srcOrd="6" destOrd="0" presId="urn:microsoft.com/office/officeart/2009/layout/CircleArrowProcess"/>
    <dgm:cxn modelId="{D501C96C-F456-584B-8372-7D489CD16E52}" type="presParOf" srcId="{272D31B5-6B5F-C847-B269-AE51D0392B94}" destId="{D951043E-E148-3B40-B7A1-ECAAE0D5B4A5}" srcOrd="0" destOrd="0" presId="urn:microsoft.com/office/officeart/2009/layout/CircleArrowProcess"/>
    <dgm:cxn modelId="{EBC64DDE-0A1A-414A-82DC-EC584B620F23}" type="presParOf" srcId="{0F6A9901-6FE3-ED46-9A66-3C9A366A9229}" destId="{2A7F2E7A-54D1-374D-927F-3A44B467CE39}"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E2B5FA-9E50-F64C-A690-C707C7764FB6}" type="doc">
      <dgm:prSet loTypeId="urn:microsoft.com/office/officeart/2005/8/layout/vList3" loCatId="list" qsTypeId="urn:microsoft.com/office/officeart/2005/8/quickstyle/simple2" qsCatId="simple" csTypeId="urn:microsoft.com/office/officeart/2005/8/colors/accent2_3" csCatId="accent2" phldr="1"/>
      <dgm:spPr/>
      <dgm:t>
        <a:bodyPr/>
        <a:lstStyle/>
        <a:p>
          <a:endParaRPr lang="en-GB"/>
        </a:p>
      </dgm:t>
    </dgm:pt>
    <dgm:pt modelId="{413E6484-F098-7E4F-BC4B-D54CCA1280C2}">
      <dgm:prSet/>
      <dgm:spPr/>
      <dgm:t>
        <a:bodyPr/>
        <a:lstStyle/>
        <a:p>
          <a:r>
            <a:rPr lang="en-GB" dirty="0"/>
            <a:t>We utilise respective stand-alone gender-inclusive policies that explicitly promote and support Gender Equality in all aspects of our work. If need be, this document can be the first iteration of that process</a:t>
          </a:r>
        </a:p>
      </dgm:t>
    </dgm:pt>
    <dgm:pt modelId="{65B6E179-B13E-D344-A755-FB058E1D2F0C}" type="parTrans" cxnId="{9D2AEF6F-EC9E-3340-9EA1-660F17121C94}">
      <dgm:prSet/>
      <dgm:spPr/>
      <dgm:t>
        <a:bodyPr/>
        <a:lstStyle/>
        <a:p>
          <a:endParaRPr lang="en-GB"/>
        </a:p>
      </dgm:t>
    </dgm:pt>
    <dgm:pt modelId="{C742B383-4EA9-F145-ABB4-AAEFDD45729A}" type="sibTrans" cxnId="{9D2AEF6F-EC9E-3340-9EA1-660F17121C94}">
      <dgm:prSet/>
      <dgm:spPr/>
      <dgm:t>
        <a:bodyPr/>
        <a:lstStyle/>
        <a:p>
          <a:endParaRPr lang="en-GB"/>
        </a:p>
      </dgm:t>
    </dgm:pt>
    <dgm:pt modelId="{E5610200-D728-DA40-AA47-79D4CEE8F2C3}">
      <dgm:prSet/>
      <dgm:spPr/>
      <dgm:t>
        <a:bodyPr/>
        <a:lstStyle/>
        <a:p>
          <a:r>
            <a:rPr lang="en-GB" dirty="0"/>
            <a:t>We promote Gender Equality in all aspects of leadership, governance, and decision-making</a:t>
          </a:r>
        </a:p>
      </dgm:t>
    </dgm:pt>
    <dgm:pt modelId="{A337D960-2755-A247-BF0E-C7B957AD3480}" type="parTrans" cxnId="{9C8AAC74-D018-0D4D-8D2B-32EE045C026F}">
      <dgm:prSet/>
      <dgm:spPr/>
      <dgm:t>
        <a:bodyPr/>
        <a:lstStyle/>
        <a:p>
          <a:endParaRPr lang="en-GB"/>
        </a:p>
      </dgm:t>
    </dgm:pt>
    <dgm:pt modelId="{C689229A-B5C1-4C42-A087-8B9D776262F0}" type="sibTrans" cxnId="{9C8AAC74-D018-0D4D-8D2B-32EE045C026F}">
      <dgm:prSet/>
      <dgm:spPr/>
      <dgm:t>
        <a:bodyPr/>
        <a:lstStyle/>
        <a:p>
          <a:endParaRPr lang="en-GB"/>
        </a:p>
      </dgm:t>
    </dgm:pt>
    <dgm:pt modelId="{9D64869E-1440-8042-9C2E-F588ED09474D}">
      <dgm:prSet/>
      <dgm:spPr/>
      <dgm:t>
        <a:bodyPr/>
        <a:lstStyle/>
        <a:p>
          <a:r>
            <a:rPr lang="en-GB" dirty="0"/>
            <a:t>We promote Gender Equality in the recruitment and career development opportunities of our respective organisations</a:t>
          </a:r>
        </a:p>
      </dgm:t>
    </dgm:pt>
    <dgm:pt modelId="{2E871E4B-5C8E-F247-9D5E-9159538E4537}" type="parTrans" cxnId="{3B8EECE6-4945-434D-8430-3B9238BBD154}">
      <dgm:prSet/>
      <dgm:spPr/>
      <dgm:t>
        <a:bodyPr/>
        <a:lstStyle/>
        <a:p>
          <a:endParaRPr lang="en-GB"/>
        </a:p>
      </dgm:t>
    </dgm:pt>
    <dgm:pt modelId="{E10E089F-D14C-DD41-8622-5633A11937DD}" type="sibTrans" cxnId="{3B8EECE6-4945-434D-8430-3B9238BBD154}">
      <dgm:prSet/>
      <dgm:spPr/>
      <dgm:t>
        <a:bodyPr/>
        <a:lstStyle/>
        <a:p>
          <a:endParaRPr lang="en-GB"/>
        </a:p>
      </dgm:t>
    </dgm:pt>
    <dgm:pt modelId="{3EF701BA-3304-FB49-8369-02369618740A}">
      <dgm:prSet/>
      <dgm:spPr/>
      <dgm:t>
        <a:bodyPr/>
        <a:lstStyle/>
        <a:p>
          <a:r>
            <a:rPr lang="en-GB" dirty="0"/>
            <a:t>We actively support the requirement of gender auditing in our respective organisations</a:t>
          </a:r>
        </a:p>
      </dgm:t>
    </dgm:pt>
    <dgm:pt modelId="{65253E0D-AB57-CD49-8F65-E6A36F3C934D}" type="parTrans" cxnId="{FA56F03F-444C-8A4E-A672-2AF18FE83279}">
      <dgm:prSet/>
      <dgm:spPr/>
      <dgm:t>
        <a:bodyPr/>
        <a:lstStyle/>
        <a:p>
          <a:endParaRPr lang="en-GB"/>
        </a:p>
      </dgm:t>
    </dgm:pt>
    <dgm:pt modelId="{3E2210B9-B552-4548-AF02-F6650AE32CF9}" type="sibTrans" cxnId="{FA56F03F-444C-8A4E-A672-2AF18FE83279}">
      <dgm:prSet/>
      <dgm:spPr/>
      <dgm:t>
        <a:bodyPr/>
        <a:lstStyle/>
        <a:p>
          <a:endParaRPr lang="en-GB"/>
        </a:p>
      </dgm:t>
    </dgm:pt>
    <dgm:pt modelId="{BE58AFCF-766D-7C49-AC84-A799D40837D8}">
      <dgm:prSet/>
      <dgm:spPr/>
      <dgm:t>
        <a:bodyPr/>
        <a:lstStyle/>
        <a:p>
          <a:r>
            <a:rPr lang="en-GB" dirty="0"/>
            <a:t>We support a safe and collaborative culture of inclusive Gender Diversity across our respective organisations, including Gender-Aware training</a:t>
          </a:r>
        </a:p>
      </dgm:t>
    </dgm:pt>
    <dgm:pt modelId="{C6BC7A6E-187E-C448-AFF1-849A3E335A0E}" type="parTrans" cxnId="{EECDA4FE-0950-9744-BE60-7CC3ABD26FBE}">
      <dgm:prSet/>
      <dgm:spPr/>
      <dgm:t>
        <a:bodyPr/>
        <a:lstStyle/>
        <a:p>
          <a:endParaRPr lang="en-GB"/>
        </a:p>
      </dgm:t>
    </dgm:pt>
    <dgm:pt modelId="{A9543C7E-FAE7-E44C-84F9-FFF5950690C7}" type="sibTrans" cxnId="{EECDA4FE-0950-9744-BE60-7CC3ABD26FBE}">
      <dgm:prSet/>
      <dgm:spPr/>
      <dgm:t>
        <a:bodyPr/>
        <a:lstStyle/>
        <a:p>
          <a:endParaRPr lang="en-GB"/>
        </a:p>
      </dgm:t>
    </dgm:pt>
    <dgm:pt modelId="{1E8DEB72-BA93-674F-8873-C8E185B241F3}">
      <dgm:prSet/>
      <dgm:spPr/>
      <dgm:t>
        <a:bodyPr/>
        <a:lstStyle/>
        <a:p>
          <a:r>
            <a:rPr lang="en-GB"/>
            <a:t>We promote working arrangements within our respective organisations that must include flexible working arrangements and resourcing in order to not just support but encourage the career progression of women</a:t>
          </a:r>
          <a:endParaRPr lang="en-GB" dirty="0"/>
        </a:p>
      </dgm:t>
    </dgm:pt>
    <dgm:pt modelId="{BBF150E7-F96E-EE41-AC77-34E3065FC71F}" type="parTrans" cxnId="{326F7FE9-E4C2-8443-9DA1-C72AE90EAD8F}">
      <dgm:prSet/>
      <dgm:spPr/>
      <dgm:t>
        <a:bodyPr/>
        <a:lstStyle/>
        <a:p>
          <a:endParaRPr lang="en-GB"/>
        </a:p>
      </dgm:t>
    </dgm:pt>
    <dgm:pt modelId="{86939195-FB4F-3D4B-9082-705D6F6A1FD8}" type="sibTrans" cxnId="{326F7FE9-E4C2-8443-9DA1-C72AE90EAD8F}">
      <dgm:prSet/>
      <dgm:spPr/>
      <dgm:t>
        <a:bodyPr/>
        <a:lstStyle/>
        <a:p>
          <a:endParaRPr lang="en-GB"/>
        </a:p>
      </dgm:t>
    </dgm:pt>
    <dgm:pt modelId="{C59869DE-8D44-3141-8921-0409636FE84C}">
      <dgm:prSet/>
      <dgm:spPr/>
      <dgm:t>
        <a:bodyPr/>
        <a:lstStyle/>
        <a:p>
          <a:r>
            <a:rPr lang="en-GB" dirty="0"/>
            <a:t>We promote Gender Diversity in the more technical teams of our respective organisations</a:t>
          </a:r>
        </a:p>
      </dgm:t>
    </dgm:pt>
    <dgm:pt modelId="{751D4DD4-FEA3-3848-91BD-E86CCD4FEF5E}" type="sibTrans" cxnId="{0FD02056-94CE-0C4D-A709-BBBF2C232107}">
      <dgm:prSet/>
      <dgm:spPr/>
      <dgm:t>
        <a:bodyPr/>
        <a:lstStyle/>
        <a:p>
          <a:endParaRPr lang="en-GB"/>
        </a:p>
      </dgm:t>
    </dgm:pt>
    <dgm:pt modelId="{73401755-386C-B240-A8AF-87D86467A095}" type="parTrans" cxnId="{0FD02056-94CE-0C4D-A709-BBBF2C232107}">
      <dgm:prSet/>
      <dgm:spPr/>
      <dgm:t>
        <a:bodyPr/>
        <a:lstStyle/>
        <a:p>
          <a:endParaRPr lang="en-GB"/>
        </a:p>
      </dgm:t>
    </dgm:pt>
    <dgm:pt modelId="{4D71F57F-3842-C04E-9172-DD163854156E}" type="pres">
      <dgm:prSet presAssocID="{F3E2B5FA-9E50-F64C-A690-C707C7764FB6}" presName="linearFlow" presStyleCnt="0">
        <dgm:presLayoutVars>
          <dgm:dir/>
          <dgm:resizeHandles val="exact"/>
        </dgm:presLayoutVars>
      </dgm:prSet>
      <dgm:spPr/>
    </dgm:pt>
    <dgm:pt modelId="{643997CE-783D-3849-A59C-51275E55E78F}" type="pres">
      <dgm:prSet presAssocID="{413E6484-F098-7E4F-BC4B-D54CCA1280C2}" presName="composite" presStyleCnt="0"/>
      <dgm:spPr/>
    </dgm:pt>
    <dgm:pt modelId="{C92E1B7D-D672-FC4D-8EF7-2A54F247CCCE}" type="pres">
      <dgm:prSet presAssocID="{413E6484-F098-7E4F-BC4B-D54CCA1280C2}" presName="imgShp" presStyleLbl="fgImgPlace1" presStyleIdx="0" presStyleCnt="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E2AD4CB-BA00-B246-9E44-85AC473B09CE}" type="pres">
      <dgm:prSet presAssocID="{413E6484-F098-7E4F-BC4B-D54CCA1280C2}" presName="txShp" presStyleLbl="node1" presStyleIdx="0" presStyleCnt="7">
        <dgm:presLayoutVars>
          <dgm:bulletEnabled val="1"/>
        </dgm:presLayoutVars>
      </dgm:prSet>
      <dgm:spPr/>
    </dgm:pt>
    <dgm:pt modelId="{D70BCA86-2592-EE41-AEF4-43162A74FFF0}" type="pres">
      <dgm:prSet presAssocID="{C742B383-4EA9-F145-ABB4-AAEFDD45729A}" presName="spacing" presStyleCnt="0"/>
      <dgm:spPr/>
    </dgm:pt>
    <dgm:pt modelId="{B8DB648C-4998-2147-96BF-E94D236306E4}" type="pres">
      <dgm:prSet presAssocID="{E5610200-D728-DA40-AA47-79D4CEE8F2C3}" presName="composite" presStyleCnt="0"/>
      <dgm:spPr/>
    </dgm:pt>
    <dgm:pt modelId="{3F535A33-A95C-4340-996C-9E82FA0D0F65}" type="pres">
      <dgm:prSet presAssocID="{E5610200-D728-DA40-AA47-79D4CEE8F2C3}" presName="imgShp" presStyleLbl="fgImgPlace1" presStyleIdx="1" presStyleCnt="7"/>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ECE88514-CB5B-2843-B606-8A4181B04D19}" type="pres">
      <dgm:prSet presAssocID="{E5610200-D728-DA40-AA47-79D4CEE8F2C3}" presName="txShp" presStyleLbl="node1" presStyleIdx="1" presStyleCnt="7">
        <dgm:presLayoutVars>
          <dgm:bulletEnabled val="1"/>
        </dgm:presLayoutVars>
      </dgm:prSet>
      <dgm:spPr/>
    </dgm:pt>
    <dgm:pt modelId="{FBC58240-DF57-F845-81D7-60339896FFC2}" type="pres">
      <dgm:prSet presAssocID="{C689229A-B5C1-4C42-A087-8B9D776262F0}" presName="spacing" presStyleCnt="0"/>
      <dgm:spPr/>
    </dgm:pt>
    <dgm:pt modelId="{555A68E2-2EB9-A946-B796-5617F4753F9C}" type="pres">
      <dgm:prSet presAssocID="{9D64869E-1440-8042-9C2E-F588ED09474D}" presName="composite" presStyleCnt="0"/>
      <dgm:spPr/>
    </dgm:pt>
    <dgm:pt modelId="{B55620EE-B41A-D64B-909D-981D38745D0E}" type="pres">
      <dgm:prSet presAssocID="{9D64869E-1440-8042-9C2E-F588ED09474D}" presName="imgShp" presStyleLbl="fgImgPlace1" presStyleIdx="2" presStyleCnt="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AB2922ED-7267-1B41-9EE1-D4039EC43C18}" type="pres">
      <dgm:prSet presAssocID="{9D64869E-1440-8042-9C2E-F588ED09474D}" presName="txShp" presStyleLbl="node1" presStyleIdx="2" presStyleCnt="7">
        <dgm:presLayoutVars>
          <dgm:bulletEnabled val="1"/>
        </dgm:presLayoutVars>
      </dgm:prSet>
      <dgm:spPr/>
    </dgm:pt>
    <dgm:pt modelId="{4E1D4E8A-8DEE-1E4F-8402-4EC39CE862E4}" type="pres">
      <dgm:prSet presAssocID="{E10E089F-D14C-DD41-8622-5633A11937DD}" presName="spacing" presStyleCnt="0"/>
      <dgm:spPr/>
    </dgm:pt>
    <dgm:pt modelId="{611BCEAB-5BFA-A246-B526-5EEEC7F64A09}" type="pres">
      <dgm:prSet presAssocID="{C59869DE-8D44-3141-8921-0409636FE84C}" presName="composite" presStyleCnt="0"/>
      <dgm:spPr/>
    </dgm:pt>
    <dgm:pt modelId="{E5620951-D77A-B94A-8D5F-AA9DAD068149}" type="pres">
      <dgm:prSet presAssocID="{C59869DE-8D44-3141-8921-0409636FE84C}" presName="imgShp" presStyleLbl="fgImgPlace1" presStyleIdx="3" presStyleCnt="7"/>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7070EBD1-E2CE-584E-8C86-E2C0D6B43349}" type="pres">
      <dgm:prSet presAssocID="{C59869DE-8D44-3141-8921-0409636FE84C}" presName="txShp" presStyleLbl="node1" presStyleIdx="3" presStyleCnt="7">
        <dgm:presLayoutVars>
          <dgm:bulletEnabled val="1"/>
        </dgm:presLayoutVars>
      </dgm:prSet>
      <dgm:spPr/>
    </dgm:pt>
    <dgm:pt modelId="{164A9896-EBD9-794A-A5EB-70C4BF591371}" type="pres">
      <dgm:prSet presAssocID="{751D4DD4-FEA3-3848-91BD-E86CCD4FEF5E}" presName="spacing" presStyleCnt="0"/>
      <dgm:spPr/>
    </dgm:pt>
    <dgm:pt modelId="{9B63E565-8C1D-214F-8037-87F7E53B041A}" type="pres">
      <dgm:prSet presAssocID="{3EF701BA-3304-FB49-8369-02369618740A}" presName="composite" presStyleCnt="0"/>
      <dgm:spPr/>
    </dgm:pt>
    <dgm:pt modelId="{957607BB-DB59-484C-AE42-BA3F7342039E}" type="pres">
      <dgm:prSet presAssocID="{3EF701BA-3304-FB49-8369-02369618740A}" presName="imgShp" presStyleLbl="fgImgPlace1" presStyleIdx="4" presStyleCnt="7"/>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pt>
    <dgm:pt modelId="{E66887A2-15B4-A246-87E5-BF35C3627C75}" type="pres">
      <dgm:prSet presAssocID="{3EF701BA-3304-FB49-8369-02369618740A}" presName="txShp" presStyleLbl="node1" presStyleIdx="4" presStyleCnt="7">
        <dgm:presLayoutVars>
          <dgm:bulletEnabled val="1"/>
        </dgm:presLayoutVars>
      </dgm:prSet>
      <dgm:spPr/>
    </dgm:pt>
    <dgm:pt modelId="{E3A65831-39E8-4540-8179-265FF50A33B4}" type="pres">
      <dgm:prSet presAssocID="{3E2210B9-B552-4548-AF02-F6650AE32CF9}" presName="spacing" presStyleCnt="0"/>
      <dgm:spPr/>
    </dgm:pt>
    <dgm:pt modelId="{8B6EF8B4-167E-C743-B791-A0FA3F8EC7BF}" type="pres">
      <dgm:prSet presAssocID="{BE58AFCF-766D-7C49-AC84-A799D40837D8}" presName="composite" presStyleCnt="0"/>
      <dgm:spPr/>
    </dgm:pt>
    <dgm:pt modelId="{DE417BEE-9ADD-AD41-9310-96B921415563}" type="pres">
      <dgm:prSet presAssocID="{BE58AFCF-766D-7C49-AC84-A799D40837D8}" presName="imgShp" presStyleLbl="fgImgPlace1" presStyleIdx="5" presStyleCnt="7"/>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pt>
    <dgm:pt modelId="{5D24490E-9C39-0545-A4B5-1EE84DCD1D24}" type="pres">
      <dgm:prSet presAssocID="{BE58AFCF-766D-7C49-AC84-A799D40837D8}" presName="txShp" presStyleLbl="node1" presStyleIdx="5" presStyleCnt="7" custScaleX="98192">
        <dgm:presLayoutVars>
          <dgm:bulletEnabled val="1"/>
        </dgm:presLayoutVars>
      </dgm:prSet>
      <dgm:spPr/>
    </dgm:pt>
    <dgm:pt modelId="{030F432D-CA16-2147-8227-15D35F715206}" type="pres">
      <dgm:prSet presAssocID="{A9543C7E-FAE7-E44C-84F9-FFF5950690C7}" presName="spacing" presStyleCnt="0"/>
      <dgm:spPr/>
    </dgm:pt>
    <dgm:pt modelId="{07C3BA50-1925-E443-A144-880BE5BBCF3E}" type="pres">
      <dgm:prSet presAssocID="{1E8DEB72-BA93-674F-8873-C8E185B241F3}" presName="composite" presStyleCnt="0"/>
      <dgm:spPr/>
    </dgm:pt>
    <dgm:pt modelId="{21653CCB-C0A8-7D45-A528-13399227828E}" type="pres">
      <dgm:prSet presAssocID="{1E8DEB72-BA93-674F-8873-C8E185B241F3}" presName="imgShp" presStyleLbl="fgImgPlace1" presStyleIdx="6" presStyleCnt="7"/>
      <dgm:spPr>
        <a:blipFill rotWithShape="1">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pt>
    <dgm:pt modelId="{051D51DC-E6A8-B749-BC91-C87F499C1277}" type="pres">
      <dgm:prSet presAssocID="{1E8DEB72-BA93-674F-8873-C8E185B241F3}" presName="txShp" presStyleLbl="node1" presStyleIdx="6" presStyleCnt="7">
        <dgm:presLayoutVars>
          <dgm:bulletEnabled val="1"/>
        </dgm:presLayoutVars>
      </dgm:prSet>
      <dgm:spPr/>
    </dgm:pt>
  </dgm:ptLst>
  <dgm:cxnLst>
    <dgm:cxn modelId="{33A1D03C-C87C-EA4A-B5F3-5A8C3981BE91}" type="presOf" srcId="{F3E2B5FA-9E50-F64C-A690-C707C7764FB6}" destId="{4D71F57F-3842-C04E-9172-DD163854156E}" srcOrd="0" destOrd="0" presId="urn:microsoft.com/office/officeart/2005/8/layout/vList3"/>
    <dgm:cxn modelId="{FA56F03F-444C-8A4E-A672-2AF18FE83279}" srcId="{F3E2B5FA-9E50-F64C-A690-C707C7764FB6}" destId="{3EF701BA-3304-FB49-8369-02369618740A}" srcOrd="4" destOrd="0" parTransId="{65253E0D-AB57-CD49-8F65-E6A36F3C934D}" sibTransId="{3E2210B9-B552-4548-AF02-F6650AE32CF9}"/>
    <dgm:cxn modelId="{73DB7F54-06E9-5C48-93C1-1CFE78E9A331}" type="presOf" srcId="{1E8DEB72-BA93-674F-8873-C8E185B241F3}" destId="{051D51DC-E6A8-B749-BC91-C87F499C1277}" srcOrd="0" destOrd="0" presId="urn:microsoft.com/office/officeart/2005/8/layout/vList3"/>
    <dgm:cxn modelId="{0FD02056-94CE-0C4D-A709-BBBF2C232107}" srcId="{F3E2B5FA-9E50-F64C-A690-C707C7764FB6}" destId="{C59869DE-8D44-3141-8921-0409636FE84C}" srcOrd="3" destOrd="0" parTransId="{73401755-386C-B240-A8AF-87D86467A095}" sibTransId="{751D4DD4-FEA3-3848-91BD-E86CCD4FEF5E}"/>
    <dgm:cxn modelId="{9D2AEF6F-EC9E-3340-9EA1-660F17121C94}" srcId="{F3E2B5FA-9E50-F64C-A690-C707C7764FB6}" destId="{413E6484-F098-7E4F-BC4B-D54CCA1280C2}" srcOrd="0" destOrd="0" parTransId="{65B6E179-B13E-D344-A755-FB058E1D2F0C}" sibTransId="{C742B383-4EA9-F145-ABB4-AAEFDD45729A}"/>
    <dgm:cxn modelId="{9C8AAC74-D018-0D4D-8D2B-32EE045C026F}" srcId="{F3E2B5FA-9E50-F64C-A690-C707C7764FB6}" destId="{E5610200-D728-DA40-AA47-79D4CEE8F2C3}" srcOrd="1" destOrd="0" parTransId="{A337D960-2755-A247-BF0E-C7B957AD3480}" sibTransId="{C689229A-B5C1-4C42-A087-8B9D776262F0}"/>
    <dgm:cxn modelId="{AEA4F6A3-B3BF-CC41-8201-90D6A20E7F27}" type="presOf" srcId="{9D64869E-1440-8042-9C2E-F588ED09474D}" destId="{AB2922ED-7267-1B41-9EE1-D4039EC43C18}" srcOrd="0" destOrd="0" presId="urn:microsoft.com/office/officeart/2005/8/layout/vList3"/>
    <dgm:cxn modelId="{393ECDAB-AF32-CF47-A5F7-4ED27D464961}" type="presOf" srcId="{E5610200-D728-DA40-AA47-79D4CEE8F2C3}" destId="{ECE88514-CB5B-2843-B606-8A4181B04D19}" srcOrd="0" destOrd="0" presId="urn:microsoft.com/office/officeart/2005/8/layout/vList3"/>
    <dgm:cxn modelId="{C1C1A1B1-0B54-4B4F-931E-0BF2F5A36C95}" type="presOf" srcId="{C59869DE-8D44-3141-8921-0409636FE84C}" destId="{7070EBD1-E2CE-584E-8C86-E2C0D6B43349}" srcOrd="0" destOrd="0" presId="urn:microsoft.com/office/officeart/2005/8/layout/vList3"/>
    <dgm:cxn modelId="{1A50D9D2-9A21-CB49-A210-8374B0AC0C97}" type="presOf" srcId="{3EF701BA-3304-FB49-8369-02369618740A}" destId="{E66887A2-15B4-A246-87E5-BF35C3627C75}" srcOrd="0" destOrd="0" presId="urn:microsoft.com/office/officeart/2005/8/layout/vList3"/>
    <dgm:cxn modelId="{11FED1E4-6D57-8A4D-869F-CE9AD0154BFB}" type="presOf" srcId="{BE58AFCF-766D-7C49-AC84-A799D40837D8}" destId="{5D24490E-9C39-0545-A4B5-1EE84DCD1D24}" srcOrd="0" destOrd="0" presId="urn:microsoft.com/office/officeart/2005/8/layout/vList3"/>
    <dgm:cxn modelId="{3B8EECE6-4945-434D-8430-3B9238BBD154}" srcId="{F3E2B5FA-9E50-F64C-A690-C707C7764FB6}" destId="{9D64869E-1440-8042-9C2E-F588ED09474D}" srcOrd="2" destOrd="0" parTransId="{2E871E4B-5C8E-F247-9D5E-9159538E4537}" sibTransId="{E10E089F-D14C-DD41-8622-5633A11937DD}"/>
    <dgm:cxn modelId="{D2813CE8-2C93-E347-B6A6-864BB7F9835B}" type="presOf" srcId="{413E6484-F098-7E4F-BC4B-D54CCA1280C2}" destId="{3E2AD4CB-BA00-B246-9E44-85AC473B09CE}" srcOrd="0" destOrd="0" presId="urn:microsoft.com/office/officeart/2005/8/layout/vList3"/>
    <dgm:cxn modelId="{326F7FE9-E4C2-8443-9DA1-C72AE90EAD8F}" srcId="{F3E2B5FA-9E50-F64C-A690-C707C7764FB6}" destId="{1E8DEB72-BA93-674F-8873-C8E185B241F3}" srcOrd="6" destOrd="0" parTransId="{BBF150E7-F96E-EE41-AC77-34E3065FC71F}" sibTransId="{86939195-FB4F-3D4B-9082-705D6F6A1FD8}"/>
    <dgm:cxn modelId="{EECDA4FE-0950-9744-BE60-7CC3ABD26FBE}" srcId="{F3E2B5FA-9E50-F64C-A690-C707C7764FB6}" destId="{BE58AFCF-766D-7C49-AC84-A799D40837D8}" srcOrd="5" destOrd="0" parTransId="{C6BC7A6E-187E-C448-AFF1-849A3E335A0E}" sibTransId="{A9543C7E-FAE7-E44C-84F9-FFF5950690C7}"/>
    <dgm:cxn modelId="{00B383E5-B55D-D24E-B2A8-38BA22454787}" type="presParOf" srcId="{4D71F57F-3842-C04E-9172-DD163854156E}" destId="{643997CE-783D-3849-A59C-51275E55E78F}" srcOrd="0" destOrd="0" presId="urn:microsoft.com/office/officeart/2005/8/layout/vList3"/>
    <dgm:cxn modelId="{6AA1D07A-59A7-F34B-8E40-3399214F97E9}" type="presParOf" srcId="{643997CE-783D-3849-A59C-51275E55E78F}" destId="{C92E1B7D-D672-FC4D-8EF7-2A54F247CCCE}" srcOrd="0" destOrd="0" presId="urn:microsoft.com/office/officeart/2005/8/layout/vList3"/>
    <dgm:cxn modelId="{32FC9F9B-D011-4642-A5EC-1F3FEB4090E4}" type="presParOf" srcId="{643997CE-783D-3849-A59C-51275E55E78F}" destId="{3E2AD4CB-BA00-B246-9E44-85AC473B09CE}" srcOrd="1" destOrd="0" presId="urn:microsoft.com/office/officeart/2005/8/layout/vList3"/>
    <dgm:cxn modelId="{8537B537-F480-6246-8B18-039ED5179231}" type="presParOf" srcId="{4D71F57F-3842-C04E-9172-DD163854156E}" destId="{D70BCA86-2592-EE41-AEF4-43162A74FFF0}" srcOrd="1" destOrd="0" presId="urn:microsoft.com/office/officeart/2005/8/layout/vList3"/>
    <dgm:cxn modelId="{A4606D76-5A52-524A-9054-E3D7C4D0C2DC}" type="presParOf" srcId="{4D71F57F-3842-C04E-9172-DD163854156E}" destId="{B8DB648C-4998-2147-96BF-E94D236306E4}" srcOrd="2" destOrd="0" presId="urn:microsoft.com/office/officeart/2005/8/layout/vList3"/>
    <dgm:cxn modelId="{2B30C7E4-1E4A-064F-8789-2041B522B752}" type="presParOf" srcId="{B8DB648C-4998-2147-96BF-E94D236306E4}" destId="{3F535A33-A95C-4340-996C-9E82FA0D0F65}" srcOrd="0" destOrd="0" presId="urn:microsoft.com/office/officeart/2005/8/layout/vList3"/>
    <dgm:cxn modelId="{9695008D-A030-DD44-A197-11ADC215CBA5}" type="presParOf" srcId="{B8DB648C-4998-2147-96BF-E94D236306E4}" destId="{ECE88514-CB5B-2843-B606-8A4181B04D19}" srcOrd="1" destOrd="0" presId="urn:microsoft.com/office/officeart/2005/8/layout/vList3"/>
    <dgm:cxn modelId="{DE51BAA6-58A8-EF4B-AA71-646F5C4EDB36}" type="presParOf" srcId="{4D71F57F-3842-C04E-9172-DD163854156E}" destId="{FBC58240-DF57-F845-81D7-60339896FFC2}" srcOrd="3" destOrd="0" presId="urn:microsoft.com/office/officeart/2005/8/layout/vList3"/>
    <dgm:cxn modelId="{56EEE86D-93E8-9649-8154-45A766A1F062}" type="presParOf" srcId="{4D71F57F-3842-C04E-9172-DD163854156E}" destId="{555A68E2-2EB9-A946-B796-5617F4753F9C}" srcOrd="4" destOrd="0" presId="urn:microsoft.com/office/officeart/2005/8/layout/vList3"/>
    <dgm:cxn modelId="{B7676D46-4EAA-0A4C-8016-3A861044E957}" type="presParOf" srcId="{555A68E2-2EB9-A946-B796-5617F4753F9C}" destId="{B55620EE-B41A-D64B-909D-981D38745D0E}" srcOrd="0" destOrd="0" presId="urn:microsoft.com/office/officeart/2005/8/layout/vList3"/>
    <dgm:cxn modelId="{99A84C65-04D8-664E-B85A-3AA5D52A9BB3}" type="presParOf" srcId="{555A68E2-2EB9-A946-B796-5617F4753F9C}" destId="{AB2922ED-7267-1B41-9EE1-D4039EC43C18}" srcOrd="1" destOrd="0" presId="urn:microsoft.com/office/officeart/2005/8/layout/vList3"/>
    <dgm:cxn modelId="{9C0177CF-0BA4-2647-879B-9CC617E795C7}" type="presParOf" srcId="{4D71F57F-3842-C04E-9172-DD163854156E}" destId="{4E1D4E8A-8DEE-1E4F-8402-4EC39CE862E4}" srcOrd="5" destOrd="0" presId="urn:microsoft.com/office/officeart/2005/8/layout/vList3"/>
    <dgm:cxn modelId="{B6E0E369-9703-744A-AD0D-5B936EB91400}" type="presParOf" srcId="{4D71F57F-3842-C04E-9172-DD163854156E}" destId="{611BCEAB-5BFA-A246-B526-5EEEC7F64A09}" srcOrd="6" destOrd="0" presId="urn:microsoft.com/office/officeart/2005/8/layout/vList3"/>
    <dgm:cxn modelId="{E5A3E248-2EF6-C64A-B5CD-5EBE3E3FE28C}" type="presParOf" srcId="{611BCEAB-5BFA-A246-B526-5EEEC7F64A09}" destId="{E5620951-D77A-B94A-8D5F-AA9DAD068149}" srcOrd="0" destOrd="0" presId="urn:microsoft.com/office/officeart/2005/8/layout/vList3"/>
    <dgm:cxn modelId="{4F1C7B2A-B786-E647-90D5-1BEEB6B9AE68}" type="presParOf" srcId="{611BCEAB-5BFA-A246-B526-5EEEC7F64A09}" destId="{7070EBD1-E2CE-584E-8C86-E2C0D6B43349}" srcOrd="1" destOrd="0" presId="urn:microsoft.com/office/officeart/2005/8/layout/vList3"/>
    <dgm:cxn modelId="{119A81E7-6171-CA4C-9522-1021D6194AD0}" type="presParOf" srcId="{4D71F57F-3842-C04E-9172-DD163854156E}" destId="{164A9896-EBD9-794A-A5EB-70C4BF591371}" srcOrd="7" destOrd="0" presId="urn:microsoft.com/office/officeart/2005/8/layout/vList3"/>
    <dgm:cxn modelId="{74DE6B32-5579-3E43-86F2-FFD9A8B771AF}" type="presParOf" srcId="{4D71F57F-3842-C04E-9172-DD163854156E}" destId="{9B63E565-8C1D-214F-8037-87F7E53B041A}" srcOrd="8" destOrd="0" presId="urn:microsoft.com/office/officeart/2005/8/layout/vList3"/>
    <dgm:cxn modelId="{2372FF5E-CD07-4945-9723-3533E1A21E49}" type="presParOf" srcId="{9B63E565-8C1D-214F-8037-87F7E53B041A}" destId="{957607BB-DB59-484C-AE42-BA3F7342039E}" srcOrd="0" destOrd="0" presId="urn:microsoft.com/office/officeart/2005/8/layout/vList3"/>
    <dgm:cxn modelId="{69B1D106-3608-344D-940F-189D9403B7BA}" type="presParOf" srcId="{9B63E565-8C1D-214F-8037-87F7E53B041A}" destId="{E66887A2-15B4-A246-87E5-BF35C3627C75}" srcOrd="1" destOrd="0" presId="urn:microsoft.com/office/officeart/2005/8/layout/vList3"/>
    <dgm:cxn modelId="{2F2F1AD5-04CD-5A4E-BD30-A45076A4CCE5}" type="presParOf" srcId="{4D71F57F-3842-C04E-9172-DD163854156E}" destId="{E3A65831-39E8-4540-8179-265FF50A33B4}" srcOrd="9" destOrd="0" presId="urn:microsoft.com/office/officeart/2005/8/layout/vList3"/>
    <dgm:cxn modelId="{8858892F-5BC7-0140-AFCD-99B008D0B7D5}" type="presParOf" srcId="{4D71F57F-3842-C04E-9172-DD163854156E}" destId="{8B6EF8B4-167E-C743-B791-A0FA3F8EC7BF}" srcOrd="10" destOrd="0" presId="urn:microsoft.com/office/officeart/2005/8/layout/vList3"/>
    <dgm:cxn modelId="{67481D0F-3A6D-9E4B-82F9-BA7460379B10}" type="presParOf" srcId="{8B6EF8B4-167E-C743-B791-A0FA3F8EC7BF}" destId="{DE417BEE-9ADD-AD41-9310-96B921415563}" srcOrd="0" destOrd="0" presId="urn:microsoft.com/office/officeart/2005/8/layout/vList3"/>
    <dgm:cxn modelId="{8BF4575A-EAEF-564D-86C3-CABCF2A18FE5}" type="presParOf" srcId="{8B6EF8B4-167E-C743-B791-A0FA3F8EC7BF}" destId="{5D24490E-9C39-0545-A4B5-1EE84DCD1D24}" srcOrd="1" destOrd="0" presId="urn:microsoft.com/office/officeart/2005/8/layout/vList3"/>
    <dgm:cxn modelId="{58331CB5-F8C0-8544-8AEC-473331C365E6}" type="presParOf" srcId="{4D71F57F-3842-C04E-9172-DD163854156E}" destId="{030F432D-CA16-2147-8227-15D35F715206}" srcOrd="11" destOrd="0" presId="urn:microsoft.com/office/officeart/2005/8/layout/vList3"/>
    <dgm:cxn modelId="{EB364A92-455E-8F45-BF39-0007C76B3731}" type="presParOf" srcId="{4D71F57F-3842-C04E-9172-DD163854156E}" destId="{07C3BA50-1925-E443-A144-880BE5BBCF3E}" srcOrd="12" destOrd="0" presId="urn:microsoft.com/office/officeart/2005/8/layout/vList3"/>
    <dgm:cxn modelId="{EFE1B39C-EFFA-7049-BAA2-F71004A57C1F}" type="presParOf" srcId="{07C3BA50-1925-E443-A144-880BE5BBCF3E}" destId="{21653CCB-C0A8-7D45-A528-13399227828E}" srcOrd="0" destOrd="0" presId="urn:microsoft.com/office/officeart/2005/8/layout/vList3"/>
    <dgm:cxn modelId="{D67E910D-E7EA-974A-97B7-E3881FC0F86D}" type="presParOf" srcId="{07C3BA50-1925-E443-A144-880BE5BBCF3E}" destId="{051D51DC-E6A8-B749-BC91-C87F499C1277}"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EAB450-48BB-5548-BCDD-A363491693BE}"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en-GB"/>
        </a:p>
      </dgm:t>
    </dgm:pt>
    <dgm:pt modelId="{3B048B16-43E7-3C4E-B2FD-BE890CBE0941}">
      <dgm:prSet/>
      <dgm:spPr/>
      <dgm:t>
        <a:bodyPr/>
        <a:lstStyle/>
        <a:p>
          <a:r>
            <a:rPr lang="en-GB"/>
            <a:t>25% i</a:t>
          </a:r>
          <a:r>
            <a:rPr lang="en-NL"/>
            <a:t>ncrease</a:t>
          </a:r>
          <a:r>
            <a:rPr lang="en-GB"/>
            <a:t> in the</a:t>
          </a:r>
          <a:r>
            <a:rPr lang="en-NL"/>
            <a:t> number of female employees recruited for technical roles </a:t>
          </a:r>
          <a:r>
            <a:rPr lang="en-GB"/>
            <a:t>(2023 vs. 2022 data)</a:t>
          </a:r>
        </a:p>
      </dgm:t>
    </dgm:pt>
    <dgm:pt modelId="{0A31E76A-49BB-8245-92BD-ECF7F9D1804A}" type="parTrans" cxnId="{94A055B7-8C0E-A54A-AA1E-DDB23DA38148}">
      <dgm:prSet/>
      <dgm:spPr/>
      <dgm:t>
        <a:bodyPr/>
        <a:lstStyle/>
        <a:p>
          <a:endParaRPr lang="en-GB"/>
        </a:p>
      </dgm:t>
    </dgm:pt>
    <dgm:pt modelId="{1CEACD24-4E82-DE45-9AA1-BBE03D088938}" type="sibTrans" cxnId="{94A055B7-8C0E-A54A-AA1E-DDB23DA38148}">
      <dgm:prSet/>
      <dgm:spPr/>
      <dgm:t>
        <a:bodyPr/>
        <a:lstStyle/>
        <a:p>
          <a:endParaRPr lang="en-GB"/>
        </a:p>
      </dgm:t>
    </dgm:pt>
    <dgm:pt modelId="{8890D458-FF48-9645-8C35-EAFBEE621F9F}">
      <dgm:prSet/>
      <dgm:spPr/>
      <dgm:t>
        <a:bodyPr/>
        <a:lstStyle/>
        <a:p>
          <a:r>
            <a:rPr lang="en-GB"/>
            <a:t>31% of applicants are female which is a 6% increase in 2023</a:t>
          </a:r>
        </a:p>
      </dgm:t>
    </dgm:pt>
    <dgm:pt modelId="{2F1268AD-7C53-A140-9E0D-8A60FB673FC9}" type="parTrans" cxnId="{92172BB9-890C-C041-9CEC-89071FA72EBA}">
      <dgm:prSet/>
      <dgm:spPr/>
      <dgm:t>
        <a:bodyPr/>
        <a:lstStyle/>
        <a:p>
          <a:endParaRPr lang="en-GB"/>
        </a:p>
      </dgm:t>
    </dgm:pt>
    <dgm:pt modelId="{D5C29D90-22E7-604D-A6FD-4C59AF9A1775}" type="sibTrans" cxnId="{92172BB9-890C-C041-9CEC-89071FA72EBA}">
      <dgm:prSet/>
      <dgm:spPr/>
      <dgm:t>
        <a:bodyPr/>
        <a:lstStyle/>
        <a:p>
          <a:endParaRPr lang="en-GB"/>
        </a:p>
      </dgm:t>
    </dgm:pt>
    <dgm:pt modelId="{E5973371-89C4-894E-ADAC-306E5F5A86FA}">
      <dgm:prSet/>
      <dgm:spPr/>
      <dgm:t>
        <a:bodyPr/>
        <a:lstStyle/>
        <a:p>
          <a:r>
            <a:rPr lang="en-GB"/>
            <a:t>Specific training actions inc. </a:t>
          </a:r>
          <a:r>
            <a:rPr lang="en-NL"/>
            <a:t>menopause awareness </a:t>
          </a:r>
          <a:r>
            <a:rPr lang="en-GB"/>
            <a:t>and unconscious biases </a:t>
          </a:r>
        </a:p>
      </dgm:t>
    </dgm:pt>
    <dgm:pt modelId="{A451DFDE-4E03-A841-BB5A-1DEA3472F4B2}" type="parTrans" cxnId="{08883AE3-A9B4-E545-942F-D853385B04B7}">
      <dgm:prSet/>
      <dgm:spPr/>
      <dgm:t>
        <a:bodyPr/>
        <a:lstStyle/>
        <a:p>
          <a:endParaRPr lang="en-GB"/>
        </a:p>
      </dgm:t>
    </dgm:pt>
    <dgm:pt modelId="{75801D52-6489-B146-91BA-9034B773B52B}" type="sibTrans" cxnId="{08883AE3-A9B4-E545-942F-D853385B04B7}">
      <dgm:prSet/>
      <dgm:spPr/>
      <dgm:t>
        <a:bodyPr/>
        <a:lstStyle/>
        <a:p>
          <a:endParaRPr lang="en-GB"/>
        </a:p>
      </dgm:t>
    </dgm:pt>
    <dgm:pt modelId="{E57C8A6D-9988-6D47-A889-21989CA221D6}">
      <dgm:prSet/>
      <dgm:spPr/>
      <dgm:t>
        <a:bodyPr/>
        <a:lstStyle/>
        <a:p>
          <a:r>
            <a:rPr lang="en-GB"/>
            <a:t>Number of HR-led initiatives with a stronger GE element inc. improving the Careers page, checking all job ads for gender coded words, etc.</a:t>
          </a:r>
        </a:p>
      </dgm:t>
    </dgm:pt>
    <dgm:pt modelId="{D74A824C-FAEB-654B-BF99-2D819ECCA2D4}" type="parTrans" cxnId="{EAC40FE5-2CA6-3249-B2DB-6DDB6EF4F63B}">
      <dgm:prSet/>
      <dgm:spPr/>
      <dgm:t>
        <a:bodyPr/>
        <a:lstStyle/>
        <a:p>
          <a:endParaRPr lang="en-GB"/>
        </a:p>
      </dgm:t>
    </dgm:pt>
    <dgm:pt modelId="{4C510470-F85C-7B41-BEAA-0CA0B604DD6B}" type="sibTrans" cxnId="{EAC40FE5-2CA6-3249-B2DB-6DDB6EF4F63B}">
      <dgm:prSet/>
      <dgm:spPr/>
      <dgm:t>
        <a:bodyPr/>
        <a:lstStyle/>
        <a:p>
          <a:endParaRPr lang="en-GB"/>
        </a:p>
      </dgm:t>
    </dgm:pt>
    <dgm:pt modelId="{B97237AD-974C-F641-9231-A1553777F221}">
      <dgm:prSet/>
      <dgm:spPr/>
      <dgm:t>
        <a:bodyPr/>
        <a:lstStyle/>
        <a:p>
          <a:r>
            <a:rPr lang="en-GB"/>
            <a:t>Gender data collection (recruitment, community events attendance) </a:t>
          </a:r>
        </a:p>
      </dgm:t>
    </dgm:pt>
    <dgm:pt modelId="{C7EAB43D-C5D2-DE46-80FC-0A71513E5A74}" type="parTrans" cxnId="{DE9B31EF-3ABD-3749-A157-ED4AFB2D0A09}">
      <dgm:prSet/>
      <dgm:spPr/>
      <dgm:t>
        <a:bodyPr/>
        <a:lstStyle/>
        <a:p>
          <a:endParaRPr lang="en-GB"/>
        </a:p>
      </dgm:t>
    </dgm:pt>
    <dgm:pt modelId="{DA8933BF-228C-2248-9E8B-924090AFFD8C}" type="sibTrans" cxnId="{DE9B31EF-3ABD-3749-A157-ED4AFB2D0A09}">
      <dgm:prSet/>
      <dgm:spPr/>
      <dgm:t>
        <a:bodyPr/>
        <a:lstStyle/>
        <a:p>
          <a:endParaRPr lang="en-GB"/>
        </a:p>
      </dgm:t>
    </dgm:pt>
    <dgm:pt modelId="{BB8BE5A7-61AA-BD44-BBA0-EA8BCA2382B7}">
      <dgm:prSet/>
      <dgm:spPr/>
      <dgm:t>
        <a:bodyPr/>
        <a:lstStyle/>
        <a:p>
          <a:r>
            <a:rPr lang="en-GB"/>
            <a:t>M</a:t>
          </a:r>
          <a:r>
            <a:rPr lang="en-NL"/>
            <a:t>aternity and paternity leave and pay entitlements</a:t>
          </a:r>
          <a:r>
            <a:rPr lang="en-GB"/>
            <a:t> revision both in UK and NL offices and the UK entitlement significantly improved </a:t>
          </a:r>
        </a:p>
      </dgm:t>
    </dgm:pt>
    <dgm:pt modelId="{343D07A9-65BF-4E47-A6A6-D0B6A55C804B}" type="parTrans" cxnId="{5FD9B621-CC0D-C644-B07C-53E6BF4BC672}">
      <dgm:prSet/>
      <dgm:spPr/>
      <dgm:t>
        <a:bodyPr/>
        <a:lstStyle/>
        <a:p>
          <a:endParaRPr lang="en-GB"/>
        </a:p>
      </dgm:t>
    </dgm:pt>
    <dgm:pt modelId="{F16FD880-900A-A146-B167-45505C4A954C}" type="sibTrans" cxnId="{5FD9B621-CC0D-C644-B07C-53E6BF4BC672}">
      <dgm:prSet/>
      <dgm:spPr/>
      <dgm:t>
        <a:bodyPr/>
        <a:lstStyle/>
        <a:p>
          <a:endParaRPr lang="en-GB"/>
        </a:p>
      </dgm:t>
    </dgm:pt>
    <dgm:pt modelId="{6B1C97BD-8883-6C4A-A0A1-24F4FE1F85F7}">
      <dgm:prSet/>
      <dgm:spPr/>
      <dgm:t>
        <a:bodyPr/>
        <a:lstStyle/>
        <a:p>
          <a:r>
            <a:rPr lang="en-GB" dirty="0"/>
            <a:t>Community Code of Conduct widely communicated </a:t>
          </a:r>
        </a:p>
      </dgm:t>
    </dgm:pt>
    <dgm:pt modelId="{E074AD6D-9B2C-9A46-BB8D-37A267EDB58E}" type="parTrans" cxnId="{F16D813B-90B5-594E-AC48-60BD37C7B0BD}">
      <dgm:prSet/>
      <dgm:spPr/>
      <dgm:t>
        <a:bodyPr/>
        <a:lstStyle/>
        <a:p>
          <a:endParaRPr lang="en-GB"/>
        </a:p>
      </dgm:t>
    </dgm:pt>
    <dgm:pt modelId="{33662390-F4C5-B844-A53C-C500312AAD1D}" type="sibTrans" cxnId="{F16D813B-90B5-594E-AC48-60BD37C7B0BD}">
      <dgm:prSet/>
      <dgm:spPr/>
      <dgm:t>
        <a:bodyPr/>
        <a:lstStyle/>
        <a:p>
          <a:endParaRPr lang="en-GB"/>
        </a:p>
      </dgm:t>
    </dgm:pt>
    <dgm:pt modelId="{259C44DC-D3C9-4745-8153-0549392B0E59}" type="pres">
      <dgm:prSet presAssocID="{50EAB450-48BB-5548-BCDD-A363491693BE}" presName="Name0" presStyleCnt="0">
        <dgm:presLayoutVars>
          <dgm:dir/>
          <dgm:resizeHandles val="exact"/>
        </dgm:presLayoutVars>
      </dgm:prSet>
      <dgm:spPr/>
    </dgm:pt>
    <dgm:pt modelId="{441AF6F0-D1AF-5342-9345-D87730C910D9}" type="pres">
      <dgm:prSet presAssocID="{50EAB450-48BB-5548-BCDD-A363491693BE}" presName="bkgdShp" presStyleLbl="alignAccFollowNode1" presStyleIdx="0" presStyleCnt="1"/>
      <dgm:spPr/>
    </dgm:pt>
    <dgm:pt modelId="{193F87B1-A3AF-6D46-9193-EF6D4EBC4575}" type="pres">
      <dgm:prSet presAssocID="{50EAB450-48BB-5548-BCDD-A363491693BE}" presName="linComp" presStyleCnt="0"/>
      <dgm:spPr/>
    </dgm:pt>
    <dgm:pt modelId="{7B9A0619-E3BB-5B42-AD5B-7B4D3319240B}" type="pres">
      <dgm:prSet presAssocID="{3B048B16-43E7-3C4E-B2FD-BE890CBE0941}" presName="compNode" presStyleCnt="0"/>
      <dgm:spPr/>
    </dgm:pt>
    <dgm:pt modelId="{553ED620-0649-2C4B-8917-CBA6D0F805E9}" type="pres">
      <dgm:prSet presAssocID="{3B048B16-43E7-3C4E-B2FD-BE890CBE0941}" presName="node" presStyleLbl="node1" presStyleIdx="0" presStyleCnt="7">
        <dgm:presLayoutVars>
          <dgm:bulletEnabled val="1"/>
        </dgm:presLayoutVars>
      </dgm:prSet>
      <dgm:spPr/>
    </dgm:pt>
    <dgm:pt modelId="{85C4D17C-2987-EE48-BFF0-1D88FFEBE7FA}" type="pres">
      <dgm:prSet presAssocID="{3B048B16-43E7-3C4E-B2FD-BE890CBE0941}" presName="invisiNode" presStyleLbl="node1" presStyleIdx="0" presStyleCnt="7"/>
      <dgm:spPr/>
    </dgm:pt>
    <dgm:pt modelId="{47356A1A-BAB6-2A42-A99C-E3A48B2C0DA2}" type="pres">
      <dgm:prSet presAssocID="{3B048B16-43E7-3C4E-B2FD-BE890CBE0941}" presName="imagNode" presStyleLbl="fgImgPlace1" presStyleIdx="0" presStyleCnt="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1000" r="-11000"/>
          </a:stretch>
        </a:blipFill>
      </dgm:spPr>
    </dgm:pt>
    <dgm:pt modelId="{5F6DA64A-7E7B-5C49-AA06-DB6AA2371D5E}" type="pres">
      <dgm:prSet presAssocID="{1CEACD24-4E82-DE45-9AA1-BBE03D088938}" presName="sibTrans" presStyleLbl="sibTrans2D1" presStyleIdx="0" presStyleCnt="0"/>
      <dgm:spPr/>
    </dgm:pt>
    <dgm:pt modelId="{DD0807FD-2B28-F545-A098-93DE6E6F51C8}" type="pres">
      <dgm:prSet presAssocID="{8890D458-FF48-9645-8C35-EAFBEE621F9F}" presName="compNode" presStyleCnt="0"/>
      <dgm:spPr/>
    </dgm:pt>
    <dgm:pt modelId="{164028C2-3B48-924A-82FA-501E14CB4FAF}" type="pres">
      <dgm:prSet presAssocID="{8890D458-FF48-9645-8C35-EAFBEE621F9F}" presName="node" presStyleLbl="node1" presStyleIdx="1" presStyleCnt="7">
        <dgm:presLayoutVars>
          <dgm:bulletEnabled val="1"/>
        </dgm:presLayoutVars>
      </dgm:prSet>
      <dgm:spPr/>
    </dgm:pt>
    <dgm:pt modelId="{3ACFA7F0-9300-504E-BF8F-131DCF31DE01}" type="pres">
      <dgm:prSet presAssocID="{8890D458-FF48-9645-8C35-EAFBEE621F9F}" presName="invisiNode" presStyleLbl="node1" presStyleIdx="1" presStyleCnt="7"/>
      <dgm:spPr/>
    </dgm:pt>
    <dgm:pt modelId="{9C8DBFD6-DDA5-8144-A3DE-80EA18669117}" type="pres">
      <dgm:prSet presAssocID="{8890D458-FF48-9645-8C35-EAFBEE621F9F}" presName="imagNode" presStyleLbl="fgImgPlace1" presStyleIdx="1" presStyleCnt="7"/>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1000" r="-11000"/>
          </a:stretch>
        </a:blipFill>
      </dgm:spPr>
    </dgm:pt>
    <dgm:pt modelId="{403EBFE4-C10A-2C40-9369-997E027BF18A}" type="pres">
      <dgm:prSet presAssocID="{D5C29D90-22E7-604D-A6FD-4C59AF9A1775}" presName="sibTrans" presStyleLbl="sibTrans2D1" presStyleIdx="0" presStyleCnt="0"/>
      <dgm:spPr/>
    </dgm:pt>
    <dgm:pt modelId="{BF945278-0882-034C-BC2D-885B18A86F33}" type="pres">
      <dgm:prSet presAssocID="{E5973371-89C4-894E-ADAC-306E5F5A86FA}" presName="compNode" presStyleCnt="0"/>
      <dgm:spPr/>
    </dgm:pt>
    <dgm:pt modelId="{F73DD323-E6E5-394D-9CBC-3CA41716EBE3}" type="pres">
      <dgm:prSet presAssocID="{E5973371-89C4-894E-ADAC-306E5F5A86FA}" presName="node" presStyleLbl="node1" presStyleIdx="2" presStyleCnt="7">
        <dgm:presLayoutVars>
          <dgm:bulletEnabled val="1"/>
        </dgm:presLayoutVars>
      </dgm:prSet>
      <dgm:spPr/>
    </dgm:pt>
    <dgm:pt modelId="{DE67F19A-A9ED-DF44-9C19-C757D6750672}" type="pres">
      <dgm:prSet presAssocID="{E5973371-89C4-894E-ADAC-306E5F5A86FA}" presName="invisiNode" presStyleLbl="node1" presStyleIdx="2" presStyleCnt="7"/>
      <dgm:spPr/>
    </dgm:pt>
    <dgm:pt modelId="{B1E06F40-EC83-C446-AA4A-3C01CAE32ACF}" type="pres">
      <dgm:prSet presAssocID="{E5973371-89C4-894E-ADAC-306E5F5A86FA}" presName="imagNode" presStyleLbl="fgImgPlace1" presStyleIdx="2" presStyleCnt="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1000" r="-11000"/>
          </a:stretch>
        </a:blipFill>
      </dgm:spPr>
    </dgm:pt>
    <dgm:pt modelId="{FDFD888E-BEC0-B544-901B-98B1BC0288E5}" type="pres">
      <dgm:prSet presAssocID="{75801D52-6489-B146-91BA-9034B773B52B}" presName="sibTrans" presStyleLbl="sibTrans2D1" presStyleIdx="0" presStyleCnt="0"/>
      <dgm:spPr/>
    </dgm:pt>
    <dgm:pt modelId="{380C2FEF-97B5-6940-BCF7-59F5FE2F9ABB}" type="pres">
      <dgm:prSet presAssocID="{E57C8A6D-9988-6D47-A889-21989CA221D6}" presName="compNode" presStyleCnt="0"/>
      <dgm:spPr/>
    </dgm:pt>
    <dgm:pt modelId="{A5B640D2-F4A8-4C4A-B5F1-CDC54D7FBA89}" type="pres">
      <dgm:prSet presAssocID="{E57C8A6D-9988-6D47-A889-21989CA221D6}" presName="node" presStyleLbl="node1" presStyleIdx="3" presStyleCnt="7">
        <dgm:presLayoutVars>
          <dgm:bulletEnabled val="1"/>
        </dgm:presLayoutVars>
      </dgm:prSet>
      <dgm:spPr/>
    </dgm:pt>
    <dgm:pt modelId="{F3BDEA12-B10E-5F41-923F-5DA8F9E125F2}" type="pres">
      <dgm:prSet presAssocID="{E57C8A6D-9988-6D47-A889-21989CA221D6}" presName="invisiNode" presStyleLbl="node1" presStyleIdx="3" presStyleCnt="7"/>
      <dgm:spPr/>
    </dgm:pt>
    <dgm:pt modelId="{DA49A2CD-FC88-C546-A57F-935CE2F76C85}" type="pres">
      <dgm:prSet presAssocID="{E57C8A6D-9988-6D47-A889-21989CA221D6}" presName="imagNode" presStyleLbl="fgImgPlace1" presStyleIdx="3" presStyleCnt="7"/>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1000" r="-11000"/>
          </a:stretch>
        </a:blipFill>
      </dgm:spPr>
    </dgm:pt>
    <dgm:pt modelId="{9E4A30E9-95FE-A548-AFD1-1FF92187A77B}" type="pres">
      <dgm:prSet presAssocID="{4C510470-F85C-7B41-BEAA-0CA0B604DD6B}" presName="sibTrans" presStyleLbl="sibTrans2D1" presStyleIdx="0" presStyleCnt="0"/>
      <dgm:spPr/>
    </dgm:pt>
    <dgm:pt modelId="{3C096354-D7C5-9E43-8516-D2BB21C1635E}" type="pres">
      <dgm:prSet presAssocID="{B97237AD-974C-F641-9231-A1553777F221}" presName="compNode" presStyleCnt="0"/>
      <dgm:spPr/>
    </dgm:pt>
    <dgm:pt modelId="{3CAFBB64-5C0C-8740-971F-7A7C5AA5BF99}" type="pres">
      <dgm:prSet presAssocID="{B97237AD-974C-F641-9231-A1553777F221}" presName="node" presStyleLbl="node1" presStyleIdx="4" presStyleCnt="7">
        <dgm:presLayoutVars>
          <dgm:bulletEnabled val="1"/>
        </dgm:presLayoutVars>
      </dgm:prSet>
      <dgm:spPr/>
    </dgm:pt>
    <dgm:pt modelId="{0C923732-9A99-1F44-AF1D-0F0E6B64FED0}" type="pres">
      <dgm:prSet presAssocID="{B97237AD-974C-F641-9231-A1553777F221}" presName="invisiNode" presStyleLbl="node1" presStyleIdx="4" presStyleCnt="7"/>
      <dgm:spPr/>
    </dgm:pt>
    <dgm:pt modelId="{5B134BC0-83F1-4F4E-8664-B34957BE1DE5}" type="pres">
      <dgm:prSet presAssocID="{B97237AD-974C-F641-9231-A1553777F221}" presName="imagNode" presStyleLbl="fgImgPlace1" presStyleIdx="4" presStyleCnt="7"/>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1000" r="-11000"/>
          </a:stretch>
        </a:blipFill>
      </dgm:spPr>
    </dgm:pt>
    <dgm:pt modelId="{5698B337-1F36-E245-AF1C-728B75540B60}" type="pres">
      <dgm:prSet presAssocID="{DA8933BF-228C-2248-9E8B-924090AFFD8C}" presName="sibTrans" presStyleLbl="sibTrans2D1" presStyleIdx="0" presStyleCnt="0"/>
      <dgm:spPr/>
    </dgm:pt>
    <dgm:pt modelId="{1F11A49B-4994-2E48-BAB5-D16519E8B24D}" type="pres">
      <dgm:prSet presAssocID="{BB8BE5A7-61AA-BD44-BBA0-EA8BCA2382B7}" presName="compNode" presStyleCnt="0"/>
      <dgm:spPr/>
    </dgm:pt>
    <dgm:pt modelId="{748EED05-2A89-124A-A591-A1EC1C2B3CDF}" type="pres">
      <dgm:prSet presAssocID="{BB8BE5A7-61AA-BD44-BBA0-EA8BCA2382B7}" presName="node" presStyleLbl="node1" presStyleIdx="5" presStyleCnt="7">
        <dgm:presLayoutVars>
          <dgm:bulletEnabled val="1"/>
        </dgm:presLayoutVars>
      </dgm:prSet>
      <dgm:spPr/>
    </dgm:pt>
    <dgm:pt modelId="{E2D652E0-D491-3944-A56C-2AC9CC0C3FF3}" type="pres">
      <dgm:prSet presAssocID="{BB8BE5A7-61AA-BD44-BBA0-EA8BCA2382B7}" presName="invisiNode" presStyleLbl="node1" presStyleIdx="5" presStyleCnt="7"/>
      <dgm:spPr/>
    </dgm:pt>
    <dgm:pt modelId="{79300D46-56E1-414E-AAE9-0CF2E882981F}" type="pres">
      <dgm:prSet presAssocID="{BB8BE5A7-61AA-BD44-BBA0-EA8BCA2382B7}" presName="imagNode" presStyleLbl="fgImgPlace1" presStyleIdx="5" presStyleCnt="7"/>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1000" r="-11000"/>
          </a:stretch>
        </a:blipFill>
      </dgm:spPr>
    </dgm:pt>
    <dgm:pt modelId="{0A6111E1-B3FF-574A-934C-AB391EBC9D56}" type="pres">
      <dgm:prSet presAssocID="{F16FD880-900A-A146-B167-45505C4A954C}" presName="sibTrans" presStyleLbl="sibTrans2D1" presStyleIdx="0" presStyleCnt="0"/>
      <dgm:spPr/>
    </dgm:pt>
    <dgm:pt modelId="{22C25448-EA39-C843-911E-726C9BDFC9EB}" type="pres">
      <dgm:prSet presAssocID="{6B1C97BD-8883-6C4A-A0A1-24F4FE1F85F7}" presName="compNode" presStyleCnt="0"/>
      <dgm:spPr/>
    </dgm:pt>
    <dgm:pt modelId="{0E90E89A-6203-0E47-BBC3-FBABF6926D2E}" type="pres">
      <dgm:prSet presAssocID="{6B1C97BD-8883-6C4A-A0A1-24F4FE1F85F7}" presName="node" presStyleLbl="node1" presStyleIdx="6" presStyleCnt="7">
        <dgm:presLayoutVars>
          <dgm:bulletEnabled val="1"/>
        </dgm:presLayoutVars>
      </dgm:prSet>
      <dgm:spPr/>
    </dgm:pt>
    <dgm:pt modelId="{975843AE-7E84-4B4D-B279-F7AA7CCF6BB0}" type="pres">
      <dgm:prSet presAssocID="{6B1C97BD-8883-6C4A-A0A1-24F4FE1F85F7}" presName="invisiNode" presStyleLbl="node1" presStyleIdx="6" presStyleCnt="7"/>
      <dgm:spPr/>
    </dgm:pt>
    <dgm:pt modelId="{5DBD5574-62CB-D14C-92A5-FC6CA6EA876A}" type="pres">
      <dgm:prSet presAssocID="{6B1C97BD-8883-6C4A-A0A1-24F4FE1F85F7}" presName="imagNode" presStyleLbl="fgImgPlace1" presStyleIdx="6" presStyleCnt="7"/>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1000" r="-11000"/>
          </a:stretch>
        </a:blipFill>
      </dgm:spPr>
    </dgm:pt>
  </dgm:ptLst>
  <dgm:cxnLst>
    <dgm:cxn modelId="{FFDAFF0B-D418-764A-9DC8-8C08106F12D6}" type="presOf" srcId="{B97237AD-974C-F641-9231-A1553777F221}" destId="{3CAFBB64-5C0C-8740-971F-7A7C5AA5BF99}" srcOrd="0" destOrd="0" presId="urn:microsoft.com/office/officeart/2005/8/layout/pList2"/>
    <dgm:cxn modelId="{E769FC15-3B20-6947-ADCE-87B46080A7D5}" type="presOf" srcId="{8890D458-FF48-9645-8C35-EAFBEE621F9F}" destId="{164028C2-3B48-924A-82FA-501E14CB4FAF}" srcOrd="0" destOrd="0" presId="urn:microsoft.com/office/officeart/2005/8/layout/pList2"/>
    <dgm:cxn modelId="{5FD9B621-CC0D-C644-B07C-53E6BF4BC672}" srcId="{50EAB450-48BB-5548-BCDD-A363491693BE}" destId="{BB8BE5A7-61AA-BD44-BBA0-EA8BCA2382B7}" srcOrd="5" destOrd="0" parTransId="{343D07A9-65BF-4E47-A6A6-D0B6A55C804B}" sibTransId="{F16FD880-900A-A146-B167-45505C4A954C}"/>
    <dgm:cxn modelId="{25371731-3E60-E445-9764-07D9C64EB68E}" type="presOf" srcId="{F16FD880-900A-A146-B167-45505C4A954C}" destId="{0A6111E1-B3FF-574A-934C-AB391EBC9D56}" srcOrd="0" destOrd="0" presId="urn:microsoft.com/office/officeart/2005/8/layout/pList2"/>
    <dgm:cxn modelId="{F16D813B-90B5-594E-AC48-60BD37C7B0BD}" srcId="{50EAB450-48BB-5548-BCDD-A363491693BE}" destId="{6B1C97BD-8883-6C4A-A0A1-24F4FE1F85F7}" srcOrd="6" destOrd="0" parTransId="{E074AD6D-9B2C-9A46-BB8D-37A267EDB58E}" sibTransId="{33662390-F4C5-B844-A53C-C500312AAD1D}"/>
    <dgm:cxn modelId="{2885DB46-7330-7141-B67A-D55CCA95C6F9}" type="presOf" srcId="{E57C8A6D-9988-6D47-A889-21989CA221D6}" destId="{A5B640D2-F4A8-4C4A-B5F1-CDC54D7FBA89}" srcOrd="0" destOrd="0" presId="urn:microsoft.com/office/officeart/2005/8/layout/pList2"/>
    <dgm:cxn modelId="{7194B85D-9BBE-864D-BEF3-86591591041A}" type="presOf" srcId="{E5973371-89C4-894E-ADAC-306E5F5A86FA}" destId="{F73DD323-E6E5-394D-9CBC-3CA41716EBE3}" srcOrd="0" destOrd="0" presId="urn:microsoft.com/office/officeart/2005/8/layout/pList2"/>
    <dgm:cxn modelId="{78D23A6D-E671-D047-9E90-CD58CF209D1B}" type="presOf" srcId="{DA8933BF-228C-2248-9E8B-924090AFFD8C}" destId="{5698B337-1F36-E245-AF1C-728B75540B60}" srcOrd="0" destOrd="0" presId="urn:microsoft.com/office/officeart/2005/8/layout/pList2"/>
    <dgm:cxn modelId="{17F97E74-58C5-E744-BD9B-86CEB02A3982}" type="presOf" srcId="{1CEACD24-4E82-DE45-9AA1-BBE03D088938}" destId="{5F6DA64A-7E7B-5C49-AA06-DB6AA2371D5E}" srcOrd="0" destOrd="0" presId="urn:microsoft.com/office/officeart/2005/8/layout/pList2"/>
    <dgm:cxn modelId="{E7A5338C-A1C0-0541-A474-7F0FE6BFD19B}" type="presOf" srcId="{75801D52-6489-B146-91BA-9034B773B52B}" destId="{FDFD888E-BEC0-B544-901B-98B1BC0288E5}" srcOrd="0" destOrd="0" presId="urn:microsoft.com/office/officeart/2005/8/layout/pList2"/>
    <dgm:cxn modelId="{2EA848B2-5BFA-5E4E-A368-FA110FB4DC1B}" type="presOf" srcId="{6B1C97BD-8883-6C4A-A0A1-24F4FE1F85F7}" destId="{0E90E89A-6203-0E47-BBC3-FBABF6926D2E}" srcOrd="0" destOrd="0" presId="urn:microsoft.com/office/officeart/2005/8/layout/pList2"/>
    <dgm:cxn modelId="{94A055B7-8C0E-A54A-AA1E-DDB23DA38148}" srcId="{50EAB450-48BB-5548-BCDD-A363491693BE}" destId="{3B048B16-43E7-3C4E-B2FD-BE890CBE0941}" srcOrd="0" destOrd="0" parTransId="{0A31E76A-49BB-8245-92BD-ECF7F9D1804A}" sibTransId="{1CEACD24-4E82-DE45-9AA1-BBE03D088938}"/>
    <dgm:cxn modelId="{92172BB9-890C-C041-9CEC-89071FA72EBA}" srcId="{50EAB450-48BB-5548-BCDD-A363491693BE}" destId="{8890D458-FF48-9645-8C35-EAFBEE621F9F}" srcOrd="1" destOrd="0" parTransId="{2F1268AD-7C53-A140-9E0D-8A60FB673FC9}" sibTransId="{D5C29D90-22E7-604D-A6FD-4C59AF9A1775}"/>
    <dgm:cxn modelId="{400C9BBA-1F86-8049-910A-B49C6FFFAB8D}" type="presOf" srcId="{3B048B16-43E7-3C4E-B2FD-BE890CBE0941}" destId="{553ED620-0649-2C4B-8917-CBA6D0F805E9}" srcOrd="0" destOrd="0" presId="urn:microsoft.com/office/officeart/2005/8/layout/pList2"/>
    <dgm:cxn modelId="{11E1D4BF-1421-3A40-AB9B-3511FE1F73E5}" type="presOf" srcId="{50EAB450-48BB-5548-BCDD-A363491693BE}" destId="{259C44DC-D3C9-4745-8153-0549392B0E59}" srcOrd="0" destOrd="0" presId="urn:microsoft.com/office/officeart/2005/8/layout/pList2"/>
    <dgm:cxn modelId="{4F7847C1-413E-6C40-9A5A-1A3B3CB4939E}" type="presOf" srcId="{D5C29D90-22E7-604D-A6FD-4C59AF9A1775}" destId="{403EBFE4-C10A-2C40-9369-997E027BF18A}" srcOrd="0" destOrd="0" presId="urn:microsoft.com/office/officeart/2005/8/layout/pList2"/>
    <dgm:cxn modelId="{81572CC4-BAF7-4B47-A155-88BA8898AACA}" type="presOf" srcId="{BB8BE5A7-61AA-BD44-BBA0-EA8BCA2382B7}" destId="{748EED05-2A89-124A-A591-A1EC1C2B3CDF}" srcOrd="0" destOrd="0" presId="urn:microsoft.com/office/officeart/2005/8/layout/pList2"/>
    <dgm:cxn modelId="{6B2E00DE-A99A-E54E-9552-74B8283A3AD0}" type="presOf" srcId="{4C510470-F85C-7B41-BEAA-0CA0B604DD6B}" destId="{9E4A30E9-95FE-A548-AFD1-1FF92187A77B}" srcOrd="0" destOrd="0" presId="urn:microsoft.com/office/officeart/2005/8/layout/pList2"/>
    <dgm:cxn modelId="{08883AE3-A9B4-E545-942F-D853385B04B7}" srcId="{50EAB450-48BB-5548-BCDD-A363491693BE}" destId="{E5973371-89C4-894E-ADAC-306E5F5A86FA}" srcOrd="2" destOrd="0" parTransId="{A451DFDE-4E03-A841-BB5A-1DEA3472F4B2}" sibTransId="{75801D52-6489-B146-91BA-9034B773B52B}"/>
    <dgm:cxn modelId="{EAC40FE5-2CA6-3249-B2DB-6DDB6EF4F63B}" srcId="{50EAB450-48BB-5548-BCDD-A363491693BE}" destId="{E57C8A6D-9988-6D47-A889-21989CA221D6}" srcOrd="3" destOrd="0" parTransId="{D74A824C-FAEB-654B-BF99-2D819ECCA2D4}" sibTransId="{4C510470-F85C-7B41-BEAA-0CA0B604DD6B}"/>
    <dgm:cxn modelId="{DE9B31EF-3ABD-3749-A157-ED4AFB2D0A09}" srcId="{50EAB450-48BB-5548-BCDD-A363491693BE}" destId="{B97237AD-974C-F641-9231-A1553777F221}" srcOrd="4" destOrd="0" parTransId="{C7EAB43D-C5D2-DE46-80FC-0A71513E5A74}" sibTransId="{DA8933BF-228C-2248-9E8B-924090AFFD8C}"/>
    <dgm:cxn modelId="{8150124B-9A5F-D84B-BDE9-9750F72D8C5B}" type="presParOf" srcId="{259C44DC-D3C9-4745-8153-0549392B0E59}" destId="{441AF6F0-D1AF-5342-9345-D87730C910D9}" srcOrd="0" destOrd="0" presId="urn:microsoft.com/office/officeart/2005/8/layout/pList2"/>
    <dgm:cxn modelId="{6C5E07C1-9A5F-D249-80B6-8393A73B8FBD}" type="presParOf" srcId="{259C44DC-D3C9-4745-8153-0549392B0E59}" destId="{193F87B1-A3AF-6D46-9193-EF6D4EBC4575}" srcOrd="1" destOrd="0" presId="urn:microsoft.com/office/officeart/2005/8/layout/pList2"/>
    <dgm:cxn modelId="{B5A88946-2043-7B48-8A10-D48A70A090D3}" type="presParOf" srcId="{193F87B1-A3AF-6D46-9193-EF6D4EBC4575}" destId="{7B9A0619-E3BB-5B42-AD5B-7B4D3319240B}" srcOrd="0" destOrd="0" presId="urn:microsoft.com/office/officeart/2005/8/layout/pList2"/>
    <dgm:cxn modelId="{A57D595E-B2BC-A746-86EE-AF60D9A545A3}" type="presParOf" srcId="{7B9A0619-E3BB-5B42-AD5B-7B4D3319240B}" destId="{553ED620-0649-2C4B-8917-CBA6D0F805E9}" srcOrd="0" destOrd="0" presId="urn:microsoft.com/office/officeart/2005/8/layout/pList2"/>
    <dgm:cxn modelId="{F73B1D7D-6DF7-B64F-BF51-0E3C76CE129B}" type="presParOf" srcId="{7B9A0619-E3BB-5B42-AD5B-7B4D3319240B}" destId="{85C4D17C-2987-EE48-BFF0-1D88FFEBE7FA}" srcOrd="1" destOrd="0" presId="urn:microsoft.com/office/officeart/2005/8/layout/pList2"/>
    <dgm:cxn modelId="{58732770-8458-C349-BC11-46383EA22D79}" type="presParOf" srcId="{7B9A0619-E3BB-5B42-AD5B-7B4D3319240B}" destId="{47356A1A-BAB6-2A42-A99C-E3A48B2C0DA2}" srcOrd="2" destOrd="0" presId="urn:microsoft.com/office/officeart/2005/8/layout/pList2"/>
    <dgm:cxn modelId="{7D0F4265-ECC3-4641-87F3-D625249C7204}" type="presParOf" srcId="{193F87B1-A3AF-6D46-9193-EF6D4EBC4575}" destId="{5F6DA64A-7E7B-5C49-AA06-DB6AA2371D5E}" srcOrd="1" destOrd="0" presId="urn:microsoft.com/office/officeart/2005/8/layout/pList2"/>
    <dgm:cxn modelId="{5083209E-906E-6745-8C94-C0D97A3B29EA}" type="presParOf" srcId="{193F87B1-A3AF-6D46-9193-EF6D4EBC4575}" destId="{DD0807FD-2B28-F545-A098-93DE6E6F51C8}" srcOrd="2" destOrd="0" presId="urn:microsoft.com/office/officeart/2005/8/layout/pList2"/>
    <dgm:cxn modelId="{36B69C0B-F77E-2F4A-BEF1-38698C2BD075}" type="presParOf" srcId="{DD0807FD-2B28-F545-A098-93DE6E6F51C8}" destId="{164028C2-3B48-924A-82FA-501E14CB4FAF}" srcOrd="0" destOrd="0" presId="urn:microsoft.com/office/officeart/2005/8/layout/pList2"/>
    <dgm:cxn modelId="{45D1E01C-EE65-3846-B4D9-89B3BE4ED515}" type="presParOf" srcId="{DD0807FD-2B28-F545-A098-93DE6E6F51C8}" destId="{3ACFA7F0-9300-504E-BF8F-131DCF31DE01}" srcOrd="1" destOrd="0" presId="urn:microsoft.com/office/officeart/2005/8/layout/pList2"/>
    <dgm:cxn modelId="{0BDA7F2A-FC34-144A-B2F6-C3D1257900C5}" type="presParOf" srcId="{DD0807FD-2B28-F545-A098-93DE6E6F51C8}" destId="{9C8DBFD6-DDA5-8144-A3DE-80EA18669117}" srcOrd="2" destOrd="0" presId="urn:microsoft.com/office/officeart/2005/8/layout/pList2"/>
    <dgm:cxn modelId="{B691BCCC-053D-304F-90B8-23FA7534C3FE}" type="presParOf" srcId="{193F87B1-A3AF-6D46-9193-EF6D4EBC4575}" destId="{403EBFE4-C10A-2C40-9369-997E027BF18A}" srcOrd="3" destOrd="0" presId="urn:microsoft.com/office/officeart/2005/8/layout/pList2"/>
    <dgm:cxn modelId="{92DC9DB1-98F2-A047-89B5-441AE2D32B12}" type="presParOf" srcId="{193F87B1-A3AF-6D46-9193-EF6D4EBC4575}" destId="{BF945278-0882-034C-BC2D-885B18A86F33}" srcOrd="4" destOrd="0" presId="urn:microsoft.com/office/officeart/2005/8/layout/pList2"/>
    <dgm:cxn modelId="{0F194500-1D16-D54C-96B4-330586DEBD01}" type="presParOf" srcId="{BF945278-0882-034C-BC2D-885B18A86F33}" destId="{F73DD323-E6E5-394D-9CBC-3CA41716EBE3}" srcOrd="0" destOrd="0" presId="urn:microsoft.com/office/officeart/2005/8/layout/pList2"/>
    <dgm:cxn modelId="{5755906D-182A-7446-8EE0-F9DF6D209A79}" type="presParOf" srcId="{BF945278-0882-034C-BC2D-885B18A86F33}" destId="{DE67F19A-A9ED-DF44-9C19-C757D6750672}" srcOrd="1" destOrd="0" presId="urn:microsoft.com/office/officeart/2005/8/layout/pList2"/>
    <dgm:cxn modelId="{52894B28-9FFF-2A45-B2B6-8AAECF817A8F}" type="presParOf" srcId="{BF945278-0882-034C-BC2D-885B18A86F33}" destId="{B1E06F40-EC83-C446-AA4A-3C01CAE32ACF}" srcOrd="2" destOrd="0" presId="urn:microsoft.com/office/officeart/2005/8/layout/pList2"/>
    <dgm:cxn modelId="{A860DFC5-905E-DE40-ADE0-B34BE0FF373E}" type="presParOf" srcId="{193F87B1-A3AF-6D46-9193-EF6D4EBC4575}" destId="{FDFD888E-BEC0-B544-901B-98B1BC0288E5}" srcOrd="5" destOrd="0" presId="urn:microsoft.com/office/officeart/2005/8/layout/pList2"/>
    <dgm:cxn modelId="{20B36BFB-B1C7-8745-8D47-56090D6DB201}" type="presParOf" srcId="{193F87B1-A3AF-6D46-9193-EF6D4EBC4575}" destId="{380C2FEF-97B5-6940-BCF7-59F5FE2F9ABB}" srcOrd="6" destOrd="0" presId="urn:microsoft.com/office/officeart/2005/8/layout/pList2"/>
    <dgm:cxn modelId="{9B2A7AC6-4041-C24F-8916-EA899923648F}" type="presParOf" srcId="{380C2FEF-97B5-6940-BCF7-59F5FE2F9ABB}" destId="{A5B640D2-F4A8-4C4A-B5F1-CDC54D7FBA89}" srcOrd="0" destOrd="0" presId="urn:microsoft.com/office/officeart/2005/8/layout/pList2"/>
    <dgm:cxn modelId="{BD35984B-1011-F44B-AAB0-23B1A3009FF7}" type="presParOf" srcId="{380C2FEF-97B5-6940-BCF7-59F5FE2F9ABB}" destId="{F3BDEA12-B10E-5F41-923F-5DA8F9E125F2}" srcOrd="1" destOrd="0" presId="urn:microsoft.com/office/officeart/2005/8/layout/pList2"/>
    <dgm:cxn modelId="{9C538F50-A31C-6549-8077-5AF0CCDC6E60}" type="presParOf" srcId="{380C2FEF-97B5-6940-BCF7-59F5FE2F9ABB}" destId="{DA49A2CD-FC88-C546-A57F-935CE2F76C85}" srcOrd="2" destOrd="0" presId="urn:microsoft.com/office/officeart/2005/8/layout/pList2"/>
    <dgm:cxn modelId="{C9864330-E0D9-EB46-9DA0-C9098DFEE88F}" type="presParOf" srcId="{193F87B1-A3AF-6D46-9193-EF6D4EBC4575}" destId="{9E4A30E9-95FE-A548-AFD1-1FF92187A77B}" srcOrd="7" destOrd="0" presId="urn:microsoft.com/office/officeart/2005/8/layout/pList2"/>
    <dgm:cxn modelId="{B166B36B-40F2-BF4E-AB78-C0DB28BDF258}" type="presParOf" srcId="{193F87B1-A3AF-6D46-9193-EF6D4EBC4575}" destId="{3C096354-D7C5-9E43-8516-D2BB21C1635E}" srcOrd="8" destOrd="0" presId="urn:microsoft.com/office/officeart/2005/8/layout/pList2"/>
    <dgm:cxn modelId="{76CC562E-72BE-644A-80C9-3D170E4F8BD3}" type="presParOf" srcId="{3C096354-D7C5-9E43-8516-D2BB21C1635E}" destId="{3CAFBB64-5C0C-8740-971F-7A7C5AA5BF99}" srcOrd="0" destOrd="0" presId="urn:microsoft.com/office/officeart/2005/8/layout/pList2"/>
    <dgm:cxn modelId="{ED1411BD-85E3-674E-8BDC-A1FDD4CB513A}" type="presParOf" srcId="{3C096354-D7C5-9E43-8516-D2BB21C1635E}" destId="{0C923732-9A99-1F44-AF1D-0F0E6B64FED0}" srcOrd="1" destOrd="0" presId="urn:microsoft.com/office/officeart/2005/8/layout/pList2"/>
    <dgm:cxn modelId="{8B8F945C-EBD4-FF49-81A7-2D51AF87BB88}" type="presParOf" srcId="{3C096354-D7C5-9E43-8516-D2BB21C1635E}" destId="{5B134BC0-83F1-4F4E-8664-B34957BE1DE5}" srcOrd="2" destOrd="0" presId="urn:microsoft.com/office/officeart/2005/8/layout/pList2"/>
    <dgm:cxn modelId="{33676F55-F8CD-2044-A99A-4B8A50B32515}" type="presParOf" srcId="{193F87B1-A3AF-6D46-9193-EF6D4EBC4575}" destId="{5698B337-1F36-E245-AF1C-728B75540B60}" srcOrd="9" destOrd="0" presId="urn:microsoft.com/office/officeart/2005/8/layout/pList2"/>
    <dgm:cxn modelId="{CB03DD8E-62EB-1B4A-9104-F2EF2615CC7A}" type="presParOf" srcId="{193F87B1-A3AF-6D46-9193-EF6D4EBC4575}" destId="{1F11A49B-4994-2E48-BAB5-D16519E8B24D}" srcOrd="10" destOrd="0" presId="urn:microsoft.com/office/officeart/2005/8/layout/pList2"/>
    <dgm:cxn modelId="{C6B6C2EE-B51F-BB49-940C-F9C604AED62E}" type="presParOf" srcId="{1F11A49B-4994-2E48-BAB5-D16519E8B24D}" destId="{748EED05-2A89-124A-A591-A1EC1C2B3CDF}" srcOrd="0" destOrd="0" presId="urn:microsoft.com/office/officeart/2005/8/layout/pList2"/>
    <dgm:cxn modelId="{50B64386-A042-A54D-A7E9-6AD0CF9E99A1}" type="presParOf" srcId="{1F11A49B-4994-2E48-BAB5-D16519E8B24D}" destId="{E2D652E0-D491-3944-A56C-2AC9CC0C3FF3}" srcOrd="1" destOrd="0" presId="urn:microsoft.com/office/officeart/2005/8/layout/pList2"/>
    <dgm:cxn modelId="{1C9FE9C5-A20D-574F-A9B6-BE5E61CF1950}" type="presParOf" srcId="{1F11A49B-4994-2E48-BAB5-D16519E8B24D}" destId="{79300D46-56E1-414E-AAE9-0CF2E882981F}" srcOrd="2" destOrd="0" presId="urn:microsoft.com/office/officeart/2005/8/layout/pList2"/>
    <dgm:cxn modelId="{AED64ABF-AA41-0F45-9295-ADBE22F44331}" type="presParOf" srcId="{193F87B1-A3AF-6D46-9193-EF6D4EBC4575}" destId="{0A6111E1-B3FF-574A-934C-AB391EBC9D56}" srcOrd="11" destOrd="0" presId="urn:microsoft.com/office/officeart/2005/8/layout/pList2"/>
    <dgm:cxn modelId="{483554A9-56A4-8740-9E5D-09D0BDF9ECC4}" type="presParOf" srcId="{193F87B1-A3AF-6D46-9193-EF6D4EBC4575}" destId="{22C25448-EA39-C843-911E-726C9BDFC9EB}" srcOrd="12" destOrd="0" presId="urn:microsoft.com/office/officeart/2005/8/layout/pList2"/>
    <dgm:cxn modelId="{55D4CA84-45B8-BA45-A934-075A1516C238}" type="presParOf" srcId="{22C25448-EA39-C843-911E-726C9BDFC9EB}" destId="{0E90E89A-6203-0E47-BBC3-FBABF6926D2E}" srcOrd="0" destOrd="0" presId="urn:microsoft.com/office/officeart/2005/8/layout/pList2"/>
    <dgm:cxn modelId="{6578EC66-6757-1D4D-8F59-B18F52FDA3B2}" type="presParOf" srcId="{22C25448-EA39-C843-911E-726C9BDFC9EB}" destId="{975843AE-7E84-4B4D-B279-F7AA7CCF6BB0}" srcOrd="1" destOrd="0" presId="urn:microsoft.com/office/officeart/2005/8/layout/pList2"/>
    <dgm:cxn modelId="{12D84CB7-AC13-DA43-AA43-983240B7DF7A}" type="presParOf" srcId="{22C25448-EA39-C843-911E-726C9BDFC9EB}" destId="{5DBD5574-62CB-D14C-92A5-FC6CA6EA876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BDFD11-6B0D-8B4D-8C42-57DFC61CCE62}" type="doc">
      <dgm:prSet loTypeId="urn:microsoft.com/office/officeart/2005/8/layout/lProcess2" loCatId="list" qsTypeId="urn:microsoft.com/office/officeart/2005/8/quickstyle/simple1" qsCatId="simple" csTypeId="urn:microsoft.com/office/officeart/2005/8/colors/accent2_3" csCatId="accent2" phldr="1"/>
      <dgm:spPr/>
      <dgm:t>
        <a:bodyPr/>
        <a:lstStyle/>
        <a:p>
          <a:endParaRPr lang="en-GB"/>
        </a:p>
      </dgm:t>
    </dgm:pt>
    <dgm:pt modelId="{23CCDEDF-51AA-534E-9CD4-A50F20B0F12C}">
      <dgm:prSet/>
      <dgm:spPr/>
      <dgm:t>
        <a:bodyPr/>
        <a:lstStyle/>
        <a:p>
          <a:r>
            <a:rPr lang="en-GB" dirty="0">
              <a:solidFill>
                <a:schemeClr val="accent2">
                  <a:lumMod val="90000"/>
                  <a:lumOff val="10000"/>
                </a:schemeClr>
              </a:solidFill>
            </a:rPr>
            <a:t>Standing Working Group on Gender in Research and Innovation (SWG GRI)</a:t>
          </a:r>
        </a:p>
      </dgm:t>
    </dgm:pt>
    <dgm:pt modelId="{86F628C4-A373-A745-9D50-E145F8FB9E50}" type="parTrans" cxnId="{104FC93D-005A-3E43-8E1C-E43845D752E8}">
      <dgm:prSet/>
      <dgm:spPr/>
      <dgm:t>
        <a:bodyPr/>
        <a:lstStyle/>
        <a:p>
          <a:endParaRPr lang="en-GB"/>
        </a:p>
      </dgm:t>
    </dgm:pt>
    <dgm:pt modelId="{85D3BC39-7AED-EB49-B25F-47D0DF44ED80}" type="sibTrans" cxnId="{104FC93D-005A-3E43-8E1C-E43845D752E8}">
      <dgm:prSet/>
      <dgm:spPr/>
      <dgm:t>
        <a:bodyPr/>
        <a:lstStyle/>
        <a:p>
          <a:endParaRPr lang="en-GB"/>
        </a:p>
      </dgm:t>
    </dgm:pt>
    <dgm:pt modelId="{8992EE43-B859-B64D-AACE-B3A71E9FA738}">
      <dgm:prSet/>
      <dgm:spPr/>
      <dgm:t>
        <a:bodyPr/>
        <a:lstStyle/>
        <a:p>
          <a:r>
            <a:rPr lang="en-GB" dirty="0"/>
            <a:t>The EU aims to achieve gender equality and equal opportunities in research careers to integrate the gender dimension in R&amp;I content and programmes in the European Research Area</a:t>
          </a:r>
        </a:p>
      </dgm:t>
    </dgm:pt>
    <dgm:pt modelId="{69868679-505B-8D42-9148-0F6DF200841B}" type="parTrans" cxnId="{9A59EA99-DFCE-D442-AF9B-AE8F29D5BD66}">
      <dgm:prSet/>
      <dgm:spPr/>
      <dgm:t>
        <a:bodyPr/>
        <a:lstStyle/>
        <a:p>
          <a:endParaRPr lang="en-GB"/>
        </a:p>
      </dgm:t>
    </dgm:pt>
    <dgm:pt modelId="{1EBB43EF-0FF2-8044-881B-ABC1C4F549FF}" type="sibTrans" cxnId="{9A59EA99-DFCE-D442-AF9B-AE8F29D5BD66}">
      <dgm:prSet/>
      <dgm:spPr/>
      <dgm:t>
        <a:bodyPr/>
        <a:lstStyle/>
        <a:p>
          <a:endParaRPr lang="en-GB"/>
        </a:p>
      </dgm:t>
    </dgm:pt>
    <dgm:pt modelId="{3E795C52-D04B-094A-83B0-70D5CBE81B2D}">
      <dgm:prSet/>
      <dgm:spPr/>
      <dgm:t>
        <a:bodyPr/>
        <a:lstStyle/>
        <a:p>
          <a:r>
            <a:rPr lang="en-GB" dirty="0"/>
            <a:t>provide support on R&amp;I policy challenges linked to gender equality</a:t>
          </a:r>
        </a:p>
      </dgm:t>
    </dgm:pt>
    <dgm:pt modelId="{D33B4C2F-9950-914B-B210-AD2546C0C732}" type="parTrans" cxnId="{E3BC4450-6364-FA44-B090-0AC156AEE7AC}">
      <dgm:prSet/>
      <dgm:spPr/>
      <dgm:t>
        <a:bodyPr/>
        <a:lstStyle/>
        <a:p>
          <a:endParaRPr lang="en-GB"/>
        </a:p>
      </dgm:t>
    </dgm:pt>
    <dgm:pt modelId="{083D0C6F-D52F-B14E-877D-5BF46F8B5F8F}" type="sibTrans" cxnId="{E3BC4450-6364-FA44-B090-0AC156AEE7AC}">
      <dgm:prSet/>
      <dgm:spPr/>
      <dgm:t>
        <a:bodyPr/>
        <a:lstStyle/>
        <a:p>
          <a:endParaRPr lang="en-GB"/>
        </a:p>
      </dgm:t>
    </dgm:pt>
    <dgm:pt modelId="{C17BC7EB-9EE8-AE46-92C7-B3602EF32E2C}">
      <dgm:prSet/>
      <dgm:spPr/>
      <dgm:t>
        <a:bodyPr/>
        <a:lstStyle/>
        <a:p>
          <a:r>
            <a:rPr lang="en-GB" dirty="0"/>
            <a:t>exchange knowledge and good practice</a:t>
          </a:r>
        </a:p>
      </dgm:t>
    </dgm:pt>
    <dgm:pt modelId="{B59EE4F5-1D96-9A4F-ADFE-D2971EE9453E}" type="parTrans" cxnId="{B6116C85-DA21-584A-BF2C-8029FDB79377}">
      <dgm:prSet/>
      <dgm:spPr/>
      <dgm:t>
        <a:bodyPr/>
        <a:lstStyle/>
        <a:p>
          <a:endParaRPr lang="en-GB"/>
        </a:p>
      </dgm:t>
    </dgm:pt>
    <dgm:pt modelId="{C54EEFD2-1654-714B-AFAC-D13CD9E16F23}" type="sibTrans" cxnId="{B6116C85-DA21-584A-BF2C-8029FDB79377}">
      <dgm:prSet/>
      <dgm:spPr/>
      <dgm:t>
        <a:bodyPr/>
        <a:lstStyle/>
        <a:p>
          <a:endParaRPr lang="en-GB"/>
        </a:p>
      </dgm:t>
    </dgm:pt>
    <dgm:pt modelId="{CE3E3693-A99E-8444-B42F-29F20B460DCB}">
      <dgm:prSet/>
      <dgm:spPr/>
      <dgm:t>
        <a:bodyPr/>
        <a:lstStyle/>
        <a:p>
          <a:r>
            <a:rPr lang="en-GB" dirty="0"/>
            <a:t>facilitate the regular collection of data and indicators</a:t>
          </a:r>
        </a:p>
      </dgm:t>
    </dgm:pt>
    <dgm:pt modelId="{3C8EE548-8325-094C-AF50-3539E251246A}" type="parTrans" cxnId="{66CA0273-2823-5B4A-8AA6-12E65D321D0B}">
      <dgm:prSet/>
      <dgm:spPr/>
      <dgm:t>
        <a:bodyPr/>
        <a:lstStyle/>
        <a:p>
          <a:endParaRPr lang="en-GB"/>
        </a:p>
      </dgm:t>
    </dgm:pt>
    <dgm:pt modelId="{3E893A69-FB08-1D4A-A839-5240B3F1F509}" type="sibTrans" cxnId="{66CA0273-2823-5B4A-8AA6-12E65D321D0B}">
      <dgm:prSet/>
      <dgm:spPr/>
      <dgm:t>
        <a:bodyPr/>
        <a:lstStyle/>
        <a:p>
          <a:endParaRPr lang="en-GB"/>
        </a:p>
      </dgm:t>
    </dgm:pt>
    <dgm:pt modelId="{5845DBD9-2738-9E40-B802-8868C57ED870}" type="pres">
      <dgm:prSet presAssocID="{76BDFD11-6B0D-8B4D-8C42-57DFC61CCE62}" presName="theList" presStyleCnt="0">
        <dgm:presLayoutVars>
          <dgm:dir/>
          <dgm:animLvl val="lvl"/>
          <dgm:resizeHandles val="exact"/>
        </dgm:presLayoutVars>
      </dgm:prSet>
      <dgm:spPr/>
    </dgm:pt>
    <dgm:pt modelId="{8C33883E-10A6-CB48-9207-09C9CFDADB40}" type="pres">
      <dgm:prSet presAssocID="{23CCDEDF-51AA-534E-9CD4-A50F20B0F12C}" presName="compNode" presStyleCnt="0"/>
      <dgm:spPr/>
    </dgm:pt>
    <dgm:pt modelId="{EC8451D0-B271-1A47-A88F-2F6353FE4057}" type="pres">
      <dgm:prSet presAssocID="{23CCDEDF-51AA-534E-9CD4-A50F20B0F12C}" presName="aNode" presStyleLbl="bgShp" presStyleIdx="0" presStyleCnt="1"/>
      <dgm:spPr/>
    </dgm:pt>
    <dgm:pt modelId="{0F882F69-E3FC-3C44-86EA-003CB3880F7B}" type="pres">
      <dgm:prSet presAssocID="{23CCDEDF-51AA-534E-9CD4-A50F20B0F12C}" presName="textNode" presStyleLbl="bgShp" presStyleIdx="0" presStyleCnt="1"/>
      <dgm:spPr/>
    </dgm:pt>
    <dgm:pt modelId="{44F5400D-378C-CC4C-A23D-9145DBC6AEAC}" type="pres">
      <dgm:prSet presAssocID="{23CCDEDF-51AA-534E-9CD4-A50F20B0F12C}" presName="compChildNode" presStyleCnt="0"/>
      <dgm:spPr/>
    </dgm:pt>
    <dgm:pt modelId="{DA3E4D9F-957D-F343-B277-6E37C6E3B15C}" type="pres">
      <dgm:prSet presAssocID="{23CCDEDF-51AA-534E-9CD4-A50F20B0F12C}" presName="theInnerList" presStyleCnt="0"/>
      <dgm:spPr/>
    </dgm:pt>
    <dgm:pt modelId="{EB5D4F95-9E56-6D4F-AF07-B1642776A828}" type="pres">
      <dgm:prSet presAssocID="{8992EE43-B859-B64D-AACE-B3A71E9FA738}" presName="childNode" presStyleLbl="node1" presStyleIdx="0" presStyleCnt="4">
        <dgm:presLayoutVars>
          <dgm:bulletEnabled val="1"/>
        </dgm:presLayoutVars>
      </dgm:prSet>
      <dgm:spPr/>
    </dgm:pt>
    <dgm:pt modelId="{A604E2D8-C838-CC45-AB84-5E27D1775D33}" type="pres">
      <dgm:prSet presAssocID="{8992EE43-B859-B64D-AACE-B3A71E9FA738}" presName="aSpace2" presStyleCnt="0"/>
      <dgm:spPr/>
    </dgm:pt>
    <dgm:pt modelId="{7712FDC4-45D2-3344-AA5F-BFE8B4DFAC3B}" type="pres">
      <dgm:prSet presAssocID="{3E795C52-D04B-094A-83B0-70D5CBE81B2D}" presName="childNode" presStyleLbl="node1" presStyleIdx="1" presStyleCnt="4">
        <dgm:presLayoutVars>
          <dgm:bulletEnabled val="1"/>
        </dgm:presLayoutVars>
      </dgm:prSet>
      <dgm:spPr/>
    </dgm:pt>
    <dgm:pt modelId="{8BAD6FFE-1012-3448-B556-7596E9801888}" type="pres">
      <dgm:prSet presAssocID="{3E795C52-D04B-094A-83B0-70D5CBE81B2D}" presName="aSpace2" presStyleCnt="0"/>
      <dgm:spPr/>
    </dgm:pt>
    <dgm:pt modelId="{9EEC10DB-87FC-E44F-9189-E43F672B3547}" type="pres">
      <dgm:prSet presAssocID="{C17BC7EB-9EE8-AE46-92C7-B3602EF32E2C}" presName="childNode" presStyleLbl="node1" presStyleIdx="2" presStyleCnt="4">
        <dgm:presLayoutVars>
          <dgm:bulletEnabled val="1"/>
        </dgm:presLayoutVars>
      </dgm:prSet>
      <dgm:spPr/>
    </dgm:pt>
    <dgm:pt modelId="{8DF041BE-C66F-644A-9373-474A5F35C501}" type="pres">
      <dgm:prSet presAssocID="{C17BC7EB-9EE8-AE46-92C7-B3602EF32E2C}" presName="aSpace2" presStyleCnt="0"/>
      <dgm:spPr/>
    </dgm:pt>
    <dgm:pt modelId="{C7B0035A-01F2-4547-A125-FF8FCE4FFEF4}" type="pres">
      <dgm:prSet presAssocID="{CE3E3693-A99E-8444-B42F-29F20B460DCB}" presName="childNode" presStyleLbl="node1" presStyleIdx="3" presStyleCnt="4">
        <dgm:presLayoutVars>
          <dgm:bulletEnabled val="1"/>
        </dgm:presLayoutVars>
      </dgm:prSet>
      <dgm:spPr/>
    </dgm:pt>
  </dgm:ptLst>
  <dgm:cxnLst>
    <dgm:cxn modelId="{7B4ED43B-2735-D243-AB32-5FDE4934A29F}" type="presOf" srcId="{8992EE43-B859-B64D-AACE-B3A71E9FA738}" destId="{EB5D4F95-9E56-6D4F-AF07-B1642776A828}" srcOrd="0" destOrd="0" presId="urn:microsoft.com/office/officeart/2005/8/layout/lProcess2"/>
    <dgm:cxn modelId="{104FC93D-005A-3E43-8E1C-E43845D752E8}" srcId="{76BDFD11-6B0D-8B4D-8C42-57DFC61CCE62}" destId="{23CCDEDF-51AA-534E-9CD4-A50F20B0F12C}" srcOrd="0" destOrd="0" parTransId="{86F628C4-A373-A745-9D50-E145F8FB9E50}" sibTransId="{85D3BC39-7AED-EB49-B25F-47D0DF44ED80}"/>
    <dgm:cxn modelId="{E3BC4450-6364-FA44-B090-0AC156AEE7AC}" srcId="{23CCDEDF-51AA-534E-9CD4-A50F20B0F12C}" destId="{3E795C52-D04B-094A-83B0-70D5CBE81B2D}" srcOrd="1" destOrd="0" parTransId="{D33B4C2F-9950-914B-B210-AD2546C0C732}" sibTransId="{083D0C6F-D52F-B14E-877D-5BF46F8B5F8F}"/>
    <dgm:cxn modelId="{80C57764-DF55-C14B-97F4-5567C78CED2A}" type="presOf" srcId="{23CCDEDF-51AA-534E-9CD4-A50F20B0F12C}" destId="{EC8451D0-B271-1A47-A88F-2F6353FE4057}" srcOrd="0" destOrd="0" presId="urn:microsoft.com/office/officeart/2005/8/layout/lProcess2"/>
    <dgm:cxn modelId="{66CA0273-2823-5B4A-8AA6-12E65D321D0B}" srcId="{23CCDEDF-51AA-534E-9CD4-A50F20B0F12C}" destId="{CE3E3693-A99E-8444-B42F-29F20B460DCB}" srcOrd="3" destOrd="0" parTransId="{3C8EE548-8325-094C-AF50-3539E251246A}" sibTransId="{3E893A69-FB08-1D4A-A839-5240B3F1F509}"/>
    <dgm:cxn modelId="{B6116C85-DA21-584A-BF2C-8029FDB79377}" srcId="{23CCDEDF-51AA-534E-9CD4-A50F20B0F12C}" destId="{C17BC7EB-9EE8-AE46-92C7-B3602EF32E2C}" srcOrd="2" destOrd="0" parTransId="{B59EE4F5-1D96-9A4F-ADFE-D2971EE9453E}" sibTransId="{C54EEFD2-1654-714B-AFAC-D13CD9E16F23}"/>
    <dgm:cxn modelId="{D7D67085-CB57-8E4C-9A58-88EE8B9D24A8}" type="presOf" srcId="{76BDFD11-6B0D-8B4D-8C42-57DFC61CCE62}" destId="{5845DBD9-2738-9E40-B802-8868C57ED870}" srcOrd="0" destOrd="0" presId="urn:microsoft.com/office/officeart/2005/8/layout/lProcess2"/>
    <dgm:cxn modelId="{87F9C988-FC2B-464A-860A-EEEAD664C738}" type="presOf" srcId="{23CCDEDF-51AA-534E-9CD4-A50F20B0F12C}" destId="{0F882F69-E3FC-3C44-86EA-003CB3880F7B}" srcOrd="1" destOrd="0" presId="urn:microsoft.com/office/officeart/2005/8/layout/lProcess2"/>
    <dgm:cxn modelId="{9A59EA99-DFCE-D442-AF9B-AE8F29D5BD66}" srcId="{23CCDEDF-51AA-534E-9CD4-A50F20B0F12C}" destId="{8992EE43-B859-B64D-AACE-B3A71E9FA738}" srcOrd="0" destOrd="0" parTransId="{69868679-505B-8D42-9148-0F6DF200841B}" sibTransId="{1EBB43EF-0FF2-8044-881B-ABC1C4F549FF}"/>
    <dgm:cxn modelId="{5B612CAD-9245-D642-972D-FD5FBE113A72}" type="presOf" srcId="{C17BC7EB-9EE8-AE46-92C7-B3602EF32E2C}" destId="{9EEC10DB-87FC-E44F-9189-E43F672B3547}" srcOrd="0" destOrd="0" presId="urn:microsoft.com/office/officeart/2005/8/layout/lProcess2"/>
    <dgm:cxn modelId="{8BB29BBC-2476-B94C-AEC7-E7BBF44CA7DF}" type="presOf" srcId="{CE3E3693-A99E-8444-B42F-29F20B460DCB}" destId="{C7B0035A-01F2-4547-A125-FF8FCE4FFEF4}" srcOrd="0" destOrd="0" presId="urn:microsoft.com/office/officeart/2005/8/layout/lProcess2"/>
    <dgm:cxn modelId="{040173F7-71CD-014A-80D8-5905B1537448}" type="presOf" srcId="{3E795C52-D04B-094A-83B0-70D5CBE81B2D}" destId="{7712FDC4-45D2-3344-AA5F-BFE8B4DFAC3B}" srcOrd="0" destOrd="0" presId="urn:microsoft.com/office/officeart/2005/8/layout/lProcess2"/>
    <dgm:cxn modelId="{95847E06-FC00-BD49-A55D-D5B37B24C985}" type="presParOf" srcId="{5845DBD9-2738-9E40-B802-8868C57ED870}" destId="{8C33883E-10A6-CB48-9207-09C9CFDADB40}" srcOrd="0" destOrd="0" presId="urn:microsoft.com/office/officeart/2005/8/layout/lProcess2"/>
    <dgm:cxn modelId="{DA032807-A13C-E441-87EF-5DF2867BC62D}" type="presParOf" srcId="{8C33883E-10A6-CB48-9207-09C9CFDADB40}" destId="{EC8451D0-B271-1A47-A88F-2F6353FE4057}" srcOrd="0" destOrd="0" presId="urn:microsoft.com/office/officeart/2005/8/layout/lProcess2"/>
    <dgm:cxn modelId="{4D9F8D35-BB76-3340-A65C-22F5F5EF91B1}" type="presParOf" srcId="{8C33883E-10A6-CB48-9207-09C9CFDADB40}" destId="{0F882F69-E3FC-3C44-86EA-003CB3880F7B}" srcOrd="1" destOrd="0" presId="urn:microsoft.com/office/officeart/2005/8/layout/lProcess2"/>
    <dgm:cxn modelId="{6C5C9389-5FE7-044B-9617-62077C2FA09B}" type="presParOf" srcId="{8C33883E-10A6-CB48-9207-09C9CFDADB40}" destId="{44F5400D-378C-CC4C-A23D-9145DBC6AEAC}" srcOrd="2" destOrd="0" presId="urn:microsoft.com/office/officeart/2005/8/layout/lProcess2"/>
    <dgm:cxn modelId="{949BEA24-FEC5-6A42-A086-AA6818A73F9A}" type="presParOf" srcId="{44F5400D-378C-CC4C-A23D-9145DBC6AEAC}" destId="{DA3E4D9F-957D-F343-B277-6E37C6E3B15C}" srcOrd="0" destOrd="0" presId="urn:microsoft.com/office/officeart/2005/8/layout/lProcess2"/>
    <dgm:cxn modelId="{9DE25E18-3E64-3F40-8443-8911A782B69E}" type="presParOf" srcId="{DA3E4D9F-957D-F343-B277-6E37C6E3B15C}" destId="{EB5D4F95-9E56-6D4F-AF07-B1642776A828}" srcOrd="0" destOrd="0" presId="urn:microsoft.com/office/officeart/2005/8/layout/lProcess2"/>
    <dgm:cxn modelId="{4373B739-417D-1849-99D9-700918F5B853}" type="presParOf" srcId="{DA3E4D9F-957D-F343-B277-6E37C6E3B15C}" destId="{A604E2D8-C838-CC45-AB84-5E27D1775D33}" srcOrd="1" destOrd="0" presId="urn:microsoft.com/office/officeart/2005/8/layout/lProcess2"/>
    <dgm:cxn modelId="{58586EB5-E736-8545-A264-B3BFA90D115E}" type="presParOf" srcId="{DA3E4D9F-957D-F343-B277-6E37C6E3B15C}" destId="{7712FDC4-45D2-3344-AA5F-BFE8B4DFAC3B}" srcOrd="2" destOrd="0" presId="urn:microsoft.com/office/officeart/2005/8/layout/lProcess2"/>
    <dgm:cxn modelId="{5573DE16-1DA1-2048-AE77-77D4049A3DE7}" type="presParOf" srcId="{DA3E4D9F-957D-F343-B277-6E37C6E3B15C}" destId="{8BAD6FFE-1012-3448-B556-7596E9801888}" srcOrd="3" destOrd="0" presId="urn:microsoft.com/office/officeart/2005/8/layout/lProcess2"/>
    <dgm:cxn modelId="{A290A382-91EF-A844-95B3-1C08BCB2478C}" type="presParOf" srcId="{DA3E4D9F-957D-F343-B277-6E37C6E3B15C}" destId="{9EEC10DB-87FC-E44F-9189-E43F672B3547}" srcOrd="4" destOrd="0" presId="urn:microsoft.com/office/officeart/2005/8/layout/lProcess2"/>
    <dgm:cxn modelId="{BAEB1EF7-A6E8-E849-B2F9-EF0FCB6642C3}" type="presParOf" srcId="{DA3E4D9F-957D-F343-B277-6E37C6E3B15C}" destId="{8DF041BE-C66F-644A-9373-474A5F35C501}" srcOrd="5" destOrd="0" presId="urn:microsoft.com/office/officeart/2005/8/layout/lProcess2"/>
    <dgm:cxn modelId="{65A075E8-BA98-E247-804B-208633A98763}" type="presParOf" srcId="{DA3E4D9F-957D-F343-B277-6E37C6E3B15C}" destId="{C7B0035A-01F2-4547-A125-FF8FCE4FFEF4}"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311F1A-5939-F84F-B748-315305BDACF2}" type="doc">
      <dgm:prSet loTypeId="urn:microsoft.com/office/officeart/2005/8/layout/lProcess2" loCatId="list" qsTypeId="urn:microsoft.com/office/officeart/2005/8/quickstyle/simple1" qsCatId="simple" csTypeId="urn:microsoft.com/office/officeart/2005/8/colors/accent2_3" csCatId="accent2"/>
      <dgm:spPr/>
      <dgm:t>
        <a:bodyPr/>
        <a:lstStyle/>
        <a:p>
          <a:endParaRPr lang="en-GB"/>
        </a:p>
      </dgm:t>
    </dgm:pt>
    <dgm:pt modelId="{61D75F98-525D-574A-BACE-EAD8FE92A038}">
      <dgm:prSet/>
      <dgm:spPr/>
      <dgm:t>
        <a:bodyPr/>
        <a:lstStyle/>
        <a:p>
          <a:r>
            <a:rPr lang="en-US" dirty="0">
              <a:solidFill>
                <a:schemeClr val="accent2">
                  <a:lumMod val="90000"/>
                  <a:lumOff val="10000"/>
                </a:schemeClr>
              </a:solidFill>
            </a:rPr>
            <a:t>United National Sustainable Development Goals </a:t>
          </a:r>
          <a:endParaRPr lang="en-GB" dirty="0">
            <a:solidFill>
              <a:schemeClr val="accent2">
                <a:lumMod val="90000"/>
                <a:lumOff val="10000"/>
              </a:schemeClr>
            </a:solidFill>
          </a:endParaRPr>
        </a:p>
      </dgm:t>
    </dgm:pt>
    <dgm:pt modelId="{F12CB079-4FCB-B649-B2CA-1B45C45B35A3}" type="parTrans" cxnId="{68B5D691-4B66-B543-9843-6DE6460EC3DC}">
      <dgm:prSet/>
      <dgm:spPr/>
      <dgm:t>
        <a:bodyPr/>
        <a:lstStyle/>
        <a:p>
          <a:endParaRPr lang="en-GB"/>
        </a:p>
      </dgm:t>
    </dgm:pt>
    <dgm:pt modelId="{BE207F14-148F-6B4D-924C-75E7C6A7AC73}" type="sibTrans" cxnId="{68B5D691-4B66-B543-9843-6DE6460EC3DC}">
      <dgm:prSet/>
      <dgm:spPr/>
      <dgm:t>
        <a:bodyPr/>
        <a:lstStyle/>
        <a:p>
          <a:endParaRPr lang="en-GB"/>
        </a:p>
      </dgm:t>
    </dgm:pt>
    <dgm:pt modelId="{F0412548-935B-5B46-9260-A03144A13FAC}">
      <dgm:prSet/>
      <dgm:spPr/>
      <dgm:t>
        <a:bodyPr/>
        <a:lstStyle/>
        <a:p>
          <a:r>
            <a:rPr lang="en-US"/>
            <a:t>Goal 5: </a:t>
          </a:r>
          <a:r>
            <a:rPr lang="en-GB"/>
            <a:t>Achieve gender equality and empower all women and girls </a:t>
          </a:r>
        </a:p>
      </dgm:t>
    </dgm:pt>
    <dgm:pt modelId="{2FDF5B68-F10C-FE47-B3D9-5F75A6A39844}" type="parTrans" cxnId="{B5428C5C-8513-1442-A24F-91D7ACB840D9}">
      <dgm:prSet/>
      <dgm:spPr/>
      <dgm:t>
        <a:bodyPr/>
        <a:lstStyle/>
        <a:p>
          <a:endParaRPr lang="en-GB"/>
        </a:p>
      </dgm:t>
    </dgm:pt>
    <dgm:pt modelId="{63F41A25-49A4-454F-BB03-F48FBCC9977B}" type="sibTrans" cxnId="{B5428C5C-8513-1442-A24F-91D7ACB840D9}">
      <dgm:prSet/>
      <dgm:spPr/>
      <dgm:t>
        <a:bodyPr/>
        <a:lstStyle/>
        <a:p>
          <a:endParaRPr lang="en-GB"/>
        </a:p>
      </dgm:t>
    </dgm:pt>
    <dgm:pt modelId="{638E438C-2FEF-A446-B00D-65A0C6F500D5}">
      <dgm:prSet/>
      <dgm:spPr/>
      <dgm:t>
        <a:bodyPr/>
        <a:lstStyle/>
        <a:p>
          <a:r>
            <a:rPr lang="en-GB"/>
            <a:t>Ensure women’s full and effective participation and equal opportunities for leadership at all levels of decision-making in political, economic and public life</a:t>
          </a:r>
        </a:p>
      </dgm:t>
    </dgm:pt>
    <dgm:pt modelId="{D4B78A3E-24B8-E644-AACE-F3EBBCFB6F76}" type="parTrans" cxnId="{C8995694-CF87-CA45-BBA4-3D353064E38D}">
      <dgm:prSet/>
      <dgm:spPr/>
      <dgm:t>
        <a:bodyPr/>
        <a:lstStyle/>
        <a:p>
          <a:endParaRPr lang="en-GB"/>
        </a:p>
      </dgm:t>
    </dgm:pt>
    <dgm:pt modelId="{D0381F0A-2138-6D4E-AB2F-32239056B976}" type="sibTrans" cxnId="{C8995694-CF87-CA45-BBA4-3D353064E38D}">
      <dgm:prSet/>
      <dgm:spPr/>
      <dgm:t>
        <a:bodyPr/>
        <a:lstStyle/>
        <a:p>
          <a:endParaRPr lang="en-GB"/>
        </a:p>
      </dgm:t>
    </dgm:pt>
    <dgm:pt modelId="{385115F5-0DF7-6841-9FF6-03B1A7B2204E}">
      <dgm:prSet/>
      <dgm:spPr/>
      <dgm:t>
        <a:bodyPr/>
        <a:lstStyle/>
        <a:p>
          <a:r>
            <a:rPr lang="en-GB"/>
            <a:t>Enhance the use of enabling technology, in particular information and communications technology, to promote the empowerment of women</a:t>
          </a:r>
        </a:p>
      </dgm:t>
    </dgm:pt>
    <dgm:pt modelId="{9F869B3C-9000-2E4A-A8AF-643F2E881EBF}" type="parTrans" cxnId="{A3B2B33C-991B-3445-BB3D-19B30439E0BC}">
      <dgm:prSet/>
      <dgm:spPr/>
      <dgm:t>
        <a:bodyPr/>
        <a:lstStyle/>
        <a:p>
          <a:endParaRPr lang="en-GB"/>
        </a:p>
      </dgm:t>
    </dgm:pt>
    <dgm:pt modelId="{BBA57E50-0243-D145-8F28-6D4D2F535B3C}" type="sibTrans" cxnId="{A3B2B33C-991B-3445-BB3D-19B30439E0BC}">
      <dgm:prSet/>
      <dgm:spPr/>
      <dgm:t>
        <a:bodyPr/>
        <a:lstStyle/>
        <a:p>
          <a:endParaRPr lang="en-GB"/>
        </a:p>
      </dgm:t>
    </dgm:pt>
    <dgm:pt modelId="{E3762C5E-3BE0-EA46-AC5B-5EA2F9C71F5D}">
      <dgm:prSet/>
      <dgm:spPr/>
      <dgm:t>
        <a:bodyPr/>
        <a:lstStyle/>
        <a:p>
          <a:r>
            <a:rPr lang="en-GB"/>
            <a:t>Adopt and strengthen sound policies and enforceable legislation for the promotion of gender equality and the empowerment of all women and girls at all levels</a:t>
          </a:r>
        </a:p>
      </dgm:t>
    </dgm:pt>
    <dgm:pt modelId="{F24E4122-746E-4B48-BDE2-BEB80613C75D}" type="parTrans" cxnId="{D19CA0A9-5443-9E47-A829-72F39F8F2FEC}">
      <dgm:prSet/>
      <dgm:spPr/>
      <dgm:t>
        <a:bodyPr/>
        <a:lstStyle/>
        <a:p>
          <a:endParaRPr lang="en-GB"/>
        </a:p>
      </dgm:t>
    </dgm:pt>
    <dgm:pt modelId="{559E86D2-6590-F342-82CF-C8397EC1112B}" type="sibTrans" cxnId="{D19CA0A9-5443-9E47-A829-72F39F8F2FEC}">
      <dgm:prSet/>
      <dgm:spPr/>
      <dgm:t>
        <a:bodyPr/>
        <a:lstStyle/>
        <a:p>
          <a:endParaRPr lang="en-GB"/>
        </a:p>
      </dgm:t>
    </dgm:pt>
    <dgm:pt modelId="{37C9D2D1-99F9-FA4C-90DD-09A729D1A788}" type="pres">
      <dgm:prSet presAssocID="{2F311F1A-5939-F84F-B748-315305BDACF2}" presName="theList" presStyleCnt="0">
        <dgm:presLayoutVars>
          <dgm:dir/>
          <dgm:animLvl val="lvl"/>
          <dgm:resizeHandles val="exact"/>
        </dgm:presLayoutVars>
      </dgm:prSet>
      <dgm:spPr/>
    </dgm:pt>
    <dgm:pt modelId="{924F4659-066F-BC4D-9165-93BC61E0F38F}" type="pres">
      <dgm:prSet presAssocID="{61D75F98-525D-574A-BACE-EAD8FE92A038}" presName="compNode" presStyleCnt="0"/>
      <dgm:spPr/>
    </dgm:pt>
    <dgm:pt modelId="{6B2CC9B7-EB7C-3A41-96A2-0C5FD455EA72}" type="pres">
      <dgm:prSet presAssocID="{61D75F98-525D-574A-BACE-EAD8FE92A038}" presName="aNode" presStyleLbl="bgShp" presStyleIdx="0" presStyleCnt="1" custLinFactNeighborY="220"/>
      <dgm:spPr/>
    </dgm:pt>
    <dgm:pt modelId="{F623A021-7C0D-1B42-BD00-8F5EF94B176A}" type="pres">
      <dgm:prSet presAssocID="{61D75F98-525D-574A-BACE-EAD8FE92A038}" presName="textNode" presStyleLbl="bgShp" presStyleIdx="0" presStyleCnt="1"/>
      <dgm:spPr/>
    </dgm:pt>
    <dgm:pt modelId="{B3B8C38A-1178-E447-8D07-7D31E88217E9}" type="pres">
      <dgm:prSet presAssocID="{61D75F98-525D-574A-BACE-EAD8FE92A038}" presName="compChildNode" presStyleCnt="0"/>
      <dgm:spPr/>
    </dgm:pt>
    <dgm:pt modelId="{933C97C5-C5E5-3747-B40F-E766207A5CA7}" type="pres">
      <dgm:prSet presAssocID="{61D75F98-525D-574A-BACE-EAD8FE92A038}" presName="theInnerList" presStyleCnt="0"/>
      <dgm:spPr/>
    </dgm:pt>
    <dgm:pt modelId="{01212986-7926-CA4E-AE21-C462218DB944}" type="pres">
      <dgm:prSet presAssocID="{F0412548-935B-5B46-9260-A03144A13FAC}" presName="childNode" presStyleLbl="node1" presStyleIdx="0" presStyleCnt="4">
        <dgm:presLayoutVars>
          <dgm:bulletEnabled val="1"/>
        </dgm:presLayoutVars>
      </dgm:prSet>
      <dgm:spPr/>
    </dgm:pt>
    <dgm:pt modelId="{AC74AD8C-3D9A-7E4F-A0B5-FC4814FE0165}" type="pres">
      <dgm:prSet presAssocID="{F0412548-935B-5B46-9260-A03144A13FAC}" presName="aSpace2" presStyleCnt="0"/>
      <dgm:spPr/>
    </dgm:pt>
    <dgm:pt modelId="{BE46FFA6-9336-6240-97E1-CCF00FD71DCB}" type="pres">
      <dgm:prSet presAssocID="{638E438C-2FEF-A446-B00D-65A0C6F500D5}" presName="childNode" presStyleLbl="node1" presStyleIdx="1" presStyleCnt="4">
        <dgm:presLayoutVars>
          <dgm:bulletEnabled val="1"/>
        </dgm:presLayoutVars>
      </dgm:prSet>
      <dgm:spPr/>
    </dgm:pt>
    <dgm:pt modelId="{714A8A92-6F3B-B148-A0FB-6CEE48A27779}" type="pres">
      <dgm:prSet presAssocID="{638E438C-2FEF-A446-B00D-65A0C6F500D5}" presName="aSpace2" presStyleCnt="0"/>
      <dgm:spPr/>
    </dgm:pt>
    <dgm:pt modelId="{A191FFCB-9DDC-1D4D-82CA-AD8D2A74E44A}" type="pres">
      <dgm:prSet presAssocID="{385115F5-0DF7-6841-9FF6-03B1A7B2204E}" presName="childNode" presStyleLbl="node1" presStyleIdx="2" presStyleCnt="4">
        <dgm:presLayoutVars>
          <dgm:bulletEnabled val="1"/>
        </dgm:presLayoutVars>
      </dgm:prSet>
      <dgm:spPr/>
    </dgm:pt>
    <dgm:pt modelId="{4FFA7AEA-0424-4D4E-B227-7E19C1FB2F5C}" type="pres">
      <dgm:prSet presAssocID="{385115F5-0DF7-6841-9FF6-03B1A7B2204E}" presName="aSpace2" presStyleCnt="0"/>
      <dgm:spPr/>
    </dgm:pt>
    <dgm:pt modelId="{F2AE8ADA-8812-654A-9E20-07245FD2C117}" type="pres">
      <dgm:prSet presAssocID="{E3762C5E-3BE0-EA46-AC5B-5EA2F9C71F5D}" presName="childNode" presStyleLbl="node1" presStyleIdx="3" presStyleCnt="4">
        <dgm:presLayoutVars>
          <dgm:bulletEnabled val="1"/>
        </dgm:presLayoutVars>
      </dgm:prSet>
      <dgm:spPr/>
    </dgm:pt>
  </dgm:ptLst>
  <dgm:cxnLst>
    <dgm:cxn modelId="{334AE70F-8654-9B4B-B7CF-00A4877CB717}" type="presOf" srcId="{638E438C-2FEF-A446-B00D-65A0C6F500D5}" destId="{BE46FFA6-9336-6240-97E1-CCF00FD71DCB}" srcOrd="0" destOrd="0" presId="urn:microsoft.com/office/officeart/2005/8/layout/lProcess2"/>
    <dgm:cxn modelId="{A3B2B33C-991B-3445-BB3D-19B30439E0BC}" srcId="{61D75F98-525D-574A-BACE-EAD8FE92A038}" destId="{385115F5-0DF7-6841-9FF6-03B1A7B2204E}" srcOrd="2" destOrd="0" parTransId="{9F869B3C-9000-2E4A-A8AF-643F2E881EBF}" sibTransId="{BBA57E50-0243-D145-8F28-6D4D2F535B3C}"/>
    <dgm:cxn modelId="{F38BDC49-A67E-6847-8D62-4DFFAAD84FF1}" type="presOf" srcId="{385115F5-0DF7-6841-9FF6-03B1A7B2204E}" destId="{A191FFCB-9DDC-1D4D-82CA-AD8D2A74E44A}" srcOrd="0" destOrd="0" presId="urn:microsoft.com/office/officeart/2005/8/layout/lProcess2"/>
    <dgm:cxn modelId="{3DE96455-1BDF-CC49-A56F-EA09C6DF2A34}" type="presOf" srcId="{61D75F98-525D-574A-BACE-EAD8FE92A038}" destId="{6B2CC9B7-EB7C-3A41-96A2-0C5FD455EA72}" srcOrd="0" destOrd="0" presId="urn:microsoft.com/office/officeart/2005/8/layout/lProcess2"/>
    <dgm:cxn modelId="{B5428C5C-8513-1442-A24F-91D7ACB840D9}" srcId="{61D75F98-525D-574A-BACE-EAD8FE92A038}" destId="{F0412548-935B-5B46-9260-A03144A13FAC}" srcOrd="0" destOrd="0" parTransId="{2FDF5B68-F10C-FE47-B3D9-5F75A6A39844}" sibTransId="{63F41A25-49A4-454F-BB03-F48FBCC9977B}"/>
    <dgm:cxn modelId="{5565DA80-C932-834D-B4C9-0E57C6F01495}" type="presOf" srcId="{F0412548-935B-5B46-9260-A03144A13FAC}" destId="{01212986-7926-CA4E-AE21-C462218DB944}" srcOrd="0" destOrd="0" presId="urn:microsoft.com/office/officeart/2005/8/layout/lProcess2"/>
    <dgm:cxn modelId="{68B5D691-4B66-B543-9843-6DE6460EC3DC}" srcId="{2F311F1A-5939-F84F-B748-315305BDACF2}" destId="{61D75F98-525D-574A-BACE-EAD8FE92A038}" srcOrd="0" destOrd="0" parTransId="{F12CB079-4FCB-B649-B2CA-1B45C45B35A3}" sibTransId="{BE207F14-148F-6B4D-924C-75E7C6A7AC73}"/>
    <dgm:cxn modelId="{C8995694-CF87-CA45-BBA4-3D353064E38D}" srcId="{61D75F98-525D-574A-BACE-EAD8FE92A038}" destId="{638E438C-2FEF-A446-B00D-65A0C6F500D5}" srcOrd="1" destOrd="0" parTransId="{D4B78A3E-24B8-E644-AACE-F3EBBCFB6F76}" sibTransId="{D0381F0A-2138-6D4E-AB2F-32239056B976}"/>
    <dgm:cxn modelId="{D19CA0A9-5443-9E47-A829-72F39F8F2FEC}" srcId="{61D75F98-525D-574A-BACE-EAD8FE92A038}" destId="{E3762C5E-3BE0-EA46-AC5B-5EA2F9C71F5D}" srcOrd="3" destOrd="0" parTransId="{F24E4122-746E-4B48-BDE2-BEB80613C75D}" sibTransId="{559E86D2-6590-F342-82CF-C8397EC1112B}"/>
    <dgm:cxn modelId="{C63CFAC7-D530-E240-99A0-0E476AA0FBA8}" type="presOf" srcId="{E3762C5E-3BE0-EA46-AC5B-5EA2F9C71F5D}" destId="{F2AE8ADA-8812-654A-9E20-07245FD2C117}" srcOrd="0" destOrd="0" presId="urn:microsoft.com/office/officeart/2005/8/layout/lProcess2"/>
    <dgm:cxn modelId="{249DA3DE-3031-9C44-A8AB-DAD2CF01A5E1}" type="presOf" srcId="{2F311F1A-5939-F84F-B748-315305BDACF2}" destId="{37C9D2D1-99F9-FA4C-90DD-09A729D1A788}" srcOrd="0" destOrd="0" presId="urn:microsoft.com/office/officeart/2005/8/layout/lProcess2"/>
    <dgm:cxn modelId="{94F022DF-B8E9-CE44-A2A8-29D62732C480}" type="presOf" srcId="{61D75F98-525D-574A-BACE-EAD8FE92A038}" destId="{F623A021-7C0D-1B42-BD00-8F5EF94B176A}" srcOrd="1" destOrd="0" presId="urn:microsoft.com/office/officeart/2005/8/layout/lProcess2"/>
    <dgm:cxn modelId="{F6F5AA4F-1E21-2746-B207-085B88FBF702}" type="presParOf" srcId="{37C9D2D1-99F9-FA4C-90DD-09A729D1A788}" destId="{924F4659-066F-BC4D-9165-93BC61E0F38F}" srcOrd="0" destOrd="0" presId="urn:microsoft.com/office/officeart/2005/8/layout/lProcess2"/>
    <dgm:cxn modelId="{7A6EF613-B159-B54A-A32F-7A3048B8999C}" type="presParOf" srcId="{924F4659-066F-BC4D-9165-93BC61E0F38F}" destId="{6B2CC9B7-EB7C-3A41-96A2-0C5FD455EA72}" srcOrd="0" destOrd="0" presId="urn:microsoft.com/office/officeart/2005/8/layout/lProcess2"/>
    <dgm:cxn modelId="{AF008355-C1A3-5B4B-B05A-770678BAD71C}" type="presParOf" srcId="{924F4659-066F-BC4D-9165-93BC61E0F38F}" destId="{F623A021-7C0D-1B42-BD00-8F5EF94B176A}" srcOrd="1" destOrd="0" presId="urn:microsoft.com/office/officeart/2005/8/layout/lProcess2"/>
    <dgm:cxn modelId="{3F74E30E-22E0-824F-AF19-D664590A8D5A}" type="presParOf" srcId="{924F4659-066F-BC4D-9165-93BC61E0F38F}" destId="{B3B8C38A-1178-E447-8D07-7D31E88217E9}" srcOrd="2" destOrd="0" presId="urn:microsoft.com/office/officeart/2005/8/layout/lProcess2"/>
    <dgm:cxn modelId="{0AD260E0-9279-964D-B250-5ECA26B5CDD2}" type="presParOf" srcId="{B3B8C38A-1178-E447-8D07-7D31E88217E9}" destId="{933C97C5-C5E5-3747-B40F-E766207A5CA7}" srcOrd="0" destOrd="0" presId="urn:microsoft.com/office/officeart/2005/8/layout/lProcess2"/>
    <dgm:cxn modelId="{10203A7A-9B8D-DE45-99F6-50511D7EBAF9}" type="presParOf" srcId="{933C97C5-C5E5-3747-B40F-E766207A5CA7}" destId="{01212986-7926-CA4E-AE21-C462218DB944}" srcOrd="0" destOrd="0" presId="urn:microsoft.com/office/officeart/2005/8/layout/lProcess2"/>
    <dgm:cxn modelId="{5E4BF210-4F89-7441-B39D-BE4937B1FDC3}" type="presParOf" srcId="{933C97C5-C5E5-3747-B40F-E766207A5CA7}" destId="{AC74AD8C-3D9A-7E4F-A0B5-FC4814FE0165}" srcOrd="1" destOrd="0" presId="urn:microsoft.com/office/officeart/2005/8/layout/lProcess2"/>
    <dgm:cxn modelId="{2811088A-7684-994E-9B99-4FC59C09FCC4}" type="presParOf" srcId="{933C97C5-C5E5-3747-B40F-E766207A5CA7}" destId="{BE46FFA6-9336-6240-97E1-CCF00FD71DCB}" srcOrd="2" destOrd="0" presId="urn:microsoft.com/office/officeart/2005/8/layout/lProcess2"/>
    <dgm:cxn modelId="{6EEB830F-C905-8449-87E6-05B87DF4435E}" type="presParOf" srcId="{933C97C5-C5E5-3747-B40F-E766207A5CA7}" destId="{714A8A92-6F3B-B148-A0FB-6CEE48A27779}" srcOrd="3" destOrd="0" presId="urn:microsoft.com/office/officeart/2005/8/layout/lProcess2"/>
    <dgm:cxn modelId="{E8B01525-C9C5-FF42-B94E-E40CE309662D}" type="presParOf" srcId="{933C97C5-C5E5-3747-B40F-E766207A5CA7}" destId="{A191FFCB-9DDC-1D4D-82CA-AD8D2A74E44A}" srcOrd="4" destOrd="0" presId="urn:microsoft.com/office/officeart/2005/8/layout/lProcess2"/>
    <dgm:cxn modelId="{3A42252F-A7EE-C04F-B057-3CCD823FC91D}" type="presParOf" srcId="{933C97C5-C5E5-3747-B40F-E766207A5CA7}" destId="{4FFA7AEA-0424-4D4E-B227-7E19C1FB2F5C}" srcOrd="5" destOrd="0" presId="urn:microsoft.com/office/officeart/2005/8/layout/lProcess2"/>
    <dgm:cxn modelId="{608BB98B-E250-5D49-9A21-B0587BDAE9CE}" type="presParOf" srcId="{933C97C5-C5E5-3747-B40F-E766207A5CA7}" destId="{F2AE8ADA-8812-654A-9E20-07245FD2C117}" srcOrd="6"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73AD90-C411-5344-ABB3-1FD7771F83E5}" type="doc">
      <dgm:prSet loTypeId="urn:microsoft.com/office/officeart/2009/layout/CircleArrowProcess" loCatId="list" qsTypeId="urn:microsoft.com/office/officeart/2005/8/quickstyle/simple1" qsCatId="simple" csTypeId="urn:microsoft.com/office/officeart/2005/8/colors/accent2_3" csCatId="accent2" phldr="1"/>
      <dgm:spPr/>
      <dgm:t>
        <a:bodyPr/>
        <a:lstStyle/>
        <a:p>
          <a:endParaRPr lang="en-GB"/>
        </a:p>
      </dgm:t>
    </dgm:pt>
    <dgm:pt modelId="{887901F4-836F-D444-8B4A-9B41CACD22C8}">
      <dgm:prSet/>
      <dgm:spPr/>
      <dgm:t>
        <a:bodyPr/>
        <a:lstStyle/>
        <a:p>
          <a:r>
            <a:rPr lang="en-US">
              <a:solidFill>
                <a:schemeClr val="accent2">
                  <a:lumMod val="90000"/>
                  <a:lumOff val="10000"/>
                </a:schemeClr>
              </a:solidFill>
            </a:rPr>
            <a:t>Help meet GEP criteria</a:t>
          </a:r>
          <a:endParaRPr lang="en-GB">
            <a:solidFill>
              <a:schemeClr val="accent2">
                <a:lumMod val="90000"/>
                <a:lumOff val="10000"/>
              </a:schemeClr>
            </a:solidFill>
          </a:endParaRPr>
        </a:p>
      </dgm:t>
    </dgm:pt>
    <dgm:pt modelId="{F24279AB-998F-EE49-ABE3-B539F82EFE38}" type="parTrans" cxnId="{8C5A9121-7BA7-2543-8468-6FBF0F0C56B9}">
      <dgm:prSet/>
      <dgm:spPr/>
      <dgm:t>
        <a:bodyPr/>
        <a:lstStyle/>
        <a:p>
          <a:endParaRPr lang="en-GB"/>
        </a:p>
      </dgm:t>
    </dgm:pt>
    <dgm:pt modelId="{CE0A4CC8-A9CF-5544-8924-954DDF733439}" type="sibTrans" cxnId="{8C5A9121-7BA7-2543-8468-6FBF0F0C56B9}">
      <dgm:prSet/>
      <dgm:spPr/>
      <dgm:t>
        <a:bodyPr/>
        <a:lstStyle/>
        <a:p>
          <a:endParaRPr lang="en-GB"/>
        </a:p>
      </dgm:t>
    </dgm:pt>
    <dgm:pt modelId="{89AF41DF-C5B6-704C-98FB-298BDC2776A8}">
      <dgm:prSet/>
      <dgm:spPr/>
      <dgm:t>
        <a:bodyPr/>
        <a:lstStyle/>
        <a:p>
          <a:r>
            <a:rPr lang="en-US">
              <a:solidFill>
                <a:schemeClr val="accent2">
                  <a:lumMod val="90000"/>
                  <a:lumOff val="10000"/>
                </a:schemeClr>
              </a:solidFill>
            </a:rPr>
            <a:t>Support community diversity</a:t>
          </a:r>
          <a:endParaRPr lang="en-GB">
            <a:solidFill>
              <a:schemeClr val="accent2">
                <a:lumMod val="90000"/>
                <a:lumOff val="10000"/>
              </a:schemeClr>
            </a:solidFill>
          </a:endParaRPr>
        </a:p>
      </dgm:t>
    </dgm:pt>
    <dgm:pt modelId="{182F978F-BF58-7249-819B-A5F3A983F191}" type="parTrans" cxnId="{4E89A3D0-A68E-7744-A9C1-393680BFA1A9}">
      <dgm:prSet/>
      <dgm:spPr/>
      <dgm:t>
        <a:bodyPr/>
        <a:lstStyle/>
        <a:p>
          <a:endParaRPr lang="en-GB"/>
        </a:p>
      </dgm:t>
    </dgm:pt>
    <dgm:pt modelId="{5EDB36E4-B083-2445-8C7D-29DD24B5B7B8}" type="sibTrans" cxnId="{4E89A3D0-A68E-7744-A9C1-393680BFA1A9}">
      <dgm:prSet/>
      <dgm:spPr/>
      <dgm:t>
        <a:bodyPr/>
        <a:lstStyle/>
        <a:p>
          <a:endParaRPr lang="en-GB"/>
        </a:p>
      </dgm:t>
    </dgm:pt>
    <dgm:pt modelId="{4C2B8FCC-136C-8A4E-866D-1C939B2D1696}">
      <dgm:prSet/>
      <dgm:spPr/>
      <dgm:t>
        <a:bodyPr/>
        <a:lstStyle/>
        <a:p>
          <a:r>
            <a:rPr lang="en-US" dirty="0">
              <a:solidFill>
                <a:schemeClr val="accent2">
                  <a:lumMod val="90000"/>
                  <a:lumOff val="10000"/>
                </a:schemeClr>
              </a:solidFill>
            </a:rPr>
            <a:t>Share resources </a:t>
          </a:r>
          <a:endParaRPr lang="en-GB" dirty="0">
            <a:solidFill>
              <a:schemeClr val="accent2">
                <a:lumMod val="90000"/>
                <a:lumOff val="10000"/>
              </a:schemeClr>
            </a:solidFill>
          </a:endParaRPr>
        </a:p>
      </dgm:t>
    </dgm:pt>
    <dgm:pt modelId="{8FD81A8E-9498-B443-B3CA-D518E662C921}" type="parTrans" cxnId="{2CE88842-2982-E240-84E0-FF33E8C9D241}">
      <dgm:prSet/>
      <dgm:spPr/>
      <dgm:t>
        <a:bodyPr/>
        <a:lstStyle/>
        <a:p>
          <a:endParaRPr lang="en-GB"/>
        </a:p>
      </dgm:t>
    </dgm:pt>
    <dgm:pt modelId="{BDDFA3EB-F9A4-414B-B86F-2C2415A311BE}" type="sibTrans" cxnId="{2CE88842-2982-E240-84E0-FF33E8C9D241}">
      <dgm:prSet/>
      <dgm:spPr/>
      <dgm:t>
        <a:bodyPr/>
        <a:lstStyle/>
        <a:p>
          <a:endParaRPr lang="en-GB"/>
        </a:p>
      </dgm:t>
    </dgm:pt>
    <dgm:pt modelId="{622540F3-3EFD-A043-B28C-00A24431E7AB}">
      <dgm:prSet/>
      <dgm:spPr/>
      <dgm:t>
        <a:bodyPr/>
        <a:lstStyle/>
        <a:p>
          <a:r>
            <a:rPr lang="en-GB" dirty="0">
              <a:solidFill>
                <a:schemeClr val="accent2">
                  <a:lumMod val="90000"/>
                  <a:lumOff val="10000"/>
                </a:schemeClr>
              </a:solidFill>
            </a:rPr>
            <a:t>Effect Real Change</a:t>
          </a:r>
        </a:p>
      </dgm:t>
    </dgm:pt>
    <dgm:pt modelId="{AD74810F-4853-B14F-B9AC-2D0BBFCDCC92}" type="parTrans" cxnId="{C7A94C25-6E98-BB40-ADB3-E04D82C99288}">
      <dgm:prSet/>
      <dgm:spPr/>
      <dgm:t>
        <a:bodyPr/>
        <a:lstStyle/>
        <a:p>
          <a:endParaRPr lang="en-GB"/>
        </a:p>
      </dgm:t>
    </dgm:pt>
    <dgm:pt modelId="{54B876AE-374B-074C-9FB2-3D97A70A0B46}" type="sibTrans" cxnId="{C7A94C25-6E98-BB40-ADB3-E04D82C99288}">
      <dgm:prSet/>
      <dgm:spPr/>
      <dgm:t>
        <a:bodyPr/>
        <a:lstStyle/>
        <a:p>
          <a:endParaRPr lang="en-GB"/>
        </a:p>
      </dgm:t>
    </dgm:pt>
    <dgm:pt modelId="{0F6A9901-6FE3-ED46-9A66-3C9A366A9229}" type="pres">
      <dgm:prSet presAssocID="{AD73AD90-C411-5344-ABB3-1FD7771F83E5}" presName="Name0" presStyleCnt="0">
        <dgm:presLayoutVars>
          <dgm:chMax val="7"/>
          <dgm:chPref val="7"/>
          <dgm:dir/>
          <dgm:animLvl val="lvl"/>
        </dgm:presLayoutVars>
      </dgm:prSet>
      <dgm:spPr/>
    </dgm:pt>
    <dgm:pt modelId="{471E3426-E4FB-3E4A-99AB-542ECAD93581}" type="pres">
      <dgm:prSet presAssocID="{887901F4-836F-D444-8B4A-9B41CACD22C8}" presName="Accent1" presStyleCnt="0"/>
      <dgm:spPr/>
    </dgm:pt>
    <dgm:pt modelId="{DED35343-E62B-404D-9883-0074F4C5DF38}" type="pres">
      <dgm:prSet presAssocID="{887901F4-836F-D444-8B4A-9B41CACD22C8}" presName="Accent" presStyleLbl="node1" presStyleIdx="0" presStyleCnt="4"/>
      <dgm:spPr/>
    </dgm:pt>
    <dgm:pt modelId="{88D2CDDB-3BF8-6145-9EB2-AA8ADFAFFF5C}" type="pres">
      <dgm:prSet presAssocID="{887901F4-836F-D444-8B4A-9B41CACD22C8}" presName="Parent1" presStyleLbl="revTx" presStyleIdx="0" presStyleCnt="4">
        <dgm:presLayoutVars>
          <dgm:chMax val="1"/>
          <dgm:chPref val="1"/>
          <dgm:bulletEnabled val="1"/>
        </dgm:presLayoutVars>
      </dgm:prSet>
      <dgm:spPr/>
    </dgm:pt>
    <dgm:pt modelId="{D362F396-DE89-5B49-8396-92C9880369CF}" type="pres">
      <dgm:prSet presAssocID="{89AF41DF-C5B6-704C-98FB-298BDC2776A8}" presName="Accent2" presStyleCnt="0"/>
      <dgm:spPr/>
    </dgm:pt>
    <dgm:pt modelId="{BB72F091-31A2-1649-B9A4-09FC58C125D9}" type="pres">
      <dgm:prSet presAssocID="{89AF41DF-C5B6-704C-98FB-298BDC2776A8}" presName="Accent" presStyleLbl="node1" presStyleIdx="1" presStyleCnt="4"/>
      <dgm:spPr/>
    </dgm:pt>
    <dgm:pt modelId="{CCC20EDD-4DD1-3E4F-83D7-6F3BE736370E}" type="pres">
      <dgm:prSet presAssocID="{89AF41DF-C5B6-704C-98FB-298BDC2776A8}" presName="Parent2" presStyleLbl="revTx" presStyleIdx="1" presStyleCnt="4">
        <dgm:presLayoutVars>
          <dgm:chMax val="1"/>
          <dgm:chPref val="1"/>
          <dgm:bulletEnabled val="1"/>
        </dgm:presLayoutVars>
      </dgm:prSet>
      <dgm:spPr/>
    </dgm:pt>
    <dgm:pt modelId="{A004A2D0-0496-BF43-8CC8-F62E1B3FE904}" type="pres">
      <dgm:prSet presAssocID="{4C2B8FCC-136C-8A4E-866D-1C939B2D1696}" presName="Accent3" presStyleCnt="0"/>
      <dgm:spPr/>
    </dgm:pt>
    <dgm:pt modelId="{248B82FF-5CEE-C24F-8B49-DA884F7ADB9C}" type="pres">
      <dgm:prSet presAssocID="{4C2B8FCC-136C-8A4E-866D-1C939B2D1696}" presName="Accent" presStyleLbl="node1" presStyleIdx="2" presStyleCnt="4"/>
      <dgm:spPr/>
    </dgm:pt>
    <dgm:pt modelId="{FF5E0DE7-95EA-2F46-B3D9-7A0E014604D8}" type="pres">
      <dgm:prSet presAssocID="{4C2B8FCC-136C-8A4E-866D-1C939B2D1696}" presName="Parent3" presStyleLbl="revTx" presStyleIdx="2" presStyleCnt="4">
        <dgm:presLayoutVars>
          <dgm:chMax val="1"/>
          <dgm:chPref val="1"/>
          <dgm:bulletEnabled val="1"/>
        </dgm:presLayoutVars>
      </dgm:prSet>
      <dgm:spPr/>
    </dgm:pt>
    <dgm:pt modelId="{272D31B5-6B5F-C847-B269-AE51D0392B94}" type="pres">
      <dgm:prSet presAssocID="{622540F3-3EFD-A043-B28C-00A24431E7AB}" presName="Accent4" presStyleCnt="0"/>
      <dgm:spPr/>
    </dgm:pt>
    <dgm:pt modelId="{D951043E-E148-3B40-B7A1-ECAAE0D5B4A5}" type="pres">
      <dgm:prSet presAssocID="{622540F3-3EFD-A043-B28C-00A24431E7AB}" presName="Accent" presStyleLbl="node1" presStyleIdx="3" presStyleCnt="4"/>
      <dgm:spPr/>
    </dgm:pt>
    <dgm:pt modelId="{2A7F2E7A-54D1-374D-927F-3A44B467CE39}" type="pres">
      <dgm:prSet presAssocID="{622540F3-3EFD-A043-B28C-00A24431E7AB}" presName="Parent4" presStyleLbl="revTx" presStyleIdx="3" presStyleCnt="4">
        <dgm:presLayoutVars>
          <dgm:chMax val="1"/>
          <dgm:chPref val="1"/>
          <dgm:bulletEnabled val="1"/>
        </dgm:presLayoutVars>
      </dgm:prSet>
      <dgm:spPr/>
    </dgm:pt>
  </dgm:ptLst>
  <dgm:cxnLst>
    <dgm:cxn modelId="{8C5A9121-7BA7-2543-8468-6FBF0F0C56B9}" srcId="{AD73AD90-C411-5344-ABB3-1FD7771F83E5}" destId="{887901F4-836F-D444-8B4A-9B41CACD22C8}" srcOrd="0" destOrd="0" parTransId="{F24279AB-998F-EE49-ABE3-B539F82EFE38}" sibTransId="{CE0A4CC8-A9CF-5544-8924-954DDF733439}"/>
    <dgm:cxn modelId="{C7A94C25-6E98-BB40-ADB3-E04D82C99288}" srcId="{AD73AD90-C411-5344-ABB3-1FD7771F83E5}" destId="{622540F3-3EFD-A043-B28C-00A24431E7AB}" srcOrd="3" destOrd="0" parTransId="{AD74810F-4853-B14F-B9AC-2D0BBFCDCC92}" sibTransId="{54B876AE-374B-074C-9FB2-3D97A70A0B46}"/>
    <dgm:cxn modelId="{2CE88842-2982-E240-84E0-FF33E8C9D241}" srcId="{AD73AD90-C411-5344-ABB3-1FD7771F83E5}" destId="{4C2B8FCC-136C-8A4E-866D-1C939B2D1696}" srcOrd="2" destOrd="0" parTransId="{8FD81A8E-9498-B443-B3CA-D518E662C921}" sibTransId="{BDDFA3EB-F9A4-414B-B86F-2C2415A311BE}"/>
    <dgm:cxn modelId="{B3F5944B-A4F9-C446-A68A-1A7A63D2AFF1}" type="presOf" srcId="{89AF41DF-C5B6-704C-98FB-298BDC2776A8}" destId="{CCC20EDD-4DD1-3E4F-83D7-6F3BE736370E}" srcOrd="0" destOrd="0" presId="urn:microsoft.com/office/officeart/2009/layout/CircleArrowProcess"/>
    <dgm:cxn modelId="{F73FE14E-77B9-B742-9BF1-DF7F3E6723B6}" type="presOf" srcId="{4C2B8FCC-136C-8A4E-866D-1C939B2D1696}" destId="{FF5E0DE7-95EA-2F46-B3D9-7A0E014604D8}" srcOrd="0" destOrd="0" presId="urn:microsoft.com/office/officeart/2009/layout/CircleArrowProcess"/>
    <dgm:cxn modelId="{ACCACFC0-615C-BA41-BF86-8AC1E228749C}" type="presOf" srcId="{AD73AD90-C411-5344-ABB3-1FD7771F83E5}" destId="{0F6A9901-6FE3-ED46-9A66-3C9A366A9229}" srcOrd="0" destOrd="0" presId="urn:microsoft.com/office/officeart/2009/layout/CircleArrowProcess"/>
    <dgm:cxn modelId="{4E89A3D0-A68E-7744-A9C1-393680BFA1A9}" srcId="{AD73AD90-C411-5344-ABB3-1FD7771F83E5}" destId="{89AF41DF-C5B6-704C-98FB-298BDC2776A8}" srcOrd="1" destOrd="0" parTransId="{182F978F-BF58-7249-819B-A5F3A983F191}" sibTransId="{5EDB36E4-B083-2445-8C7D-29DD24B5B7B8}"/>
    <dgm:cxn modelId="{603EEDD4-2F3D-5146-9D06-503968A70E83}" type="presOf" srcId="{887901F4-836F-D444-8B4A-9B41CACD22C8}" destId="{88D2CDDB-3BF8-6145-9EB2-AA8ADFAFFF5C}" srcOrd="0" destOrd="0" presId="urn:microsoft.com/office/officeart/2009/layout/CircleArrowProcess"/>
    <dgm:cxn modelId="{390ACAF7-56B0-094A-B290-87DDAE0136D2}" type="presOf" srcId="{622540F3-3EFD-A043-B28C-00A24431E7AB}" destId="{2A7F2E7A-54D1-374D-927F-3A44B467CE39}" srcOrd="0" destOrd="0" presId="urn:microsoft.com/office/officeart/2009/layout/CircleArrowProcess"/>
    <dgm:cxn modelId="{4D1AB51F-2445-604D-B9F5-49D417216951}" type="presParOf" srcId="{0F6A9901-6FE3-ED46-9A66-3C9A366A9229}" destId="{471E3426-E4FB-3E4A-99AB-542ECAD93581}" srcOrd="0" destOrd="0" presId="urn:microsoft.com/office/officeart/2009/layout/CircleArrowProcess"/>
    <dgm:cxn modelId="{B1FCD26E-C311-8246-A914-60B2566F1077}" type="presParOf" srcId="{471E3426-E4FB-3E4A-99AB-542ECAD93581}" destId="{DED35343-E62B-404D-9883-0074F4C5DF38}" srcOrd="0" destOrd="0" presId="urn:microsoft.com/office/officeart/2009/layout/CircleArrowProcess"/>
    <dgm:cxn modelId="{FB4F1585-FE6A-254F-B4D8-EDA4F8E8D53E}" type="presParOf" srcId="{0F6A9901-6FE3-ED46-9A66-3C9A366A9229}" destId="{88D2CDDB-3BF8-6145-9EB2-AA8ADFAFFF5C}" srcOrd="1" destOrd="0" presId="urn:microsoft.com/office/officeart/2009/layout/CircleArrowProcess"/>
    <dgm:cxn modelId="{3D171C7F-C93F-5F47-914C-6F4C5C5EC619}" type="presParOf" srcId="{0F6A9901-6FE3-ED46-9A66-3C9A366A9229}" destId="{D362F396-DE89-5B49-8396-92C9880369CF}" srcOrd="2" destOrd="0" presId="urn:microsoft.com/office/officeart/2009/layout/CircleArrowProcess"/>
    <dgm:cxn modelId="{CB3EEB16-CEC7-CA41-9F85-333A7937771E}" type="presParOf" srcId="{D362F396-DE89-5B49-8396-92C9880369CF}" destId="{BB72F091-31A2-1649-B9A4-09FC58C125D9}" srcOrd="0" destOrd="0" presId="urn:microsoft.com/office/officeart/2009/layout/CircleArrowProcess"/>
    <dgm:cxn modelId="{9D3C39E7-29A2-8E48-98A6-7D9C9AB34DC8}" type="presParOf" srcId="{0F6A9901-6FE3-ED46-9A66-3C9A366A9229}" destId="{CCC20EDD-4DD1-3E4F-83D7-6F3BE736370E}" srcOrd="3" destOrd="0" presId="urn:microsoft.com/office/officeart/2009/layout/CircleArrowProcess"/>
    <dgm:cxn modelId="{E78570A5-CC42-9641-BFF8-8BA25DA25D92}" type="presParOf" srcId="{0F6A9901-6FE3-ED46-9A66-3C9A366A9229}" destId="{A004A2D0-0496-BF43-8CC8-F62E1B3FE904}" srcOrd="4" destOrd="0" presId="urn:microsoft.com/office/officeart/2009/layout/CircleArrowProcess"/>
    <dgm:cxn modelId="{93CC2806-D586-BA43-A086-98EE9BD2F03A}" type="presParOf" srcId="{A004A2D0-0496-BF43-8CC8-F62E1B3FE904}" destId="{248B82FF-5CEE-C24F-8B49-DA884F7ADB9C}" srcOrd="0" destOrd="0" presId="urn:microsoft.com/office/officeart/2009/layout/CircleArrowProcess"/>
    <dgm:cxn modelId="{5F352652-064D-2946-99A6-7E4A9DA5626D}" type="presParOf" srcId="{0F6A9901-6FE3-ED46-9A66-3C9A366A9229}" destId="{FF5E0DE7-95EA-2F46-B3D9-7A0E014604D8}" srcOrd="5" destOrd="0" presId="urn:microsoft.com/office/officeart/2009/layout/CircleArrowProcess"/>
    <dgm:cxn modelId="{FF967D74-4C41-F04C-BC6C-BC0F062074B7}" type="presParOf" srcId="{0F6A9901-6FE3-ED46-9A66-3C9A366A9229}" destId="{272D31B5-6B5F-C847-B269-AE51D0392B94}" srcOrd="6" destOrd="0" presId="urn:microsoft.com/office/officeart/2009/layout/CircleArrowProcess"/>
    <dgm:cxn modelId="{D501C96C-F456-584B-8372-7D489CD16E52}" type="presParOf" srcId="{272D31B5-6B5F-C847-B269-AE51D0392B94}" destId="{D951043E-E148-3B40-B7A1-ECAAE0D5B4A5}" srcOrd="0" destOrd="0" presId="urn:microsoft.com/office/officeart/2009/layout/CircleArrowProcess"/>
    <dgm:cxn modelId="{EBC64DDE-0A1A-414A-82DC-EC584B620F23}" type="presParOf" srcId="{0F6A9901-6FE3-ED46-9A66-3C9A366A9229}" destId="{2A7F2E7A-54D1-374D-927F-3A44B467CE39}"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060864-C01C-FD49-B23C-9930CD6757AE}" type="doc">
      <dgm:prSet loTypeId="urn:microsoft.com/office/officeart/2005/8/layout/hProcess11" loCatId="list" qsTypeId="urn:microsoft.com/office/officeart/2005/8/quickstyle/simple1" qsCatId="simple" csTypeId="urn:microsoft.com/office/officeart/2005/8/colors/accent2_3" csCatId="accent2"/>
      <dgm:spPr/>
      <dgm:t>
        <a:bodyPr/>
        <a:lstStyle/>
        <a:p>
          <a:endParaRPr lang="en-GB"/>
        </a:p>
      </dgm:t>
    </dgm:pt>
    <dgm:pt modelId="{3DE812B6-91F2-BC4F-850C-1D9FF8542391}">
      <dgm:prSet/>
      <dgm:spPr/>
      <dgm:t>
        <a:bodyPr/>
        <a:lstStyle/>
        <a:p>
          <a:r>
            <a:rPr lang="en-US" dirty="0">
              <a:solidFill>
                <a:schemeClr val="accent2">
                  <a:lumMod val="90000"/>
                  <a:lumOff val="10000"/>
                </a:schemeClr>
              </a:solidFill>
            </a:rPr>
            <a:t>Implement NREN Principles on Gender Equality and invite NRENs to sign up</a:t>
          </a:r>
          <a:endParaRPr lang="en-GB" dirty="0">
            <a:solidFill>
              <a:schemeClr val="accent2">
                <a:lumMod val="90000"/>
                <a:lumOff val="10000"/>
              </a:schemeClr>
            </a:solidFill>
          </a:endParaRPr>
        </a:p>
      </dgm:t>
    </dgm:pt>
    <dgm:pt modelId="{A54DD3E5-D348-134D-806C-2AA4A6EEF0A5}" type="parTrans" cxnId="{6D5CD30D-159E-694A-B882-72D7ECD6752C}">
      <dgm:prSet/>
      <dgm:spPr/>
      <dgm:t>
        <a:bodyPr/>
        <a:lstStyle/>
        <a:p>
          <a:endParaRPr lang="en-GB">
            <a:solidFill>
              <a:schemeClr val="accent2">
                <a:lumMod val="90000"/>
                <a:lumOff val="10000"/>
              </a:schemeClr>
            </a:solidFill>
          </a:endParaRPr>
        </a:p>
      </dgm:t>
    </dgm:pt>
    <dgm:pt modelId="{8C427C4A-C6AE-4741-A697-1CBD3FD6D938}" type="sibTrans" cxnId="{6D5CD30D-159E-694A-B882-72D7ECD6752C}">
      <dgm:prSet/>
      <dgm:spPr/>
      <dgm:t>
        <a:bodyPr/>
        <a:lstStyle/>
        <a:p>
          <a:endParaRPr lang="en-GB">
            <a:solidFill>
              <a:schemeClr val="accent2">
                <a:lumMod val="90000"/>
                <a:lumOff val="10000"/>
              </a:schemeClr>
            </a:solidFill>
          </a:endParaRPr>
        </a:p>
      </dgm:t>
    </dgm:pt>
    <dgm:pt modelId="{64F930E7-2507-A64A-8F6D-586F1C97A029}">
      <dgm:prSet/>
      <dgm:spPr/>
      <dgm:t>
        <a:bodyPr/>
        <a:lstStyle/>
        <a:p>
          <a:r>
            <a:rPr lang="en-US">
              <a:solidFill>
                <a:schemeClr val="accent2">
                  <a:lumMod val="90000"/>
                  <a:lumOff val="10000"/>
                </a:schemeClr>
              </a:solidFill>
            </a:rPr>
            <a:t>Support a programme of work through the principles (e.g. shared training, document repository)</a:t>
          </a:r>
          <a:endParaRPr lang="en-GB">
            <a:solidFill>
              <a:schemeClr val="accent2">
                <a:lumMod val="90000"/>
                <a:lumOff val="10000"/>
              </a:schemeClr>
            </a:solidFill>
          </a:endParaRPr>
        </a:p>
      </dgm:t>
    </dgm:pt>
    <dgm:pt modelId="{90A83B00-FDA2-7043-BB7A-2A74C7C19301}" type="parTrans" cxnId="{043965E0-929D-D94E-865D-9CCE9A24EBA3}">
      <dgm:prSet/>
      <dgm:spPr/>
      <dgm:t>
        <a:bodyPr/>
        <a:lstStyle/>
        <a:p>
          <a:endParaRPr lang="en-GB">
            <a:solidFill>
              <a:schemeClr val="accent2">
                <a:lumMod val="90000"/>
                <a:lumOff val="10000"/>
              </a:schemeClr>
            </a:solidFill>
          </a:endParaRPr>
        </a:p>
      </dgm:t>
    </dgm:pt>
    <dgm:pt modelId="{943B8519-CB83-AF4A-9B33-0DD58BD98419}" type="sibTrans" cxnId="{043965E0-929D-D94E-865D-9CCE9A24EBA3}">
      <dgm:prSet/>
      <dgm:spPr/>
      <dgm:t>
        <a:bodyPr/>
        <a:lstStyle/>
        <a:p>
          <a:endParaRPr lang="en-GB">
            <a:solidFill>
              <a:schemeClr val="accent2">
                <a:lumMod val="90000"/>
                <a:lumOff val="10000"/>
              </a:schemeClr>
            </a:solidFill>
          </a:endParaRPr>
        </a:p>
      </dgm:t>
    </dgm:pt>
    <dgm:pt modelId="{73D75852-BE10-7A48-8CA6-0EE21EDC50DE}">
      <dgm:prSet/>
      <dgm:spPr/>
      <dgm:t>
        <a:bodyPr/>
        <a:lstStyle/>
        <a:p>
          <a:r>
            <a:rPr lang="en-US">
              <a:solidFill>
                <a:schemeClr val="accent2">
                  <a:lumMod val="90000"/>
                  <a:lumOff val="10000"/>
                </a:schemeClr>
              </a:solidFill>
            </a:rPr>
            <a:t>Implement governance proposal </a:t>
          </a:r>
          <a:endParaRPr lang="en-GB">
            <a:solidFill>
              <a:schemeClr val="accent2">
                <a:lumMod val="90000"/>
                <a:lumOff val="10000"/>
              </a:schemeClr>
            </a:solidFill>
          </a:endParaRPr>
        </a:p>
      </dgm:t>
    </dgm:pt>
    <dgm:pt modelId="{DE3F83C2-B59D-BA4A-A304-F6CDC6B5EC0D}" type="parTrans" cxnId="{6143CC8C-6910-2049-82BB-7DB9701B11A3}">
      <dgm:prSet/>
      <dgm:spPr/>
      <dgm:t>
        <a:bodyPr/>
        <a:lstStyle/>
        <a:p>
          <a:endParaRPr lang="en-GB">
            <a:solidFill>
              <a:schemeClr val="accent2">
                <a:lumMod val="90000"/>
                <a:lumOff val="10000"/>
              </a:schemeClr>
            </a:solidFill>
          </a:endParaRPr>
        </a:p>
      </dgm:t>
    </dgm:pt>
    <dgm:pt modelId="{C0857549-CE0A-6E4D-8E63-4E5F753EEACF}" type="sibTrans" cxnId="{6143CC8C-6910-2049-82BB-7DB9701B11A3}">
      <dgm:prSet/>
      <dgm:spPr/>
      <dgm:t>
        <a:bodyPr/>
        <a:lstStyle/>
        <a:p>
          <a:endParaRPr lang="en-GB">
            <a:solidFill>
              <a:schemeClr val="accent2">
                <a:lumMod val="90000"/>
                <a:lumOff val="10000"/>
              </a:schemeClr>
            </a:solidFill>
          </a:endParaRPr>
        </a:p>
      </dgm:t>
    </dgm:pt>
    <dgm:pt modelId="{8934426B-46F1-5B49-9A4D-3AA7139CD4B8}">
      <dgm:prSet/>
      <dgm:spPr/>
      <dgm:t>
        <a:bodyPr/>
        <a:lstStyle/>
        <a:p>
          <a:r>
            <a:rPr lang="en-US">
              <a:solidFill>
                <a:schemeClr val="accent2">
                  <a:lumMod val="90000"/>
                  <a:lumOff val="10000"/>
                </a:schemeClr>
              </a:solidFill>
            </a:rPr>
            <a:t>Continue to “walk the talk” – e.g. diversity in our community events (blind marking)</a:t>
          </a:r>
          <a:endParaRPr lang="en-GB">
            <a:solidFill>
              <a:schemeClr val="accent2">
                <a:lumMod val="90000"/>
                <a:lumOff val="10000"/>
              </a:schemeClr>
            </a:solidFill>
          </a:endParaRPr>
        </a:p>
      </dgm:t>
    </dgm:pt>
    <dgm:pt modelId="{86C5DDD3-5406-0E44-96C3-92FBC8972EA2}" type="parTrans" cxnId="{D543433A-6AE5-E945-A6D0-19AAC69556F4}">
      <dgm:prSet/>
      <dgm:spPr/>
      <dgm:t>
        <a:bodyPr/>
        <a:lstStyle/>
        <a:p>
          <a:endParaRPr lang="en-GB">
            <a:solidFill>
              <a:schemeClr val="accent2">
                <a:lumMod val="90000"/>
                <a:lumOff val="10000"/>
              </a:schemeClr>
            </a:solidFill>
          </a:endParaRPr>
        </a:p>
      </dgm:t>
    </dgm:pt>
    <dgm:pt modelId="{846FF3CC-EE5D-3A40-953C-A195B8507E8F}" type="sibTrans" cxnId="{D543433A-6AE5-E945-A6D0-19AAC69556F4}">
      <dgm:prSet/>
      <dgm:spPr/>
      <dgm:t>
        <a:bodyPr/>
        <a:lstStyle/>
        <a:p>
          <a:endParaRPr lang="en-GB">
            <a:solidFill>
              <a:schemeClr val="accent2">
                <a:lumMod val="90000"/>
                <a:lumOff val="10000"/>
              </a:schemeClr>
            </a:solidFill>
          </a:endParaRPr>
        </a:p>
      </dgm:t>
    </dgm:pt>
    <dgm:pt modelId="{AA259382-3263-AC44-86ED-E6DB3FE0CD82}">
      <dgm:prSet/>
      <dgm:spPr/>
      <dgm:t>
        <a:bodyPr/>
        <a:lstStyle/>
        <a:p>
          <a:r>
            <a:rPr lang="en-US" dirty="0">
              <a:solidFill>
                <a:schemeClr val="accent2">
                  <a:lumMod val="90000"/>
                  <a:lumOff val="10000"/>
                </a:schemeClr>
              </a:solidFill>
            </a:rPr>
            <a:t>Enforcement of the code of conduct in all aspects of our community</a:t>
          </a:r>
          <a:endParaRPr lang="en-GB" dirty="0">
            <a:solidFill>
              <a:schemeClr val="accent2">
                <a:lumMod val="90000"/>
                <a:lumOff val="10000"/>
              </a:schemeClr>
            </a:solidFill>
          </a:endParaRPr>
        </a:p>
      </dgm:t>
    </dgm:pt>
    <dgm:pt modelId="{0005B1CB-BF3C-3E44-AEA0-86ED18D36AE0}" type="parTrans" cxnId="{A5AADE48-F319-5C40-9549-6D0322FDBBD0}">
      <dgm:prSet/>
      <dgm:spPr/>
      <dgm:t>
        <a:bodyPr/>
        <a:lstStyle/>
        <a:p>
          <a:endParaRPr lang="en-GB">
            <a:solidFill>
              <a:schemeClr val="accent2">
                <a:lumMod val="90000"/>
                <a:lumOff val="10000"/>
              </a:schemeClr>
            </a:solidFill>
          </a:endParaRPr>
        </a:p>
      </dgm:t>
    </dgm:pt>
    <dgm:pt modelId="{CBD910DD-65CB-8645-A747-EA4BA9190A64}" type="sibTrans" cxnId="{A5AADE48-F319-5C40-9549-6D0322FDBBD0}">
      <dgm:prSet/>
      <dgm:spPr/>
      <dgm:t>
        <a:bodyPr/>
        <a:lstStyle/>
        <a:p>
          <a:endParaRPr lang="en-GB">
            <a:solidFill>
              <a:schemeClr val="accent2">
                <a:lumMod val="90000"/>
                <a:lumOff val="10000"/>
              </a:schemeClr>
            </a:solidFill>
          </a:endParaRPr>
        </a:p>
      </dgm:t>
    </dgm:pt>
    <dgm:pt modelId="{28EBF439-10EE-C345-91B4-CC497FB1CD3B}" type="pres">
      <dgm:prSet presAssocID="{E9060864-C01C-FD49-B23C-9930CD6757AE}" presName="Name0" presStyleCnt="0">
        <dgm:presLayoutVars>
          <dgm:dir/>
          <dgm:resizeHandles val="exact"/>
        </dgm:presLayoutVars>
      </dgm:prSet>
      <dgm:spPr/>
    </dgm:pt>
    <dgm:pt modelId="{2B5DA408-DA23-AD47-8837-4906448FF14A}" type="pres">
      <dgm:prSet presAssocID="{E9060864-C01C-FD49-B23C-9930CD6757AE}" presName="arrow" presStyleLbl="bgShp" presStyleIdx="0" presStyleCnt="1"/>
      <dgm:spPr/>
    </dgm:pt>
    <dgm:pt modelId="{04DD4DA5-1E56-534F-8591-BB9D383172C1}" type="pres">
      <dgm:prSet presAssocID="{E9060864-C01C-FD49-B23C-9930CD6757AE}" presName="points" presStyleCnt="0"/>
      <dgm:spPr/>
    </dgm:pt>
    <dgm:pt modelId="{24F51BEF-3C13-4742-8345-43007E7218F8}" type="pres">
      <dgm:prSet presAssocID="{3DE812B6-91F2-BC4F-850C-1D9FF8542391}" presName="compositeA" presStyleCnt="0"/>
      <dgm:spPr/>
    </dgm:pt>
    <dgm:pt modelId="{6C414E57-5976-3841-9016-F1E49A66F849}" type="pres">
      <dgm:prSet presAssocID="{3DE812B6-91F2-BC4F-850C-1D9FF8542391}" presName="textA" presStyleLbl="revTx" presStyleIdx="0" presStyleCnt="5">
        <dgm:presLayoutVars>
          <dgm:bulletEnabled val="1"/>
        </dgm:presLayoutVars>
      </dgm:prSet>
      <dgm:spPr/>
    </dgm:pt>
    <dgm:pt modelId="{E6D29CA2-5312-044D-9C82-240210161F9D}" type="pres">
      <dgm:prSet presAssocID="{3DE812B6-91F2-BC4F-850C-1D9FF8542391}" presName="circleA" presStyleLbl="node1" presStyleIdx="0" presStyleCnt="5"/>
      <dgm:spPr/>
    </dgm:pt>
    <dgm:pt modelId="{CF222407-F9D6-9543-BCF2-A00B87D2D926}" type="pres">
      <dgm:prSet presAssocID="{3DE812B6-91F2-BC4F-850C-1D9FF8542391}" presName="spaceA" presStyleCnt="0"/>
      <dgm:spPr/>
    </dgm:pt>
    <dgm:pt modelId="{F3E89976-E654-634C-B877-7E7544F7CE48}" type="pres">
      <dgm:prSet presAssocID="{8C427C4A-C6AE-4741-A697-1CBD3FD6D938}" presName="space" presStyleCnt="0"/>
      <dgm:spPr/>
    </dgm:pt>
    <dgm:pt modelId="{B0054050-48C3-8C49-B329-58C895E21387}" type="pres">
      <dgm:prSet presAssocID="{64F930E7-2507-A64A-8F6D-586F1C97A029}" presName="compositeB" presStyleCnt="0"/>
      <dgm:spPr/>
    </dgm:pt>
    <dgm:pt modelId="{B04AABF3-7B44-FB4B-98D9-23078611B71C}" type="pres">
      <dgm:prSet presAssocID="{64F930E7-2507-A64A-8F6D-586F1C97A029}" presName="textB" presStyleLbl="revTx" presStyleIdx="1" presStyleCnt="5">
        <dgm:presLayoutVars>
          <dgm:bulletEnabled val="1"/>
        </dgm:presLayoutVars>
      </dgm:prSet>
      <dgm:spPr/>
    </dgm:pt>
    <dgm:pt modelId="{1FB87274-3737-A847-946B-9208A15ED0DB}" type="pres">
      <dgm:prSet presAssocID="{64F930E7-2507-A64A-8F6D-586F1C97A029}" presName="circleB" presStyleLbl="node1" presStyleIdx="1" presStyleCnt="5"/>
      <dgm:spPr/>
    </dgm:pt>
    <dgm:pt modelId="{E8403C06-70BD-784B-878E-9ADE49F3533F}" type="pres">
      <dgm:prSet presAssocID="{64F930E7-2507-A64A-8F6D-586F1C97A029}" presName="spaceB" presStyleCnt="0"/>
      <dgm:spPr/>
    </dgm:pt>
    <dgm:pt modelId="{23520B70-D8A9-3C48-8F14-62FF1B3B9695}" type="pres">
      <dgm:prSet presAssocID="{943B8519-CB83-AF4A-9B33-0DD58BD98419}" presName="space" presStyleCnt="0"/>
      <dgm:spPr/>
    </dgm:pt>
    <dgm:pt modelId="{9D53CD9A-27C5-7140-AE64-EF5F0812C2A2}" type="pres">
      <dgm:prSet presAssocID="{73D75852-BE10-7A48-8CA6-0EE21EDC50DE}" presName="compositeA" presStyleCnt="0"/>
      <dgm:spPr/>
    </dgm:pt>
    <dgm:pt modelId="{6CD2D1FC-4718-954A-BC78-F57120D34ABB}" type="pres">
      <dgm:prSet presAssocID="{73D75852-BE10-7A48-8CA6-0EE21EDC50DE}" presName="textA" presStyleLbl="revTx" presStyleIdx="2" presStyleCnt="5">
        <dgm:presLayoutVars>
          <dgm:bulletEnabled val="1"/>
        </dgm:presLayoutVars>
      </dgm:prSet>
      <dgm:spPr/>
    </dgm:pt>
    <dgm:pt modelId="{FEAF2E59-2760-7747-81ED-2E1770721C2E}" type="pres">
      <dgm:prSet presAssocID="{73D75852-BE10-7A48-8CA6-0EE21EDC50DE}" presName="circleA" presStyleLbl="node1" presStyleIdx="2" presStyleCnt="5"/>
      <dgm:spPr/>
    </dgm:pt>
    <dgm:pt modelId="{B967BB92-4A7C-DA46-B07B-FE067DB729B6}" type="pres">
      <dgm:prSet presAssocID="{73D75852-BE10-7A48-8CA6-0EE21EDC50DE}" presName="spaceA" presStyleCnt="0"/>
      <dgm:spPr/>
    </dgm:pt>
    <dgm:pt modelId="{8F4ADA8D-EC06-4742-8100-1E78095BB265}" type="pres">
      <dgm:prSet presAssocID="{C0857549-CE0A-6E4D-8E63-4E5F753EEACF}" presName="space" presStyleCnt="0"/>
      <dgm:spPr/>
    </dgm:pt>
    <dgm:pt modelId="{9ABA6FED-6CB8-FE49-8E53-62E0EA1475DC}" type="pres">
      <dgm:prSet presAssocID="{8934426B-46F1-5B49-9A4D-3AA7139CD4B8}" presName="compositeB" presStyleCnt="0"/>
      <dgm:spPr/>
    </dgm:pt>
    <dgm:pt modelId="{81EC1F22-5A46-994F-90CE-0A4109EE5681}" type="pres">
      <dgm:prSet presAssocID="{8934426B-46F1-5B49-9A4D-3AA7139CD4B8}" presName="textB" presStyleLbl="revTx" presStyleIdx="3" presStyleCnt="5">
        <dgm:presLayoutVars>
          <dgm:bulletEnabled val="1"/>
        </dgm:presLayoutVars>
      </dgm:prSet>
      <dgm:spPr/>
    </dgm:pt>
    <dgm:pt modelId="{FF5F19E9-93EA-C243-A901-A348AC8DF498}" type="pres">
      <dgm:prSet presAssocID="{8934426B-46F1-5B49-9A4D-3AA7139CD4B8}" presName="circleB" presStyleLbl="node1" presStyleIdx="3" presStyleCnt="5"/>
      <dgm:spPr/>
    </dgm:pt>
    <dgm:pt modelId="{F3A018DE-31BA-1841-B9B3-34EB9342D700}" type="pres">
      <dgm:prSet presAssocID="{8934426B-46F1-5B49-9A4D-3AA7139CD4B8}" presName="spaceB" presStyleCnt="0"/>
      <dgm:spPr/>
    </dgm:pt>
    <dgm:pt modelId="{64F33FB6-DAC8-B54F-8537-EA92E8339D0E}" type="pres">
      <dgm:prSet presAssocID="{846FF3CC-EE5D-3A40-953C-A195B8507E8F}" presName="space" presStyleCnt="0"/>
      <dgm:spPr/>
    </dgm:pt>
    <dgm:pt modelId="{AEA53A5B-722D-3546-BC04-E44FA7019176}" type="pres">
      <dgm:prSet presAssocID="{AA259382-3263-AC44-86ED-E6DB3FE0CD82}" presName="compositeA" presStyleCnt="0"/>
      <dgm:spPr/>
    </dgm:pt>
    <dgm:pt modelId="{F3C99F85-F65F-2142-8275-45116CF9D6DC}" type="pres">
      <dgm:prSet presAssocID="{AA259382-3263-AC44-86ED-E6DB3FE0CD82}" presName="textA" presStyleLbl="revTx" presStyleIdx="4" presStyleCnt="5" custLinFactNeighborX="-14975">
        <dgm:presLayoutVars>
          <dgm:bulletEnabled val="1"/>
        </dgm:presLayoutVars>
      </dgm:prSet>
      <dgm:spPr/>
    </dgm:pt>
    <dgm:pt modelId="{BD787310-7754-9949-9E03-B4283ABCA305}" type="pres">
      <dgm:prSet presAssocID="{AA259382-3263-AC44-86ED-E6DB3FE0CD82}" presName="circleA" presStyleLbl="node1" presStyleIdx="4" presStyleCnt="5"/>
      <dgm:spPr/>
    </dgm:pt>
    <dgm:pt modelId="{CA1736C5-6F6A-CD41-B2E3-49FBB58032DD}" type="pres">
      <dgm:prSet presAssocID="{AA259382-3263-AC44-86ED-E6DB3FE0CD82}" presName="spaceA" presStyleCnt="0"/>
      <dgm:spPr/>
    </dgm:pt>
  </dgm:ptLst>
  <dgm:cxnLst>
    <dgm:cxn modelId="{6D5CD30D-159E-694A-B882-72D7ECD6752C}" srcId="{E9060864-C01C-FD49-B23C-9930CD6757AE}" destId="{3DE812B6-91F2-BC4F-850C-1D9FF8542391}" srcOrd="0" destOrd="0" parTransId="{A54DD3E5-D348-134D-806C-2AA4A6EEF0A5}" sibTransId="{8C427C4A-C6AE-4741-A697-1CBD3FD6D938}"/>
    <dgm:cxn modelId="{CD416715-B393-354E-B114-5BB9A37BD9F8}" type="presOf" srcId="{3DE812B6-91F2-BC4F-850C-1D9FF8542391}" destId="{6C414E57-5976-3841-9016-F1E49A66F849}" srcOrd="0" destOrd="0" presId="urn:microsoft.com/office/officeart/2005/8/layout/hProcess11"/>
    <dgm:cxn modelId="{BF674119-C0E3-0748-9F7A-7B691FAE20EB}" type="presOf" srcId="{8934426B-46F1-5B49-9A4D-3AA7139CD4B8}" destId="{81EC1F22-5A46-994F-90CE-0A4109EE5681}" srcOrd="0" destOrd="0" presId="urn:microsoft.com/office/officeart/2005/8/layout/hProcess11"/>
    <dgm:cxn modelId="{D543433A-6AE5-E945-A6D0-19AAC69556F4}" srcId="{E9060864-C01C-FD49-B23C-9930CD6757AE}" destId="{8934426B-46F1-5B49-9A4D-3AA7139CD4B8}" srcOrd="3" destOrd="0" parTransId="{86C5DDD3-5406-0E44-96C3-92FBC8972EA2}" sibTransId="{846FF3CC-EE5D-3A40-953C-A195B8507E8F}"/>
    <dgm:cxn modelId="{A2D6EC45-4330-7541-92CF-C775627978A3}" type="presOf" srcId="{73D75852-BE10-7A48-8CA6-0EE21EDC50DE}" destId="{6CD2D1FC-4718-954A-BC78-F57120D34ABB}" srcOrd="0" destOrd="0" presId="urn:microsoft.com/office/officeart/2005/8/layout/hProcess11"/>
    <dgm:cxn modelId="{29D61F48-AB14-BA4A-AB30-2AFF8A82E73B}" type="presOf" srcId="{E9060864-C01C-FD49-B23C-9930CD6757AE}" destId="{28EBF439-10EE-C345-91B4-CC497FB1CD3B}" srcOrd="0" destOrd="0" presId="urn:microsoft.com/office/officeart/2005/8/layout/hProcess11"/>
    <dgm:cxn modelId="{A5AADE48-F319-5C40-9549-6D0322FDBBD0}" srcId="{E9060864-C01C-FD49-B23C-9930CD6757AE}" destId="{AA259382-3263-AC44-86ED-E6DB3FE0CD82}" srcOrd="4" destOrd="0" parTransId="{0005B1CB-BF3C-3E44-AEA0-86ED18D36AE0}" sibTransId="{CBD910DD-65CB-8645-A747-EA4BA9190A64}"/>
    <dgm:cxn modelId="{CA9BF379-FED1-3F46-A97A-FA9E06CEFCD6}" type="presOf" srcId="{AA259382-3263-AC44-86ED-E6DB3FE0CD82}" destId="{F3C99F85-F65F-2142-8275-45116CF9D6DC}" srcOrd="0" destOrd="0" presId="urn:microsoft.com/office/officeart/2005/8/layout/hProcess11"/>
    <dgm:cxn modelId="{6143CC8C-6910-2049-82BB-7DB9701B11A3}" srcId="{E9060864-C01C-FD49-B23C-9930CD6757AE}" destId="{73D75852-BE10-7A48-8CA6-0EE21EDC50DE}" srcOrd="2" destOrd="0" parTransId="{DE3F83C2-B59D-BA4A-A304-F6CDC6B5EC0D}" sibTransId="{C0857549-CE0A-6E4D-8E63-4E5F753EEACF}"/>
    <dgm:cxn modelId="{5E678BBE-3C21-B24A-AB67-4E01F1455690}" type="presOf" srcId="{64F930E7-2507-A64A-8F6D-586F1C97A029}" destId="{B04AABF3-7B44-FB4B-98D9-23078611B71C}" srcOrd="0" destOrd="0" presId="urn:microsoft.com/office/officeart/2005/8/layout/hProcess11"/>
    <dgm:cxn modelId="{043965E0-929D-D94E-865D-9CCE9A24EBA3}" srcId="{E9060864-C01C-FD49-B23C-9930CD6757AE}" destId="{64F930E7-2507-A64A-8F6D-586F1C97A029}" srcOrd="1" destOrd="0" parTransId="{90A83B00-FDA2-7043-BB7A-2A74C7C19301}" sibTransId="{943B8519-CB83-AF4A-9B33-0DD58BD98419}"/>
    <dgm:cxn modelId="{7AE00756-4053-8649-9D4F-0223FE0C3B8E}" type="presParOf" srcId="{28EBF439-10EE-C345-91B4-CC497FB1CD3B}" destId="{2B5DA408-DA23-AD47-8837-4906448FF14A}" srcOrd="0" destOrd="0" presId="urn:microsoft.com/office/officeart/2005/8/layout/hProcess11"/>
    <dgm:cxn modelId="{B0A110C7-6FE5-E549-8E8A-E59DF7449B92}" type="presParOf" srcId="{28EBF439-10EE-C345-91B4-CC497FB1CD3B}" destId="{04DD4DA5-1E56-534F-8591-BB9D383172C1}" srcOrd="1" destOrd="0" presId="urn:microsoft.com/office/officeart/2005/8/layout/hProcess11"/>
    <dgm:cxn modelId="{2A2D2701-4834-6F4E-B4CA-96A79723C041}" type="presParOf" srcId="{04DD4DA5-1E56-534F-8591-BB9D383172C1}" destId="{24F51BEF-3C13-4742-8345-43007E7218F8}" srcOrd="0" destOrd="0" presId="urn:microsoft.com/office/officeart/2005/8/layout/hProcess11"/>
    <dgm:cxn modelId="{529AB407-6312-DE41-8197-64DE4AA89E98}" type="presParOf" srcId="{24F51BEF-3C13-4742-8345-43007E7218F8}" destId="{6C414E57-5976-3841-9016-F1E49A66F849}" srcOrd="0" destOrd="0" presId="urn:microsoft.com/office/officeart/2005/8/layout/hProcess11"/>
    <dgm:cxn modelId="{EE01C822-76DB-0241-AC10-15FBFBF45D9F}" type="presParOf" srcId="{24F51BEF-3C13-4742-8345-43007E7218F8}" destId="{E6D29CA2-5312-044D-9C82-240210161F9D}" srcOrd="1" destOrd="0" presId="urn:microsoft.com/office/officeart/2005/8/layout/hProcess11"/>
    <dgm:cxn modelId="{752BA68F-17C2-BD41-8339-5FB05AF79185}" type="presParOf" srcId="{24F51BEF-3C13-4742-8345-43007E7218F8}" destId="{CF222407-F9D6-9543-BCF2-A00B87D2D926}" srcOrd="2" destOrd="0" presId="urn:microsoft.com/office/officeart/2005/8/layout/hProcess11"/>
    <dgm:cxn modelId="{B6665B03-2109-C443-A553-5F8E6B017C87}" type="presParOf" srcId="{04DD4DA5-1E56-534F-8591-BB9D383172C1}" destId="{F3E89976-E654-634C-B877-7E7544F7CE48}" srcOrd="1" destOrd="0" presId="urn:microsoft.com/office/officeart/2005/8/layout/hProcess11"/>
    <dgm:cxn modelId="{D09D1BD2-22AA-2F4E-AD3E-5433C172002E}" type="presParOf" srcId="{04DD4DA5-1E56-534F-8591-BB9D383172C1}" destId="{B0054050-48C3-8C49-B329-58C895E21387}" srcOrd="2" destOrd="0" presId="urn:microsoft.com/office/officeart/2005/8/layout/hProcess11"/>
    <dgm:cxn modelId="{4F2B6EA9-9DC3-9946-83EC-0C50948E9341}" type="presParOf" srcId="{B0054050-48C3-8C49-B329-58C895E21387}" destId="{B04AABF3-7B44-FB4B-98D9-23078611B71C}" srcOrd="0" destOrd="0" presId="urn:microsoft.com/office/officeart/2005/8/layout/hProcess11"/>
    <dgm:cxn modelId="{C47FCBF0-3BC8-044E-9210-1F0CFDB8B289}" type="presParOf" srcId="{B0054050-48C3-8C49-B329-58C895E21387}" destId="{1FB87274-3737-A847-946B-9208A15ED0DB}" srcOrd="1" destOrd="0" presId="urn:microsoft.com/office/officeart/2005/8/layout/hProcess11"/>
    <dgm:cxn modelId="{B3A36664-F862-CA4E-AD61-6C8A91109906}" type="presParOf" srcId="{B0054050-48C3-8C49-B329-58C895E21387}" destId="{E8403C06-70BD-784B-878E-9ADE49F3533F}" srcOrd="2" destOrd="0" presId="urn:microsoft.com/office/officeart/2005/8/layout/hProcess11"/>
    <dgm:cxn modelId="{A0F57581-B9C5-8945-A42A-B0909490D40B}" type="presParOf" srcId="{04DD4DA5-1E56-534F-8591-BB9D383172C1}" destId="{23520B70-D8A9-3C48-8F14-62FF1B3B9695}" srcOrd="3" destOrd="0" presId="urn:microsoft.com/office/officeart/2005/8/layout/hProcess11"/>
    <dgm:cxn modelId="{21A524D0-DE61-4044-9E7C-F859C1B3D1CE}" type="presParOf" srcId="{04DD4DA5-1E56-534F-8591-BB9D383172C1}" destId="{9D53CD9A-27C5-7140-AE64-EF5F0812C2A2}" srcOrd="4" destOrd="0" presId="urn:microsoft.com/office/officeart/2005/8/layout/hProcess11"/>
    <dgm:cxn modelId="{8060EC49-8E6A-514F-8A80-42FDEA146F4C}" type="presParOf" srcId="{9D53CD9A-27C5-7140-AE64-EF5F0812C2A2}" destId="{6CD2D1FC-4718-954A-BC78-F57120D34ABB}" srcOrd="0" destOrd="0" presId="urn:microsoft.com/office/officeart/2005/8/layout/hProcess11"/>
    <dgm:cxn modelId="{A3174AE9-97AC-4C46-967A-7FE5C1739B9F}" type="presParOf" srcId="{9D53CD9A-27C5-7140-AE64-EF5F0812C2A2}" destId="{FEAF2E59-2760-7747-81ED-2E1770721C2E}" srcOrd="1" destOrd="0" presId="urn:microsoft.com/office/officeart/2005/8/layout/hProcess11"/>
    <dgm:cxn modelId="{E4B106C8-9996-2342-9600-06D9C47CD90D}" type="presParOf" srcId="{9D53CD9A-27C5-7140-AE64-EF5F0812C2A2}" destId="{B967BB92-4A7C-DA46-B07B-FE067DB729B6}" srcOrd="2" destOrd="0" presId="urn:microsoft.com/office/officeart/2005/8/layout/hProcess11"/>
    <dgm:cxn modelId="{444C7B93-2157-874F-AB43-D84F65A75760}" type="presParOf" srcId="{04DD4DA5-1E56-534F-8591-BB9D383172C1}" destId="{8F4ADA8D-EC06-4742-8100-1E78095BB265}" srcOrd="5" destOrd="0" presId="urn:microsoft.com/office/officeart/2005/8/layout/hProcess11"/>
    <dgm:cxn modelId="{181CAB0D-74E0-5643-A043-3AADDFED109A}" type="presParOf" srcId="{04DD4DA5-1E56-534F-8591-BB9D383172C1}" destId="{9ABA6FED-6CB8-FE49-8E53-62E0EA1475DC}" srcOrd="6" destOrd="0" presId="urn:microsoft.com/office/officeart/2005/8/layout/hProcess11"/>
    <dgm:cxn modelId="{3EC18A52-587E-AB49-9030-FB01C3CF19B6}" type="presParOf" srcId="{9ABA6FED-6CB8-FE49-8E53-62E0EA1475DC}" destId="{81EC1F22-5A46-994F-90CE-0A4109EE5681}" srcOrd="0" destOrd="0" presId="urn:microsoft.com/office/officeart/2005/8/layout/hProcess11"/>
    <dgm:cxn modelId="{381E27BA-7241-A749-A628-7D940119F7AE}" type="presParOf" srcId="{9ABA6FED-6CB8-FE49-8E53-62E0EA1475DC}" destId="{FF5F19E9-93EA-C243-A901-A348AC8DF498}" srcOrd="1" destOrd="0" presId="urn:microsoft.com/office/officeart/2005/8/layout/hProcess11"/>
    <dgm:cxn modelId="{3CC04EBE-55DB-234E-834A-B8CA7CD5E809}" type="presParOf" srcId="{9ABA6FED-6CB8-FE49-8E53-62E0EA1475DC}" destId="{F3A018DE-31BA-1841-B9B3-34EB9342D700}" srcOrd="2" destOrd="0" presId="urn:microsoft.com/office/officeart/2005/8/layout/hProcess11"/>
    <dgm:cxn modelId="{D92E76D9-383C-944E-B7ED-25A9B6134DF8}" type="presParOf" srcId="{04DD4DA5-1E56-534F-8591-BB9D383172C1}" destId="{64F33FB6-DAC8-B54F-8537-EA92E8339D0E}" srcOrd="7" destOrd="0" presId="urn:microsoft.com/office/officeart/2005/8/layout/hProcess11"/>
    <dgm:cxn modelId="{ECD0B6A5-6BA1-EC41-84CA-608C55ED80F3}" type="presParOf" srcId="{04DD4DA5-1E56-534F-8591-BB9D383172C1}" destId="{AEA53A5B-722D-3546-BC04-E44FA7019176}" srcOrd="8" destOrd="0" presId="urn:microsoft.com/office/officeart/2005/8/layout/hProcess11"/>
    <dgm:cxn modelId="{726A1945-F01E-E447-A55C-771B2E7723D5}" type="presParOf" srcId="{AEA53A5B-722D-3546-BC04-E44FA7019176}" destId="{F3C99F85-F65F-2142-8275-45116CF9D6DC}" srcOrd="0" destOrd="0" presId="urn:microsoft.com/office/officeart/2005/8/layout/hProcess11"/>
    <dgm:cxn modelId="{BAA35919-B066-084F-8198-2EE43D46D999}" type="presParOf" srcId="{AEA53A5B-722D-3546-BC04-E44FA7019176}" destId="{BD787310-7754-9949-9E03-B4283ABCA305}" srcOrd="1" destOrd="0" presId="urn:microsoft.com/office/officeart/2005/8/layout/hProcess11"/>
    <dgm:cxn modelId="{9594E25C-13DF-7148-A486-303C7DA1840E}" type="presParOf" srcId="{AEA53A5B-722D-3546-BC04-E44FA7019176}" destId="{CA1736C5-6F6A-CD41-B2E3-49FBB58032DD}"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34A8B-824E-0246-8A6A-E128A0E57305}">
      <dsp:nvSpPr>
        <dsp:cNvPr id="0" name=""/>
        <dsp:cNvSpPr/>
      </dsp:nvSpPr>
      <dsp:spPr>
        <a:xfrm rot="5400000">
          <a:off x="6681877" y="-2763644"/>
          <a:ext cx="970593" cy="6745575"/>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b="0" i="0" kern="1200" dirty="0">
              <a:solidFill>
                <a:schemeClr val="accent2">
                  <a:lumMod val="90000"/>
                  <a:lumOff val="10000"/>
                </a:schemeClr>
              </a:solidFill>
            </a:rPr>
            <a:t>The GEP must be </a:t>
          </a:r>
          <a:r>
            <a:rPr lang="en-GB" sz="1100" b="1" i="0" kern="1200" dirty="0">
              <a:solidFill>
                <a:schemeClr val="accent2">
                  <a:lumMod val="90000"/>
                  <a:lumOff val="10000"/>
                </a:schemeClr>
              </a:solidFill>
            </a:rPr>
            <a:t>a formal document</a:t>
          </a:r>
          <a:r>
            <a:rPr lang="en-GB" sz="1100" b="0" i="0" kern="1200" dirty="0">
              <a:solidFill>
                <a:schemeClr val="accent2">
                  <a:lumMod val="90000"/>
                  <a:lumOff val="10000"/>
                </a:schemeClr>
              </a:solidFill>
            </a:rPr>
            <a:t> published on the institution’s website, signed by the top management and actively communicated within the institution. It should demonstrate a commitment to gender equality, set clear goals and detailed actions and measures to achieve them.</a:t>
          </a:r>
          <a:endParaRPr lang="en-GB" sz="1100" kern="1200" dirty="0">
            <a:solidFill>
              <a:schemeClr val="accent2">
                <a:lumMod val="90000"/>
                <a:lumOff val="10000"/>
              </a:schemeClr>
            </a:solidFill>
          </a:endParaRPr>
        </a:p>
      </dsp:txBody>
      <dsp:txXfrm rot="-5400000">
        <a:off x="3794386" y="171227"/>
        <a:ext cx="6698195" cy="875833"/>
      </dsp:txXfrm>
    </dsp:sp>
    <dsp:sp modelId="{2AABCFB8-00A6-0541-9711-5B78BD0C45A8}">
      <dsp:nvSpPr>
        <dsp:cNvPr id="0" name=""/>
        <dsp:cNvSpPr/>
      </dsp:nvSpPr>
      <dsp:spPr>
        <a:xfrm>
          <a:off x="0" y="2522"/>
          <a:ext cx="3794386" cy="1213242"/>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b="0" i="0" kern="1200" dirty="0"/>
            <a:t>Public document</a:t>
          </a:r>
          <a:endParaRPr lang="en-GB" sz="3400" kern="1200" dirty="0"/>
        </a:p>
      </dsp:txBody>
      <dsp:txXfrm>
        <a:off x="59226" y="61748"/>
        <a:ext cx="3675934" cy="1094790"/>
      </dsp:txXfrm>
    </dsp:sp>
    <dsp:sp modelId="{6BC6B907-CAC0-8B48-A3E9-C53E306B8786}">
      <dsp:nvSpPr>
        <dsp:cNvPr id="0" name=""/>
        <dsp:cNvSpPr/>
      </dsp:nvSpPr>
      <dsp:spPr>
        <a:xfrm rot="5400000">
          <a:off x="6681877" y="-1489739"/>
          <a:ext cx="970593" cy="6745575"/>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b="0" i="0" kern="1200" dirty="0">
              <a:solidFill>
                <a:schemeClr val="accent2">
                  <a:lumMod val="90000"/>
                  <a:lumOff val="10000"/>
                </a:schemeClr>
              </a:solidFill>
            </a:rPr>
            <a:t> a GEP must have </a:t>
          </a:r>
          <a:r>
            <a:rPr lang="en-GB" sz="1100" b="1" i="0" kern="1200" dirty="0">
              <a:solidFill>
                <a:schemeClr val="accent2">
                  <a:lumMod val="90000"/>
                  <a:lumOff val="10000"/>
                </a:schemeClr>
              </a:solidFill>
            </a:rPr>
            <a:t>dedicated resources </a:t>
          </a:r>
          <a:r>
            <a:rPr lang="en-GB" sz="1100" b="0" i="0" kern="1200" dirty="0">
              <a:solidFill>
                <a:schemeClr val="accent2">
                  <a:lumMod val="90000"/>
                  <a:lumOff val="10000"/>
                </a:schemeClr>
              </a:solidFill>
            </a:rPr>
            <a:t>and expertise in gender equality to implement the plan. Organisations should consider what type and volume of resources are required to support an ongoing process of sustainable organisational change.</a:t>
          </a:r>
          <a:endParaRPr lang="en-GB" sz="1100" kern="1200" dirty="0">
            <a:solidFill>
              <a:schemeClr val="accent2">
                <a:lumMod val="90000"/>
                <a:lumOff val="10000"/>
              </a:schemeClr>
            </a:solidFill>
          </a:endParaRPr>
        </a:p>
      </dsp:txBody>
      <dsp:txXfrm rot="-5400000">
        <a:off x="3794386" y="1445132"/>
        <a:ext cx="6698195" cy="875833"/>
      </dsp:txXfrm>
    </dsp:sp>
    <dsp:sp modelId="{7F1BAB9A-7619-2D4F-A4EA-2CC7AD63FEAE}">
      <dsp:nvSpPr>
        <dsp:cNvPr id="0" name=""/>
        <dsp:cNvSpPr/>
      </dsp:nvSpPr>
      <dsp:spPr>
        <a:xfrm>
          <a:off x="0" y="1276426"/>
          <a:ext cx="3794386" cy="1213242"/>
        </a:xfrm>
        <a:prstGeom prst="roundRect">
          <a:avLst/>
        </a:prstGeom>
        <a:solidFill>
          <a:schemeClr val="accent2">
            <a:shade val="80000"/>
            <a:hueOff val="249022"/>
            <a:satOff val="-30517"/>
            <a:lumOff val="150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b="0" i="0" kern="1200" dirty="0"/>
            <a:t>Dedicated resources</a:t>
          </a:r>
          <a:endParaRPr lang="en-GB" sz="3400" kern="1200" dirty="0"/>
        </a:p>
      </dsp:txBody>
      <dsp:txXfrm>
        <a:off x="59226" y="1335652"/>
        <a:ext cx="3675934" cy="1094790"/>
      </dsp:txXfrm>
    </dsp:sp>
    <dsp:sp modelId="{5A0A20CC-ACEF-0B4D-96D2-2CE8AE9D2C52}">
      <dsp:nvSpPr>
        <dsp:cNvPr id="0" name=""/>
        <dsp:cNvSpPr/>
      </dsp:nvSpPr>
      <dsp:spPr>
        <a:xfrm rot="5400000">
          <a:off x="6681877" y="-215835"/>
          <a:ext cx="970593" cy="6745575"/>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b="0" i="0" kern="1200" dirty="0">
              <a:solidFill>
                <a:schemeClr val="accent2">
                  <a:lumMod val="90000"/>
                  <a:lumOff val="10000"/>
                </a:schemeClr>
              </a:solidFill>
            </a:rPr>
            <a:t>organisations must collect sex/ gender </a:t>
          </a:r>
          <a:r>
            <a:rPr lang="en-GB" sz="1100" b="1" i="0" kern="1200" dirty="0">
              <a:solidFill>
                <a:schemeClr val="accent2">
                  <a:lumMod val="90000"/>
                  <a:lumOff val="10000"/>
                </a:schemeClr>
              </a:solidFill>
            </a:rPr>
            <a:t>disaggregated data </a:t>
          </a:r>
          <a:r>
            <a:rPr lang="en-GB" sz="1100" b="0" i="0" kern="1200" dirty="0">
              <a:solidFill>
                <a:schemeClr val="accent2">
                  <a:lumMod val="90000"/>
                  <a:lumOff val="10000"/>
                </a:schemeClr>
              </a:solidFill>
            </a:rPr>
            <a:t>on personnel (and students, for the establishments concerned) with annual reporting based on indicators. This data should inform the GEP’s objectives and targets, indicators, and ongoing evaluation of progress.</a:t>
          </a:r>
          <a:endParaRPr lang="en-GB" sz="1100" kern="1200" dirty="0">
            <a:solidFill>
              <a:schemeClr val="accent2">
                <a:lumMod val="90000"/>
                <a:lumOff val="10000"/>
              </a:schemeClr>
            </a:solidFill>
          </a:endParaRPr>
        </a:p>
      </dsp:txBody>
      <dsp:txXfrm rot="-5400000">
        <a:off x="3794386" y="2719036"/>
        <a:ext cx="6698195" cy="875833"/>
      </dsp:txXfrm>
    </dsp:sp>
    <dsp:sp modelId="{B9B7D527-D378-7B40-97C7-544A7B98DF0C}">
      <dsp:nvSpPr>
        <dsp:cNvPr id="0" name=""/>
        <dsp:cNvSpPr/>
      </dsp:nvSpPr>
      <dsp:spPr>
        <a:xfrm>
          <a:off x="0" y="2550331"/>
          <a:ext cx="3794386" cy="1213242"/>
        </a:xfrm>
        <a:prstGeom prst="roundRect">
          <a:avLst/>
        </a:prstGeom>
        <a:solidFill>
          <a:schemeClr val="accent2">
            <a:shade val="80000"/>
            <a:hueOff val="498044"/>
            <a:satOff val="-61034"/>
            <a:lumOff val="30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b="0" i="0" kern="1200" dirty="0"/>
            <a:t>Data collection and monitoring</a:t>
          </a:r>
          <a:endParaRPr lang="en-GB" sz="3400" kern="1200" dirty="0"/>
        </a:p>
      </dsp:txBody>
      <dsp:txXfrm>
        <a:off x="59226" y="2609557"/>
        <a:ext cx="3675934" cy="1094790"/>
      </dsp:txXfrm>
    </dsp:sp>
    <dsp:sp modelId="{BE4494C0-EDE8-0A40-B4BB-C51ABC4100D2}">
      <dsp:nvSpPr>
        <dsp:cNvPr id="0" name=""/>
        <dsp:cNvSpPr/>
      </dsp:nvSpPr>
      <dsp:spPr>
        <a:xfrm rot="5400000">
          <a:off x="6681877" y="1058068"/>
          <a:ext cx="970593" cy="6745575"/>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b="0" i="0" kern="1200" dirty="0">
              <a:solidFill>
                <a:schemeClr val="accent2">
                  <a:lumMod val="90000"/>
                  <a:lumOff val="10000"/>
                </a:schemeClr>
              </a:solidFill>
            </a:rPr>
            <a:t>The GEP must also include </a:t>
          </a:r>
          <a:r>
            <a:rPr lang="en-GB" sz="1100" b="1" i="0" kern="1200" dirty="0">
              <a:solidFill>
                <a:schemeClr val="accent2">
                  <a:lumMod val="90000"/>
                  <a:lumOff val="10000"/>
                </a:schemeClr>
              </a:solidFill>
            </a:rPr>
            <a:t>awareness-raising and training actions </a:t>
          </a:r>
          <a:r>
            <a:rPr lang="en-GB" sz="1100" b="0" i="0" kern="1200" dirty="0">
              <a:solidFill>
                <a:schemeClr val="accent2">
                  <a:lumMod val="90000"/>
                  <a:lumOff val="10000"/>
                </a:schemeClr>
              </a:solidFill>
            </a:rPr>
            <a:t>on gender equality. These activities should engage the whole organisation and be an evidence-based, ongoing and long-term process. Activities should cover unconscious gender biases training aimed at staff and </a:t>
          </a:r>
          <a:r>
            <a:rPr lang="en-GB" sz="1100" b="1" i="0" kern="1200" dirty="0">
              <a:solidFill>
                <a:schemeClr val="accent2">
                  <a:lumMod val="90000"/>
                  <a:lumOff val="10000"/>
                </a:schemeClr>
              </a:solidFill>
            </a:rPr>
            <a:t>decision-makers</a:t>
          </a:r>
          <a:r>
            <a:rPr lang="en-GB" sz="1100" b="0" i="0" kern="1200" dirty="0">
              <a:solidFill>
                <a:schemeClr val="accent2">
                  <a:lumMod val="90000"/>
                  <a:lumOff val="10000"/>
                </a:schemeClr>
              </a:solidFill>
            </a:rPr>
            <a:t> and can also include communication activities and gender equality training that focuses on specific topics or addresses specific groups.</a:t>
          </a:r>
          <a:endParaRPr lang="en-GB" sz="1100" kern="1200" dirty="0">
            <a:solidFill>
              <a:schemeClr val="accent2">
                <a:lumMod val="90000"/>
                <a:lumOff val="10000"/>
              </a:schemeClr>
            </a:solidFill>
          </a:endParaRPr>
        </a:p>
      </dsp:txBody>
      <dsp:txXfrm rot="-5400000">
        <a:off x="3794386" y="3992939"/>
        <a:ext cx="6698195" cy="875833"/>
      </dsp:txXfrm>
    </dsp:sp>
    <dsp:sp modelId="{DE18EA68-27B9-454F-A8E0-545248B05298}">
      <dsp:nvSpPr>
        <dsp:cNvPr id="0" name=""/>
        <dsp:cNvSpPr/>
      </dsp:nvSpPr>
      <dsp:spPr>
        <a:xfrm>
          <a:off x="0" y="3824235"/>
          <a:ext cx="3794386" cy="1213242"/>
        </a:xfrm>
        <a:prstGeom prst="roundRect">
          <a:avLst/>
        </a:prstGeom>
        <a:solidFill>
          <a:schemeClr val="accent2">
            <a:shade val="80000"/>
            <a:hueOff val="747066"/>
            <a:satOff val="-91551"/>
            <a:lumOff val="450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b="0" i="0" kern="1200" dirty="0"/>
            <a:t>Training</a:t>
          </a:r>
          <a:endParaRPr lang="en-GB" sz="3400" kern="1200" dirty="0"/>
        </a:p>
      </dsp:txBody>
      <dsp:txXfrm>
        <a:off x="59226" y="3883461"/>
        <a:ext cx="3675934" cy="1094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35343-E62B-404D-9883-0074F4C5DF38}">
      <dsp:nvSpPr>
        <dsp:cNvPr id="0" name=""/>
        <dsp:cNvSpPr/>
      </dsp:nvSpPr>
      <dsp:spPr>
        <a:xfrm>
          <a:off x="5271851" y="0"/>
          <a:ext cx="2146698" cy="2146916"/>
        </a:xfrm>
        <a:prstGeom prst="circularArrow">
          <a:avLst>
            <a:gd name="adj1" fmla="val 10980"/>
            <a:gd name="adj2" fmla="val 1142322"/>
            <a:gd name="adj3" fmla="val 4500000"/>
            <a:gd name="adj4" fmla="val 10800000"/>
            <a:gd name="adj5" fmla="val 125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D2CDDB-3BF8-6145-9EB2-AA8ADFAFFF5C}">
      <dsp:nvSpPr>
        <dsp:cNvPr id="0" name=""/>
        <dsp:cNvSpPr/>
      </dsp:nvSpPr>
      <dsp:spPr>
        <a:xfrm>
          <a:off x="5745808" y="777125"/>
          <a:ext cx="1197979" cy="59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accent2">
                  <a:lumMod val="90000"/>
                  <a:lumOff val="10000"/>
                </a:schemeClr>
              </a:solidFill>
            </a:rPr>
            <a:t>Help meet GEP criteria</a:t>
          </a:r>
          <a:endParaRPr lang="en-GB" sz="1300" kern="1200">
            <a:solidFill>
              <a:schemeClr val="accent2">
                <a:lumMod val="90000"/>
                <a:lumOff val="10000"/>
              </a:schemeClr>
            </a:solidFill>
          </a:endParaRPr>
        </a:p>
      </dsp:txBody>
      <dsp:txXfrm>
        <a:off x="5745808" y="777125"/>
        <a:ext cx="1197979" cy="598927"/>
      </dsp:txXfrm>
    </dsp:sp>
    <dsp:sp modelId="{BB72F091-31A2-1649-B9A4-09FC58C125D9}">
      <dsp:nvSpPr>
        <dsp:cNvPr id="0" name=""/>
        <dsp:cNvSpPr/>
      </dsp:nvSpPr>
      <dsp:spPr>
        <a:xfrm>
          <a:off x="4675479" y="1233722"/>
          <a:ext cx="2146698" cy="2146916"/>
        </a:xfrm>
        <a:prstGeom prst="leftCircularArrow">
          <a:avLst>
            <a:gd name="adj1" fmla="val 10980"/>
            <a:gd name="adj2" fmla="val 1142322"/>
            <a:gd name="adj3" fmla="val 6300000"/>
            <a:gd name="adj4" fmla="val 18900000"/>
            <a:gd name="adj5" fmla="val 12500"/>
          </a:avLst>
        </a:prstGeom>
        <a:solidFill>
          <a:schemeClr val="accent2">
            <a:shade val="80000"/>
            <a:hueOff val="249022"/>
            <a:satOff val="-30517"/>
            <a:lumOff val="150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20EDD-4DD1-3E4F-83D7-6F3BE736370E}">
      <dsp:nvSpPr>
        <dsp:cNvPr id="0" name=""/>
        <dsp:cNvSpPr/>
      </dsp:nvSpPr>
      <dsp:spPr>
        <a:xfrm>
          <a:off x="5147020" y="2013125"/>
          <a:ext cx="1197979" cy="59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accent2">
                  <a:lumMod val="90000"/>
                  <a:lumOff val="10000"/>
                </a:schemeClr>
              </a:solidFill>
            </a:rPr>
            <a:t>Support community diversity</a:t>
          </a:r>
          <a:endParaRPr lang="en-GB" sz="1300" kern="1200">
            <a:solidFill>
              <a:schemeClr val="accent2">
                <a:lumMod val="90000"/>
                <a:lumOff val="10000"/>
              </a:schemeClr>
            </a:solidFill>
          </a:endParaRPr>
        </a:p>
      </dsp:txBody>
      <dsp:txXfrm>
        <a:off x="5147020" y="2013125"/>
        <a:ext cx="1197979" cy="598927"/>
      </dsp:txXfrm>
    </dsp:sp>
    <dsp:sp modelId="{248B82FF-5CEE-C24F-8B49-DA884F7ADB9C}">
      <dsp:nvSpPr>
        <dsp:cNvPr id="0" name=""/>
        <dsp:cNvSpPr/>
      </dsp:nvSpPr>
      <dsp:spPr>
        <a:xfrm>
          <a:off x="5271851" y="2472000"/>
          <a:ext cx="2146698" cy="2146916"/>
        </a:xfrm>
        <a:prstGeom prst="circularArrow">
          <a:avLst>
            <a:gd name="adj1" fmla="val 10980"/>
            <a:gd name="adj2" fmla="val 1142322"/>
            <a:gd name="adj3" fmla="val 4500000"/>
            <a:gd name="adj4" fmla="val 13500000"/>
            <a:gd name="adj5" fmla="val 12500"/>
          </a:avLst>
        </a:prstGeom>
        <a:solidFill>
          <a:schemeClr val="accent2">
            <a:shade val="80000"/>
            <a:hueOff val="498044"/>
            <a:satOff val="-61034"/>
            <a:lumOff val="30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E0DE7-95EA-2F46-B3D9-7A0E014604D8}">
      <dsp:nvSpPr>
        <dsp:cNvPr id="0" name=""/>
        <dsp:cNvSpPr/>
      </dsp:nvSpPr>
      <dsp:spPr>
        <a:xfrm>
          <a:off x="5745808" y="3249125"/>
          <a:ext cx="1197979" cy="59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lumMod val="90000"/>
                  <a:lumOff val="10000"/>
                </a:schemeClr>
              </a:solidFill>
            </a:rPr>
            <a:t>Share resources </a:t>
          </a:r>
          <a:endParaRPr lang="en-GB" sz="1300" kern="1200" dirty="0">
            <a:solidFill>
              <a:schemeClr val="accent2">
                <a:lumMod val="90000"/>
                <a:lumOff val="10000"/>
              </a:schemeClr>
            </a:solidFill>
          </a:endParaRPr>
        </a:p>
      </dsp:txBody>
      <dsp:txXfrm>
        <a:off x="5745808" y="3249125"/>
        <a:ext cx="1197979" cy="598927"/>
      </dsp:txXfrm>
    </dsp:sp>
    <dsp:sp modelId="{D951043E-E148-3B40-B7A1-ECAAE0D5B4A5}">
      <dsp:nvSpPr>
        <dsp:cNvPr id="0" name=""/>
        <dsp:cNvSpPr/>
      </dsp:nvSpPr>
      <dsp:spPr>
        <a:xfrm>
          <a:off x="4828498" y="3848053"/>
          <a:ext cx="1844283" cy="1845175"/>
        </a:xfrm>
        <a:prstGeom prst="blockArc">
          <a:avLst>
            <a:gd name="adj1" fmla="val 0"/>
            <a:gd name="adj2" fmla="val 18900000"/>
            <a:gd name="adj3" fmla="val 12740"/>
          </a:avLst>
        </a:prstGeom>
        <a:solidFill>
          <a:schemeClr val="accent2">
            <a:shade val="80000"/>
            <a:hueOff val="747066"/>
            <a:satOff val="-91551"/>
            <a:lumOff val="450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F2E7A-54D1-374D-927F-3A44B467CE39}">
      <dsp:nvSpPr>
        <dsp:cNvPr id="0" name=""/>
        <dsp:cNvSpPr/>
      </dsp:nvSpPr>
      <dsp:spPr>
        <a:xfrm>
          <a:off x="5147020" y="4485125"/>
          <a:ext cx="1197979" cy="59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accent2">
                  <a:lumMod val="90000"/>
                  <a:lumOff val="10000"/>
                </a:schemeClr>
              </a:solidFill>
            </a:rPr>
            <a:t>Effect Real Change</a:t>
          </a:r>
        </a:p>
      </dsp:txBody>
      <dsp:txXfrm>
        <a:off x="5147020" y="4485125"/>
        <a:ext cx="1197979" cy="598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AD4CB-BA00-B246-9E44-85AC473B09CE}">
      <dsp:nvSpPr>
        <dsp:cNvPr id="0" name=""/>
        <dsp:cNvSpPr/>
      </dsp:nvSpPr>
      <dsp:spPr>
        <a:xfrm rot="10800000">
          <a:off x="2453452" y="1983"/>
          <a:ext cx="9171813" cy="573036"/>
        </a:xfrm>
        <a:prstGeom prst="homePlate">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2693"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We utilise respective stand-alone gender-inclusive policies that explicitly promote and support Gender Equality in all aspects of our work. If need be, this document can be the first iteration of that process</a:t>
          </a:r>
        </a:p>
      </dsp:txBody>
      <dsp:txXfrm rot="10800000">
        <a:off x="2596711" y="1983"/>
        <a:ext cx="9028554" cy="573036"/>
      </dsp:txXfrm>
    </dsp:sp>
    <dsp:sp modelId="{C92E1B7D-D672-FC4D-8EF7-2A54F247CCCE}">
      <dsp:nvSpPr>
        <dsp:cNvPr id="0" name=""/>
        <dsp:cNvSpPr/>
      </dsp:nvSpPr>
      <dsp:spPr>
        <a:xfrm>
          <a:off x="2166934" y="1983"/>
          <a:ext cx="573036" cy="57303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CE88514-CB5B-2843-B606-8A4181B04D19}">
      <dsp:nvSpPr>
        <dsp:cNvPr id="0" name=""/>
        <dsp:cNvSpPr/>
      </dsp:nvSpPr>
      <dsp:spPr>
        <a:xfrm rot="10800000">
          <a:off x="2453452" y="727968"/>
          <a:ext cx="9171813" cy="573036"/>
        </a:xfrm>
        <a:prstGeom prst="homePlate">
          <a:avLst/>
        </a:prstGeom>
        <a:solidFill>
          <a:schemeClr val="accent2">
            <a:shade val="80000"/>
            <a:hueOff val="124511"/>
            <a:satOff val="-15258"/>
            <a:lumOff val="751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2693"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We promote Gender Equality in all aspects of leadership, governance, and decision-making</a:t>
          </a:r>
        </a:p>
      </dsp:txBody>
      <dsp:txXfrm rot="10800000">
        <a:off x="2596711" y="727968"/>
        <a:ext cx="9028554" cy="573036"/>
      </dsp:txXfrm>
    </dsp:sp>
    <dsp:sp modelId="{3F535A33-A95C-4340-996C-9E82FA0D0F65}">
      <dsp:nvSpPr>
        <dsp:cNvPr id="0" name=""/>
        <dsp:cNvSpPr/>
      </dsp:nvSpPr>
      <dsp:spPr>
        <a:xfrm>
          <a:off x="2166934" y="727968"/>
          <a:ext cx="573036" cy="573036"/>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AB2922ED-7267-1B41-9EE1-D4039EC43C18}">
      <dsp:nvSpPr>
        <dsp:cNvPr id="0" name=""/>
        <dsp:cNvSpPr/>
      </dsp:nvSpPr>
      <dsp:spPr>
        <a:xfrm rot="10800000">
          <a:off x="2453452" y="1453954"/>
          <a:ext cx="9171813" cy="573036"/>
        </a:xfrm>
        <a:prstGeom prst="homePlate">
          <a:avLst/>
        </a:prstGeom>
        <a:solidFill>
          <a:schemeClr val="accent2">
            <a:shade val="80000"/>
            <a:hueOff val="249022"/>
            <a:satOff val="-30517"/>
            <a:lumOff val="1502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2693"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We promote Gender Equality in the recruitment and career development opportunities of our respective organisations</a:t>
          </a:r>
        </a:p>
      </dsp:txBody>
      <dsp:txXfrm rot="10800000">
        <a:off x="2596711" y="1453954"/>
        <a:ext cx="9028554" cy="573036"/>
      </dsp:txXfrm>
    </dsp:sp>
    <dsp:sp modelId="{B55620EE-B41A-D64B-909D-981D38745D0E}">
      <dsp:nvSpPr>
        <dsp:cNvPr id="0" name=""/>
        <dsp:cNvSpPr/>
      </dsp:nvSpPr>
      <dsp:spPr>
        <a:xfrm>
          <a:off x="2166934" y="1453954"/>
          <a:ext cx="573036" cy="573036"/>
        </a:xfrm>
        <a:prstGeom prst="ellipse">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070EBD1-E2CE-584E-8C86-E2C0D6B43349}">
      <dsp:nvSpPr>
        <dsp:cNvPr id="0" name=""/>
        <dsp:cNvSpPr/>
      </dsp:nvSpPr>
      <dsp:spPr>
        <a:xfrm rot="10800000">
          <a:off x="2453452" y="2179939"/>
          <a:ext cx="9171813" cy="573036"/>
        </a:xfrm>
        <a:prstGeom prst="homePlate">
          <a:avLst/>
        </a:prstGeom>
        <a:solidFill>
          <a:schemeClr val="accent2">
            <a:shade val="80000"/>
            <a:hueOff val="373533"/>
            <a:satOff val="-45775"/>
            <a:lumOff val="225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2693"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We promote Gender Diversity in the more technical teams of our respective organisations</a:t>
          </a:r>
        </a:p>
      </dsp:txBody>
      <dsp:txXfrm rot="10800000">
        <a:off x="2596711" y="2179939"/>
        <a:ext cx="9028554" cy="573036"/>
      </dsp:txXfrm>
    </dsp:sp>
    <dsp:sp modelId="{E5620951-D77A-B94A-8D5F-AA9DAD068149}">
      <dsp:nvSpPr>
        <dsp:cNvPr id="0" name=""/>
        <dsp:cNvSpPr/>
      </dsp:nvSpPr>
      <dsp:spPr>
        <a:xfrm>
          <a:off x="2166934" y="2179939"/>
          <a:ext cx="573036" cy="573036"/>
        </a:xfrm>
        <a:prstGeom prst="ellipse">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66887A2-15B4-A246-87E5-BF35C3627C75}">
      <dsp:nvSpPr>
        <dsp:cNvPr id="0" name=""/>
        <dsp:cNvSpPr/>
      </dsp:nvSpPr>
      <dsp:spPr>
        <a:xfrm rot="10800000">
          <a:off x="2453452" y="2905925"/>
          <a:ext cx="9171813" cy="573036"/>
        </a:xfrm>
        <a:prstGeom prst="homePlate">
          <a:avLst/>
        </a:prstGeom>
        <a:solidFill>
          <a:schemeClr val="accent2">
            <a:shade val="80000"/>
            <a:hueOff val="498044"/>
            <a:satOff val="-61034"/>
            <a:lumOff val="300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2693"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We actively support the requirement of gender auditing in our respective organisations</a:t>
          </a:r>
        </a:p>
      </dsp:txBody>
      <dsp:txXfrm rot="10800000">
        <a:off x="2596711" y="2905925"/>
        <a:ext cx="9028554" cy="573036"/>
      </dsp:txXfrm>
    </dsp:sp>
    <dsp:sp modelId="{957607BB-DB59-484C-AE42-BA3F7342039E}">
      <dsp:nvSpPr>
        <dsp:cNvPr id="0" name=""/>
        <dsp:cNvSpPr/>
      </dsp:nvSpPr>
      <dsp:spPr>
        <a:xfrm>
          <a:off x="2166934" y="2905925"/>
          <a:ext cx="573036" cy="573036"/>
        </a:xfrm>
        <a:prstGeom prst="ellipse">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D24490E-9C39-0545-A4B5-1EE84DCD1D24}">
      <dsp:nvSpPr>
        <dsp:cNvPr id="0" name=""/>
        <dsp:cNvSpPr/>
      </dsp:nvSpPr>
      <dsp:spPr>
        <a:xfrm rot="10800000">
          <a:off x="2577822" y="3631911"/>
          <a:ext cx="9005986" cy="573036"/>
        </a:xfrm>
        <a:prstGeom prst="homePlate">
          <a:avLst/>
        </a:prstGeom>
        <a:solidFill>
          <a:schemeClr val="accent2">
            <a:shade val="80000"/>
            <a:hueOff val="622555"/>
            <a:satOff val="-76292"/>
            <a:lumOff val="3756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2693"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We support a safe and collaborative culture of inclusive Gender Diversity across our respective organisations, including Gender-Aware training</a:t>
          </a:r>
        </a:p>
      </dsp:txBody>
      <dsp:txXfrm rot="10800000">
        <a:off x="2721081" y="3631911"/>
        <a:ext cx="8862727" cy="573036"/>
      </dsp:txXfrm>
    </dsp:sp>
    <dsp:sp modelId="{DE417BEE-9ADD-AD41-9310-96B921415563}">
      <dsp:nvSpPr>
        <dsp:cNvPr id="0" name=""/>
        <dsp:cNvSpPr/>
      </dsp:nvSpPr>
      <dsp:spPr>
        <a:xfrm>
          <a:off x="2208391" y="3631911"/>
          <a:ext cx="573036" cy="573036"/>
        </a:xfrm>
        <a:prstGeom prst="ellipse">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51D51DC-E6A8-B749-BC91-C87F499C1277}">
      <dsp:nvSpPr>
        <dsp:cNvPr id="0" name=""/>
        <dsp:cNvSpPr/>
      </dsp:nvSpPr>
      <dsp:spPr>
        <a:xfrm rot="10800000">
          <a:off x="2453452" y="4357896"/>
          <a:ext cx="9171813" cy="573036"/>
        </a:xfrm>
        <a:prstGeom prst="homePlate">
          <a:avLst/>
        </a:prstGeom>
        <a:solidFill>
          <a:schemeClr val="accent2">
            <a:shade val="80000"/>
            <a:hueOff val="747066"/>
            <a:satOff val="-91551"/>
            <a:lumOff val="450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2693"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a:t>We promote working arrangements within our respective organisations that must include flexible working arrangements and resourcing in order to not just support but encourage the career progression of women</a:t>
          </a:r>
          <a:endParaRPr lang="en-GB" sz="1500" kern="1200" dirty="0"/>
        </a:p>
      </dsp:txBody>
      <dsp:txXfrm rot="10800000">
        <a:off x="2596711" y="4357896"/>
        <a:ext cx="9028554" cy="573036"/>
      </dsp:txXfrm>
    </dsp:sp>
    <dsp:sp modelId="{21653CCB-C0A8-7D45-A528-13399227828E}">
      <dsp:nvSpPr>
        <dsp:cNvPr id="0" name=""/>
        <dsp:cNvSpPr/>
      </dsp:nvSpPr>
      <dsp:spPr>
        <a:xfrm>
          <a:off x="2166934" y="4357896"/>
          <a:ext cx="573036" cy="573036"/>
        </a:xfrm>
        <a:prstGeom prst="ellipse">
          <a:avLst/>
        </a:prstGeom>
        <a:blipFill rotWithShape="1">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AF6F0-D1AF-5342-9345-D87730C910D9}">
      <dsp:nvSpPr>
        <dsp:cNvPr id="0" name=""/>
        <dsp:cNvSpPr/>
      </dsp:nvSpPr>
      <dsp:spPr>
        <a:xfrm>
          <a:off x="0" y="0"/>
          <a:ext cx="9894887" cy="2026681"/>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356A1A-BAB6-2A42-A99C-E3A48B2C0DA2}">
      <dsp:nvSpPr>
        <dsp:cNvPr id="0" name=""/>
        <dsp:cNvSpPr/>
      </dsp:nvSpPr>
      <dsp:spPr>
        <a:xfrm>
          <a:off x="305021" y="270224"/>
          <a:ext cx="1221690" cy="1486233"/>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3ED620-0649-2C4B-8917-CBA6D0F805E9}">
      <dsp:nvSpPr>
        <dsp:cNvPr id="0" name=""/>
        <dsp:cNvSpPr/>
      </dsp:nvSpPr>
      <dsp:spPr>
        <a:xfrm rot="10800000">
          <a:off x="305021" y="2026681"/>
          <a:ext cx="1221690" cy="2477055"/>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kern="1200"/>
            <a:t>25% i</a:t>
          </a:r>
          <a:r>
            <a:rPr lang="en-NL" sz="1200" kern="1200"/>
            <a:t>ncrease</a:t>
          </a:r>
          <a:r>
            <a:rPr lang="en-GB" sz="1200" kern="1200"/>
            <a:t> in the</a:t>
          </a:r>
          <a:r>
            <a:rPr lang="en-NL" sz="1200" kern="1200"/>
            <a:t> number of female employees recruited for technical roles </a:t>
          </a:r>
          <a:r>
            <a:rPr lang="en-GB" sz="1200" kern="1200"/>
            <a:t>(2023 vs. 2022 data)</a:t>
          </a:r>
        </a:p>
      </dsp:txBody>
      <dsp:txXfrm rot="10800000">
        <a:off x="342592" y="2026681"/>
        <a:ext cx="1146548" cy="2439484"/>
      </dsp:txXfrm>
    </dsp:sp>
    <dsp:sp modelId="{9C8DBFD6-DDA5-8144-A3DE-80EA18669117}">
      <dsp:nvSpPr>
        <dsp:cNvPr id="0" name=""/>
        <dsp:cNvSpPr/>
      </dsp:nvSpPr>
      <dsp:spPr>
        <a:xfrm>
          <a:off x="1648880" y="270224"/>
          <a:ext cx="1221690" cy="1486233"/>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4028C2-3B48-924A-82FA-501E14CB4FAF}">
      <dsp:nvSpPr>
        <dsp:cNvPr id="0" name=""/>
        <dsp:cNvSpPr/>
      </dsp:nvSpPr>
      <dsp:spPr>
        <a:xfrm rot="10800000">
          <a:off x="1648880" y="2026681"/>
          <a:ext cx="1221690" cy="2477055"/>
        </a:xfrm>
        <a:prstGeom prst="round2SameRect">
          <a:avLst>
            <a:gd name="adj1" fmla="val 10500"/>
            <a:gd name="adj2" fmla="val 0"/>
          </a:avLst>
        </a:prstGeom>
        <a:solidFill>
          <a:schemeClr val="accent2">
            <a:shade val="80000"/>
            <a:hueOff val="124511"/>
            <a:satOff val="-15258"/>
            <a:lumOff val="7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kern="1200"/>
            <a:t>31% of applicants are female which is a 6% increase in 2023</a:t>
          </a:r>
        </a:p>
      </dsp:txBody>
      <dsp:txXfrm rot="10800000">
        <a:off x="1686451" y="2026681"/>
        <a:ext cx="1146548" cy="2439484"/>
      </dsp:txXfrm>
    </dsp:sp>
    <dsp:sp modelId="{B1E06F40-EC83-C446-AA4A-3C01CAE32ACF}">
      <dsp:nvSpPr>
        <dsp:cNvPr id="0" name=""/>
        <dsp:cNvSpPr/>
      </dsp:nvSpPr>
      <dsp:spPr>
        <a:xfrm>
          <a:off x="2992739" y="270224"/>
          <a:ext cx="1221690" cy="1486233"/>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3DD323-E6E5-394D-9CBC-3CA41716EBE3}">
      <dsp:nvSpPr>
        <dsp:cNvPr id="0" name=""/>
        <dsp:cNvSpPr/>
      </dsp:nvSpPr>
      <dsp:spPr>
        <a:xfrm rot="10800000">
          <a:off x="2992739" y="2026681"/>
          <a:ext cx="1221690" cy="2477055"/>
        </a:xfrm>
        <a:prstGeom prst="round2SameRect">
          <a:avLst>
            <a:gd name="adj1" fmla="val 10500"/>
            <a:gd name="adj2" fmla="val 0"/>
          </a:avLst>
        </a:prstGeom>
        <a:solidFill>
          <a:schemeClr val="accent2">
            <a:shade val="80000"/>
            <a:hueOff val="249022"/>
            <a:satOff val="-30517"/>
            <a:lumOff val="150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kern="1200"/>
            <a:t>Specific training actions inc. </a:t>
          </a:r>
          <a:r>
            <a:rPr lang="en-NL" sz="1200" kern="1200"/>
            <a:t>menopause awareness </a:t>
          </a:r>
          <a:r>
            <a:rPr lang="en-GB" sz="1200" kern="1200"/>
            <a:t>and unconscious biases </a:t>
          </a:r>
        </a:p>
      </dsp:txBody>
      <dsp:txXfrm rot="10800000">
        <a:off x="3030310" y="2026681"/>
        <a:ext cx="1146548" cy="2439484"/>
      </dsp:txXfrm>
    </dsp:sp>
    <dsp:sp modelId="{DA49A2CD-FC88-C546-A57F-935CE2F76C85}">
      <dsp:nvSpPr>
        <dsp:cNvPr id="0" name=""/>
        <dsp:cNvSpPr/>
      </dsp:nvSpPr>
      <dsp:spPr>
        <a:xfrm>
          <a:off x="4336598" y="270224"/>
          <a:ext cx="1221690" cy="1486233"/>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B640D2-F4A8-4C4A-B5F1-CDC54D7FBA89}">
      <dsp:nvSpPr>
        <dsp:cNvPr id="0" name=""/>
        <dsp:cNvSpPr/>
      </dsp:nvSpPr>
      <dsp:spPr>
        <a:xfrm rot="10800000">
          <a:off x="4336598" y="2026681"/>
          <a:ext cx="1221690" cy="2477055"/>
        </a:xfrm>
        <a:prstGeom prst="round2SameRect">
          <a:avLst>
            <a:gd name="adj1" fmla="val 10500"/>
            <a:gd name="adj2" fmla="val 0"/>
          </a:avLst>
        </a:prstGeom>
        <a:solidFill>
          <a:schemeClr val="accent2">
            <a:shade val="80000"/>
            <a:hueOff val="373533"/>
            <a:satOff val="-45775"/>
            <a:lumOff val="225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kern="1200"/>
            <a:t>Number of HR-led initiatives with a stronger GE element inc. improving the Careers page, checking all job ads for gender coded words, etc.</a:t>
          </a:r>
        </a:p>
      </dsp:txBody>
      <dsp:txXfrm rot="10800000">
        <a:off x="4374169" y="2026681"/>
        <a:ext cx="1146548" cy="2439484"/>
      </dsp:txXfrm>
    </dsp:sp>
    <dsp:sp modelId="{5B134BC0-83F1-4F4E-8664-B34957BE1DE5}">
      <dsp:nvSpPr>
        <dsp:cNvPr id="0" name=""/>
        <dsp:cNvSpPr/>
      </dsp:nvSpPr>
      <dsp:spPr>
        <a:xfrm>
          <a:off x="5680457" y="270224"/>
          <a:ext cx="1221690" cy="1486233"/>
        </a:xfrm>
        <a:prstGeom prst="roundRect">
          <a:avLst>
            <a:gd name="adj" fmla="val 10000"/>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AFBB64-5C0C-8740-971F-7A7C5AA5BF99}">
      <dsp:nvSpPr>
        <dsp:cNvPr id="0" name=""/>
        <dsp:cNvSpPr/>
      </dsp:nvSpPr>
      <dsp:spPr>
        <a:xfrm rot="10800000">
          <a:off x="5680457" y="2026681"/>
          <a:ext cx="1221690" cy="2477055"/>
        </a:xfrm>
        <a:prstGeom prst="round2SameRect">
          <a:avLst>
            <a:gd name="adj1" fmla="val 10500"/>
            <a:gd name="adj2" fmla="val 0"/>
          </a:avLst>
        </a:prstGeom>
        <a:solidFill>
          <a:schemeClr val="accent2">
            <a:shade val="80000"/>
            <a:hueOff val="498044"/>
            <a:satOff val="-61034"/>
            <a:lumOff val="30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kern="1200"/>
            <a:t>Gender data collection (recruitment, community events attendance) </a:t>
          </a:r>
        </a:p>
      </dsp:txBody>
      <dsp:txXfrm rot="10800000">
        <a:off x="5718028" y="2026681"/>
        <a:ext cx="1146548" cy="2439484"/>
      </dsp:txXfrm>
    </dsp:sp>
    <dsp:sp modelId="{79300D46-56E1-414E-AAE9-0CF2E882981F}">
      <dsp:nvSpPr>
        <dsp:cNvPr id="0" name=""/>
        <dsp:cNvSpPr/>
      </dsp:nvSpPr>
      <dsp:spPr>
        <a:xfrm>
          <a:off x="7024316" y="270224"/>
          <a:ext cx="1221690" cy="1486233"/>
        </a:xfrm>
        <a:prstGeom prst="roundRect">
          <a:avLst>
            <a:gd name="adj" fmla="val 10000"/>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8EED05-2A89-124A-A591-A1EC1C2B3CDF}">
      <dsp:nvSpPr>
        <dsp:cNvPr id="0" name=""/>
        <dsp:cNvSpPr/>
      </dsp:nvSpPr>
      <dsp:spPr>
        <a:xfrm rot="10800000">
          <a:off x="7024316" y="2026681"/>
          <a:ext cx="1221690" cy="2477055"/>
        </a:xfrm>
        <a:prstGeom prst="round2SameRect">
          <a:avLst>
            <a:gd name="adj1" fmla="val 10500"/>
            <a:gd name="adj2" fmla="val 0"/>
          </a:avLst>
        </a:prstGeom>
        <a:solidFill>
          <a:schemeClr val="accent2">
            <a:shade val="80000"/>
            <a:hueOff val="622555"/>
            <a:satOff val="-76292"/>
            <a:lumOff val="375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kern="1200"/>
            <a:t>M</a:t>
          </a:r>
          <a:r>
            <a:rPr lang="en-NL" sz="1200" kern="1200"/>
            <a:t>aternity and paternity leave and pay entitlements</a:t>
          </a:r>
          <a:r>
            <a:rPr lang="en-GB" sz="1200" kern="1200"/>
            <a:t> revision both in UK and NL offices and the UK entitlement significantly improved </a:t>
          </a:r>
        </a:p>
      </dsp:txBody>
      <dsp:txXfrm rot="10800000">
        <a:off x="7061887" y="2026681"/>
        <a:ext cx="1146548" cy="2439484"/>
      </dsp:txXfrm>
    </dsp:sp>
    <dsp:sp modelId="{5DBD5574-62CB-D14C-92A5-FC6CA6EA876A}">
      <dsp:nvSpPr>
        <dsp:cNvPr id="0" name=""/>
        <dsp:cNvSpPr/>
      </dsp:nvSpPr>
      <dsp:spPr>
        <a:xfrm>
          <a:off x="8368175" y="270224"/>
          <a:ext cx="1221690" cy="1486233"/>
        </a:xfrm>
        <a:prstGeom prst="roundRect">
          <a:avLst>
            <a:gd name="adj" fmla="val 10000"/>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90E89A-6203-0E47-BBC3-FBABF6926D2E}">
      <dsp:nvSpPr>
        <dsp:cNvPr id="0" name=""/>
        <dsp:cNvSpPr/>
      </dsp:nvSpPr>
      <dsp:spPr>
        <a:xfrm rot="10800000">
          <a:off x="8368175" y="2026681"/>
          <a:ext cx="1221690" cy="2477055"/>
        </a:xfrm>
        <a:prstGeom prst="round2SameRect">
          <a:avLst>
            <a:gd name="adj1" fmla="val 10500"/>
            <a:gd name="adj2" fmla="val 0"/>
          </a:avLst>
        </a:prstGeom>
        <a:solidFill>
          <a:schemeClr val="accent2">
            <a:shade val="80000"/>
            <a:hueOff val="747066"/>
            <a:satOff val="-91551"/>
            <a:lumOff val="450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kern="1200" dirty="0"/>
            <a:t>Community Code of Conduct widely communicated </a:t>
          </a:r>
        </a:p>
      </dsp:txBody>
      <dsp:txXfrm rot="10800000">
        <a:off x="8405746" y="2026681"/>
        <a:ext cx="1146548" cy="2439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451D0-B271-1A47-A88F-2F6353FE4057}">
      <dsp:nvSpPr>
        <dsp:cNvPr id="0" name=""/>
        <dsp:cNvSpPr/>
      </dsp:nvSpPr>
      <dsp:spPr>
        <a:xfrm>
          <a:off x="0" y="0"/>
          <a:ext cx="4150047" cy="49420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accent2">
                  <a:lumMod val="90000"/>
                  <a:lumOff val="10000"/>
                </a:schemeClr>
              </a:solidFill>
            </a:rPr>
            <a:t>Standing Working Group on Gender in Research and Innovation (SWG GRI)</a:t>
          </a:r>
        </a:p>
      </dsp:txBody>
      <dsp:txXfrm>
        <a:off x="0" y="0"/>
        <a:ext cx="4150047" cy="1482608"/>
      </dsp:txXfrm>
    </dsp:sp>
    <dsp:sp modelId="{EB5D4F95-9E56-6D4F-AF07-B1642776A828}">
      <dsp:nvSpPr>
        <dsp:cNvPr id="0" name=""/>
        <dsp:cNvSpPr/>
      </dsp:nvSpPr>
      <dsp:spPr>
        <a:xfrm>
          <a:off x="415004" y="1482729"/>
          <a:ext cx="3320037" cy="71994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The EU aims to achieve gender equality and equal opportunities in research careers to integrate the gender dimension in R&amp;I content and programmes in the European Research Area</a:t>
          </a:r>
        </a:p>
      </dsp:txBody>
      <dsp:txXfrm>
        <a:off x="436091" y="1503816"/>
        <a:ext cx="3277863" cy="677774"/>
      </dsp:txXfrm>
    </dsp:sp>
    <dsp:sp modelId="{7712FDC4-45D2-3344-AA5F-BFE8B4DFAC3B}">
      <dsp:nvSpPr>
        <dsp:cNvPr id="0" name=""/>
        <dsp:cNvSpPr/>
      </dsp:nvSpPr>
      <dsp:spPr>
        <a:xfrm>
          <a:off x="415004" y="2313438"/>
          <a:ext cx="3320037" cy="719948"/>
        </a:xfrm>
        <a:prstGeom prst="roundRect">
          <a:avLst>
            <a:gd name="adj" fmla="val 10000"/>
          </a:avLst>
        </a:prstGeom>
        <a:solidFill>
          <a:schemeClr val="accent2">
            <a:shade val="80000"/>
            <a:hueOff val="249022"/>
            <a:satOff val="-30517"/>
            <a:lumOff val="150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provide support on R&amp;I policy challenges linked to gender equality</a:t>
          </a:r>
        </a:p>
      </dsp:txBody>
      <dsp:txXfrm>
        <a:off x="436091" y="2334525"/>
        <a:ext cx="3277863" cy="677774"/>
      </dsp:txXfrm>
    </dsp:sp>
    <dsp:sp modelId="{9EEC10DB-87FC-E44F-9189-E43F672B3547}">
      <dsp:nvSpPr>
        <dsp:cNvPr id="0" name=""/>
        <dsp:cNvSpPr/>
      </dsp:nvSpPr>
      <dsp:spPr>
        <a:xfrm>
          <a:off x="415004" y="3144148"/>
          <a:ext cx="3320037" cy="719948"/>
        </a:xfrm>
        <a:prstGeom prst="roundRect">
          <a:avLst>
            <a:gd name="adj" fmla="val 10000"/>
          </a:avLst>
        </a:prstGeom>
        <a:solidFill>
          <a:schemeClr val="accent2">
            <a:shade val="80000"/>
            <a:hueOff val="498044"/>
            <a:satOff val="-61034"/>
            <a:lumOff val="30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exchange knowledge and good practice</a:t>
          </a:r>
        </a:p>
      </dsp:txBody>
      <dsp:txXfrm>
        <a:off x="436091" y="3165235"/>
        <a:ext cx="3277863" cy="677774"/>
      </dsp:txXfrm>
    </dsp:sp>
    <dsp:sp modelId="{C7B0035A-01F2-4547-A125-FF8FCE4FFEF4}">
      <dsp:nvSpPr>
        <dsp:cNvPr id="0" name=""/>
        <dsp:cNvSpPr/>
      </dsp:nvSpPr>
      <dsp:spPr>
        <a:xfrm>
          <a:off x="415004" y="3974857"/>
          <a:ext cx="3320037" cy="719948"/>
        </a:xfrm>
        <a:prstGeom prst="roundRect">
          <a:avLst>
            <a:gd name="adj" fmla="val 10000"/>
          </a:avLst>
        </a:prstGeom>
        <a:solidFill>
          <a:schemeClr val="accent2">
            <a:shade val="80000"/>
            <a:hueOff val="747066"/>
            <a:satOff val="-91551"/>
            <a:lumOff val="450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facilitate the regular collection of data and indicators</a:t>
          </a:r>
        </a:p>
      </dsp:txBody>
      <dsp:txXfrm>
        <a:off x="436091" y="3995944"/>
        <a:ext cx="3277863" cy="6777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CC9B7-EB7C-3A41-96A2-0C5FD455EA72}">
      <dsp:nvSpPr>
        <dsp:cNvPr id="0" name=""/>
        <dsp:cNvSpPr/>
      </dsp:nvSpPr>
      <dsp:spPr>
        <a:xfrm>
          <a:off x="0" y="0"/>
          <a:ext cx="4313726" cy="49420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accent2">
                  <a:lumMod val="90000"/>
                  <a:lumOff val="10000"/>
                </a:schemeClr>
              </a:solidFill>
            </a:rPr>
            <a:t>United National Sustainable Development Goals </a:t>
          </a:r>
          <a:endParaRPr lang="en-GB" sz="2900" kern="1200" dirty="0">
            <a:solidFill>
              <a:schemeClr val="accent2">
                <a:lumMod val="90000"/>
                <a:lumOff val="10000"/>
              </a:schemeClr>
            </a:solidFill>
          </a:endParaRPr>
        </a:p>
      </dsp:txBody>
      <dsp:txXfrm>
        <a:off x="0" y="0"/>
        <a:ext cx="4313726" cy="1482608"/>
      </dsp:txXfrm>
    </dsp:sp>
    <dsp:sp modelId="{01212986-7926-CA4E-AE21-C462218DB944}">
      <dsp:nvSpPr>
        <dsp:cNvPr id="0" name=""/>
        <dsp:cNvSpPr/>
      </dsp:nvSpPr>
      <dsp:spPr>
        <a:xfrm>
          <a:off x="431372" y="1482729"/>
          <a:ext cx="3450980" cy="71994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Goal 5: </a:t>
          </a:r>
          <a:r>
            <a:rPr lang="en-GB" sz="1200" kern="1200"/>
            <a:t>Achieve gender equality and empower all women and girls </a:t>
          </a:r>
        </a:p>
      </dsp:txBody>
      <dsp:txXfrm>
        <a:off x="452459" y="1503816"/>
        <a:ext cx="3408806" cy="677774"/>
      </dsp:txXfrm>
    </dsp:sp>
    <dsp:sp modelId="{BE46FFA6-9336-6240-97E1-CCF00FD71DCB}">
      <dsp:nvSpPr>
        <dsp:cNvPr id="0" name=""/>
        <dsp:cNvSpPr/>
      </dsp:nvSpPr>
      <dsp:spPr>
        <a:xfrm>
          <a:off x="431372" y="2313438"/>
          <a:ext cx="3450980" cy="719948"/>
        </a:xfrm>
        <a:prstGeom prst="roundRect">
          <a:avLst>
            <a:gd name="adj" fmla="val 10000"/>
          </a:avLst>
        </a:prstGeom>
        <a:solidFill>
          <a:schemeClr val="accent2">
            <a:shade val="80000"/>
            <a:hueOff val="249022"/>
            <a:satOff val="-30517"/>
            <a:lumOff val="150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a:t>Ensure women’s full and effective participation and equal opportunities for leadership at all levels of decision-making in political, economic and public life</a:t>
          </a:r>
        </a:p>
      </dsp:txBody>
      <dsp:txXfrm>
        <a:off x="452459" y="2334525"/>
        <a:ext cx="3408806" cy="677774"/>
      </dsp:txXfrm>
    </dsp:sp>
    <dsp:sp modelId="{A191FFCB-9DDC-1D4D-82CA-AD8D2A74E44A}">
      <dsp:nvSpPr>
        <dsp:cNvPr id="0" name=""/>
        <dsp:cNvSpPr/>
      </dsp:nvSpPr>
      <dsp:spPr>
        <a:xfrm>
          <a:off x="431372" y="3144148"/>
          <a:ext cx="3450980" cy="719948"/>
        </a:xfrm>
        <a:prstGeom prst="roundRect">
          <a:avLst>
            <a:gd name="adj" fmla="val 10000"/>
          </a:avLst>
        </a:prstGeom>
        <a:solidFill>
          <a:schemeClr val="accent2">
            <a:shade val="80000"/>
            <a:hueOff val="498044"/>
            <a:satOff val="-61034"/>
            <a:lumOff val="30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a:t>Enhance the use of enabling technology, in particular information and communications technology, to promote the empowerment of women</a:t>
          </a:r>
        </a:p>
      </dsp:txBody>
      <dsp:txXfrm>
        <a:off x="452459" y="3165235"/>
        <a:ext cx="3408806" cy="677774"/>
      </dsp:txXfrm>
    </dsp:sp>
    <dsp:sp modelId="{F2AE8ADA-8812-654A-9E20-07245FD2C117}">
      <dsp:nvSpPr>
        <dsp:cNvPr id="0" name=""/>
        <dsp:cNvSpPr/>
      </dsp:nvSpPr>
      <dsp:spPr>
        <a:xfrm>
          <a:off x="431372" y="3974857"/>
          <a:ext cx="3450980" cy="719948"/>
        </a:xfrm>
        <a:prstGeom prst="roundRect">
          <a:avLst>
            <a:gd name="adj" fmla="val 10000"/>
          </a:avLst>
        </a:prstGeom>
        <a:solidFill>
          <a:schemeClr val="accent2">
            <a:shade val="80000"/>
            <a:hueOff val="747066"/>
            <a:satOff val="-91551"/>
            <a:lumOff val="450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a:t>Adopt and strengthen sound policies and enforceable legislation for the promotion of gender equality and the empowerment of all women and girls at all levels</a:t>
          </a:r>
        </a:p>
      </dsp:txBody>
      <dsp:txXfrm>
        <a:off x="452459" y="3995944"/>
        <a:ext cx="3408806" cy="6777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35343-E62B-404D-9883-0074F4C5DF38}">
      <dsp:nvSpPr>
        <dsp:cNvPr id="0" name=""/>
        <dsp:cNvSpPr/>
      </dsp:nvSpPr>
      <dsp:spPr>
        <a:xfrm>
          <a:off x="2826322" y="0"/>
          <a:ext cx="1880049" cy="1880240"/>
        </a:xfrm>
        <a:prstGeom prst="circularArrow">
          <a:avLst>
            <a:gd name="adj1" fmla="val 10980"/>
            <a:gd name="adj2" fmla="val 1142322"/>
            <a:gd name="adj3" fmla="val 4500000"/>
            <a:gd name="adj4" fmla="val 10800000"/>
            <a:gd name="adj5" fmla="val 125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D2CDDB-3BF8-6145-9EB2-AA8ADFAFFF5C}">
      <dsp:nvSpPr>
        <dsp:cNvPr id="0" name=""/>
        <dsp:cNvSpPr/>
      </dsp:nvSpPr>
      <dsp:spPr>
        <a:xfrm>
          <a:off x="3241407" y="680596"/>
          <a:ext cx="1049173" cy="524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accent2">
                  <a:lumMod val="90000"/>
                  <a:lumOff val="10000"/>
                </a:schemeClr>
              </a:solidFill>
            </a:rPr>
            <a:t>Help meet GEP criteria</a:t>
          </a:r>
          <a:endParaRPr lang="en-GB" sz="1200" kern="1200">
            <a:solidFill>
              <a:schemeClr val="accent2">
                <a:lumMod val="90000"/>
                <a:lumOff val="10000"/>
              </a:schemeClr>
            </a:solidFill>
          </a:endParaRPr>
        </a:p>
      </dsp:txBody>
      <dsp:txXfrm>
        <a:off x="3241407" y="680596"/>
        <a:ext cx="1049173" cy="524532"/>
      </dsp:txXfrm>
    </dsp:sp>
    <dsp:sp modelId="{BB72F091-31A2-1649-B9A4-09FC58C125D9}">
      <dsp:nvSpPr>
        <dsp:cNvPr id="0" name=""/>
        <dsp:cNvSpPr/>
      </dsp:nvSpPr>
      <dsp:spPr>
        <a:xfrm>
          <a:off x="2304027" y="1080477"/>
          <a:ext cx="1880049" cy="1880240"/>
        </a:xfrm>
        <a:prstGeom prst="leftCircularArrow">
          <a:avLst>
            <a:gd name="adj1" fmla="val 10980"/>
            <a:gd name="adj2" fmla="val 1142322"/>
            <a:gd name="adj3" fmla="val 6300000"/>
            <a:gd name="adj4" fmla="val 18900000"/>
            <a:gd name="adj5" fmla="val 12500"/>
          </a:avLst>
        </a:prstGeom>
        <a:solidFill>
          <a:schemeClr val="accent2">
            <a:shade val="80000"/>
            <a:hueOff val="249022"/>
            <a:satOff val="-30517"/>
            <a:lumOff val="150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20EDD-4DD1-3E4F-83D7-6F3BE736370E}">
      <dsp:nvSpPr>
        <dsp:cNvPr id="0" name=""/>
        <dsp:cNvSpPr/>
      </dsp:nvSpPr>
      <dsp:spPr>
        <a:xfrm>
          <a:off x="2716996" y="1763068"/>
          <a:ext cx="1049173" cy="524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accent2">
                  <a:lumMod val="90000"/>
                  <a:lumOff val="10000"/>
                </a:schemeClr>
              </a:solidFill>
            </a:rPr>
            <a:t>Support community diversity</a:t>
          </a:r>
          <a:endParaRPr lang="en-GB" sz="1200" kern="1200">
            <a:solidFill>
              <a:schemeClr val="accent2">
                <a:lumMod val="90000"/>
                <a:lumOff val="10000"/>
              </a:schemeClr>
            </a:solidFill>
          </a:endParaRPr>
        </a:p>
      </dsp:txBody>
      <dsp:txXfrm>
        <a:off x="2716996" y="1763068"/>
        <a:ext cx="1049173" cy="524532"/>
      </dsp:txXfrm>
    </dsp:sp>
    <dsp:sp modelId="{248B82FF-5CEE-C24F-8B49-DA884F7ADB9C}">
      <dsp:nvSpPr>
        <dsp:cNvPr id="0" name=""/>
        <dsp:cNvSpPr/>
      </dsp:nvSpPr>
      <dsp:spPr>
        <a:xfrm>
          <a:off x="2826322" y="2164944"/>
          <a:ext cx="1880049" cy="1880240"/>
        </a:xfrm>
        <a:prstGeom prst="circularArrow">
          <a:avLst>
            <a:gd name="adj1" fmla="val 10980"/>
            <a:gd name="adj2" fmla="val 1142322"/>
            <a:gd name="adj3" fmla="val 4500000"/>
            <a:gd name="adj4" fmla="val 13500000"/>
            <a:gd name="adj5" fmla="val 12500"/>
          </a:avLst>
        </a:prstGeom>
        <a:solidFill>
          <a:schemeClr val="accent2">
            <a:shade val="80000"/>
            <a:hueOff val="498044"/>
            <a:satOff val="-61034"/>
            <a:lumOff val="30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E0DE7-95EA-2F46-B3D9-7A0E014604D8}">
      <dsp:nvSpPr>
        <dsp:cNvPr id="0" name=""/>
        <dsp:cNvSpPr/>
      </dsp:nvSpPr>
      <dsp:spPr>
        <a:xfrm>
          <a:off x="3241407" y="2845540"/>
          <a:ext cx="1049173" cy="524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lumMod val="90000"/>
                  <a:lumOff val="10000"/>
                </a:schemeClr>
              </a:solidFill>
            </a:rPr>
            <a:t>Share resources </a:t>
          </a:r>
          <a:endParaRPr lang="en-GB" sz="1200" kern="1200" dirty="0">
            <a:solidFill>
              <a:schemeClr val="accent2">
                <a:lumMod val="90000"/>
                <a:lumOff val="10000"/>
              </a:schemeClr>
            </a:solidFill>
          </a:endParaRPr>
        </a:p>
      </dsp:txBody>
      <dsp:txXfrm>
        <a:off x="3241407" y="2845540"/>
        <a:ext cx="1049173" cy="524532"/>
      </dsp:txXfrm>
    </dsp:sp>
    <dsp:sp modelId="{D951043E-E148-3B40-B7A1-ECAAE0D5B4A5}">
      <dsp:nvSpPr>
        <dsp:cNvPr id="0" name=""/>
        <dsp:cNvSpPr/>
      </dsp:nvSpPr>
      <dsp:spPr>
        <a:xfrm>
          <a:off x="2438039" y="3370073"/>
          <a:ext cx="1615198" cy="1615979"/>
        </a:xfrm>
        <a:prstGeom prst="blockArc">
          <a:avLst>
            <a:gd name="adj1" fmla="val 0"/>
            <a:gd name="adj2" fmla="val 18900000"/>
            <a:gd name="adj3" fmla="val 12740"/>
          </a:avLst>
        </a:prstGeom>
        <a:solidFill>
          <a:schemeClr val="accent2">
            <a:shade val="80000"/>
            <a:hueOff val="747066"/>
            <a:satOff val="-91551"/>
            <a:lumOff val="450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F2E7A-54D1-374D-927F-3A44B467CE39}">
      <dsp:nvSpPr>
        <dsp:cNvPr id="0" name=""/>
        <dsp:cNvSpPr/>
      </dsp:nvSpPr>
      <dsp:spPr>
        <a:xfrm>
          <a:off x="2716996" y="3928012"/>
          <a:ext cx="1049173" cy="524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accent2">
                  <a:lumMod val="90000"/>
                  <a:lumOff val="10000"/>
                </a:schemeClr>
              </a:solidFill>
            </a:rPr>
            <a:t>Effect Real Change</a:t>
          </a:r>
        </a:p>
      </dsp:txBody>
      <dsp:txXfrm>
        <a:off x="2716996" y="3928012"/>
        <a:ext cx="1049173" cy="5245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DA408-DA23-AD47-8837-4906448FF14A}">
      <dsp:nvSpPr>
        <dsp:cNvPr id="0" name=""/>
        <dsp:cNvSpPr/>
      </dsp:nvSpPr>
      <dsp:spPr>
        <a:xfrm>
          <a:off x="0" y="1495815"/>
          <a:ext cx="7984670" cy="1994421"/>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14E57-5976-3841-9016-F1E49A66F849}">
      <dsp:nvSpPr>
        <dsp:cNvPr id="0" name=""/>
        <dsp:cNvSpPr/>
      </dsp:nvSpPr>
      <dsp:spPr>
        <a:xfrm>
          <a:off x="3157" y="0"/>
          <a:ext cx="1380747" cy="199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90000"/>
                  <a:lumOff val="10000"/>
                </a:schemeClr>
              </a:solidFill>
            </a:rPr>
            <a:t>Implement NREN Principles on Gender Equality and invite NRENs to sign up</a:t>
          </a:r>
          <a:endParaRPr lang="en-GB" sz="1500" kern="1200" dirty="0">
            <a:solidFill>
              <a:schemeClr val="accent2">
                <a:lumMod val="90000"/>
                <a:lumOff val="10000"/>
              </a:schemeClr>
            </a:solidFill>
          </a:endParaRPr>
        </a:p>
      </dsp:txBody>
      <dsp:txXfrm>
        <a:off x="3157" y="0"/>
        <a:ext cx="1380747" cy="1994421"/>
      </dsp:txXfrm>
    </dsp:sp>
    <dsp:sp modelId="{E6D29CA2-5312-044D-9C82-240210161F9D}">
      <dsp:nvSpPr>
        <dsp:cNvPr id="0" name=""/>
        <dsp:cNvSpPr/>
      </dsp:nvSpPr>
      <dsp:spPr>
        <a:xfrm>
          <a:off x="444229" y="2243723"/>
          <a:ext cx="498605" cy="498605"/>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4AABF3-7B44-FB4B-98D9-23078611B71C}">
      <dsp:nvSpPr>
        <dsp:cNvPr id="0" name=""/>
        <dsp:cNvSpPr/>
      </dsp:nvSpPr>
      <dsp:spPr>
        <a:xfrm>
          <a:off x="1452942" y="2991631"/>
          <a:ext cx="1380747" cy="199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a:solidFill>
                <a:schemeClr val="accent2">
                  <a:lumMod val="90000"/>
                  <a:lumOff val="10000"/>
                </a:schemeClr>
              </a:solidFill>
            </a:rPr>
            <a:t>Support a programme of work through the principles (e.g. shared training, document repository)</a:t>
          </a:r>
          <a:endParaRPr lang="en-GB" sz="1500" kern="1200">
            <a:solidFill>
              <a:schemeClr val="accent2">
                <a:lumMod val="90000"/>
                <a:lumOff val="10000"/>
              </a:schemeClr>
            </a:solidFill>
          </a:endParaRPr>
        </a:p>
      </dsp:txBody>
      <dsp:txXfrm>
        <a:off x="1452942" y="2991631"/>
        <a:ext cx="1380747" cy="1994421"/>
      </dsp:txXfrm>
    </dsp:sp>
    <dsp:sp modelId="{1FB87274-3737-A847-946B-9208A15ED0DB}">
      <dsp:nvSpPr>
        <dsp:cNvPr id="0" name=""/>
        <dsp:cNvSpPr/>
      </dsp:nvSpPr>
      <dsp:spPr>
        <a:xfrm>
          <a:off x="1894013" y="2243723"/>
          <a:ext cx="498605" cy="498605"/>
        </a:xfrm>
        <a:prstGeom prst="ellipse">
          <a:avLst/>
        </a:prstGeom>
        <a:solidFill>
          <a:schemeClr val="accent2">
            <a:shade val="80000"/>
            <a:hueOff val="186766"/>
            <a:satOff val="-22888"/>
            <a:lumOff val="112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2D1FC-4718-954A-BC78-F57120D34ABB}">
      <dsp:nvSpPr>
        <dsp:cNvPr id="0" name=""/>
        <dsp:cNvSpPr/>
      </dsp:nvSpPr>
      <dsp:spPr>
        <a:xfrm>
          <a:off x="2902727" y="0"/>
          <a:ext cx="1380747" cy="199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a:solidFill>
                <a:schemeClr val="accent2">
                  <a:lumMod val="90000"/>
                  <a:lumOff val="10000"/>
                </a:schemeClr>
              </a:solidFill>
            </a:rPr>
            <a:t>Implement governance proposal </a:t>
          </a:r>
          <a:endParaRPr lang="en-GB" sz="1500" kern="1200">
            <a:solidFill>
              <a:schemeClr val="accent2">
                <a:lumMod val="90000"/>
                <a:lumOff val="10000"/>
              </a:schemeClr>
            </a:solidFill>
          </a:endParaRPr>
        </a:p>
      </dsp:txBody>
      <dsp:txXfrm>
        <a:off x="2902727" y="0"/>
        <a:ext cx="1380747" cy="1994421"/>
      </dsp:txXfrm>
    </dsp:sp>
    <dsp:sp modelId="{FEAF2E59-2760-7747-81ED-2E1770721C2E}">
      <dsp:nvSpPr>
        <dsp:cNvPr id="0" name=""/>
        <dsp:cNvSpPr/>
      </dsp:nvSpPr>
      <dsp:spPr>
        <a:xfrm>
          <a:off x="3343798" y="2243723"/>
          <a:ext cx="498605" cy="498605"/>
        </a:xfrm>
        <a:prstGeom prst="ellipse">
          <a:avLst/>
        </a:prstGeom>
        <a:solidFill>
          <a:schemeClr val="accent2">
            <a:shade val="80000"/>
            <a:hueOff val="373533"/>
            <a:satOff val="-45775"/>
            <a:lumOff val="225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EC1F22-5A46-994F-90CE-0A4109EE5681}">
      <dsp:nvSpPr>
        <dsp:cNvPr id="0" name=""/>
        <dsp:cNvSpPr/>
      </dsp:nvSpPr>
      <dsp:spPr>
        <a:xfrm>
          <a:off x="4352512" y="2991631"/>
          <a:ext cx="1380747" cy="199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a:solidFill>
                <a:schemeClr val="accent2">
                  <a:lumMod val="90000"/>
                  <a:lumOff val="10000"/>
                </a:schemeClr>
              </a:solidFill>
            </a:rPr>
            <a:t>Continue to “walk the talk” – e.g. diversity in our community events (blind marking)</a:t>
          </a:r>
          <a:endParaRPr lang="en-GB" sz="1500" kern="1200">
            <a:solidFill>
              <a:schemeClr val="accent2">
                <a:lumMod val="90000"/>
                <a:lumOff val="10000"/>
              </a:schemeClr>
            </a:solidFill>
          </a:endParaRPr>
        </a:p>
      </dsp:txBody>
      <dsp:txXfrm>
        <a:off x="4352512" y="2991631"/>
        <a:ext cx="1380747" cy="1994421"/>
      </dsp:txXfrm>
    </dsp:sp>
    <dsp:sp modelId="{FF5F19E9-93EA-C243-A901-A348AC8DF498}">
      <dsp:nvSpPr>
        <dsp:cNvPr id="0" name=""/>
        <dsp:cNvSpPr/>
      </dsp:nvSpPr>
      <dsp:spPr>
        <a:xfrm>
          <a:off x="4793583" y="2243723"/>
          <a:ext cx="498605" cy="498605"/>
        </a:xfrm>
        <a:prstGeom prst="ellipse">
          <a:avLst/>
        </a:prstGeom>
        <a:solidFill>
          <a:schemeClr val="accent2">
            <a:shade val="80000"/>
            <a:hueOff val="560299"/>
            <a:satOff val="-68663"/>
            <a:lumOff val="338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C99F85-F65F-2142-8275-45116CF9D6DC}">
      <dsp:nvSpPr>
        <dsp:cNvPr id="0" name=""/>
        <dsp:cNvSpPr/>
      </dsp:nvSpPr>
      <dsp:spPr>
        <a:xfrm>
          <a:off x="5595530" y="0"/>
          <a:ext cx="1380747" cy="199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90000"/>
                  <a:lumOff val="10000"/>
                </a:schemeClr>
              </a:solidFill>
            </a:rPr>
            <a:t>Enforcement of the code of conduct in all aspects of our community</a:t>
          </a:r>
          <a:endParaRPr lang="en-GB" sz="1500" kern="1200" dirty="0">
            <a:solidFill>
              <a:schemeClr val="accent2">
                <a:lumMod val="90000"/>
                <a:lumOff val="10000"/>
              </a:schemeClr>
            </a:solidFill>
          </a:endParaRPr>
        </a:p>
      </dsp:txBody>
      <dsp:txXfrm>
        <a:off x="5595530" y="0"/>
        <a:ext cx="1380747" cy="1994421"/>
      </dsp:txXfrm>
    </dsp:sp>
    <dsp:sp modelId="{BD787310-7754-9949-9E03-B4283ABCA305}">
      <dsp:nvSpPr>
        <dsp:cNvPr id="0" name=""/>
        <dsp:cNvSpPr/>
      </dsp:nvSpPr>
      <dsp:spPr>
        <a:xfrm>
          <a:off x="6243368" y="2243723"/>
          <a:ext cx="498605" cy="498605"/>
        </a:xfrm>
        <a:prstGeom prst="ellipse">
          <a:avLst/>
        </a:prstGeom>
        <a:solidFill>
          <a:schemeClr val="accent2">
            <a:shade val="80000"/>
            <a:hueOff val="747066"/>
            <a:satOff val="-91551"/>
            <a:lumOff val="450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DFA2B-42E7-483C-89A7-B63D17235420}" type="datetimeFigureOut">
              <a:rPr lang="en-GB" smtClean="0"/>
              <a:t>18/06/2024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26957-3063-4AF5-9C10-771E4439D98E}" type="slidenum">
              <a:rPr lang="en-GB" smtClean="0"/>
              <a:t>‹#›</a:t>
            </a:fld>
            <a:endParaRPr lang="en-GB"/>
          </a:p>
        </p:txBody>
      </p:sp>
    </p:spTree>
    <p:extLst>
      <p:ext uri="{BB962C8B-B14F-4D97-AF65-F5344CB8AC3E}">
        <p14:creationId xmlns:p14="http://schemas.microsoft.com/office/powerpoint/2010/main" val="396699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26957-3063-4AF5-9C10-771E4439D98E}" type="slidenum">
              <a:rPr lang="en-GB" smtClean="0"/>
              <a:t>1</a:t>
            </a:fld>
            <a:endParaRPr lang="en-GB"/>
          </a:p>
        </p:txBody>
      </p:sp>
    </p:spTree>
    <p:extLst>
      <p:ext uri="{BB962C8B-B14F-4D97-AF65-F5344CB8AC3E}">
        <p14:creationId xmlns:p14="http://schemas.microsoft.com/office/powerpoint/2010/main" val="305984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26957-3063-4AF5-9C10-771E4439D98E}" type="slidenum">
              <a:rPr lang="en-GB" smtClean="0"/>
              <a:t>9</a:t>
            </a:fld>
            <a:endParaRPr lang="en-GB"/>
          </a:p>
        </p:txBody>
      </p:sp>
    </p:spTree>
    <p:extLst>
      <p:ext uri="{BB962C8B-B14F-4D97-AF65-F5344CB8AC3E}">
        <p14:creationId xmlns:p14="http://schemas.microsoft.com/office/powerpoint/2010/main" val="3850951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16" name="Title Placeholder 1">
            <a:extLst>
              <a:ext uri="{FF2B5EF4-FFF2-40B4-BE49-F238E27FC236}">
                <a16:creationId xmlns:a16="http://schemas.microsoft.com/office/drawing/2014/main" id="{400FA2B3-1505-3A41-A87D-80572BB3C143}"/>
              </a:ext>
            </a:extLst>
          </p:cNvPr>
          <p:cNvSpPr>
            <a:spLocks noGrp="1"/>
          </p:cNvSpPr>
          <p:nvPr>
            <p:ph type="title"/>
          </p:nvPr>
        </p:nvSpPr>
        <p:spPr>
          <a:xfrm>
            <a:off x="998895" y="918524"/>
            <a:ext cx="9894723" cy="430909"/>
          </a:xfrm>
          <a:prstGeom prst="rect">
            <a:avLst/>
          </a:prstGeom>
        </p:spPr>
        <p:txBody>
          <a:bodyPr vert="horz" lIns="91440" tIns="45720" rIns="91440" bIns="45720" rtlCol="0" anchor="ctr">
            <a:noAutofit/>
          </a:bodyPr>
          <a:lstStyle>
            <a:lvl1pPr>
              <a:defRPr sz="2800"/>
            </a:lvl1pPr>
          </a:lstStyle>
          <a:p>
            <a:r>
              <a:rPr lang="en-GB"/>
              <a:t>Click to edit Master title style</a:t>
            </a:r>
            <a:endParaRPr lang="en-GB" dirty="0"/>
          </a:p>
        </p:txBody>
      </p:sp>
      <p:sp>
        <p:nvSpPr>
          <p:cNvPr id="4" name="Content Placeholder 3">
            <a:extLst>
              <a:ext uri="{FF2B5EF4-FFF2-40B4-BE49-F238E27FC236}">
                <a16:creationId xmlns:a16="http://schemas.microsoft.com/office/drawing/2014/main" id="{EC916E53-B331-D746-836D-0D6BAC2D7CF0}"/>
              </a:ext>
            </a:extLst>
          </p:cNvPr>
          <p:cNvSpPr>
            <a:spLocks noGrp="1"/>
          </p:cNvSpPr>
          <p:nvPr>
            <p:ph sz="quarter" idx="10"/>
          </p:nvPr>
        </p:nvSpPr>
        <p:spPr>
          <a:xfrm>
            <a:off x="998895" y="1567629"/>
            <a:ext cx="9894887" cy="450373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3407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16" name="Title Placeholder 1">
            <a:extLst>
              <a:ext uri="{FF2B5EF4-FFF2-40B4-BE49-F238E27FC236}">
                <a16:creationId xmlns:a16="http://schemas.microsoft.com/office/drawing/2014/main" id="{439A0EAE-9DC7-E64C-B528-7FE2DD3BEA30}"/>
              </a:ext>
            </a:extLst>
          </p:cNvPr>
          <p:cNvSpPr>
            <a:spLocks noGrp="1"/>
          </p:cNvSpPr>
          <p:nvPr>
            <p:ph type="title"/>
          </p:nvPr>
        </p:nvSpPr>
        <p:spPr>
          <a:xfrm>
            <a:off x="998895" y="918524"/>
            <a:ext cx="9894723" cy="430909"/>
          </a:xfrm>
          <a:prstGeom prst="rect">
            <a:avLst/>
          </a:prstGeom>
        </p:spPr>
        <p:txBody>
          <a:bodyPr vert="horz" lIns="91440" tIns="45720" rIns="91440" bIns="45720" rtlCol="0" anchor="ctr">
            <a:normAutofit/>
          </a:bodyPr>
          <a:lstStyle>
            <a:lvl1pPr>
              <a:defRPr>
                <a:solidFill>
                  <a:schemeClr val="accent2">
                    <a:lumMod val="90000"/>
                    <a:lumOff val="10000"/>
                  </a:schemeClr>
                </a:solidFill>
              </a:defRPr>
            </a:lvl1pPr>
          </a:lstStyle>
          <a:p>
            <a:r>
              <a:rPr lang="en-GB" dirty="0"/>
              <a:t>Click to edit Master title style</a:t>
            </a:r>
          </a:p>
        </p:txBody>
      </p:sp>
      <p:sp>
        <p:nvSpPr>
          <p:cNvPr id="17" name="Content Placeholder 3">
            <a:extLst>
              <a:ext uri="{FF2B5EF4-FFF2-40B4-BE49-F238E27FC236}">
                <a16:creationId xmlns:a16="http://schemas.microsoft.com/office/drawing/2014/main" id="{0444729D-076A-B34E-817B-AAAD4F608C6D}"/>
              </a:ext>
            </a:extLst>
          </p:cNvPr>
          <p:cNvSpPr>
            <a:spLocks noGrp="1"/>
          </p:cNvSpPr>
          <p:nvPr>
            <p:ph sz="quarter" idx="10"/>
          </p:nvPr>
        </p:nvSpPr>
        <p:spPr>
          <a:xfrm>
            <a:off x="998895" y="1567629"/>
            <a:ext cx="9894887" cy="4503737"/>
          </a:xfrm>
          <a:prstGeom prst="rect">
            <a:avLst/>
          </a:prstGeom>
        </p:spPr>
        <p:txBody>
          <a:bodyPr/>
          <a:lstStyle>
            <a:lvl1pPr>
              <a:defRPr>
                <a:solidFill>
                  <a:schemeClr val="accent2">
                    <a:lumMod val="90000"/>
                    <a:lumOff val="10000"/>
                  </a:schemeClr>
                </a:solidFill>
              </a:defRPr>
            </a:lvl1pPr>
            <a:lvl2pPr>
              <a:defRPr>
                <a:solidFill>
                  <a:schemeClr val="accent2">
                    <a:lumMod val="90000"/>
                    <a:lumOff val="10000"/>
                  </a:schemeClr>
                </a:solidFill>
              </a:defRPr>
            </a:lvl2pPr>
            <a:lvl3pPr>
              <a:defRPr>
                <a:solidFill>
                  <a:schemeClr val="accent2">
                    <a:lumMod val="90000"/>
                    <a:lumOff val="10000"/>
                  </a:schemeClr>
                </a:solidFill>
              </a:defRPr>
            </a:lvl3pPr>
            <a:lvl4pPr>
              <a:defRPr>
                <a:solidFill>
                  <a:schemeClr val="accent2">
                    <a:lumMod val="90000"/>
                    <a:lumOff val="10000"/>
                  </a:schemeClr>
                </a:solidFill>
              </a:defRPr>
            </a:lvl4pPr>
            <a:lvl5pPr>
              <a:defRPr>
                <a:solidFill>
                  <a:schemeClr val="accent2">
                    <a:lumMod val="90000"/>
                    <a:lumOff val="1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009267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895" y="918524"/>
            <a:ext cx="9923105" cy="430909"/>
          </a:xfrm>
          <a:prstGeom prst="rect">
            <a:avLst/>
          </a:prstGeom>
        </p:spPr>
        <p:txBody>
          <a:bodyPr vert="horz" lIns="91440" tIns="45720" rIns="91440" bIns="45720" rtlCol="0" anchor="ctr">
            <a:noAutofit/>
          </a:bodyPr>
          <a:lstStyle/>
          <a:p>
            <a:r>
              <a:rPr lang="en-GB" dirty="0"/>
              <a:t>Click to edit Master title style</a:t>
            </a:r>
          </a:p>
        </p:txBody>
      </p:sp>
      <p:sp>
        <p:nvSpPr>
          <p:cNvPr id="3" name="Text Placeholder 2"/>
          <p:cNvSpPr>
            <a:spLocks noGrp="1"/>
          </p:cNvSpPr>
          <p:nvPr>
            <p:ph type="body" idx="1"/>
          </p:nvPr>
        </p:nvSpPr>
        <p:spPr>
          <a:xfrm>
            <a:off x="998894" y="1566391"/>
            <a:ext cx="9923105"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A0886023-3160-F54D-ABE2-A8AFA16E520E}"/>
              </a:ext>
            </a:extLst>
          </p:cNvPr>
          <p:cNvSpPr/>
          <p:nvPr userDrawn="1"/>
        </p:nvSpPr>
        <p:spPr>
          <a:xfrm>
            <a:off x="0" y="-38314"/>
            <a:ext cx="12192000" cy="593453"/>
          </a:xfrm>
          <a:prstGeom prst="rect">
            <a:avLst/>
          </a:prstGeom>
          <a:solidFill>
            <a:srgbClr val="1D2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8" name="Slide Number Placeholder 5">
            <a:extLst>
              <a:ext uri="{FF2B5EF4-FFF2-40B4-BE49-F238E27FC236}">
                <a16:creationId xmlns:a16="http://schemas.microsoft.com/office/drawing/2014/main" id="{B72B47DB-29AD-084C-8232-6CAF9C67327F}"/>
              </a:ext>
            </a:extLst>
          </p:cNvPr>
          <p:cNvSpPr txBox="1">
            <a:spLocks/>
          </p:cNvSpPr>
          <p:nvPr userDrawn="1"/>
        </p:nvSpPr>
        <p:spPr>
          <a:xfrm>
            <a:off x="10385562" y="105344"/>
            <a:ext cx="670560" cy="3320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EB0FA4-9B1C-4D6B-AF0A-97437B69127A}" type="slidenum">
              <a:rPr lang="en-GB" smtClean="0">
                <a:solidFill>
                  <a:schemeClr val="bg1"/>
                </a:solidFill>
              </a:rPr>
              <a:pPr/>
              <a:t>‹#›</a:t>
            </a:fld>
            <a:r>
              <a:rPr lang="en-GB" dirty="0">
                <a:solidFill>
                  <a:schemeClr val="accent1">
                    <a:lumMod val="60000"/>
                    <a:lumOff val="40000"/>
                  </a:schemeClr>
                </a:solidFill>
              </a:rPr>
              <a:t>     </a:t>
            </a:r>
            <a:r>
              <a:rPr lang="en-GB" dirty="0">
                <a:solidFill>
                  <a:schemeClr val="bg1"/>
                </a:solidFill>
              </a:rPr>
              <a:t>|</a:t>
            </a:r>
          </a:p>
        </p:txBody>
      </p:sp>
      <p:sp>
        <p:nvSpPr>
          <p:cNvPr id="9" name="Text Placeholder 6">
            <a:extLst>
              <a:ext uri="{FF2B5EF4-FFF2-40B4-BE49-F238E27FC236}">
                <a16:creationId xmlns:a16="http://schemas.microsoft.com/office/drawing/2014/main" id="{365F78CF-3545-4647-AFFC-4E9114BD5F00}"/>
              </a:ext>
            </a:extLst>
          </p:cNvPr>
          <p:cNvSpPr txBox="1">
            <a:spLocks/>
          </p:cNvSpPr>
          <p:nvPr userDrawn="1"/>
        </p:nvSpPr>
        <p:spPr>
          <a:xfrm>
            <a:off x="11022254" y="139678"/>
            <a:ext cx="1268825" cy="29094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bg1"/>
                </a:solidFill>
                <a:latin typeface="+mn-lt"/>
              </a:rPr>
              <a:t>GEANT.ORG</a:t>
            </a:r>
            <a:endParaRPr lang="en-GB" sz="1200" b="0" dirty="0">
              <a:solidFill>
                <a:schemeClr val="bg1"/>
              </a:solidFill>
              <a:latin typeface="+mn-lt"/>
            </a:endParaRPr>
          </a:p>
        </p:txBody>
      </p:sp>
      <p:pic>
        <p:nvPicPr>
          <p:cNvPr id="5" name="Picture 4" descr="A picture containing aircraft&#10;&#10;Description automatically generated">
            <a:extLst>
              <a:ext uri="{FF2B5EF4-FFF2-40B4-BE49-F238E27FC236}">
                <a16:creationId xmlns:a16="http://schemas.microsoft.com/office/drawing/2014/main" id="{A3DBBBB7-9CE4-D342-A765-EF35A5E661D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0541" t="70685" r="16055" b="24139"/>
          <a:stretch/>
        </p:blipFill>
        <p:spPr>
          <a:xfrm flipH="1">
            <a:off x="0" y="-38313"/>
            <a:ext cx="10286482" cy="593452"/>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9" r:id="rId2"/>
  </p:sldLayoutIdLst>
  <p:hf hdr="0" ftr="0" dt="0"/>
  <p:txStyles>
    <p:titleStyle>
      <a:lvl1pPr algn="l" defTabSz="914400" rtl="0" eaLnBrk="1" latinLnBrk="0" hangingPunct="1">
        <a:lnSpc>
          <a:spcPct val="90000"/>
        </a:lnSpc>
        <a:spcBef>
          <a:spcPct val="0"/>
        </a:spcBef>
        <a:buNone/>
        <a:defRPr lang="en-GB" sz="2800" b="1" kern="1200" dirty="0">
          <a:solidFill>
            <a:schemeClr val="accent2">
              <a:lumMod val="90000"/>
              <a:lumOff val="1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accent2">
              <a:lumMod val="90000"/>
              <a:lumOff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90000"/>
              <a:lumOff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90000"/>
              <a:lumOff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hyperlink" Target="https://resources.geant.org/code-of-conduct/"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B45E650-A7C9-7941-B8C1-9EB62BC38C2F}"/>
              </a:ext>
            </a:extLst>
          </p:cNvPr>
          <p:cNvSpPr/>
          <p:nvPr/>
        </p:nvSpPr>
        <p:spPr>
          <a:xfrm>
            <a:off x="0" y="-22302"/>
            <a:ext cx="12192000" cy="6842711"/>
          </a:xfrm>
          <a:prstGeom prst="rect">
            <a:avLst/>
          </a:prstGeom>
          <a:solidFill>
            <a:srgbClr val="303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C01D1AD-FF15-244B-B225-8E5849DDC674}"/>
              </a:ext>
            </a:extLst>
          </p:cNvPr>
          <p:cNvPicPr>
            <a:picLocks noChangeAspect="1"/>
          </p:cNvPicPr>
          <p:nvPr/>
        </p:nvPicPr>
        <p:blipFill rotWithShape="1">
          <a:blip r:embed="rId3">
            <a:extLst>
              <a:ext uri="{28A0092B-C50C-407E-A947-70E740481C1C}">
                <a14:useLocalDpi xmlns:a14="http://schemas.microsoft.com/office/drawing/2010/main" val="0"/>
              </a:ext>
            </a:extLst>
          </a:blip>
          <a:srcRect l="13286" t="60631" r="43125" b="7997"/>
          <a:stretch/>
        </p:blipFill>
        <p:spPr>
          <a:xfrm>
            <a:off x="711199" y="321032"/>
            <a:ext cx="11480801" cy="5825201"/>
          </a:xfrm>
          <a:prstGeom prst="rect">
            <a:avLst/>
          </a:prstGeom>
        </p:spPr>
      </p:pic>
      <p:sp>
        <p:nvSpPr>
          <p:cNvPr id="9" name="Text Placeholder 10"/>
          <p:cNvSpPr txBox="1">
            <a:spLocks/>
          </p:cNvSpPr>
          <p:nvPr/>
        </p:nvSpPr>
        <p:spPr>
          <a:xfrm>
            <a:off x="1255493" y="1619457"/>
            <a:ext cx="7298022" cy="1281290"/>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000" dirty="0">
                <a:solidFill>
                  <a:schemeClr val="bg1"/>
                </a:solidFill>
              </a:rPr>
              <a:t>GÉANT Community and Gender Equality</a:t>
            </a:r>
            <a:endParaRPr lang="en-US" sz="3000" dirty="0">
              <a:solidFill>
                <a:schemeClr val="bg1"/>
              </a:solidFill>
              <a:ea typeface="Calibri"/>
              <a:cs typeface="Calibri"/>
            </a:endParaRPr>
          </a:p>
        </p:txBody>
      </p:sp>
      <p:sp>
        <p:nvSpPr>
          <p:cNvPr id="10" name="Text Placeholder 6"/>
          <p:cNvSpPr txBox="1">
            <a:spLocks/>
          </p:cNvSpPr>
          <p:nvPr/>
        </p:nvSpPr>
        <p:spPr>
          <a:xfrm>
            <a:off x="1255494" y="2607476"/>
            <a:ext cx="6753726" cy="74947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solidFill>
                <a:schemeClr val="bg1"/>
              </a:solidFill>
              <a:latin typeface="+mn-l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1" b="15504"/>
          <a:stretch/>
        </p:blipFill>
        <p:spPr>
          <a:xfrm>
            <a:off x="1353030" y="682159"/>
            <a:ext cx="1432450" cy="689706"/>
          </a:xfrm>
          <a:prstGeom prst="rect">
            <a:avLst/>
          </a:prstGeom>
        </p:spPr>
      </p:pic>
      <p:sp>
        <p:nvSpPr>
          <p:cNvPr id="13" name="Text Placeholder 6"/>
          <p:cNvSpPr txBox="1">
            <a:spLocks/>
          </p:cNvSpPr>
          <p:nvPr/>
        </p:nvSpPr>
        <p:spPr>
          <a:xfrm>
            <a:off x="1255494" y="3498256"/>
            <a:ext cx="6753726" cy="7322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1" dirty="0">
                <a:solidFill>
                  <a:schemeClr val="bg1"/>
                </a:solidFill>
              </a:rPr>
              <a:t>Nicole Harris, on behalf of GÉANT Gender Equality Committee</a:t>
            </a:r>
          </a:p>
        </p:txBody>
      </p:sp>
      <p:sp>
        <p:nvSpPr>
          <p:cNvPr id="2" name="Rectangle 1">
            <a:extLst>
              <a:ext uri="{FF2B5EF4-FFF2-40B4-BE49-F238E27FC236}">
                <a16:creationId xmlns:a16="http://schemas.microsoft.com/office/drawing/2014/main" id="{07BFC8EF-A9F1-694B-9F9D-CC0F056AA3B5}"/>
              </a:ext>
            </a:extLst>
          </p:cNvPr>
          <p:cNvSpPr/>
          <p:nvPr/>
        </p:nvSpPr>
        <p:spPr>
          <a:xfrm>
            <a:off x="0" y="4828031"/>
            <a:ext cx="12192000" cy="2052067"/>
          </a:xfrm>
          <a:prstGeom prst="rect">
            <a:avLst/>
          </a:prstGeom>
          <a:solidFill>
            <a:srgbClr val="42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734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5A1A63B-A7B3-C64F-84BA-269873DB019A}"/>
              </a:ext>
            </a:extLst>
          </p:cNvPr>
          <p:cNvSpPr/>
          <p:nvPr/>
        </p:nvSpPr>
        <p:spPr>
          <a:xfrm>
            <a:off x="0" y="-22302"/>
            <a:ext cx="12192000" cy="6842711"/>
          </a:xfrm>
          <a:prstGeom prst="rect">
            <a:avLst/>
          </a:prstGeom>
          <a:solidFill>
            <a:srgbClr val="303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446DAD9-03C7-D24A-ACAC-77B72C202627}"/>
              </a:ext>
            </a:extLst>
          </p:cNvPr>
          <p:cNvPicPr>
            <a:picLocks noChangeAspect="1"/>
          </p:cNvPicPr>
          <p:nvPr/>
        </p:nvPicPr>
        <p:blipFill rotWithShape="1">
          <a:blip r:embed="rId2">
            <a:extLst>
              <a:ext uri="{28A0092B-C50C-407E-A947-70E740481C1C}">
                <a14:useLocalDpi xmlns:a14="http://schemas.microsoft.com/office/drawing/2010/main" val="0"/>
              </a:ext>
            </a:extLst>
          </a:blip>
          <a:srcRect l="13286" t="60631" r="43125" b="7997"/>
          <a:stretch/>
        </p:blipFill>
        <p:spPr>
          <a:xfrm>
            <a:off x="711199" y="-22302"/>
            <a:ext cx="11480801" cy="5825201"/>
          </a:xfrm>
          <a:prstGeom prst="rect">
            <a:avLst/>
          </a:prstGeom>
        </p:spPr>
      </p:pic>
      <p:sp>
        <p:nvSpPr>
          <p:cNvPr id="15" name="Rectangle 14">
            <a:extLst>
              <a:ext uri="{FF2B5EF4-FFF2-40B4-BE49-F238E27FC236}">
                <a16:creationId xmlns:a16="http://schemas.microsoft.com/office/drawing/2014/main" id="{D9136ECF-B205-C846-B3D0-77CD6025EFD7}"/>
              </a:ext>
            </a:extLst>
          </p:cNvPr>
          <p:cNvSpPr/>
          <p:nvPr/>
        </p:nvSpPr>
        <p:spPr>
          <a:xfrm>
            <a:off x="0" y="4828031"/>
            <a:ext cx="12192000" cy="2052067"/>
          </a:xfrm>
          <a:prstGeom prst="rect">
            <a:avLst/>
          </a:prstGeom>
          <a:solidFill>
            <a:srgbClr val="42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0"/>
          <p:cNvSpPr txBox="1">
            <a:spLocks/>
          </p:cNvSpPr>
          <p:nvPr/>
        </p:nvSpPr>
        <p:spPr>
          <a:xfrm>
            <a:off x="1255494" y="1966743"/>
            <a:ext cx="6059706" cy="73744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solidFill>
                  <a:schemeClr val="bg1"/>
                </a:solidFill>
              </a:rPr>
              <a:t>Thank You</a:t>
            </a:r>
            <a:endParaRPr lang="en-US" sz="4000" dirty="0">
              <a:solidFill>
                <a:schemeClr val="bg1"/>
              </a:solidFill>
            </a:endParaRPr>
          </a:p>
        </p:txBody>
      </p:sp>
      <p:sp>
        <p:nvSpPr>
          <p:cNvPr id="10" name="Text Placeholder 6"/>
          <p:cNvSpPr txBox="1">
            <a:spLocks/>
          </p:cNvSpPr>
          <p:nvPr/>
        </p:nvSpPr>
        <p:spPr>
          <a:xfrm>
            <a:off x="1291788" y="2599353"/>
            <a:ext cx="6753726" cy="74947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sz="2400" dirty="0">
                <a:solidFill>
                  <a:schemeClr val="bg1"/>
                </a:solidFill>
              </a:rPr>
              <a:t>Any questions?</a:t>
            </a:r>
          </a:p>
          <a:p>
            <a:endParaRPr lang="en-GB" sz="2400" dirty="0">
              <a:solidFill>
                <a:schemeClr val="bg1"/>
              </a:solidFill>
              <a:latin typeface="+mn-l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1" b="15504"/>
          <a:stretch/>
        </p:blipFill>
        <p:spPr>
          <a:xfrm>
            <a:off x="1353030" y="682159"/>
            <a:ext cx="1432450" cy="689706"/>
          </a:xfrm>
          <a:prstGeom prst="rect">
            <a:avLst/>
          </a:prstGeom>
        </p:spPr>
      </p:pic>
      <p:sp>
        <p:nvSpPr>
          <p:cNvPr id="24" name="Text Placeholder 6">
            <a:extLst>
              <a:ext uri="{FF2B5EF4-FFF2-40B4-BE49-F238E27FC236}">
                <a16:creationId xmlns:a16="http://schemas.microsoft.com/office/drawing/2014/main" id="{E4D4F5F2-667F-9F48-BEA4-D811E44CE491}"/>
              </a:ext>
            </a:extLst>
          </p:cNvPr>
          <p:cNvSpPr txBox="1">
            <a:spLocks/>
          </p:cNvSpPr>
          <p:nvPr/>
        </p:nvSpPr>
        <p:spPr>
          <a:xfrm>
            <a:off x="1291787" y="5303545"/>
            <a:ext cx="5467827" cy="427671"/>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err="1">
                <a:solidFill>
                  <a:schemeClr val="bg1"/>
                </a:solidFill>
              </a:rPr>
              <a:t>www.geant.org</a:t>
            </a:r>
            <a:endParaRPr lang="en-GB" sz="1400" dirty="0">
              <a:solidFill>
                <a:schemeClr val="bg1"/>
              </a:solidFill>
            </a:endParaRPr>
          </a:p>
        </p:txBody>
      </p:sp>
      <p:pic>
        <p:nvPicPr>
          <p:cNvPr id="2" name="Picture 2" descr="Text, logo&#10;&#10;Description automatically generated">
            <a:extLst>
              <a:ext uri="{FF2B5EF4-FFF2-40B4-BE49-F238E27FC236}">
                <a16:creationId xmlns:a16="http://schemas.microsoft.com/office/drawing/2014/main" id="{9EFF5A69-4AE8-6DB1-735B-F5E2690CDA94}"/>
              </a:ext>
            </a:extLst>
          </p:cNvPr>
          <p:cNvPicPr>
            <a:picLocks noChangeAspect="1"/>
          </p:cNvPicPr>
          <p:nvPr/>
        </p:nvPicPr>
        <p:blipFill>
          <a:blip r:embed="rId4"/>
          <a:stretch>
            <a:fillRect/>
          </a:stretch>
        </p:blipFill>
        <p:spPr>
          <a:xfrm>
            <a:off x="1351984" y="5767004"/>
            <a:ext cx="2071734" cy="424109"/>
          </a:xfrm>
          <a:prstGeom prst="rect">
            <a:avLst/>
          </a:prstGeom>
        </p:spPr>
      </p:pic>
    </p:spTree>
    <p:extLst>
      <p:ext uri="{BB962C8B-B14F-4D97-AF65-F5344CB8AC3E}">
        <p14:creationId xmlns:p14="http://schemas.microsoft.com/office/powerpoint/2010/main" val="24960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B49A-14C2-3E95-2EBD-D53C88F432F8}"/>
              </a:ext>
            </a:extLst>
          </p:cNvPr>
          <p:cNvSpPr>
            <a:spLocks noGrp="1"/>
          </p:cNvSpPr>
          <p:nvPr>
            <p:ph type="title"/>
          </p:nvPr>
        </p:nvSpPr>
        <p:spPr/>
        <p:txBody>
          <a:bodyPr>
            <a:normAutofit fontScale="90000"/>
          </a:bodyPr>
          <a:lstStyle/>
          <a:p>
            <a:r>
              <a:rPr lang="en-GB" i="0" dirty="0">
                <a:effectLst/>
                <a:latin typeface="Slack-Lato"/>
              </a:rPr>
              <a:t>Horizon Europe Gender Equality Plan eligibility criterion</a:t>
            </a:r>
            <a:endParaRPr lang="en-US" dirty="0"/>
          </a:p>
        </p:txBody>
      </p:sp>
      <p:graphicFrame>
        <p:nvGraphicFramePr>
          <p:cNvPr id="4" name="Content Placeholder 3">
            <a:extLst>
              <a:ext uri="{FF2B5EF4-FFF2-40B4-BE49-F238E27FC236}">
                <a16:creationId xmlns:a16="http://schemas.microsoft.com/office/drawing/2014/main" id="{683C0B78-6788-0EB8-D4BC-EB393DF6F1E2}"/>
              </a:ext>
            </a:extLst>
          </p:cNvPr>
          <p:cNvGraphicFramePr>
            <a:graphicFrameLocks noGrp="1"/>
          </p:cNvGraphicFramePr>
          <p:nvPr>
            <p:ph sz="quarter" idx="10"/>
            <p:extLst>
              <p:ext uri="{D42A27DB-BD31-4B8C-83A1-F6EECF244321}">
                <p14:modId xmlns:p14="http://schemas.microsoft.com/office/powerpoint/2010/main" val="277073205"/>
              </p:ext>
            </p:extLst>
          </p:nvPr>
        </p:nvGraphicFramePr>
        <p:xfrm>
          <a:off x="998895" y="1567629"/>
          <a:ext cx="10539962"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57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7A33-8392-BFDC-19FE-3A53593BC2D5}"/>
              </a:ext>
            </a:extLst>
          </p:cNvPr>
          <p:cNvSpPr>
            <a:spLocks noGrp="1"/>
          </p:cNvSpPr>
          <p:nvPr>
            <p:ph type="title"/>
          </p:nvPr>
        </p:nvSpPr>
        <p:spPr/>
        <p:txBody>
          <a:bodyPr>
            <a:normAutofit fontScale="90000"/>
          </a:bodyPr>
          <a:lstStyle/>
          <a:p>
            <a:r>
              <a:rPr lang="en-US" dirty="0"/>
              <a:t>Community Goals</a:t>
            </a:r>
          </a:p>
        </p:txBody>
      </p:sp>
      <p:graphicFrame>
        <p:nvGraphicFramePr>
          <p:cNvPr id="4" name="Content Placeholder 3">
            <a:extLst>
              <a:ext uri="{FF2B5EF4-FFF2-40B4-BE49-F238E27FC236}">
                <a16:creationId xmlns:a16="http://schemas.microsoft.com/office/drawing/2014/main" id="{2CFE91A8-8C1A-6F16-6FE8-1B6B2B80FEC4}"/>
              </a:ext>
            </a:extLst>
          </p:cNvPr>
          <p:cNvGraphicFramePr>
            <a:graphicFrameLocks noGrp="1"/>
          </p:cNvGraphicFramePr>
          <p:nvPr>
            <p:ph sz="quarter" idx="10"/>
            <p:extLst>
              <p:ext uri="{D42A27DB-BD31-4B8C-83A1-F6EECF244321}">
                <p14:modId xmlns:p14="http://schemas.microsoft.com/office/powerpoint/2010/main" val="212376756"/>
              </p:ext>
            </p:extLst>
          </p:nvPr>
        </p:nvGraphicFramePr>
        <p:xfrm>
          <a:off x="-424543" y="718457"/>
          <a:ext cx="12094029" cy="5693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78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BD80-265E-2C00-85CB-76CCA4C66B77}"/>
              </a:ext>
            </a:extLst>
          </p:cNvPr>
          <p:cNvSpPr>
            <a:spLocks noGrp="1"/>
          </p:cNvSpPr>
          <p:nvPr>
            <p:ph type="title"/>
          </p:nvPr>
        </p:nvSpPr>
        <p:spPr>
          <a:xfrm>
            <a:off x="251784" y="803520"/>
            <a:ext cx="9894723" cy="430909"/>
          </a:xfrm>
        </p:spPr>
        <p:txBody>
          <a:bodyPr>
            <a:normAutofit fontScale="90000"/>
          </a:bodyPr>
          <a:lstStyle/>
          <a:p>
            <a:r>
              <a:rPr lang="en-GB" dirty="0"/>
              <a:t>NREN</a:t>
            </a:r>
            <a:r>
              <a:rPr lang="en-NL"/>
              <a:t> </a:t>
            </a:r>
            <a:r>
              <a:rPr lang="en-GB" dirty="0"/>
              <a:t>P</a:t>
            </a:r>
            <a:r>
              <a:rPr lang="en-NL"/>
              <a:t>rinciples</a:t>
            </a:r>
            <a:r>
              <a:rPr lang="en-GB" dirty="0"/>
              <a:t>: Gender Equality</a:t>
            </a:r>
            <a:endParaRPr lang="en-NL" dirty="0"/>
          </a:p>
        </p:txBody>
      </p:sp>
      <p:graphicFrame>
        <p:nvGraphicFramePr>
          <p:cNvPr id="3" name="Diagram 2">
            <a:extLst>
              <a:ext uri="{FF2B5EF4-FFF2-40B4-BE49-F238E27FC236}">
                <a16:creationId xmlns:a16="http://schemas.microsoft.com/office/drawing/2014/main" id="{4C44C0CC-F969-BDAC-2423-67643BC68C79}"/>
              </a:ext>
            </a:extLst>
          </p:cNvPr>
          <p:cNvGraphicFramePr/>
          <p:nvPr>
            <p:extLst>
              <p:ext uri="{D42A27DB-BD31-4B8C-83A1-F6EECF244321}">
                <p14:modId xmlns:p14="http://schemas.microsoft.com/office/powerpoint/2010/main" val="140465416"/>
              </p:ext>
            </p:extLst>
          </p:nvPr>
        </p:nvGraphicFramePr>
        <p:xfrm>
          <a:off x="-947057" y="1587627"/>
          <a:ext cx="13792200" cy="4932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376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D7DF-59E4-C97B-FE9B-4DCDB898F239}"/>
              </a:ext>
            </a:extLst>
          </p:cNvPr>
          <p:cNvSpPr>
            <a:spLocks noGrp="1"/>
          </p:cNvSpPr>
          <p:nvPr>
            <p:ph type="title"/>
          </p:nvPr>
        </p:nvSpPr>
        <p:spPr/>
        <p:txBody>
          <a:bodyPr>
            <a:normAutofit fontScale="90000"/>
          </a:bodyPr>
          <a:lstStyle/>
          <a:p>
            <a:r>
              <a:rPr lang="en-GB" dirty="0"/>
              <a:t>GÉANT as an example</a:t>
            </a:r>
            <a:endParaRPr lang="en-NL" dirty="0"/>
          </a:p>
        </p:txBody>
      </p:sp>
      <p:graphicFrame>
        <p:nvGraphicFramePr>
          <p:cNvPr id="4" name="Content Placeholder 3">
            <a:extLst>
              <a:ext uri="{FF2B5EF4-FFF2-40B4-BE49-F238E27FC236}">
                <a16:creationId xmlns:a16="http://schemas.microsoft.com/office/drawing/2014/main" id="{2445E269-76F5-2088-3464-0FD24FC45F82}"/>
              </a:ext>
            </a:extLst>
          </p:cNvPr>
          <p:cNvGraphicFramePr>
            <a:graphicFrameLocks noGrp="1"/>
          </p:cNvGraphicFramePr>
          <p:nvPr>
            <p:ph sz="quarter" idx="10"/>
            <p:extLst>
              <p:ext uri="{D42A27DB-BD31-4B8C-83A1-F6EECF244321}">
                <p14:modId xmlns:p14="http://schemas.microsoft.com/office/powerpoint/2010/main" val="1222080195"/>
              </p:ext>
            </p:extLst>
          </p:nvPr>
        </p:nvGraphicFramePr>
        <p:xfrm>
          <a:off x="998895" y="1567629"/>
          <a:ext cx="9894887" cy="4503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849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72D9-9FB6-D599-C91C-7C7029262E61}"/>
              </a:ext>
            </a:extLst>
          </p:cNvPr>
          <p:cNvSpPr>
            <a:spLocks noGrp="1"/>
          </p:cNvSpPr>
          <p:nvPr>
            <p:ph type="title"/>
          </p:nvPr>
        </p:nvSpPr>
        <p:spPr/>
        <p:txBody>
          <a:bodyPr>
            <a:normAutofit fontScale="90000"/>
          </a:bodyPr>
          <a:lstStyle/>
          <a:p>
            <a:r>
              <a:rPr lang="en-NL" dirty="0"/>
              <a:t>Code of Conduct - Community </a:t>
            </a:r>
          </a:p>
        </p:txBody>
      </p:sp>
      <p:sp>
        <p:nvSpPr>
          <p:cNvPr id="3" name="Content Placeholder 2">
            <a:extLst>
              <a:ext uri="{FF2B5EF4-FFF2-40B4-BE49-F238E27FC236}">
                <a16:creationId xmlns:a16="http://schemas.microsoft.com/office/drawing/2014/main" id="{D73DD862-EB3A-CA84-C8E7-8443732E055F}"/>
              </a:ext>
            </a:extLst>
          </p:cNvPr>
          <p:cNvSpPr>
            <a:spLocks noGrp="1"/>
          </p:cNvSpPr>
          <p:nvPr>
            <p:ph sz="quarter" idx="10"/>
          </p:nvPr>
        </p:nvSpPr>
        <p:spPr>
          <a:xfrm>
            <a:off x="998895" y="1770829"/>
            <a:ext cx="4599265" cy="4503737"/>
          </a:xfrm>
        </p:spPr>
        <p:txBody>
          <a:bodyPr>
            <a:normAutofit fontScale="77500" lnSpcReduction="20000"/>
          </a:bodyPr>
          <a:lstStyle/>
          <a:p>
            <a:pPr marL="0" indent="0">
              <a:buNone/>
            </a:pPr>
            <a:r>
              <a:rPr lang="en-GB" b="1" dirty="0"/>
              <a:t>GÉANT Community Code of Conduct</a:t>
            </a:r>
          </a:p>
          <a:p>
            <a:pPr marL="0" indent="0">
              <a:buNone/>
            </a:pPr>
            <a:endParaRPr lang="en-GB" dirty="0"/>
          </a:p>
          <a:p>
            <a:pPr marL="0" indent="0">
              <a:buNone/>
            </a:pPr>
            <a:r>
              <a:rPr lang="en-GB" dirty="0"/>
              <a:t>GÉANT is dedicated to providing a positive and collaborative experience for all members of the GÉANT Community. Our aim is for participants to feel safe, supported and valued for their contributions.</a:t>
            </a:r>
          </a:p>
          <a:p>
            <a:pPr marL="0" indent="0">
              <a:buNone/>
            </a:pPr>
            <a:endParaRPr lang="en-GB" dirty="0"/>
          </a:p>
          <a:p>
            <a:pPr marL="0" indent="0">
              <a:buNone/>
            </a:pPr>
            <a:r>
              <a:rPr lang="en-GB" dirty="0"/>
              <a:t>The GÉANT Community Code of Conduct applies to all online and in-person meetings and events e.g. GÉANT project meetings, TNC etc., as well as any exchanges that take place within the mailing lists of the Special Interest Groups (SIGs) and Task Forces (TFs). All members of the community, including users of a GÉANT online space or a member of a SIG or TF mailing list, have a responsibility to adhere to the GÉANT Community Code of Conduct.</a:t>
            </a:r>
            <a:endParaRPr lang="en-NL" dirty="0"/>
          </a:p>
        </p:txBody>
      </p:sp>
      <p:pic>
        <p:nvPicPr>
          <p:cNvPr id="5" name="Picture 4" descr="A group of people in a room&#10;&#10;Description automatically generated">
            <a:extLst>
              <a:ext uri="{FF2B5EF4-FFF2-40B4-BE49-F238E27FC236}">
                <a16:creationId xmlns:a16="http://schemas.microsoft.com/office/drawing/2014/main" id="{1E2B5018-661A-6BFB-7FE9-0C5FD7900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171" y="1603635"/>
            <a:ext cx="4796934" cy="4731891"/>
          </a:xfrm>
          <a:prstGeom prst="rect">
            <a:avLst/>
          </a:prstGeom>
        </p:spPr>
      </p:pic>
      <p:sp>
        <p:nvSpPr>
          <p:cNvPr id="6" name="TextBox 5">
            <a:extLst>
              <a:ext uri="{FF2B5EF4-FFF2-40B4-BE49-F238E27FC236}">
                <a16:creationId xmlns:a16="http://schemas.microsoft.com/office/drawing/2014/main" id="{03D6AE0B-32D3-A387-1B8B-BFFB1AFDC10E}"/>
              </a:ext>
            </a:extLst>
          </p:cNvPr>
          <p:cNvSpPr txBox="1"/>
          <p:nvPr/>
        </p:nvSpPr>
        <p:spPr>
          <a:xfrm>
            <a:off x="6522028" y="949312"/>
            <a:ext cx="4545219" cy="369332"/>
          </a:xfrm>
          <a:prstGeom prst="rect">
            <a:avLst/>
          </a:prstGeom>
          <a:noFill/>
        </p:spPr>
        <p:txBody>
          <a:bodyPr wrap="none" rtlCol="0">
            <a:spAutoFit/>
          </a:bodyPr>
          <a:lstStyle/>
          <a:p>
            <a:r>
              <a:rPr lang="en-GB" dirty="0">
                <a:hlinkClick r:id="rId3"/>
              </a:rPr>
              <a:t>https://resources.geant.org/code-of-conduct/</a:t>
            </a:r>
            <a:r>
              <a:rPr lang="en-GB" dirty="0"/>
              <a:t> </a:t>
            </a:r>
            <a:endParaRPr lang="en-NL" dirty="0"/>
          </a:p>
        </p:txBody>
      </p:sp>
    </p:spTree>
    <p:extLst>
      <p:ext uri="{BB962C8B-B14F-4D97-AF65-F5344CB8AC3E}">
        <p14:creationId xmlns:p14="http://schemas.microsoft.com/office/powerpoint/2010/main" val="277225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433B-6570-1164-C85E-DE6B755C01AD}"/>
              </a:ext>
            </a:extLst>
          </p:cNvPr>
          <p:cNvSpPr>
            <a:spLocks noGrp="1"/>
          </p:cNvSpPr>
          <p:nvPr>
            <p:ph type="title"/>
          </p:nvPr>
        </p:nvSpPr>
        <p:spPr/>
        <p:txBody>
          <a:bodyPr>
            <a:normAutofit fontScale="90000"/>
          </a:bodyPr>
          <a:lstStyle/>
          <a:p>
            <a:endParaRPr lang="en-US"/>
          </a:p>
        </p:txBody>
      </p:sp>
      <p:pic>
        <p:nvPicPr>
          <p:cNvPr id="5" name="Picture 4" descr="A screenshot of a website&#10;&#10;Description automatically generated">
            <a:extLst>
              <a:ext uri="{FF2B5EF4-FFF2-40B4-BE49-F238E27FC236}">
                <a16:creationId xmlns:a16="http://schemas.microsoft.com/office/drawing/2014/main" id="{A6EDAD6E-E15B-B36B-1D71-0CA9725B9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7000"/>
            <a:ext cx="12192000" cy="6564229"/>
          </a:xfrm>
          <a:prstGeom prst="rect">
            <a:avLst/>
          </a:prstGeom>
        </p:spPr>
      </p:pic>
    </p:spTree>
    <p:extLst>
      <p:ext uri="{BB962C8B-B14F-4D97-AF65-F5344CB8AC3E}">
        <p14:creationId xmlns:p14="http://schemas.microsoft.com/office/powerpoint/2010/main" val="390687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07F0-A0DD-3CD1-A9A3-9DD80D5E135C}"/>
              </a:ext>
            </a:extLst>
          </p:cNvPr>
          <p:cNvSpPr>
            <a:spLocks noGrp="1"/>
          </p:cNvSpPr>
          <p:nvPr>
            <p:ph type="title"/>
          </p:nvPr>
        </p:nvSpPr>
        <p:spPr/>
        <p:txBody>
          <a:bodyPr>
            <a:normAutofit fontScale="90000"/>
          </a:bodyPr>
          <a:lstStyle/>
          <a:p>
            <a:r>
              <a:rPr lang="en-GB" dirty="0"/>
              <a:t>Additional </a:t>
            </a:r>
            <a:r>
              <a:rPr lang="en-NL"/>
              <a:t>Outreach</a:t>
            </a:r>
            <a:endParaRPr lang="en-NL" dirty="0"/>
          </a:p>
        </p:txBody>
      </p:sp>
      <p:graphicFrame>
        <p:nvGraphicFramePr>
          <p:cNvPr id="4" name="Content Placeholder 3">
            <a:extLst>
              <a:ext uri="{FF2B5EF4-FFF2-40B4-BE49-F238E27FC236}">
                <a16:creationId xmlns:a16="http://schemas.microsoft.com/office/drawing/2014/main" id="{905B598F-47F9-5808-7258-B671ABB88D1D}"/>
              </a:ext>
            </a:extLst>
          </p:cNvPr>
          <p:cNvGraphicFramePr>
            <a:graphicFrameLocks noGrp="1"/>
          </p:cNvGraphicFramePr>
          <p:nvPr>
            <p:ph sz="quarter" idx="10"/>
            <p:extLst>
              <p:ext uri="{D42A27DB-BD31-4B8C-83A1-F6EECF244321}">
                <p14:modId xmlns:p14="http://schemas.microsoft.com/office/powerpoint/2010/main" val="72633145"/>
              </p:ext>
            </p:extLst>
          </p:nvPr>
        </p:nvGraphicFramePr>
        <p:xfrm>
          <a:off x="998896" y="1567629"/>
          <a:ext cx="4150047" cy="4942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 17">
            <a:extLst>
              <a:ext uri="{FF2B5EF4-FFF2-40B4-BE49-F238E27FC236}">
                <a16:creationId xmlns:a16="http://schemas.microsoft.com/office/drawing/2014/main" id="{5AFB5D5E-B009-ED5A-965E-73C225D808B8}"/>
              </a:ext>
            </a:extLst>
          </p:cNvPr>
          <p:cNvGraphicFramePr/>
          <p:nvPr>
            <p:extLst>
              <p:ext uri="{D42A27DB-BD31-4B8C-83A1-F6EECF244321}">
                <p14:modId xmlns:p14="http://schemas.microsoft.com/office/powerpoint/2010/main" val="3982840253"/>
              </p:ext>
            </p:extLst>
          </p:nvPr>
        </p:nvGraphicFramePr>
        <p:xfrm>
          <a:off x="6332504" y="1567629"/>
          <a:ext cx="4313726" cy="49420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323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48B85-9610-8F7C-712F-62453A81D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07E096-503A-3B54-46BF-FF8E00C3D5F3}"/>
              </a:ext>
            </a:extLst>
          </p:cNvPr>
          <p:cNvSpPr>
            <a:spLocks noGrp="1"/>
          </p:cNvSpPr>
          <p:nvPr>
            <p:ph type="title"/>
          </p:nvPr>
        </p:nvSpPr>
        <p:spPr/>
        <p:txBody>
          <a:bodyPr>
            <a:normAutofit fontScale="90000"/>
          </a:bodyPr>
          <a:lstStyle/>
          <a:p>
            <a:r>
              <a:rPr lang="en-US" dirty="0"/>
              <a:t>Community Goals – Proposed Steps</a:t>
            </a:r>
          </a:p>
        </p:txBody>
      </p:sp>
      <p:graphicFrame>
        <p:nvGraphicFramePr>
          <p:cNvPr id="4" name="Content Placeholder 3">
            <a:extLst>
              <a:ext uri="{FF2B5EF4-FFF2-40B4-BE49-F238E27FC236}">
                <a16:creationId xmlns:a16="http://schemas.microsoft.com/office/drawing/2014/main" id="{EEB0AED8-0187-AD84-F22F-0F02D513DAD0}"/>
              </a:ext>
            </a:extLst>
          </p:cNvPr>
          <p:cNvGraphicFramePr>
            <a:graphicFrameLocks noGrp="1"/>
          </p:cNvGraphicFramePr>
          <p:nvPr>
            <p:ph sz="quarter" idx="10"/>
            <p:extLst>
              <p:ext uri="{D42A27DB-BD31-4B8C-83A1-F6EECF244321}">
                <p14:modId xmlns:p14="http://schemas.microsoft.com/office/powerpoint/2010/main" val="763732591"/>
              </p:ext>
            </p:extLst>
          </p:nvPr>
        </p:nvGraphicFramePr>
        <p:xfrm>
          <a:off x="-1208313" y="1599804"/>
          <a:ext cx="7010399" cy="4986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BF8136B3-FB7B-D867-AD34-27C347EB430D}"/>
              </a:ext>
            </a:extLst>
          </p:cNvPr>
          <p:cNvGraphicFramePr/>
          <p:nvPr>
            <p:extLst>
              <p:ext uri="{D42A27DB-BD31-4B8C-83A1-F6EECF244321}">
                <p14:modId xmlns:p14="http://schemas.microsoft.com/office/powerpoint/2010/main" val="3112735527"/>
              </p:ext>
            </p:extLst>
          </p:nvPr>
        </p:nvGraphicFramePr>
        <p:xfrm>
          <a:off x="3641273" y="1599804"/>
          <a:ext cx="7984670" cy="49860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18474371"/>
      </p:ext>
    </p:extLst>
  </p:cSld>
  <p:clrMapOvr>
    <a:masterClrMapping/>
  </p:clrMapOvr>
</p:sld>
</file>

<file path=ppt/theme/theme1.xml><?xml version="1.0" encoding="utf-8"?>
<a:theme xmlns:a="http://schemas.openxmlformats.org/drawingml/2006/main" name="Office Theme">
  <a:themeElements>
    <a:clrScheme name="GEANT colors">
      <a:dk1>
        <a:srgbClr val="000000"/>
      </a:dk1>
      <a:lt1>
        <a:srgbClr val="FFFFFF"/>
      </a:lt1>
      <a:dk2>
        <a:srgbClr val="44546A"/>
      </a:dk2>
      <a:lt2>
        <a:srgbClr val="E7E6E6"/>
      </a:lt2>
      <a:accent1>
        <a:srgbClr val="EC1556"/>
      </a:accent1>
      <a:accent2>
        <a:srgbClr val="003E5E"/>
      </a:accent2>
      <a:accent3>
        <a:srgbClr val="702077"/>
      </a:accent3>
      <a:accent4>
        <a:srgbClr val="E14200"/>
      </a:accent4>
      <a:accent5>
        <a:srgbClr val="CC007B"/>
      </a:accent5>
      <a:accent6>
        <a:srgbClr val="A7B2B3"/>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ANT_Presentation_Template_2022.pptx" id="{DFA1E778-8ED7-4780-929A-E241DA65EBE0}" vid="{2E4A8E04-A76E-4ABE-A2BB-907AED59E7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EAC39FCDB5274E85521115CCD44900" ma:contentTypeVersion="3" ma:contentTypeDescription="Create a new document." ma:contentTypeScope="" ma:versionID="228801f56ef89c4b081d63db3a074e53">
  <xsd:schema xmlns:xsd="http://www.w3.org/2001/XMLSchema" xmlns:xs="http://www.w3.org/2001/XMLSchema" xmlns:p="http://schemas.microsoft.com/office/2006/metadata/properties" xmlns:ns2="4daf2f13-22e0-4a33-b887-3c149763def7" targetNamespace="http://schemas.microsoft.com/office/2006/metadata/properties" ma:root="true" ma:fieldsID="46562492daa61cc9d9a15fa095accea7" ns2:_="">
    <xsd:import namespace="4daf2f13-22e0-4a33-b887-3c149763def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f2f13-22e0-4a33-b887-3c149763de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2B5043-3A71-4574-B88D-239BF51AF23E}">
  <ds:schemaRefs>
    <ds:schemaRef ds:uri="http://schemas.microsoft.com/sharepoint/v3/contenttype/forms"/>
  </ds:schemaRefs>
</ds:datastoreItem>
</file>

<file path=customXml/itemProps2.xml><?xml version="1.0" encoding="utf-8"?>
<ds:datastoreItem xmlns:ds="http://schemas.openxmlformats.org/officeDocument/2006/customXml" ds:itemID="{7AEA667F-25F5-43B2-A828-C6F72EC37E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af2f13-22e0-4a33-b887-3c149763de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5081F9-C8DC-4DB6-8B0C-7A70FF3946C6}">
  <ds:schemaRef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 ds:uri="http://purl.org/dc/elements/1.1/"/>
    <ds:schemaRef ds:uri="http://schemas.microsoft.com/office/infopath/2007/PartnerControls"/>
    <ds:schemaRef ds:uri="4daf2f13-22e0-4a33-b887-3c149763def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4103</TotalTime>
  <Words>884</Words>
  <Application>Microsoft Macintosh PowerPoint</Application>
  <PresentationFormat>Widescreen</PresentationFormat>
  <Paragraphs>65</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Slack-Lato</vt:lpstr>
      <vt:lpstr>Office Theme</vt:lpstr>
      <vt:lpstr>PowerPoint Presentation</vt:lpstr>
      <vt:lpstr>Horizon Europe Gender Equality Plan eligibility criterion</vt:lpstr>
      <vt:lpstr>Community Goals</vt:lpstr>
      <vt:lpstr>NREN Principles: Gender Equality</vt:lpstr>
      <vt:lpstr>GÉANT as an example</vt:lpstr>
      <vt:lpstr>Code of Conduct - Community </vt:lpstr>
      <vt:lpstr>PowerPoint Presentation</vt:lpstr>
      <vt:lpstr>Additional Outreach</vt:lpstr>
      <vt:lpstr>Community Goals – Proposed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Hasleham</dc:creator>
  <cp:lastModifiedBy>Nicole Harris</cp:lastModifiedBy>
  <cp:revision>19</cp:revision>
  <dcterms:created xsi:type="dcterms:W3CDTF">2022-09-06T15:15:15Z</dcterms:created>
  <dcterms:modified xsi:type="dcterms:W3CDTF">2024-06-18T20:54:13Z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0x01010090EAC39FCDB5274E85521115CCD44900</vt:lpwstr>
  </property>
</Properties>
</file>