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9" r:id="rId2"/>
    <p:sldMasterId id="2147483718" r:id="rId3"/>
    <p:sldMasterId id="2147483742" r:id="rId4"/>
  </p:sldMasterIdLst>
  <p:notesMasterIdLst>
    <p:notesMasterId r:id="rId25"/>
  </p:notesMasterIdLst>
  <p:sldIdLst>
    <p:sldId id="257" r:id="rId5"/>
    <p:sldId id="2147482550" r:id="rId6"/>
    <p:sldId id="2147482524" r:id="rId7"/>
    <p:sldId id="2147482507" r:id="rId8"/>
    <p:sldId id="2147482520" r:id="rId9"/>
    <p:sldId id="2147482521" r:id="rId10"/>
    <p:sldId id="2147482513" r:id="rId11"/>
    <p:sldId id="2147375959" r:id="rId12"/>
    <p:sldId id="2147482557" r:id="rId13"/>
    <p:sldId id="2147482554" r:id="rId14"/>
    <p:sldId id="2147482558" r:id="rId15"/>
    <p:sldId id="2147482555" r:id="rId16"/>
    <p:sldId id="2147482559" r:id="rId17"/>
    <p:sldId id="2147482556" r:id="rId18"/>
    <p:sldId id="2147482561" r:id="rId19"/>
    <p:sldId id="2147375989" r:id="rId20"/>
    <p:sldId id="2147482551" r:id="rId21"/>
    <p:sldId id="2147375972" r:id="rId22"/>
    <p:sldId id="2147482562" r:id="rId23"/>
    <p:sldId id="2147482552" r:id="rId24"/>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NC 2025 presentation" id="{05B9D416-4588-EE42-A230-0EC9A97D01CB}">
          <p14:sldIdLst>
            <p14:sldId id="257"/>
            <p14:sldId id="2147482550"/>
            <p14:sldId id="2147482524"/>
            <p14:sldId id="2147482507"/>
            <p14:sldId id="2147482520"/>
            <p14:sldId id="2147482521"/>
            <p14:sldId id="2147482513"/>
            <p14:sldId id="2147375959"/>
            <p14:sldId id="2147482557"/>
            <p14:sldId id="2147482554"/>
            <p14:sldId id="2147482558"/>
            <p14:sldId id="2147482555"/>
            <p14:sldId id="2147482559"/>
            <p14:sldId id="2147482556"/>
            <p14:sldId id="2147482561"/>
            <p14:sldId id="2147375989"/>
            <p14:sldId id="2147482551"/>
            <p14:sldId id="2147375972"/>
            <p14:sldId id="2147482562"/>
            <p14:sldId id="214748255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76"/>
    <p:restoredTop sz="64296"/>
  </p:normalViewPr>
  <p:slideViewPr>
    <p:cSldViewPr snapToGrid="0">
      <p:cViewPr varScale="1">
        <p:scale>
          <a:sx n="78" d="100"/>
          <a:sy n="78" d="100"/>
        </p:scale>
        <p:origin x="1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7T09:51:38.053"/>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1120 1061,'-47'83,"-2"4,5-6,1-1,10-15,9-13,9-13,7-13,-1 0,2-9,-2 2,-2 1,1-3,1-3,1-1,51-71,9-11,-2-1,4-7,-5 8,0 0,-3 0,-1 1,-6 8,-2 2,-5 7,-2 2,18-31,-15 24,-12 25,-18 33,-17 34,-22 44,13-32,-2 4,-14 27,-2 6,11-25,0 1,1-1,-9 19,3-3,2-8,8-13,17-28,44-72,20-34,-2 7,4-5,-7 6,3-4,-3 5,7-11,-5 10,-19 24,-7 13,-13 22,-40 67,-6 1,-4 7,-6 9,1 1,4-10,3-6,-5 12,31-62,30-72,-2 2,4-8,3-12,0-2,-1 5,-3 4,-2 15,-11 24,-15 36,-32 85,8-15,-2 7,-6 14,-1 0,7-13,3-8,1 5,55-111,14-29,-2 3,2-5,-1 1,3-4,-5 7,-2 5,-7 13,-9 12,-53 82,-20 32,13-19,-2 4,-3 3,-4 5,5-6,6-8,5-10,1-4,44-94,15-33,-3 3,3-5,-2 8,2-4,-3 5,1-4,-5 13,-7 13,-61 120,0 2,-6 9,11-18,-2 3,0 0,0-1,0-1,2-4,-2 3,5-9,0-3,31-55,29-60,-5 18,1-1,1-3,-1 3,8-23,-26 56,-37 60,-1 5,-6 7,4-5,-3 3,-1 0,-2 3,-1 0,2-1,-18 19,5-5,16-20,6-6,-4 1,5-11,-12 9,-20 17,30-25,-1 0,-23 21,23-22,24-23,42-42,23-22,-3 5,6-5,10-11,9-8,-1 2,-6 8,0 2,0 0,0 1,1 0,-2 2,-6 6,-1 1,-2 2,12-12,-3 2,-2-3,-3 0,-7 3,-2 0,-4 1,-2-1,-4 4,-3-1,-4 3,-2 1,-5 4,-2-1,-4 2,-1 1,11-39,-8 12,-9 16,-3 14,-5 13,-1 8,0 2,-1 2,-1 5,-32 64,5-11,-3 7,-17 33,-3 7,15-28,-1 1,1-1,-16 26,0-1,2-1,-2 0,-4-1,-2-1,1-3,-1-3,3-5,2-4,8-14,2-4,-22 21,6-7,1-2,-1 0,8-7,10-9,12-14,12-15,6-7,2-4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2:57.934"/>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6T19:49:21.746"/>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6T19:49:21.747"/>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2:58.768"/>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2:59.684"/>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0.484"/>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1.351"/>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2.834"/>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3.867"/>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4.550"/>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5.767"/>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6.317"/>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1:57.722"/>
    </inkml:context>
    <inkml:brush xml:id="br0">
      <inkml:brushProperty name="width" value="0.35" units="cm"/>
      <inkml:brushProperty name="height" value="0.35" units="cm"/>
      <inkml:brushProperty name="color" value="#FFFFFF"/>
    </inkml:brush>
  </inkml:definitions>
  <inkml:trace contextRef="#ctx0" brushRef="#br0">2046 1225 24575,'-52'22'0,"1"1"0,0 0 0,-3 1 0,-23 12 0,-6 3 0,-3 1 0,0 2 0,-1 0 0,2 0 0,5-2 0,5-2 0,24-12 0,6-3 0,-7 4 0,47-28 0,38-29 0,6-6 0,7-5 0,12-10 0,4-5 0,-7 7 0,2-3 0,1 0 0,-3 2 0,0 0 0,-1 1 0,-2 2 0,0 1 0,-2 1 0,19-18 0,-6 6 0,9-7 0,-40 35 0,-78 75 0,-32 30 0,17-15 0,-3 4 0,-1 0 0,-5 5 0,7-6 0,5-3 0,9-8 0,-8 11 0,37-39 0,24-26 0,38-44 0,0-1 0,6-8 0,-6 7 0,2-5 0,1-2 0,4-6 0,1-3 0,-2 1 0,-6 5 0,-2 0 0,-3 2 0,5-14 0,-7 5 0,3-17 0,-37 53 0,-30 51 0,-30 47 0,21-22 0,-1 4 0,-4 9 0,0 1 0,6-2 0,2-2 0,7-10 0,3-3 0,-6 12 0,36-54 0,31-43 0,26-37 0,-24 29 0,2-1 0,-1-1 0,-1 0 0,-6 8 0,-2 2 0,10-17 0,-17 27 0,-26 34 0,-38 45 0,-4 3 0,-10 10 0,-1-3 0,-6 6 0,-3 1-246,12-12 0,-1 1 0,-1 0 0,-1-1 114,1 1 0,-2 0 0,1-1 0,3-3 132,-6 5 0,2-3 0,5-5 0,0 1 0,5-6 0,-15 11 0,32-31 0,6-4 0,6-6 0,-2 1 983,1-2-454,-10 4-529,-11 6 0,0 0 0,-11 5 0,6-4 0,6-6 0,3-1 0,18-9 0,12-17 0,20-23 0,26-32 0,-7 20 0,5-2 0,7-5 0,3-1 0,7-4 0,2 1 0,2 0 0,0 1 0,-4 4 0,-1 2 0,-6 5 0,-1 2 0,25-25 0,-22 19 0,-8 9 0,-3 3 0,-2 3 0,0 3 0,-2 3 0,-3 0 0,1 0 0,-3-2 0,-2 0 0,-2-3 0,1-2 0,-2-3 0,-2 0 0,-4 3 0,-1 2 0,-2 1 0,1 2 0,-1 1 0,-2 1 0,1-2 0,-1-3 0,-1-4 0,-1-2 0,-1 0 0,2 0 0,0-2 0,1 2 0,-1 4 0,-1 3 0,-2 5 0,-1 0 0,0 2 0,0 0 0,-1 1 0,0 0 0,-1 0 0,1 4 0,-1 2 0,-2 4 0,-2 3 0,-1 1 0,1 1 0,-18 28 0,2-4 0,-13 22 0,5-11 0,0-2 0,-2-2 0,-6 6 0,-1 2 0,0 0 0,4-2 0,4-7 0,4-2 0,2-3 0,0-2 0,1-1 0,-1-1 0,2 0 0,1-1 0,2-2 0,3-2 0,-1-1 0,1 0 0,-1 2 0,0 1 0,1 1 0,-1-1 0,0 0 0,-1 0 0,0-1 0,1-1 0,3-1 0,0 1 0,-1 1 0,-2 3 0,-1-1 0,1 0 0,1-2 0,3-3 0,-1 1 0,1 0 0,0 0 0,-2 3 0,0-3 0,0 2 0,1-2 0,1 0 0,0 0 0,-1 1 0,-2 2 0,1 0 0,-1 1 0,0 0 0,-1 2 0,-1 1 0,1 0 0,1 0 0,2-3 0,1-1 0,-2 0 0,0 0 0,1-1 0,1-1 0,-2 2 0,1 0 0,-3 2 0,1-1 0,0-1 0,1-1 0,1 0 0,-1 2 0,-2 0 0,-1 1 0,3-2 0,2-3 0,0 2 0,1-3 0,-1 3 0,-3 0 0,1-1 0,-1 2 0,1-2 0,1 0 0,-1 2 0,-2 0 0,-1-2 0,2 0 0,1-3 0,1 1 0,0 0 0,-1 0 0,-2 2 0,1-1 0,-1 1 0,0 0 0,1-1 0,-2 2 0,0-1 0,0-1 0,2-1 0,0 0 0,-1 2 0,-9 9 0,-2 1 0,1-1 0,3-2 0,5-7 0,-3 3 0,-2 0 0,0 0 0,1-1 0,3-1 0,-1 1 0,-1 1 0,-8 5 0,-1 2 0,5-3 0,2-3 0,8-6 0,-3 0 0,-2 2 0,-1 1 0,-1 0 0,2 1 0,2-2 0,3-1 0,-2-1 0,1 0 0,2-2 0,-2 2 0,3-2 0,-5 4 0,-2 0 0,-2 2 0,-3 1 0,-2 2 0,-1 2 0,1 0 0,-2-1 0,-4 3 0,-6 2 0,-2 3 0,-3 1 0,-1 1 0,4-2 0,1 1 0,7-3 0,5-2 0,2-1 0,0 1 0,-4 3 0,-5 5 0,0 0 0,4-5 0,6-5 0,9-6 0,38 2 0,-23-7 0,27 3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7.433"/>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8.701"/>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11.100"/>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22.766"/>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23.501"/>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24.149"/>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24.666"/>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25.150"/>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25.868"/>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26.433"/>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2:14.272"/>
    </inkml:context>
    <inkml:brush xml:id="br0">
      <inkml:brushProperty name="width" value="0.35" units="cm"/>
      <inkml:brushProperty name="height" value="0.35" units="cm"/>
      <inkml:brushProperty name="color" value="#FFFFFF"/>
    </inkml:brush>
  </inkml:definitions>
  <inkml:trace contextRef="#ctx0" brushRef="#br0">442 1 24575,'0'21'0,"-1"-3"0,1-16 0,0 5 0,-1 4 0,0-2 0,-1 2 0,1-4 0,0 1 0,-1 3 0,1-3 0,0 2 0,1-2 0,0 1 0,0 0 0,0 0 0,0-1 0,-1 2 0,0-2 0,0 2 0,-1-2 0,0 1 0,0 0 0,1 1 0,0-3 0,-1 4 0,1-2 0,-1 1 0,1 0 0,0-2 0,-1 1 0,0 0 0,1-1 0,-1 2 0,1-2 0,-1 3 0,0-1 0,0-1 0,-1 1 0,2-3 0,-2 4 0,1-2 0,-1-1 0,1 1 0,0 0 0,-1 0 0,1 0 0,0 2 0,1-3 0,-1 2 0,-1 1 0,2-2 0,-2 2 0,1-2 0,-1 0 0,1 1 0,0 0 0,0-1 0,0-1 0,0 2 0,0-3 0,0 3 0,-2 1 0,0 3 0,-3 2 0,1 2 0,0-2 0,0-1 0,2-1 0,0-2 0,0 1 0,0-1 0,1-2 0,1 0 0,0-2 0,0 0 0,-1 2 0,1 0 0,-1-1 0,0 0 0,0-1 0,-2 6 0,1-3 0,-2 3 0,2-3 0,0-1 0,-1 0 0,-1 1 0,0 0 0,1 0 0,-1-1 0,2-1 0,0-1 0,-1 0 0,1 0 0,0 0 0,0 1 0,-1 1 0,-1 1 0,0 1 0,-1 0 0,1 0 0,0-1 0,-1 1 0,1-1 0,0 2 0,-1 0 0,0 2 0,0 0 0,0 0 0,1 0 0,0-2 0,0-1 0,1-1 0,0 0 0,0-1 0,0 1 0,-1 1 0,-1 0 0,0 2 0,-2 2 0,1-1 0,0 1 0,0-2 0,1 0 0,1-2 0,1-2 0,2-3 0,-1-1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27.016"/>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9:58.489"/>
    </inkml:context>
    <inkml:brush xml:id="br0">
      <inkml:brushProperty name="width" value="0.35" units="cm"/>
      <inkml:brushProperty name="height" value="0.35" units="cm"/>
      <inkml:brushProperty name="color" value="#FFFFFF"/>
    </inkml:brush>
  </inkml:definitions>
  <inkml:trace contextRef="#ctx0" brushRef="#br0">1 361 24575,'32'-38'0,"1"0"0,19-21 0,-29 37 0,-7 9 0,-1 0 0,-3 4 0,-4 1 0,-3 3 0,3-1 0,-2 1 0,4-3 0,1 0 0,3-1 0,7-5 0,9-6 0,6-5 0,-2 0 0,-10 5 0,-11 8 0,-11 8 0,-39 30 0,-1 0 0,-33 24 0,13-8 0,7-1 0,13-4 0,11-7 0,11-11 0,7-6 0,2-6 0,3-2 0,-2 4 0,1 1 0,0 4 0,2-2 0,0 1 0,0-2 0,1 0 0,0-3 0,21-42 0,-8 10 0,12-26 0,-16 32 0,-5 11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0.557"/>
    </inkml:context>
    <inkml:brush xml:id="br0">
      <inkml:brushProperty name="width" value="0.35" units="cm"/>
      <inkml:brushProperty name="height" value="0.35" units="cm"/>
      <inkml:brushProperty name="color" value="#FFFFFF"/>
    </inkml:brush>
  </inkml:definitions>
  <inkml:trace contextRef="#ctx0" brushRef="#br0">216 499 24575,'-7'62'0,"-1"-1"0,-3-5 0,0-5 0,3-9 0,0-9 0,4-12 0,0-6 0,2-6 0,1-1 0,0 4 0,-1 3 0,-1 5 0,-2 1 0,-2 2 0,-2 3 0,-2 0 0,-1-2 0,0-4 0,0-3 0,1-2 0,-2 0 0,-3 1 0,0-2 0,2-1 0,6-7 0,27-45 0,9-3 0,-3 1 0,4-3 0,29-35 0,0 4 0,-6 8 0,-10 13 0,-13 16 0,-6 4 0,-9 11 0,-4 5 0,-4 7 0,0 1 0,3-2 0,1-1 0,-1 1 0,-2 3 0,0 1 0,3-3 0,2-2 0,4-6 0,-2 1 0,-2 0 0,-2 1 0,-4 5 0,2-2 0,-1 2 0,0-2 0,0-3 0,0-3 0,0-7 0,1-4 0,-3 0 0,0-1 0,0 0 0,0-2 0,-1 1 0,-1 2 0,-1 7 0,0 5 0,-1 4 0,-1 4 0,-4 6 0,-16 17 0,11-8 0,-10 12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4.938"/>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5.871"/>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6.254"/>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6.622"/>
    </inkml:context>
    <inkml:brush xml:id="br0">
      <inkml:brushProperty name="width" value="0.35" units="cm"/>
      <inkml:brushProperty name="height" value="0.35" units="cm"/>
      <inkml:brushProperty name="color" value="#FFFFFF"/>
    </inkml:brush>
  </inkml:definitions>
  <inkml:trace contextRef="#ctx0" brushRef="#br0">1 45 24575,'22'-23'0,"-8"10"0,-7 4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6.874"/>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7.127"/>
    </inkml:context>
    <inkml:brush xml:id="br0">
      <inkml:brushProperty name="width" value="0.35" units="cm"/>
      <inkml:brushProperty name="height" value="0.35" units="cm"/>
      <inkml:brushProperty name="color" value="#FFFFFF"/>
    </inkml:brush>
  </inkml:definitions>
  <inkml:trace contextRef="#ctx0" brushRef="#br0">1 29 24575,'17'-16'0,"-4"4"0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7.355"/>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2:22.085"/>
    </inkml:context>
    <inkml:brush xml:id="br0">
      <inkml:brushProperty name="width" value="0.35" units="cm"/>
      <inkml:brushProperty name="height" value="0.35" units="cm"/>
      <inkml:brushProperty name="color" value="#FFFFFF"/>
    </inkml:brush>
  </inkml:definitions>
  <inkml:trace contextRef="#ctx0" brushRef="#br0">524 0 24575,'-5'25'0,"0"-4"0,4-16 0,-1 0 0,-1 7 0,1-6 0,-1 7 0,1-4 0,1-3 0,-2 6 0,2-3 0,-1 0 0,0 2 0,1-5 0,0 7 0,0-4 0,0 1 0,-1 0 0,2-3 0,-1 3 0,0-2 0,0 2 0,0-1 0,-1 1 0,1-2 0,-1 2 0,0-2 0,0 2 0,0 1 0,0-4 0,-1 5 0,1-3 0,0 0 0,0 3 0,0-5 0,0 5 0,1-5 0,0 1 0,-2 3 0,1-2 0,-1 1 0,1 1 0,1-5 0,-1 4 0,0 0 0,0 1 0,-1-1 0,1-2 0,0 1 0,-1 0 0,0 0 0,0 1 0,0 0 0,0-2 0,-1 3 0,2-3 0,-1 1 0,0 0 0,0 1 0,-1-2 0,1 2 0,0 0 0,0-1 0,-1 3 0,0-1 0,0 1 0,0-1 0,-1 0 0,1 0 0,-1 0 0,0 1 0,-2 1 0,1-1 0,0-1 0,1-2 0,1-2 0,-2 3 0,2-3 0,-1 2 0,1-1 0,0-1 0,-2 5 0,1-4 0,-3 3 0,2-3 0,0 1 0,1 0 0,-1 0 0,2-1 0,0 0 0,0 0 0,0 0 0,-1 3 0,1-2 0,0 0 0,0 0 0,1-2 0,-3 3 0,2-3 0,-2 1 0,-1 3 0,1-2 0,-4 4 0,3-2 0,0 1 0,0 0 0,-1-1 0,1-2 0,1 0 0,-1 0 0,1 0 0,1 0 0,0-1 0,2-1 0,-1 2 0,0 1 0,1-1 0,0 0 0,1-1 0,-2 2 0,1-1 0,-1 0 0,-1 1 0,-2 1 0,-1 3 0,1-2 0,0-1 0,1-1 0,1 0 0,-1 0 0,0 0 0,0 1 0,1 0 0,0 0 0,1-1 0,1 0 0,0-1 0,0-1 0,0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7.589"/>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8.271"/>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12.188"/>
    </inkml:context>
    <inkml:brush xml:id="br0">
      <inkml:brushProperty name="width" value="0.35" units="cm"/>
      <inkml:brushProperty name="height" value="0.35" units="cm"/>
      <inkml:brushProperty name="color" value="#FFFFFF"/>
    </inkml:brush>
  </inkml:definitions>
  <inkml:trace contextRef="#ctx0" brushRef="#br0">151 558 24575,'18'-24'0,"-3"5"0,-8 11 0,1 0 0,0-1 0,0-1 0,-1 2 0,-1 1 0,0-2 0,-1 4 0,2-5 0,-1 3 0,-1 0 0,4-3 0,-4 3 0,3-2 0,-3 3 0,2-2 0,-2 0 0,1 1 0,2-2 0,-3 2 0,5-4 0,-2 1 0,2-3 0,2-2 0,0-1 0,2-1 0,0 0 0,0-1 0,0 0 0,0 0 0,-1 0 0,-1 1 0,-3 1 0,-2 1 0,-1 3 0,-2 0 0,1 1 0,-1 1 0,1 0 0,-2 2 0,0-1 0,1-1 0,0 0 0,0-2 0,-1 4 0,0 1 0,0-2 0,0 0 0,-22 27 0,10-9 0,-18 24 0,17-16 0,1 0 0,1-3 0,2-2 0,2-1 0,-1-1 0,1 1 0,-2-1 0,0 0 0,-2 1 0,1 0 0,0 2 0,0 0 0,1 1 0,0-2 0,1-1 0,1-2 0,0-1 0,-1 2 0,0-2 0,0 2 0,0-3 0,0 0 0,-1 2 0,-1 2 0,-2 1 0,0 2 0,1-2 0,1-2 0,-1 0 0,1-1 0,-2 1 0,-1 1 0,-1 1 0,1 0 0,0-1 0,0 1 0,-1 1 0,0 0 0,0-1 0,1 0 0,0 0 0,1-2 0,0 1 0,1-1 0,0-1 0,1 0 0,0 0 0,1 1 0,-1 0 0,0 1 0,0-1 0,1-2 0,-1 1 0,1-1 0,-2 2 0,0 0 0,-1 1 0,1-1 0,-1 0 0,1 0 0,1 0 0,1-1 0,1-2 0,2-1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14.407"/>
    </inkml:context>
    <inkml:brush xml:id="br0">
      <inkml:brushProperty name="width" value="0.35" units="cm"/>
      <inkml:brushProperty name="height" value="0.35" units="cm"/>
      <inkml:brushProperty name="color" value="#FFFFFF"/>
    </inkml:brush>
  </inkml:definitions>
  <inkml:trace contextRef="#ctx0" brushRef="#br0">669 0 24575,'-11'31'0,"1"-2"0,3-14 0,0 0 0,0 0 0,-1 0 0,-1 2 0,-2 0 0,0 1 0,-1 0 0,1 1 0,-1 1 0,0 1 0,-3 3 0,0 2 0,0-2 0,0 0 0,0 0 0,0 0 0,-1 0 0,0 0 0,-1-1 0,0 0 0,2-2 0,-1 0 0,3-2 0,0-3 0,1-2 0,1-3 0,1-1 0,-1 2 0,0 1 0,-2 2 0,0 2 0,-1 1 0,1-2 0,0 2 0,-1 0 0,0 2 0,-1 1 0,-2 2 0,-2 2 0,0 1 0,0-1 0,3-3 0,3-5 0,1-2 0,2-3 0,0-1 0,1 0 0,1-1 0,1-1 0,2-2 0,36-34 0,-24 22 0,27-26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16.688"/>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17.288"/>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18.038"/>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21.371"/>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7T09:51:38.053"/>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1120 1061,'-47'83,"-2"4,5-6,1-1,10-15,9-13,9-13,7-13,-1 0,2-9,-2 2,-2 1,1-3,1-3,1-1,51-71,9-11,-2-1,4-7,-5 8,0 0,-3 0,-1 1,-6 8,-2 2,-5 7,-2 2,18-31,-15 24,-12 25,-18 33,-17 34,-22 44,13-32,-2 4,-14 27,-2 6,11-25,0 1,1-1,-9 19,3-3,2-8,8-13,17-28,44-72,20-34,-2 7,4-5,-7 6,3-4,-3 5,7-11,-5 10,-19 24,-7 13,-13 22,-40 67,-6 1,-4 7,-6 9,1 1,4-10,3-6,-5 12,31-62,30-72,-2 2,4-8,3-12,0-2,-1 5,-3 4,-2 15,-11 24,-15 36,-32 85,8-15,-2 7,-6 14,-1 0,7-13,3-8,1 5,55-111,14-29,-2 3,2-5,-1 1,3-4,-5 7,-2 5,-7 13,-9 12,-53 82,-20 32,13-19,-2 4,-3 3,-4 5,5-6,6-8,5-10,1-4,44-94,15-33,-3 3,3-5,-2 8,2-4,-3 5,1-4,-5 13,-7 13,-61 120,0 2,-6 9,11-18,-2 3,0 0,0-1,0-1,2-4,-2 3,5-9,0-3,31-55,29-60,-5 18,1-1,1-3,-1 3,8-23,-26 56,-37 60,-1 5,-6 7,4-5,-3 3,-1 0,-2 3,-1 0,2-1,-18 19,5-5,16-20,6-6,-4 1,5-11,-12 9,-20 17,30-25,-1 0,-23 21,23-22,24-23,42-42,23-22,-3 5,6-5,10-11,9-8,-1 2,-6 8,0 2,0 0,0 1,1 0,-2 2,-6 6,-1 1,-2 2,12-12,-3 2,-2-3,-3 0,-7 3,-2 0,-4 1,-2-1,-4 4,-3-1,-4 3,-2 1,-5 4,-2-1,-4 2,-1 1,11-39,-8 12,-9 16,-3 14,-5 13,-1 8,0 2,-1 2,-1 5,-32 64,5-11,-3 7,-17 33,-3 7,15-28,-1 1,1-1,-16 26,0-1,2-1,-2 0,-4-1,-2-1,1-3,-1-3,3-5,2-4,8-14,2-4,-22 21,6-7,1-2,-1 0,8-7,10-9,12-14,12-15,6-7,2-4</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1:57.722"/>
    </inkml:context>
    <inkml:brush xml:id="br0">
      <inkml:brushProperty name="width" value="0.35" units="cm"/>
      <inkml:brushProperty name="height" value="0.35" units="cm"/>
      <inkml:brushProperty name="color" value="#FFFFFF"/>
    </inkml:brush>
  </inkml:definitions>
  <inkml:trace contextRef="#ctx0" brushRef="#br0">2046 1225 24575,'-52'22'0,"1"1"0,0 0 0,-3 1 0,-23 12 0,-6 3 0,-3 1 0,0 2 0,-1 0 0,2 0 0,5-2 0,5-2 0,24-12 0,6-3 0,-7 4 0,47-28 0,38-29 0,6-6 0,7-5 0,12-10 0,4-5 0,-7 7 0,2-3 0,1 0 0,-3 2 0,0 0 0,-1 1 0,-2 2 0,0 1 0,-2 1 0,19-18 0,-6 6 0,9-7 0,-40 35 0,-78 75 0,-32 30 0,17-15 0,-3 4 0,-1 0 0,-5 5 0,7-6 0,5-3 0,9-8 0,-8 11 0,37-39 0,24-26 0,38-44 0,0-1 0,6-8 0,-6 7 0,2-5 0,1-2 0,4-6 0,1-3 0,-2 1 0,-6 5 0,-2 0 0,-3 2 0,5-14 0,-7 5 0,3-17 0,-37 53 0,-30 51 0,-30 47 0,21-22 0,-1 4 0,-4 9 0,0 1 0,6-2 0,2-2 0,7-10 0,3-3 0,-6 12 0,36-54 0,31-43 0,26-37 0,-24 29 0,2-1 0,-1-1 0,-1 0 0,-6 8 0,-2 2 0,10-17 0,-17 27 0,-26 34 0,-38 45 0,-4 3 0,-10 10 0,-1-3 0,-6 6 0,-3 1-246,12-12 0,-1 1 0,-1 0 0,-1-1 114,1 1 0,-2 0 0,1-1 0,3-3 132,-6 5 0,2-3 0,5-5 0,0 1 0,5-6 0,-15 11 0,32-31 0,6-4 0,6-6 0,-2 1 983,1-2-454,-10 4-529,-11 6 0,0 0 0,-11 5 0,6-4 0,6-6 0,3-1 0,18-9 0,12-17 0,20-23 0,26-32 0,-7 20 0,5-2 0,7-5 0,3-1 0,7-4 0,2 1 0,2 0 0,0 1 0,-4 4 0,-1 2 0,-6 5 0,-1 2 0,25-25 0,-22 19 0,-8 9 0,-3 3 0,-2 3 0,0 3 0,-2 3 0,-3 0 0,1 0 0,-3-2 0,-2 0 0,-2-3 0,1-2 0,-2-3 0,-2 0 0,-4 3 0,-1 2 0,-2 1 0,1 2 0,-1 1 0,-2 1 0,1-2 0,-1-3 0,-1-4 0,-1-2 0,-1 0 0,2 0 0,0-2 0,1 2 0,-1 4 0,-1 3 0,-2 5 0,-1 0 0,0 2 0,0 0 0,-1 1 0,0 0 0,-1 0 0,1 4 0,-1 2 0,-2 4 0,-2 3 0,-1 1 0,1 1 0,-18 28 0,2-4 0,-13 22 0,5-11 0,0-2 0,-2-2 0,-6 6 0,-1 2 0,0 0 0,4-2 0,4-7 0,4-2 0,2-3 0,0-2 0,1-1 0,-1-1 0,2 0 0,1-1 0,2-2 0,3-2 0,-1-1 0,1 0 0,-1 2 0,0 1 0,1 1 0,-1-1 0,0 0 0,-1 0 0,0-1 0,1-1 0,3-1 0,0 1 0,-1 1 0,-2 3 0,-1-1 0,1 0 0,1-2 0,3-3 0,-1 1 0,1 0 0,0 0 0,-2 3 0,0-3 0,0 2 0,1-2 0,1 0 0,0 0 0,-1 1 0,-2 2 0,1 0 0,-1 1 0,0 0 0,-1 2 0,-1 1 0,1 0 0,1 0 0,2-3 0,1-1 0,-2 0 0,0 0 0,1-1 0,1-1 0,-2 2 0,1 0 0,-3 2 0,1-1 0,0-1 0,1-1 0,1 0 0,-1 2 0,-2 0 0,-1 1 0,3-2 0,2-3 0,0 2 0,1-3 0,-1 3 0,-3 0 0,1-1 0,-1 2 0,1-2 0,1 0 0,-1 2 0,-2 0 0,-1-2 0,2 0 0,1-3 0,1 1 0,0 0 0,-1 0 0,-2 2 0,1-1 0,-1 1 0,0 0 0,1-1 0,-2 2 0,0-1 0,0-1 0,2-1 0,0 0 0,-1 2 0,-9 9 0,-2 1 0,1-1 0,3-2 0,5-7 0,-3 3 0,-2 0 0,0 0 0,1-1 0,3-1 0,-1 1 0,-1 1 0,-8 5 0,-1 2 0,5-3 0,2-3 0,8-6 0,-3 0 0,-2 2 0,-1 1 0,-1 0 0,2 1 0,2-2 0,3-1 0,-2-1 0,1 0 0,2-2 0,-2 2 0,3-2 0,-5 4 0,-2 0 0,-2 2 0,-3 1 0,-2 2 0,-1 2 0,1 0 0,-2-1 0,-4 3 0,-6 2 0,-2 3 0,-3 1 0,-1 1 0,4-2 0,1 1 0,7-3 0,5-2 0,2-1 0,0 1 0,-4 3 0,-5 5 0,0 0 0,4-5 0,6-5 0,9-6 0,38 2 0,-23-7 0,27 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2:25.77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2:14.272"/>
    </inkml:context>
    <inkml:brush xml:id="br0">
      <inkml:brushProperty name="width" value="0.35" units="cm"/>
      <inkml:brushProperty name="height" value="0.35" units="cm"/>
      <inkml:brushProperty name="color" value="#FFFFFF"/>
    </inkml:brush>
  </inkml:definitions>
  <inkml:trace contextRef="#ctx0" brushRef="#br0">442 1 24575,'0'21'0,"-1"-3"0,1-16 0,0 5 0,-1 4 0,0-2 0,-1 2 0,1-4 0,0 1 0,-1 3 0,1-3 0,0 2 0,1-2 0,0 1 0,0 0 0,0 0 0,0-1 0,-1 2 0,0-2 0,0 2 0,-1-2 0,0 1 0,0 0 0,1 1 0,0-3 0,-1 4 0,1-2 0,-1 1 0,1 0 0,0-2 0,-1 1 0,0 0 0,1-1 0,-1 2 0,1-2 0,-1 3 0,0-1 0,0-1 0,-1 1 0,2-3 0,-2 4 0,1-2 0,-1-1 0,1 1 0,0 0 0,-1 0 0,1 0 0,0 2 0,1-3 0,-1 2 0,-1 1 0,2-2 0,-2 2 0,1-2 0,-1 0 0,1 1 0,0 0 0,0-1 0,0-1 0,0 2 0,0-3 0,0 3 0,-2 1 0,0 3 0,-3 2 0,1 2 0,0-2 0,0-1 0,2-1 0,0-2 0,0 1 0,0-1 0,1-2 0,1 0 0,0-2 0,0 0 0,-1 2 0,1 0 0,-1-1 0,0 0 0,0-1 0,-2 6 0,1-3 0,-2 3 0,2-3 0,0-1 0,-1 0 0,-1 1 0,0 0 0,1 0 0,-1-1 0,2-1 0,0-1 0,-1 0 0,1 0 0,0 0 0,0 1 0,-1 1 0,-1 1 0,0 1 0,-1 0 0,1 0 0,0-1 0,-1 1 0,1-1 0,0 2 0,-1 0 0,0 2 0,0 0 0,0 0 0,1 0 0,0-2 0,0-1 0,1-1 0,0 0 0,0-1 0,0 1 0,-1 1 0,-1 0 0,0 2 0,-2 2 0,1-1 0,0 1 0,0-2 0,1 0 0,1-2 0,1-2 0,2-3 0,-1-1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2:22.085"/>
    </inkml:context>
    <inkml:brush xml:id="br0">
      <inkml:brushProperty name="width" value="0.35" units="cm"/>
      <inkml:brushProperty name="height" value="0.35" units="cm"/>
      <inkml:brushProperty name="color" value="#FFFFFF"/>
    </inkml:brush>
  </inkml:definitions>
  <inkml:trace contextRef="#ctx0" brushRef="#br0">524 0 24575,'-5'25'0,"0"-4"0,4-16 0,-1 0 0,-1 7 0,1-6 0,-1 7 0,1-4 0,1-3 0,-2 6 0,2-3 0,-1 0 0,0 2 0,1-5 0,0 7 0,0-4 0,0 1 0,-1 0 0,2-3 0,-1 3 0,0-2 0,0 2 0,0-1 0,-1 1 0,1-2 0,-1 2 0,0-2 0,0 2 0,0 1 0,0-4 0,-1 5 0,1-3 0,0 0 0,0 3 0,0-5 0,0 5 0,1-5 0,0 1 0,-2 3 0,1-2 0,-1 1 0,1 1 0,1-5 0,-1 4 0,0 0 0,0 1 0,-1-1 0,1-2 0,0 1 0,-1 0 0,0 0 0,0 1 0,0 0 0,0-2 0,-1 3 0,2-3 0,-1 1 0,0 0 0,0 1 0,-1-2 0,1 2 0,0 0 0,0-1 0,-1 3 0,0-1 0,0 1 0,0-1 0,-1 0 0,1 0 0,-1 0 0,0 1 0,-2 1 0,1-1 0,0-1 0,1-2 0,1-2 0,-2 3 0,2-3 0,-1 2 0,1-1 0,0-1 0,-2 5 0,1-4 0,-3 3 0,2-3 0,0 1 0,1 0 0,-1 0 0,2-1 0,0 0 0,0 0 0,0 0 0,-1 3 0,1-2 0,0 0 0,0 0 0,1-2 0,-3 3 0,2-3 0,-2 1 0,-1 3 0,1-2 0,-4 4 0,3-2 0,0 1 0,0 0 0,-1-1 0,1-2 0,1 0 0,-1 0 0,1 0 0,1 0 0,0-1 0,2-1 0,-1 2 0,0 1 0,1-1 0,0 0 0,1-1 0,-2 2 0,1-1 0,-1 0 0,-1 1 0,-2 1 0,-1 3 0,1-2 0,0-1 0,1-1 0,1 0 0,-1 0 0,0 0 0,0 1 0,1 0 0,0 0 0,1-1 0,1 0 0,0-1 0,0-1 0,0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2:25.77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14.183"/>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19.152"/>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2:54.753"/>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2:56.773"/>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2:57.934"/>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2:58.768"/>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2:59.684"/>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14.183"/>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0.484"/>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1.351"/>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2.834"/>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3.867"/>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4.550"/>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5.767"/>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6.317"/>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7.433"/>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08.701"/>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11.100"/>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19.152"/>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22.766"/>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23.501"/>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24.149"/>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24.666"/>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25.150"/>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25.868"/>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26.433"/>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3:27.016"/>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9:58.489"/>
    </inkml:context>
    <inkml:brush xml:id="br0">
      <inkml:brushProperty name="width" value="0.35" units="cm"/>
      <inkml:brushProperty name="height" value="0.35" units="cm"/>
      <inkml:brushProperty name="color" value="#FFFFFF"/>
    </inkml:brush>
  </inkml:definitions>
  <inkml:trace contextRef="#ctx0" brushRef="#br0">1 361 24575,'32'-38'0,"1"0"0,19-21 0,-29 37 0,-7 9 0,-1 0 0,-3 4 0,-4 1 0,-3 3 0,3-1 0,-2 1 0,4-3 0,1 0 0,3-1 0,7-5 0,9-6 0,6-5 0,-2 0 0,-10 5 0,-11 8 0,-11 8 0,-39 30 0,-1 0 0,-33 24 0,13-8 0,7-1 0,13-4 0,11-7 0,11-11 0,7-6 0,2-6 0,3-2 0,-2 4 0,1 1 0,0 4 0,2-2 0,0 1 0,0-2 0,1 0 0,0-3 0,21-42 0,-8 10 0,12-26 0,-16 32 0,-5 11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0.557"/>
    </inkml:context>
    <inkml:brush xml:id="br0">
      <inkml:brushProperty name="width" value="0.35" units="cm"/>
      <inkml:brushProperty name="height" value="0.35" units="cm"/>
      <inkml:brushProperty name="color" value="#FFFFFF"/>
    </inkml:brush>
  </inkml:definitions>
  <inkml:trace contextRef="#ctx0" brushRef="#br0">216 499 24575,'-7'62'0,"-1"-1"0,-3-5 0,0-5 0,3-9 0,0-9 0,4-12 0,0-6 0,2-6 0,1-1 0,0 4 0,-1 3 0,-1 5 0,-2 1 0,-2 2 0,-2 3 0,-2 0 0,-1-2 0,0-4 0,0-3 0,1-2 0,-2 0 0,-3 1 0,0-2 0,2-1 0,6-7 0,27-45 0,9-3 0,-3 1 0,4-3 0,29-35 0,0 4 0,-6 8 0,-10 13 0,-13 16 0,-6 4 0,-9 11 0,-4 5 0,-4 7 0,0 1 0,3-2 0,1-1 0,-1 1 0,-2 3 0,0 1 0,3-3 0,2-2 0,4-6 0,-2 1 0,-2 0 0,-2 1 0,-4 5 0,2-2 0,-1 2 0,0-2 0,0-3 0,0-3 0,0-7 0,1-4 0,-3 0 0,0-1 0,0 0 0,0-2 0,-1 1 0,-1 2 0,-1 7 0,0 5 0,-1 4 0,-1 4 0,-4 6 0,-16 17 0,11-8 0,-10 12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2:54.753"/>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4.938"/>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5.871"/>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6.254"/>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6.622"/>
    </inkml:context>
    <inkml:brush xml:id="br0">
      <inkml:brushProperty name="width" value="0.35" units="cm"/>
      <inkml:brushProperty name="height" value="0.35" units="cm"/>
      <inkml:brushProperty name="color" value="#FFFFFF"/>
    </inkml:brush>
  </inkml:definitions>
  <inkml:trace contextRef="#ctx0" brushRef="#br0">1 45 24575,'22'-23'0,"-8"10"0,-7 4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6.874"/>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7.127"/>
    </inkml:context>
    <inkml:brush xml:id="br0">
      <inkml:brushProperty name="width" value="0.35" units="cm"/>
      <inkml:brushProperty name="height" value="0.35" units="cm"/>
      <inkml:brushProperty name="color" value="#FFFFFF"/>
    </inkml:brush>
  </inkml:definitions>
  <inkml:trace contextRef="#ctx0" brushRef="#br0">1 29 24575,'17'-16'0,"-4"4"0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7.355"/>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7.589"/>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08.271"/>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12.188"/>
    </inkml:context>
    <inkml:brush xml:id="br0">
      <inkml:brushProperty name="width" value="0.35" units="cm"/>
      <inkml:brushProperty name="height" value="0.35" units="cm"/>
      <inkml:brushProperty name="color" value="#FFFFFF"/>
    </inkml:brush>
  </inkml:definitions>
  <inkml:trace contextRef="#ctx0" brushRef="#br0">151 558 24575,'18'-24'0,"-3"5"0,-8 11 0,1 0 0,0-1 0,0-1 0,-1 2 0,-1 1 0,0-2 0,-1 4 0,2-5 0,-1 3 0,-1 0 0,4-3 0,-4 3 0,3-2 0,-3 3 0,2-2 0,-2 0 0,1 1 0,2-2 0,-3 2 0,5-4 0,-2 1 0,2-3 0,2-2 0,0-1 0,2-1 0,0 0 0,0-1 0,0 0 0,0 0 0,-1 0 0,-1 1 0,-3 1 0,-2 1 0,-1 3 0,-2 0 0,1 1 0,-1 1 0,1 0 0,-2 2 0,0-1 0,1-1 0,0 0 0,0-2 0,-1 4 0,0 1 0,0-2 0,0 0 0,-22 27 0,10-9 0,-18 24 0,17-16 0,1 0 0,1-3 0,2-2 0,2-1 0,-1-1 0,1 1 0,-2-1 0,0 0 0,-2 1 0,1 0 0,0 2 0,0 0 0,1 1 0,0-2 0,1-1 0,1-2 0,0-1 0,-1 2 0,0-2 0,0 2 0,0-3 0,0 0 0,-1 2 0,-1 2 0,-2 1 0,0 2 0,1-2 0,1-2 0,-1 0 0,1-1 0,-2 1 0,-1 1 0,-1 1 0,1 0 0,0-1 0,0 1 0,-1 1 0,0 0 0,0-1 0,1 0 0,0 0 0,1-2 0,0 1 0,1-1 0,0-1 0,1 0 0,0 0 0,1 1 0,-1 0 0,0 1 0,0-1 0,1-2 0,-1 1 0,1-1 0,-2 2 0,0 0 0,-1 1 0,1-1 0,-1 0 0,1 0 0,1 0 0,1-1 0,1-2 0,2-1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9:52:56.773"/>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14.407"/>
    </inkml:context>
    <inkml:brush xml:id="br0">
      <inkml:brushProperty name="width" value="0.35" units="cm"/>
      <inkml:brushProperty name="height" value="0.35" units="cm"/>
      <inkml:brushProperty name="color" value="#FFFFFF"/>
    </inkml:brush>
  </inkml:definitions>
  <inkml:trace contextRef="#ctx0" brushRef="#br0">669 0 24575,'-11'31'0,"1"-2"0,3-14 0,0 0 0,0 0 0,-1 0 0,-1 2 0,-2 0 0,0 1 0,-1 0 0,1 1 0,-1 1 0,0 1 0,-3 3 0,0 2 0,0-2 0,0 0 0,0 0 0,0 0 0,-1 0 0,0 0 0,-1-1 0,0 0 0,2-2 0,-1 0 0,3-2 0,0-3 0,1-2 0,1-3 0,1-1 0,-1 2 0,0 1 0,-2 2 0,0 2 0,-1 1 0,1-2 0,0 2 0,-1 0 0,0 2 0,-1 1 0,-2 2 0,-2 2 0,0 1 0,0-1 0,3-3 0,3-5 0,1-2 0,2-3 0,0-1 0,1 0 0,1-1 0,1-1 0,2-2 0,36-34 0,-24 22 0,27-26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16.688"/>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17.288"/>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18.038"/>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0:00:21.371"/>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6T19:49:21.741"/>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1120 1061,'-47'83,"-2"4,5-6,1-1,10-15,9-13,9-13,7-13,-1 0,2-9,-2 2,-2 1,1-3,1-3,1-1,51-71,9-11,-2-1,4-7,-5 8,0 0,-3 0,-1 1,-6 8,-2 2,-5 7,-2 2,18-31,-15 24,-12 25,-18 33,-17 34,-22 44,13-32,-2 4,-14 27,-2 6,11-25,0 1,1-1,-9 19,3-3,2-8,8-13,17-28,44-72,20-34,-2 7,4-5,-7 6,3-4,-3 5,7-11,-5 10,-19 24,-7 13,-13 22,-40 67,-6 1,-4 7,-6 9,1 1,4-10,3-6,-5 12,31-62,30-72,-2 2,4-8,3-12,0-2,-1 5,-3 4,-2 15,-11 24,-15 36,-32 85,8-15,-2 7,-6 14,-1 0,7-13,3-8,1 5,55-111,14-29,-2 3,2-5,-1 1,3-4,-5 7,-2 5,-7 13,-9 12,-53 82,-20 32,13-19,-2 4,-3 3,-4 5,5-6,6-8,5-10,1-4,44-94,15-33,-3 3,3-5,-2 8,2-4,-3 5,1-4,-5 13,-7 13,-61 120,0 2,-6 9,11-18,-2 3,0 0,0-1,0-1,2-4,-2 3,5-9,0-3,31-55,29-60,-5 18,1-1,1-3,-1 3,8-23,-26 56,-37 60,-1 5,-6 7,4-5,-3 3,-1 0,-2 3,-1 0,2-1,-18 19,5-5,16-20,6-6,-4 1,5-11,-12 9,-20 17,30-25,-1 0,-23 21,23-22,24-23,42-42,23-22,-3 5,6-5,10-11,9-8,-1 2,-6 8,0 2,0 0,0 1,1 0,-2 2,-6 6,-1 1,-2 2,12-12,-3 2,-2-3,-3 0,-7 3,-2 0,-4 1,-2-1,-4 4,-3-1,-4 3,-2 1,-5 4,-2-1,-4 2,-1 1,11-39,-8 12,-9 16,-3 14,-5 13,-1 8,0 2,-1 2,-1 5,-32 64,5-11,-3 7,-17 33,-3 7,15-28,-1 1,1-1,-16 26,0-1,2-1,-2 0,-4-1,-2-1,1-3,-1-3,3-5,2-4,8-14,2-4,-22 21,6-7,1-2,-1 0,8-7,10-9,12-14,12-15,6-7,2-4</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6T19:49:21.742"/>
    </inkml:context>
    <inkml:brush xml:id="br0">
      <inkml:brushProperty name="width" value="0.35" units="cm"/>
      <inkml:brushProperty name="height" value="0.35" units="cm"/>
      <inkml:brushProperty name="color" value="#FFFFFF"/>
    </inkml:brush>
  </inkml:definitions>
  <inkml:trace contextRef="#ctx0" brushRef="#br0">2046 1225 24575,'-52'22'0,"1"1"0,0 0 0,-3 1 0,-23 12 0,-6 3 0,-3 1 0,0 2 0,-1 0 0,2 0 0,5-2 0,5-2 0,24-12 0,6-3 0,-7 4 0,47-28 0,38-29 0,6-6 0,7-5 0,12-10 0,4-5 0,-7 7 0,2-3 0,1 0 0,-3 2 0,0 0 0,-1 1 0,-2 2 0,0 1 0,-2 1 0,19-18 0,-6 6 0,9-7 0,-40 35 0,-78 75 0,-32 30 0,17-15 0,-3 4 0,-1 0 0,-5 5 0,7-6 0,5-3 0,9-8 0,-8 11 0,37-39 0,24-26 0,38-44 0,0-1 0,6-8 0,-6 7 0,2-5 0,1-2 0,4-6 0,1-3 0,-2 1 0,-6 5 0,-2 0 0,-3 2 0,5-14 0,-7 5 0,3-17 0,-37 53 0,-30 51 0,-30 47 0,21-22 0,-1 4 0,-4 9 0,0 1 0,6-2 0,2-2 0,7-10 0,3-3 0,-6 12 0,36-54 0,31-43 0,26-37 0,-24 29 0,2-1 0,-1-1 0,-1 0 0,-6 8 0,-2 2 0,10-17 0,-17 27 0,-26 34 0,-38 45 0,-4 3 0,-10 10 0,-1-3 0,-6 6 0,-3 1-246,12-12 0,-1 1 0,-1 0 0,-1-1 114,1 1 0,-2 0 0,1-1 0,3-3 132,-6 5 0,2-3 0,5-5 0,0 1 0,5-6 0,-15 11 0,32-31 0,6-4 0,6-6 0,-2 1 983,1-2-454,-10 4-529,-11 6 0,0 0 0,-11 5 0,6-4 0,6-6 0,3-1 0,18-9 0,12-17 0,20-23 0,26-32 0,-7 20 0,5-2 0,7-5 0,3-1 0,7-4 0,2 1 0,2 0 0,0 1 0,-4 4 0,-1 2 0,-6 5 0,-1 2 0,25-25 0,-22 19 0,-8 9 0,-3 3 0,-2 3 0,0 3 0,-2 3 0,-3 0 0,1 0 0,-3-2 0,-2 0 0,-2-3 0,1-2 0,-2-3 0,-2 0 0,-4 3 0,-1 2 0,-2 1 0,1 2 0,-1 1 0,-2 1 0,1-2 0,-1-3 0,-1-4 0,-1-2 0,-1 0 0,2 0 0,0-2 0,1 2 0,-1 4 0,-1 3 0,-2 5 0,-1 0 0,0 2 0,0 0 0,-1 1 0,0 0 0,-1 0 0,1 4 0,-1 2 0,-2 4 0,-2 3 0,-1 1 0,1 1 0,-18 28 0,2-4 0,-13 22 0,5-11 0,0-2 0,-2-2 0,-6 6 0,-1 2 0,0 0 0,4-2 0,4-7 0,4-2 0,2-3 0,0-2 0,1-1 0,-1-1 0,2 0 0,1-1 0,2-2 0,3-2 0,-1-1 0,1 0 0,-1 2 0,0 1 0,1 1 0,-1-1 0,0 0 0,-1 0 0,0-1 0,1-1 0,3-1 0,0 1 0,-1 1 0,-2 3 0,-1-1 0,1 0 0,1-2 0,3-3 0,-1 1 0,1 0 0,0 0 0,-2 3 0,0-3 0,0 2 0,1-2 0,1 0 0,0 0 0,-1 1 0,-2 2 0,1 0 0,-1 1 0,0 0 0,-1 2 0,-1 1 0,1 0 0,1 0 0,2-3 0,1-1 0,-2 0 0,0 0 0,1-1 0,1-1 0,-2 2 0,1 0 0,-3 2 0,1-1 0,0-1 0,1-1 0,1 0 0,-1 2 0,-2 0 0,-1 1 0,3-2 0,2-3 0,0 2 0,1-3 0,-1 3 0,-3 0 0,1-1 0,-1 2 0,1-2 0,1 0 0,-1 2 0,-2 0 0,-1-2 0,2 0 0,1-3 0,1 1 0,0 0 0,-1 0 0,-2 2 0,1-1 0,-1 1 0,0 0 0,1-1 0,-2 2 0,0-1 0,0-1 0,2-1 0,0 0 0,-1 2 0,-9 9 0,-2 1 0,1-1 0,3-2 0,5-7 0,-3 3 0,-2 0 0,0 0 0,1-1 0,3-1 0,-1 1 0,-1 1 0,-8 5 0,-1 2 0,5-3 0,2-3 0,8-6 0,-3 0 0,-2 2 0,-1 1 0,-1 0 0,2 1 0,2-2 0,3-1 0,-2-1 0,1 0 0,2-2 0,-2 2 0,3-2 0,-5 4 0,-2 0 0,-2 2 0,-3 1 0,-2 2 0,-1 2 0,1 0 0,-2-1 0,-4 3 0,-6 2 0,-2 3 0,-3 1 0,-1 1 0,4-2 0,1 1 0,7-3 0,5-2 0,2-1 0,0 1 0,-4 3 0,-5 5 0,0 0 0,4-5 0,6-5 0,9-6 0,38 2 0,-23-7 0,27 3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6T19:49:21.743"/>
    </inkml:context>
    <inkml:brush xml:id="br0">
      <inkml:brushProperty name="width" value="0.35" units="cm"/>
      <inkml:brushProperty name="height" value="0.35" units="cm"/>
      <inkml:brushProperty name="color" value="#FFFFFF"/>
    </inkml:brush>
  </inkml:definitions>
  <inkml:trace contextRef="#ctx0" brushRef="#br0">442 1 24575,'0'21'0,"-1"-3"0,1-16 0,0 5 0,-1 4 0,0-2 0,-1 2 0,1-4 0,0 1 0,-1 3 0,1-3 0,0 2 0,1-2 0,0 1 0,0 0 0,0 0 0,0-1 0,-1 2 0,0-2 0,0 2 0,-1-2 0,0 1 0,0 0 0,1 1 0,0-3 0,-1 4 0,1-2 0,-1 1 0,1 0 0,0-2 0,-1 1 0,0 0 0,1-1 0,-1 2 0,1-2 0,-1 3 0,0-1 0,0-1 0,-1 1 0,2-3 0,-2 4 0,1-2 0,-1-1 0,1 1 0,0 0 0,-1 0 0,1 0 0,0 2 0,1-3 0,-1 2 0,-1 1 0,2-2 0,-2 2 0,1-2 0,-1 0 0,1 1 0,0 0 0,0-1 0,0-1 0,0 2 0,0-3 0,0 3 0,-2 1 0,0 3 0,-3 2 0,1 2 0,0-2 0,0-1 0,2-1 0,0-2 0,0 1 0,0-1 0,1-2 0,1 0 0,0-2 0,0 0 0,-1 2 0,1 0 0,-1-1 0,0 0 0,0-1 0,-2 6 0,1-3 0,-2 3 0,2-3 0,0-1 0,-1 0 0,-1 1 0,0 0 0,1 0 0,-1-1 0,2-1 0,0-1 0,-1 0 0,1 0 0,0 0 0,0 1 0,-1 1 0,-1 1 0,0 1 0,-1 0 0,1 0 0,0-1 0,-1 1 0,1-1 0,0 2 0,-1 0 0,0 2 0,0 0 0,0 0 0,1 0 0,0-2 0,0-1 0,1-1 0,0 0 0,0-1 0,0 1 0,-1 1 0,-1 0 0,0 2 0,-2 2 0,1-1 0,0 1 0,0-2 0,1 0 0,1-2 0,1-2 0,2-3 0,-1-1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6T19:49:21.744"/>
    </inkml:context>
    <inkml:brush xml:id="br0">
      <inkml:brushProperty name="width" value="0.35" units="cm"/>
      <inkml:brushProperty name="height" value="0.35" units="cm"/>
      <inkml:brushProperty name="color" value="#FFFFFF"/>
    </inkml:brush>
  </inkml:definitions>
  <inkml:trace contextRef="#ctx0" brushRef="#br0">524 0 24575,'-5'25'0,"0"-4"0,4-16 0,-1 0 0,-1 7 0,1-6 0,-1 7 0,1-4 0,1-3 0,-2 6 0,2-3 0,-1 0 0,0 2 0,1-5 0,0 7 0,0-4 0,0 1 0,-1 0 0,2-3 0,-1 3 0,0-2 0,0 2 0,0-1 0,-1 1 0,1-2 0,-1 2 0,0-2 0,0 2 0,0 1 0,0-4 0,-1 5 0,1-3 0,0 0 0,0 3 0,0-5 0,0 5 0,1-5 0,0 1 0,-2 3 0,1-2 0,-1 1 0,1 1 0,1-5 0,-1 4 0,0 0 0,0 1 0,-1-1 0,1-2 0,0 1 0,-1 0 0,0 0 0,0 1 0,0 0 0,0-2 0,-1 3 0,2-3 0,-1 1 0,0 0 0,0 1 0,-1-2 0,1 2 0,0 0 0,0-1 0,-1 3 0,0-1 0,0 1 0,0-1 0,-1 0 0,1 0 0,-1 0 0,0 1 0,-2 1 0,1-1 0,0-1 0,1-2 0,1-2 0,-2 3 0,2-3 0,-1 2 0,1-1 0,0-1 0,-2 5 0,1-4 0,-3 3 0,2-3 0,0 1 0,1 0 0,-1 0 0,2-1 0,0 0 0,0 0 0,0 0 0,-1 3 0,1-2 0,0 0 0,0 0 0,1-2 0,-3 3 0,2-3 0,-2 1 0,-1 3 0,1-2 0,-4 4 0,3-2 0,0 1 0,0 0 0,-1-1 0,1-2 0,1 0 0,-1 0 0,1 0 0,1 0 0,0-1 0,2-1 0,-1 2 0,0 1 0,1-1 0,0 0 0,1-1 0,-2 2 0,1-1 0,-1 0 0,-1 1 0,-2 1 0,-1 3 0,1-2 0,0-1 0,1-1 0,1 0 0,-1 0 0,0 0 0,0 1 0,1 0 0,0 0 0,1-1 0,1 0 0,0-1 0,0-1 0,0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6T19:49:21.745"/>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C463B0-FB1D-3144-AED0-8DC2F2F9E084}" type="datetimeFigureOut">
              <a:rPr lang="en-SE" smtClean="0"/>
              <a:t>6/5/25</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50D50-9BFE-904F-9D11-A3B2D1410FB6}" type="slidenum">
              <a:rPr lang="en-SE" smtClean="0"/>
              <a:t>‹#›</a:t>
            </a:fld>
            <a:endParaRPr lang="en-SE"/>
          </a:p>
        </p:txBody>
      </p:sp>
    </p:spTree>
    <p:extLst>
      <p:ext uri="{BB962C8B-B14F-4D97-AF65-F5344CB8AC3E}">
        <p14:creationId xmlns:p14="http://schemas.microsoft.com/office/powerpoint/2010/main" val="1787928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65D50D50-9BFE-904F-9D11-A3B2D1410FB6}" type="slidenum">
              <a:rPr lang="en-SE" smtClean="0"/>
              <a:t>1</a:t>
            </a:fld>
            <a:endParaRPr lang="en-SE"/>
          </a:p>
        </p:txBody>
      </p:sp>
    </p:spTree>
    <p:extLst>
      <p:ext uri="{BB962C8B-B14F-4D97-AF65-F5344CB8AC3E}">
        <p14:creationId xmlns:p14="http://schemas.microsoft.com/office/powerpoint/2010/main" val="1182072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A6D93-57D0-74F0-6293-E4E40D708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EADC9-7D62-1505-BEF7-08280BD8D3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B8829-D44D-FCF5-036F-0F34B8687BAF}"/>
              </a:ext>
            </a:extLst>
          </p:cNvPr>
          <p:cNvSpPr>
            <a:spLocks noGrp="1"/>
          </p:cNvSpPr>
          <p:nvPr>
            <p:ph type="body" idx="1"/>
          </p:nvPr>
        </p:nvSpPr>
        <p:spPr/>
        <p:txBody>
          <a:bodyPr/>
          <a:lstStyle/>
          <a:p>
            <a:pPr>
              <a:defRPr/>
            </a:pPr>
            <a:endParaRPr lang="en-GB" sz="1200" kern="1200" noProof="0" dirty="0">
              <a:solidFill>
                <a:schemeClr val="tx1"/>
              </a:solidFill>
              <a:effectLst/>
              <a:latin typeface="Times New Roman" panose="02020603050405020304" pitchFamily="18" charset="0"/>
              <a:cs typeface="Times New Roman"/>
            </a:endParaRPr>
          </a:p>
        </p:txBody>
      </p:sp>
      <p:sp>
        <p:nvSpPr>
          <p:cNvPr id="4" name="Slide Number Placeholder 3">
            <a:extLst>
              <a:ext uri="{FF2B5EF4-FFF2-40B4-BE49-F238E27FC236}">
                <a16:creationId xmlns:a16="http://schemas.microsoft.com/office/drawing/2014/main" id="{04CBEECC-CE8E-27CC-86D7-E6734714DA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D5EC-B27E-5E40-AE4A-E34A7DE47086}"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362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FB5A7-CE13-7BB2-3D36-64441631C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6A7B1-A81B-80B8-2B39-7C7A7E7FDD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935FAD-5875-64B1-E8C6-0326A40D6474}"/>
              </a:ext>
            </a:extLst>
          </p:cNvPr>
          <p:cNvSpPr>
            <a:spLocks noGrp="1"/>
          </p:cNvSpPr>
          <p:nvPr>
            <p:ph type="body" idx="1"/>
          </p:nvPr>
        </p:nvSpPr>
        <p:spPr/>
        <p:txBody>
          <a:bodyPr/>
          <a:lstStyle/>
          <a:p>
            <a:endParaRPr lang="en-SE" dirty="0"/>
          </a:p>
        </p:txBody>
      </p:sp>
      <p:sp>
        <p:nvSpPr>
          <p:cNvPr id="4" name="Slide Number Placeholder 3">
            <a:extLst>
              <a:ext uri="{FF2B5EF4-FFF2-40B4-BE49-F238E27FC236}">
                <a16:creationId xmlns:a16="http://schemas.microsoft.com/office/drawing/2014/main" id="{1F417CE6-E3EB-C9D4-94D1-223F0C5DDC6F}"/>
              </a:ext>
            </a:extLst>
          </p:cNvPr>
          <p:cNvSpPr>
            <a:spLocks noGrp="1"/>
          </p:cNvSpPr>
          <p:nvPr>
            <p:ph type="sldNum" sz="quarter" idx="5"/>
          </p:nvPr>
        </p:nvSpPr>
        <p:spPr/>
        <p:txBody>
          <a:bodyPr/>
          <a:lstStyle/>
          <a:p>
            <a:fld id="{4B753D14-E9A8-534F-A1A4-63B461F5DCD9}" type="slidenum">
              <a:rPr lang="en-DK" smtClean="0"/>
              <a:t>11</a:t>
            </a:fld>
            <a:endParaRPr lang="en-DK"/>
          </a:p>
        </p:txBody>
      </p:sp>
    </p:spTree>
    <p:extLst>
      <p:ext uri="{BB962C8B-B14F-4D97-AF65-F5344CB8AC3E}">
        <p14:creationId xmlns:p14="http://schemas.microsoft.com/office/powerpoint/2010/main" val="479852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a:extLst>
            <a:ext uri="{FF2B5EF4-FFF2-40B4-BE49-F238E27FC236}">
              <a16:creationId xmlns:a16="http://schemas.microsoft.com/office/drawing/2014/main" id="{77688BFB-B647-E983-A42A-82FDD59E7B04}"/>
            </a:ext>
          </a:extLst>
        </p:cNvPr>
        <p:cNvGrpSpPr/>
        <p:nvPr/>
      </p:nvGrpSpPr>
      <p:grpSpPr>
        <a:xfrm>
          <a:off x="0" y="0"/>
          <a:ext cx="0" cy="0"/>
          <a:chOff x="0" y="0"/>
          <a:chExt cx="0" cy="0"/>
        </a:xfrm>
      </p:grpSpPr>
      <p:sp>
        <p:nvSpPr>
          <p:cNvPr id="408" name="Google Shape;408;p29:notes">
            <a:extLst>
              <a:ext uri="{FF2B5EF4-FFF2-40B4-BE49-F238E27FC236}">
                <a16:creationId xmlns:a16="http://schemas.microsoft.com/office/drawing/2014/main" id="{F98032B8-ABEA-12E6-3DE1-92D995B44B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9:notes">
            <a:extLst>
              <a:ext uri="{FF2B5EF4-FFF2-40B4-BE49-F238E27FC236}">
                <a16:creationId xmlns:a16="http://schemas.microsoft.com/office/drawing/2014/main" id="{C6C6CA38-2AF9-FEF4-340E-21233560919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3"/>
                </a:solidFill>
              </a:rPr>
              <a:t>This is what we know – but there are many gaps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3"/>
                </a:solidFill>
              </a:rPr>
              <a:t>Ju </a:t>
            </a:r>
            <a:r>
              <a:rPr lang="en-GB" sz="2400" b="1" dirty="0" err="1">
                <a:solidFill>
                  <a:schemeClr val="accent3"/>
                </a:solidFill>
              </a:rPr>
              <a:t>ljusare</a:t>
            </a:r>
            <a:r>
              <a:rPr lang="en-GB" sz="2400" b="1" dirty="0">
                <a:solidFill>
                  <a:schemeClr val="accent3"/>
                </a:solidFill>
              </a:rPr>
              <a:t> </a:t>
            </a:r>
            <a:r>
              <a:rPr lang="en-GB" sz="2400" b="1" dirty="0" err="1">
                <a:solidFill>
                  <a:schemeClr val="accent3"/>
                </a:solidFill>
              </a:rPr>
              <a:t>ju</a:t>
            </a:r>
            <a:r>
              <a:rPr lang="en-GB" sz="2400" b="1" dirty="0">
                <a:solidFill>
                  <a:schemeClr val="accent3"/>
                </a:solidFill>
              </a:rPr>
              <a:t> </a:t>
            </a:r>
            <a:r>
              <a:rPr lang="en-GB" sz="2400" b="1" dirty="0" err="1">
                <a:solidFill>
                  <a:schemeClr val="accent3"/>
                </a:solidFill>
              </a:rPr>
              <a:t>äldre</a:t>
            </a:r>
            <a:r>
              <a:rPr lang="en-GB" sz="2400" b="1" dirty="0">
                <a:solidFill>
                  <a:schemeClr val="accent3"/>
                </a:solidFill>
              </a:rPr>
              <a:t>, </a:t>
            </a:r>
            <a:r>
              <a:rPr lang="en-GB" sz="2400" b="1" dirty="0" err="1">
                <a:solidFill>
                  <a:schemeClr val="accent3"/>
                </a:solidFill>
              </a:rPr>
              <a:t>djupare</a:t>
            </a:r>
            <a:r>
              <a:rPr lang="en-GB" sz="2400" b="1" dirty="0">
                <a:solidFill>
                  <a:schemeClr val="accent3"/>
                </a:solidFill>
              </a:rPr>
              <a:t> – </a:t>
            </a:r>
            <a:r>
              <a:rPr lang="en-GB" sz="2400" b="1" dirty="0" err="1">
                <a:solidFill>
                  <a:schemeClr val="accent3"/>
                </a:solidFill>
              </a:rPr>
              <a:t>ju</a:t>
            </a:r>
            <a:r>
              <a:rPr lang="en-GB" sz="2400" b="1" dirty="0">
                <a:solidFill>
                  <a:schemeClr val="accent3"/>
                </a:solidFill>
              </a:rPr>
              <a:t> </a:t>
            </a:r>
            <a:r>
              <a:rPr lang="en-GB" sz="2400" b="1" dirty="0" err="1">
                <a:solidFill>
                  <a:schemeClr val="accent3"/>
                </a:solidFill>
              </a:rPr>
              <a:t>mörkare</a:t>
            </a:r>
            <a:r>
              <a:rPr lang="en-GB" sz="2400" b="1" dirty="0">
                <a:solidFill>
                  <a:schemeClr val="accent3"/>
                </a:solidFill>
              </a:rPr>
              <a:t> </a:t>
            </a:r>
            <a:r>
              <a:rPr lang="en-GB" sz="2400" b="1" dirty="0" err="1">
                <a:solidFill>
                  <a:schemeClr val="accent3"/>
                </a:solidFill>
              </a:rPr>
              <a:t>nyare</a:t>
            </a:r>
            <a:endParaRPr lang="en-GB" sz="2400" b="1" dirty="0">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3"/>
                </a:solidFill>
              </a:rPr>
              <a:t>Vallar </a:t>
            </a:r>
            <a:r>
              <a:rPr lang="en-GB" sz="2400" b="1" dirty="0" err="1">
                <a:solidFill>
                  <a:schemeClr val="accent3"/>
                </a:solidFill>
              </a:rPr>
              <a:t>kan</a:t>
            </a:r>
            <a:r>
              <a:rPr lang="en-GB" sz="2400" b="1" dirty="0">
                <a:solidFill>
                  <a:schemeClr val="accent3"/>
                </a:solidFill>
              </a:rPr>
              <a:t> </a:t>
            </a:r>
            <a:r>
              <a:rPr lang="en-GB" sz="2400" b="1" dirty="0" err="1">
                <a:solidFill>
                  <a:schemeClr val="accent3"/>
                </a:solidFill>
              </a:rPr>
              <a:t>bli</a:t>
            </a:r>
            <a:r>
              <a:rPr lang="en-GB" sz="2400" b="1" dirty="0">
                <a:solidFill>
                  <a:schemeClr val="accent3"/>
                </a:solidFill>
              </a:rPr>
              <a:t> </a:t>
            </a:r>
            <a:r>
              <a:rPr lang="en-GB" sz="2400" b="1" dirty="0" err="1">
                <a:solidFill>
                  <a:schemeClr val="accent3"/>
                </a:solidFill>
              </a:rPr>
              <a:t>tjockare</a:t>
            </a:r>
            <a:endParaRPr lang="en-GB" sz="2400" b="1" dirty="0">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3"/>
                </a:solidFill>
              </a:rPr>
              <a:t>1-2 meter </a:t>
            </a:r>
            <a:r>
              <a:rPr lang="en-GB" sz="2400" b="1" dirty="0" err="1">
                <a:solidFill>
                  <a:schemeClr val="accent3"/>
                </a:solidFill>
              </a:rPr>
              <a:t>enligt</a:t>
            </a:r>
            <a:r>
              <a:rPr lang="en-GB" sz="2400" b="1" dirty="0">
                <a:solidFill>
                  <a:schemeClr val="accent3"/>
                </a:solidFill>
              </a:rPr>
              <a:t> </a:t>
            </a:r>
            <a:r>
              <a:rPr lang="en-GB" sz="2400" b="1" dirty="0" err="1">
                <a:solidFill>
                  <a:schemeClr val="accent3"/>
                </a:solidFill>
              </a:rPr>
              <a:t>vår</a:t>
            </a:r>
            <a:r>
              <a:rPr lang="en-GB" sz="2400" b="1" dirty="0">
                <a:solidFill>
                  <a:schemeClr val="accent3"/>
                </a:solidFill>
              </a:rPr>
              <a:t> </a:t>
            </a:r>
            <a:r>
              <a:rPr lang="en-GB" sz="2400" b="1" dirty="0" err="1">
                <a:solidFill>
                  <a:schemeClr val="accent3"/>
                </a:solidFill>
              </a:rPr>
              <a:t>rutt</a:t>
            </a:r>
            <a:r>
              <a:rPr lang="en-GB" sz="2400" b="1" dirty="0">
                <a:solidFill>
                  <a:schemeClr val="accent3"/>
                </a:solidFill>
              </a:rPr>
              <a:t>, men </a:t>
            </a:r>
            <a:r>
              <a:rPr lang="en-GB" sz="2400" b="1" dirty="0" err="1">
                <a:solidFill>
                  <a:schemeClr val="accent3"/>
                </a:solidFill>
              </a:rPr>
              <a:t>kan</a:t>
            </a:r>
            <a:r>
              <a:rPr lang="en-GB" sz="2400" b="1" dirty="0">
                <a:solidFill>
                  <a:schemeClr val="accent3"/>
                </a:solidFill>
              </a:rPr>
              <a:t> </a:t>
            </a:r>
            <a:r>
              <a:rPr lang="en-GB" sz="2400" b="1" dirty="0" err="1">
                <a:solidFill>
                  <a:schemeClr val="accent3"/>
                </a:solidFill>
              </a:rPr>
              <a:t>finnas</a:t>
            </a:r>
            <a:r>
              <a:rPr lang="en-GB" sz="2400" b="1" dirty="0">
                <a:solidFill>
                  <a:schemeClr val="accent3"/>
                </a:solidFill>
              </a:rPr>
              <a:t> </a:t>
            </a:r>
            <a:r>
              <a:rPr lang="en-GB" sz="2400" b="1" dirty="0" err="1">
                <a:solidFill>
                  <a:schemeClr val="accent3"/>
                </a:solidFill>
              </a:rPr>
              <a:t>tjockare</a:t>
            </a:r>
            <a:endParaRPr lang="en-GB" sz="2400" b="1" dirty="0">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3"/>
                </a:solidFill>
              </a:rPr>
              <a:t>Largely unexplored </a:t>
            </a:r>
            <a:r>
              <a:rPr lang="en-GB" sz="2400" dirty="0">
                <a:solidFill>
                  <a:schemeClr val="accent3"/>
                </a:solidFill>
              </a:rPr>
              <a:t>– 25% chartered?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t>The ice cap is 2000 km edge-to-edge in summer. Expands horizontally to XXXX km in winter.</a:t>
            </a:r>
            <a:endParaRPr lang="en-SE" sz="2200" b="0" i="0" kern="1200" baseline="0" dirty="0">
              <a:solidFill>
                <a:schemeClr val="accent3"/>
              </a:solidFill>
              <a:latin typeface="Montserrat" pitchFamily="2" charset="77"/>
              <a:ea typeface="+mn-ea"/>
              <a:cs typeface="+mn-cs"/>
            </a:endParaRPr>
          </a:p>
        </p:txBody>
      </p:sp>
      <p:sp>
        <p:nvSpPr>
          <p:cNvPr id="410" name="Google Shape;410;p29:notes">
            <a:extLst>
              <a:ext uri="{FF2B5EF4-FFF2-40B4-BE49-F238E27FC236}">
                <a16:creationId xmlns:a16="http://schemas.microsoft.com/office/drawing/2014/main" id="{FB707360-652D-3869-AF89-F48A763FEA6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12</a:t>
            </a:fld>
            <a:endParaRPr/>
          </a:p>
        </p:txBody>
      </p:sp>
    </p:spTree>
    <p:extLst>
      <p:ext uri="{BB962C8B-B14F-4D97-AF65-F5344CB8AC3E}">
        <p14:creationId xmlns:p14="http://schemas.microsoft.com/office/powerpoint/2010/main" val="3940422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D210C-CF9B-AD27-B48B-9F4DCFCB5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10BB0-5F01-9A5B-6ABE-F972A15CF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7FA6FB-E0D8-BB22-6B29-AE8329F245FF}"/>
              </a:ext>
            </a:extLst>
          </p:cNvPr>
          <p:cNvSpPr>
            <a:spLocks noGrp="1"/>
          </p:cNvSpPr>
          <p:nvPr>
            <p:ph type="body" idx="1"/>
          </p:nvPr>
        </p:nvSpPr>
        <p:spPr/>
        <p:txBody>
          <a:bodyPr/>
          <a:lstStyle/>
          <a:p>
            <a:endParaRPr lang="sv-SE" dirty="0"/>
          </a:p>
          <a:p>
            <a:r>
              <a:rPr lang="sv-SE" dirty="0"/>
              <a:t>Simulation </a:t>
            </a:r>
            <a:r>
              <a:rPr lang="sv-SE" dirty="0" err="1"/>
              <a:t>helps</a:t>
            </a:r>
            <a:r>
              <a:rPr lang="sv-SE" dirty="0"/>
              <a:t> </a:t>
            </a:r>
            <a:r>
              <a:rPr lang="sv-SE" dirty="0" err="1"/>
              <a:t>identify</a:t>
            </a:r>
            <a:r>
              <a:rPr lang="sv-SE" dirty="0"/>
              <a:t> gaps, Areas, </a:t>
            </a:r>
            <a:r>
              <a:rPr lang="sv-SE" dirty="0" err="1"/>
              <a:t>but</a:t>
            </a:r>
            <a:r>
              <a:rPr lang="sv-SE" dirty="0"/>
              <a:t> </a:t>
            </a:r>
            <a:r>
              <a:rPr lang="sv-SE" dirty="0" err="1"/>
              <a:t>also</a:t>
            </a:r>
            <a:r>
              <a:rPr lang="sv-SE" dirty="0"/>
              <a:t> </a:t>
            </a:r>
            <a:r>
              <a:rPr lang="sv-SE" dirty="0" err="1"/>
              <a:t>types</a:t>
            </a:r>
            <a:r>
              <a:rPr lang="sv-SE" dirty="0"/>
              <a:t> </a:t>
            </a:r>
            <a:r>
              <a:rPr lang="sv-SE" dirty="0" err="1"/>
              <a:t>of</a:t>
            </a:r>
            <a:r>
              <a:rPr lang="sv-SE" dirty="0"/>
              <a:t> </a:t>
            </a:r>
            <a:r>
              <a:rPr lang="sv-SE" dirty="0" err="1"/>
              <a:t>cables</a:t>
            </a:r>
            <a:r>
              <a:rPr lang="sv-SE" dirty="0"/>
              <a:t>, and </a:t>
            </a:r>
            <a:r>
              <a:rPr lang="sv-SE" dirty="0" err="1"/>
              <a:t>costs</a:t>
            </a:r>
            <a:endParaRPr lang="sv-SE" dirty="0"/>
          </a:p>
          <a:p>
            <a:endParaRPr lang="sv-SE" dirty="0"/>
          </a:p>
          <a:p>
            <a:endParaRPr lang="sv-SE" dirty="0"/>
          </a:p>
          <a:p>
            <a:endParaRPr lang="sv-SE" dirty="0"/>
          </a:p>
          <a:p>
            <a:endParaRPr lang="sv-SE" dirty="0"/>
          </a:p>
          <a:p>
            <a:pPr fontAlgn="base"/>
            <a:r>
              <a:rPr lang="en-GB" sz="1200" b="1" i="0" u="none" strike="noStrike" dirty="0">
                <a:solidFill>
                  <a:srgbClr val="000000"/>
                </a:solidFill>
                <a:effectLst/>
                <a:latin typeface="IBM Plex Sans" panose="020B0503050203000203" pitchFamily="34" charset="0"/>
                <a:sym typeface="Wingdings" pitchFamily="2" charset="2"/>
              </a:rPr>
              <a:t></a:t>
            </a:r>
            <a:r>
              <a:rPr lang="en-GB" sz="1200" b="0" i="0" u="none" strike="noStrike" dirty="0">
                <a:solidFill>
                  <a:srgbClr val="000000"/>
                </a:solidFill>
                <a:effectLst/>
                <a:latin typeface="IBM Plex Sans" panose="020B0503050203000203" pitchFamily="34" charset="0"/>
                <a:sym typeface="Wingdings" pitchFamily="2" charset="2"/>
              </a:rPr>
              <a:t> Any submarine cable needs to be tailored to the exact conditions of the seafloor and in the arctic there is also the ice conditions to take into consideration. Therefore, we commissioned the </a:t>
            </a:r>
            <a:r>
              <a:rPr lang="en-GB" sz="1200" b="0" i="0" u="none" strike="noStrike" dirty="0">
                <a:solidFill>
                  <a:srgbClr val="000000"/>
                </a:solidFill>
                <a:effectLst/>
                <a:latin typeface="IBM Plex Sans" panose="020B0503050203000203" pitchFamily="34" charset="0"/>
              </a:rPr>
              <a:t>Department of Geological Sciences at Stockholm University to research the best possible routes through the Arctic Ocean for us.</a:t>
            </a:r>
            <a:endParaRPr lang="en-GB" sz="1200" b="1" i="0" u="none" strike="noStrike" dirty="0">
              <a:solidFill>
                <a:srgbClr val="000000"/>
              </a:solidFill>
              <a:effectLst/>
              <a:latin typeface="IBM Plex Sans" panose="020B0503050203000203" pitchFamily="34" charset="0"/>
            </a:endParaRPr>
          </a:p>
          <a:p>
            <a:pPr fontAlgn="base"/>
            <a:endParaRPr lang="en-GB" sz="1200" b="1" i="0" u="none" strike="noStrike" dirty="0">
              <a:solidFill>
                <a:srgbClr val="000000"/>
              </a:solidFill>
              <a:effectLst/>
              <a:latin typeface="IBM Plex Sans" panose="020B0503050203000203" pitchFamily="34" charset="0"/>
            </a:endParaRPr>
          </a:p>
          <a:p>
            <a:pPr fontAlgn="base"/>
            <a:r>
              <a:rPr lang="en-GB" sz="1200" b="0" i="0" u="none" strike="noStrike" dirty="0">
                <a:solidFill>
                  <a:srgbClr val="000000"/>
                </a:solidFill>
                <a:effectLst/>
                <a:latin typeface="IBM Plex Sans" panose="020B0503050203000203" pitchFamily="34" charset="0"/>
              </a:rPr>
              <a:t>The Arctic Ocean is one of the least mapped parts of our planet. The upper of the white lines in this map, close to the North Pole seems to be the most favourable route, from a geological viewpoint. The routes closer to Greenland have some of the worst ice conditions on the planet. </a:t>
            </a:r>
          </a:p>
          <a:p>
            <a:pPr fontAlgn="base"/>
            <a:endParaRPr lang="en-GB" sz="1200" b="0" i="0" u="none" strike="noStrike" dirty="0">
              <a:solidFill>
                <a:srgbClr val="000000"/>
              </a:solidFill>
              <a:effectLst/>
              <a:latin typeface="IBM Plex Sans" panose="020B0503050203000203" pitchFamily="34" charset="0"/>
            </a:endParaRPr>
          </a:p>
          <a:p>
            <a:pPr fontAlgn="base"/>
            <a:r>
              <a:rPr lang="en-GB" sz="1200" b="0" i="0" u="none" strike="noStrike" dirty="0">
                <a:solidFill>
                  <a:srgbClr val="000000"/>
                </a:solidFill>
                <a:effectLst/>
                <a:latin typeface="IBM Plex Sans" panose="020B0503050203000203" pitchFamily="34" charset="0"/>
              </a:rPr>
              <a:t>The next step in Polar Connect, </a:t>
            </a:r>
            <a:r>
              <a:rPr lang="en-GB" sz="1200" b="0" i="0" u="sng" strike="noStrike" dirty="0">
                <a:solidFill>
                  <a:srgbClr val="000000"/>
                </a:solidFill>
                <a:effectLst/>
                <a:latin typeface="IBM Plex Sans" panose="020B0503050203000203" pitchFamily="34" charset="0"/>
              </a:rPr>
              <a:t>the Polar Connect Step 1 project</a:t>
            </a:r>
            <a:r>
              <a:rPr lang="en-GB" sz="1200" b="0" i="0" u="none" strike="noStrike" dirty="0">
                <a:solidFill>
                  <a:srgbClr val="000000"/>
                </a:solidFill>
                <a:effectLst/>
                <a:latin typeface="IBM Plex Sans" panose="020B0503050203000203" pitchFamily="34" charset="0"/>
              </a:rPr>
              <a:t>, is to map the suggested cable route in detail, </a:t>
            </a:r>
            <a:r>
              <a:rPr lang="en-GB" sz="1200" b="0" i="0" u="sng" strike="noStrike" dirty="0">
                <a:solidFill>
                  <a:srgbClr val="000000"/>
                </a:solidFill>
                <a:effectLst/>
                <a:latin typeface="IBM Plex Sans" panose="020B0503050203000203" pitchFamily="34" charset="0"/>
              </a:rPr>
              <a:t>to be ready for the marine survey phase of Polar Connect, that will lead to the required details of the ocean floor for manufacturing the cable</a:t>
            </a:r>
            <a:r>
              <a:rPr lang="en-GB" sz="1200" b="0" i="0" u="none" strike="noStrike" dirty="0">
                <a:solidFill>
                  <a:srgbClr val="000000"/>
                </a:solidFill>
                <a:effectLst/>
                <a:latin typeface="IBM Plex Sans" panose="020B0503050203000203" pitchFamily="34" charset="0"/>
              </a:rPr>
              <a:t>.</a:t>
            </a:r>
          </a:p>
          <a:p>
            <a:endParaRPr lang="sv-SE" dirty="0"/>
          </a:p>
          <a:p>
            <a:endParaRPr lang="sv-SE" dirty="0"/>
          </a:p>
          <a:p>
            <a:r>
              <a:rPr lang="en-SE" sz="2400">
                <a:solidFill>
                  <a:schemeClr val="accent3"/>
                </a:solidFill>
              </a:rPr>
              <a:t>The cable cost is normally 70-80% of total cost of build</a:t>
            </a:r>
          </a:p>
          <a:p>
            <a:r>
              <a:rPr lang="en-SE" sz="2400">
                <a:solidFill>
                  <a:schemeClr val="accent3"/>
                </a:solidFill>
              </a:rPr>
              <a:t>The cable needs to be tailored to the conditions of the seabed to be adequately protected</a:t>
            </a:r>
          </a:p>
          <a:p>
            <a:pPr lvl="1"/>
            <a:r>
              <a:rPr lang="en-GB" sz="2000" dirty="0">
                <a:solidFill>
                  <a:schemeClr val="accent3"/>
                </a:solidFill>
              </a:rPr>
              <a:t>M</a:t>
            </a:r>
            <a:r>
              <a:rPr lang="en-SE" sz="2000">
                <a:solidFill>
                  <a:schemeClr val="accent3"/>
                </a:solidFill>
              </a:rPr>
              <a:t>ore protection, higher cable cost</a:t>
            </a:r>
          </a:p>
          <a:p>
            <a:r>
              <a:rPr lang="en-SE" sz="2400">
                <a:solidFill>
                  <a:schemeClr val="accent3"/>
                </a:solidFill>
              </a:rPr>
              <a:t>The route needs to be as short, sound and stable as possible</a:t>
            </a:r>
          </a:p>
          <a:p>
            <a:r>
              <a:rPr lang="en-SE" sz="2400">
                <a:solidFill>
                  <a:schemeClr val="accent3"/>
                </a:solidFill>
              </a:rPr>
              <a:t>Requires data collecting through seabed surveys</a:t>
            </a:r>
          </a:p>
          <a:p>
            <a:endParaRPr lang="en-SE" dirty="0"/>
          </a:p>
        </p:txBody>
      </p:sp>
      <p:sp>
        <p:nvSpPr>
          <p:cNvPr id="4" name="Slide Number Placeholder 3">
            <a:extLst>
              <a:ext uri="{FF2B5EF4-FFF2-40B4-BE49-F238E27FC236}">
                <a16:creationId xmlns:a16="http://schemas.microsoft.com/office/drawing/2014/main" id="{04CB2AE0-F12B-2C03-A7A7-540BC688E383}"/>
              </a:ext>
            </a:extLst>
          </p:cNvPr>
          <p:cNvSpPr>
            <a:spLocks noGrp="1"/>
          </p:cNvSpPr>
          <p:nvPr>
            <p:ph type="sldNum" sz="quarter" idx="5"/>
          </p:nvPr>
        </p:nvSpPr>
        <p:spPr/>
        <p:txBody>
          <a:bodyPr/>
          <a:lstStyle/>
          <a:p>
            <a:fld id="{4B753D14-E9A8-534F-A1A4-63B461F5DCD9}" type="slidenum">
              <a:rPr lang="en-DK" smtClean="0"/>
              <a:t>13</a:t>
            </a:fld>
            <a:endParaRPr lang="en-DK"/>
          </a:p>
        </p:txBody>
      </p:sp>
    </p:spTree>
    <p:extLst>
      <p:ext uri="{BB962C8B-B14F-4D97-AF65-F5344CB8AC3E}">
        <p14:creationId xmlns:p14="http://schemas.microsoft.com/office/powerpoint/2010/main" val="3114928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F96B-B490-8003-FDE5-A51E62A35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215E6-4671-0388-9CCC-D299402701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B983C-0283-D227-79F9-5AC0D3179219}"/>
              </a:ext>
            </a:extLst>
          </p:cNvPr>
          <p:cNvSpPr>
            <a:spLocks noGrp="1"/>
          </p:cNvSpPr>
          <p:nvPr>
            <p:ph type="body" idx="1"/>
          </p:nvPr>
        </p:nvSpPr>
        <p:spPr/>
        <p:txBody>
          <a:bodyPr/>
          <a:lstStyle/>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The Nordic countries are in a unique position to </a:t>
            </a:r>
            <a:r>
              <a:rPr lang="en-GB" sz="1200" u="sng" kern="100" dirty="0">
                <a:effectLst/>
                <a:latin typeface="Calibri" panose="020F0502020204030204" pitchFamily="34" charset="0"/>
                <a:ea typeface="Calibri" panose="020F0502020204030204" pitchFamily="34" charset="0"/>
                <a:cs typeface="Times New Roman" panose="02020603050405020304" pitchFamily="18" charset="0"/>
              </a:rPr>
              <a:t>realise</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connectivity </a:t>
            </a:r>
            <a:r>
              <a:rPr lang="en-GB" sz="1200" u="sng" kern="100" dirty="0">
                <a:effectLst/>
                <a:latin typeface="Calibri" panose="020F0502020204030204" pitchFamily="34" charset="0"/>
                <a:ea typeface="Calibri" panose="020F0502020204030204" pitchFamily="34" charset="0"/>
                <a:cs typeface="Times New Roman" panose="02020603050405020304" pitchFamily="18" charset="0"/>
              </a:rPr>
              <a:t>along what would be the shortest possible path across the Arctic Ocean</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200" kern="100">
              <a:effectLst/>
              <a:latin typeface="Calibri" panose="020F0502020204030204" pitchFamily="34" charset="0"/>
              <a:ea typeface="Calibri" panose="020F0502020204030204" pitchFamily="34" charset="0"/>
              <a:cs typeface="Times New Roman" panose="02020603050405020304" pitchFamily="18" charset="0"/>
            </a:endParaRPr>
          </a:p>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The Swedish Polar Research Secretariat is a partner in Polar Connect.</a:t>
            </a:r>
          </a:p>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They are highly experienced and have since 1991 carried out 29 polar expeditions with Oden, one of world’s heaviest icebreakers (used for research). </a:t>
            </a:r>
          </a:p>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We asked the Swedish Polar Research Secretariat to carry out a feasibility study for the project. </a:t>
            </a:r>
          </a:p>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According to their expertise and knowledge, Polar Connect needs two icebreakers (one that breaks ice and a second that mashes it) and a cable laying ship (capable in arctic conditions). </a:t>
            </a:r>
            <a:endParaRPr lang="en-SE" sz="1200" kern="100">
              <a:effectLst/>
              <a:latin typeface="Calibri" panose="020F0502020204030204" pitchFamily="34" charset="0"/>
              <a:ea typeface="Calibri" panose="020F0502020204030204" pitchFamily="34" charset="0"/>
              <a:cs typeface="Times New Roman" panose="02020603050405020304" pitchFamily="18" charset="0"/>
            </a:endParaRPr>
          </a:p>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This year, the Swedish Polar Research Secretariat was requested by the Swedish government to write a technical specification of a new icebreaker of the highest polar class - comparable to Russia’s largest ice breakers. </a:t>
            </a:r>
          </a:p>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The new ice breaker would be </a:t>
            </a:r>
            <a:r>
              <a:rPr lang="en-GB" sz="1200" u="sng" kern="100" dirty="0">
                <a:effectLst/>
                <a:latin typeface="Calibri" panose="020F0502020204030204" pitchFamily="34" charset="0"/>
                <a:ea typeface="Calibri" panose="020F0502020204030204" pitchFamily="34" charset="0"/>
                <a:cs typeface="Times New Roman" panose="02020603050405020304" pitchFamily="18" charset="0"/>
              </a:rPr>
              <a:t>able to operate the Arctic (and </a:t>
            </a:r>
            <a:r>
              <a:rPr lang="en-GB" sz="1200" u="sng" kern="100" dirty="0" err="1">
                <a:effectLst/>
                <a:latin typeface="Calibri" panose="020F0502020204030204" pitchFamily="34" charset="0"/>
                <a:ea typeface="Calibri" panose="020F0502020204030204" pitchFamily="34" charset="0"/>
                <a:cs typeface="Times New Roman" panose="02020603050405020304" pitchFamily="18" charset="0"/>
              </a:rPr>
              <a:t>Antartic</a:t>
            </a:r>
            <a:r>
              <a:rPr lang="en-GB" sz="1200" u="sng" kern="100" dirty="0">
                <a:effectLst/>
                <a:latin typeface="Calibri" panose="020F0502020204030204" pitchFamily="34" charset="0"/>
                <a:ea typeface="Calibri" panose="020F0502020204030204" pitchFamily="34" charset="0"/>
                <a:cs typeface="Times New Roman" panose="02020603050405020304" pitchFamily="18" charset="0"/>
              </a:rPr>
              <a:t>) year-round.</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And has a modular design, so that it can be adapted and used for different tasks, like cable repair.</a:t>
            </a:r>
          </a:p>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The icebreaker is currently being discussed by the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Swedis</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Times New Roman" panose="02020603050405020304" pitchFamily="18" charset="0"/>
                <a:cs typeface="+mn-cs"/>
                <a:sym typeface="Wingdings" pitchFamily="2" charset="2"/>
              </a:rPr>
              <a:t>How can this venture be achieved in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Times New Roman" panose="02020603050405020304" pitchFamily="18" charset="0"/>
                <a:cs typeface="+mn-cs"/>
                <a:sym typeface="Wingdings" pitchFamily="2" charset="2"/>
              </a:rPr>
              <a:t>In a previous CEF Digital co-funded project, the Northern EU Gateways project, we carried out several important preparatory studies.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Times New Roman" panose="02020603050405020304" pitchFamily="18" charset="0"/>
                <a:cs typeface="+mn-cs"/>
                <a:sym typeface="Wingdings" pitchFamily="2" charset="2"/>
              </a:rPr>
              <a:t>We asked our partner the </a:t>
            </a:r>
            <a:r>
              <a:rPr lang="en-GB" sz="1200" kern="1200" noProof="0" dirty="0">
                <a:solidFill>
                  <a:schemeClr val="tx1"/>
                </a:solidFill>
                <a:effectLst/>
                <a:latin typeface="Times New Roman" panose="02020603050405020304" pitchFamily="18" charset="0"/>
                <a:cs typeface="+mn-cs"/>
              </a:rPr>
              <a:t>Swedish Polar Research Secretariat, to perform research on how to navigate the Arctic with Icebreakers and a cable laying 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Times New Roman" panose="02020603050405020304" pitchFamily="18" charset="0"/>
                <a:cs typeface="+mn-cs"/>
                <a:sym typeface="Wingdings" pitchFamily="2" charset="2"/>
              </a:rPr>
              <a:t>The </a:t>
            </a:r>
            <a:r>
              <a:rPr lang="en-GB" sz="1200" kern="1200" noProof="0" dirty="0">
                <a:solidFill>
                  <a:schemeClr val="tx1"/>
                </a:solidFill>
                <a:effectLst/>
                <a:latin typeface="Times New Roman" panose="02020603050405020304" pitchFamily="18" charset="0"/>
                <a:cs typeface="+mn-cs"/>
              </a:rPr>
              <a:t>Swedish Polar Research Secretariat</a:t>
            </a:r>
            <a:r>
              <a:rPr lang="en-GB" sz="1200" kern="1200" noProof="0" dirty="0">
                <a:solidFill>
                  <a:schemeClr val="tx1"/>
                </a:solidFill>
                <a:effectLst/>
                <a:latin typeface="Times New Roman" panose="02020603050405020304" pitchFamily="18" charset="0"/>
                <a:cs typeface="+mn-cs"/>
                <a:sym typeface="Wingdings" pitchFamily="2" charset="2"/>
              </a:rPr>
              <a:t> are highly experienced and have since 1991 carried out 29 polar expeditions with </a:t>
            </a:r>
            <a:r>
              <a:rPr lang="en-GB" sz="1200" kern="1200" noProof="0" dirty="0">
                <a:solidFill>
                  <a:schemeClr val="tx1"/>
                </a:solidFill>
                <a:effectLst/>
                <a:latin typeface="Times New Roman" panose="02020603050405020304" pitchFamily="18" charset="0"/>
                <a:cs typeface="+mn-cs"/>
              </a:rPr>
              <a:t>Oden, one of world’s heaviest icebreakers. According to their expertise and knowledge, the cable could be laid during one summer.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Times New Roman" panose="02020603050405020304" pitchFamily="18" charset="0"/>
                <a:cs typeface="+mn-cs"/>
              </a:rPr>
              <a:t>To do so, we need two icebreakers (one that breaks ice and a second that mashes it) and a cable laying ship (capable in arctic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Times New Roman" panose="02020603050405020304" pitchFamily="18" charset="0"/>
                <a:cs typeface="+mn-cs"/>
              </a:rPr>
              <a:t>Within the Swedish government there is a discussion, about building a new icebreaker of the highest polar class, comparable to Russia’s largest ice breakers. The current timeline for that build is well within the 2030 vision.</a:t>
            </a:r>
          </a:p>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h government and the timeline for the build is within the 2030 vision.</a:t>
            </a:r>
            <a:endParaRPr lang="en-SE"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0976227-E4B3-6469-1B7C-0AE8097E1841}"/>
              </a:ext>
            </a:extLst>
          </p:cNvPr>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B753D14-E9A8-534F-A1A4-63B461F5DCD9}" type="slidenum">
              <a:rPr kumimoji="0" lang="en-DK"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DK"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621378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CA64D-D1EC-A246-1D48-B75F3A317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A7F07-BC3E-0188-CCCD-BF065CDF54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956E8C-269B-7D52-2667-C39E6F7069C5}"/>
              </a:ext>
            </a:extLst>
          </p:cNvPr>
          <p:cNvSpPr>
            <a:spLocks noGrp="1"/>
          </p:cNvSpPr>
          <p:nvPr>
            <p:ph type="body" idx="1"/>
          </p:nvPr>
        </p:nvSpPr>
        <p:spPr/>
        <p:txBody>
          <a:bodyPr/>
          <a:lstStyle/>
          <a:p>
            <a:pPr>
              <a:defRPr/>
            </a:pPr>
            <a:endParaRPr lang="en-GB" sz="1200" kern="1200" noProof="0" dirty="0">
              <a:solidFill>
                <a:schemeClr val="tx1"/>
              </a:solidFill>
              <a:effectLst/>
              <a:latin typeface="Times New Roman" panose="02020603050405020304" pitchFamily="18" charset="0"/>
              <a:cs typeface="Times New Roman"/>
            </a:endParaRPr>
          </a:p>
        </p:txBody>
      </p:sp>
      <p:sp>
        <p:nvSpPr>
          <p:cNvPr id="4" name="Slide Number Placeholder 3">
            <a:extLst>
              <a:ext uri="{FF2B5EF4-FFF2-40B4-BE49-F238E27FC236}">
                <a16:creationId xmlns:a16="http://schemas.microsoft.com/office/drawing/2014/main" id="{2FB391D1-136A-3722-F4C4-BB5A6E4A87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D5EC-B27E-5E40-AE4A-E34A7DE47086}"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072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200" kern="100" dirty="0">
                <a:solidFill>
                  <a:schemeClr val="accent3"/>
                </a:solidFill>
                <a:effectLst/>
              </a:rPr>
              <a:t>En </a:t>
            </a:r>
            <a:r>
              <a:rPr lang="en-US" sz="1200" kern="100" dirty="0" err="1">
                <a:solidFill>
                  <a:schemeClr val="accent3"/>
                </a:solidFill>
                <a:effectLst/>
              </a:rPr>
              <a:t>annan</a:t>
            </a:r>
            <a:r>
              <a:rPr lang="en-US" sz="1200" kern="100" dirty="0">
                <a:solidFill>
                  <a:schemeClr val="accent3"/>
                </a:solidFill>
                <a:effectLst/>
              </a:rPr>
              <a:t> </a:t>
            </a:r>
            <a:r>
              <a:rPr lang="en-US" sz="1200" kern="100" dirty="0" err="1">
                <a:solidFill>
                  <a:schemeClr val="accent3"/>
                </a:solidFill>
                <a:effectLst/>
              </a:rPr>
              <a:t>sak</a:t>
            </a:r>
            <a:r>
              <a:rPr lang="en-US" sz="1200" kern="100" dirty="0">
                <a:solidFill>
                  <a:schemeClr val="accent3"/>
                </a:solidFill>
                <a:effectLst/>
              </a:rPr>
              <a:t> </a:t>
            </a:r>
            <a:r>
              <a:rPr lang="en-US" sz="1200" kern="100" dirty="0" err="1">
                <a:solidFill>
                  <a:schemeClr val="accent3"/>
                </a:solidFill>
                <a:effectLst/>
              </a:rPr>
              <a:t>som</a:t>
            </a:r>
            <a:r>
              <a:rPr lang="en-US" sz="1200" kern="100" dirty="0">
                <a:solidFill>
                  <a:schemeClr val="accent3"/>
                </a:solidFill>
                <a:effectLst/>
              </a:rPr>
              <a:t> </a:t>
            </a:r>
            <a:r>
              <a:rPr lang="en-US" sz="1200" kern="100" dirty="0" err="1">
                <a:solidFill>
                  <a:schemeClr val="accent3"/>
                </a:solidFill>
                <a:effectLst/>
              </a:rPr>
              <a:t>kom</a:t>
            </a:r>
            <a:r>
              <a:rPr lang="en-US" sz="1200" kern="100" dirty="0">
                <a:solidFill>
                  <a:schemeClr val="accent3"/>
                </a:solidFill>
                <a:effectLst/>
              </a:rPr>
              <a:t> </a:t>
            </a:r>
            <a:r>
              <a:rPr lang="en-US" sz="1200" kern="100" dirty="0" err="1">
                <a:solidFill>
                  <a:schemeClr val="accent3"/>
                </a:solidFill>
                <a:effectLst/>
              </a:rPr>
              <a:t>fram</a:t>
            </a:r>
            <a:r>
              <a:rPr lang="en-US" sz="1200" kern="100" dirty="0">
                <a:solidFill>
                  <a:schemeClr val="accent3"/>
                </a:solidFill>
                <a:effectLst/>
              </a:rPr>
              <a:t>: Central Arctic Ocean </a:t>
            </a:r>
            <a:r>
              <a:rPr lang="en-US" sz="1200" kern="100" dirty="0" err="1">
                <a:solidFill>
                  <a:schemeClr val="accent3"/>
                </a:solidFill>
                <a:effectLst/>
              </a:rPr>
              <a:t>viktigast</a:t>
            </a:r>
            <a:endParaRPr lang="en-US" sz="1200" kern="100" dirty="0">
              <a:solidFill>
                <a:schemeClr val="accent3"/>
              </a:solidFill>
              <a:effectLst/>
            </a:endParaRPr>
          </a:p>
          <a:p>
            <a:pPr>
              <a:spcAft>
                <a:spcPts val="800"/>
              </a:spcAft>
            </a:pPr>
            <a:r>
              <a:rPr lang="en-US" sz="1200" kern="100" dirty="0">
                <a:solidFill>
                  <a:schemeClr val="accent3"/>
                </a:solidFill>
                <a:effectLst/>
              </a:rPr>
              <a:t> vi </a:t>
            </a:r>
            <a:r>
              <a:rPr lang="en-US" sz="1200" kern="100" dirty="0" err="1">
                <a:solidFill>
                  <a:schemeClr val="accent3"/>
                </a:solidFill>
                <a:effectLst/>
              </a:rPr>
              <a:t>behöver</a:t>
            </a:r>
            <a:r>
              <a:rPr lang="en-US" sz="1200" kern="100" dirty="0">
                <a:solidFill>
                  <a:schemeClr val="accent3"/>
                </a:solidFill>
                <a:effectLst/>
              </a:rPr>
              <a:t> </a:t>
            </a:r>
            <a:r>
              <a:rPr lang="en-US" sz="1200" kern="100" dirty="0" err="1">
                <a:solidFill>
                  <a:schemeClr val="accent3"/>
                </a:solidFill>
                <a:effectLst/>
              </a:rPr>
              <a:t>veta</a:t>
            </a:r>
            <a:r>
              <a:rPr lang="en-US" sz="1200" kern="100" dirty="0">
                <a:solidFill>
                  <a:schemeClr val="accent3"/>
                </a:solidFill>
                <a:effectLst/>
              </a:rPr>
              <a:t> var, </a:t>
            </a:r>
            <a:r>
              <a:rPr lang="en-US" sz="1200" kern="100" dirty="0" err="1">
                <a:solidFill>
                  <a:schemeClr val="accent3"/>
                </a:solidFill>
                <a:effectLst/>
              </a:rPr>
              <a:t>och</a:t>
            </a:r>
            <a:r>
              <a:rPr lang="en-US" sz="1200" kern="100" dirty="0">
                <a:solidFill>
                  <a:schemeClr val="accent3"/>
                </a:solidFill>
                <a:effectLst/>
              </a:rPr>
              <a:t> </a:t>
            </a:r>
            <a:r>
              <a:rPr lang="en-US" sz="1200" kern="100" dirty="0" err="1">
                <a:solidFill>
                  <a:schemeClr val="accent3"/>
                </a:solidFill>
                <a:effectLst/>
              </a:rPr>
              <a:t>så</a:t>
            </a:r>
            <a:r>
              <a:rPr lang="en-US" sz="1200" kern="100" dirty="0">
                <a:solidFill>
                  <a:schemeClr val="accent3"/>
                </a:solidFill>
                <a:effectLst/>
              </a:rPr>
              <a:t> </a:t>
            </a:r>
            <a:r>
              <a:rPr lang="en-US" sz="1200" kern="100" dirty="0" err="1">
                <a:solidFill>
                  <a:schemeClr val="accent3"/>
                </a:solidFill>
                <a:effectLst/>
              </a:rPr>
              <a:t>djupt</a:t>
            </a:r>
            <a:r>
              <a:rPr lang="en-US" sz="1200" kern="100" dirty="0">
                <a:solidFill>
                  <a:schemeClr val="accent3"/>
                </a:solidFill>
                <a:effectLst/>
              </a:rPr>
              <a:t> </a:t>
            </a:r>
            <a:r>
              <a:rPr lang="en-US" sz="1200" kern="100" dirty="0" err="1">
                <a:solidFill>
                  <a:schemeClr val="accent3"/>
                </a:solidFill>
                <a:effectLst/>
              </a:rPr>
              <a:t>som</a:t>
            </a:r>
            <a:r>
              <a:rPr lang="en-US" sz="1200" kern="100" dirty="0">
                <a:solidFill>
                  <a:schemeClr val="accent3"/>
                </a:solidFill>
                <a:effectLst/>
              </a:rPr>
              <a:t> </a:t>
            </a:r>
            <a:r>
              <a:rPr lang="en-US" sz="1200" kern="100" dirty="0" err="1">
                <a:solidFill>
                  <a:schemeClr val="accent3"/>
                </a:solidFill>
                <a:effectLst/>
              </a:rPr>
              <a:t>möjligt</a:t>
            </a:r>
            <a:endParaRPr lang="en-US" sz="1200" kern="100" dirty="0">
              <a:solidFill>
                <a:schemeClr val="accent3"/>
              </a:solidFill>
              <a:effectLst/>
            </a:endParaRPr>
          </a:p>
          <a:p>
            <a:pPr>
              <a:spcAft>
                <a:spcPts val="800"/>
              </a:spcAft>
            </a:pPr>
            <a:endParaRPr lang="en-US" sz="1200" kern="100" dirty="0">
              <a:solidFill>
                <a:schemeClr val="accent3"/>
              </a:solidFill>
              <a:effectLst/>
            </a:endParaRPr>
          </a:p>
          <a:p>
            <a:pPr>
              <a:spcAft>
                <a:spcPts val="800"/>
              </a:spcAft>
            </a:pPr>
            <a:endParaRPr lang="en-US" sz="1200" kern="100" dirty="0">
              <a:solidFill>
                <a:schemeClr val="accent3"/>
              </a:solidFill>
              <a:effectLst/>
            </a:endParaRPr>
          </a:p>
          <a:p>
            <a:pPr>
              <a:spcAft>
                <a:spcPts val="800"/>
              </a:spcAft>
            </a:pPr>
            <a:r>
              <a:rPr lang="en-US" sz="1200" kern="100" dirty="0">
                <a:solidFill>
                  <a:schemeClr val="accent3"/>
                </a:solidFill>
                <a:effectLst/>
              </a:rPr>
              <a:t>The webinar was very well attended, large interest of the scientific community in sensing with Polar Connect</a:t>
            </a:r>
          </a:p>
          <a:p>
            <a:pPr>
              <a:spcAft>
                <a:spcPts val="800"/>
              </a:spcAft>
            </a:pPr>
            <a:r>
              <a:rPr lang="en-US" sz="1200" kern="100" dirty="0">
                <a:solidFill>
                  <a:schemeClr val="accent3"/>
                </a:solidFill>
              </a:rPr>
              <a:t>W</a:t>
            </a:r>
            <a:r>
              <a:rPr lang="en-US" sz="1200" kern="100" dirty="0">
                <a:solidFill>
                  <a:schemeClr val="accent3"/>
                </a:solidFill>
                <a:effectLst/>
              </a:rPr>
              <a:t>e received a broad range of really good suggestions from the participants. Our </a:t>
            </a:r>
            <a:r>
              <a:rPr lang="en-US" sz="1200" kern="100" dirty="0" err="1">
                <a:solidFill>
                  <a:schemeClr val="accent3"/>
                </a:solidFill>
                <a:effectLst/>
              </a:rPr>
              <a:t>Mentimeter</a:t>
            </a:r>
            <a:r>
              <a:rPr lang="en-US" sz="1200" kern="100" dirty="0">
                <a:solidFill>
                  <a:schemeClr val="accent3"/>
                </a:solidFill>
                <a:effectLst/>
              </a:rPr>
              <a:t> survey was completed by 54 participants.</a:t>
            </a:r>
          </a:p>
          <a:p>
            <a:pPr>
              <a:spcAft>
                <a:spcPts val="800"/>
              </a:spcAft>
            </a:pPr>
            <a:r>
              <a:rPr lang="en-US" sz="1200" kern="100" dirty="0">
                <a:solidFill>
                  <a:schemeClr val="accent3"/>
                </a:solidFill>
                <a:effectLst/>
              </a:rPr>
              <a:t>Many scientists see a strong need to monitor and collect data from the central Arctic Ocean</a:t>
            </a:r>
          </a:p>
          <a:p>
            <a:pPr>
              <a:spcAft>
                <a:spcPts val="800"/>
              </a:spcAft>
            </a:pPr>
            <a:endParaRPr lang="en-US" sz="1200" kern="100" dirty="0">
              <a:solidFill>
                <a:schemeClr val="accent3"/>
              </a:solidFill>
              <a:effectLst/>
            </a:endParaRPr>
          </a:p>
          <a:p>
            <a:pPr>
              <a:spcAft>
                <a:spcPts val="800"/>
              </a:spcAft>
            </a:pPr>
            <a:endParaRPr lang="en-US" sz="1200" kern="100" dirty="0">
              <a:solidFill>
                <a:schemeClr val="accent3"/>
              </a:solidFill>
              <a:effectLst/>
            </a:endParaRPr>
          </a:p>
          <a:p>
            <a:pPr marL="342900" indent="-342900">
              <a:spcAft>
                <a:spcPts val="800"/>
              </a:spcAft>
              <a:buFont typeface="+mj-lt"/>
              <a:buAutoNum type="arabicPeriod"/>
            </a:pPr>
            <a:r>
              <a:rPr lang="en-US" sz="1200" kern="100" dirty="0">
                <a:solidFill>
                  <a:schemeClr val="accent3"/>
                </a:solidFill>
                <a:effectLst/>
              </a:rPr>
              <a:t>Seismic data monitoring earthquake activity (early warning systems and geophysical models)</a:t>
            </a:r>
          </a:p>
          <a:p>
            <a:pPr marL="342900" indent="-342900">
              <a:spcAft>
                <a:spcPts val="800"/>
              </a:spcAft>
              <a:buFont typeface="+mj-lt"/>
              <a:buAutoNum type="arabicPeriod"/>
            </a:pPr>
            <a:r>
              <a:rPr lang="en-US" sz="1200" kern="100" dirty="0">
                <a:solidFill>
                  <a:schemeClr val="accent3"/>
                </a:solidFill>
                <a:effectLst/>
              </a:rPr>
              <a:t>Passive hydroacoustic data (soundscape of the Arctic Ocean, human activities, impacts on the biosphere with a particular focus on mammals) </a:t>
            </a:r>
          </a:p>
          <a:p>
            <a:pPr marL="342900" indent="-342900">
              <a:spcAft>
                <a:spcPts val="800"/>
              </a:spcAft>
              <a:buFont typeface="+mj-lt"/>
              <a:buAutoNum type="arabicPeriod"/>
            </a:pPr>
            <a:r>
              <a:rPr lang="en-US" sz="1200" kern="100" dirty="0">
                <a:solidFill>
                  <a:schemeClr val="accent3"/>
                </a:solidFill>
              </a:rPr>
              <a:t>P</a:t>
            </a:r>
            <a:r>
              <a:rPr lang="en-US" sz="1200" kern="100" dirty="0">
                <a:solidFill>
                  <a:schemeClr val="accent3"/>
                </a:solidFill>
                <a:effectLst/>
              </a:rPr>
              <a:t>hysical oceanographic data (sea level rise, ocean heat content, global ocean circulation).</a:t>
            </a:r>
          </a:p>
          <a:p>
            <a:pPr marL="342900" indent="-342900">
              <a:spcAft>
                <a:spcPts val="800"/>
              </a:spcAft>
              <a:buFont typeface="+mj-lt"/>
              <a:buAutoNum type="arabicPeriod"/>
            </a:pPr>
            <a:endParaRPr lang="en-US" sz="1200" kern="100" dirty="0">
              <a:solidFill>
                <a:schemeClr val="accent3"/>
              </a:solidFill>
              <a:effectLst/>
            </a:endParaRPr>
          </a:p>
          <a:p>
            <a:pPr marL="342900" indent="-342900">
              <a:spcAft>
                <a:spcPts val="800"/>
              </a:spcAft>
              <a:buFont typeface="+mj-lt"/>
              <a:buAutoNum type="arabicPeriod"/>
            </a:pPr>
            <a:endParaRPr lang="en-US" sz="1200" kern="100" dirty="0">
              <a:solidFill>
                <a:schemeClr val="accent3"/>
              </a:solidFill>
              <a:effectLst/>
            </a:endParaRPr>
          </a:p>
          <a:p>
            <a:pPr marL="342900" indent="-342900">
              <a:spcAft>
                <a:spcPts val="800"/>
              </a:spcAft>
              <a:buFont typeface="+mj-lt"/>
              <a:buAutoNum type="arabicPeriod"/>
            </a:pPr>
            <a:endParaRPr lang="en-US" sz="1200" kern="100" dirty="0">
              <a:solidFill>
                <a:schemeClr val="accent3"/>
              </a:solidFill>
              <a:effectLst/>
            </a:endParaRPr>
          </a:p>
          <a:p>
            <a:pPr marL="342900" indent="-342900">
              <a:spcAft>
                <a:spcPts val="800"/>
              </a:spcAft>
              <a:buFont typeface="+mj-lt"/>
              <a:buAutoNum type="arabicPeriod"/>
            </a:pPr>
            <a:endParaRPr lang="en-US" sz="1200" kern="100" dirty="0">
              <a:solidFill>
                <a:schemeClr val="accent3"/>
              </a:solidFill>
              <a:effectLst/>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 most relevant sensing parameters were given by 45 participants: water temperature, pressure, salinity/conductivity and vibrations/turbulent mixing (Figure 6). </a:t>
            </a:r>
            <a:endParaRPr lang="en-US" sz="1200" kern="100" dirty="0">
              <a:solidFill>
                <a:schemeClr val="accent3"/>
              </a:solidFill>
              <a:effectLst/>
            </a:endParaRPr>
          </a:p>
          <a:p>
            <a:pPr>
              <a:spcAft>
                <a:spcPts val="800"/>
              </a:spcAft>
            </a:pPr>
            <a:endParaRPr lang="en-US" sz="1200" kern="100" dirty="0">
              <a:solidFill>
                <a:schemeClr val="accent3"/>
              </a:solidFill>
              <a:effectLst/>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7B42B25-D7F0-46DD-8BB2-8D66F94098CB}" type="slidenum">
              <a:rPr lang="en-US" smtClean="0"/>
              <a:t>16</a:t>
            </a:fld>
            <a:endParaRPr lang="en-US"/>
          </a:p>
        </p:txBody>
      </p:sp>
    </p:spTree>
    <p:extLst>
      <p:ext uri="{BB962C8B-B14F-4D97-AF65-F5344CB8AC3E}">
        <p14:creationId xmlns:p14="http://schemas.microsoft.com/office/powerpoint/2010/main" val="48174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056C-90FE-74E1-F2D6-493F2A204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234FC-90A4-8942-86D7-29A9F0E8E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69E52-172B-D3A9-D898-6B9587957130}"/>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à"/>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addition to providing connectivity, submarine cables can be equipped with sensing technologies. Sensing is a developing field, that could enable continuous and precise measurements under the arctic ice that were previously impossible and has the potential to revolutionise arctic research, when it comes to fields like earth observation, climate change, marine biology and seismology.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IBM Plex Sans" panose="020B0503050203000203" pitchFamily="34" charset="0"/>
              </a:rPr>
              <a:t>These technologies can also be used to enhance the security of the cable, so that the operator can be alerted if someone approaches the cable, so that they in turn can alert the authorities to take action, and prevent unwanted interference.</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Polar Connect, we have involved Arctic scientists in workshops and work with the </a:t>
            </a:r>
            <a:r>
              <a:rPr lang="en-GB" sz="1800" u="sng" kern="100" dirty="0">
                <a:effectLst/>
                <a:latin typeface="Calibri" panose="020F0502020204030204" pitchFamily="34" charset="0"/>
                <a:ea typeface="Calibri" panose="020F0502020204030204" pitchFamily="34" charset="0"/>
                <a:cs typeface="Times New Roman" panose="02020603050405020304" pitchFamily="18" charset="0"/>
              </a:rPr>
              <a:t>sensor</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kern="100" dirty="0">
                <a:effectLst/>
                <a:latin typeface="Calibri" panose="020F0502020204030204" pitchFamily="34" charset="0"/>
                <a:ea typeface="Calibri" panose="020F0502020204030204" pitchFamily="34" charset="0"/>
                <a:cs typeface="Times New Roman" panose="02020603050405020304" pitchFamily="18" charset="0"/>
              </a:rPr>
              <a:t>submarine cable industries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to define the next steps in sensing. </a:t>
            </a:r>
          </a:p>
          <a:p>
            <a:pPr>
              <a:defRPr/>
            </a:pPr>
            <a:endParaRPr lang="en-LT"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67FC91F-5EB4-16E8-BCF0-6F0E92980C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753D14-E9A8-534F-A1A4-63B461F5DCD9}"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671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en-US" dirty="0"/>
              <a:t>New image here</a:t>
            </a: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sv-SE"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1212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54153-2685-A7C6-B4FD-CD459015D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B7F5C9-F976-BFC3-482F-4CBD646C7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EFAC7-2CB4-4C21-D35D-12258974D6A4}"/>
              </a:ext>
            </a:extLst>
          </p:cNvPr>
          <p:cNvSpPr>
            <a:spLocks noGrp="1"/>
          </p:cNvSpPr>
          <p:nvPr>
            <p:ph type="body" idx="1"/>
          </p:nvPr>
        </p:nvSpPr>
        <p:spPr/>
        <p:txBody>
          <a:bodyPr/>
          <a:lstStyle/>
          <a:p>
            <a:pPr>
              <a:defRPr/>
            </a:pPr>
            <a:endParaRPr lang="en-GB" sz="1200" kern="1200" noProof="0" dirty="0">
              <a:solidFill>
                <a:schemeClr val="tx1"/>
              </a:solidFill>
              <a:effectLst/>
              <a:latin typeface="Times New Roman" panose="02020603050405020304" pitchFamily="18" charset="0"/>
              <a:cs typeface="Times New Roman"/>
            </a:endParaRPr>
          </a:p>
        </p:txBody>
      </p:sp>
      <p:sp>
        <p:nvSpPr>
          <p:cNvPr id="4" name="Slide Number Placeholder 3">
            <a:extLst>
              <a:ext uri="{FF2B5EF4-FFF2-40B4-BE49-F238E27FC236}">
                <a16:creationId xmlns:a16="http://schemas.microsoft.com/office/drawing/2014/main" id="{87F8886F-C36A-2BB4-8679-0522D0F11E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D5EC-B27E-5E40-AE4A-E34A7DE47086}"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93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65D50D50-9BFE-904F-9D11-A3B2D1410FB6}" type="slidenum">
              <a:rPr lang="en-SE" smtClean="0"/>
              <a:t>2</a:t>
            </a:fld>
            <a:endParaRPr lang="en-SE"/>
          </a:p>
        </p:txBody>
      </p:sp>
    </p:spTree>
    <p:extLst>
      <p:ext uri="{BB962C8B-B14F-4D97-AF65-F5344CB8AC3E}">
        <p14:creationId xmlns:p14="http://schemas.microsoft.com/office/powerpoint/2010/main" val="3797344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FD456-22B4-CE69-9B2B-D911A7C58B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8DA46-C07D-85CB-0123-AC8E8155F4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9214BD-699D-A6E5-9894-45171827D553}"/>
              </a:ext>
            </a:extLst>
          </p:cNvPr>
          <p:cNvSpPr>
            <a:spLocks noGrp="1"/>
          </p:cNvSpPr>
          <p:nvPr>
            <p:ph type="body" idx="1"/>
          </p:nvPr>
        </p:nvSpPr>
        <p:spPr/>
        <p:txBody>
          <a:bodyPr/>
          <a:lstStyle/>
          <a:p>
            <a:endParaRPr lang="sv-SE" dirty="0"/>
          </a:p>
          <a:p>
            <a:endParaRPr lang="sv-SE" dirty="0"/>
          </a:p>
          <a:p>
            <a:r>
              <a:rPr lang="sv-SE" dirty="0" err="1"/>
              <a:t>Connectivity</a:t>
            </a:r>
            <a:r>
              <a:rPr lang="sv-SE" dirty="0"/>
              <a:t>:</a:t>
            </a:r>
          </a:p>
          <a:p>
            <a:r>
              <a:rPr lang="en-GB" dirty="0"/>
              <a:t>Improved European connectivity</a:t>
            </a:r>
          </a:p>
          <a:p>
            <a:r>
              <a:rPr lang="en-GB" dirty="0"/>
              <a:t>Creates </a:t>
            </a:r>
            <a:r>
              <a:rPr lang="en-GB" b="1" dirty="0"/>
              <a:t>redundancy and resilience for EU-Asia </a:t>
            </a:r>
            <a:r>
              <a:rPr lang="en-GB" dirty="0"/>
              <a:t>and the internet at large </a:t>
            </a:r>
          </a:p>
          <a:p>
            <a:r>
              <a:rPr lang="en-GB" b="1" dirty="0"/>
              <a:t>Shortest path </a:t>
            </a:r>
            <a:r>
              <a:rPr lang="en-GB" dirty="0"/>
              <a:t>guarantees reduced latency, improves connectivity</a:t>
            </a:r>
          </a:p>
          <a:p>
            <a:r>
              <a:rPr lang="en-GB" dirty="0"/>
              <a:t>Can replace near end-of-life cable from Norway’s mainland to Svalbard (estimated 2029)</a:t>
            </a:r>
          </a:p>
          <a:p>
            <a:endParaRPr lang="en-GB" dirty="0"/>
          </a:p>
          <a:p>
            <a:r>
              <a:rPr lang="en-GB" dirty="0"/>
              <a:t>Build &amp; Cable Security:</a:t>
            </a:r>
          </a:p>
          <a:p>
            <a:pPr>
              <a:lnSpc>
                <a:spcPct val="90000"/>
              </a:lnSpc>
            </a:pPr>
            <a:r>
              <a:rPr lang="en-GB" sz="2200" b="1" dirty="0"/>
              <a:t>Feasible</a:t>
            </a:r>
            <a:r>
              <a:rPr lang="en-GB" sz="2200" dirty="0"/>
              <a:t> deployment according to the Swedish Polar Research Secretariat </a:t>
            </a:r>
          </a:p>
          <a:p>
            <a:pPr lvl="1">
              <a:lnSpc>
                <a:spcPct val="90000"/>
              </a:lnSpc>
            </a:pPr>
            <a:r>
              <a:rPr lang="en-GB" sz="2000" dirty="0"/>
              <a:t>	30+ years of Arctic expedition experience </a:t>
            </a:r>
          </a:p>
          <a:p>
            <a:pPr lvl="1">
              <a:lnSpc>
                <a:spcPct val="90000"/>
              </a:lnSpc>
            </a:pPr>
            <a:r>
              <a:rPr lang="en-GB" sz="2000" dirty="0"/>
              <a:t>	a commissioned study under 21-EU-DIG-Northern EU Gateways</a:t>
            </a:r>
          </a:p>
          <a:p>
            <a:pPr>
              <a:lnSpc>
                <a:spcPct val="90000"/>
              </a:lnSpc>
            </a:pPr>
            <a:r>
              <a:rPr lang="en-GB" sz="2200" dirty="0"/>
              <a:t>Seismologically </a:t>
            </a:r>
            <a:r>
              <a:rPr lang="en-GB" sz="2200" b="1" dirty="0"/>
              <a:t>sound and stable </a:t>
            </a:r>
            <a:r>
              <a:rPr lang="en-GB" sz="2200" dirty="0"/>
              <a:t>Arctic cable route, according to commissioned study by Stockholm University under 21-EU-DIG-Northern EU Gateways</a:t>
            </a:r>
          </a:p>
          <a:p>
            <a:pPr>
              <a:lnSpc>
                <a:spcPct val="90000"/>
              </a:lnSpc>
            </a:pPr>
            <a:r>
              <a:rPr lang="en-GB" sz="2200" dirty="0"/>
              <a:t>Once deployed, the the Polar Connect cable is </a:t>
            </a:r>
            <a:r>
              <a:rPr lang="en-GB" sz="2200" b="1" dirty="0"/>
              <a:t>protected</a:t>
            </a:r>
            <a:r>
              <a:rPr lang="en-GB" sz="2200" dirty="0"/>
              <a:t> by the Arctic ice cap and the depth</a:t>
            </a:r>
          </a:p>
          <a:p>
            <a:pPr lvl="1">
              <a:lnSpc>
                <a:spcPct val="90000"/>
              </a:lnSpc>
            </a:pPr>
            <a:r>
              <a:rPr lang="en-GB" sz="2100" dirty="0"/>
              <a:t>No icebergs in the North Pole region, threatening to do damage to the cable</a:t>
            </a:r>
          </a:p>
          <a:p>
            <a:pPr lvl="1">
              <a:lnSpc>
                <a:spcPct val="90000"/>
              </a:lnSpc>
            </a:pPr>
            <a:r>
              <a:rPr lang="en-GB" sz="2100" dirty="0"/>
              <a:t>No commercial fishing traffic in the Arctic</a:t>
            </a:r>
          </a:p>
          <a:p>
            <a:pPr lvl="1">
              <a:lnSpc>
                <a:spcPct val="90000"/>
              </a:lnSpc>
            </a:pPr>
            <a:r>
              <a:rPr lang="en-GB" sz="2100" dirty="0"/>
              <a:t>Expected less maintenance for 2000 Km</a:t>
            </a:r>
          </a:p>
          <a:p>
            <a:pPr>
              <a:lnSpc>
                <a:spcPct val="90000"/>
              </a:lnSpc>
            </a:pPr>
            <a:r>
              <a:rPr lang="en-GB" sz="2200" dirty="0"/>
              <a:t>Sensors on cable to monitor and protect the integrity of the cable</a:t>
            </a:r>
            <a:endParaRPr lang="en-SE"/>
          </a:p>
          <a:p>
            <a:endParaRPr lang="en-GB" dirty="0"/>
          </a:p>
          <a:p>
            <a:endParaRPr lang="en-GB" dirty="0"/>
          </a:p>
          <a:p>
            <a:r>
              <a:rPr lang="en-GB" dirty="0"/>
              <a:t>Geopolitics &amp; Security:</a:t>
            </a:r>
          </a:p>
          <a:p>
            <a:r>
              <a:rPr lang="en-GB" dirty="0"/>
              <a:t>Creates strategic </a:t>
            </a:r>
            <a:r>
              <a:rPr lang="en-GB" b="1" dirty="0"/>
              <a:t>digital autonomy </a:t>
            </a:r>
            <a:r>
              <a:rPr lang="en-GB" dirty="0"/>
              <a:t>for EU and other involved regions</a:t>
            </a:r>
            <a:endParaRPr lang="en-SE"/>
          </a:p>
          <a:p>
            <a:r>
              <a:rPr lang="en-SE"/>
              <a:t>The Polar Connect submarine cable system and the Swedish Icebreaker would provide a </a:t>
            </a:r>
            <a:r>
              <a:rPr lang="en-SE" b="1"/>
              <a:t>strong</a:t>
            </a:r>
            <a:r>
              <a:rPr lang="en-SE"/>
              <a:t> presence in the Arctic and </a:t>
            </a:r>
            <a:r>
              <a:rPr lang="en-SE" b="1"/>
              <a:t>increase security </a:t>
            </a:r>
            <a:r>
              <a:rPr lang="en-SE"/>
              <a:t>for the EU</a:t>
            </a:r>
          </a:p>
          <a:p>
            <a:r>
              <a:rPr lang="en-SE"/>
              <a:t>Acquiring the data from the Arctic seabed will put EU on the forefront of the </a:t>
            </a:r>
            <a:r>
              <a:rPr lang="en-SE" b="1"/>
              <a:t>Arctic and Climate research</a:t>
            </a:r>
          </a:p>
          <a:p>
            <a:r>
              <a:rPr lang="en-SE"/>
              <a:t>Possibility for countries to control sensing capabilities in their EEZ and territorial waters</a:t>
            </a:r>
            <a:endParaRPr lang="sv-SE" dirty="0"/>
          </a:p>
          <a:p>
            <a:endParaRPr lang="sv-SE" dirty="0"/>
          </a:p>
          <a:p>
            <a:r>
              <a:rPr lang="sv-SE" dirty="0" err="1"/>
              <a:t>Financial</a:t>
            </a:r>
            <a:r>
              <a:rPr lang="sv-SE" dirty="0"/>
              <a:t>:</a:t>
            </a:r>
          </a:p>
          <a:p>
            <a:r>
              <a:rPr lang="en-GB" dirty="0"/>
              <a:t>S</a:t>
            </a:r>
            <a:r>
              <a:rPr lang="en-SE"/>
              <a:t>hortest path = </a:t>
            </a:r>
            <a:r>
              <a:rPr lang="en-SE" b="1"/>
              <a:t>cheaper build</a:t>
            </a:r>
            <a:r>
              <a:rPr lang="en-SE"/>
              <a:t>, better business case</a:t>
            </a:r>
            <a:endParaRPr lang="sv-SE" dirty="0"/>
          </a:p>
          <a:p>
            <a:r>
              <a:rPr lang="en-SE"/>
              <a:t>Moves </a:t>
            </a:r>
            <a:r>
              <a:rPr lang="en-SE" b="1"/>
              <a:t>digital gravity </a:t>
            </a:r>
            <a:r>
              <a:rPr lang="en-SE"/>
              <a:t>to the North </a:t>
            </a:r>
            <a:r>
              <a:rPr lang="en-SE">
                <a:sym typeface="Wingdings" pitchFamily="2" charset="2"/>
              </a:rPr>
              <a:t> likely to </a:t>
            </a:r>
            <a:r>
              <a:rPr lang="en-SE" b="1">
                <a:sym typeface="Wingdings" pitchFamily="2" charset="2"/>
              </a:rPr>
              <a:t>boost GDP </a:t>
            </a:r>
            <a:r>
              <a:rPr lang="en-SE">
                <a:sym typeface="Wingdings" pitchFamily="2" charset="2"/>
              </a:rPr>
              <a:t>of Nordic countries</a:t>
            </a:r>
          </a:p>
          <a:p>
            <a:pPr lvl="1"/>
            <a:r>
              <a:rPr lang="en-GB" dirty="0">
                <a:sym typeface="Wingdings" pitchFamily="2" charset="2"/>
              </a:rPr>
              <a:t>Growing D</a:t>
            </a:r>
            <a:r>
              <a:rPr lang="en-SE">
                <a:sym typeface="Wingdings" pitchFamily="2" charset="2"/>
              </a:rPr>
              <a:t>ata Centre industry in the North, strong interest from Japanese companies to build in the Northern Europe</a:t>
            </a:r>
            <a:endParaRPr lang="en-GB" dirty="0">
              <a:sym typeface="Wingdings" pitchFamily="2" charset="2"/>
            </a:endParaRPr>
          </a:p>
          <a:p>
            <a:pPr lvl="1"/>
            <a:r>
              <a:rPr lang="en-GB" dirty="0">
                <a:sym typeface="Wingdings" pitchFamily="2" charset="2"/>
              </a:rPr>
              <a:t>This Data Centre industry can rely on stable power grid and benefit from free natural cooling</a:t>
            </a:r>
            <a:endParaRPr lang="en-SE">
              <a:sym typeface="Wingdings" pitchFamily="2" charset="2"/>
            </a:endParaRPr>
          </a:p>
          <a:p>
            <a:pPr lvl="1"/>
            <a:r>
              <a:rPr lang="en-SE">
                <a:sym typeface="Wingdings" pitchFamily="2" charset="2"/>
              </a:rPr>
              <a:t>Increased connectivity </a:t>
            </a:r>
            <a:r>
              <a:rPr lang="en-GB" dirty="0">
                <a:sym typeface="Wingdings" pitchFamily="2" charset="2"/>
              </a:rPr>
              <a:t>enables local business opportunities, productivity, trade and innovation</a:t>
            </a:r>
            <a:endParaRPr lang="en-SE">
              <a:sym typeface="Wingdings" pitchFamily="2" charset="2"/>
            </a:endParaRPr>
          </a:p>
          <a:p>
            <a:r>
              <a:rPr lang="en-GB" dirty="0"/>
              <a:t>Transporting data is cheaper than transporting power</a:t>
            </a:r>
            <a:endParaRPr lang="en-SE"/>
          </a:p>
          <a:p>
            <a:r>
              <a:rPr lang="en-US" dirty="0"/>
              <a:t>A new S</a:t>
            </a:r>
            <a:r>
              <a:rPr lang="en-SE"/>
              <a:t>wedish Icebreaker to perform maintenance on submarine cables in the Arctic and bring </a:t>
            </a:r>
            <a:r>
              <a:rPr lang="en-SE" b="1"/>
              <a:t>longterm revenue </a:t>
            </a:r>
            <a:r>
              <a:rPr lang="en-SE"/>
              <a:t>for Sweden</a:t>
            </a:r>
          </a:p>
          <a:p>
            <a:pPr algn="l"/>
            <a:r>
              <a:rPr lang="en-GB" b="0" i="0" dirty="0">
                <a:solidFill>
                  <a:srgbClr val="222222"/>
                </a:solidFill>
                <a:effectLst/>
                <a:latin typeface="Arial" panose="020B0604020202020204" pitchFamily="34" charset="0"/>
              </a:rPr>
              <a:t>Shorter = cheaper </a:t>
            </a:r>
          </a:p>
          <a:p>
            <a:pPr algn="l"/>
            <a:r>
              <a:rPr lang="en-GB" b="0" i="0" dirty="0">
                <a:solidFill>
                  <a:srgbClr val="222222"/>
                </a:solidFill>
                <a:effectLst/>
                <a:latin typeface="Arial" panose="020B0604020202020204" pitchFamily="34" charset="0"/>
              </a:rPr>
              <a:t>Moves digital gravity to the north. Likely to boost GDP from: </a:t>
            </a:r>
          </a:p>
          <a:p>
            <a:pPr algn="l">
              <a:buFont typeface="Arial" panose="020B0604020202020204" pitchFamily="34" charset="0"/>
              <a:buChar char="•"/>
            </a:pPr>
            <a:r>
              <a:rPr lang="en-GB" b="0" i="0" dirty="0">
                <a:solidFill>
                  <a:srgbClr val="222222"/>
                </a:solidFill>
                <a:effectLst/>
                <a:latin typeface="Arial" panose="020B0604020202020204" pitchFamily="34" charset="0"/>
              </a:rPr>
              <a:t>(greener) DC industry (with renewable energy and free cooling) supporting </a:t>
            </a:r>
            <a:r>
              <a:rPr lang="en-GB" b="0" i="0" dirty="0" err="1">
                <a:solidFill>
                  <a:srgbClr val="222222"/>
                </a:solidFill>
                <a:effectLst/>
                <a:latin typeface="Arial" panose="020B0604020202020204" pitchFamily="34" charset="0"/>
              </a:rPr>
              <a:t>japanese</a:t>
            </a:r>
            <a:r>
              <a:rPr lang="en-GB" b="0" i="0" dirty="0">
                <a:solidFill>
                  <a:srgbClr val="222222"/>
                </a:solidFill>
                <a:effectLst/>
                <a:latin typeface="Arial" panose="020B0604020202020204" pitchFamily="34" charset="0"/>
              </a:rPr>
              <a:t> customers. </a:t>
            </a:r>
          </a:p>
          <a:p>
            <a:pPr algn="l">
              <a:buFont typeface="Arial" panose="020B0604020202020204" pitchFamily="34" charset="0"/>
              <a:buChar char="•"/>
            </a:pPr>
            <a:r>
              <a:rPr lang="en-GB" b="0" i="0" dirty="0">
                <a:solidFill>
                  <a:srgbClr val="222222"/>
                </a:solidFill>
                <a:effectLst/>
                <a:latin typeface="Arial" panose="020B0604020202020204" pitchFamily="34" charset="0"/>
              </a:rPr>
              <a:t>increased connectivity (which enables local business opportunities, productivity, trade and innovation. Transporting power is more expensive than transporting bits.</a:t>
            </a:r>
          </a:p>
          <a:p>
            <a:pPr algn="l"/>
            <a:r>
              <a:rPr lang="en-GB" b="0" i="0" dirty="0">
                <a:solidFill>
                  <a:srgbClr val="222222"/>
                </a:solidFill>
                <a:effectLst/>
                <a:latin typeface="Arial" panose="020B0604020202020204" pitchFamily="34" charset="0"/>
              </a:rPr>
              <a:t>(+ from a societal point of view, PC also provides remote communities with broader access to services and may help remote areas remain/become populated).</a:t>
            </a:r>
          </a:p>
          <a:p>
            <a:pPr algn="l"/>
            <a:endParaRPr lang="en-GB" b="0" i="0" dirty="0">
              <a:solidFill>
                <a:srgbClr val="222222"/>
              </a:solidFill>
              <a:effectLst/>
              <a:latin typeface="Arial" panose="020B0604020202020204" pitchFamily="34" charset="0"/>
            </a:endParaRPr>
          </a:p>
          <a:p>
            <a:pPr algn="l"/>
            <a:r>
              <a:rPr lang="en-GB" b="0" i="0" dirty="0">
                <a:solidFill>
                  <a:srgbClr val="222222"/>
                </a:solidFill>
                <a:effectLst/>
                <a:latin typeface="Arial" panose="020B0604020202020204" pitchFamily="34" charset="0"/>
              </a:rPr>
              <a:t>Science:</a:t>
            </a:r>
          </a:p>
          <a:p>
            <a:r>
              <a:rPr lang="en-GB" dirty="0"/>
              <a:t>Arctic Ocean is unchartered – 25-30% is known.  Impossible to measure anything continuously with precise position under the Arctic ice today. </a:t>
            </a:r>
          </a:p>
          <a:p>
            <a:pPr marL="0" indent="0">
              <a:buNone/>
            </a:pPr>
            <a:r>
              <a:rPr lang="en-GB" dirty="0"/>
              <a:t>Polar Connect will bring:</a:t>
            </a:r>
          </a:p>
          <a:p>
            <a:pPr lvl="1"/>
            <a:r>
              <a:rPr lang="en-GB" dirty="0"/>
              <a:t>Arctic bathymetry data (maps of the seafloor) </a:t>
            </a:r>
          </a:p>
          <a:p>
            <a:pPr lvl="1"/>
            <a:r>
              <a:rPr lang="en-GB" dirty="0"/>
              <a:t>A long-term Arctic observatory: unique, unprecedented, continuous, near real-time measurements of temperature, pressure, salinity and potentially other parameters from under the Arctic ice.</a:t>
            </a:r>
          </a:p>
          <a:p>
            <a:pPr lvl="1"/>
            <a:r>
              <a:rPr lang="en-GB" dirty="0"/>
              <a:t>Connectivity for scientific institutes and instruments that rely on low latency in remote areas:</a:t>
            </a:r>
          </a:p>
          <a:p>
            <a:pPr lvl="2"/>
            <a:r>
              <a:rPr lang="en-GB" dirty="0"/>
              <a:t>EISCAT_3D (the world’s most advanced earth and climate observatory), VLBI stations (crucial to services based on GPS), supercomputers in Europe (LUMI, Arrhenius)</a:t>
            </a:r>
          </a:p>
          <a:p>
            <a:pPr lvl="2"/>
            <a:r>
              <a:rPr lang="en-GB" dirty="0"/>
              <a:t>Future initiatives</a:t>
            </a:r>
          </a:p>
          <a:p>
            <a:pPr lvl="1"/>
            <a:r>
              <a:rPr lang="en-GB" dirty="0"/>
              <a:t>Cost effective capacity for national research and education networks to enable global research cooperation and innovation to solve common challenges (climate, pandemics, AI)</a:t>
            </a:r>
            <a:endParaRPr lang="en-GB" b="0" i="0" dirty="0">
              <a:solidFill>
                <a:srgbClr val="222222"/>
              </a:solidFill>
              <a:effectLst/>
              <a:latin typeface="Arial" panose="020B0604020202020204" pitchFamily="34" charset="0"/>
            </a:endParaRPr>
          </a:p>
          <a:p>
            <a:endParaRPr lang="en-SE"/>
          </a:p>
          <a:p>
            <a:endParaRPr lang="en-SE"/>
          </a:p>
          <a:p>
            <a:endParaRPr lang="en-SE" dirty="0"/>
          </a:p>
        </p:txBody>
      </p:sp>
      <p:sp>
        <p:nvSpPr>
          <p:cNvPr id="4" name="Slide Number Placeholder 3">
            <a:extLst>
              <a:ext uri="{FF2B5EF4-FFF2-40B4-BE49-F238E27FC236}">
                <a16:creationId xmlns:a16="http://schemas.microsoft.com/office/drawing/2014/main" id="{C17FE59C-EFDA-62DD-9462-30E334CBC2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753D14-E9A8-534F-A1A4-63B461F5DCD9}"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43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4B753D14-E9A8-534F-A1A4-63B461F5DCD9}" type="slidenum">
              <a:rPr lang="en-DK" smtClean="0"/>
              <a:t>3</a:t>
            </a:fld>
            <a:endParaRPr lang="en-DK"/>
          </a:p>
        </p:txBody>
      </p:sp>
    </p:spTree>
    <p:extLst>
      <p:ext uri="{BB962C8B-B14F-4D97-AF65-F5344CB8AC3E}">
        <p14:creationId xmlns:p14="http://schemas.microsoft.com/office/powerpoint/2010/main" val="604769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sz="1200" kern="1200" noProof="0" dirty="0">
              <a:solidFill>
                <a:schemeClr val="tx1"/>
              </a:solidFill>
              <a:effectLst/>
              <a:latin typeface="Times New Roman" panose="02020603050405020304" pitchFamily="18" charset="0"/>
              <a:cs typeface="Times New Roma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D5EC-B27E-5E40-AE4A-E34A7DE47086}"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568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sv-SE" sz="1200" dirty="0">
              <a:latin typeface="Times New Roman"/>
              <a:ea typeface="Times New Roman"/>
              <a:cs typeface="Times New Roman"/>
              <a:sym typeface="Times New Roman"/>
            </a:endParaRPr>
          </a:p>
          <a:p>
            <a:pPr marL="0" lvl="0" indent="0" algn="l" rtl="0">
              <a:spcBef>
                <a:spcPts val="0"/>
              </a:spcBef>
              <a:spcAft>
                <a:spcPts val="0"/>
              </a:spcAft>
              <a:buNone/>
            </a:pPr>
            <a:r>
              <a:rPr lang="sv-SE" sz="1200" dirty="0">
                <a:latin typeface="Times New Roman"/>
                <a:ea typeface="Times New Roman"/>
                <a:cs typeface="Times New Roman"/>
                <a:sym typeface="Times New Roman"/>
              </a:rPr>
              <a:t>If </a:t>
            </a:r>
            <a:r>
              <a:rPr lang="sv-SE" sz="1200" dirty="0" err="1">
                <a:latin typeface="Times New Roman"/>
                <a:ea typeface="Times New Roman"/>
                <a:cs typeface="Times New Roman"/>
                <a:sym typeface="Times New Roman"/>
              </a:rPr>
              <a:t>we</a:t>
            </a:r>
            <a:r>
              <a:rPr lang="sv-SE" sz="1200" dirty="0">
                <a:latin typeface="Times New Roman"/>
                <a:ea typeface="Times New Roman"/>
                <a:cs typeface="Times New Roman"/>
                <a:sym typeface="Times New Roman"/>
              </a:rPr>
              <a:t> look at the </a:t>
            </a:r>
            <a:r>
              <a:rPr lang="sv-SE" sz="1200" dirty="0" err="1">
                <a:latin typeface="Times New Roman"/>
                <a:ea typeface="Times New Roman"/>
                <a:cs typeface="Times New Roman"/>
                <a:sym typeface="Times New Roman"/>
              </a:rPr>
              <a:t>connectivity</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today</a:t>
            </a:r>
            <a:r>
              <a:rPr lang="sv-SE" sz="1200" dirty="0">
                <a:latin typeface="Times New Roman"/>
                <a:ea typeface="Times New Roman"/>
                <a:cs typeface="Times New Roman"/>
                <a:sym typeface="Times New Roman"/>
              </a:rPr>
              <a:t> from an </a:t>
            </a:r>
            <a:r>
              <a:rPr lang="sv-SE" sz="1200" dirty="0" err="1">
                <a:latin typeface="Times New Roman"/>
                <a:ea typeface="Times New Roman"/>
                <a:cs typeface="Times New Roman"/>
                <a:sym typeface="Times New Roman"/>
              </a:rPr>
              <a:t>European</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perspective</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we</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can</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dive</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this</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into</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three</a:t>
            </a:r>
            <a:r>
              <a:rPr lang="sv-SE" sz="1200" dirty="0">
                <a:latin typeface="Times New Roman"/>
                <a:ea typeface="Times New Roman"/>
                <a:cs typeface="Times New Roman"/>
                <a:sym typeface="Times New Roman"/>
              </a:rPr>
              <a:t> different areas.</a:t>
            </a:r>
          </a:p>
          <a:p>
            <a:pPr marL="0" lvl="0" indent="0" algn="l" rtl="0">
              <a:spcBef>
                <a:spcPts val="0"/>
              </a:spcBef>
              <a:spcAft>
                <a:spcPts val="0"/>
              </a:spcAft>
              <a:buNone/>
            </a:pPr>
            <a:r>
              <a:rPr lang="sv-SE" sz="1200" dirty="0">
                <a:latin typeface="Times New Roman"/>
                <a:ea typeface="Times New Roman"/>
                <a:cs typeface="Times New Roman"/>
                <a:sym typeface="Times New Roman"/>
              </a:rPr>
              <a:t> </a:t>
            </a:r>
          </a:p>
          <a:p>
            <a:pPr marL="0" lvl="0" indent="0" algn="l" rtl="0">
              <a:spcBef>
                <a:spcPts val="0"/>
              </a:spcBef>
              <a:spcAft>
                <a:spcPts val="0"/>
              </a:spcAft>
              <a:buNone/>
            </a:pPr>
            <a:r>
              <a:rPr lang="sv-SE" sz="1200" dirty="0">
                <a:latin typeface="Times New Roman"/>
                <a:ea typeface="Times New Roman"/>
                <a:cs typeface="Times New Roman"/>
                <a:sym typeface="Times New Roman"/>
              </a:rPr>
              <a:t>If </a:t>
            </a:r>
            <a:r>
              <a:rPr lang="sv-SE" sz="1200" dirty="0" err="1">
                <a:latin typeface="Times New Roman"/>
                <a:ea typeface="Times New Roman"/>
                <a:cs typeface="Times New Roman"/>
                <a:sym typeface="Times New Roman"/>
              </a:rPr>
              <a:t>we</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would</a:t>
            </a:r>
            <a:r>
              <a:rPr lang="sv-SE" sz="1200" dirty="0">
                <a:latin typeface="Times New Roman"/>
                <a:ea typeface="Times New Roman"/>
                <a:cs typeface="Times New Roman"/>
                <a:sym typeface="Times New Roman"/>
              </a:rPr>
              <a:t> look at the </a:t>
            </a:r>
            <a:r>
              <a:rPr lang="sv-SE" sz="1200" dirty="0" err="1">
                <a:latin typeface="Times New Roman"/>
                <a:ea typeface="Times New Roman"/>
                <a:cs typeface="Times New Roman"/>
                <a:sym typeface="Times New Roman"/>
              </a:rPr>
              <a:t>Europe</a:t>
            </a:r>
            <a:r>
              <a:rPr lang="sv-SE" sz="1200" dirty="0">
                <a:latin typeface="Times New Roman"/>
                <a:ea typeface="Times New Roman"/>
                <a:cs typeface="Times New Roman"/>
                <a:sym typeface="Times New Roman"/>
              </a:rPr>
              <a:t>-North </a:t>
            </a:r>
            <a:r>
              <a:rPr lang="sv-SE" sz="1200" dirty="0" err="1">
                <a:latin typeface="Times New Roman"/>
                <a:ea typeface="Times New Roman"/>
                <a:cs typeface="Times New Roman"/>
                <a:sym typeface="Times New Roman"/>
              </a:rPr>
              <a:t>America</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connections</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there</a:t>
            </a:r>
            <a:r>
              <a:rPr lang="sv-SE" sz="1200" dirty="0">
                <a:latin typeface="Times New Roman"/>
                <a:ea typeface="Times New Roman"/>
                <a:cs typeface="Times New Roman"/>
                <a:sym typeface="Times New Roman"/>
              </a:rPr>
              <a:t> is a </a:t>
            </a:r>
            <a:r>
              <a:rPr lang="sv-SE" sz="1200" dirty="0" err="1">
                <a:latin typeface="Times New Roman"/>
                <a:ea typeface="Times New Roman"/>
                <a:cs typeface="Times New Roman"/>
                <a:sym typeface="Times New Roman"/>
              </a:rPr>
              <a:t>lot</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of</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connections</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between</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Europe</a:t>
            </a:r>
            <a:r>
              <a:rPr lang="sv-SE" sz="1200" dirty="0">
                <a:latin typeface="Times New Roman"/>
                <a:ea typeface="Times New Roman"/>
                <a:cs typeface="Times New Roman"/>
                <a:sym typeface="Times New Roman"/>
              </a:rPr>
              <a:t> and </a:t>
            </a:r>
            <a:r>
              <a:rPr lang="sv-SE" sz="1200" dirty="0" err="1">
                <a:latin typeface="Times New Roman"/>
                <a:ea typeface="Times New Roman"/>
                <a:cs typeface="Times New Roman"/>
                <a:sym typeface="Times New Roman"/>
              </a:rPr>
              <a:t>north</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America</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but</a:t>
            </a:r>
            <a:r>
              <a:rPr lang="sv-SE" sz="1200" dirty="0">
                <a:latin typeface="Times New Roman"/>
                <a:ea typeface="Times New Roman"/>
                <a:cs typeface="Times New Roman"/>
                <a:sym typeface="Times New Roman"/>
              </a:rPr>
              <a:t> systems </a:t>
            </a:r>
            <a:r>
              <a:rPr lang="sv-SE" sz="1200" dirty="0" err="1">
                <a:latin typeface="Times New Roman"/>
                <a:ea typeface="Times New Roman"/>
                <a:cs typeface="Times New Roman"/>
                <a:sym typeface="Times New Roman"/>
              </a:rPr>
              <a:t>are</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aging</a:t>
            </a:r>
            <a:r>
              <a:rPr lang="sv-SE" sz="1200" dirty="0">
                <a:latin typeface="Times New Roman"/>
                <a:ea typeface="Times New Roman"/>
                <a:cs typeface="Times New Roman"/>
                <a:sym typeface="Times New Roman"/>
              </a:rPr>
              <a:t> and </a:t>
            </a:r>
            <a:r>
              <a:rPr lang="sv-SE" sz="1200" dirty="0" err="1">
                <a:latin typeface="Times New Roman"/>
                <a:ea typeface="Times New Roman"/>
                <a:cs typeface="Times New Roman"/>
                <a:sym typeface="Times New Roman"/>
              </a:rPr>
              <a:t>are</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there</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enough</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vessels</a:t>
            </a:r>
            <a:r>
              <a:rPr lang="sv-SE" sz="1200" dirty="0">
                <a:latin typeface="Times New Roman"/>
                <a:ea typeface="Times New Roman"/>
                <a:cs typeface="Times New Roman"/>
                <a:sym typeface="Times New Roman"/>
              </a:rPr>
              <a:t> and </a:t>
            </a:r>
            <a:r>
              <a:rPr lang="sv-SE" sz="1200" dirty="0" err="1">
                <a:latin typeface="Times New Roman"/>
                <a:ea typeface="Times New Roman"/>
                <a:cs typeface="Times New Roman"/>
                <a:sym typeface="Times New Roman"/>
              </a:rPr>
              <a:t>cables</a:t>
            </a:r>
            <a:r>
              <a:rPr lang="sv-SE" sz="1200" dirty="0">
                <a:latin typeface="Times New Roman"/>
                <a:ea typeface="Times New Roman"/>
                <a:cs typeface="Times New Roman"/>
                <a:sym typeface="Times New Roman"/>
              </a:rPr>
              <a:t> to </a:t>
            </a:r>
            <a:r>
              <a:rPr lang="sv-SE" sz="1200" dirty="0" err="1">
                <a:latin typeface="Times New Roman"/>
                <a:ea typeface="Times New Roman"/>
                <a:cs typeface="Times New Roman"/>
                <a:sym typeface="Times New Roman"/>
              </a:rPr>
              <a:t>replace</a:t>
            </a:r>
            <a:r>
              <a:rPr lang="sv-SE" sz="1200" dirty="0">
                <a:latin typeface="Times New Roman"/>
                <a:ea typeface="Times New Roman"/>
                <a:cs typeface="Times New Roman"/>
                <a:sym typeface="Times New Roman"/>
              </a:rPr>
              <a:t> the </a:t>
            </a:r>
            <a:r>
              <a:rPr lang="sv-SE" sz="1200" dirty="0" err="1">
                <a:latin typeface="Times New Roman"/>
                <a:ea typeface="Times New Roman"/>
                <a:cs typeface="Times New Roman"/>
                <a:sym typeface="Times New Roman"/>
              </a:rPr>
              <a:t>existing</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cable</a:t>
            </a:r>
            <a:r>
              <a:rPr lang="sv-SE" sz="1200" dirty="0">
                <a:latin typeface="Times New Roman"/>
                <a:ea typeface="Times New Roman"/>
                <a:cs typeface="Times New Roman"/>
                <a:sym typeface="Times New Roman"/>
              </a:rPr>
              <a:t> system in the </a:t>
            </a:r>
            <a:r>
              <a:rPr lang="sv-SE" sz="1200" dirty="0" err="1">
                <a:latin typeface="Times New Roman"/>
                <a:ea typeface="Times New Roman"/>
                <a:cs typeface="Times New Roman"/>
                <a:sym typeface="Times New Roman"/>
              </a:rPr>
              <a:t>phase</a:t>
            </a:r>
            <a:r>
              <a:rPr lang="sv-SE" sz="1200" dirty="0">
                <a:latin typeface="Times New Roman"/>
                <a:ea typeface="Times New Roman"/>
                <a:cs typeface="Times New Roman"/>
                <a:sym typeface="Times New Roman"/>
              </a:rPr>
              <a:t> it </a:t>
            </a:r>
            <a:r>
              <a:rPr lang="sv-SE" sz="1200" dirty="0" err="1">
                <a:latin typeface="Times New Roman"/>
                <a:ea typeface="Times New Roman"/>
                <a:cs typeface="Times New Roman"/>
                <a:sym typeface="Times New Roman"/>
              </a:rPr>
              <a:t>may</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require</a:t>
            </a:r>
            <a:r>
              <a:rPr lang="sv-SE" sz="1200" dirty="0">
                <a:latin typeface="Times New Roman"/>
                <a:ea typeface="Times New Roman"/>
                <a:cs typeface="Times New Roman"/>
                <a:sym typeface="Times New Roman"/>
              </a:rPr>
              <a:t> for </a:t>
            </a:r>
            <a:r>
              <a:rPr lang="sv-SE" sz="1200" dirty="0" err="1">
                <a:latin typeface="Times New Roman"/>
                <a:ea typeface="Times New Roman"/>
                <a:cs typeface="Times New Roman"/>
                <a:sym typeface="Times New Roman"/>
              </a:rPr>
              <a:t>future</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needs</a:t>
            </a:r>
            <a:r>
              <a:rPr lang="sv-SE" sz="1200" dirty="0">
                <a:latin typeface="Times New Roman"/>
                <a:ea typeface="Times New Roman"/>
                <a:cs typeface="Times New Roman"/>
                <a:sym typeface="Times New Roman"/>
              </a:rPr>
              <a:t>?</a:t>
            </a:r>
          </a:p>
          <a:p>
            <a:pPr marL="0" lvl="0" indent="0" algn="l" rtl="0">
              <a:spcBef>
                <a:spcPts val="0"/>
              </a:spcBef>
              <a:spcAft>
                <a:spcPts val="0"/>
              </a:spcAft>
              <a:buNone/>
            </a:pPr>
            <a:r>
              <a:rPr lang="sv-SE" sz="1200" dirty="0">
                <a:latin typeface="Times New Roman"/>
                <a:ea typeface="Times New Roman"/>
                <a:cs typeface="Times New Roman"/>
                <a:sym typeface="Times New Roman"/>
              </a:rPr>
              <a:t> </a:t>
            </a:r>
          </a:p>
          <a:p>
            <a:pPr marL="0" lvl="0" indent="0" algn="l" rtl="0">
              <a:spcBef>
                <a:spcPts val="0"/>
              </a:spcBef>
              <a:spcAft>
                <a:spcPts val="0"/>
              </a:spcAft>
              <a:buNone/>
            </a:pPr>
            <a:r>
              <a:rPr lang="sv-SE" sz="1200" dirty="0">
                <a:latin typeface="Times New Roman"/>
                <a:ea typeface="Times New Roman"/>
                <a:cs typeface="Times New Roman"/>
                <a:sym typeface="Times New Roman"/>
              </a:rPr>
              <a:t> </a:t>
            </a:r>
            <a:r>
              <a:rPr lang="sv-SE" sz="1200" dirty="0">
                <a:solidFill>
                  <a:srgbClr val="FF0000"/>
                </a:solidFill>
                <a:latin typeface="Times New Roman"/>
                <a:ea typeface="Times New Roman"/>
                <a:cs typeface="Times New Roman"/>
                <a:sym typeface="Times New Roman"/>
              </a:rPr>
              <a:t>The </a:t>
            </a:r>
            <a:r>
              <a:rPr lang="sv-SE" sz="1200" dirty="0" err="1">
                <a:solidFill>
                  <a:srgbClr val="FF0000"/>
                </a:solidFill>
                <a:latin typeface="Times New Roman"/>
                <a:ea typeface="Times New Roman"/>
                <a:cs typeface="Times New Roman"/>
                <a:sym typeface="Times New Roman"/>
              </a:rPr>
              <a:t>Europe-Africa</a:t>
            </a:r>
            <a:r>
              <a:rPr lang="sv-SE" sz="1200" dirty="0">
                <a:solidFill>
                  <a:srgbClr val="FF0000"/>
                </a:solidFill>
                <a:latin typeface="Times New Roman"/>
                <a:ea typeface="Times New Roman"/>
                <a:cs typeface="Times New Roman"/>
                <a:sym typeface="Times New Roman"/>
              </a:rPr>
              <a:t> and </a:t>
            </a:r>
            <a:r>
              <a:rPr lang="sv-SE" sz="1200" dirty="0" err="1">
                <a:solidFill>
                  <a:srgbClr val="FF0000"/>
                </a:solidFill>
                <a:latin typeface="Times New Roman"/>
                <a:ea typeface="Times New Roman"/>
                <a:cs typeface="Times New Roman"/>
                <a:sym typeface="Times New Roman"/>
              </a:rPr>
              <a:t>Europe</a:t>
            </a:r>
            <a:r>
              <a:rPr lang="sv-SE" sz="1200" dirty="0">
                <a:solidFill>
                  <a:srgbClr val="FF0000"/>
                </a:solidFill>
                <a:latin typeface="Times New Roman"/>
                <a:ea typeface="Times New Roman"/>
                <a:cs typeface="Times New Roman"/>
                <a:sym typeface="Times New Roman"/>
              </a:rPr>
              <a:t>-South </a:t>
            </a:r>
            <a:r>
              <a:rPr lang="sv-SE" sz="1200" dirty="0" err="1">
                <a:solidFill>
                  <a:srgbClr val="FF0000"/>
                </a:solidFill>
                <a:latin typeface="Times New Roman"/>
                <a:ea typeface="Times New Roman"/>
                <a:cs typeface="Times New Roman"/>
                <a:sym typeface="Times New Roman"/>
              </a:rPr>
              <a:t>America</a:t>
            </a:r>
            <a:r>
              <a:rPr lang="sv-SE" sz="1200" dirty="0">
                <a:solidFill>
                  <a:srgbClr val="FF0000"/>
                </a:solidFill>
                <a:latin typeface="Times New Roman"/>
                <a:ea typeface="Times New Roman"/>
                <a:cs typeface="Times New Roman"/>
                <a:sym typeface="Times New Roman"/>
              </a:rPr>
              <a:t> </a:t>
            </a:r>
            <a:r>
              <a:rPr lang="sv-SE" sz="1200" dirty="0" err="1">
                <a:solidFill>
                  <a:srgbClr val="FF0000"/>
                </a:solidFill>
                <a:latin typeface="Times New Roman"/>
                <a:ea typeface="Times New Roman"/>
                <a:cs typeface="Times New Roman"/>
                <a:sym typeface="Times New Roman"/>
              </a:rPr>
              <a:t>cables</a:t>
            </a:r>
            <a:r>
              <a:rPr lang="sv-SE" sz="1200" dirty="0">
                <a:solidFill>
                  <a:srgbClr val="FF0000"/>
                </a:solidFill>
                <a:latin typeface="Times New Roman"/>
                <a:ea typeface="Times New Roman"/>
                <a:cs typeface="Times New Roman"/>
                <a:sym typeface="Times New Roman"/>
              </a:rPr>
              <a:t> goes </a:t>
            </a:r>
            <a:r>
              <a:rPr lang="sv-SE" sz="1200" dirty="0" err="1">
                <a:solidFill>
                  <a:srgbClr val="FF0000"/>
                </a:solidFill>
                <a:latin typeface="Times New Roman"/>
                <a:ea typeface="Times New Roman"/>
                <a:cs typeface="Times New Roman"/>
                <a:sym typeface="Times New Roman"/>
              </a:rPr>
              <a:t>outside</a:t>
            </a:r>
            <a:r>
              <a:rPr lang="sv-SE" sz="1200" dirty="0">
                <a:solidFill>
                  <a:srgbClr val="FF0000"/>
                </a:solidFill>
                <a:latin typeface="Times New Roman"/>
                <a:ea typeface="Times New Roman"/>
                <a:cs typeface="Times New Roman"/>
                <a:sym typeface="Times New Roman"/>
              </a:rPr>
              <a:t> the </a:t>
            </a:r>
            <a:r>
              <a:rPr lang="sv-SE" sz="1200" dirty="0" err="1">
                <a:solidFill>
                  <a:srgbClr val="FF0000"/>
                </a:solidFill>
                <a:latin typeface="Times New Roman"/>
                <a:ea typeface="Times New Roman"/>
                <a:cs typeface="Times New Roman"/>
                <a:sym typeface="Times New Roman"/>
              </a:rPr>
              <a:t>coast</a:t>
            </a:r>
            <a:r>
              <a:rPr lang="sv-SE" sz="1200" dirty="0">
                <a:solidFill>
                  <a:srgbClr val="FF0000"/>
                </a:solidFill>
                <a:latin typeface="Times New Roman"/>
                <a:ea typeface="Times New Roman"/>
                <a:cs typeface="Times New Roman"/>
                <a:sym typeface="Times New Roman"/>
              </a:rPr>
              <a:t> </a:t>
            </a:r>
            <a:r>
              <a:rPr lang="sv-SE" sz="1200" dirty="0" err="1">
                <a:solidFill>
                  <a:srgbClr val="FF0000"/>
                </a:solidFill>
                <a:latin typeface="Times New Roman"/>
                <a:ea typeface="Times New Roman"/>
                <a:cs typeface="Times New Roman"/>
                <a:sym typeface="Times New Roman"/>
              </a:rPr>
              <a:t>of</a:t>
            </a:r>
            <a:r>
              <a:rPr lang="sv-SE" sz="1200" dirty="0">
                <a:solidFill>
                  <a:srgbClr val="FF0000"/>
                </a:solidFill>
                <a:latin typeface="Times New Roman"/>
                <a:ea typeface="Times New Roman"/>
                <a:cs typeface="Times New Roman"/>
                <a:sym typeface="Times New Roman"/>
              </a:rPr>
              <a:t> </a:t>
            </a:r>
            <a:r>
              <a:rPr lang="sv-SE" sz="1200" dirty="0" err="1">
                <a:solidFill>
                  <a:srgbClr val="FF0000"/>
                </a:solidFill>
                <a:latin typeface="Times New Roman"/>
                <a:ea typeface="Times New Roman"/>
                <a:cs typeface="Times New Roman"/>
                <a:sym typeface="Times New Roman"/>
              </a:rPr>
              <a:t>Africa</a:t>
            </a:r>
            <a:r>
              <a:rPr lang="sv-SE" sz="1200" dirty="0">
                <a:solidFill>
                  <a:srgbClr val="FF0000"/>
                </a:solidFill>
                <a:latin typeface="Times New Roman"/>
                <a:ea typeface="Times New Roman"/>
                <a:cs typeface="Times New Roman"/>
                <a:sym typeface="Times New Roman"/>
              </a:rPr>
              <a:t> </a:t>
            </a:r>
            <a:r>
              <a:rPr lang="sv-SE" sz="1200" dirty="0" err="1">
                <a:solidFill>
                  <a:srgbClr val="FF0000"/>
                </a:solidFill>
                <a:latin typeface="Times New Roman"/>
                <a:ea typeface="Times New Roman"/>
                <a:cs typeface="Times New Roman"/>
                <a:sym typeface="Times New Roman"/>
              </a:rPr>
              <a:t>with</a:t>
            </a:r>
            <a:r>
              <a:rPr lang="sv-SE" sz="1200" dirty="0">
                <a:solidFill>
                  <a:srgbClr val="FF0000"/>
                </a:solidFill>
                <a:latin typeface="Times New Roman"/>
                <a:ea typeface="Times New Roman"/>
                <a:cs typeface="Times New Roman"/>
                <a:sym typeface="Times New Roman"/>
              </a:rPr>
              <a:t> </a:t>
            </a:r>
            <a:r>
              <a:rPr lang="sv-SE" sz="1200" dirty="0" err="1">
                <a:solidFill>
                  <a:srgbClr val="FF0000"/>
                </a:solidFill>
                <a:latin typeface="Times New Roman"/>
                <a:ea typeface="Times New Roman"/>
                <a:cs typeface="Times New Roman"/>
                <a:sym typeface="Times New Roman"/>
              </a:rPr>
              <a:t>limited</a:t>
            </a:r>
            <a:r>
              <a:rPr lang="sv-SE" sz="1200" dirty="0">
                <a:solidFill>
                  <a:srgbClr val="FF0000"/>
                </a:solidFill>
                <a:latin typeface="Times New Roman"/>
                <a:ea typeface="Times New Roman"/>
                <a:cs typeface="Times New Roman"/>
                <a:sym typeface="Times New Roman"/>
              </a:rPr>
              <a:t> </a:t>
            </a:r>
            <a:r>
              <a:rPr lang="sv-SE" sz="1200" dirty="0" err="1">
                <a:solidFill>
                  <a:srgbClr val="FF0000"/>
                </a:solidFill>
                <a:latin typeface="Times New Roman"/>
                <a:ea typeface="Times New Roman"/>
                <a:cs typeface="Times New Roman"/>
                <a:sym typeface="Times New Roman"/>
              </a:rPr>
              <a:t>redundancy</a:t>
            </a:r>
            <a:r>
              <a:rPr lang="sv-SE" sz="1200" dirty="0">
                <a:solidFill>
                  <a:srgbClr val="FF0000"/>
                </a:solidFill>
                <a:latin typeface="Times New Roman"/>
                <a:ea typeface="Times New Roman"/>
                <a:cs typeface="Times New Roman"/>
                <a:sym typeface="Times New Roman"/>
              </a:rPr>
              <a:t>.</a:t>
            </a:r>
            <a:endParaRPr lang="sv-SE" sz="1200" dirty="0">
              <a:latin typeface="Times New Roman"/>
              <a:ea typeface="Times New Roman"/>
              <a:cs typeface="Times New Roman"/>
              <a:sym typeface="Times New Roman"/>
            </a:endParaRPr>
          </a:p>
          <a:p>
            <a:pPr marL="0" lvl="0" indent="0" algn="l" rtl="0">
              <a:spcBef>
                <a:spcPts val="0"/>
              </a:spcBef>
              <a:spcAft>
                <a:spcPts val="0"/>
              </a:spcAft>
              <a:buNone/>
            </a:pPr>
            <a:r>
              <a:rPr lang="sv-SE" sz="1200" dirty="0">
                <a:latin typeface="Times New Roman"/>
                <a:ea typeface="Times New Roman"/>
                <a:cs typeface="Times New Roman"/>
                <a:sym typeface="Times New Roman"/>
              </a:rPr>
              <a:t> </a:t>
            </a:r>
          </a:p>
          <a:p>
            <a:pPr marL="0" lvl="0" indent="0" algn="l" rtl="0">
              <a:spcBef>
                <a:spcPts val="0"/>
              </a:spcBef>
              <a:spcAft>
                <a:spcPts val="0"/>
              </a:spcAft>
              <a:buNone/>
            </a:pPr>
            <a:r>
              <a:rPr lang="sv-SE" sz="1200" dirty="0">
                <a:latin typeface="Times New Roman"/>
                <a:ea typeface="Times New Roman"/>
                <a:cs typeface="Times New Roman"/>
                <a:sym typeface="Times New Roman"/>
              </a:rPr>
              <a:t>The </a:t>
            </a:r>
            <a:r>
              <a:rPr lang="sv-SE" sz="1200" dirty="0" err="1">
                <a:latin typeface="Times New Roman"/>
                <a:ea typeface="Times New Roman"/>
                <a:cs typeface="Times New Roman"/>
                <a:sym typeface="Times New Roman"/>
              </a:rPr>
              <a:t>terrestrial</a:t>
            </a:r>
            <a:r>
              <a:rPr lang="sv-SE" sz="1200" dirty="0">
                <a:latin typeface="Times New Roman"/>
                <a:ea typeface="Times New Roman"/>
                <a:cs typeface="Times New Roman"/>
                <a:sym typeface="Times New Roman"/>
              </a:rPr>
              <a:t> route </a:t>
            </a:r>
            <a:r>
              <a:rPr lang="sv-SE" sz="1200" dirty="0" err="1">
                <a:latin typeface="Times New Roman"/>
                <a:ea typeface="Times New Roman"/>
                <a:cs typeface="Times New Roman"/>
                <a:sym typeface="Times New Roman"/>
              </a:rPr>
              <a:t>across</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Russia</a:t>
            </a:r>
            <a:r>
              <a:rPr lang="sv-SE" sz="1200" dirty="0">
                <a:latin typeface="Times New Roman"/>
                <a:ea typeface="Times New Roman"/>
                <a:cs typeface="Times New Roman"/>
                <a:sym typeface="Times New Roman"/>
              </a:rPr>
              <a:t> is </a:t>
            </a:r>
            <a:r>
              <a:rPr lang="sv-SE" sz="1200" dirty="0" err="1">
                <a:latin typeface="Times New Roman"/>
                <a:ea typeface="Times New Roman"/>
                <a:cs typeface="Times New Roman"/>
                <a:sym typeface="Times New Roman"/>
              </a:rPr>
              <a:t>getting</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closed</a:t>
            </a:r>
            <a:r>
              <a:rPr lang="sv-SE" sz="1200" dirty="0">
                <a:latin typeface="Times New Roman"/>
                <a:ea typeface="Times New Roman"/>
                <a:cs typeface="Times New Roman"/>
                <a:sym typeface="Times New Roman"/>
              </a:rPr>
              <a:t> and </a:t>
            </a:r>
            <a:r>
              <a:rPr lang="sv-SE" sz="1200" dirty="0" err="1">
                <a:latin typeface="Times New Roman"/>
                <a:ea typeface="Times New Roman"/>
                <a:cs typeface="Times New Roman"/>
                <a:sym typeface="Times New Roman"/>
              </a:rPr>
              <a:t>contracts</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terminated</a:t>
            </a:r>
            <a:r>
              <a:rPr lang="sv-SE" sz="1200" dirty="0">
                <a:latin typeface="Times New Roman"/>
                <a:ea typeface="Times New Roman"/>
                <a:cs typeface="Times New Roman"/>
                <a:sym typeface="Times New Roman"/>
              </a:rPr>
              <a:t>. </a:t>
            </a:r>
          </a:p>
          <a:p>
            <a:pPr marL="0" lvl="0" indent="0" algn="l" rtl="0">
              <a:spcBef>
                <a:spcPts val="0"/>
              </a:spcBef>
              <a:spcAft>
                <a:spcPts val="0"/>
              </a:spcAft>
              <a:buNone/>
            </a:pPr>
            <a:r>
              <a:rPr lang="sv-SE" sz="1200" dirty="0">
                <a:latin typeface="Times New Roman"/>
                <a:ea typeface="Times New Roman"/>
                <a:cs typeface="Times New Roman"/>
                <a:sym typeface="Times New Roman"/>
              </a:rPr>
              <a:t> </a:t>
            </a:r>
          </a:p>
          <a:p>
            <a:pPr marL="0" lvl="0" indent="0" algn="l" rtl="0">
              <a:spcBef>
                <a:spcPts val="0"/>
              </a:spcBef>
              <a:spcAft>
                <a:spcPts val="0"/>
              </a:spcAft>
              <a:buNone/>
            </a:pPr>
            <a:r>
              <a:rPr lang="sv-SE" sz="1200" dirty="0" err="1">
                <a:latin typeface="Times New Roman"/>
                <a:ea typeface="Times New Roman"/>
                <a:cs typeface="Times New Roman"/>
                <a:sym typeface="Times New Roman"/>
              </a:rPr>
              <a:t>Which</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then</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leaves</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us</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with</a:t>
            </a:r>
            <a:r>
              <a:rPr lang="sv-SE" sz="1200" dirty="0">
                <a:latin typeface="Times New Roman"/>
                <a:ea typeface="Times New Roman"/>
                <a:cs typeface="Times New Roman"/>
                <a:sym typeface="Times New Roman"/>
              </a:rPr>
              <a:t> the Suez routes to the </a:t>
            </a:r>
            <a:r>
              <a:rPr lang="sv-SE" sz="1200" dirty="0" err="1">
                <a:latin typeface="Times New Roman"/>
                <a:ea typeface="Times New Roman"/>
                <a:cs typeface="Times New Roman"/>
                <a:sym typeface="Times New Roman"/>
              </a:rPr>
              <a:t>middle</a:t>
            </a:r>
            <a:r>
              <a:rPr lang="sv-SE" sz="1200" dirty="0">
                <a:latin typeface="Times New Roman"/>
                <a:ea typeface="Times New Roman"/>
                <a:cs typeface="Times New Roman"/>
                <a:sym typeface="Times New Roman"/>
              </a:rPr>
              <a:t> </a:t>
            </a:r>
            <a:r>
              <a:rPr lang="sv-SE" sz="1200" dirty="0" err="1">
                <a:latin typeface="Times New Roman"/>
                <a:ea typeface="Times New Roman"/>
                <a:cs typeface="Times New Roman"/>
                <a:sym typeface="Times New Roman"/>
              </a:rPr>
              <a:t>East</a:t>
            </a:r>
            <a:r>
              <a:rPr lang="sv-SE" sz="1200" dirty="0">
                <a:latin typeface="Times New Roman"/>
                <a:ea typeface="Times New Roman"/>
                <a:cs typeface="Times New Roman"/>
                <a:sym typeface="Times New Roman"/>
              </a:rPr>
              <a:t> and </a:t>
            </a:r>
            <a:r>
              <a:rPr lang="sv-SE" sz="1200" dirty="0" err="1">
                <a:latin typeface="Times New Roman"/>
                <a:ea typeface="Times New Roman"/>
                <a:cs typeface="Times New Roman"/>
                <a:sym typeface="Times New Roman"/>
              </a:rPr>
              <a:t>Asia</a:t>
            </a:r>
            <a:r>
              <a:rPr lang="sv-SE" sz="1200" dirty="0">
                <a:latin typeface="Times New Roman"/>
                <a:ea typeface="Times New Roman"/>
                <a:cs typeface="Times New Roman"/>
                <a:sym typeface="Times New Roman"/>
              </a:rPr>
              <a:t>.</a:t>
            </a:r>
          </a:p>
          <a:p>
            <a:pPr marL="0" lvl="0" indent="0" algn="l" rtl="0">
              <a:spcBef>
                <a:spcPts val="0"/>
              </a:spcBef>
              <a:spcAft>
                <a:spcPts val="0"/>
              </a:spcAft>
              <a:buClr>
                <a:schemeClr val="dk1"/>
              </a:buClr>
              <a:buSzPts val="1200"/>
              <a:buFont typeface="Arial"/>
              <a:buNone/>
            </a:pPr>
            <a:endParaRPr lang="sv-SE" dirty="0"/>
          </a:p>
          <a:p>
            <a:pPr marL="0" lvl="0" indent="0" algn="l">
              <a:spcBef>
                <a:spcPts val="0"/>
              </a:spcBef>
              <a:spcAft>
                <a:spcPts val="0"/>
              </a:spcAft>
              <a:buSzPts val="1200"/>
              <a:buFont typeface="Arial"/>
              <a:buNone/>
            </a:pPr>
            <a:endParaRPr lang="sv-SE" dirty="0">
              <a:ea typeface="Calibri"/>
              <a:cs typeface="Calibri"/>
            </a:endParaRPr>
          </a:p>
        </p:txBody>
      </p:sp>
      <p:sp>
        <p:nvSpPr>
          <p:cNvPr id="4" name="Slide Number Placeholder 3"/>
          <p:cNvSpPr>
            <a:spLocks noGrp="1"/>
          </p:cNvSpPr>
          <p:nvPr>
            <p:ph type="sldNum" sz="quarter" idx="5"/>
          </p:nvPr>
        </p:nvSpPr>
        <p:spPr/>
        <p:txBody>
          <a:bodyPr/>
          <a:lstStyle/>
          <a:p>
            <a:fld id="{4B753D14-E9A8-534F-A1A4-63B461F5DCD9}" type="slidenum">
              <a:rPr lang="en-DK" smtClean="0"/>
              <a:t>5</a:t>
            </a:fld>
            <a:endParaRPr lang="en-DK"/>
          </a:p>
        </p:txBody>
      </p:sp>
    </p:spTree>
    <p:extLst>
      <p:ext uri="{BB962C8B-B14F-4D97-AF65-F5344CB8AC3E}">
        <p14:creationId xmlns:p14="http://schemas.microsoft.com/office/powerpoint/2010/main" val="454459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Times New Roman" panose="02020603050405020304" pitchFamily="18" charset="0"/>
                <a:ea typeface="Times New Roman"/>
                <a:cs typeface="+mn-cs"/>
                <a:sym typeface="Times New Roman"/>
              </a:rPr>
              <a:t>If we look a bit closer at the Suez Canal, this is where 90% of the direct traffic between Europe and Asia today traverses a very narrow passage. At its most narrow point the canal is only 200 meters wide, and the waters are highly trafficked: there are 1500 ships passing every month (KLICK KLICK KLICK).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noProof="0" dirty="0">
              <a:solidFill>
                <a:schemeClr val="tx1"/>
              </a:solidFill>
              <a:effectLst/>
              <a:latin typeface="Times New Roman" panose="02020603050405020304" pitchFamily="18" charset="0"/>
              <a:ea typeface="Times New Roman"/>
              <a:cs typeface="+mn-cs"/>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Times New Roman" panose="02020603050405020304" pitchFamily="18" charset="0"/>
                <a:ea typeface="Times New Roman"/>
                <a:cs typeface="+mn-cs"/>
                <a:sym typeface="Times New Roman"/>
              </a:rPr>
              <a:t>In 2024 there was damage </a:t>
            </a:r>
            <a:r>
              <a:rPr lang="en-GB" sz="1200" kern="1200" noProof="0" dirty="0">
                <a:solidFill>
                  <a:schemeClr val="tx1"/>
                </a:solidFill>
                <a:effectLst/>
                <a:latin typeface="Times New Roman" panose="02020603050405020304" pitchFamily="18" charset="0"/>
                <a:cs typeface="+mn-cs"/>
              </a:rPr>
              <a:t>to three submarine cables off the coast of Yemen due to acts of war. Hard to repair cables in a war zone. And new cables are unlikely to use this route in the foreseeable future.</a:t>
            </a:r>
          </a:p>
          <a:p>
            <a:pPr>
              <a:defRPr/>
            </a:pPr>
            <a:endParaRPr lang="en-GB" sz="1200" kern="1200" noProof="0" dirty="0">
              <a:solidFill>
                <a:schemeClr val="tx1"/>
              </a:solidFill>
              <a:effectLst/>
              <a:latin typeface="Times New Roman" panose="02020603050405020304" pitchFamily="18" charset="0"/>
              <a:cs typeface="Times New Roman"/>
            </a:endParaRPr>
          </a:p>
        </p:txBody>
      </p:sp>
      <p:sp>
        <p:nvSpPr>
          <p:cNvPr id="4" name="Slide Number Placeholder 3"/>
          <p:cNvSpPr>
            <a:spLocks noGrp="1"/>
          </p:cNvSpPr>
          <p:nvPr>
            <p:ph type="sldNum" sz="quarter" idx="5"/>
          </p:nvPr>
        </p:nvSpPr>
        <p:spPr/>
        <p:txBody>
          <a:bodyPr/>
          <a:lstStyle/>
          <a:p>
            <a:fld id="{4B753D14-E9A8-534F-A1A4-63B461F5DCD9}" type="slidenum">
              <a:rPr lang="en-DK" smtClean="0"/>
              <a:t>6</a:t>
            </a:fld>
            <a:endParaRPr lang="en-DK"/>
          </a:p>
        </p:txBody>
      </p:sp>
    </p:spTree>
    <p:extLst>
      <p:ext uri="{BB962C8B-B14F-4D97-AF65-F5344CB8AC3E}">
        <p14:creationId xmlns:p14="http://schemas.microsoft.com/office/powerpoint/2010/main" val="1208900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LT"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753D14-E9A8-534F-A1A4-63B461F5DCD9}" type="slidenum">
              <a:rPr lang="en-DK" smtClean="0"/>
              <a:t>7</a:t>
            </a:fld>
            <a:endParaRPr lang="en-DK"/>
          </a:p>
        </p:txBody>
      </p:sp>
    </p:spTree>
    <p:extLst>
      <p:ext uri="{BB962C8B-B14F-4D97-AF65-F5344CB8AC3E}">
        <p14:creationId xmlns:p14="http://schemas.microsoft.com/office/powerpoint/2010/main" val="3393554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tx1"/>
              </a:solidFill>
              <a:effectLst/>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tx1"/>
              </a:solidFill>
              <a:effectLst/>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Times New Roman" panose="02020603050405020304" pitchFamily="18" charset="0"/>
                <a:ea typeface="Calibri" panose="020F0502020204030204" pitchFamily="34" charset="0"/>
                <a:cs typeface="+mn-cs"/>
              </a:rPr>
              <a:t>This initiative is of high relevance at political levels both globally, at EU-level, and in Sweden.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tx1"/>
              </a:solidFill>
              <a:effectLst/>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Times New Roman" panose="02020603050405020304" pitchFamily="18" charset="0"/>
                <a:ea typeface="Calibri" panose="020F0502020204030204" pitchFamily="34" charset="0"/>
                <a:cs typeface="+mn-cs"/>
              </a:rPr>
              <a:t>At least two </a:t>
            </a:r>
            <a:r>
              <a:rPr lang="en-GB" sz="1800" b="1" kern="1200" dirty="0">
                <a:solidFill>
                  <a:schemeClr val="tx1"/>
                </a:solidFill>
                <a:effectLst/>
                <a:latin typeface="Times New Roman" panose="02020603050405020304" pitchFamily="18" charset="0"/>
                <a:ea typeface="Calibri" panose="020F0502020204030204" pitchFamily="34" charset="0"/>
                <a:cs typeface="+mn-cs"/>
              </a:rPr>
              <a:t>G7 meetings </a:t>
            </a:r>
            <a:r>
              <a:rPr lang="en-GB" sz="1800" kern="1200" dirty="0">
                <a:solidFill>
                  <a:schemeClr val="tx1"/>
                </a:solidFill>
                <a:effectLst/>
                <a:latin typeface="Times New Roman" panose="02020603050405020304" pitchFamily="18" charset="0"/>
                <a:ea typeface="Calibri" panose="020F0502020204030204" pitchFamily="34" charset="0"/>
                <a:cs typeface="+mn-cs"/>
              </a:rPr>
              <a:t>(one in Japan 2023 and the other in Italy 2024) have resulted in statements in support of additional submarine cables to increase resilience, specifically mentioning the Arctic as a possible new route.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tx1"/>
              </a:solidFill>
              <a:effectLst/>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tx1"/>
              </a:solidFill>
              <a:effectLst/>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Times New Roman" panose="02020603050405020304" pitchFamily="18" charset="0"/>
                <a:ea typeface="Calibri" panose="020F0502020204030204" pitchFamily="34" charset="0"/>
                <a:cs typeface="+mn-cs"/>
              </a:rPr>
              <a:t>Arctic submarine cables are of High relevance to the EU, which is why our project received CEF funding. There have been three European – Japan Digital Partnership Councils, the last earlier this year, where </a:t>
            </a:r>
            <a:r>
              <a:rPr lang="en-US" sz="1800" dirty="0"/>
              <a:t>The EU and Japan have reinforced their cooperation on submarine cables, </a:t>
            </a:r>
            <a:r>
              <a:rPr lang="en-US" sz="1800" dirty="0" err="1"/>
              <a:t>recognising</a:t>
            </a:r>
            <a:r>
              <a:rPr lang="en-US" sz="1800" dirty="0"/>
              <a:t> the importance of secure, resilient and sustainable global connectivity. They have also </a:t>
            </a:r>
            <a:r>
              <a:rPr lang="en-US" sz="1800" dirty="0" err="1"/>
              <a:t>recognised</a:t>
            </a:r>
            <a:r>
              <a:rPr lang="en-US" sz="1800" dirty="0"/>
              <a:t> the importance of the development of the pioneering Arctic connectivity route to ensure trusted data flows between Europe and Japan.</a:t>
            </a:r>
            <a:endParaRPr lang="en-GB" sz="1800" kern="1200" dirty="0">
              <a:solidFill>
                <a:schemeClr val="tx1"/>
              </a:solidFill>
              <a:effectLst/>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tx1"/>
              </a:solidFill>
              <a:effectLst/>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Times New Roman" panose="02020603050405020304" pitchFamily="18" charset="0"/>
                <a:ea typeface="Calibri" panose="020F0502020204030204" pitchFamily="34" charset="0"/>
                <a:cs typeface="+mn-cs"/>
              </a:rPr>
              <a:t>In Sweden, this is also a priority at governmental level, where a Sweden-Japan bilateral meeting took place earlier this year, and the government has assigned specific funding for this initiative. We also have </a:t>
            </a:r>
            <a:r>
              <a:rPr lang="en-GB" sz="1800" kern="1200" dirty="0" err="1">
                <a:solidFill>
                  <a:schemeClr val="tx1"/>
                </a:solidFill>
                <a:effectLst/>
                <a:latin typeface="Times New Roman" panose="02020603050405020304" pitchFamily="18" charset="0"/>
                <a:ea typeface="Calibri" panose="020F0502020204030204" pitchFamily="34" charset="0"/>
                <a:cs typeface="+mn-cs"/>
              </a:rPr>
              <a:t>politival</a:t>
            </a:r>
            <a:r>
              <a:rPr lang="en-GB" sz="1800" kern="1200" dirty="0">
                <a:solidFill>
                  <a:schemeClr val="tx1"/>
                </a:solidFill>
                <a:effectLst/>
                <a:latin typeface="Times New Roman" panose="02020603050405020304" pitchFamily="18" charset="0"/>
                <a:ea typeface="Calibri" panose="020F0502020204030204" pitchFamily="34" charset="0"/>
                <a:cs typeface="+mn-cs"/>
              </a:rPr>
              <a:t> government support from…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753D14-E9A8-534F-A1A4-63B461F5DCD9}"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920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8AC71-5676-D5B3-D5ED-B518B92B545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D78AA12-BFB5-2594-D9D9-67049B60C30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28375FF-E0A6-9FE1-4419-A89EF5E2B00F}"/>
              </a:ext>
            </a:extLst>
          </p:cNvPr>
          <p:cNvSpPr>
            <a:spLocks noGrp="1"/>
          </p:cNvSpPr>
          <p:nvPr>
            <p:ph type="body" idx="1"/>
          </p:nvPr>
        </p:nvSpPr>
        <p:spPr/>
        <p:txBody>
          <a:bodyPr/>
          <a:lstStyle/>
          <a:p>
            <a:r>
              <a:rPr lang="en-GB" dirty="0"/>
              <a:t>This initiative is of course complex, involves multiple stakeholders, and requires multiple steps. Three projects have so far been funded through the  </a:t>
            </a:r>
            <a:r>
              <a:rPr lang="en-US" b="1" dirty="0"/>
              <a:t>Connecting Europe Facility (CEF) Digital </a:t>
            </a:r>
            <a:r>
              <a:rPr lang="en-US" b="1" dirty="0" err="1"/>
              <a:t>programme</a:t>
            </a:r>
            <a:r>
              <a:rPr lang="en-US" b="1" dirty="0"/>
              <a:t> </a:t>
            </a:r>
            <a:r>
              <a:rPr lang="en-US" b="0" dirty="0"/>
              <a:t>and one more is planned. Broadly, the key elements are: identifying potential routes in the Arctic, identifying potential novel cable technologies that allow for scientific use as well, ensuring that the route is feasible (icebreaker), and ensuring the sustainability also for the use of the cables (including cable landing stations, data management </a:t>
            </a:r>
            <a:r>
              <a:rPr lang="en-US" b="0" dirty="0" err="1"/>
              <a:t>etc</a:t>
            </a:r>
            <a:r>
              <a:rPr lang="en-US" b="0" dirty="0"/>
              <a:t>),. Many of these elements are relevant for NRENs and could be strategic investments, such as …</a:t>
            </a:r>
            <a:endParaRPr lang="en-GB" dirty="0"/>
          </a:p>
          <a:p>
            <a:endParaRPr lang="en-GB" dirty="0"/>
          </a:p>
          <a:p>
            <a:endParaRPr lang="en-GB" dirty="0"/>
          </a:p>
        </p:txBody>
      </p:sp>
      <p:sp>
        <p:nvSpPr>
          <p:cNvPr id="4" name="Espace réservé du numéro de diapositive 3">
            <a:extLst>
              <a:ext uri="{FF2B5EF4-FFF2-40B4-BE49-F238E27FC236}">
                <a16:creationId xmlns:a16="http://schemas.microsoft.com/office/drawing/2014/main" id="{1AF5FE0F-CD9E-1B65-A61E-E40928532AB1}"/>
              </a:ext>
            </a:extLst>
          </p:cNvPr>
          <p:cNvSpPr>
            <a:spLocks noGrp="1"/>
          </p:cNvSpPr>
          <p:nvPr>
            <p:ph type="sldNum" sz="quarter" idx="5"/>
          </p:nvPr>
        </p:nvSpPr>
        <p:spPr/>
        <p:txBody>
          <a:bodyPr/>
          <a:lstStyle/>
          <a:p>
            <a:fld id="{288ED5EC-B27E-5E40-AE4A-E34A7DE47086}" type="slidenum">
              <a:rPr lang="en-LT" smtClean="0"/>
              <a:t>9</a:t>
            </a:fld>
            <a:endParaRPr lang="en-LT"/>
          </a:p>
        </p:txBody>
      </p:sp>
    </p:spTree>
    <p:extLst>
      <p:ext uri="{BB962C8B-B14F-4D97-AF65-F5344CB8AC3E}">
        <p14:creationId xmlns:p14="http://schemas.microsoft.com/office/powerpoint/2010/main" val="1738838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Master" Target="../slideMasters/slideMaster4.xml"/><Relationship Id="rId5" Type="http://schemas.openxmlformats.org/officeDocument/2006/relationships/image" Target="../media/image44.png"/><Relationship Id="rId4" Type="http://schemas.openxmlformats.org/officeDocument/2006/relationships/image" Target="../media/image4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customXml" Target="../ink/ink10.xml"/><Relationship Id="rId26" Type="http://schemas.openxmlformats.org/officeDocument/2006/relationships/customXml" Target="../ink/ink18.xml"/><Relationship Id="rId39" Type="http://schemas.openxmlformats.org/officeDocument/2006/relationships/image" Target="../media/image1.png"/><Relationship Id="rId21" Type="http://schemas.openxmlformats.org/officeDocument/2006/relationships/customXml" Target="../ink/ink13.xml"/><Relationship Id="rId34" Type="http://schemas.openxmlformats.org/officeDocument/2006/relationships/customXml" Target="../ink/ink26.xml"/><Relationship Id="rId7" Type="http://schemas.openxmlformats.org/officeDocument/2006/relationships/image" Target="../media/image16.png"/><Relationship Id="rId2" Type="http://schemas.openxmlformats.org/officeDocument/2006/relationships/image" Target="../media/image12.png"/><Relationship Id="rId16" Type="http://schemas.openxmlformats.org/officeDocument/2006/relationships/customXml" Target="../ink/ink8.xml"/><Relationship Id="rId20" Type="http://schemas.openxmlformats.org/officeDocument/2006/relationships/customXml" Target="../ink/ink12.xml"/><Relationship Id="rId29" Type="http://schemas.openxmlformats.org/officeDocument/2006/relationships/customXml" Target="../ink/ink21.xml"/><Relationship Id="rId41"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customXml" Target="../ink/ink2.xml"/><Relationship Id="rId11" Type="http://schemas.openxmlformats.org/officeDocument/2006/relationships/image" Target="../media/image18.png"/><Relationship Id="rId24" Type="http://schemas.openxmlformats.org/officeDocument/2006/relationships/customXml" Target="../ink/ink16.xml"/><Relationship Id="rId32" Type="http://schemas.openxmlformats.org/officeDocument/2006/relationships/customXml" Target="../ink/ink24.xml"/><Relationship Id="rId37" Type="http://schemas.openxmlformats.org/officeDocument/2006/relationships/customXml" Target="../ink/ink29.xml"/><Relationship Id="rId40" Type="http://schemas.openxmlformats.org/officeDocument/2006/relationships/image" Target="../media/image2.jpeg"/><Relationship Id="rId5" Type="http://schemas.openxmlformats.org/officeDocument/2006/relationships/image" Target="../media/image15.png"/><Relationship Id="rId15" Type="http://schemas.openxmlformats.org/officeDocument/2006/relationships/customXml" Target="../ink/ink7.xml"/><Relationship Id="rId23" Type="http://schemas.openxmlformats.org/officeDocument/2006/relationships/customXml" Target="../ink/ink15.xml"/><Relationship Id="rId28" Type="http://schemas.openxmlformats.org/officeDocument/2006/relationships/customXml" Target="../ink/ink20.xml"/><Relationship Id="rId36" Type="http://schemas.openxmlformats.org/officeDocument/2006/relationships/customXml" Target="../ink/ink28.xml"/><Relationship Id="rId10" Type="http://schemas.openxmlformats.org/officeDocument/2006/relationships/customXml" Target="../ink/ink4.xml"/><Relationship Id="rId19" Type="http://schemas.openxmlformats.org/officeDocument/2006/relationships/customXml" Target="../ink/ink11.xml"/><Relationship Id="rId31" Type="http://schemas.openxmlformats.org/officeDocument/2006/relationships/customXml" Target="../ink/ink23.xml"/><Relationship Id="rId4" Type="http://schemas.openxmlformats.org/officeDocument/2006/relationships/customXml" Target="../ink/ink1.xml"/><Relationship Id="rId9" Type="http://schemas.openxmlformats.org/officeDocument/2006/relationships/image" Target="../media/image17.png"/><Relationship Id="rId14" Type="http://schemas.openxmlformats.org/officeDocument/2006/relationships/customXml" Target="../ink/ink6.xml"/><Relationship Id="rId22" Type="http://schemas.openxmlformats.org/officeDocument/2006/relationships/customXml" Target="../ink/ink14.xml"/><Relationship Id="rId27" Type="http://schemas.openxmlformats.org/officeDocument/2006/relationships/customXml" Target="../ink/ink19.xml"/><Relationship Id="rId30" Type="http://schemas.openxmlformats.org/officeDocument/2006/relationships/customXml" Target="../ink/ink22.xml"/><Relationship Id="rId35" Type="http://schemas.openxmlformats.org/officeDocument/2006/relationships/customXml" Target="../ink/ink27.xml"/><Relationship Id="rId8" Type="http://schemas.openxmlformats.org/officeDocument/2006/relationships/customXml" Target="../ink/ink3.xml"/><Relationship Id="rId3" Type="http://schemas.microsoft.com/office/2007/relationships/hdphoto" Target="../media/hdphoto1.wdp"/><Relationship Id="rId12" Type="http://schemas.openxmlformats.org/officeDocument/2006/relationships/customXml" Target="../ink/ink5.xml"/><Relationship Id="rId17" Type="http://schemas.openxmlformats.org/officeDocument/2006/relationships/customXml" Target="../ink/ink9.xml"/><Relationship Id="rId25" Type="http://schemas.openxmlformats.org/officeDocument/2006/relationships/customXml" Target="../ink/ink17.xml"/><Relationship Id="rId33" Type="http://schemas.openxmlformats.org/officeDocument/2006/relationships/customXml" Target="../ink/ink25.xml"/><Relationship Id="rId38" Type="http://schemas.openxmlformats.org/officeDocument/2006/relationships/customXml" Target="../ink/ink30.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customXml" Target="../ink/ink36.xml"/><Relationship Id="rId18" Type="http://schemas.openxmlformats.org/officeDocument/2006/relationships/customXml" Target="../ink/ink39.xml"/><Relationship Id="rId26" Type="http://schemas.openxmlformats.org/officeDocument/2006/relationships/customXml" Target="../ink/ink45.xml"/><Relationship Id="rId3" Type="http://schemas.openxmlformats.org/officeDocument/2006/relationships/image" Target="../media/image20.png"/><Relationship Id="rId21" Type="http://schemas.openxmlformats.org/officeDocument/2006/relationships/customXml" Target="../ink/ink42.xml"/><Relationship Id="rId7" Type="http://schemas.openxmlformats.org/officeDocument/2006/relationships/customXml" Target="../ink/ink32.xml"/><Relationship Id="rId12" Type="http://schemas.openxmlformats.org/officeDocument/2006/relationships/customXml" Target="../ink/ink35.xml"/><Relationship Id="rId17" Type="http://schemas.openxmlformats.org/officeDocument/2006/relationships/image" Target="../media/image25.png"/><Relationship Id="rId25" Type="http://schemas.openxmlformats.org/officeDocument/2006/relationships/customXml" Target="../ink/ink44.xml"/><Relationship Id="rId2" Type="http://schemas.openxmlformats.org/officeDocument/2006/relationships/image" Target="../media/image14.png"/><Relationship Id="rId16" Type="http://schemas.openxmlformats.org/officeDocument/2006/relationships/customXml" Target="../ink/ink38.xml"/><Relationship Id="rId20" Type="http://schemas.openxmlformats.org/officeDocument/2006/relationships/customXml" Target="../ink/ink41.xml"/><Relationship Id="rId29"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customXml" Target="../ink/ink34.xml"/><Relationship Id="rId24" Type="http://schemas.openxmlformats.org/officeDocument/2006/relationships/image" Target="../media/image27.png"/><Relationship Id="rId5" Type="http://schemas.openxmlformats.org/officeDocument/2006/relationships/customXml" Target="../ink/ink31.xml"/><Relationship Id="rId15" Type="http://schemas.openxmlformats.org/officeDocument/2006/relationships/customXml" Target="../ink/ink37.xml"/><Relationship Id="rId23" Type="http://schemas.openxmlformats.org/officeDocument/2006/relationships/customXml" Target="../ink/ink43.xml"/><Relationship Id="rId28" Type="http://schemas.openxmlformats.org/officeDocument/2006/relationships/customXml" Target="../ink/ink47.xml"/><Relationship Id="rId10" Type="http://schemas.openxmlformats.org/officeDocument/2006/relationships/image" Target="../media/image19.png"/><Relationship Id="rId19" Type="http://schemas.openxmlformats.org/officeDocument/2006/relationships/customXml" Target="../ink/ink40.xml"/><Relationship Id="rId4" Type="http://schemas.openxmlformats.org/officeDocument/2006/relationships/image" Target="../media/image1.png"/><Relationship Id="rId9" Type="http://schemas.openxmlformats.org/officeDocument/2006/relationships/customXml" Target="../ink/ink33.xml"/><Relationship Id="rId14" Type="http://schemas.openxmlformats.org/officeDocument/2006/relationships/image" Target="../media/image24.png"/><Relationship Id="rId22" Type="http://schemas.openxmlformats.org/officeDocument/2006/relationships/image" Target="../media/image26.png"/><Relationship Id="rId27" Type="http://schemas.openxmlformats.org/officeDocument/2006/relationships/customXml" Target="../ink/ink4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39.xml.rels><?xml version="1.0" encoding="UTF-8" standalone="yes"?>
<Relationships xmlns="http://schemas.openxmlformats.org/package/2006/relationships"><Relationship Id="rId13" Type="http://schemas.openxmlformats.org/officeDocument/2006/relationships/image" Target="../media/image190.png"/><Relationship Id="rId18" Type="http://schemas.openxmlformats.org/officeDocument/2006/relationships/customXml" Target="../ink/ink57.xml"/><Relationship Id="rId26" Type="http://schemas.openxmlformats.org/officeDocument/2006/relationships/customXml" Target="../ink/ink65.xml"/><Relationship Id="rId39" Type="http://schemas.openxmlformats.org/officeDocument/2006/relationships/image" Target="../media/image1.png"/><Relationship Id="rId21" Type="http://schemas.openxmlformats.org/officeDocument/2006/relationships/customXml" Target="../ink/ink60.xml"/><Relationship Id="rId34" Type="http://schemas.openxmlformats.org/officeDocument/2006/relationships/customXml" Target="../ink/ink73.xml"/><Relationship Id="rId7" Type="http://schemas.openxmlformats.org/officeDocument/2006/relationships/image" Target="../media/image160.png"/><Relationship Id="rId2" Type="http://schemas.openxmlformats.org/officeDocument/2006/relationships/image" Target="../media/image12.png"/><Relationship Id="rId16" Type="http://schemas.openxmlformats.org/officeDocument/2006/relationships/customXml" Target="../ink/ink55.xml"/><Relationship Id="rId20" Type="http://schemas.openxmlformats.org/officeDocument/2006/relationships/customXml" Target="../ink/ink59.xml"/><Relationship Id="rId29" Type="http://schemas.openxmlformats.org/officeDocument/2006/relationships/customXml" Target="../ink/ink68.xml"/><Relationship Id="rId41" Type="http://schemas.openxmlformats.org/officeDocument/2006/relationships/image" Target="../media/image13.jpg"/><Relationship Id="rId1" Type="http://schemas.openxmlformats.org/officeDocument/2006/relationships/slideMaster" Target="../slideMasters/slideMaster2.xml"/><Relationship Id="rId6" Type="http://schemas.openxmlformats.org/officeDocument/2006/relationships/customXml" Target="../ink/ink49.xml"/><Relationship Id="rId11" Type="http://schemas.openxmlformats.org/officeDocument/2006/relationships/image" Target="../media/image180.png"/><Relationship Id="rId24" Type="http://schemas.openxmlformats.org/officeDocument/2006/relationships/customXml" Target="../ink/ink63.xml"/><Relationship Id="rId32" Type="http://schemas.openxmlformats.org/officeDocument/2006/relationships/customXml" Target="../ink/ink71.xml"/><Relationship Id="rId37" Type="http://schemas.openxmlformats.org/officeDocument/2006/relationships/customXml" Target="../ink/ink76.xml"/><Relationship Id="rId40" Type="http://schemas.openxmlformats.org/officeDocument/2006/relationships/image" Target="../media/image2.jpeg"/><Relationship Id="rId5" Type="http://schemas.openxmlformats.org/officeDocument/2006/relationships/image" Target="../media/image150.png"/><Relationship Id="rId15" Type="http://schemas.openxmlformats.org/officeDocument/2006/relationships/customXml" Target="../ink/ink54.xml"/><Relationship Id="rId23" Type="http://schemas.openxmlformats.org/officeDocument/2006/relationships/customXml" Target="../ink/ink62.xml"/><Relationship Id="rId28" Type="http://schemas.openxmlformats.org/officeDocument/2006/relationships/customXml" Target="../ink/ink67.xml"/><Relationship Id="rId36" Type="http://schemas.openxmlformats.org/officeDocument/2006/relationships/customXml" Target="../ink/ink75.xml"/><Relationship Id="rId10" Type="http://schemas.openxmlformats.org/officeDocument/2006/relationships/customXml" Target="../ink/ink51.xml"/><Relationship Id="rId19" Type="http://schemas.openxmlformats.org/officeDocument/2006/relationships/customXml" Target="../ink/ink58.xml"/><Relationship Id="rId31" Type="http://schemas.openxmlformats.org/officeDocument/2006/relationships/customXml" Target="../ink/ink70.xml"/><Relationship Id="rId4" Type="http://schemas.openxmlformats.org/officeDocument/2006/relationships/customXml" Target="../ink/ink48.xml"/><Relationship Id="rId9" Type="http://schemas.openxmlformats.org/officeDocument/2006/relationships/image" Target="../media/image170.png"/><Relationship Id="rId14" Type="http://schemas.openxmlformats.org/officeDocument/2006/relationships/customXml" Target="../ink/ink53.xml"/><Relationship Id="rId22" Type="http://schemas.openxmlformats.org/officeDocument/2006/relationships/customXml" Target="../ink/ink61.xml"/><Relationship Id="rId27" Type="http://schemas.openxmlformats.org/officeDocument/2006/relationships/customXml" Target="../ink/ink66.xml"/><Relationship Id="rId30" Type="http://schemas.openxmlformats.org/officeDocument/2006/relationships/customXml" Target="../ink/ink69.xml"/><Relationship Id="rId35" Type="http://schemas.openxmlformats.org/officeDocument/2006/relationships/customXml" Target="../ink/ink74.xml"/><Relationship Id="rId8" Type="http://schemas.openxmlformats.org/officeDocument/2006/relationships/customXml" Target="../ink/ink50.xml"/><Relationship Id="rId3" Type="http://schemas.microsoft.com/office/2007/relationships/hdphoto" Target="../media/hdphoto1.wdp"/><Relationship Id="rId12" Type="http://schemas.openxmlformats.org/officeDocument/2006/relationships/customXml" Target="../ink/ink52.xml"/><Relationship Id="rId17" Type="http://schemas.openxmlformats.org/officeDocument/2006/relationships/customXml" Target="../ink/ink56.xml"/><Relationship Id="rId25" Type="http://schemas.openxmlformats.org/officeDocument/2006/relationships/customXml" Target="../ink/ink64.xml"/><Relationship Id="rId33" Type="http://schemas.openxmlformats.org/officeDocument/2006/relationships/customXml" Target="../ink/ink72.xml"/><Relationship Id="rId38" Type="http://schemas.openxmlformats.org/officeDocument/2006/relationships/customXml" Target="../ink/ink7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customXml" Target="../ink/ink83.xml"/><Relationship Id="rId18" Type="http://schemas.openxmlformats.org/officeDocument/2006/relationships/customXml" Target="../ink/ink86.xml"/><Relationship Id="rId26" Type="http://schemas.openxmlformats.org/officeDocument/2006/relationships/customXml" Target="../ink/ink92.xml"/><Relationship Id="rId3" Type="http://schemas.openxmlformats.org/officeDocument/2006/relationships/image" Target="../media/image20.png"/><Relationship Id="rId21" Type="http://schemas.openxmlformats.org/officeDocument/2006/relationships/customXml" Target="../ink/ink89.xml"/><Relationship Id="rId7" Type="http://schemas.openxmlformats.org/officeDocument/2006/relationships/customXml" Target="../ink/ink79.xml"/><Relationship Id="rId12" Type="http://schemas.openxmlformats.org/officeDocument/2006/relationships/customXml" Target="../ink/ink82.xml"/><Relationship Id="rId17" Type="http://schemas.openxmlformats.org/officeDocument/2006/relationships/image" Target="../media/image250.png"/><Relationship Id="rId25" Type="http://schemas.openxmlformats.org/officeDocument/2006/relationships/customXml" Target="../ink/ink91.xml"/><Relationship Id="rId2" Type="http://schemas.openxmlformats.org/officeDocument/2006/relationships/image" Target="../media/image14.png"/><Relationship Id="rId16" Type="http://schemas.openxmlformats.org/officeDocument/2006/relationships/customXml" Target="../ink/ink85.xml"/><Relationship Id="rId20" Type="http://schemas.openxmlformats.org/officeDocument/2006/relationships/customXml" Target="../ink/ink88.xml"/><Relationship Id="rId29"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220.png"/><Relationship Id="rId11" Type="http://schemas.openxmlformats.org/officeDocument/2006/relationships/customXml" Target="../ink/ink81.xml"/><Relationship Id="rId24" Type="http://schemas.openxmlformats.org/officeDocument/2006/relationships/image" Target="../media/image270.png"/><Relationship Id="rId5" Type="http://schemas.openxmlformats.org/officeDocument/2006/relationships/customXml" Target="../ink/ink78.xml"/><Relationship Id="rId15" Type="http://schemas.openxmlformats.org/officeDocument/2006/relationships/customXml" Target="../ink/ink84.xml"/><Relationship Id="rId23" Type="http://schemas.openxmlformats.org/officeDocument/2006/relationships/customXml" Target="../ink/ink90.xml"/><Relationship Id="rId28" Type="http://schemas.openxmlformats.org/officeDocument/2006/relationships/customXml" Target="../ink/ink94.xml"/><Relationship Id="rId10" Type="http://schemas.openxmlformats.org/officeDocument/2006/relationships/image" Target="../media/image190.png"/><Relationship Id="rId19" Type="http://schemas.openxmlformats.org/officeDocument/2006/relationships/customXml" Target="../ink/ink87.xml"/><Relationship Id="rId4" Type="http://schemas.openxmlformats.org/officeDocument/2006/relationships/image" Target="../media/image1.png"/><Relationship Id="rId9" Type="http://schemas.openxmlformats.org/officeDocument/2006/relationships/customXml" Target="../ink/ink80.xml"/><Relationship Id="rId14" Type="http://schemas.openxmlformats.org/officeDocument/2006/relationships/image" Target="../media/image240.png"/><Relationship Id="rId22" Type="http://schemas.openxmlformats.org/officeDocument/2006/relationships/image" Target="../media/image260.png"/><Relationship Id="rId27" Type="http://schemas.openxmlformats.org/officeDocument/2006/relationships/customXml" Target="../ink/ink9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3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jpe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jpeg"/><Relationship Id="rId2" Type="http://schemas.openxmlformats.org/officeDocument/2006/relationships/image" Target="../media/image39.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40.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jpeg"/><Relationship Id="rId2" Type="http://schemas.openxmlformats.org/officeDocument/2006/relationships/image" Target="../media/image39.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4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jpeg"/><Relationship Id="rId2" Type="http://schemas.openxmlformats.org/officeDocument/2006/relationships/image" Target="../media/image39.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40.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jpeg"/><Relationship Id="rId2" Type="http://schemas.openxmlformats.org/officeDocument/2006/relationships/image" Target="../media/image39.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40.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jpeg"/><Relationship Id="rId2" Type="http://schemas.openxmlformats.org/officeDocument/2006/relationships/image" Target="../media/image39.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40.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jpeg"/><Relationship Id="rId2" Type="http://schemas.openxmlformats.org/officeDocument/2006/relationships/image" Target="../media/image39.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40.jpeg"/></Relationships>
</file>

<file path=ppt/slideLayouts/_rels/slideLayout6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customXml" Target="../ink/ink98.xml"/><Relationship Id="rId18" Type="http://schemas.openxmlformats.org/officeDocument/2006/relationships/customXml" Target="../ink/ink101.xml"/><Relationship Id="rId3" Type="http://schemas.openxmlformats.org/officeDocument/2006/relationships/image" Target="../media/image33.png"/><Relationship Id="rId7" Type="http://schemas.openxmlformats.org/officeDocument/2006/relationships/customXml" Target="../ink/ink95.xml"/><Relationship Id="rId12" Type="http://schemas.openxmlformats.org/officeDocument/2006/relationships/image" Target="NULL"/><Relationship Id="rId17" Type="http://schemas.openxmlformats.org/officeDocument/2006/relationships/customXml" Target="../ink/ink100.xml"/><Relationship Id="rId2" Type="http://schemas.openxmlformats.org/officeDocument/2006/relationships/image" Target="../media/image39.jpeg"/><Relationship Id="rId16" Type="http://schemas.openxmlformats.org/officeDocument/2006/relationships/image" Target="NULL"/><Relationship Id="rId20" Type="http://schemas.openxmlformats.org/officeDocument/2006/relationships/image" Target="../media/image2.jpeg"/><Relationship Id="rId1" Type="http://schemas.openxmlformats.org/officeDocument/2006/relationships/slideMaster" Target="../slideMasters/slideMaster3.xml"/><Relationship Id="rId6" Type="http://schemas.microsoft.com/office/2007/relationships/hdphoto" Target="../media/hdphoto1.wdp"/><Relationship Id="rId11" Type="http://schemas.openxmlformats.org/officeDocument/2006/relationships/customXml" Target="../ink/ink97.xml"/><Relationship Id="rId5" Type="http://schemas.openxmlformats.org/officeDocument/2006/relationships/image" Target="../media/image12.png"/><Relationship Id="rId15" Type="http://schemas.openxmlformats.org/officeDocument/2006/relationships/customXml" Target="../ink/ink99.xml"/><Relationship Id="rId10" Type="http://schemas.openxmlformats.org/officeDocument/2006/relationships/image" Target="NULL"/><Relationship Id="rId19" Type="http://schemas.openxmlformats.org/officeDocument/2006/relationships/image" Target="../media/image1.png"/><Relationship Id="rId4" Type="http://schemas.openxmlformats.org/officeDocument/2006/relationships/image" Target="../media/image40.jpeg"/><Relationship Id="rId9" Type="http://schemas.openxmlformats.org/officeDocument/2006/relationships/customXml" Target="../ink/ink96.xml"/><Relationship Id="rId14" Type="http://schemas.openxmlformats.org/officeDocument/2006/relationships/image" Target="NUL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3.png"/><Relationship Id="rId7"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40.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eg"/><Relationship Id="rId1" Type="http://schemas.openxmlformats.org/officeDocument/2006/relationships/slideMaster" Target="../slideMasters/slideMaster3.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40.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34.png"/><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jpe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40.jpe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e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40.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e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40.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jpeg"/><Relationship Id="rId2" Type="http://schemas.openxmlformats.org/officeDocument/2006/relationships/image" Target="../media/image39.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40.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40.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e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40.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eg"/><Relationship Id="rId1" Type="http://schemas.openxmlformats.org/officeDocument/2006/relationships/slideMaster" Target="../slideMasters/slideMaster4.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40.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e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40.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eg"/><Relationship Id="rId1" Type="http://schemas.openxmlformats.org/officeDocument/2006/relationships/slideMaster" Target="../slideMasters/slideMaster4.xml"/><Relationship Id="rId4" Type="http://schemas.openxmlformats.org/officeDocument/2006/relationships/image" Target="../media/image40.jpe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6E12260-41BA-DA1C-B037-03FADFC16C62}"/>
              </a:ext>
            </a:extLst>
          </p:cNvPr>
          <p:cNvSpPr/>
          <p:nvPr/>
        </p:nvSpPr>
        <p:spPr>
          <a:xfrm>
            <a:off x="5439850" y="-13649"/>
            <a:ext cx="6788726" cy="3980265"/>
          </a:xfrm>
          <a:prstGeom prst="rect">
            <a:avLst/>
          </a:prstGeom>
          <a:solidFill>
            <a:srgbClr val="082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solidFill>
                <a:schemeClr val="accent1"/>
              </a:solidFill>
            </a:endParaRPr>
          </a:p>
        </p:txBody>
      </p:sp>
      <p:pic>
        <p:nvPicPr>
          <p:cNvPr id="10" name="Picture 9" descr="A picture containing text, clipart&#10;&#10;Description automatically generated">
            <a:extLst>
              <a:ext uri="{FF2B5EF4-FFF2-40B4-BE49-F238E27FC236}">
                <a16:creationId xmlns:a16="http://schemas.microsoft.com/office/drawing/2014/main" id="{54CE2487-C069-E4B0-4C7D-429A63A0C7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14883" y="6012541"/>
            <a:ext cx="3184300" cy="808268"/>
          </a:xfrm>
          <a:prstGeom prst="rect">
            <a:avLst/>
          </a:prstGeom>
        </p:spPr>
      </p:pic>
      <p:sp>
        <p:nvSpPr>
          <p:cNvPr id="15" name="Title 14">
            <a:extLst>
              <a:ext uri="{FF2B5EF4-FFF2-40B4-BE49-F238E27FC236}">
                <a16:creationId xmlns:a16="http://schemas.microsoft.com/office/drawing/2014/main" id="{9005EB98-4210-6DCE-E0AB-9F24DE6F9707}"/>
              </a:ext>
            </a:extLst>
          </p:cNvPr>
          <p:cNvSpPr>
            <a:spLocks noGrp="1"/>
          </p:cNvSpPr>
          <p:nvPr>
            <p:ph type="title"/>
          </p:nvPr>
        </p:nvSpPr>
        <p:spPr>
          <a:xfrm>
            <a:off x="6096000" y="729813"/>
            <a:ext cx="6096000" cy="2602008"/>
          </a:xfrm>
          <a:prstGeom prst="rect">
            <a:avLst/>
          </a:prstGeom>
        </p:spPr>
        <p:txBody>
          <a:bodyPr lIns="324000" rIns="324000" bIns="0" anchor="ctr" anchorCtr="0">
            <a:normAutofit/>
          </a:bodyPr>
          <a:lstStyle>
            <a:lvl1pPr algn="ctr">
              <a:defRPr sz="5300" baseline="0">
                <a:solidFill>
                  <a:schemeClr val="bg1"/>
                </a:solidFill>
              </a:defRPr>
            </a:lvl1pPr>
          </a:lstStyle>
          <a:p>
            <a:r>
              <a:rPr lang="en-GB"/>
              <a:t>Click to edit Master title style</a:t>
            </a:r>
            <a:endParaRPr lang="en-DK" dirty="0"/>
          </a:p>
        </p:txBody>
      </p:sp>
      <p:sp>
        <p:nvSpPr>
          <p:cNvPr id="17" name="Text Placeholder 16">
            <a:extLst>
              <a:ext uri="{FF2B5EF4-FFF2-40B4-BE49-F238E27FC236}">
                <a16:creationId xmlns:a16="http://schemas.microsoft.com/office/drawing/2014/main" id="{EB4FB71E-9757-E82E-5B0F-32C6D3120D9C}"/>
              </a:ext>
            </a:extLst>
          </p:cNvPr>
          <p:cNvSpPr>
            <a:spLocks noGrp="1"/>
          </p:cNvSpPr>
          <p:nvPr>
            <p:ph type="body" sz="quarter" idx="11" hasCustomPrompt="1"/>
          </p:nvPr>
        </p:nvSpPr>
        <p:spPr>
          <a:xfrm>
            <a:off x="6096000" y="3980264"/>
            <a:ext cx="6096000" cy="1536242"/>
          </a:xfrm>
          <a:prstGeom prst="rect">
            <a:avLst/>
          </a:prstGeom>
        </p:spPr>
        <p:txBody>
          <a:bodyPr wrap="square" anchor="ctr" anchorCtr="0">
            <a:normAutofit/>
          </a:bodyPr>
          <a:lstStyle>
            <a:lvl1pPr marL="0" indent="0" algn="ctr">
              <a:buFont typeface="Arial" panose="020B0604020202020204" pitchFamily="34" charset="0"/>
              <a:buNone/>
              <a:defRPr sz="3000" cap="none" baseline="0">
                <a:solidFill>
                  <a:schemeClr val="accent3"/>
                </a:solidFill>
                <a:latin typeface="Montserrat" pitchFamily="2" charset="77"/>
              </a:defRPr>
            </a:lvl1pPr>
            <a:lvl2pPr marL="457200" indent="0" algn="ctr">
              <a:buFont typeface="Arial" panose="020B0604020202020204" pitchFamily="34" charset="0"/>
              <a:buNone/>
              <a:defRPr sz="4800" cap="all" baseline="0">
                <a:latin typeface="IBM Plex Sans Cond Light" panose="020B0406050203000203" pitchFamily="34" charset="77"/>
              </a:defRPr>
            </a:lvl2pPr>
            <a:lvl3pPr marL="914400" indent="0" algn="ctr">
              <a:buFont typeface="Arial" panose="020B0604020202020204" pitchFamily="34" charset="0"/>
              <a:buNone/>
              <a:defRPr sz="4800" cap="all" baseline="0">
                <a:latin typeface="IBM Plex Sans Cond Light" panose="020B0406050203000203" pitchFamily="34" charset="77"/>
              </a:defRPr>
            </a:lvl3pPr>
            <a:lvl4pPr marL="1371600" indent="0" algn="ctr">
              <a:buFont typeface="Arial" panose="020B0604020202020204" pitchFamily="34" charset="0"/>
              <a:buNone/>
              <a:defRPr sz="4800" cap="all" baseline="0">
                <a:latin typeface="IBM Plex Sans Cond Light" panose="020B0406050203000203" pitchFamily="34" charset="77"/>
              </a:defRPr>
            </a:lvl4pPr>
            <a:lvl5pPr marL="1828800" indent="0" algn="ctr">
              <a:buFont typeface="Arial" panose="020B0604020202020204" pitchFamily="34" charset="0"/>
              <a:buNone/>
              <a:defRPr sz="3000" cap="none" baseline="0">
                <a:latin typeface="IBM Plex Sans Cond Light" panose="020B0406050203000203" pitchFamily="34" charset="77"/>
              </a:defRPr>
            </a:lvl5pPr>
          </a:lstStyle>
          <a:p>
            <a:pPr lvl="0"/>
            <a:r>
              <a:rPr lang="en-DK" dirty="0"/>
              <a:t>Subtitle text goes here</a:t>
            </a:r>
          </a:p>
        </p:txBody>
      </p:sp>
      <p:sp>
        <p:nvSpPr>
          <p:cNvPr id="22" name="Text Placeholder 21">
            <a:extLst>
              <a:ext uri="{FF2B5EF4-FFF2-40B4-BE49-F238E27FC236}">
                <a16:creationId xmlns:a16="http://schemas.microsoft.com/office/drawing/2014/main" id="{513135A6-49B2-5C9A-10B9-DEE6343B5E96}"/>
              </a:ext>
            </a:extLst>
          </p:cNvPr>
          <p:cNvSpPr>
            <a:spLocks noGrp="1"/>
          </p:cNvSpPr>
          <p:nvPr>
            <p:ph type="body" sz="quarter" idx="12" hasCustomPrompt="1"/>
          </p:nvPr>
        </p:nvSpPr>
        <p:spPr>
          <a:xfrm>
            <a:off x="6096000" y="6129160"/>
            <a:ext cx="6096000" cy="443550"/>
          </a:xfrm>
          <a:prstGeom prst="rect">
            <a:avLst/>
          </a:prstGeom>
          <a:ln>
            <a:noFill/>
          </a:ln>
        </p:spPr>
        <p:txBody>
          <a:bodyPr anchor="b" anchorCtr="0">
            <a:noAutofit/>
          </a:bodyPr>
          <a:lstStyle>
            <a:lvl1pPr marL="0" indent="0" algn="ctr">
              <a:lnSpc>
                <a:spcPct val="100000"/>
              </a:lnSpc>
              <a:buNone/>
              <a:defRPr sz="2600" b="0" i="0" baseline="0">
                <a:solidFill>
                  <a:schemeClr val="accent1"/>
                </a:solidFill>
                <a:latin typeface="Montserrat ExtraLight" pitchFamily="2" charset="77"/>
              </a:defRPr>
            </a:lvl1pPr>
            <a:lvl2pPr marL="457200" indent="0">
              <a:buNone/>
              <a:defRPr sz="2600" b="0" i="1" baseline="0">
                <a:solidFill>
                  <a:schemeClr val="bg1"/>
                </a:solidFill>
                <a:latin typeface="IBM Plex Sans Text" panose="020B0503050203000203" pitchFamily="34" charset="0"/>
              </a:defRPr>
            </a:lvl2pPr>
            <a:lvl3pPr marL="914400" indent="0">
              <a:buNone/>
              <a:defRPr sz="2600" b="0" i="1" baseline="0">
                <a:solidFill>
                  <a:schemeClr val="bg1"/>
                </a:solidFill>
                <a:latin typeface="IBM Plex Sans Text" panose="020B0503050203000203" pitchFamily="34" charset="0"/>
              </a:defRPr>
            </a:lvl3pPr>
            <a:lvl4pPr marL="1371600" indent="0">
              <a:buNone/>
              <a:defRPr sz="2600" b="0" i="1" baseline="0">
                <a:solidFill>
                  <a:schemeClr val="bg1"/>
                </a:solidFill>
                <a:latin typeface="IBM Plex Sans Text" panose="020B0503050203000203" pitchFamily="34" charset="0"/>
              </a:defRPr>
            </a:lvl4pPr>
            <a:lvl5pPr marL="1828800" indent="0">
              <a:buNone/>
              <a:defRPr sz="2600" b="0" i="1" baseline="0">
                <a:solidFill>
                  <a:schemeClr val="bg1"/>
                </a:solidFill>
                <a:latin typeface="IBM Plex Sans Text" panose="020B0503050203000203" pitchFamily="34" charset="0"/>
              </a:defRPr>
            </a:lvl5pPr>
          </a:lstStyle>
          <a:p>
            <a:pPr lvl="0"/>
            <a:r>
              <a:rPr lang="en-GB" dirty="0"/>
              <a:t>Your Name Goes Here</a:t>
            </a:r>
          </a:p>
        </p:txBody>
      </p:sp>
      <p:sp>
        <p:nvSpPr>
          <p:cNvPr id="9" name="Regular Pentagon 8">
            <a:extLst>
              <a:ext uri="{FF2B5EF4-FFF2-40B4-BE49-F238E27FC236}">
                <a16:creationId xmlns:a16="http://schemas.microsoft.com/office/drawing/2014/main" id="{3265DC2B-4CC4-A6CA-2D01-94B0950145D9}"/>
              </a:ext>
            </a:extLst>
          </p:cNvPr>
          <p:cNvSpPr/>
          <p:nvPr/>
        </p:nvSpPr>
        <p:spPr>
          <a:xfrm>
            <a:off x="9982554" y="4883191"/>
            <a:ext cx="166581" cy="158648"/>
          </a:xfrm>
          <a:prstGeom prst="pentagon">
            <a:avLst/>
          </a:prstGeom>
          <a:solidFill>
            <a:schemeClr val="bg1">
              <a:alpha val="0"/>
            </a:schemeClr>
          </a:solidFill>
          <a:ln w="19050">
            <a:solidFill>
              <a:schemeClr val="bg1">
                <a:alpha val="1672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lt1">
                  <a:alpha val="15838"/>
                </a:schemeClr>
              </a:solidFill>
              <a:effectLst>
                <a:outerShdw blurRad="50800" dist="50800" dir="5400000" algn="ctr" rotWithShape="0">
                  <a:srgbClr val="000000">
                    <a:alpha val="27000"/>
                  </a:srgbClr>
                </a:outerShdw>
              </a:effectLst>
            </a:endParaRPr>
          </a:p>
        </p:txBody>
      </p:sp>
      <p:pic>
        <p:nvPicPr>
          <p:cNvPr id="5" name="Picture 4">
            <a:extLst>
              <a:ext uri="{FF2B5EF4-FFF2-40B4-BE49-F238E27FC236}">
                <a16:creationId xmlns:a16="http://schemas.microsoft.com/office/drawing/2014/main" id="{5AF30557-965A-1898-5CCC-EB3289C615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867" y="5882204"/>
            <a:ext cx="3819759" cy="764082"/>
          </a:xfrm>
          <a:prstGeom prst="rect">
            <a:avLst/>
          </a:prstGeom>
        </p:spPr>
      </p:pic>
      <p:pic>
        <p:nvPicPr>
          <p:cNvPr id="26" name="Picture 25">
            <a:extLst>
              <a:ext uri="{FF2B5EF4-FFF2-40B4-BE49-F238E27FC236}">
                <a16:creationId xmlns:a16="http://schemas.microsoft.com/office/drawing/2014/main" id="{A49D43E0-7803-EB36-5C5A-AE24FBCE5F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489" y="-13649"/>
            <a:ext cx="6096000" cy="5521551"/>
          </a:xfrm>
          <a:prstGeom prst="rect">
            <a:avLst/>
          </a:prstGeom>
        </p:spPr>
      </p:pic>
      <p:pic>
        <p:nvPicPr>
          <p:cNvPr id="4" name="Picture 3">
            <a:extLst>
              <a:ext uri="{FF2B5EF4-FFF2-40B4-BE49-F238E27FC236}">
                <a16:creationId xmlns:a16="http://schemas.microsoft.com/office/drawing/2014/main" id="{42CC6E09-064E-2191-4E59-6B9E6F9C68AE}"/>
              </a:ext>
            </a:extLst>
          </p:cNvPr>
          <p:cNvPicPr>
            <a:picLocks noChangeAspect="1"/>
          </p:cNvPicPr>
          <p:nvPr/>
        </p:nvPicPr>
        <p:blipFill>
          <a:blip r:embed="rId5"/>
          <a:stretch>
            <a:fillRect/>
          </a:stretch>
        </p:blipFill>
        <p:spPr>
          <a:xfrm>
            <a:off x="561919" y="410735"/>
            <a:ext cx="4692385" cy="4631104"/>
          </a:xfrm>
          <a:prstGeom prst="rect">
            <a:avLst/>
          </a:prstGeom>
        </p:spPr>
      </p:pic>
    </p:spTree>
    <p:extLst>
      <p:ext uri="{BB962C8B-B14F-4D97-AF65-F5344CB8AC3E}">
        <p14:creationId xmlns:p14="http://schemas.microsoft.com/office/powerpoint/2010/main" val="3605306955"/>
      </p:ext>
    </p:extLst>
  </p:cSld>
  <p:clrMapOvr>
    <a:masterClrMapping/>
  </p:clrMapOvr>
  <p:extLst>
    <p:ext uri="{DCECCB84-F9BA-43D5-87BE-67443E8EF086}">
      <p15:sldGuideLst xmlns:p15="http://schemas.microsoft.com/office/powerpoint/2012/main">
        <p15:guide id="1" orient="horz" pos="4133">
          <p15:clr>
            <a:srgbClr val="FBAE40"/>
          </p15:clr>
        </p15:guide>
        <p15:guide id="2" pos="5745">
          <p15:clr>
            <a:srgbClr val="FBAE40"/>
          </p15:clr>
        </p15:guide>
        <p15:guide id="3"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4_Title and Content_image1">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pic>
        <p:nvPicPr>
          <p:cNvPr id="4" name="Picture 3">
            <a:extLst>
              <a:ext uri="{FF2B5EF4-FFF2-40B4-BE49-F238E27FC236}">
                <a16:creationId xmlns:a16="http://schemas.microsoft.com/office/drawing/2014/main" id="{7BBC9F27-0DE4-C523-B194-FFFFEBE513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30" y="-25383"/>
            <a:ext cx="4691063" cy="5490691"/>
          </a:xfrm>
          <a:prstGeom prst="rect">
            <a:avLst/>
          </a:prstGeom>
        </p:spPr>
      </p:pic>
      <p:pic>
        <p:nvPicPr>
          <p:cNvPr id="5" name="Picture 4">
            <a:extLst>
              <a:ext uri="{FF2B5EF4-FFF2-40B4-BE49-F238E27FC236}">
                <a16:creationId xmlns:a16="http://schemas.microsoft.com/office/drawing/2014/main" id="{0CC19914-2ECF-1421-05B0-9A1DC797226C}"/>
              </a:ext>
            </a:extLst>
          </p:cNvPr>
          <p:cNvPicPr>
            <a:picLocks noChangeAspect="1"/>
          </p:cNvPicPr>
          <p:nvPr/>
        </p:nvPicPr>
        <p:blipFill>
          <a:blip r:embed="rId3"/>
          <a:stretch>
            <a:fillRect/>
          </a:stretch>
        </p:blipFill>
        <p:spPr>
          <a:xfrm>
            <a:off x="11289802" y="6089087"/>
            <a:ext cx="1063232" cy="1049347"/>
          </a:xfrm>
          <a:prstGeom prst="rect">
            <a:avLst/>
          </a:prstGeom>
        </p:spPr>
      </p:pic>
      <p:pic>
        <p:nvPicPr>
          <p:cNvPr id="6" name="Picture 5">
            <a:extLst>
              <a:ext uri="{FF2B5EF4-FFF2-40B4-BE49-F238E27FC236}">
                <a16:creationId xmlns:a16="http://schemas.microsoft.com/office/drawing/2014/main" id="{4A8F4529-7D00-67BD-76C4-B08E35A301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7" name="Slide Number Placeholder 5">
            <a:extLst>
              <a:ext uri="{FF2B5EF4-FFF2-40B4-BE49-F238E27FC236}">
                <a16:creationId xmlns:a16="http://schemas.microsoft.com/office/drawing/2014/main" id="{945F825C-3E74-BB91-EB4F-DDF9C86F2178}"/>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10" name="Date Placeholder 3">
            <a:extLst>
              <a:ext uri="{FF2B5EF4-FFF2-40B4-BE49-F238E27FC236}">
                <a16:creationId xmlns:a16="http://schemas.microsoft.com/office/drawing/2014/main" id="{36AE369B-9AC5-885E-DA5C-AB509163F2D7}"/>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2635626087"/>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F2B47-B660-ECA9-6E63-984042AA187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K"/>
          </a:p>
        </p:txBody>
      </p:sp>
      <p:sp>
        <p:nvSpPr>
          <p:cNvPr id="3" name="Subtitle 2">
            <a:extLst>
              <a:ext uri="{FF2B5EF4-FFF2-40B4-BE49-F238E27FC236}">
                <a16:creationId xmlns:a16="http://schemas.microsoft.com/office/drawing/2014/main" id="{91E1A7E4-5094-3C49-F1ED-80B7C21044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K"/>
          </a:p>
        </p:txBody>
      </p:sp>
      <p:sp>
        <p:nvSpPr>
          <p:cNvPr id="4" name="Date Placeholder 3">
            <a:extLst>
              <a:ext uri="{FF2B5EF4-FFF2-40B4-BE49-F238E27FC236}">
                <a16:creationId xmlns:a16="http://schemas.microsoft.com/office/drawing/2014/main" id="{5F350BE0-74D7-4D30-E5C7-B1CFF193DA84}"/>
              </a:ext>
            </a:extLst>
          </p:cNvPr>
          <p:cNvSpPr>
            <a:spLocks noGrp="1"/>
          </p:cNvSpPr>
          <p:nvPr>
            <p:ph type="dt" sz="half" idx="10"/>
          </p:nvPr>
        </p:nvSpPr>
        <p:spPr>
          <a:xfrm>
            <a:off x="9675807" y="6490379"/>
            <a:ext cx="1554802" cy="93543"/>
          </a:xfrm>
          <a:prstGeom prst="rect">
            <a:avLst/>
          </a:prstGeom>
        </p:spPr>
        <p:txBody>
          <a:bodyPr/>
          <a:lstStyle/>
          <a:p>
            <a:fld id="{338D11A6-F5CE-F146-8BF1-397927EB1BE5}" type="datetimeFigureOut">
              <a:rPr lang="en-DK" smtClean="0"/>
              <a:t>6/5/25</a:t>
            </a:fld>
            <a:endParaRPr lang="en-DK"/>
          </a:p>
        </p:txBody>
      </p:sp>
      <p:sp>
        <p:nvSpPr>
          <p:cNvPr id="5" name="Footer Placeholder 4">
            <a:extLst>
              <a:ext uri="{FF2B5EF4-FFF2-40B4-BE49-F238E27FC236}">
                <a16:creationId xmlns:a16="http://schemas.microsoft.com/office/drawing/2014/main" id="{F4817C41-88B1-37AB-FE2A-252214EB5028}"/>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345E5E41-895B-4C3D-62DD-06608597205D}"/>
              </a:ext>
            </a:extLst>
          </p:cNvPr>
          <p:cNvSpPr>
            <a:spLocks noGrp="1"/>
          </p:cNvSpPr>
          <p:nvPr>
            <p:ph type="sldNum" sz="quarter" idx="12"/>
          </p:nvPr>
        </p:nvSpPr>
        <p:spPr/>
        <p:txBody>
          <a:bodyPr/>
          <a:lstStyle/>
          <a:p>
            <a:fld id="{A686198B-39E7-3A4A-938F-53E628813C19}" type="slidenum">
              <a:rPr lang="en-DK" smtClean="0"/>
              <a:t>‹#›</a:t>
            </a:fld>
            <a:endParaRPr lang="en-DK"/>
          </a:p>
        </p:txBody>
      </p:sp>
    </p:spTree>
    <p:extLst>
      <p:ext uri="{BB962C8B-B14F-4D97-AF65-F5344CB8AC3E}">
        <p14:creationId xmlns:p14="http://schemas.microsoft.com/office/powerpoint/2010/main" val="2276365542"/>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Polar Connect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1525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B4BF1-CDBA-2AB8-4984-BE0D6BE5948B}"/>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B2026C-3890-9AF5-A643-F4050FC0111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3498820564"/>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488F2-8CA7-DEAA-E711-E53451CCC4D4}"/>
              </a:ext>
            </a:extLst>
          </p:cNvPr>
          <p:cNvSpPr>
            <a:spLocks noGrp="1"/>
          </p:cNvSpPr>
          <p:nvPr>
            <p:ph type="title"/>
          </p:nvPr>
        </p:nvSpPr>
        <p:spPr/>
        <p:txBody>
          <a:bodyPr/>
          <a:lstStyle/>
          <a:p>
            <a:r>
              <a:rPr lang="en-GB"/>
              <a:t>Click to edit Master title style</a:t>
            </a:r>
            <a:endParaRPr lang="en-SE" dirty="0"/>
          </a:p>
        </p:txBody>
      </p:sp>
    </p:spTree>
    <p:extLst>
      <p:ext uri="{BB962C8B-B14F-4D97-AF65-F5344CB8AC3E}">
        <p14:creationId xmlns:p14="http://schemas.microsoft.com/office/powerpoint/2010/main" val="696090159"/>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9746B-7919-E45B-E327-EB271C581E04}"/>
              </a:ext>
            </a:extLst>
          </p:cNvPr>
          <p:cNvSpPr>
            <a:spLocks noGrp="1"/>
          </p:cNvSpPr>
          <p:nvPr>
            <p:ph type="title"/>
          </p:nvPr>
        </p:nvSpPr>
        <p:spPr/>
        <p:txBody>
          <a:bodyPr/>
          <a:lstStyle/>
          <a:p>
            <a:r>
              <a:rPr lang="en-GB"/>
              <a:t>Click to edit Master title style</a:t>
            </a:r>
            <a:endParaRPr lang="en-SE" dirty="0"/>
          </a:p>
        </p:txBody>
      </p:sp>
      <p:sp>
        <p:nvSpPr>
          <p:cNvPr id="3" name="Content Placeholder 2">
            <a:extLst>
              <a:ext uri="{FF2B5EF4-FFF2-40B4-BE49-F238E27FC236}">
                <a16:creationId xmlns:a16="http://schemas.microsoft.com/office/drawing/2014/main" id="{74346A42-83BF-4E20-A21E-23EE1ADDA0CB}"/>
              </a:ext>
            </a:extLst>
          </p:cNvPr>
          <p:cNvSpPr>
            <a:spLocks noGrp="1"/>
          </p:cNvSpPr>
          <p:nvPr>
            <p:ph sz="half" idx="1"/>
          </p:nvPr>
        </p:nvSpPr>
        <p:spPr>
          <a:xfrm>
            <a:off x="566737" y="1854200"/>
            <a:ext cx="5181600" cy="39751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dirty="0"/>
          </a:p>
        </p:txBody>
      </p:sp>
      <p:sp>
        <p:nvSpPr>
          <p:cNvPr id="4" name="Content Placeholder 3">
            <a:extLst>
              <a:ext uri="{FF2B5EF4-FFF2-40B4-BE49-F238E27FC236}">
                <a16:creationId xmlns:a16="http://schemas.microsoft.com/office/drawing/2014/main" id="{5ED67092-81D6-A3CA-E735-278F1EFCF0AB}"/>
              </a:ext>
            </a:extLst>
          </p:cNvPr>
          <p:cNvSpPr>
            <a:spLocks noGrp="1"/>
          </p:cNvSpPr>
          <p:nvPr>
            <p:ph sz="half" idx="2"/>
          </p:nvPr>
        </p:nvSpPr>
        <p:spPr>
          <a:xfrm>
            <a:off x="6086481" y="1854200"/>
            <a:ext cx="5181600" cy="39751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dirty="0"/>
          </a:p>
        </p:txBody>
      </p:sp>
    </p:spTree>
    <p:extLst>
      <p:ext uri="{BB962C8B-B14F-4D97-AF65-F5344CB8AC3E}">
        <p14:creationId xmlns:p14="http://schemas.microsoft.com/office/powerpoint/2010/main" val="3227672519"/>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8_Big text cente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94CB31-16A2-574A-8DAB-E19E63F52ABF}"/>
              </a:ext>
            </a:extLst>
          </p:cNvPr>
          <p:cNvSpPr/>
          <p:nvPr/>
        </p:nvSpPr>
        <p:spPr>
          <a:xfrm>
            <a:off x="3279" y="13333"/>
            <a:ext cx="4086019" cy="455434"/>
          </a:xfrm>
          <a:prstGeom prst="rect">
            <a:avLst/>
          </a:prstGeom>
          <a:gradFill flip="none" rotWithShape="1">
            <a:gsLst>
              <a:gs pos="0">
                <a:schemeClr val="accent1"/>
              </a:gs>
              <a:gs pos="21000">
                <a:schemeClr val="accent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4" name="Picture 13" descr="A picture containing text, clipart&#10;&#10;Description automatically generated">
            <a:extLst>
              <a:ext uri="{FF2B5EF4-FFF2-40B4-BE49-F238E27FC236}">
                <a16:creationId xmlns:a16="http://schemas.microsoft.com/office/drawing/2014/main" id="{31AD1645-A5B4-26D8-C9CC-AFB31E9476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934" y="67165"/>
            <a:ext cx="1411822" cy="358362"/>
          </a:xfrm>
          <a:prstGeom prst="rect">
            <a:avLst/>
          </a:prstGeom>
        </p:spPr>
      </p:pic>
      <p:sp>
        <p:nvSpPr>
          <p:cNvPr id="4" name="Date Placeholder 3">
            <a:extLst>
              <a:ext uri="{FF2B5EF4-FFF2-40B4-BE49-F238E27FC236}">
                <a16:creationId xmlns:a16="http://schemas.microsoft.com/office/drawing/2014/main" id="{58B42034-FDA8-148F-E146-86943F06BED4}"/>
              </a:ext>
            </a:extLst>
          </p:cNvPr>
          <p:cNvSpPr>
            <a:spLocks noGrp="1"/>
          </p:cNvSpPr>
          <p:nvPr>
            <p:ph type="dt" sz="half" idx="10"/>
          </p:nvPr>
        </p:nvSpPr>
        <p:spPr>
          <a:xfrm>
            <a:off x="278674" y="6444617"/>
            <a:ext cx="1294342" cy="365125"/>
          </a:xfrm>
          <a:prstGeom prst="rect">
            <a:avLst/>
          </a:prstGeom>
        </p:spPr>
        <p:txBody>
          <a:bodyPr/>
          <a:lstStyle>
            <a:lvl1pPr>
              <a:defRPr baseline="0">
                <a:solidFill>
                  <a:schemeClr val="tx1"/>
                </a:solidFill>
                <a:latin typeface="IBM Plex Mono" panose="020B0509050203000203" pitchFamily="49" charset="77"/>
              </a:defRPr>
            </a:lvl1pPr>
          </a:lstStyle>
          <a:p>
            <a:fld id="{230863F8-AA7B-134E-AA26-B9EA347F021B}" type="datetime7">
              <a:rPr lang="da-DK" smtClean="0"/>
              <a:t>05/06 2025</a:t>
            </a:fld>
            <a:endParaRPr lang="en-DK"/>
          </a:p>
        </p:txBody>
      </p:sp>
      <p:sp>
        <p:nvSpPr>
          <p:cNvPr id="5" name="Footer Placeholder 4">
            <a:extLst>
              <a:ext uri="{FF2B5EF4-FFF2-40B4-BE49-F238E27FC236}">
                <a16:creationId xmlns:a16="http://schemas.microsoft.com/office/drawing/2014/main" id="{3F1AA0B5-8FE4-68C3-5AF2-2FC4647F5868}"/>
              </a:ext>
            </a:extLst>
          </p:cNvPr>
          <p:cNvSpPr>
            <a:spLocks noGrp="1"/>
          </p:cNvSpPr>
          <p:nvPr>
            <p:ph type="ftr" sz="quarter" idx="11"/>
          </p:nvPr>
        </p:nvSpPr>
        <p:spPr>
          <a:xfrm>
            <a:off x="2177925" y="6432512"/>
            <a:ext cx="7870786" cy="365125"/>
          </a:xfrm>
          <a:prstGeom prst="rect">
            <a:avLst/>
          </a:prstGeom>
        </p:spPr>
        <p:txBody>
          <a:bodyPr/>
          <a:lstStyle>
            <a:lvl1pPr>
              <a:defRPr sz="1100" cap="all" baseline="0">
                <a:solidFill>
                  <a:schemeClr val="tx1"/>
                </a:solidFill>
                <a:latin typeface="IBM Plex Sans Medium" panose="020B0503050203000203" pitchFamily="34" charset="0"/>
              </a:defRPr>
            </a:lvl1pPr>
          </a:lstStyle>
          <a:p>
            <a:r>
              <a:rPr lang="en-GB"/>
              <a:t>Polar connect – Vision 2030</a:t>
            </a:r>
            <a:endParaRPr lang="en-DK"/>
          </a:p>
        </p:txBody>
      </p:sp>
      <p:sp>
        <p:nvSpPr>
          <p:cNvPr id="6" name="Slide Number Placeholder 5">
            <a:extLst>
              <a:ext uri="{FF2B5EF4-FFF2-40B4-BE49-F238E27FC236}">
                <a16:creationId xmlns:a16="http://schemas.microsoft.com/office/drawing/2014/main" id="{55975936-351B-6EC3-3F34-9AC255781C6C}"/>
              </a:ext>
            </a:extLst>
          </p:cNvPr>
          <p:cNvSpPr>
            <a:spLocks noGrp="1"/>
          </p:cNvSpPr>
          <p:nvPr>
            <p:ph type="sldNum" sz="quarter" idx="12"/>
          </p:nvPr>
        </p:nvSpPr>
        <p:spPr>
          <a:xfrm>
            <a:off x="10723684" y="6457912"/>
            <a:ext cx="1133354" cy="345704"/>
          </a:xfrm>
        </p:spPr>
        <p:txBody>
          <a:bodyPr/>
          <a:lstStyle>
            <a:lvl1pPr>
              <a:defRPr baseline="0">
                <a:solidFill>
                  <a:schemeClr val="tx1"/>
                </a:solidFill>
                <a:latin typeface="IBM Plex Mono" panose="020B0509050203000203" pitchFamily="49" charset="77"/>
              </a:defRPr>
            </a:lvl1pPr>
          </a:lstStyle>
          <a:p>
            <a:r>
              <a:rPr lang="en-DK"/>
              <a:t>1</a:t>
            </a:r>
          </a:p>
        </p:txBody>
      </p:sp>
      <p:sp>
        <p:nvSpPr>
          <p:cNvPr id="16" name="Rectangle 15">
            <a:extLst>
              <a:ext uri="{FF2B5EF4-FFF2-40B4-BE49-F238E27FC236}">
                <a16:creationId xmlns:a16="http://schemas.microsoft.com/office/drawing/2014/main" id="{AC6E4BCB-D713-EBE2-7B7F-D2BA7466818C}"/>
              </a:ext>
            </a:extLst>
          </p:cNvPr>
          <p:cNvSpPr/>
          <p:nvPr userDrawn="1"/>
        </p:nvSpPr>
        <p:spPr>
          <a:xfrm>
            <a:off x="3279" y="13333"/>
            <a:ext cx="4086019" cy="455434"/>
          </a:xfrm>
          <a:prstGeom prst="rect">
            <a:avLst/>
          </a:prstGeom>
          <a:gradFill flip="none" rotWithShape="1">
            <a:gsLst>
              <a:gs pos="0">
                <a:schemeClr val="accent1"/>
              </a:gs>
              <a:gs pos="21000">
                <a:schemeClr val="accent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text, clipart&#10;&#10;Description automatically generated">
            <a:extLst>
              <a:ext uri="{FF2B5EF4-FFF2-40B4-BE49-F238E27FC236}">
                <a16:creationId xmlns:a16="http://schemas.microsoft.com/office/drawing/2014/main" id="{C0D33AB7-F5C9-AD86-226E-74366D75F5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934" y="67165"/>
            <a:ext cx="1411822" cy="358362"/>
          </a:xfrm>
          <a:prstGeom prst="rect">
            <a:avLst/>
          </a:prstGeom>
        </p:spPr>
      </p:pic>
      <p:sp>
        <p:nvSpPr>
          <p:cNvPr id="10" name="Text Placeholder 9">
            <a:extLst>
              <a:ext uri="{FF2B5EF4-FFF2-40B4-BE49-F238E27FC236}">
                <a16:creationId xmlns:a16="http://schemas.microsoft.com/office/drawing/2014/main" id="{484A48A9-C45A-0E70-87D8-6D723B6FA4C7}"/>
              </a:ext>
            </a:extLst>
          </p:cNvPr>
          <p:cNvSpPr>
            <a:spLocks noGrp="1"/>
          </p:cNvSpPr>
          <p:nvPr>
            <p:ph type="body" sz="quarter" idx="13"/>
          </p:nvPr>
        </p:nvSpPr>
        <p:spPr>
          <a:xfrm>
            <a:off x="987717" y="1216358"/>
            <a:ext cx="10251201" cy="4480667"/>
          </a:xfrm>
          <a:ln w="57150" cmpd="sng">
            <a:noFill/>
            <a:extLst>
              <a:ext uri="{C807C97D-BFC1-408E-A445-0C87EB9F89A2}">
                <ask:lineSketchStyleProps xmlns:ask="http://schemas.microsoft.com/office/drawing/2018/sketchyshapes" sd="1219033472">
                  <a:custGeom>
                    <a:avLst/>
                    <a:gdLst>
                      <a:gd name="connsiteX0" fmla="*/ 0 w 10504488"/>
                      <a:gd name="connsiteY0" fmla="*/ 0 h 563231"/>
                      <a:gd name="connsiteX1" fmla="*/ 268448 w 10504488"/>
                      <a:gd name="connsiteY1" fmla="*/ 0 h 563231"/>
                      <a:gd name="connsiteX2" fmla="*/ 1062120 w 10504488"/>
                      <a:gd name="connsiteY2" fmla="*/ 0 h 563231"/>
                      <a:gd name="connsiteX3" fmla="*/ 1645703 w 10504488"/>
                      <a:gd name="connsiteY3" fmla="*/ 0 h 563231"/>
                      <a:gd name="connsiteX4" fmla="*/ 1914151 w 10504488"/>
                      <a:gd name="connsiteY4" fmla="*/ 0 h 563231"/>
                      <a:gd name="connsiteX5" fmla="*/ 2497734 w 10504488"/>
                      <a:gd name="connsiteY5" fmla="*/ 0 h 563231"/>
                      <a:gd name="connsiteX6" fmla="*/ 3291406 w 10504488"/>
                      <a:gd name="connsiteY6" fmla="*/ 0 h 563231"/>
                      <a:gd name="connsiteX7" fmla="*/ 3769944 w 10504488"/>
                      <a:gd name="connsiteY7" fmla="*/ 0 h 563231"/>
                      <a:gd name="connsiteX8" fmla="*/ 4248482 w 10504488"/>
                      <a:gd name="connsiteY8" fmla="*/ 0 h 563231"/>
                      <a:gd name="connsiteX9" fmla="*/ 4832064 w 10504488"/>
                      <a:gd name="connsiteY9" fmla="*/ 0 h 563231"/>
                      <a:gd name="connsiteX10" fmla="*/ 5520692 w 10504488"/>
                      <a:gd name="connsiteY10" fmla="*/ 0 h 563231"/>
                      <a:gd name="connsiteX11" fmla="*/ 6209320 w 10504488"/>
                      <a:gd name="connsiteY11" fmla="*/ 0 h 563231"/>
                      <a:gd name="connsiteX12" fmla="*/ 6897947 w 10504488"/>
                      <a:gd name="connsiteY12" fmla="*/ 0 h 563231"/>
                      <a:gd name="connsiteX13" fmla="*/ 7691620 w 10504488"/>
                      <a:gd name="connsiteY13" fmla="*/ 0 h 563231"/>
                      <a:gd name="connsiteX14" fmla="*/ 8275202 w 10504488"/>
                      <a:gd name="connsiteY14" fmla="*/ 0 h 563231"/>
                      <a:gd name="connsiteX15" fmla="*/ 8963830 w 10504488"/>
                      <a:gd name="connsiteY15" fmla="*/ 0 h 563231"/>
                      <a:gd name="connsiteX16" fmla="*/ 9547412 w 10504488"/>
                      <a:gd name="connsiteY16" fmla="*/ 0 h 563231"/>
                      <a:gd name="connsiteX17" fmla="*/ 10504488 w 10504488"/>
                      <a:gd name="connsiteY17" fmla="*/ 0 h 563231"/>
                      <a:gd name="connsiteX18" fmla="*/ 10504488 w 10504488"/>
                      <a:gd name="connsiteY18" fmla="*/ 563231 h 563231"/>
                      <a:gd name="connsiteX19" fmla="*/ 9710816 w 10504488"/>
                      <a:gd name="connsiteY19" fmla="*/ 563231 h 563231"/>
                      <a:gd name="connsiteX20" fmla="*/ 9232278 w 10504488"/>
                      <a:gd name="connsiteY20" fmla="*/ 563231 h 563231"/>
                      <a:gd name="connsiteX21" fmla="*/ 8753740 w 10504488"/>
                      <a:gd name="connsiteY21" fmla="*/ 563231 h 563231"/>
                      <a:gd name="connsiteX22" fmla="*/ 8275202 w 10504488"/>
                      <a:gd name="connsiteY22" fmla="*/ 563231 h 563231"/>
                      <a:gd name="connsiteX23" fmla="*/ 7586575 w 10504488"/>
                      <a:gd name="connsiteY23" fmla="*/ 563231 h 563231"/>
                      <a:gd name="connsiteX24" fmla="*/ 7002992 w 10504488"/>
                      <a:gd name="connsiteY24" fmla="*/ 563231 h 563231"/>
                      <a:gd name="connsiteX25" fmla="*/ 6734544 w 10504488"/>
                      <a:gd name="connsiteY25" fmla="*/ 563231 h 563231"/>
                      <a:gd name="connsiteX26" fmla="*/ 6256006 w 10504488"/>
                      <a:gd name="connsiteY26" fmla="*/ 563231 h 563231"/>
                      <a:gd name="connsiteX27" fmla="*/ 5567379 w 10504488"/>
                      <a:gd name="connsiteY27" fmla="*/ 563231 h 563231"/>
                      <a:gd name="connsiteX28" fmla="*/ 5193886 w 10504488"/>
                      <a:gd name="connsiteY28" fmla="*/ 563231 h 563231"/>
                      <a:gd name="connsiteX29" fmla="*/ 4400213 w 10504488"/>
                      <a:gd name="connsiteY29" fmla="*/ 563231 h 563231"/>
                      <a:gd name="connsiteX30" fmla="*/ 3606541 w 10504488"/>
                      <a:gd name="connsiteY30" fmla="*/ 563231 h 563231"/>
                      <a:gd name="connsiteX31" fmla="*/ 3022958 w 10504488"/>
                      <a:gd name="connsiteY31" fmla="*/ 563231 h 563231"/>
                      <a:gd name="connsiteX32" fmla="*/ 2229286 w 10504488"/>
                      <a:gd name="connsiteY32" fmla="*/ 563231 h 563231"/>
                      <a:gd name="connsiteX33" fmla="*/ 1645703 w 10504488"/>
                      <a:gd name="connsiteY33" fmla="*/ 563231 h 563231"/>
                      <a:gd name="connsiteX34" fmla="*/ 957076 w 10504488"/>
                      <a:gd name="connsiteY34" fmla="*/ 563231 h 563231"/>
                      <a:gd name="connsiteX35" fmla="*/ 688628 w 10504488"/>
                      <a:gd name="connsiteY35" fmla="*/ 563231 h 563231"/>
                      <a:gd name="connsiteX36" fmla="*/ 0 w 10504488"/>
                      <a:gd name="connsiteY36" fmla="*/ 563231 h 563231"/>
                      <a:gd name="connsiteX37" fmla="*/ 0 w 10504488"/>
                      <a:gd name="connsiteY37" fmla="*/ 0 h 56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04488" h="563231" fill="none" extrusionOk="0">
                        <a:moveTo>
                          <a:pt x="0" y="0"/>
                        </a:moveTo>
                        <a:cubicBezTo>
                          <a:pt x="57077" y="-14950"/>
                          <a:pt x="199506" y="31447"/>
                          <a:pt x="268448" y="0"/>
                        </a:cubicBezTo>
                        <a:cubicBezTo>
                          <a:pt x="337390" y="-31447"/>
                          <a:pt x="845582" y="68392"/>
                          <a:pt x="1062120" y="0"/>
                        </a:cubicBezTo>
                        <a:cubicBezTo>
                          <a:pt x="1278658" y="-68392"/>
                          <a:pt x="1361324" y="15172"/>
                          <a:pt x="1645703" y="0"/>
                        </a:cubicBezTo>
                        <a:cubicBezTo>
                          <a:pt x="1930082" y="-15172"/>
                          <a:pt x="1843214" y="4264"/>
                          <a:pt x="1914151" y="0"/>
                        </a:cubicBezTo>
                        <a:cubicBezTo>
                          <a:pt x="1985088" y="-4264"/>
                          <a:pt x="2318815" y="5311"/>
                          <a:pt x="2497734" y="0"/>
                        </a:cubicBezTo>
                        <a:cubicBezTo>
                          <a:pt x="2676653" y="-5311"/>
                          <a:pt x="3122183" y="32838"/>
                          <a:pt x="3291406" y="0"/>
                        </a:cubicBezTo>
                        <a:cubicBezTo>
                          <a:pt x="3460629" y="-32838"/>
                          <a:pt x="3584211" y="45102"/>
                          <a:pt x="3769944" y="0"/>
                        </a:cubicBezTo>
                        <a:cubicBezTo>
                          <a:pt x="3955677" y="-45102"/>
                          <a:pt x="4045656" y="48332"/>
                          <a:pt x="4248482" y="0"/>
                        </a:cubicBezTo>
                        <a:cubicBezTo>
                          <a:pt x="4451308" y="-48332"/>
                          <a:pt x="4669362" y="43438"/>
                          <a:pt x="4832064" y="0"/>
                        </a:cubicBezTo>
                        <a:cubicBezTo>
                          <a:pt x="4994766" y="-43438"/>
                          <a:pt x="5268816" y="60441"/>
                          <a:pt x="5520692" y="0"/>
                        </a:cubicBezTo>
                        <a:cubicBezTo>
                          <a:pt x="5772568" y="-60441"/>
                          <a:pt x="6067544" y="11794"/>
                          <a:pt x="6209320" y="0"/>
                        </a:cubicBezTo>
                        <a:cubicBezTo>
                          <a:pt x="6351096" y="-11794"/>
                          <a:pt x="6556422" y="2442"/>
                          <a:pt x="6897947" y="0"/>
                        </a:cubicBezTo>
                        <a:cubicBezTo>
                          <a:pt x="7239472" y="-2442"/>
                          <a:pt x="7350071" y="91874"/>
                          <a:pt x="7691620" y="0"/>
                        </a:cubicBezTo>
                        <a:cubicBezTo>
                          <a:pt x="8033169" y="-91874"/>
                          <a:pt x="8042759" y="36533"/>
                          <a:pt x="8275202" y="0"/>
                        </a:cubicBezTo>
                        <a:cubicBezTo>
                          <a:pt x="8507645" y="-36533"/>
                          <a:pt x="8658219" y="57100"/>
                          <a:pt x="8963830" y="0"/>
                        </a:cubicBezTo>
                        <a:cubicBezTo>
                          <a:pt x="9269441" y="-57100"/>
                          <a:pt x="9330186" y="46631"/>
                          <a:pt x="9547412" y="0"/>
                        </a:cubicBezTo>
                        <a:cubicBezTo>
                          <a:pt x="9764638" y="-46631"/>
                          <a:pt x="10180097" y="48411"/>
                          <a:pt x="10504488" y="0"/>
                        </a:cubicBezTo>
                        <a:cubicBezTo>
                          <a:pt x="10558516" y="131686"/>
                          <a:pt x="10442527" y="317342"/>
                          <a:pt x="10504488" y="563231"/>
                        </a:cubicBezTo>
                        <a:cubicBezTo>
                          <a:pt x="10330933" y="651531"/>
                          <a:pt x="10057670" y="547418"/>
                          <a:pt x="9710816" y="563231"/>
                        </a:cubicBezTo>
                        <a:cubicBezTo>
                          <a:pt x="9363962" y="579044"/>
                          <a:pt x="9335411" y="541102"/>
                          <a:pt x="9232278" y="563231"/>
                        </a:cubicBezTo>
                        <a:cubicBezTo>
                          <a:pt x="9129145" y="585360"/>
                          <a:pt x="8990668" y="515575"/>
                          <a:pt x="8753740" y="563231"/>
                        </a:cubicBezTo>
                        <a:cubicBezTo>
                          <a:pt x="8516812" y="610887"/>
                          <a:pt x="8416407" y="524182"/>
                          <a:pt x="8275202" y="563231"/>
                        </a:cubicBezTo>
                        <a:cubicBezTo>
                          <a:pt x="8133997" y="602280"/>
                          <a:pt x="7903287" y="516291"/>
                          <a:pt x="7586575" y="563231"/>
                        </a:cubicBezTo>
                        <a:cubicBezTo>
                          <a:pt x="7269863" y="610171"/>
                          <a:pt x="7120837" y="550101"/>
                          <a:pt x="7002992" y="563231"/>
                        </a:cubicBezTo>
                        <a:cubicBezTo>
                          <a:pt x="6885147" y="576361"/>
                          <a:pt x="6802360" y="531913"/>
                          <a:pt x="6734544" y="563231"/>
                        </a:cubicBezTo>
                        <a:cubicBezTo>
                          <a:pt x="6666728" y="594549"/>
                          <a:pt x="6473020" y="556020"/>
                          <a:pt x="6256006" y="563231"/>
                        </a:cubicBezTo>
                        <a:cubicBezTo>
                          <a:pt x="6038992" y="570442"/>
                          <a:pt x="5800706" y="549636"/>
                          <a:pt x="5567379" y="563231"/>
                        </a:cubicBezTo>
                        <a:cubicBezTo>
                          <a:pt x="5334052" y="576826"/>
                          <a:pt x="5336933" y="534005"/>
                          <a:pt x="5193886" y="563231"/>
                        </a:cubicBezTo>
                        <a:cubicBezTo>
                          <a:pt x="5050839" y="592457"/>
                          <a:pt x="4621075" y="518459"/>
                          <a:pt x="4400213" y="563231"/>
                        </a:cubicBezTo>
                        <a:cubicBezTo>
                          <a:pt x="4179351" y="608003"/>
                          <a:pt x="3798477" y="499548"/>
                          <a:pt x="3606541" y="563231"/>
                        </a:cubicBezTo>
                        <a:cubicBezTo>
                          <a:pt x="3414605" y="626914"/>
                          <a:pt x="3231275" y="513702"/>
                          <a:pt x="3022958" y="563231"/>
                        </a:cubicBezTo>
                        <a:cubicBezTo>
                          <a:pt x="2814641" y="612760"/>
                          <a:pt x="2445559" y="512611"/>
                          <a:pt x="2229286" y="563231"/>
                        </a:cubicBezTo>
                        <a:cubicBezTo>
                          <a:pt x="2013013" y="613851"/>
                          <a:pt x="1901036" y="508532"/>
                          <a:pt x="1645703" y="563231"/>
                        </a:cubicBezTo>
                        <a:cubicBezTo>
                          <a:pt x="1390370" y="617930"/>
                          <a:pt x="1277865" y="536090"/>
                          <a:pt x="957076" y="563231"/>
                        </a:cubicBezTo>
                        <a:cubicBezTo>
                          <a:pt x="636287" y="590372"/>
                          <a:pt x="804040" y="534368"/>
                          <a:pt x="688628" y="563231"/>
                        </a:cubicBezTo>
                        <a:cubicBezTo>
                          <a:pt x="573216" y="592094"/>
                          <a:pt x="164435" y="499519"/>
                          <a:pt x="0" y="563231"/>
                        </a:cubicBezTo>
                        <a:cubicBezTo>
                          <a:pt x="-8745" y="300561"/>
                          <a:pt x="23802" y="238536"/>
                          <a:pt x="0" y="0"/>
                        </a:cubicBezTo>
                        <a:close/>
                      </a:path>
                      <a:path w="10504488" h="563231" stroke="0" extrusionOk="0">
                        <a:moveTo>
                          <a:pt x="0" y="0"/>
                        </a:moveTo>
                        <a:cubicBezTo>
                          <a:pt x="143534" y="-42931"/>
                          <a:pt x="349908" y="19516"/>
                          <a:pt x="478538" y="0"/>
                        </a:cubicBezTo>
                        <a:cubicBezTo>
                          <a:pt x="607168" y="-19516"/>
                          <a:pt x="677367" y="29546"/>
                          <a:pt x="746986" y="0"/>
                        </a:cubicBezTo>
                        <a:cubicBezTo>
                          <a:pt x="816605" y="-29546"/>
                          <a:pt x="1335709" y="12568"/>
                          <a:pt x="1540658" y="0"/>
                        </a:cubicBezTo>
                        <a:cubicBezTo>
                          <a:pt x="1745607" y="-12568"/>
                          <a:pt x="1838928" y="8845"/>
                          <a:pt x="2019196" y="0"/>
                        </a:cubicBezTo>
                        <a:cubicBezTo>
                          <a:pt x="2199464" y="-8845"/>
                          <a:pt x="2333071" y="16124"/>
                          <a:pt x="2497734" y="0"/>
                        </a:cubicBezTo>
                        <a:cubicBezTo>
                          <a:pt x="2662397" y="-16124"/>
                          <a:pt x="2918005" y="48399"/>
                          <a:pt x="3291406" y="0"/>
                        </a:cubicBezTo>
                        <a:cubicBezTo>
                          <a:pt x="3664807" y="-48399"/>
                          <a:pt x="3530965" y="22321"/>
                          <a:pt x="3664899" y="0"/>
                        </a:cubicBezTo>
                        <a:cubicBezTo>
                          <a:pt x="3798833" y="-22321"/>
                          <a:pt x="4298486" y="39094"/>
                          <a:pt x="4458572" y="0"/>
                        </a:cubicBezTo>
                        <a:cubicBezTo>
                          <a:pt x="4618658" y="-39094"/>
                          <a:pt x="4884088" y="58121"/>
                          <a:pt x="5252244" y="0"/>
                        </a:cubicBezTo>
                        <a:cubicBezTo>
                          <a:pt x="5620400" y="-58121"/>
                          <a:pt x="5650675" y="60581"/>
                          <a:pt x="5835827" y="0"/>
                        </a:cubicBezTo>
                        <a:cubicBezTo>
                          <a:pt x="6020979" y="-60581"/>
                          <a:pt x="6425822" y="59577"/>
                          <a:pt x="6629499" y="0"/>
                        </a:cubicBezTo>
                        <a:cubicBezTo>
                          <a:pt x="6833176" y="-59577"/>
                          <a:pt x="6915581" y="1473"/>
                          <a:pt x="7108037" y="0"/>
                        </a:cubicBezTo>
                        <a:cubicBezTo>
                          <a:pt x="7300493" y="-1473"/>
                          <a:pt x="7415182" y="36937"/>
                          <a:pt x="7586575" y="0"/>
                        </a:cubicBezTo>
                        <a:cubicBezTo>
                          <a:pt x="7757968" y="-36937"/>
                          <a:pt x="8020494" y="16284"/>
                          <a:pt x="8275202" y="0"/>
                        </a:cubicBezTo>
                        <a:cubicBezTo>
                          <a:pt x="8529910" y="-16284"/>
                          <a:pt x="8550327" y="22399"/>
                          <a:pt x="8753740" y="0"/>
                        </a:cubicBezTo>
                        <a:cubicBezTo>
                          <a:pt x="8957153" y="-22399"/>
                          <a:pt x="9223086" y="93341"/>
                          <a:pt x="9547412" y="0"/>
                        </a:cubicBezTo>
                        <a:cubicBezTo>
                          <a:pt x="9871738" y="-93341"/>
                          <a:pt x="10086201" y="82398"/>
                          <a:pt x="10504488" y="0"/>
                        </a:cubicBezTo>
                        <a:cubicBezTo>
                          <a:pt x="10521117" y="260613"/>
                          <a:pt x="10458821" y="410244"/>
                          <a:pt x="10504488" y="563231"/>
                        </a:cubicBezTo>
                        <a:cubicBezTo>
                          <a:pt x="10269582" y="574996"/>
                          <a:pt x="10038079" y="502745"/>
                          <a:pt x="9815860" y="563231"/>
                        </a:cubicBezTo>
                        <a:cubicBezTo>
                          <a:pt x="9593641" y="623717"/>
                          <a:pt x="9576320" y="521828"/>
                          <a:pt x="9442368" y="563231"/>
                        </a:cubicBezTo>
                        <a:cubicBezTo>
                          <a:pt x="9308416" y="604634"/>
                          <a:pt x="8978258" y="530852"/>
                          <a:pt x="8648695" y="563231"/>
                        </a:cubicBezTo>
                        <a:cubicBezTo>
                          <a:pt x="8319132" y="595610"/>
                          <a:pt x="8255117" y="562327"/>
                          <a:pt x="8065112" y="563231"/>
                        </a:cubicBezTo>
                        <a:cubicBezTo>
                          <a:pt x="7875107" y="564135"/>
                          <a:pt x="7797626" y="555819"/>
                          <a:pt x="7691620" y="563231"/>
                        </a:cubicBezTo>
                        <a:cubicBezTo>
                          <a:pt x="7585614" y="570643"/>
                          <a:pt x="7344066" y="539828"/>
                          <a:pt x="7108037" y="563231"/>
                        </a:cubicBezTo>
                        <a:cubicBezTo>
                          <a:pt x="6872008" y="586634"/>
                          <a:pt x="6967835" y="531498"/>
                          <a:pt x="6839589" y="563231"/>
                        </a:cubicBezTo>
                        <a:cubicBezTo>
                          <a:pt x="6711343" y="594964"/>
                          <a:pt x="6666876" y="558550"/>
                          <a:pt x="6571141" y="563231"/>
                        </a:cubicBezTo>
                        <a:cubicBezTo>
                          <a:pt x="6475406" y="567912"/>
                          <a:pt x="6155876" y="540585"/>
                          <a:pt x="5987558" y="563231"/>
                        </a:cubicBezTo>
                        <a:cubicBezTo>
                          <a:pt x="5819240" y="585877"/>
                          <a:pt x="5698628" y="528304"/>
                          <a:pt x="5614065" y="563231"/>
                        </a:cubicBezTo>
                        <a:cubicBezTo>
                          <a:pt x="5529502" y="598158"/>
                          <a:pt x="5134093" y="533611"/>
                          <a:pt x="4925438" y="563231"/>
                        </a:cubicBezTo>
                        <a:cubicBezTo>
                          <a:pt x="4716783" y="592851"/>
                          <a:pt x="4665856" y="526813"/>
                          <a:pt x="4551945" y="563231"/>
                        </a:cubicBezTo>
                        <a:cubicBezTo>
                          <a:pt x="4438034" y="599649"/>
                          <a:pt x="4185118" y="551614"/>
                          <a:pt x="3863317" y="563231"/>
                        </a:cubicBezTo>
                        <a:cubicBezTo>
                          <a:pt x="3541516" y="574848"/>
                          <a:pt x="3669875" y="536144"/>
                          <a:pt x="3594869" y="563231"/>
                        </a:cubicBezTo>
                        <a:cubicBezTo>
                          <a:pt x="3519863" y="590318"/>
                          <a:pt x="3231870" y="547435"/>
                          <a:pt x="2906242" y="563231"/>
                        </a:cubicBezTo>
                        <a:cubicBezTo>
                          <a:pt x="2580614" y="579027"/>
                          <a:pt x="2677438" y="527190"/>
                          <a:pt x="2532749" y="563231"/>
                        </a:cubicBezTo>
                        <a:cubicBezTo>
                          <a:pt x="2388060" y="599272"/>
                          <a:pt x="2324724" y="563084"/>
                          <a:pt x="2264301" y="563231"/>
                        </a:cubicBezTo>
                        <a:cubicBezTo>
                          <a:pt x="2203878" y="563378"/>
                          <a:pt x="2003710" y="540749"/>
                          <a:pt x="1890808" y="563231"/>
                        </a:cubicBezTo>
                        <a:cubicBezTo>
                          <a:pt x="1777906" y="585713"/>
                          <a:pt x="1391296" y="541596"/>
                          <a:pt x="1202180" y="563231"/>
                        </a:cubicBezTo>
                        <a:cubicBezTo>
                          <a:pt x="1013064" y="584866"/>
                          <a:pt x="926725" y="532205"/>
                          <a:pt x="828687" y="563231"/>
                        </a:cubicBezTo>
                        <a:cubicBezTo>
                          <a:pt x="730649" y="594257"/>
                          <a:pt x="648833" y="543072"/>
                          <a:pt x="560239" y="563231"/>
                        </a:cubicBezTo>
                        <a:cubicBezTo>
                          <a:pt x="471645" y="583390"/>
                          <a:pt x="126729" y="529024"/>
                          <a:pt x="0" y="563231"/>
                        </a:cubicBezTo>
                        <a:cubicBezTo>
                          <a:pt x="-51343" y="326801"/>
                          <a:pt x="19888" y="278719"/>
                          <a:pt x="0" y="0"/>
                        </a:cubicBezTo>
                        <a:close/>
                      </a:path>
                    </a:pathLst>
                  </a:custGeom>
                  <ask:type>
                    <ask:lineSketchNone/>
                  </ask:type>
                </ask:lineSketchStyleProps>
              </a:ext>
            </a:extLst>
          </a:ln>
        </p:spPr>
        <p:txBody>
          <a:bodyPr>
            <a:normAutofit/>
          </a:bodyPr>
          <a:lstStyle>
            <a:lvl1pPr marL="0" indent="0" algn="l">
              <a:buNone/>
              <a:defRPr sz="6600" b="0" i="1" baseline="0">
                <a:solidFill>
                  <a:schemeClr val="accent2"/>
                </a:solidFill>
                <a:latin typeface="IBM Plex Sans Light" panose="020B0403050203000203" pitchFamily="34" charset="0"/>
              </a:defRPr>
            </a:lvl1pPr>
            <a:lvl2pPr marL="457200" indent="0">
              <a:buNone/>
              <a:defRPr sz="3400" baseline="0"/>
            </a:lvl2pPr>
            <a:lvl3pPr marL="914400" indent="0">
              <a:buNone/>
              <a:defRPr sz="3400" baseline="0"/>
            </a:lvl3pPr>
            <a:lvl4pPr marL="1371600" indent="0">
              <a:buNone/>
              <a:defRPr sz="3400" baseline="0"/>
            </a:lvl4pPr>
            <a:lvl5pPr marL="1828800" indent="0">
              <a:buNone/>
              <a:defRPr sz="3400" baseline="0"/>
            </a:lvl5pPr>
          </a:lstStyle>
          <a:p>
            <a:pPr lvl="0"/>
            <a:r>
              <a:rPr lang="en-GB"/>
              <a:t>Click to edit Master text styles</a:t>
            </a:r>
          </a:p>
        </p:txBody>
      </p:sp>
    </p:spTree>
    <p:extLst>
      <p:ext uri="{BB962C8B-B14F-4D97-AF65-F5344CB8AC3E}">
        <p14:creationId xmlns:p14="http://schemas.microsoft.com/office/powerpoint/2010/main" val="1490131493"/>
      </p:ext>
    </p:extLst>
  </p:cSld>
  <p:clrMapOvr>
    <a:masterClrMapping/>
  </p:clrMapOvr>
  <p:extLst>
    <p:ext uri="{DCECCB84-F9BA-43D5-87BE-67443E8EF086}">
      <p15:sldGuideLst xmlns:p15="http://schemas.microsoft.com/office/powerpoint/2012/main">
        <p15:guide id="5" orient="horz" pos="2137">
          <p15:clr>
            <a:srgbClr val="FBAE40"/>
          </p15:clr>
        </p15:guide>
        <p15:guide id="7" pos="7469">
          <p15:clr>
            <a:srgbClr val="FBAE40"/>
          </p15:clr>
        </p15:guide>
        <p15:guide id="8" pos="16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En kolumn med grått hörn">
    <p:spTree>
      <p:nvGrpSpPr>
        <p:cNvPr id="1" name=""/>
        <p:cNvGrpSpPr/>
        <p:nvPr/>
      </p:nvGrpSpPr>
      <p:grpSpPr>
        <a:xfrm>
          <a:off x="0" y="0"/>
          <a:ext cx="0" cy="0"/>
          <a:chOff x="0" y="0"/>
          <a:chExt cx="0" cy="0"/>
        </a:xfrm>
      </p:grpSpPr>
      <p:sp>
        <p:nvSpPr>
          <p:cNvPr id="6" name="Likbent triangel 5">
            <a:extLst>
              <a:ext uri="{FF2B5EF4-FFF2-40B4-BE49-F238E27FC236}">
                <a16:creationId xmlns:a16="http://schemas.microsoft.com/office/drawing/2014/main" id="{5F40C7E2-7166-4355-927A-FE257E2FB0D0}"/>
              </a:ext>
            </a:extLst>
          </p:cNvPr>
          <p:cNvSpPr/>
          <p:nvPr userDrawn="1"/>
        </p:nvSpPr>
        <p:spPr>
          <a:xfrm rot="5400000">
            <a:off x="-750340" y="922663"/>
            <a:ext cx="3951780" cy="2451100"/>
          </a:xfrm>
          <a:prstGeom prst="triangle">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4" name="Title 1">
            <a:extLst>
              <a:ext uri="{FF2B5EF4-FFF2-40B4-BE49-F238E27FC236}">
                <a16:creationId xmlns:a16="http://schemas.microsoft.com/office/drawing/2014/main" id="{ED6DC1BF-88CD-401B-A16A-E7FD92457885}"/>
              </a:ext>
            </a:extLst>
          </p:cNvPr>
          <p:cNvSpPr>
            <a:spLocks noGrp="1"/>
          </p:cNvSpPr>
          <p:nvPr>
            <p:ph type="title" hasCustomPrompt="1"/>
          </p:nvPr>
        </p:nvSpPr>
        <p:spPr>
          <a:xfrm>
            <a:off x="947738" y="730783"/>
            <a:ext cx="10296524" cy="805570"/>
          </a:xfrm>
        </p:spPr>
        <p:txBody>
          <a:bodyPr anchor="t" anchorCtr="0"/>
          <a:lstStyle>
            <a:lvl1pPr>
              <a:defRPr sz="3600">
                <a:solidFill>
                  <a:schemeClr val="tx2"/>
                </a:solidFill>
              </a:defRPr>
            </a:lvl1pPr>
          </a:lstStyle>
          <a:p>
            <a:r>
              <a:rPr lang="sv-SE" dirty="0"/>
              <a:t>Rubrik</a:t>
            </a:r>
            <a:endParaRPr lang="en-US" dirty="0"/>
          </a:p>
        </p:txBody>
      </p:sp>
      <p:sp>
        <p:nvSpPr>
          <p:cNvPr id="5" name="Content Placeholder 9">
            <a:extLst>
              <a:ext uri="{FF2B5EF4-FFF2-40B4-BE49-F238E27FC236}">
                <a16:creationId xmlns:a16="http://schemas.microsoft.com/office/drawing/2014/main" id="{90BF7CB5-8D00-4450-A6D4-006D7AD3DE96}"/>
              </a:ext>
            </a:extLst>
          </p:cNvPr>
          <p:cNvSpPr>
            <a:spLocks noGrp="1"/>
          </p:cNvSpPr>
          <p:nvPr>
            <p:ph sz="quarter" idx="17"/>
          </p:nvPr>
        </p:nvSpPr>
        <p:spPr>
          <a:xfrm>
            <a:off x="947737" y="1621652"/>
            <a:ext cx="10296523" cy="39517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pic>
        <p:nvPicPr>
          <p:cNvPr id="7" name="Bildobjekt 6" descr="En bild som visar text&#10;&#10;Automatiskt genererad beskrivning">
            <a:extLst>
              <a:ext uri="{FF2B5EF4-FFF2-40B4-BE49-F238E27FC236}">
                <a16:creationId xmlns:a16="http://schemas.microsoft.com/office/drawing/2014/main" id="{D4E7B5DC-0632-49B8-BFCA-97E0CD7FAF73}"/>
              </a:ext>
            </a:extLst>
          </p:cNvPr>
          <p:cNvPicPr>
            <a:picLocks noChangeAspect="1"/>
          </p:cNvPicPr>
          <p:nvPr userDrawn="1"/>
        </p:nvPicPr>
        <p:blipFill>
          <a:blip r:embed="rId2"/>
          <a:stretch>
            <a:fillRect/>
          </a:stretch>
        </p:blipFill>
        <p:spPr>
          <a:xfrm>
            <a:off x="430293" y="5881739"/>
            <a:ext cx="2651955" cy="594898"/>
          </a:xfrm>
          <a:prstGeom prst="rect">
            <a:avLst/>
          </a:prstGeom>
        </p:spPr>
      </p:pic>
    </p:spTree>
    <p:extLst>
      <p:ext uri="{BB962C8B-B14F-4D97-AF65-F5344CB8AC3E}">
        <p14:creationId xmlns:p14="http://schemas.microsoft.com/office/powerpoint/2010/main" val="1856255009"/>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6_Title and Content_image6">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1183F8-5320-0990-C8C8-365DEE93422F}"/>
              </a:ext>
            </a:extLst>
          </p:cNvPr>
          <p:cNvPicPr>
            <a:picLocks noChangeAspect="1"/>
          </p:cNvPicPr>
          <p:nvPr userDrawn="1"/>
        </p:nvPicPr>
        <p:blipFill>
          <a:blip r:embed="rId2"/>
          <a:srcRect l="25983" r="25983"/>
          <a:stretch/>
        </p:blipFill>
        <p:spPr>
          <a:xfrm>
            <a:off x="0" y="0"/>
            <a:ext cx="4941277" cy="6858000"/>
          </a:xfrm>
          <a:prstGeom prst="rect">
            <a:avLst/>
          </a:prstGeom>
        </p:spPr>
      </p:pic>
      <p:pic>
        <p:nvPicPr>
          <p:cNvPr id="11" name="Picture 10">
            <a:extLst>
              <a:ext uri="{FF2B5EF4-FFF2-40B4-BE49-F238E27FC236}">
                <a16:creationId xmlns:a16="http://schemas.microsoft.com/office/drawing/2014/main" id="{2E929079-9D6D-35E9-F660-505629698E21}"/>
              </a:ext>
            </a:extLst>
          </p:cNvPr>
          <p:cNvPicPr>
            <a:picLocks noChangeAspect="1"/>
          </p:cNvPicPr>
          <p:nvPr userDrawn="1"/>
        </p:nvPicPr>
        <p:blipFill>
          <a:blip r:embed="rId3"/>
          <a:stretch>
            <a:fillRect/>
          </a:stretch>
        </p:blipFill>
        <p:spPr>
          <a:xfrm>
            <a:off x="0" y="662214"/>
            <a:ext cx="6016565" cy="5934568"/>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565AE7A2-7C09-C92C-4314-E395E7649B6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000" y="-868650"/>
            <a:ext cx="1411822" cy="358362"/>
          </a:xfrm>
          <a:prstGeom prst="rect">
            <a:avLst/>
          </a:prstGeom>
          <a:effectLst>
            <a:outerShdw blurRad="50800" dist="38100" sx="97000" sy="97000" algn="l" rotWithShape="0">
              <a:prstClr val="black">
                <a:alpha val="33737"/>
              </a:prstClr>
            </a:outerShdw>
          </a:effectLst>
        </p:spPr>
      </p:pic>
      <p:pic>
        <p:nvPicPr>
          <p:cNvPr id="4" name="Picture 3" descr="A picture containing text, light, sign&#10;&#10;Description automatically generated">
            <a:extLst>
              <a:ext uri="{FF2B5EF4-FFF2-40B4-BE49-F238E27FC236}">
                <a16:creationId xmlns:a16="http://schemas.microsoft.com/office/drawing/2014/main" id="{843EA9C5-4CC6-16F0-9658-A2AA697AAA6C}"/>
              </a:ext>
            </a:extLst>
          </p:cNvPr>
          <p:cNvPicPr>
            <a:picLocks noChangeAspect="1"/>
          </p:cNvPicPr>
          <p:nvPr userDrawn="1"/>
        </p:nvPicPr>
        <p:blipFill rotWithShape="1">
          <a:blip r:embed="rId5" cstate="screen">
            <a:alphaModFix amt="6000"/>
            <a:extLst>
              <a:ext uri="{28A0092B-C50C-407E-A947-70E740481C1C}">
                <a14:useLocalDpi xmlns:a14="http://schemas.microsoft.com/office/drawing/2010/main"/>
              </a:ext>
            </a:extLst>
          </a:blip>
          <a:srcRect t="-13194"/>
          <a:stretch/>
        </p:blipFill>
        <p:spPr>
          <a:xfrm>
            <a:off x="11119909" y="67166"/>
            <a:ext cx="840142" cy="905198"/>
          </a:xfrm>
          <a:prstGeom prst="rect">
            <a:avLst/>
          </a:prstGeom>
        </p:spPr>
      </p:pic>
      <p:sp>
        <p:nvSpPr>
          <p:cNvPr id="10" name="Regular Pentagon 9">
            <a:extLst>
              <a:ext uri="{FF2B5EF4-FFF2-40B4-BE49-F238E27FC236}">
                <a16:creationId xmlns:a16="http://schemas.microsoft.com/office/drawing/2014/main" id="{73BF56EB-3549-4A46-7894-643140A15F36}"/>
              </a:ext>
            </a:extLst>
          </p:cNvPr>
          <p:cNvSpPr/>
          <p:nvPr userDrawn="1"/>
        </p:nvSpPr>
        <p:spPr>
          <a:xfrm rot="785372">
            <a:off x="10737658" y="5569976"/>
            <a:ext cx="382767" cy="364540"/>
          </a:xfrm>
          <a:prstGeom prst="pentagon">
            <a:avLst/>
          </a:prstGeom>
          <a:solidFill>
            <a:schemeClr val="bg1">
              <a:alpha val="0"/>
            </a:schemeClr>
          </a:solidFill>
          <a:ln w="19050">
            <a:solidFill>
              <a:schemeClr val="accent1">
                <a:alpha val="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alpha val="15838"/>
                </a:prstClr>
              </a:solidFill>
              <a:effectLst>
                <a:outerShdw blurRad="50800" dist="50800" dir="5400000" algn="ctr" rotWithShape="0">
                  <a:srgbClr val="000000">
                    <a:alpha val="27000"/>
                  </a:srgbClr>
                </a:outerShdw>
              </a:effectLst>
              <a:uLnTx/>
              <a:uFillTx/>
              <a:latin typeface="Calibri" panose="020F0502020204030204"/>
              <a:ea typeface="+mn-ea"/>
              <a:cs typeface="+mn-cs"/>
            </a:endParaRPr>
          </a:p>
        </p:txBody>
      </p:sp>
      <p:sp>
        <p:nvSpPr>
          <p:cNvPr id="12" name="Regular Pentagon 11">
            <a:extLst>
              <a:ext uri="{FF2B5EF4-FFF2-40B4-BE49-F238E27FC236}">
                <a16:creationId xmlns:a16="http://schemas.microsoft.com/office/drawing/2014/main" id="{EACBFC50-30DD-372A-E31A-A84F652B0A8A}"/>
              </a:ext>
            </a:extLst>
          </p:cNvPr>
          <p:cNvSpPr/>
          <p:nvPr userDrawn="1"/>
        </p:nvSpPr>
        <p:spPr>
          <a:xfrm>
            <a:off x="11450609" y="3550174"/>
            <a:ext cx="166581" cy="158648"/>
          </a:xfrm>
          <a:prstGeom prst="pentagon">
            <a:avLst/>
          </a:prstGeom>
          <a:solidFill>
            <a:schemeClr val="bg1">
              <a:alpha val="0"/>
            </a:schemeClr>
          </a:solidFill>
          <a:ln w="19050">
            <a:solidFill>
              <a:schemeClr val="accent1">
                <a:alpha val="4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alpha val="15838"/>
                </a:prstClr>
              </a:solidFill>
              <a:effectLst>
                <a:outerShdw blurRad="50800" dist="50800" dir="5400000" algn="ctr" rotWithShape="0">
                  <a:srgbClr val="000000">
                    <a:alpha val="27000"/>
                  </a:srgbClr>
                </a:outerShdw>
              </a:effectLst>
              <a:uLnTx/>
              <a:uFillTx/>
              <a:latin typeface="Calibri" panose="020F0502020204030204"/>
              <a:ea typeface="+mn-ea"/>
              <a:cs typeface="+mn-cs"/>
            </a:endParaRPr>
          </a:p>
        </p:txBody>
      </p:sp>
      <p:sp>
        <p:nvSpPr>
          <p:cNvPr id="13" name="Regular Pentagon 12">
            <a:extLst>
              <a:ext uri="{FF2B5EF4-FFF2-40B4-BE49-F238E27FC236}">
                <a16:creationId xmlns:a16="http://schemas.microsoft.com/office/drawing/2014/main" id="{41259113-B152-3D14-8921-F0178E2B15F1}"/>
              </a:ext>
            </a:extLst>
          </p:cNvPr>
          <p:cNvSpPr/>
          <p:nvPr userDrawn="1"/>
        </p:nvSpPr>
        <p:spPr>
          <a:xfrm>
            <a:off x="11226134" y="2981763"/>
            <a:ext cx="121316" cy="115539"/>
          </a:xfrm>
          <a:prstGeom prst="pentagon">
            <a:avLst/>
          </a:prstGeom>
          <a:solidFill>
            <a:schemeClr val="bg1">
              <a:alpha val="0"/>
            </a:schemeClr>
          </a:solidFill>
          <a:ln w="19050">
            <a:solidFill>
              <a:schemeClr val="accent1">
                <a:alpha val="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alpha val="15838"/>
                </a:prstClr>
              </a:solidFill>
              <a:effectLst>
                <a:outerShdw blurRad="50800" dist="50800" dir="5400000" algn="ctr" rotWithShape="0">
                  <a:srgbClr val="000000">
                    <a:alpha val="27000"/>
                  </a:srgbClr>
                </a:outerShdw>
              </a:effectLst>
              <a:uLnTx/>
              <a:uFillTx/>
              <a:latin typeface="Calibri" panose="020F0502020204030204"/>
              <a:ea typeface="+mn-ea"/>
              <a:cs typeface="+mn-cs"/>
            </a:endParaRPr>
          </a:p>
        </p:txBody>
      </p:sp>
      <p:sp>
        <p:nvSpPr>
          <p:cNvPr id="14" name="Regular Pentagon 13">
            <a:extLst>
              <a:ext uri="{FF2B5EF4-FFF2-40B4-BE49-F238E27FC236}">
                <a16:creationId xmlns:a16="http://schemas.microsoft.com/office/drawing/2014/main" id="{D1101746-BC4C-A8AD-D238-4197172A1DEF}"/>
              </a:ext>
            </a:extLst>
          </p:cNvPr>
          <p:cNvSpPr/>
          <p:nvPr userDrawn="1"/>
        </p:nvSpPr>
        <p:spPr>
          <a:xfrm>
            <a:off x="9982554" y="4883191"/>
            <a:ext cx="166581" cy="158648"/>
          </a:xfrm>
          <a:prstGeom prst="pentagon">
            <a:avLst/>
          </a:prstGeom>
          <a:solidFill>
            <a:schemeClr val="bg1">
              <a:alpha val="0"/>
            </a:schemeClr>
          </a:solidFill>
          <a:ln w="19050">
            <a:solidFill>
              <a:schemeClr val="accent1">
                <a:alpha val="4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alpha val="15838"/>
                </a:prstClr>
              </a:solidFill>
              <a:effectLst>
                <a:outerShdw blurRad="50800" dist="50800" dir="5400000" algn="ctr" rotWithShape="0">
                  <a:srgbClr val="000000">
                    <a:alpha val="27000"/>
                  </a:srgbClr>
                </a:outerShdw>
              </a:effectLst>
              <a:uLnTx/>
              <a:uFillTx/>
              <a:latin typeface="Calibri" panose="020F0502020204030204"/>
              <a:ea typeface="+mn-ea"/>
              <a:cs typeface="+mn-cs"/>
            </a:endParaRPr>
          </a:p>
        </p:txBody>
      </p:sp>
      <p:sp>
        <p:nvSpPr>
          <p:cNvPr id="15" name="Regular Pentagon 14">
            <a:extLst>
              <a:ext uri="{FF2B5EF4-FFF2-40B4-BE49-F238E27FC236}">
                <a16:creationId xmlns:a16="http://schemas.microsoft.com/office/drawing/2014/main" id="{EC2F55B9-51FE-CED9-29A0-4E29E51EAE13}"/>
              </a:ext>
            </a:extLst>
          </p:cNvPr>
          <p:cNvSpPr/>
          <p:nvPr userDrawn="1"/>
        </p:nvSpPr>
        <p:spPr>
          <a:xfrm>
            <a:off x="10712635" y="3676276"/>
            <a:ext cx="121316" cy="115539"/>
          </a:xfrm>
          <a:prstGeom prst="pentagon">
            <a:avLst/>
          </a:prstGeom>
          <a:solidFill>
            <a:schemeClr val="bg1">
              <a:alpha val="0"/>
            </a:schemeClr>
          </a:solidFill>
          <a:ln w="19050">
            <a:solidFill>
              <a:schemeClr val="accent1">
                <a:alpha val="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alpha val="15838"/>
                </a:prstClr>
              </a:solidFill>
              <a:effectLst>
                <a:outerShdw blurRad="50800" dist="50800" dir="5400000" algn="ctr" rotWithShape="0">
                  <a:srgbClr val="000000">
                    <a:alpha val="27000"/>
                  </a:srgbClr>
                </a:outerShdw>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487EA87-0535-0138-E029-06BF28E76E0C}"/>
              </a:ext>
            </a:extLst>
          </p:cNvPr>
          <p:cNvSpPr/>
          <p:nvPr userDrawn="1"/>
        </p:nvSpPr>
        <p:spPr>
          <a:xfrm>
            <a:off x="3130066" y="0"/>
            <a:ext cx="2401556" cy="6858000"/>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59CC0BA-6A62-E2E4-3FE1-6BDD61EE30EB}"/>
              </a:ext>
            </a:extLst>
          </p:cNvPr>
          <p:cNvSpPr/>
          <p:nvPr userDrawn="1"/>
        </p:nvSpPr>
        <p:spPr>
          <a:xfrm>
            <a:off x="5440729" y="0"/>
            <a:ext cx="524648" cy="6858000"/>
          </a:xfrm>
          <a:prstGeom prst="rect">
            <a:avLst/>
          </a:prstGeom>
          <a:gradFill flip="none" rotWithShape="1">
            <a:gsLst>
              <a:gs pos="0">
                <a:schemeClr val="accent1">
                  <a:lumMod val="0"/>
                  <a:lumOff val="100000"/>
                </a:schemeClr>
              </a:gs>
              <a:gs pos="46000">
                <a:schemeClr val="bg1">
                  <a:lumMod val="0"/>
                  <a:lumOff val="100000"/>
                </a:schemeClr>
              </a:gs>
              <a:gs pos="98000">
                <a:schemeClr val="bg1"/>
              </a:gs>
              <a:gs pos="71000">
                <a:schemeClr val="bg1">
                  <a:lumMod val="0"/>
                  <a:lumOff val="10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E3E6C55E-4A98-B5BA-44F9-159EF963F1FF}"/>
              </a:ext>
            </a:extLst>
          </p:cNvPr>
          <p:cNvSpPr>
            <a:spLocks noGrp="1"/>
          </p:cNvSpPr>
          <p:nvPr>
            <p:ph type="title"/>
          </p:nvPr>
        </p:nvSpPr>
        <p:spPr>
          <a:xfrm>
            <a:off x="5159374" y="476250"/>
            <a:ext cx="6457815" cy="1223963"/>
          </a:xfrm>
          <a:prstGeom prst="rect">
            <a:avLst/>
          </a:prstGeom>
        </p:spPr>
        <p:txBody>
          <a:bodyPr/>
          <a:lstStyle>
            <a:lvl1pPr>
              <a:defRPr b="1" i="0" cap="all" baseline="0">
                <a:solidFill>
                  <a:schemeClr val="accent2"/>
                </a:solidFill>
              </a:defRPr>
            </a:lvl1pPr>
          </a:lstStyle>
          <a:p>
            <a:r>
              <a:rPr lang="en-GB" dirty="0"/>
              <a:t>Click to edit Master title style</a:t>
            </a:r>
            <a:endParaRPr lang="en-DK" dirty="0"/>
          </a:p>
        </p:txBody>
      </p:sp>
      <p:sp>
        <p:nvSpPr>
          <p:cNvPr id="18" name="Content Placeholder 19">
            <a:extLst>
              <a:ext uri="{FF2B5EF4-FFF2-40B4-BE49-F238E27FC236}">
                <a16:creationId xmlns:a16="http://schemas.microsoft.com/office/drawing/2014/main" id="{AE522B98-9AA9-730E-7015-F431697C9BC5}"/>
              </a:ext>
            </a:extLst>
          </p:cNvPr>
          <p:cNvSpPr>
            <a:spLocks noGrp="1"/>
          </p:cNvSpPr>
          <p:nvPr>
            <p:ph sz="quarter" idx="17"/>
          </p:nvPr>
        </p:nvSpPr>
        <p:spPr>
          <a:xfrm>
            <a:off x="5164880" y="1875710"/>
            <a:ext cx="6457950" cy="45212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K" dirty="0"/>
          </a:p>
        </p:txBody>
      </p:sp>
    </p:spTree>
    <p:extLst>
      <p:ext uri="{BB962C8B-B14F-4D97-AF65-F5344CB8AC3E}">
        <p14:creationId xmlns:p14="http://schemas.microsoft.com/office/powerpoint/2010/main" val="660115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659443"/>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_Big text cente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94CB31-16A2-574A-8DAB-E19E63F52ABF}"/>
              </a:ext>
            </a:extLst>
          </p:cNvPr>
          <p:cNvSpPr/>
          <p:nvPr/>
        </p:nvSpPr>
        <p:spPr>
          <a:xfrm>
            <a:off x="3279" y="13333"/>
            <a:ext cx="4086019" cy="455434"/>
          </a:xfrm>
          <a:prstGeom prst="rect">
            <a:avLst/>
          </a:prstGeom>
          <a:gradFill flip="none" rotWithShape="1">
            <a:gsLst>
              <a:gs pos="0">
                <a:schemeClr val="accent1"/>
              </a:gs>
              <a:gs pos="21000">
                <a:schemeClr val="accent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4" name="Picture 13" descr="A picture containing text, clipart&#10;&#10;Description automatically generated">
            <a:extLst>
              <a:ext uri="{FF2B5EF4-FFF2-40B4-BE49-F238E27FC236}">
                <a16:creationId xmlns:a16="http://schemas.microsoft.com/office/drawing/2014/main" id="{31AD1645-A5B4-26D8-C9CC-AFB31E9476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934" y="67165"/>
            <a:ext cx="1411822" cy="358362"/>
          </a:xfrm>
          <a:prstGeom prst="rect">
            <a:avLst/>
          </a:prstGeom>
        </p:spPr>
      </p:pic>
      <p:sp>
        <p:nvSpPr>
          <p:cNvPr id="4" name="Date Placeholder 3">
            <a:extLst>
              <a:ext uri="{FF2B5EF4-FFF2-40B4-BE49-F238E27FC236}">
                <a16:creationId xmlns:a16="http://schemas.microsoft.com/office/drawing/2014/main" id="{58B42034-FDA8-148F-E146-86943F06BED4}"/>
              </a:ext>
            </a:extLst>
          </p:cNvPr>
          <p:cNvSpPr>
            <a:spLocks noGrp="1"/>
          </p:cNvSpPr>
          <p:nvPr>
            <p:ph type="dt" sz="half" idx="10"/>
          </p:nvPr>
        </p:nvSpPr>
        <p:spPr>
          <a:xfrm>
            <a:off x="278674" y="6444617"/>
            <a:ext cx="1294342" cy="365125"/>
          </a:xfrm>
        </p:spPr>
        <p:txBody>
          <a:bodyPr/>
          <a:lstStyle>
            <a:lvl1pPr>
              <a:defRPr baseline="0">
                <a:solidFill>
                  <a:schemeClr val="tx1"/>
                </a:solidFill>
                <a:latin typeface="IBM Plex Mono" panose="020B0509050203000203" pitchFamily="49" charset="77"/>
              </a:defRPr>
            </a:lvl1pPr>
          </a:lstStyle>
          <a:p>
            <a:fld id="{230863F8-AA7B-134E-AA26-B9EA347F021B}" type="datetime7">
              <a:rPr lang="da-DK" smtClean="0"/>
              <a:t>05/06 2025</a:t>
            </a:fld>
            <a:endParaRPr lang="en-DK"/>
          </a:p>
        </p:txBody>
      </p:sp>
      <p:sp>
        <p:nvSpPr>
          <p:cNvPr id="5" name="Footer Placeholder 4">
            <a:extLst>
              <a:ext uri="{FF2B5EF4-FFF2-40B4-BE49-F238E27FC236}">
                <a16:creationId xmlns:a16="http://schemas.microsoft.com/office/drawing/2014/main" id="{3F1AA0B5-8FE4-68C3-5AF2-2FC4647F5868}"/>
              </a:ext>
            </a:extLst>
          </p:cNvPr>
          <p:cNvSpPr>
            <a:spLocks noGrp="1"/>
          </p:cNvSpPr>
          <p:nvPr>
            <p:ph type="ftr" sz="quarter" idx="11"/>
          </p:nvPr>
        </p:nvSpPr>
        <p:spPr>
          <a:xfrm>
            <a:off x="2177925" y="6432512"/>
            <a:ext cx="7870786" cy="365125"/>
          </a:xfrm>
          <a:prstGeom prst="rect">
            <a:avLst/>
          </a:prstGeom>
        </p:spPr>
        <p:txBody>
          <a:bodyPr/>
          <a:lstStyle>
            <a:lvl1pPr>
              <a:defRPr sz="1100" cap="all" baseline="0">
                <a:solidFill>
                  <a:schemeClr val="tx1"/>
                </a:solidFill>
                <a:latin typeface="IBM Plex Sans Medium" panose="020B0503050203000203" pitchFamily="34" charset="0"/>
              </a:defRPr>
            </a:lvl1pPr>
          </a:lstStyle>
          <a:p>
            <a:r>
              <a:rPr lang="en-GB"/>
              <a:t>Polar connect – Vision 2030</a:t>
            </a:r>
            <a:endParaRPr lang="en-DK"/>
          </a:p>
        </p:txBody>
      </p:sp>
      <p:sp>
        <p:nvSpPr>
          <p:cNvPr id="6" name="Slide Number Placeholder 5">
            <a:extLst>
              <a:ext uri="{FF2B5EF4-FFF2-40B4-BE49-F238E27FC236}">
                <a16:creationId xmlns:a16="http://schemas.microsoft.com/office/drawing/2014/main" id="{55975936-351B-6EC3-3F34-9AC255781C6C}"/>
              </a:ext>
            </a:extLst>
          </p:cNvPr>
          <p:cNvSpPr>
            <a:spLocks noGrp="1"/>
          </p:cNvSpPr>
          <p:nvPr>
            <p:ph type="sldNum" sz="quarter" idx="12"/>
          </p:nvPr>
        </p:nvSpPr>
        <p:spPr>
          <a:xfrm>
            <a:off x="10723684" y="6457912"/>
            <a:ext cx="1133354" cy="345704"/>
          </a:xfrm>
        </p:spPr>
        <p:txBody>
          <a:bodyPr/>
          <a:lstStyle>
            <a:lvl1pPr>
              <a:defRPr baseline="0">
                <a:solidFill>
                  <a:schemeClr val="tx1"/>
                </a:solidFill>
                <a:latin typeface="IBM Plex Mono" panose="020B0509050203000203" pitchFamily="49" charset="77"/>
              </a:defRPr>
            </a:lvl1pPr>
          </a:lstStyle>
          <a:p>
            <a:r>
              <a:rPr lang="en-DK"/>
              <a:t>1</a:t>
            </a:r>
          </a:p>
        </p:txBody>
      </p:sp>
      <p:sp>
        <p:nvSpPr>
          <p:cNvPr id="16" name="Rectangle 15">
            <a:extLst>
              <a:ext uri="{FF2B5EF4-FFF2-40B4-BE49-F238E27FC236}">
                <a16:creationId xmlns:a16="http://schemas.microsoft.com/office/drawing/2014/main" id="{AC6E4BCB-D713-EBE2-7B7F-D2BA7466818C}"/>
              </a:ext>
            </a:extLst>
          </p:cNvPr>
          <p:cNvSpPr/>
          <p:nvPr userDrawn="1"/>
        </p:nvSpPr>
        <p:spPr>
          <a:xfrm>
            <a:off x="3279" y="13333"/>
            <a:ext cx="4086019" cy="455434"/>
          </a:xfrm>
          <a:prstGeom prst="rect">
            <a:avLst/>
          </a:prstGeom>
          <a:gradFill flip="none" rotWithShape="1">
            <a:gsLst>
              <a:gs pos="0">
                <a:schemeClr val="accent1"/>
              </a:gs>
              <a:gs pos="21000">
                <a:schemeClr val="accent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text, clipart&#10;&#10;Description automatically generated">
            <a:extLst>
              <a:ext uri="{FF2B5EF4-FFF2-40B4-BE49-F238E27FC236}">
                <a16:creationId xmlns:a16="http://schemas.microsoft.com/office/drawing/2014/main" id="{C0D33AB7-F5C9-AD86-226E-74366D75F5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934" y="67165"/>
            <a:ext cx="1411822" cy="358362"/>
          </a:xfrm>
          <a:prstGeom prst="rect">
            <a:avLst/>
          </a:prstGeom>
        </p:spPr>
      </p:pic>
      <p:sp>
        <p:nvSpPr>
          <p:cNvPr id="10" name="Text Placeholder 9">
            <a:extLst>
              <a:ext uri="{FF2B5EF4-FFF2-40B4-BE49-F238E27FC236}">
                <a16:creationId xmlns:a16="http://schemas.microsoft.com/office/drawing/2014/main" id="{484A48A9-C45A-0E70-87D8-6D723B6FA4C7}"/>
              </a:ext>
            </a:extLst>
          </p:cNvPr>
          <p:cNvSpPr>
            <a:spLocks noGrp="1"/>
          </p:cNvSpPr>
          <p:nvPr>
            <p:ph type="body" sz="quarter" idx="13"/>
          </p:nvPr>
        </p:nvSpPr>
        <p:spPr>
          <a:xfrm>
            <a:off x="987717" y="1216358"/>
            <a:ext cx="10251201" cy="4480667"/>
          </a:xfrm>
          <a:ln w="57150" cmpd="sng">
            <a:noFill/>
            <a:extLst>
              <a:ext uri="{C807C97D-BFC1-408E-A445-0C87EB9F89A2}">
                <ask:lineSketchStyleProps xmlns:ask="http://schemas.microsoft.com/office/drawing/2018/sketchyshapes" sd="1219033472">
                  <a:custGeom>
                    <a:avLst/>
                    <a:gdLst>
                      <a:gd name="connsiteX0" fmla="*/ 0 w 10504488"/>
                      <a:gd name="connsiteY0" fmla="*/ 0 h 563231"/>
                      <a:gd name="connsiteX1" fmla="*/ 268448 w 10504488"/>
                      <a:gd name="connsiteY1" fmla="*/ 0 h 563231"/>
                      <a:gd name="connsiteX2" fmla="*/ 1062120 w 10504488"/>
                      <a:gd name="connsiteY2" fmla="*/ 0 h 563231"/>
                      <a:gd name="connsiteX3" fmla="*/ 1645703 w 10504488"/>
                      <a:gd name="connsiteY3" fmla="*/ 0 h 563231"/>
                      <a:gd name="connsiteX4" fmla="*/ 1914151 w 10504488"/>
                      <a:gd name="connsiteY4" fmla="*/ 0 h 563231"/>
                      <a:gd name="connsiteX5" fmla="*/ 2497734 w 10504488"/>
                      <a:gd name="connsiteY5" fmla="*/ 0 h 563231"/>
                      <a:gd name="connsiteX6" fmla="*/ 3291406 w 10504488"/>
                      <a:gd name="connsiteY6" fmla="*/ 0 h 563231"/>
                      <a:gd name="connsiteX7" fmla="*/ 3769944 w 10504488"/>
                      <a:gd name="connsiteY7" fmla="*/ 0 h 563231"/>
                      <a:gd name="connsiteX8" fmla="*/ 4248482 w 10504488"/>
                      <a:gd name="connsiteY8" fmla="*/ 0 h 563231"/>
                      <a:gd name="connsiteX9" fmla="*/ 4832064 w 10504488"/>
                      <a:gd name="connsiteY9" fmla="*/ 0 h 563231"/>
                      <a:gd name="connsiteX10" fmla="*/ 5520692 w 10504488"/>
                      <a:gd name="connsiteY10" fmla="*/ 0 h 563231"/>
                      <a:gd name="connsiteX11" fmla="*/ 6209320 w 10504488"/>
                      <a:gd name="connsiteY11" fmla="*/ 0 h 563231"/>
                      <a:gd name="connsiteX12" fmla="*/ 6897947 w 10504488"/>
                      <a:gd name="connsiteY12" fmla="*/ 0 h 563231"/>
                      <a:gd name="connsiteX13" fmla="*/ 7691620 w 10504488"/>
                      <a:gd name="connsiteY13" fmla="*/ 0 h 563231"/>
                      <a:gd name="connsiteX14" fmla="*/ 8275202 w 10504488"/>
                      <a:gd name="connsiteY14" fmla="*/ 0 h 563231"/>
                      <a:gd name="connsiteX15" fmla="*/ 8963830 w 10504488"/>
                      <a:gd name="connsiteY15" fmla="*/ 0 h 563231"/>
                      <a:gd name="connsiteX16" fmla="*/ 9547412 w 10504488"/>
                      <a:gd name="connsiteY16" fmla="*/ 0 h 563231"/>
                      <a:gd name="connsiteX17" fmla="*/ 10504488 w 10504488"/>
                      <a:gd name="connsiteY17" fmla="*/ 0 h 563231"/>
                      <a:gd name="connsiteX18" fmla="*/ 10504488 w 10504488"/>
                      <a:gd name="connsiteY18" fmla="*/ 563231 h 563231"/>
                      <a:gd name="connsiteX19" fmla="*/ 9710816 w 10504488"/>
                      <a:gd name="connsiteY19" fmla="*/ 563231 h 563231"/>
                      <a:gd name="connsiteX20" fmla="*/ 9232278 w 10504488"/>
                      <a:gd name="connsiteY20" fmla="*/ 563231 h 563231"/>
                      <a:gd name="connsiteX21" fmla="*/ 8753740 w 10504488"/>
                      <a:gd name="connsiteY21" fmla="*/ 563231 h 563231"/>
                      <a:gd name="connsiteX22" fmla="*/ 8275202 w 10504488"/>
                      <a:gd name="connsiteY22" fmla="*/ 563231 h 563231"/>
                      <a:gd name="connsiteX23" fmla="*/ 7586575 w 10504488"/>
                      <a:gd name="connsiteY23" fmla="*/ 563231 h 563231"/>
                      <a:gd name="connsiteX24" fmla="*/ 7002992 w 10504488"/>
                      <a:gd name="connsiteY24" fmla="*/ 563231 h 563231"/>
                      <a:gd name="connsiteX25" fmla="*/ 6734544 w 10504488"/>
                      <a:gd name="connsiteY25" fmla="*/ 563231 h 563231"/>
                      <a:gd name="connsiteX26" fmla="*/ 6256006 w 10504488"/>
                      <a:gd name="connsiteY26" fmla="*/ 563231 h 563231"/>
                      <a:gd name="connsiteX27" fmla="*/ 5567379 w 10504488"/>
                      <a:gd name="connsiteY27" fmla="*/ 563231 h 563231"/>
                      <a:gd name="connsiteX28" fmla="*/ 5193886 w 10504488"/>
                      <a:gd name="connsiteY28" fmla="*/ 563231 h 563231"/>
                      <a:gd name="connsiteX29" fmla="*/ 4400213 w 10504488"/>
                      <a:gd name="connsiteY29" fmla="*/ 563231 h 563231"/>
                      <a:gd name="connsiteX30" fmla="*/ 3606541 w 10504488"/>
                      <a:gd name="connsiteY30" fmla="*/ 563231 h 563231"/>
                      <a:gd name="connsiteX31" fmla="*/ 3022958 w 10504488"/>
                      <a:gd name="connsiteY31" fmla="*/ 563231 h 563231"/>
                      <a:gd name="connsiteX32" fmla="*/ 2229286 w 10504488"/>
                      <a:gd name="connsiteY32" fmla="*/ 563231 h 563231"/>
                      <a:gd name="connsiteX33" fmla="*/ 1645703 w 10504488"/>
                      <a:gd name="connsiteY33" fmla="*/ 563231 h 563231"/>
                      <a:gd name="connsiteX34" fmla="*/ 957076 w 10504488"/>
                      <a:gd name="connsiteY34" fmla="*/ 563231 h 563231"/>
                      <a:gd name="connsiteX35" fmla="*/ 688628 w 10504488"/>
                      <a:gd name="connsiteY35" fmla="*/ 563231 h 563231"/>
                      <a:gd name="connsiteX36" fmla="*/ 0 w 10504488"/>
                      <a:gd name="connsiteY36" fmla="*/ 563231 h 563231"/>
                      <a:gd name="connsiteX37" fmla="*/ 0 w 10504488"/>
                      <a:gd name="connsiteY37" fmla="*/ 0 h 56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04488" h="563231" fill="none" extrusionOk="0">
                        <a:moveTo>
                          <a:pt x="0" y="0"/>
                        </a:moveTo>
                        <a:cubicBezTo>
                          <a:pt x="57077" y="-14950"/>
                          <a:pt x="199506" y="31447"/>
                          <a:pt x="268448" y="0"/>
                        </a:cubicBezTo>
                        <a:cubicBezTo>
                          <a:pt x="337390" y="-31447"/>
                          <a:pt x="845582" y="68392"/>
                          <a:pt x="1062120" y="0"/>
                        </a:cubicBezTo>
                        <a:cubicBezTo>
                          <a:pt x="1278658" y="-68392"/>
                          <a:pt x="1361324" y="15172"/>
                          <a:pt x="1645703" y="0"/>
                        </a:cubicBezTo>
                        <a:cubicBezTo>
                          <a:pt x="1930082" y="-15172"/>
                          <a:pt x="1843214" y="4264"/>
                          <a:pt x="1914151" y="0"/>
                        </a:cubicBezTo>
                        <a:cubicBezTo>
                          <a:pt x="1985088" y="-4264"/>
                          <a:pt x="2318815" y="5311"/>
                          <a:pt x="2497734" y="0"/>
                        </a:cubicBezTo>
                        <a:cubicBezTo>
                          <a:pt x="2676653" y="-5311"/>
                          <a:pt x="3122183" y="32838"/>
                          <a:pt x="3291406" y="0"/>
                        </a:cubicBezTo>
                        <a:cubicBezTo>
                          <a:pt x="3460629" y="-32838"/>
                          <a:pt x="3584211" y="45102"/>
                          <a:pt x="3769944" y="0"/>
                        </a:cubicBezTo>
                        <a:cubicBezTo>
                          <a:pt x="3955677" y="-45102"/>
                          <a:pt x="4045656" y="48332"/>
                          <a:pt x="4248482" y="0"/>
                        </a:cubicBezTo>
                        <a:cubicBezTo>
                          <a:pt x="4451308" y="-48332"/>
                          <a:pt x="4669362" y="43438"/>
                          <a:pt x="4832064" y="0"/>
                        </a:cubicBezTo>
                        <a:cubicBezTo>
                          <a:pt x="4994766" y="-43438"/>
                          <a:pt x="5268816" y="60441"/>
                          <a:pt x="5520692" y="0"/>
                        </a:cubicBezTo>
                        <a:cubicBezTo>
                          <a:pt x="5772568" y="-60441"/>
                          <a:pt x="6067544" y="11794"/>
                          <a:pt x="6209320" y="0"/>
                        </a:cubicBezTo>
                        <a:cubicBezTo>
                          <a:pt x="6351096" y="-11794"/>
                          <a:pt x="6556422" y="2442"/>
                          <a:pt x="6897947" y="0"/>
                        </a:cubicBezTo>
                        <a:cubicBezTo>
                          <a:pt x="7239472" y="-2442"/>
                          <a:pt x="7350071" y="91874"/>
                          <a:pt x="7691620" y="0"/>
                        </a:cubicBezTo>
                        <a:cubicBezTo>
                          <a:pt x="8033169" y="-91874"/>
                          <a:pt x="8042759" y="36533"/>
                          <a:pt x="8275202" y="0"/>
                        </a:cubicBezTo>
                        <a:cubicBezTo>
                          <a:pt x="8507645" y="-36533"/>
                          <a:pt x="8658219" y="57100"/>
                          <a:pt x="8963830" y="0"/>
                        </a:cubicBezTo>
                        <a:cubicBezTo>
                          <a:pt x="9269441" y="-57100"/>
                          <a:pt x="9330186" y="46631"/>
                          <a:pt x="9547412" y="0"/>
                        </a:cubicBezTo>
                        <a:cubicBezTo>
                          <a:pt x="9764638" y="-46631"/>
                          <a:pt x="10180097" y="48411"/>
                          <a:pt x="10504488" y="0"/>
                        </a:cubicBezTo>
                        <a:cubicBezTo>
                          <a:pt x="10558516" y="131686"/>
                          <a:pt x="10442527" y="317342"/>
                          <a:pt x="10504488" y="563231"/>
                        </a:cubicBezTo>
                        <a:cubicBezTo>
                          <a:pt x="10330933" y="651531"/>
                          <a:pt x="10057670" y="547418"/>
                          <a:pt x="9710816" y="563231"/>
                        </a:cubicBezTo>
                        <a:cubicBezTo>
                          <a:pt x="9363962" y="579044"/>
                          <a:pt x="9335411" y="541102"/>
                          <a:pt x="9232278" y="563231"/>
                        </a:cubicBezTo>
                        <a:cubicBezTo>
                          <a:pt x="9129145" y="585360"/>
                          <a:pt x="8990668" y="515575"/>
                          <a:pt x="8753740" y="563231"/>
                        </a:cubicBezTo>
                        <a:cubicBezTo>
                          <a:pt x="8516812" y="610887"/>
                          <a:pt x="8416407" y="524182"/>
                          <a:pt x="8275202" y="563231"/>
                        </a:cubicBezTo>
                        <a:cubicBezTo>
                          <a:pt x="8133997" y="602280"/>
                          <a:pt x="7903287" y="516291"/>
                          <a:pt x="7586575" y="563231"/>
                        </a:cubicBezTo>
                        <a:cubicBezTo>
                          <a:pt x="7269863" y="610171"/>
                          <a:pt x="7120837" y="550101"/>
                          <a:pt x="7002992" y="563231"/>
                        </a:cubicBezTo>
                        <a:cubicBezTo>
                          <a:pt x="6885147" y="576361"/>
                          <a:pt x="6802360" y="531913"/>
                          <a:pt x="6734544" y="563231"/>
                        </a:cubicBezTo>
                        <a:cubicBezTo>
                          <a:pt x="6666728" y="594549"/>
                          <a:pt x="6473020" y="556020"/>
                          <a:pt x="6256006" y="563231"/>
                        </a:cubicBezTo>
                        <a:cubicBezTo>
                          <a:pt x="6038992" y="570442"/>
                          <a:pt x="5800706" y="549636"/>
                          <a:pt x="5567379" y="563231"/>
                        </a:cubicBezTo>
                        <a:cubicBezTo>
                          <a:pt x="5334052" y="576826"/>
                          <a:pt x="5336933" y="534005"/>
                          <a:pt x="5193886" y="563231"/>
                        </a:cubicBezTo>
                        <a:cubicBezTo>
                          <a:pt x="5050839" y="592457"/>
                          <a:pt x="4621075" y="518459"/>
                          <a:pt x="4400213" y="563231"/>
                        </a:cubicBezTo>
                        <a:cubicBezTo>
                          <a:pt x="4179351" y="608003"/>
                          <a:pt x="3798477" y="499548"/>
                          <a:pt x="3606541" y="563231"/>
                        </a:cubicBezTo>
                        <a:cubicBezTo>
                          <a:pt x="3414605" y="626914"/>
                          <a:pt x="3231275" y="513702"/>
                          <a:pt x="3022958" y="563231"/>
                        </a:cubicBezTo>
                        <a:cubicBezTo>
                          <a:pt x="2814641" y="612760"/>
                          <a:pt x="2445559" y="512611"/>
                          <a:pt x="2229286" y="563231"/>
                        </a:cubicBezTo>
                        <a:cubicBezTo>
                          <a:pt x="2013013" y="613851"/>
                          <a:pt x="1901036" y="508532"/>
                          <a:pt x="1645703" y="563231"/>
                        </a:cubicBezTo>
                        <a:cubicBezTo>
                          <a:pt x="1390370" y="617930"/>
                          <a:pt x="1277865" y="536090"/>
                          <a:pt x="957076" y="563231"/>
                        </a:cubicBezTo>
                        <a:cubicBezTo>
                          <a:pt x="636287" y="590372"/>
                          <a:pt x="804040" y="534368"/>
                          <a:pt x="688628" y="563231"/>
                        </a:cubicBezTo>
                        <a:cubicBezTo>
                          <a:pt x="573216" y="592094"/>
                          <a:pt x="164435" y="499519"/>
                          <a:pt x="0" y="563231"/>
                        </a:cubicBezTo>
                        <a:cubicBezTo>
                          <a:pt x="-8745" y="300561"/>
                          <a:pt x="23802" y="238536"/>
                          <a:pt x="0" y="0"/>
                        </a:cubicBezTo>
                        <a:close/>
                      </a:path>
                      <a:path w="10504488" h="563231" stroke="0" extrusionOk="0">
                        <a:moveTo>
                          <a:pt x="0" y="0"/>
                        </a:moveTo>
                        <a:cubicBezTo>
                          <a:pt x="143534" y="-42931"/>
                          <a:pt x="349908" y="19516"/>
                          <a:pt x="478538" y="0"/>
                        </a:cubicBezTo>
                        <a:cubicBezTo>
                          <a:pt x="607168" y="-19516"/>
                          <a:pt x="677367" y="29546"/>
                          <a:pt x="746986" y="0"/>
                        </a:cubicBezTo>
                        <a:cubicBezTo>
                          <a:pt x="816605" y="-29546"/>
                          <a:pt x="1335709" y="12568"/>
                          <a:pt x="1540658" y="0"/>
                        </a:cubicBezTo>
                        <a:cubicBezTo>
                          <a:pt x="1745607" y="-12568"/>
                          <a:pt x="1838928" y="8845"/>
                          <a:pt x="2019196" y="0"/>
                        </a:cubicBezTo>
                        <a:cubicBezTo>
                          <a:pt x="2199464" y="-8845"/>
                          <a:pt x="2333071" y="16124"/>
                          <a:pt x="2497734" y="0"/>
                        </a:cubicBezTo>
                        <a:cubicBezTo>
                          <a:pt x="2662397" y="-16124"/>
                          <a:pt x="2918005" y="48399"/>
                          <a:pt x="3291406" y="0"/>
                        </a:cubicBezTo>
                        <a:cubicBezTo>
                          <a:pt x="3664807" y="-48399"/>
                          <a:pt x="3530965" y="22321"/>
                          <a:pt x="3664899" y="0"/>
                        </a:cubicBezTo>
                        <a:cubicBezTo>
                          <a:pt x="3798833" y="-22321"/>
                          <a:pt x="4298486" y="39094"/>
                          <a:pt x="4458572" y="0"/>
                        </a:cubicBezTo>
                        <a:cubicBezTo>
                          <a:pt x="4618658" y="-39094"/>
                          <a:pt x="4884088" y="58121"/>
                          <a:pt x="5252244" y="0"/>
                        </a:cubicBezTo>
                        <a:cubicBezTo>
                          <a:pt x="5620400" y="-58121"/>
                          <a:pt x="5650675" y="60581"/>
                          <a:pt x="5835827" y="0"/>
                        </a:cubicBezTo>
                        <a:cubicBezTo>
                          <a:pt x="6020979" y="-60581"/>
                          <a:pt x="6425822" y="59577"/>
                          <a:pt x="6629499" y="0"/>
                        </a:cubicBezTo>
                        <a:cubicBezTo>
                          <a:pt x="6833176" y="-59577"/>
                          <a:pt x="6915581" y="1473"/>
                          <a:pt x="7108037" y="0"/>
                        </a:cubicBezTo>
                        <a:cubicBezTo>
                          <a:pt x="7300493" y="-1473"/>
                          <a:pt x="7415182" y="36937"/>
                          <a:pt x="7586575" y="0"/>
                        </a:cubicBezTo>
                        <a:cubicBezTo>
                          <a:pt x="7757968" y="-36937"/>
                          <a:pt x="8020494" y="16284"/>
                          <a:pt x="8275202" y="0"/>
                        </a:cubicBezTo>
                        <a:cubicBezTo>
                          <a:pt x="8529910" y="-16284"/>
                          <a:pt x="8550327" y="22399"/>
                          <a:pt x="8753740" y="0"/>
                        </a:cubicBezTo>
                        <a:cubicBezTo>
                          <a:pt x="8957153" y="-22399"/>
                          <a:pt x="9223086" y="93341"/>
                          <a:pt x="9547412" y="0"/>
                        </a:cubicBezTo>
                        <a:cubicBezTo>
                          <a:pt x="9871738" y="-93341"/>
                          <a:pt x="10086201" y="82398"/>
                          <a:pt x="10504488" y="0"/>
                        </a:cubicBezTo>
                        <a:cubicBezTo>
                          <a:pt x="10521117" y="260613"/>
                          <a:pt x="10458821" y="410244"/>
                          <a:pt x="10504488" y="563231"/>
                        </a:cubicBezTo>
                        <a:cubicBezTo>
                          <a:pt x="10269582" y="574996"/>
                          <a:pt x="10038079" y="502745"/>
                          <a:pt x="9815860" y="563231"/>
                        </a:cubicBezTo>
                        <a:cubicBezTo>
                          <a:pt x="9593641" y="623717"/>
                          <a:pt x="9576320" y="521828"/>
                          <a:pt x="9442368" y="563231"/>
                        </a:cubicBezTo>
                        <a:cubicBezTo>
                          <a:pt x="9308416" y="604634"/>
                          <a:pt x="8978258" y="530852"/>
                          <a:pt x="8648695" y="563231"/>
                        </a:cubicBezTo>
                        <a:cubicBezTo>
                          <a:pt x="8319132" y="595610"/>
                          <a:pt x="8255117" y="562327"/>
                          <a:pt x="8065112" y="563231"/>
                        </a:cubicBezTo>
                        <a:cubicBezTo>
                          <a:pt x="7875107" y="564135"/>
                          <a:pt x="7797626" y="555819"/>
                          <a:pt x="7691620" y="563231"/>
                        </a:cubicBezTo>
                        <a:cubicBezTo>
                          <a:pt x="7585614" y="570643"/>
                          <a:pt x="7344066" y="539828"/>
                          <a:pt x="7108037" y="563231"/>
                        </a:cubicBezTo>
                        <a:cubicBezTo>
                          <a:pt x="6872008" y="586634"/>
                          <a:pt x="6967835" y="531498"/>
                          <a:pt x="6839589" y="563231"/>
                        </a:cubicBezTo>
                        <a:cubicBezTo>
                          <a:pt x="6711343" y="594964"/>
                          <a:pt x="6666876" y="558550"/>
                          <a:pt x="6571141" y="563231"/>
                        </a:cubicBezTo>
                        <a:cubicBezTo>
                          <a:pt x="6475406" y="567912"/>
                          <a:pt x="6155876" y="540585"/>
                          <a:pt x="5987558" y="563231"/>
                        </a:cubicBezTo>
                        <a:cubicBezTo>
                          <a:pt x="5819240" y="585877"/>
                          <a:pt x="5698628" y="528304"/>
                          <a:pt x="5614065" y="563231"/>
                        </a:cubicBezTo>
                        <a:cubicBezTo>
                          <a:pt x="5529502" y="598158"/>
                          <a:pt x="5134093" y="533611"/>
                          <a:pt x="4925438" y="563231"/>
                        </a:cubicBezTo>
                        <a:cubicBezTo>
                          <a:pt x="4716783" y="592851"/>
                          <a:pt x="4665856" y="526813"/>
                          <a:pt x="4551945" y="563231"/>
                        </a:cubicBezTo>
                        <a:cubicBezTo>
                          <a:pt x="4438034" y="599649"/>
                          <a:pt x="4185118" y="551614"/>
                          <a:pt x="3863317" y="563231"/>
                        </a:cubicBezTo>
                        <a:cubicBezTo>
                          <a:pt x="3541516" y="574848"/>
                          <a:pt x="3669875" y="536144"/>
                          <a:pt x="3594869" y="563231"/>
                        </a:cubicBezTo>
                        <a:cubicBezTo>
                          <a:pt x="3519863" y="590318"/>
                          <a:pt x="3231870" y="547435"/>
                          <a:pt x="2906242" y="563231"/>
                        </a:cubicBezTo>
                        <a:cubicBezTo>
                          <a:pt x="2580614" y="579027"/>
                          <a:pt x="2677438" y="527190"/>
                          <a:pt x="2532749" y="563231"/>
                        </a:cubicBezTo>
                        <a:cubicBezTo>
                          <a:pt x="2388060" y="599272"/>
                          <a:pt x="2324724" y="563084"/>
                          <a:pt x="2264301" y="563231"/>
                        </a:cubicBezTo>
                        <a:cubicBezTo>
                          <a:pt x="2203878" y="563378"/>
                          <a:pt x="2003710" y="540749"/>
                          <a:pt x="1890808" y="563231"/>
                        </a:cubicBezTo>
                        <a:cubicBezTo>
                          <a:pt x="1777906" y="585713"/>
                          <a:pt x="1391296" y="541596"/>
                          <a:pt x="1202180" y="563231"/>
                        </a:cubicBezTo>
                        <a:cubicBezTo>
                          <a:pt x="1013064" y="584866"/>
                          <a:pt x="926725" y="532205"/>
                          <a:pt x="828687" y="563231"/>
                        </a:cubicBezTo>
                        <a:cubicBezTo>
                          <a:pt x="730649" y="594257"/>
                          <a:pt x="648833" y="543072"/>
                          <a:pt x="560239" y="563231"/>
                        </a:cubicBezTo>
                        <a:cubicBezTo>
                          <a:pt x="471645" y="583390"/>
                          <a:pt x="126729" y="529024"/>
                          <a:pt x="0" y="563231"/>
                        </a:cubicBezTo>
                        <a:cubicBezTo>
                          <a:pt x="-51343" y="326801"/>
                          <a:pt x="19888" y="278719"/>
                          <a:pt x="0" y="0"/>
                        </a:cubicBezTo>
                        <a:close/>
                      </a:path>
                    </a:pathLst>
                  </a:custGeom>
                  <ask:type>
                    <ask:lineSketchNone/>
                  </ask:type>
                </ask:lineSketchStyleProps>
              </a:ext>
            </a:extLst>
          </a:ln>
        </p:spPr>
        <p:txBody>
          <a:bodyPr>
            <a:normAutofit/>
          </a:bodyPr>
          <a:lstStyle>
            <a:lvl1pPr marL="0" indent="0" algn="l">
              <a:buNone/>
              <a:defRPr sz="6600" b="0" i="1" baseline="0">
                <a:solidFill>
                  <a:schemeClr val="accent2"/>
                </a:solidFill>
                <a:latin typeface="IBM Plex Sans Light" panose="020B0403050203000203" pitchFamily="34" charset="0"/>
              </a:defRPr>
            </a:lvl1pPr>
            <a:lvl2pPr marL="457200" indent="0">
              <a:buNone/>
              <a:defRPr sz="3400" baseline="0"/>
            </a:lvl2pPr>
            <a:lvl3pPr marL="914400" indent="0">
              <a:buNone/>
              <a:defRPr sz="3400" baseline="0"/>
            </a:lvl3pPr>
            <a:lvl4pPr marL="1371600" indent="0">
              <a:buNone/>
              <a:defRPr sz="3400" baseline="0"/>
            </a:lvl4pPr>
            <a:lvl5pPr marL="1828800" indent="0">
              <a:buNone/>
              <a:defRPr sz="3400" baseline="0"/>
            </a:lvl5pPr>
          </a:lstStyle>
          <a:p>
            <a:pPr lvl="0"/>
            <a:r>
              <a:rPr lang="en-GB"/>
              <a:t>Click to edit Master text styles</a:t>
            </a:r>
          </a:p>
        </p:txBody>
      </p:sp>
    </p:spTree>
    <p:extLst>
      <p:ext uri="{BB962C8B-B14F-4D97-AF65-F5344CB8AC3E}">
        <p14:creationId xmlns:p14="http://schemas.microsoft.com/office/powerpoint/2010/main" val="1880973294"/>
      </p:ext>
    </p:extLst>
  </p:cSld>
  <p:clrMapOvr>
    <a:masterClrMapping/>
  </p:clrMapOvr>
  <p:extLst>
    <p:ext uri="{DCECCB84-F9BA-43D5-87BE-67443E8EF086}">
      <p15:sldGuideLst xmlns:p15="http://schemas.microsoft.com/office/powerpoint/2012/main">
        <p15:guide id="5" orient="horz" pos="2137">
          <p15:clr>
            <a:srgbClr val="FBAE40"/>
          </p15:clr>
        </p15:guide>
        <p15:guide id="7" pos="7469">
          <p15:clr>
            <a:srgbClr val="FBAE40"/>
          </p15:clr>
        </p15:guide>
        <p15:guide id="8" pos="16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5_Title and Content_image1">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pic>
        <p:nvPicPr>
          <p:cNvPr id="5" name="Picture 4">
            <a:extLst>
              <a:ext uri="{FF2B5EF4-FFF2-40B4-BE49-F238E27FC236}">
                <a16:creationId xmlns:a16="http://schemas.microsoft.com/office/drawing/2014/main" id="{BC492981-1BCB-A434-D505-69722A4E92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30" y="-25383"/>
            <a:ext cx="4691063" cy="5490691"/>
          </a:xfrm>
          <a:prstGeom prst="rect">
            <a:avLst/>
          </a:prstGeom>
        </p:spPr>
      </p:pic>
      <p:pic>
        <p:nvPicPr>
          <p:cNvPr id="4" name="Picture 3">
            <a:extLst>
              <a:ext uri="{FF2B5EF4-FFF2-40B4-BE49-F238E27FC236}">
                <a16:creationId xmlns:a16="http://schemas.microsoft.com/office/drawing/2014/main" id="{9B607A4D-D936-615B-E182-38C2C4E5328E}"/>
              </a:ext>
            </a:extLst>
          </p:cNvPr>
          <p:cNvPicPr>
            <a:picLocks noChangeAspect="1"/>
          </p:cNvPicPr>
          <p:nvPr/>
        </p:nvPicPr>
        <p:blipFill>
          <a:blip r:embed="rId3"/>
          <a:stretch>
            <a:fillRect/>
          </a:stretch>
        </p:blipFill>
        <p:spPr>
          <a:xfrm>
            <a:off x="11289802" y="6089087"/>
            <a:ext cx="1063232" cy="1049347"/>
          </a:xfrm>
          <a:prstGeom prst="rect">
            <a:avLst/>
          </a:prstGeom>
        </p:spPr>
      </p:pic>
      <p:pic>
        <p:nvPicPr>
          <p:cNvPr id="6" name="Picture 5">
            <a:extLst>
              <a:ext uri="{FF2B5EF4-FFF2-40B4-BE49-F238E27FC236}">
                <a16:creationId xmlns:a16="http://schemas.microsoft.com/office/drawing/2014/main" id="{90F6DF98-A4CE-F53A-609B-3D524BDB10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7" name="Slide Number Placeholder 5">
            <a:extLst>
              <a:ext uri="{FF2B5EF4-FFF2-40B4-BE49-F238E27FC236}">
                <a16:creationId xmlns:a16="http://schemas.microsoft.com/office/drawing/2014/main" id="{5F667E55-FDDD-65DE-9145-2DD1EAD44DE9}"/>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10" name="Date Placeholder 3">
            <a:extLst>
              <a:ext uri="{FF2B5EF4-FFF2-40B4-BE49-F238E27FC236}">
                <a16:creationId xmlns:a16="http://schemas.microsoft.com/office/drawing/2014/main" id="{CEED9469-B005-9E28-B6CA-B09BADADAC23}"/>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1848987748"/>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5_Title and Imag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B43CED0-2C6E-F54B-FC81-DF39A0B7CDFD}"/>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D10B6298-3FE3-C848-A2A5-E3248BDD6909}" type="slidenum">
              <a:rPr lang="en-DK" smtClean="0"/>
              <a:pPr/>
              <a:t>‹#›</a:t>
            </a:fld>
            <a:endParaRPr lang="en-DK"/>
          </a:p>
        </p:txBody>
      </p:sp>
      <p:sp>
        <p:nvSpPr>
          <p:cNvPr id="5" name="Date Placeholder 3">
            <a:extLst>
              <a:ext uri="{FF2B5EF4-FFF2-40B4-BE49-F238E27FC236}">
                <a16:creationId xmlns:a16="http://schemas.microsoft.com/office/drawing/2014/main" id="{ADE6D99B-6A4F-C381-B6FF-60B333DE926A}"/>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F7D0669B-D9A2-D34C-96CA-F75D16CF51CC}" type="datetime7">
              <a:rPr lang="da-DK" smtClean="0"/>
              <a:t>05/06 2025</a:t>
            </a:fld>
            <a:endParaRPr lang="en-DK"/>
          </a:p>
        </p:txBody>
      </p:sp>
      <p:sp>
        <p:nvSpPr>
          <p:cNvPr id="3" name="Picture Placeholder 2">
            <a:extLst>
              <a:ext uri="{FF2B5EF4-FFF2-40B4-BE49-F238E27FC236}">
                <a16:creationId xmlns:a16="http://schemas.microsoft.com/office/drawing/2014/main" id="{5B1FDF8D-7C62-3AD4-FEC3-A6E2FE72EDDE}"/>
              </a:ext>
            </a:extLst>
          </p:cNvPr>
          <p:cNvSpPr>
            <a:spLocks noGrp="1" noChangeAspect="1"/>
          </p:cNvSpPr>
          <p:nvPr>
            <p:ph type="pic" sz="quarter" idx="10"/>
          </p:nvPr>
        </p:nvSpPr>
        <p:spPr>
          <a:xfrm>
            <a:off x="587375" y="1736725"/>
            <a:ext cx="8821669" cy="4358246"/>
          </a:xfrm>
        </p:spPr>
        <p:txBody>
          <a:bodyPr/>
          <a:lstStyle/>
          <a:p>
            <a:r>
              <a:rPr lang="en-GB"/>
              <a:t>Click icon to add picture</a:t>
            </a:r>
            <a:endParaRPr lang="en-DK"/>
          </a:p>
        </p:txBody>
      </p:sp>
    </p:spTree>
    <p:extLst>
      <p:ext uri="{BB962C8B-B14F-4D97-AF65-F5344CB8AC3E}">
        <p14:creationId xmlns:p14="http://schemas.microsoft.com/office/powerpoint/2010/main" val="2902905018"/>
      </p:ext>
    </p:extLst>
  </p:cSld>
  <p:clrMapOvr>
    <a:masterClrMapping/>
  </p:clrMapOvr>
  <p:extLst>
    <p:ext uri="{DCECCB84-F9BA-43D5-87BE-67443E8EF086}">
      <p15:sldGuideLst xmlns:p15="http://schemas.microsoft.com/office/powerpoint/2012/main">
        <p15:guide id="7" pos="7469">
          <p15:clr>
            <a:srgbClr val="FBAE40"/>
          </p15:clr>
        </p15:guide>
        <p15:guide id="8" pos="16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3_Title and Content_image1">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pic>
        <p:nvPicPr>
          <p:cNvPr id="8" name="Picture 7">
            <a:extLst>
              <a:ext uri="{FF2B5EF4-FFF2-40B4-BE49-F238E27FC236}">
                <a16:creationId xmlns:a16="http://schemas.microsoft.com/office/drawing/2014/main" id="{DF4C4A5E-8A4F-76E8-FE5F-E7101B132C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30" y="-25383"/>
            <a:ext cx="4698245" cy="5490691"/>
          </a:xfrm>
          <a:prstGeom prst="rect">
            <a:avLst/>
          </a:prstGeom>
        </p:spPr>
      </p:pic>
      <p:pic>
        <p:nvPicPr>
          <p:cNvPr id="4" name="Picture 3">
            <a:extLst>
              <a:ext uri="{FF2B5EF4-FFF2-40B4-BE49-F238E27FC236}">
                <a16:creationId xmlns:a16="http://schemas.microsoft.com/office/drawing/2014/main" id="{550C30D8-C759-51A0-0A8F-5025CD2FAF75}"/>
              </a:ext>
            </a:extLst>
          </p:cNvPr>
          <p:cNvPicPr>
            <a:picLocks noChangeAspect="1"/>
          </p:cNvPicPr>
          <p:nvPr/>
        </p:nvPicPr>
        <p:blipFill>
          <a:blip r:embed="rId3"/>
          <a:stretch>
            <a:fillRect/>
          </a:stretch>
        </p:blipFill>
        <p:spPr>
          <a:xfrm>
            <a:off x="11289802" y="6089087"/>
            <a:ext cx="1063232" cy="1049347"/>
          </a:xfrm>
          <a:prstGeom prst="rect">
            <a:avLst/>
          </a:prstGeom>
        </p:spPr>
      </p:pic>
      <p:pic>
        <p:nvPicPr>
          <p:cNvPr id="5" name="Picture 4">
            <a:extLst>
              <a:ext uri="{FF2B5EF4-FFF2-40B4-BE49-F238E27FC236}">
                <a16:creationId xmlns:a16="http://schemas.microsoft.com/office/drawing/2014/main" id="{78C43BFF-547D-23C8-1FA3-09E88463E4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6" name="Slide Number Placeholder 5">
            <a:extLst>
              <a:ext uri="{FF2B5EF4-FFF2-40B4-BE49-F238E27FC236}">
                <a16:creationId xmlns:a16="http://schemas.microsoft.com/office/drawing/2014/main" id="{3A085009-66B3-A5C0-620D-AD66E6746887}"/>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10" name="Date Placeholder 3">
            <a:extLst>
              <a:ext uri="{FF2B5EF4-FFF2-40B4-BE49-F238E27FC236}">
                <a16:creationId xmlns:a16="http://schemas.microsoft.com/office/drawing/2014/main" id="{3540C26E-1C10-A1B7-3A5D-5C41D9DA24FA}"/>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2387979745"/>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0_Title and Content_image1">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1090A4-AB87-E861-2451-52AB696AE56C}"/>
              </a:ext>
            </a:extLst>
          </p:cNvPr>
          <p:cNvSpPr/>
          <p:nvPr/>
        </p:nvSpPr>
        <p:spPr>
          <a:xfrm>
            <a:off x="2802972" y="0"/>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pic>
        <p:nvPicPr>
          <p:cNvPr id="4" name="Picture 3">
            <a:extLst>
              <a:ext uri="{FF2B5EF4-FFF2-40B4-BE49-F238E27FC236}">
                <a16:creationId xmlns:a16="http://schemas.microsoft.com/office/drawing/2014/main" id="{1251B386-EF6E-8DEA-96A0-9FD95A56524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10000"/>
                    </a14:imgEffect>
                    <a14:imgEffect>
                      <a14:brightnessContrast bright="-12000"/>
                    </a14:imgEffect>
                  </a14:imgLayer>
                </a14:imgProps>
              </a:ext>
              <a:ext uri="{28A0092B-C50C-407E-A947-70E740481C1C}">
                <a14:useLocalDpi xmlns:a14="http://schemas.microsoft.com/office/drawing/2010/main"/>
              </a:ext>
            </a:extLst>
          </a:blip>
          <a:srcRect/>
          <a:stretch/>
        </p:blipFill>
        <p:spPr>
          <a:xfrm>
            <a:off x="-16330" y="-9054"/>
            <a:ext cx="4691063" cy="5490691"/>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EFA93432-4919-1F9B-E04C-607934E2FACC}"/>
                  </a:ext>
                </a:extLst>
              </p14:cNvPr>
              <p14:cNvContentPartPr/>
              <p14:nvPr/>
            </p14:nvContentPartPr>
            <p14:xfrm>
              <a:off x="4294723" y="4932180"/>
              <a:ext cx="615600" cy="777960"/>
            </p14:xfrm>
          </p:contentPart>
        </mc:Choice>
        <mc:Fallback xmlns="">
          <p:pic>
            <p:nvPicPr>
              <p:cNvPr id="3" name="Ink 2">
                <a:extLst>
                  <a:ext uri="{FF2B5EF4-FFF2-40B4-BE49-F238E27FC236}">
                    <a16:creationId xmlns:a16="http://schemas.microsoft.com/office/drawing/2014/main" id="{EFA93432-4919-1F9B-E04C-607934E2FACC}"/>
                  </a:ext>
                </a:extLst>
              </p:cNvPr>
              <p:cNvPicPr/>
              <p:nvPr/>
            </p:nvPicPr>
            <p:blipFill>
              <a:blip r:embed="rId5"/>
              <a:stretch>
                <a:fillRect/>
              </a:stretch>
            </p:blipFill>
            <p:spPr>
              <a:xfrm>
                <a:off x="4240723" y="4824540"/>
                <a:ext cx="723240" cy="993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96A4E7BB-754C-B248-07B0-0248650272DA}"/>
                  </a:ext>
                </a:extLst>
              </p14:cNvPr>
              <p14:cNvContentPartPr/>
              <p14:nvPr/>
            </p14:nvContentPartPr>
            <p14:xfrm>
              <a:off x="4027603" y="5007420"/>
              <a:ext cx="736920" cy="729720"/>
            </p14:xfrm>
          </p:contentPart>
        </mc:Choice>
        <mc:Fallback xmlns="">
          <p:pic>
            <p:nvPicPr>
              <p:cNvPr id="6" name="Ink 5">
                <a:extLst>
                  <a:ext uri="{FF2B5EF4-FFF2-40B4-BE49-F238E27FC236}">
                    <a16:creationId xmlns:a16="http://schemas.microsoft.com/office/drawing/2014/main" id="{96A4E7BB-754C-B248-07B0-0248650272DA}"/>
                  </a:ext>
                </a:extLst>
              </p:cNvPr>
              <p:cNvPicPr/>
              <p:nvPr/>
            </p:nvPicPr>
            <p:blipFill>
              <a:blip r:embed="rId7"/>
              <a:stretch>
                <a:fillRect/>
              </a:stretch>
            </p:blipFill>
            <p:spPr>
              <a:xfrm>
                <a:off x="3964603" y="4944420"/>
                <a:ext cx="862560" cy="855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C375E76D-2EE7-4942-372C-02E972171F11}"/>
                  </a:ext>
                </a:extLst>
              </p14:cNvPr>
              <p14:cNvContentPartPr/>
              <p14:nvPr/>
            </p14:nvContentPartPr>
            <p14:xfrm>
              <a:off x="4622950" y="4712913"/>
              <a:ext cx="159480" cy="490320"/>
            </p14:xfrm>
          </p:contentPart>
        </mc:Choice>
        <mc:Fallback xmlns="">
          <p:pic>
            <p:nvPicPr>
              <p:cNvPr id="7" name="Ink 6">
                <a:extLst>
                  <a:ext uri="{FF2B5EF4-FFF2-40B4-BE49-F238E27FC236}">
                    <a16:creationId xmlns:a16="http://schemas.microsoft.com/office/drawing/2014/main" id="{C375E76D-2EE7-4942-372C-02E972171F11}"/>
                  </a:ext>
                </a:extLst>
              </p:cNvPr>
              <p:cNvPicPr/>
              <p:nvPr/>
            </p:nvPicPr>
            <p:blipFill>
              <a:blip r:embed="rId9"/>
              <a:stretch>
                <a:fillRect/>
              </a:stretch>
            </p:blipFill>
            <p:spPr>
              <a:xfrm>
                <a:off x="4559950" y="4650273"/>
                <a:ext cx="285120" cy="615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7A21AAEF-54C0-BF30-51FE-ABDE3DEF6B59}"/>
                  </a:ext>
                </a:extLst>
              </p14:cNvPr>
              <p14:cNvContentPartPr/>
              <p14:nvPr/>
            </p14:nvContentPartPr>
            <p14:xfrm>
              <a:off x="4593070" y="4718673"/>
              <a:ext cx="189000" cy="486000"/>
            </p14:xfrm>
          </p:contentPart>
        </mc:Choice>
        <mc:Fallback xmlns="">
          <p:pic>
            <p:nvPicPr>
              <p:cNvPr id="8" name="Ink 7">
                <a:extLst>
                  <a:ext uri="{FF2B5EF4-FFF2-40B4-BE49-F238E27FC236}">
                    <a16:creationId xmlns:a16="http://schemas.microsoft.com/office/drawing/2014/main" id="{7A21AAEF-54C0-BF30-51FE-ABDE3DEF6B59}"/>
                  </a:ext>
                </a:extLst>
              </p:cNvPr>
              <p:cNvPicPr/>
              <p:nvPr/>
            </p:nvPicPr>
            <p:blipFill>
              <a:blip r:embed="rId11"/>
              <a:stretch>
                <a:fillRect/>
              </a:stretch>
            </p:blipFill>
            <p:spPr>
              <a:xfrm>
                <a:off x="4530070" y="4655673"/>
                <a:ext cx="314640" cy="611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85F7EC6B-203A-95FA-3C5A-6CBE436B1906}"/>
                  </a:ext>
                </a:extLst>
              </p14:cNvPr>
              <p14:cNvContentPartPr/>
              <p14:nvPr/>
            </p14:nvContentPartPr>
            <p14:xfrm>
              <a:off x="4627630" y="5130430"/>
              <a:ext cx="360" cy="360"/>
            </p14:xfrm>
          </p:contentPart>
        </mc:Choice>
        <mc:Fallback xmlns="">
          <p:pic>
            <p:nvPicPr>
              <p:cNvPr id="9" name="Ink 8">
                <a:extLst>
                  <a:ext uri="{FF2B5EF4-FFF2-40B4-BE49-F238E27FC236}">
                    <a16:creationId xmlns:a16="http://schemas.microsoft.com/office/drawing/2014/main" id="{85F7EC6B-203A-95FA-3C5A-6CBE436B1906}"/>
                  </a:ext>
                </a:extLst>
              </p:cNvPr>
              <p:cNvPicPr/>
              <p:nvPr/>
            </p:nvPicPr>
            <p:blipFill>
              <a:blip r:embed="rId13"/>
              <a:stretch>
                <a:fillRect/>
              </a:stretch>
            </p:blipFill>
            <p:spPr>
              <a:xfrm>
                <a:off x="4564630" y="50677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2" name="Ink 51">
                <a:extLst>
                  <a:ext uri="{FF2B5EF4-FFF2-40B4-BE49-F238E27FC236}">
                    <a16:creationId xmlns:a16="http://schemas.microsoft.com/office/drawing/2014/main" id="{43B29A36-50DB-B51A-D753-71CEFE37CDE2}"/>
                  </a:ext>
                </a:extLst>
              </p14:cNvPr>
              <p14:cNvContentPartPr/>
              <p14:nvPr/>
            </p14:nvContentPartPr>
            <p14:xfrm>
              <a:off x="4474630" y="5326270"/>
              <a:ext cx="360" cy="360"/>
            </p14:xfrm>
          </p:contentPart>
        </mc:Choice>
        <mc:Fallback xmlns="">
          <p:pic>
            <p:nvPicPr>
              <p:cNvPr id="52" name="Ink 51">
                <a:extLst>
                  <a:ext uri="{FF2B5EF4-FFF2-40B4-BE49-F238E27FC236}">
                    <a16:creationId xmlns:a16="http://schemas.microsoft.com/office/drawing/2014/main" id="{43B29A36-50DB-B51A-D753-71CEFE37CDE2}"/>
                  </a:ext>
                </a:extLst>
              </p:cNvPr>
              <p:cNvPicPr/>
              <p:nvPr/>
            </p:nvPicPr>
            <p:blipFill>
              <a:blip r:embed="rId13"/>
              <a:stretch>
                <a:fillRect/>
              </a:stretch>
            </p:blipFill>
            <p:spPr>
              <a:xfrm>
                <a:off x="4411990" y="52632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4" name="Ink 53">
                <a:extLst>
                  <a:ext uri="{FF2B5EF4-FFF2-40B4-BE49-F238E27FC236}">
                    <a16:creationId xmlns:a16="http://schemas.microsoft.com/office/drawing/2014/main" id="{AE04DD2D-BFB2-4936-87DD-C45C0B496F2A}"/>
                  </a:ext>
                </a:extLst>
              </p14:cNvPr>
              <p14:cNvContentPartPr/>
              <p14:nvPr/>
            </p14:nvContentPartPr>
            <p14:xfrm>
              <a:off x="4627990" y="5130790"/>
              <a:ext cx="360" cy="360"/>
            </p14:xfrm>
          </p:contentPart>
        </mc:Choice>
        <mc:Fallback xmlns="">
          <p:pic>
            <p:nvPicPr>
              <p:cNvPr id="54" name="Ink 53">
                <a:extLst>
                  <a:ext uri="{FF2B5EF4-FFF2-40B4-BE49-F238E27FC236}">
                    <a16:creationId xmlns:a16="http://schemas.microsoft.com/office/drawing/2014/main" id="{AE04DD2D-BFB2-4936-87DD-C45C0B496F2A}"/>
                  </a:ext>
                </a:extLst>
              </p:cNvPr>
              <p:cNvPicPr/>
              <p:nvPr/>
            </p:nvPicPr>
            <p:blipFill>
              <a:blip r:embed="rId13"/>
              <a:stretch>
                <a:fillRect/>
              </a:stretch>
            </p:blipFill>
            <p:spPr>
              <a:xfrm>
                <a:off x="4565350" y="5068150"/>
                <a:ext cx="126000" cy="126000"/>
              </a:xfrm>
              <a:prstGeom prst="rect">
                <a:avLst/>
              </a:prstGeom>
            </p:spPr>
          </p:pic>
        </mc:Fallback>
      </mc:AlternateContent>
      <p:grpSp>
        <p:nvGrpSpPr>
          <p:cNvPr id="66" name="Group 65">
            <a:extLst>
              <a:ext uri="{FF2B5EF4-FFF2-40B4-BE49-F238E27FC236}">
                <a16:creationId xmlns:a16="http://schemas.microsoft.com/office/drawing/2014/main" id="{25958EE0-5705-C53E-98F7-61DBDBF9CCA5}"/>
              </a:ext>
            </a:extLst>
          </p:cNvPr>
          <p:cNvGrpSpPr/>
          <p:nvPr/>
        </p:nvGrpSpPr>
        <p:grpSpPr>
          <a:xfrm>
            <a:off x="3975395" y="5295071"/>
            <a:ext cx="526320" cy="260640"/>
            <a:chOff x="3956590" y="5304310"/>
            <a:chExt cx="526320" cy="260640"/>
          </a:xfrm>
        </p:grpSpPr>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0ABAB628-D3CA-D60F-D942-2E82309366C9}"/>
                    </a:ext>
                  </a:extLst>
                </p14:cNvPr>
                <p14:cNvContentPartPr/>
                <p14:nvPr/>
              </p14:nvContentPartPr>
              <p14:xfrm>
                <a:off x="4111390" y="5531830"/>
                <a:ext cx="360" cy="360"/>
              </p14:xfrm>
            </p:contentPart>
          </mc:Choice>
          <mc:Fallback xmlns="">
            <p:pic>
              <p:nvPicPr>
                <p:cNvPr id="16" name="Ink 15">
                  <a:extLst>
                    <a:ext uri="{FF2B5EF4-FFF2-40B4-BE49-F238E27FC236}">
                      <a16:creationId xmlns:a16="http://schemas.microsoft.com/office/drawing/2014/main" id="{0ABAB628-D3CA-D60F-D942-2E82309366C9}"/>
                    </a:ext>
                  </a:extLst>
                </p:cNvPr>
                <p:cNvPicPr/>
                <p:nvPr/>
              </p:nvPicPr>
              <p:blipFill>
                <a:blip r:embed="rId13"/>
                <a:stretch>
                  <a:fillRect/>
                </a:stretch>
              </p:blipFill>
              <p:spPr>
                <a:xfrm>
                  <a:off x="4048750" y="546883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0443122E-240F-450B-8649-FE01C1400B29}"/>
                    </a:ext>
                  </a:extLst>
                </p14:cNvPr>
                <p14:cNvContentPartPr/>
                <p14:nvPr/>
              </p14:nvContentPartPr>
              <p14:xfrm>
                <a:off x="4165390" y="5515990"/>
                <a:ext cx="360" cy="360"/>
              </p14:xfrm>
            </p:contentPart>
          </mc:Choice>
          <mc:Fallback xmlns="">
            <p:pic>
              <p:nvPicPr>
                <p:cNvPr id="17" name="Ink 16">
                  <a:extLst>
                    <a:ext uri="{FF2B5EF4-FFF2-40B4-BE49-F238E27FC236}">
                      <a16:creationId xmlns:a16="http://schemas.microsoft.com/office/drawing/2014/main" id="{0443122E-240F-450B-8649-FE01C1400B29}"/>
                    </a:ext>
                  </a:extLst>
                </p:cNvPr>
                <p:cNvPicPr/>
                <p:nvPr/>
              </p:nvPicPr>
              <p:blipFill>
                <a:blip r:embed="rId13"/>
                <a:stretch>
                  <a:fillRect/>
                </a:stretch>
              </p:blipFill>
              <p:spPr>
                <a:xfrm>
                  <a:off x="4102750" y="54529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003E19F5-2E6B-91E9-D0C0-10F2CD792BE1}"/>
                    </a:ext>
                  </a:extLst>
                </p14:cNvPr>
                <p14:cNvContentPartPr/>
                <p14:nvPr/>
              </p14:nvContentPartPr>
              <p14:xfrm>
                <a:off x="4143430" y="5525710"/>
                <a:ext cx="360" cy="360"/>
              </p14:xfrm>
            </p:contentPart>
          </mc:Choice>
          <mc:Fallback xmlns="">
            <p:pic>
              <p:nvPicPr>
                <p:cNvPr id="19" name="Ink 18">
                  <a:extLst>
                    <a:ext uri="{FF2B5EF4-FFF2-40B4-BE49-F238E27FC236}">
                      <a16:creationId xmlns:a16="http://schemas.microsoft.com/office/drawing/2014/main" id="{003E19F5-2E6B-91E9-D0C0-10F2CD792BE1}"/>
                    </a:ext>
                  </a:extLst>
                </p:cNvPr>
                <p:cNvPicPr/>
                <p:nvPr/>
              </p:nvPicPr>
              <p:blipFill>
                <a:blip r:embed="rId13"/>
                <a:stretch>
                  <a:fillRect/>
                </a:stretch>
              </p:blipFill>
              <p:spPr>
                <a:xfrm>
                  <a:off x="4080790" y="54630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FCDD64D0-FC2B-D0A7-DED8-D127DF50E08E}"/>
                    </a:ext>
                  </a:extLst>
                </p14:cNvPr>
                <p14:cNvContentPartPr/>
                <p14:nvPr/>
              </p14:nvContentPartPr>
              <p14:xfrm>
                <a:off x="4172950" y="5514550"/>
                <a:ext cx="360" cy="360"/>
              </p14:xfrm>
            </p:contentPart>
          </mc:Choice>
          <mc:Fallback xmlns="">
            <p:pic>
              <p:nvPicPr>
                <p:cNvPr id="22" name="Ink 21">
                  <a:extLst>
                    <a:ext uri="{FF2B5EF4-FFF2-40B4-BE49-F238E27FC236}">
                      <a16:creationId xmlns:a16="http://schemas.microsoft.com/office/drawing/2014/main" id="{FCDD64D0-FC2B-D0A7-DED8-D127DF50E08E}"/>
                    </a:ext>
                  </a:extLst>
                </p:cNvPr>
                <p:cNvPicPr/>
                <p:nvPr/>
              </p:nvPicPr>
              <p:blipFill>
                <a:blip r:embed="rId13"/>
                <a:stretch>
                  <a:fillRect/>
                </a:stretch>
              </p:blipFill>
              <p:spPr>
                <a:xfrm>
                  <a:off x="4109950" y="545191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ABBF625A-647D-9CDE-5339-068BB8910C7E}"/>
                    </a:ext>
                  </a:extLst>
                </p14:cNvPr>
                <p14:cNvContentPartPr/>
                <p14:nvPr/>
              </p14:nvContentPartPr>
              <p14:xfrm>
                <a:off x="4194190" y="5504110"/>
                <a:ext cx="360" cy="360"/>
              </p14:xfrm>
            </p:contentPart>
          </mc:Choice>
          <mc:Fallback xmlns="">
            <p:pic>
              <p:nvPicPr>
                <p:cNvPr id="24" name="Ink 23">
                  <a:extLst>
                    <a:ext uri="{FF2B5EF4-FFF2-40B4-BE49-F238E27FC236}">
                      <a16:creationId xmlns:a16="http://schemas.microsoft.com/office/drawing/2014/main" id="{ABBF625A-647D-9CDE-5339-068BB8910C7E}"/>
                    </a:ext>
                  </a:extLst>
                </p:cNvPr>
                <p:cNvPicPr/>
                <p:nvPr/>
              </p:nvPicPr>
              <p:blipFill>
                <a:blip r:embed="rId13"/>
                <a:stretch>
                  <a:fillRect/>
                </a:stretch>
              </p:blipFill>
              <p:spPr>
                <a:xfrm>
                  <a:off x="4131550" y="544111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6" name="Ink 25">
                  <a:extLst>
                    <a:ext uri="{FF2B5EF4-FFF2-40B4-BE49-F238E27FC236}">
                      <a16:creationId xmlns:a16="http://schemas.microsoft.com/office/drawing/2014/main" id="{0F233A8F-A4F7-62AF-4A0D-177E3324D314}"/>
                    </a:ext>
                  </a:extLst>
                </p14:cNvPr>
                <p14:cNvContentPartPr/>
                <p14:nvPr/>
              </p14:nvContentPartPr>
              <p14:xfrm>
                <a:off x="4220830" y="5489350"/>
                <a:ext cx="360" cy="360"/>
              </p14:xfrm>
            </p:contentPart>
          </mc:Choice>
          <mc:Fallback xmlns="">
            <p:pic>
              <p:nvPicPr>
                <p:cNvPr id="26" name="Ink 25">
                  <a:extLst>
                    <a:ext uri="{FF2B5EF4-FFF2-40B4-BE49-F238E27FC236}">
                      <a16:creationId xmlns:a16="http://schemas.microsoft.com/office/drawing/2014/main" id="{0F233A8F-A4F7-62AF-4A0D-177E3324D314}"/>
                    </a:ext>
                  </a:extLst>
                </p:cNvPr>
                <p:cNvPicPr/>
                <p:nvPr/>
              </p:nvPicPr>
              <p:blipFill>
                <a:blip r:embed="rId13"/>
                <a:stretch>
                  <a:fillRect/>
                </a:stretch>
              </p:blipFill>
              <p:spPr>
                <a:xfrm>
                  <a:off x="4158190" y="542635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9" name="Ink 28">
                  <a:extLst>
                    <a:ext uri="{FF2B5EF4-FFF2-40B4-BE49-F238E27FC236}">
                      <a16:creationId xmlns:a16="http://schemas.microsoft.com/office/drawing/2014/main" id="{2102877B-388E-9322-1FF3-BC6D8B4C5BA0}"/>
                    </a:ext>
                  </a:extLst>
                </p14:cNvPr>
                <p14:cNvContentPartPr/>
                <p14:nvPr/>
              </p14:nvContentPartPr>
              <p14:xfrm>
                <a:off x="4251430" y="5477470"/>
                <a:ext cx="360" cy="360"/>
              </p14:xfrm>
            </p:contentPart>
          </mc:Choice>
          <mc:Fallback xmlns="">
            <p:pic>
              <p:nvPicPr>
                <p:cNvPr id="29" name="Ink 28">
                  <a:extLst>
                    <a:ext uri="{FF2B5EF4-FFF2-40B4-BE49-F238E27FC236}">
                      <a16:creationId xmlns:a16="http://schemas.microsoft.com/office/drawing/2014/main" id="{2102877B-388E-9322-1FF3-BC6D8B4C5BA0}"/>
                    </a:ext>
                  </a:extLst>
                </p:cNvPr>
                <p:cNvPicPr/>
                <p:nvPr/>
              </p:nvPicPr>
              <p:blipFill>
                <a:blip r:embed="rId13"/>
                <a:stretch>
                  <a:fillRect/>
                </a:stretch>
              </p:blipFill>
              <p:spPr>
                <a:xfrm>
                  <a:off x="4188790" y="54144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1" name="Ink 30">
                  <a:extLst>
                    <a:ext uri="{FF2B5EF4-FFF2-40B4-BE49-F238E27FC236}">
                      <a16:creationId xmlns:a16="http://schemas.microsoft.com/office/drawing/2014/main" id="{8A0CE40A-E9CF-3564-9760-C6CE381522A9}"/>
                    </a:ext>
                  </a:extLst>
                </p14:cNvPr>
                <p14:cNvContentPartPr/>
                <p14:nvPr/>
              </p14:nvContentPartPr>
              <p14:xfrm>
                <a:off x="4274470" y="5460910"/>
                <a:ext cx="360" cy="360"/>
              </p14:xfrm>
            </p:contentPart>
          </mc:Choice>
          <mc:Fallback xmlns="">
            <p:pic>
              <p:nvPicPr>
                <p:cNvPr id="31" name="Ink 30">
                  <a:extLst>
                    <a:ext uri="{FF2B5EF4-FFF2-40B4-BE49-F238E27FC236}">
                      <a16:creationId xmlns:a16="http://schemas.microsoft.com/office/drawing/2014/main" id="{8A0CE40A-E9CF-3564-9760-C6CE381522A9}"/>
                    </a:ext>
                  </a:extLst>
                </p:cNvPr>
                <p:cNvPicPr/>
                <p:nvPr/>
              </p:nvPicPr>
              <p:blipFill>
                <a:blip r:embed="rId13"/>
                <a:stretch>
                  <a:fillRect/>
                </a:stretch>
              </p:blipFill>
              <p:spPr>
                <a:xfrm>
                  <a:off x="4211470" y="53982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3" name="Ink 32">
                  <a:extLst>
                    <a:ext uri="{FF2B5EF4-FFF2-40B4-BE49-F238E27FC236}">
                      <a16:creationId xmlns:a16="http://schemas.microsoft.com/office/drawing/2014/main" id="{652C275F-FDE6-95F1-359F-E9D6D7D7FA5A}"/>
                    </a:ext>
                  </a:extLst>
                </p14:cNvPr>
                <p14:cNvContentPartPr/>
                <p14:nvPr/>
              </p14:nvContentPartPr>
              <p14:xfrm>
                <a:off x="4315870" y="5436790"/>
                <a:ext cx="360" cy="360"/>
              </p14:xfrm>
            </p:contentPart>
          </mc:Choice>
          <mc:Fallback xmlns="">
            <p:pic>
              <p:nvPicPr>
                <p:cNvPr id="33" name="Ink 32">
                  <a:extLst>
                    <a:ext uri="{FF2B5EF4-FFF2-40B4-BE49-F238E27FC236}">
                      <a16:creationId xmlns:a16="http://schemas.microsoft.com/office/drawing/2014/main" id="{652C275F-FDE6-95F1-359F-E9D6D7D7FA5A}"/>
                    </a:ext>
                  </a:extLst>
                </p:cNvPr>
                <p:cNvPicPr/>
                <p:nvPr/>
              </p:nvPicPr>
              <p:blipFill>
                <a:blip r:embed="rId13"/>
                <a:stretch>
                  <a:fillRect/>
                </a:stretch>
              </p:blipFill>
              <p:spPr>
                <a:xfrm>
                  <a:off x="4252870" y="53737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6" name="Ink 35">
                  <a:extLst>
                    <a:ext uri="{FF2B5EF4-FFF2-40B4-BE49-F238E27FC236}">
                      <a16:creationId xmlns:a16="http://schemas.microsoft.com/office/drawing/2014/main" id="{3621E037-6575-F560-6564-79A38FEB1FC9}"/>
                    </a:ext>
                  </a:extLst>
                </p14:cNvPr>
                <p14:cNvContentPartPr/>
                <p14:nvPr/>
              </p14:nvContentPartPr>
              <p14:xfrm>
                <a:off x="4351150" y="5418430"/>
                <a:ext cx="360" cy="360"/>
              </p14:xfrm>
            </p:contentPart>
          </mc:Choice>
          <mc:Fallback xmlns="">
            <p:pic>
              <p:nvPicPr>
                <p:cNvPr id="36" name="Ink 35">
                  <a:extLst>
                    <a:ext uri="{FF2B5EF4-FFF2-40B4-BE49-F238E27FC236}">
                      <a16:creationId xmlns:a16="http://schemas.microsoft.com/office/drawing/2014/main" id="{3621E037-6575-F560-6564-79A38FEB1FC9}"/>
                    </a:ext>
                  </a:extLst>
                </p:cNvPr>
                <p:cNvPicPr/>
                <p:nvPr/>
              </p:nvPicPr>
              <p:blipFill>
                <a:blip r:embed="rId13"/>
                <a:stretch>
                  <a:fillRect/>
                </a:stretch>
              </p:blipFill>
              <p:spPr>
                <a:xfrm>
                  <a:off x="4288510" y="535543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8" name="Ink 37">
                  <a:extLst>
                    <a:ext uri="{FF2B5EF4-FFF2-40B4-BE49-F238E27FC236}">
                      <a16:creationId xmlns:a16="http://schemas.microsoft.com/office/drawing/2014/main" id="{DFC2680F-3DCB-BB27-DE01-1455F84996E1}"/>
                    </a:ext>
                  </a:extLst>
                </p14:cNvPr>
                <p14:cNvContentPartPr/>
                <p14:nvPr/>
              </p14:nvContentPartPr>
              <p14:xfrm>
                <a:off x="4364110" y="5401870"/>
                <a:ext cx="360" cy="360"/>
              </p14:xfrm>
            </p:contentPart>
          </mc:Choice>
          <mc:Fallback xmlns="">
            <p:pic>
              <p:nvPicPr>
                <p:cNvPr id="38" name="Ink 37">
                  <a:extLst>
                    <a:ext uri="{FF2B5EF4-FFF2-40B4-BE49-F238E27FC236}">
                      <a16:creationId xmlns:a16="http://schemas.microsoft.com/office/drawing/2014/main" id="{DFC2680F-3DCB-BB27-DE01-1455F84996E1}"/>
                    </a:ext>
                  </a:extLst>
                </p:cNvPr>
                <p:cNvPicPr/>
                <p:nvPr/>
              </p:nvPicPr>
              <p:blipFill>
                <a:blip r:embed="rId13"/>
                <a:stretch>
                  <a:fillRect/>
                </a:stretch>
              </p:blipFill>
              <p:spPr>
                <a:xfrm>
                  <a:off x="4301110" y="53388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9" name="Ink 38">
                  <a:extLst>
                    <a:ext uri="{FF2B5EF4-FFF2-40B4-BE49-F238E27FC236}">
                      <a16:creationId xmlns:a16="http://schemas.microsoft.com/office/drawing/2014/main" id="{72773BDD-C01D-DD50-2A3D-A40CA95B0BA7}"/>
                    </a:ext>
                  </a:extLst>
                </p14:cNvPr>
                <p14:cNvContentPartPr/>
                <p14:nvPr/>
              </p14:nvContentPartPr>
              <p14:xfrm>
                <a:off x="4399390" y="5380630"/>
                <a:ext cx="360" cy="360"/>
              </p14:xfrm>
            </p:contentPart>
          </mc:Choice>
          <mc:Fallback xmlns="">
            <p:pic>
              <p:nvPicPr>
                <p:cNvPr id="39" name="Ink 38">
                  <a:extLst>
                    <a:ext uri="{FF2B5EF4-FFF2-40B4-BE49-F238E27FC236}">
                      <a16:creationId xmlns:a16="http://schemas.microsoft.com/office/drawing/2014/main" id="{72773BDD-C01D-DD50-2A3D-A40CA95B0BA7}"/>
                    </a:ext>
                  </a:extLst>
                </p:cNvPr>
                <p:cNvPicPr/>
                <p:nvPr/>
              </p:nvPicPr>
              <p:blipFill>
                <a:blip r:embed="rId13"/>
                <a:stretch>
                  <a:fillRect/>
                </a:stretch>
              </p:blipFill>
              <p:spPr>
                <a:xfrm>
                  <a:off x="4336390" y="531763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1" name="Ink 40">
                  <a:extLst>
                    <a:ext uri="{FF2B5EF4-FFF2-40B4-BE49-F238E27FC236}">
                      <a16:creationId xmlns:a16="http://schemas.microsoft.com/office/drawing/2014/main" id="{2E85A347-DEBA-A901-12C9-B01880EE6A2B}"/>
                    </a:ext>
                  </a:extLst>
                </p14:cNvPr>
                <p14:cNvContentPartPr/>
                <p14:nvPr/>
              </p14:nvContentPartPr>
              <p14:xfrm>
                <a:off x="4422070" y="5364430"/>
                <a:ext cx="360" cy="360"/>
              </p14:xfrm>
            </p:contentPart>
          </mc:Choice>
          <mc:Fallback xmlns="">
            <p:pic>
              <p:nvPicPr>
                <p:cNvPr id="41" name="Ink 40">
                  <a:extLst>
                    <a:ext uri="{FF2B5EF4-FFF2-40B4-BE49-F238E27FC236}">
                      <a16:creationId xmlns:a16="http://schemas.microsoft.com/office/drawing/2014/main" id="{2E85A347-DEBA-A901-12C9-B01880EE6A2B}"/>
                    </a:ext>
                  </a:extLst>
                </p:cNvPr>
                <p:cNvPicPr/>
                <p:nvPr/>
              </p:nvPicPr>
              <p:blipFill>
                <a:blip r:embed="rId13"/>
                <a:stretch>
                  <a:fillRect/>
                </a:stretch>
              </p:blipFill>
              <p:spPr>
                <a:xfrm>
                  <a:off x="4359430" y="530143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Ink 42">
                  <a:extLst>
                    <a:ext uri="{FF2B5EF4-FFF2-40B4-BE49-F238E27FC236}">
                      <a16:creationId xmlns:a16="http://schemas.microsoft.com/office/drawing/2014/main" id="{1B69E036-6D5A-400A-1B21-C3DD89F7CFC8}"/>
                    </a:ext>
                  </a:extLst>
                </p14:cNvPr>
                <p14:cNvContentPartPr/>
                <p14:nvPr/>
              </p14:nvContentPartPr>
              <p14:xfrm>
                <a:off x="4445110" y="5345350"/>
                <a:ext cx="360" cy="360"/>
              </p14:xfrm>
            </p:contentPart>
          </mc:Choice>
          <mc:Fallback xmlns="">
            <p:pic>
              <p:nvPicPr>
                <p:cNvPr id="43" name="Ink 42">
                  <a:extLst>
                    <a:ext uri="{FF2B5EF4-FFF2-40B4-BE49-F238E27FC236}">
                      <a16:creationId xmlns:a16="http://schemas.microsoft.com/office/drawing/2014/main" id="{1B69E036-6D5A-400A-1B21-C3DD89F7CFC8}"/>
                    </a:ext>
                  </a:extLst>
                </p:cNvPr>
                <p:cNvPicPr/>
                <p:nvPr/>
              </p:nvPicPr>
              <p:blipFill>
                <a:blip r:embed="rId13"/>
                <a:stretch>
                  <a:fillRect/>
                </a:stretch>
              </p:blipFill>
              <p:spPr>
                <a:xfrm>
                  <a:off x="4382110" y="528271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5" name="Ink 44">
                  <a:extLst>
                    <a:ext uri="{FF2B5EF4-FFF2-40B4-BE49-F238E27FC236}">
                      <a16:creationId xmlns:a16="http://schemas.microsoft.com/office/drawing/2014/main" id="{0CEB5865-99C3-1E04-6E05-F6BF3A8C1B09}"/>
                    </a:ext>
                  </a:extLst>
                </p14:cNvPr>
                <p14:cNvContentPartPr/>
                <p14:nvPr/>
              </p14:nvContentPartPr>
              <p14:xfrm>
                <a:off x="4482550" y="5304310"/>
                <a:ext cx="360" cy="360"/>
              </p14:xfrm>
            </p:contentPart>
          </mc:Choice>
          <mc:Fallback xmlns="">
            <p:pic>
              <p:nvPicPr>
                <p:cNvPr id="45" name="Ink 44">
                  <a:extLst>
                    <a:ext uri="{FF2B5EF4-FFF2-40B4-BE49-F238E27FC236}">
                      <a16:creationId xmlns:a16="http://schemas.microsoft.com/office/drawing/2014/main" id="{0CEB5865-99C3-1E04-6E05-F6BF3A8C1B09}"/>
                    </a:ext>
                  </a:extLst>
                </p:cNvPr>
                <p:cNvPicPr/>
                <p:nvPr/>
              </p:nvPicPr>
              <p:blipFill>
                <a:blip r:embed="rId13"/>
                <a:stretch>
                  <a:fillRect/>
                </a:stretch>
              </p:blipFill>
              <p:spPr>
                <a:xfrm>
                  <a:off x="4419550" y="524131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5" name="Ink 54">
                  <a:extLst>
                    <a:ext uri="{FF2B5EF4-FFF2-40B4-BE49-F238E27FC236}">
                      <a16:creationId xmlns:a16="http://schemas.microsoft.com/office/drawing/2014/main" id="{1084B319-FB80-4804-1DDB-4840E2CE489D}"/>
                    </a:ext>
                  </a:extLst>
                </p14:cNvPr>
                <p14:cNvContentPartPr/>
                <p14:nvPr/>
              </p14:nvContentPartPr>
              <p14:xfrm>
                <a:off x="3956590" y="5564590"/>
                <a:ext cx="360" cy="360"/>
              </p14:xfrm>
            </p:contentPart>
          </mc:Choice>
          <mc:Fallback xmlns="">
            <p:pic>
              <p:nvPicPr>
                <p:cNvPr id="55" name="Ink 54">
                  <a:extLst>
                    <a:ext uri="{FF2B5EF4-FFF2-40B4-BE49-F238E27FC236}">
                      <a16:creationId xmlns:a16="http://schemas.microsoft.com/office/drawing/2014/main" id="{1084B319-FB80-4804-1DDB-4840E2CE489D}"/>
                    </a:ext>
                  </a:extLst>
                </p:cNvPr>
                <p:cNvPicPr/>
                <p:nvPr/>
              </p:nvPicPr>
              <p:blipFill>
                <a:blip r:embed="rId13"/>
                <a:stretch>
                  <a:fillRect/>
                </a:stretch>
              </p:blipFill>
              <p:spPr>
                <a:xfrm>
                  <a:off x="3893590" y="55015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7" name="Ink 56">
                  <a:extLst>
                    <a:ext uri="{FF2B5EF4-FFF2-40B4-BE49-F238E27FC236}">
                      <a16:creationId xmlns:a16="http://schemas.microsoft.com/office/drawing/2014/main" id="{A06C7A6B-4975-5972-5B9C-84BEF07FDFAE}"/>
                    </a:ext>
                  </a:extLst>
                </p14:cNvPr>
                <p14:cNvContentPartPr/>
                <p14:nvPr/>
              </p14:nvContentPartPr>
              <p14:xfrm>
                <a:off x="3973870" y="5560270"/>
                <a:ext cx="360" cy="360"/>
              </p14:xfrm>
            </p:contentPart>
          </mc:Choice>
          <mc:Fallback xmlns="">
            <p:pic>
              <p:nvPicPr>
                <p:cNvPr id="57" name="Ink 56">
                  <a:extLst>
                    <a:ext uri="{FF2B5EF4-FFF2-40B4-BE49-F238E27FC236}">
                      <a16:creationId xmlns:a16="http://schemas.microsoft.com/office/drawing/2014/main" id="{A06C7A6B-4975-5972-5B9C-84BEF07FDFAE}"/>
                    </a:ext>
                  </a:extLst>
                </p:cNvPr>
                <p:cNvPicPr/>
                <p:nvPr/>
              </p:nvPicPr>
              <p:blipFill>
                <a:blip r:embed="rId13"/>
                <a:stretch>
                  <a:fillRect/>
                </a:stretch>
              </p:blipFill>
              <p:spPr>
                <a:xfrm>
                  <a:off x="3911230" y="549763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9" name="Ink 58">
                  <a:extLst>
                    <a:ext uri="{FF2B5EF4-FFF2-40B4-BE49-F238E27FC236}">
                      <a16:creationId xmlns:a16="http://schemas.microsoft.com/office/drawing/2014/main" id="{C45F3295-AF80-6F45-868E-C839D957AB86}"/>
                    </a:ext>
                  </a:extLst>
                </p14:cNvPr>
                <p14:cNvContentPartPr/>
                <p14:nvPr/>
              </p14:nvContentPartPr>
              <p14:xfrm>
                <a:off x="3988630" y="5555590"/>
                <a:ext cx="360" cy="360"/>
              </p14:xfrm>
            </p:contentPart>
          </mc:Choice>
          <mc:Fallback xmlns="">
            <p:pic>
              <p:nvPicPr>
                <p:cNvPr id="59" name="Ink 58">
                  <a:extLst>
                    <a:ext uri="{FF2B5EF4-FFF2-40B4-BE49-F238E27FC236}">
                      <a16:creationId xmlns:a16="http://schemas.microsoft.com/office/drawing/2014/main" id="{C45F3295-AF80-6F45-868E-C839D957AB86}"/>
                    </a:ext>
                  </a:extLst>
                </p:cNvPr>
                <p:cNvPicPr/>
                <p:nvPr/>
              </p:nvPicPr>
              <p:blipFill>
                <a:blip r:embed="rId13"/>
                <a:stretch>
                  <a:fillRect/>
                </a:stretch>
              </p:blipFill>
              <p:spPr>
                <a:xfrm>
                  <a:off x="3925990" y="54925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0" name="Ink 59">
                  <a:extLst>
                    <a:ext uri="{FF2B5EF4-FFF2-40B4-BE49-F238E27FC236}">
                      <a16:creationId xmlns:a16="http://schemas.microsoft.com/office/drawing/2014/main" id="{7902C989-F1E0-D673-67EA-22D10C8AC89A}"/>
                    </a:ext>
                  </a:extLst>
                </p14:cNvPr>
                <p14:cNvContentPartPr/>
                <p14:nvPr/>
              </p14:nvContentPartPr>
              <p14:xfrm>
                <a:off x="4003750" y="5551990"/>
                <a:ext cx="360" cy="360"/>
              </p14:xfrm>
            </p:contentPart>
          </mc:Choice>
          <mc:Fallback xmlns="">
            <p:pic>
              <p:nvPicPr>
                <p:cNvPr id="60" name="Ink 59">
                  <a:extLst>
                    <a:ext uri="{FF2B5EF4-FFF2-40B4-BE49-F238E27FC236}">
                      <a16:creationId xmlns:a16="http://schemas.microsoft.com/office/drawing/2014/main" id="{7902C989-F1E0-D673-67EA-22D10C8AC89A}"/>
                    </a:ext>
                  </a:extLst>
                </p:cNvPr>
                <p:cNvPicPr/>
                <p:nvPr/>
              </p:nvPicPr>
              <p:blipFill>
                <a:blip r:embed="rId13"/>
                <a:stretch>
                  <a:fillRect/>
                </a:stretch>
              </p:blipFill>
              <p:spPr>
                <a:xfrm>
                  <a:off x="3940750" y="548935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1" name="Ink 60">
                  <a:extLst>
                    <a:ext uri="{FF2B5EF4-FFF2-40B4-BE49-F238E27FC236}">
                      <a16:creationId xmlns:a16="http://schemas.microsoft.com/office/drawing/2014/main" id="{41E7A977-72A2-99F5-7CB2-CCF26853E303}"/>
                    </a:ext>
                  </a:extLst>
                </p14:cNvPr>
                <p14:cNvContentPartPr/>
                <p14:nvPr/>
              </p14:nvContentPartPr>
              <p14:xfrm>
                <a:off x="4022830" y="5550550"/>
                <a:ext cx="360" cy="360"/>
              </p14:xfrm>
            </p:contentPart>
          </mc:Choice>
          <mc:Fallback xmlns="">
            <p:pic>
              <p:nvPicPr>
                <p:cNvPr id="61" name="Ink 60">
                  <a:extLst>
                    <a:ext uri="{FF2B5EF4-FFF2-40B4-BE49-F238E27FC236}">
                      <a16:creationId xmlns:a16="http://schemas.microsoft.com/office/drawing/2014/main" id="{41E7A977-72A2-99F5-7CB2-CCF26853E303}"/>
                    </a:ext>
                  </a:extLst>
                </p:cNvPr>
                <p:cNvPicPr/>
                <p:nvPr/>
              </p:nvPicPr>
              <p:blipFill>
                <a:blip r:embed="rId13"/>
                <a:stretch>
                  <a:fillRect/>
                </a:stretch>
              </p:blipFill>
              <p:spPr>
                <a:xfrm>
                  <a:off x="3960190" y="548755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3" name="Ink 62">
                  <a:extLst>
                    <a:ext uri="{FF2B5EF4-FFF2-40B4-BE49-F238E27FC236}">
                      <a16:creationId xmlns:a16="http://schemas.microsoft.com/office/drawing/2014/main" id="{4205B771-B9A5-1D1E-5AC3-AB01B764E73E}"/>
                    </a:ext>
                  </a:extLst>
                </p14:cNvPr>
                <p14:cNvContentPartPr/>
                <p14:nvPr/>
              </p14:nvContentPartPr>
              <p14:xfrm>
                <a:off x="4040110" y="5546230"/>
                <a:ext cx="360" cy="360"/>
              </p14:xfrm>
            </p:contentPart>
          </mc:Choice>
          <mc:Fallback xmlns="">
            <p:pic>
              <p:nvPicPr>
                <p:cNvPr id="63" name="Ink 62">
                  <a:extLst>
                    <a:ext uri="{FF2B5EF4-FFF2-40B4-BE49-F238E27FC236}">
                      <a16:creationId xmlns:a16="http://schemas.microsoft.com/office/drawing/2014/main" id="{4205B771-B9A5-1D1E-5AC3-AB01B764E73E}"/>
                    </a:ext>
                  </a:extLst>
                </p:cNvPr>
                <p:cNvPicPr/>
                <p:nvPr/>
              </p:nvPicPr>
              <p:blipFill>
                <a:blip r:embed="rId13"/>
                <a:stretch>
                  <a:fillRect/>
                </a:stretch>
              </p:blipFill>
              <p:spPr>
                <a:xfrm>
                  <a:off x="3977110" y="54835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4" name="Ink 63">
                  <a:extLst>
                    <a:ext uri="{FF2B5EF4-FFF2-40B4-BE49-F238E27FC236}">
                      <a16:creationId xmlns:a16="http://schemas.microsoft.com/office/drawing/2014/main" id="{3CD81704-4E06-96AD-9E77-743B6DEBB02B}"/>
                    </a:ext>
                  </a:extLst>
                </p14:cNvPr>
                <p14:cNvContentPartPr/>
                <p14:nvPr/>
              </p14:nvContentPartPr>
              <p14:xfrm>
                <a:off x="4055590" y="5538310"/>
                <a:ext cx="360" cy="360"/>
              </p14:xfrm>
            </p:contentPart>
          </mc:Choice>
          <mc:Fallback xmlns="">
            <p:pic>
              <p:nvPicPr>
                <p:cNvPr id="64" name="Ink 63">
                  <a:extLst>
                    <a:ext uri="{FF2B5EF4-FFF2-40B4-BE49-F238E27FC236}">
                      <a16:creationId xmlns:a16="http://schemas.microsoft.com/office/drawing/2014/main" id="{3CD81704-4E06-96AD-9E77-743B6DEBB02B}"/>
                    </a:ext>
                  </a:extLst>
                </p:cNvPr>
                <p:cNvPicPr/>
                <p:nvPr/>
              </p:nvPicPr>
              <p:blipFill>
                <a:blip r:embed="rId13"/>
                <a:stretch>
                  <a:fillRect/>
                </a:stretch>
              </p:blipFill>
              <p:spPr>
                <a:xfrm>
                  <a:off x="3992590" y="54756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5" name="Ink 64">
                  <a:extLst>
                    <a:ext uri="{FF2B5EF4-FFF2-40B4-BE49-F238E27FC236}">
                      <a16:creationId xmlns:a16="http://schemas.microsoft.com/office/drawing/2014/main" id="{E6499068-0F5A-CD22-8B72-CC9127E83A6B}"/>
                    </a:ext>
                  </a:extLst>
                </p14:cNvPr>
                <p14:cNvContentPartPr/>
                <p14:nvPr/>
              </p14:nvContentPartPr>
              <p14:xfrm>
                <a:off x="4076470" y="5535070"/>
                <a:ext cx="360" cy="360"/>
              </p14:xfrm>
            </p:contentPart>
          </mc:Choice>
          <mc:Fallback xmlns="">
            <p:pic>
              <p:nvPicPr>
                <p:cNvPr id="65" name="Ink 64">
                  <a:extLst>
                    <a:ext uri="{FF2B5EF4-FFF2-40B4-BE49-F238E27FC236}">
                      <a16:creationId xmlns:a16="http://schemas.microsoft.com/office/drawing/2014/main" id="{E6499068-0F5A-CD22-8B72-CC9127E83A6B}"/>
                    </a:ext>
                  </a:extLst>
                </p:cNvPr>
                <p:cNvPicPr/>
                <p:nvPr/>
              </p:nvPicPr>
              <p:blipFill>
                <a:blip r:embed="rId13"/>
                <a:stretch>
                  <a:fillRect/>
                </a:stretch>
              </p:blipFill>
              <p:spPr>
                <a:xfrm>
                  <a:off x="4013830" y="5472430"/>
                  <a:ext cx="126000" cy="126000"/>
                </a:xfrm>
                <a:prstGeom prst="rect">
                  <a:avLst/>
                </a:prstGeom>
              </p:spPr>
            </p:pic>
          </mc:Fallback>
        </mc:AlternateContent>
      </p:grpSp>
      <p:pic>
        <p:nvPicPr>
          <p:cNvPr id="69" name="Picture 68">
            <a:extLst>
              <a:ext uri="{FF2B5EF4-FFF2-40B4-BE49-F238E27FC236}">
                <a16:creationId xmlns:a16="http://schemas.microsoft.com/office/drawing/2014/main" id="{4C29DD33-54AC-9864-C7D4-AF33755DEED4}"/>
              </a:ext>
            </a:extLst>
          </p:cNvPr>
          <p:cNvPicPr>
            <a:picLocks noChangeAspect="1"/>
          </p:cNvPicPr>
          <p:nvPr/>
        </p:nvPicPr>
        <p:blipFill>
          <a:blip r:embed="rId39"/>
          <a:stretch>
            <a:fillRect/>
          </a:stretch>
        </p:blipFill>
        <p:spPr>
          <a:xfrm>
            <a:off x="11289802" y="6089087"/>
            <a:ext cx="1063232" cy="1049347"/>
          </a:xfrm>
          <a:prstGeom prst="rect">
            <a:avLst/>
          </a:prstGeom>
        </p:spPr>
      </p:pic>
      <p:pic>
        <p:nvPicPr>
          <p:cNvPr id="70" name="Picture 69">
            <a:extLst>
              <a:ext uri="{FF2B5EF4-FFF2-40B4-BE49-F238E27FC236}">
                <a16:creationId xmlns:a16="http://schemas.microsoft.com/office/drawing/2014/main" id="{5A698D6A-E196-4BC9-D0B7-ACCBF08DD315}"/>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71" name="Slide Number Placeholder 5">
            <a:extLst>
              <a:ext uri="{FF2B5EF4-FFF2-40B4-BE49-F238E27FC236}">
                <a16:creationId xmlns:a16="http://schemas.microsoft.com/office/drawing/2014/main" id="{BCD15022-7FC2-BA17-4849-BB64D9FF3798}"/>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11" name="Date Placeholder 3">
            <a:extLst>
              <a:ext uri="{FF2B5EF4-FFF2-40B4-BE49-F238E27FC236}">
                <a16:creationId xmlns:a16="http://schemas.microsoft.com/office/drawing/2014/main" id="{80C69370-3AAE-1C4F-8B5B-18836203E651}"/>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pic>
        <p:nvPicPr>
          <p:cNvPr id="5" name="Picture 4">
            <a:extLst>
              <a:ext uri="{FF2B5EF4-FFF2-40B4-BE49-F238E27FC236}">
                <a16:creationId xmlns:a16="http://schemas.microsoft.com/office/drawing/2014/main" id="{4F4AA5BD-18F3-7E6C-CAC6-276285F310C8}"/>
              </a:ext>
            </a:extLst>
          </p:cNvPr>
          <p:cNvPicPr>
            <a:picLocks noChangeAspect="1"/>
          </p:cNvPicPr>
          <p:nvPr/>
        </p:nvPicPr>
        <p:blipFill>
          <a:blip r:embed="rId41"/>
          <a:srcRect l="41852"/>
          <a:stretch/>
        </p:blipFill>
        <p:spPr>
          <a:xfrm>
            <a:off x="-1110592" y="-1159800"/>
            <a:ext cx="5848890" cy="6715151"/>
          </a:xfrm>
          <a:prstGeom prst="round2DiagRect">
            <a:avLst>
              <a:gd name="adj1" fmla="val 16667"/>
              <a:gd name="adj2" fmla="val 20540"/>
            </a:avLst>
          </a:prstGeom>
          <a:ln w="88900" cap="sq">
            <a:noFill/>
            <a:miter lim="800000"/>
          </a:ln>
          <a:effectLst/>
        </p:spPr>
      </p:pic>
    </p:spTree>
    <p:extLst>
      <p:ext uri="{BB962C8B-B14F-4D97-AF65-F5344CB8AC3E}">
        <p14:creationId xmlns:p14="http://schemas.microsoft.com/office/powerpoint/2010/main" val="2832306573"/>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1_Title and Content_image1">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pic>
        <p:nvPicPr>
          <p:cNvPr id="4" name="Picture 3">
            <a:extLst>
              <a:ext uri="{FF2B5EF4-FFF2-40B4-BE49-F238E27FC236}">
                <a16:creationId xmlns:a16="http://schemas.microsoft.com/office/drawing/2014/main" id="{13EA8EA5-749C-5FFD-21C0-6F9BD563A9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9054"/>
            <a:ext cx="4691063" cy="5490691"/>
          </a:xfrm>
          <a:prstGeom prst="rect">
            <a:avLst/>
          </a:prstGeom>
        </p:spPr>
      </p:pic>
      <p:pic>
        <p:nvPicPr>
          <p:cNvPr id="11" name="Picture 10">
            <a:extLst>
              <a:ext uri="{FF2B5EF4-FFF2-40B4-BE49-F238E27FC236}">
                <a16:creationId xmlns:a16="http://schemas.microsoft.com/office/drawing/2014/main" id="{FCDD3ED0-57D6-222C-883E-2C346A1D05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90" y="-14288"/>
            <a:ext cx="4691063" cy="5490692"/>
          </a:xfrm>
          <a:prstGeom prst="rect">
            <a:avLst/>
          </a:prstGeom>
        </p:spPr>
      </p:pic>
      <p:pic>
        <p:nvPicPr>
          <p:cNvPr id="3" name="Picture 2">
            <a:extLst>
              <a:ext uri="{FF2B5EF4-FFF2-40B4-BE49-F238E27FC236}">
                <a16:creationId xmlns:a16="http://schemas.microsoft.com/office/drawing/2014/main" id="{5C566DAB-B635-9186-AAF2-EC08F0884475}"/>
              </a:ext>
            </a:extLst>
          </p:cNvPr>
          <p:cNvPicPr>
            <a:picLocks noChangeAspect="1"/>
          </p:cNvPicPr>
          <p:nvPr/>
        </p:nvPicPr>
        <p:blipFill rotWithShape="1">
          <a:blip r:embed="rId4">
            <a:alphaModFix/>
          </a:blip>
          <a:srcRect l="19578" t="5832" r="19510" b="22441"/>
          <a:stretch/>
        </p:blipFill>
        <p:spPr>
          <a:xfrm>
            <a:off x="296898" y="39104"/>
            <a:ext cx="4379875" cy="5090108"/>
          </a:xfrm>
          <a:prstGeom prst="rect">
            <a:avLst/>
          </a:prstGeom>
        </p:spPr>
      </p:pic>
      <p:grpSp>
        <p:nvGrpSpPr>
          <p:cNvPr id="31" name="Group 30">
            <a:extLst>
              <a:ext uri="{FF2B5EF4-FFF2-40B4-BE49-F238E27FC236}">
                <a16:creationId xmlns:a16="http://schemas.microsoft.com/office/drawing/2014/main" id="{9372D2F7-9E08-0133-6E4D-4495B3CA49EB}"/>
              </a:ext>
            </a:extLst>
          </p:cNvPr>
          <p:cNvGrpSpPr/>
          <p:nvPr/>
        </p:nvGrpSpPr>
        <p:grpSpPr>
          <a:xfrm>
            <a:off x="4493108" y="4845929"/>
            <a:ext cx="354935" cy="484051"/>
            <a:chOff x="4493108" y="4845929"/>
            <a:chExt cx="354935" cy="484051"/>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79A70A51-58AB-7B86-9164-261B401C721F}"/>
                    </a:ext>
                  </a:extLst>
                </p14:cNvPr>
                <p14:cNvContentPartPr/>
                <p14:nvPr/>
              </p14:nvContentPartPr>
              <p14:xfrm>
                <a:off x="4701883" y="5110740"/>
                <a:ext cx="146160" cy="138600"/>
              </p14:xfrm>
            </p:contentPart>
          </mc:Choice>
          <mc:Fallback xmlns="">
            <p:pic>
              <p:nvPicPr>
                <p:cNvPr id="5" name="Ink 4">
                  <a:extLst>
                    <a:ext uri="{FF2B5EF4-FFF2-40B4-BE49-F238E27FC236}">
                      <a16:creationId xmlns:a16="http://schemas.microsoft.com/office/drawing/2014/main" id="{79A70A51-58AB-7B86-9164-261B401C721F}"/>
                    </a:ext>
                  </a:extLst>
                </p:cNvPr>
                <p:cNvPicPr/>
                <p:nvPr/>
              </p:nvPicPr>
              <p:blipFill>
                <a:blip r:embed="rId6"/>
                <a:stretch>
                  <a:fillRect/>
                </a:stretch>
              </p:blipFill>
              <p:spPr>
                <a:xfrm>
                  <a:off x="4639243" y="5047740"/>
                  <a:ext cx="27180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FC7E1AF0-9CC2-53F6-1E6A-216A57682AD4}"/>
                    </a:ext>
                  </a:extLst>
                </p14:cNvPr>
                <p14:cNvContentPartPr/>
                <p14:nvPr/>
              </p14:nvContentPartPr>
              <p14:xfrm>
                <a:off x="4630243" y="4919580"/>
                <a:ext cx="217440" cy="410400"/>
              </p14:xfrm>
            </p:contentPart>
          </mc:Choice>
          <mc:Fallback xmlns="">
            <p:pic>
              <p:nvPicPr>
                <p:cNvPr id="6" name="Ink 5">
                  <a:extLst>
                    <a:ext uri="{FF2B5EF4-FFF2-40B4-BE49-F238E27FC236}">
                      <a16:creationId xmlns:a16="http://schemas.microsoft.com/office/drawing/2014/main" id="{FC7E1AF0-9CC2-53F6-1E6A-216A57682AD4}"/>
                    </a:ext>
                  </a:extLst>
                </p:cNvPr>
                <p:cNvPicPr/>
                <p:nvPr/>
              </p:nvPicPr>
              <p:blipFill>
                <a:blip r:embed="rId8"/>
                <a:stretch>
                  <a:fillRect/>
                </a:stretch>
              </p:blipFill>
              <p:spPr>
                <a:xfrm>
                  <a:off x="4567243" y="4856940"/>
                  <a:ext cx="343080" cy="53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E0D7D313-0A23-36CB-6790-12B4A9BF3CC9}"/>
                    </a:ext>
                  </a:extLst>
                </p14:cNvPr>
                <p14:cNvContentPartPr/>
                <p14:nvPr/>
              </p14:nvContentPartPr>
              <p14:xfrm>
                <a:off x="4607228" y="5180729"/>
                <a:ext cx="360" cy="360"/>
              </p14:xfrm>
            </p:contentPart>
          </mc:Choice>
          <mc:Fallback xmlns="">
            <p:pic>
              <p:nvPicPr>
                <p:cNvPr id="8" name="Ink 7">
                  <a:extLst>
                    <a:ext uri="{FF2B5EF4-FFF2-40B4-BE49-F238E27FC236}">
                      <a16:creationId xmlns:a16="http://schemas.microsoft.com/office/drawing/2014/main" id="{E0D7D313-0A23-36CB-6790-12B4A9BF3CC9}"/>
                    </a:ext>
                  </a:extLst>
                </p:cNvPr>
                <p:cNvPicPr/>
                <p:nvPr/>
              </p:nvPicPr>
              <p:blipFill>
                <a:blip r:embed="rId10"/>
                <a:stretch>
                  <a:fillRect/>
                </a:stretch>
              </p:blipFill>
              <p:spPr>
                <a:xfrm>
                  <a:off x="4544588" y="511808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37D168CD-7767-0FE7-2D0C-518280CDD9C6}"/>
                    </a:ext>
                  </a:extLst>
                </p14:cNvPr>
                <p14:cNvContentPartPr/>
                <p14:nvPr/>
              </p14:nvContentPartPr>
              <p14:xfrm>
                <a:off x="4627388" y="5153369"/>
                <a:ext cx="360" cy="360"/>
              </p14:xfrm>
            </p:contentPart>
          </mc:Choice>
          <mc:Fallback xmlns="">
            <p:pic>
              <p:nvPicPr>
                <p:cNvPr id="10" name="Ink 9">
                  <a:extLst>
                    <a:ext uri="{FF2B5EF4-FFF2-40B4-BE49-F238E27FC236}">
                      <a16:creationId xmlns:a16="http://schemas.microsoft.com/office/drawing/2014/main" id="{37D168CD-7767-0FE7-2D0C-518280CDD9C6}"/>
                    </a:ext>
                  </a:extLst>
                </p:cNvPr>
                <p:cNvPicPr/>
                <p:nvPr/>
              </p:nvPicPr>
              <p:blipFill>
                <a:blip r:embed="rId10"/>
                <a:stretch>
                  <a:fillRect/>
                </a:stretch>
              </p:blipFill>
              <p:spPr>
                <a:xfrm>
                  <a:off x="4564748" y="509072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E6422BEF-3C4A-31D8-B4D5-097518C4F29B}"/>
                    </a:ext>
                  </a:extLst>
                </p14:cNvPr>
                <p14:cNvContentPartPr/>
                <p14:nvPr/>
              </p14:nvContentPartPr>
              <p14:xfrm>
                <a:off x="4635308" y="5128529"/>
                <a:ext cx="360" cy="360"/>
              </p14:xfrm>
            </p:contentPart>
          </mc:Choice>
          <mc:Fallback xmlns="">
            <p:pic>
              <p:nvPicPr>
                <p:cNvPr id="12" name="Ink 11">
                  <a:extLst>
                    <a:ext uri="{FF2B5EF4-FFF2-40B4-BE49-F238E27FC236}">
                      <a16:creationId xmlns:a16="http://schemas.microsoft.com/office/drawing/2014/main" id="{E6422BEF-3C4A-31D8-B4D5-097518C4F29B}"/>
                    </a:ext>
                  </a:extLst>
                </p:cNvPr>
                <p:cNvPicPr/>
                <p:nvPr/>
              </p:nvPicPr>
              <p:blipFill>
                <a:blip r:embed="rId10"/>
                <a:stretch>
                  <a:fillRect/>
                </a:stretch>
              </p:blipFill>
              <p:spPr>
                <a:xfrm>
                  <a:off x="4572308" y="506552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3E54487E-90FC-C941-8283-461604221316}"/>
                    </a:ext>
                  </a:extLst>
                </p14:cNvPr>
                <p14:cNvContentPartPr/>
                <p14:nvPr/>
              </p14:nvContentPartPr>
              <p14:xfrm>
                <a:off x="4658348" y="5089289"/>
                <a:ext cx="15840" cy="16200"/>
              </p14:xfrm>
            </p:contentPart>
          </mc:Choice>
          <mc:Fallback xmlns="">
            <p:pic>
              <p:nvPicPr>
                <p:cNvPr id="13" name="Ink 12">
                  <a:extLst>
                    <a:ext uri="{FF2B5EF4-FFF2-40B4-BE49-F238E27FC236}">
                      <a16:creationId xmlns:a16="http://schemas.microsoft.com/office/drawing/2014/main" id="{3E54487E-90FC-C941-8283-461604221316}"/>
                    </a:ext>
                  </a:extLst>
                </p:cNvPr>
                <p:cNvPicPr/>
                <p:nvPr/>
              </p:nvPicPr>
              <p:blipFill>
                <a:blip r:embed="rId14"/>
                <a:stretch>
                  <a:fillRect/>
                </a:stretch>
              </p:blipFill>
              <p:spPr>
                <a:xfrm>
                  <a:off x="4595708" y="5026289"/>
                  <a:ext cx="14148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DE062E44-AE45-989C-92C2-FCC867270525}"/>
                    </a:ext>
                  </a:extLst>
                </p14:cNvPr>
                <p14:cNvContentPartPr/>
                <p14:nvPr/>
              </p14:nvContentPartPr>
              <p14:xfrm>
                <a:off x="4683188" y="5073809"/>
                <a:ext cx="360" cy="360"/>
              </p14:xfrm>
            </p:contentPart>
          </mc:Choice>
          <mc:Fallback xmlns="">
            <p:pic>
              <p:nvPicPr>
                <p:cNvPr id="14" name="Ink 13">
                  <a:extLst>
                    <a:ext uri="{FF2B5EF4-FFF2-40B4-BE49-F238E27FC236}">
                      <a16:creationId xmlns:a16="http://schemas.microsoft.com/office/drawing/2014/main" id="{DE062E44-AE45-989C-92C2-FCC867270525}"/>
                    </a:ext>
                  </a:extLst>
                </p:cNvPr>
                <p:cNvPicPr/>
                <p:nvPr/>
              </p:nvPicPr>
              <p:blipFill>
                <a:blip r:embed="rId10"/>
                <a:stretch>
                  <a:fillRect/>
                </a:stretch>
              </p:blipFill>
              <p:spPr>
                <a:xfrm>
                  <a:off x="4620188" y="501080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7247CD6B-636C-E138-ED58-6A1816B42774}"/>
                    </a:ext>
                  </a:extLst>
                </p14:cNvPr>
                <p14:cNvContentPartPr/>
                <p14:nvPr/>
              </p14:nvContentPartPr>
              <p14:xfrm>
                <a:off x="4692188" y="5044289"/>
                <a:ext cx="11520" cy="10440"/>
              </p14:xfrm>
            </p:contentPart>
          </mc:Choice>
          <mc:Fallback xmlns="">
            <p:pic>
              <p:nvPicPr>
                <p:cNvPr id="15" name="Ink 14">
                  <a:extLst>
                    <a:ext uri="{FF2B5EF4-FFF2-40B4-BE49-F238E27FC236}">
                      <a16:creationId xmlns:a16="http://schemas.microsoft.com/office/drawing/2014/main" id="{7247CD6B-636C-E138-ED58-6A1816B42774}"/>
                    </a:ext>
                  </a:extLst>
                </p:cNvPr>
                <p:cNvPicPr/>
                <p:nvPr/>
              </p:nvPicPr>
              <p:blipFill>
                <a:blip r:embed="rId17"/>
                <a:stretch>
                  <a:fillRect/>
                </a:stretch>
              </p:blipFill>
              <p:spPr>
                <a:xfrm>
                  <a:off x="4629548" y="4981649"/>
                  <a:ext cx="13716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83FE0312-39A8-C508-D627-9EC884707C02}"/>
                    </a:ext>
                  </a:extLst>
                </p14:cNvPr>
                <p14:cNvContentPartPr/>
                <p14:nvPr/>
              </p14:nvContentPartPr>
              <p14:xfrm>
                <a:off x="4712708" y="5032409"/>
                <a:ext cx="360" cy="360"/>
              </p14:xfrm>
            </p:contentPart>
          </mc:Choice>
          <mc:Fallback xmlns="">
            <p:pic>
              <p:nvPicPr>
                <p:cNvPr id="16" name="Ink 15">
                  <a:extLst>
                    <a:ext uri="{FF2B5EF4-FFF2-40B4-BE49-F238E27FC236}">
                      <a16:creationId xmlns:a16="http://schemas.microsoft.com/office/drawing/2014/main" id="{83FE0312-39A8-C508-D627-9EC884707C02}"/>
                    </a:ext>
                  </a:extLst>
                </p:cNvPr>
                <p:cNvPicPr/>
                <p:nvPr/>
              </p:nvPicPr>
              <p:blipFill>
                <a:blip r:embed="rId10"/>
                <a:stretch>
                  <a:fillRect/>
                </a:stretch>
              </p:blipFill>
              <p:spPr>
                <a:xfrm>
                  <a:off x="4650068" y="496976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39E1BA09-73B8-9820-D3FC-9B1F584DBC96}"/>
                    </a:ext>
                  </a:extLst>
                </p14:cNvPr>
                <p14:cNvContentPartPr/>
                <p14:nvPr/>
              </p14:nvContentPartPr>
              <p14:xfrm>
                <a:off x="4729988" y="5002169"/>
                <a:ext cx="360" cy="360"/>
              </p14:xfrm>
            </p:contentPart>
          </mc:Choice>
          <mc:Fallback xmlns="">
            <p:pic>
              <p:nvPicPr>
                <p:cNvPr id="17" name="Ink 16">
                  <a:extLst>
                    <a:ext uri="{FF2B5EF4-FFF2-40B4-BE49-F238E27FC236}">
                      <a16:creationId xmlns:a16="http://schemas.microsoft.com/office/drawing/2014/main" id="{39E1BA09-73B8-9820-D3FC-9B1F584DBC96}"/>
                    </a:ext>
                  </a:extLst>
                </p:cNvPr>
                <p:cNvPicPr/>
                <p:nvPr/>
              </p:nvPicPr>
              <p:blipFill>
                <a:blip r:embed="rId10"/>
                <a:stretch>
                  <a:fillRect/>
                </a:stretch>
              </p:blipFill>
              <p:spPr>
                <a:xfrm>
                  <a:off x="4667348" y="493952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57205E2E-3BF0-D3B6-EED8-FA0B723678F8}"/>
                    </a:ext>
                  </a:extLst>
                </p14:cNvPr>
                <p14:cNvContentPartPr/>
                <p14:nvPr/>
              </p14:nvContentPartPr>
              <p14:xfrm>
                <a:off x="4732148" y="4938089"/>
                <a:ext cx="360" cy="360"/>
              </p14:xfrm>
            </p:contentPart>
          </mc:Choice>
          <mc:Fallback xmlns="">
            <p:pic>
              <p:nvPicPr>
                <p:cNvPr id="18" name="Ink 17">
                  <a:extLst>
                    <a:ext uri="{FF2B5EF4-FFF2-40B4-BE49-F238E27FC236}">
                      <a16:creationId xmlns:a16="http://schemas.microsoft.com/office/drawing/2014/main" id="{57205E2E-3BF0-D3B6-EED8-FA0B723678F8}"/>
                    </a:ext>
                  </a:extLst>
                </p:cNvPr>
                <p:cNvPicPr/>
                <p:nvPr/>
              </p:nvPicPr>
              <p:blipFill>
                <a:blip r:embed="rId10"/>
                <a:stretch>
                  <a:fillRect/>
                </a:stretch>
              </p:blipFill>
              <p:spPr>
                <a:xfrm>
                  <a:off x="4669148" y="487508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42CF7D08-8BC2-A48A-8687-7F8756CD4D36}"/>
                    </a:ext>
                  </a:extLst>
                </p14:cNvPr>
                <p14:cNvContentPartPr/>
                <p14:nvPr/>
              </p14:nvContentPartPr>
              <p14:xfrm>
                <a:off x="4535228" y="5000369"/>
                <a:ext cx="191520" cy="270360"/>
              </p14:xfrm>
            </p:contentPart>
          </mc:Choice>
          <mc:Fallback xmlns="">
            <p:pic>
              <p:nvPicPr>
                <p:cNvPr id="21" name="Ink 20">
                  <a:extLst>
                    <a:ext uri="{FF2B5EF4-FFF2-40B4-BE49-F238E27FC236}">
                      <a16:creationId xmlns:a16="http://schemas.microsoft.com/office/drawing/2014/main" id="{42CF7D08-8BC2-A48A-8687-7F8756CD4D36}"/>
                    </a:ext>
                  </a:extLst>
                </p:cNvPr>
                <p:cNvPicPr/>
                <p:nvPr/>
              </p:nvPicPr>
              <p:blipFill>
                <a:blip r:embed="rId22"/>
                <a:stretch>
                  <a:fillRect/>
                </a:stretch>
              </p:blipFill>
              <p:spPr>
                <a:xfrm>
                  <a:off x="4472588" y="4937369"/>
                  <a:ext cx="31716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6AC0BEB3-E48A-7FBE-CA1D-AF13BEC64744}"/>
                    </a:ext>
                  </a:extLst>
                </p14:cNvPr>
                <p14:cNvContentPartPr/>
                <p14:nvPr/>
              </p14:nvContentPartPr>
              <p14:xfrm>
                <a:off x="4493108" y="4957889"/>
                <a:ext cx="241200" cy="353880"/>
              </p14:xfrm>
            </p:contentPart>
          </mc:Choice>
          <mc:Fallback xmlns="">
            <p:pic>
              <p:nvPicPr>
                <p:cNvPr id="23" name="Ink 22">
                  <a:extLst>
                    <a:ext uri="{FF2B5EF4-FFF2-40B4-BE49-F238E27FC236}">
                      <a16:creationId xmlns:a16="http://schemas.microsoft.com/office/drawing/2014/main" id="{6AC0BEB3-E48A-7FBE-CA1D-AF13BEC64744}"/>
                    </a:ext>
                  </a:extLst>
                </p:cNvPr>
                <p:cNvPicPr/>
                <p:nvPr/>
              </p:nvPicPr>
              <p:blipFill>
                <a:blip r:embed="rId24"/>
                <a:stretch>
                  <a:fillRect/>
                </a:stretch>
              </p:blipFill>
              <p:spPr>
                <a:xfrm>
                  <a:off x="4430108" y="4894889"/>
                  <a:ext cx="366840" cy="479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Ink 24">
                  <a:extLst>
                    <a:ext uri="{FF2B5EF4-FFF2-40B4-BE49-F238E27FC236}">
                      <a16:creationId xmlns:a16="http://schemas.microsoft.com/office/drawing/2014/main" id="{A839197B-37AF-80CB-C956-10EFDEBCC5DC}"/>
                    </a:ext>
                  </a:extLst>
                </p14:cNvPr>
                <p14:cNvContentPartPr/>
                <p14:nvPr/>
              </p14:nvContentPartPr>
              <p14:xfrm>
                <a:off x="4772468" y="4859609"/>
                <a:ext cx="360" cy="360"/>
              </p14:xfrm>
            </p:contentPart>
          </mc:Choice>
          <mc:Fallback xmlns="">
            <p:pic>
              <p:nvPicPr>
                <p:cNvPr id="25" name="Ink 24">
                  <a:extLst>
                    <a:ext uri="{FF2B5EF4-FFF2-40B4-BE49-F238E27FC236}">
                      <a16:creationId xmlns:a16="http://schemas.microsoft.com/office/drawing/2014/main" id="{A839197B-37AF-80CB-C956-10EFDEBCC5DC}"/>
                    </a:ext>
                  </a:extLst>
                </p:cNvPr>
                <p:cNvPicPr/>
                <p:nvPr/>
              </p:nvPicPr>
              <p:blipFill>
                <a:blip r:embed="rId10"/>
                <a:stretch>
                  <a:fillRect/>
                </a:stretch>
              </p:blipFill>
              <p:spPr>
                <a:xfrm>
                  <a:off x="4709828" y="479696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Ink 25">
                  <a:extLst>
                    <a:ext uri="{FF2B5EF4-FFF2-40B4-BE49-F238E27FC236}">
                      <a16:creationId xmlns:a16="http://schemas.microsoft.com/office/drawing/2014/main" id="{30AD30A2-7B55-84CF-3380-9F46BCEB152E}"/>
                    </a:ext>
                  </a:extLst>
                </p14:cNvPr>
                <p14:cNvContentPartPr/>
                <p14:nvPr/>
              </p14:nvContentPartPr>
              <p14:xfrm>
                <a:off x="4766708" y="4894169"/>
                <a:ext cx="360" cy="360"/>
              </p14:xfrm>
            </p:contentPart>
          </mc:Choice>
          <mc:Fallback xmlns="">
            <p:pic>
              <p:nvPicPr>
                <p:cNvPr id="26" name="Ink 25">
                  <a:extLst>
                    <a:ext uri="{FF2B5EF4-FFF2-40B4-BE49-F238E27FC236}">
                      <a16:creationId xmlns:a16="http://schemas.microsoft.com/office/drawing/2014/main" id="{30AD30A2-7B55-84CF-3380-9F46BCEB152E}"/>
                    </a:ext>
                  </a:extLst>
                </p:cNvPr>
                <p:cNvPicPr/>
                <p:nvPr/>
              </p:nvPicPr>
              <p:blipFill>
                <a:blip r:embed="rId10"/>
                <a:stretch>
                  <a:fillRect/>
                </a:stretch>
              </p:blipFill>
              <p:spPr>
                <a:xfrm>
                  <a:off x="4704068" y="483116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EFF8D69C-B5A3-5061-D51F-BACD1D171722}"/>
                    </a:ext>
                  </a:extLst>
                </p14:cNvPr>
                <p14:cNvContentPartPr/>
                <p14:nvPr/>
              </p14:nvContentPartPr>
              <p14:xfrm>
                <a:off x="4772828" y="4845929"/>
                <a:ext cx="360" cy="360"/>
              </p14:xfrm>
            </p:contentPart>
          </mc:Choice>
          <mc:Fallback xmlns="">
            <p:pic>
              <p:nvPicPr>
                <p:cNvPr id="27" name="Ink 26">
                  <a:extLst>
                    <a:ext uri="{FF2B5EF4-FFF2-40B4-BE49-F238E27FC236}">
                      <a16:creationId xmlns:a16="http://schemas.microsoft.com/office/drawing/2014/main" id="{EFF8D69C-B5A3-5061-D51F-BACD1D171722}"/>
                    </a:ext>
                  </a:extLst>
                </p:cNvPr>
                <p:cNvPicPr/>
                <p:nvPr/>
              </p:nvPicPr>
              <p:blipFill>
                <a:blip r:embed="rId10"/>
                <a:stretch>
                  <a:fillRect/>
                </a:stretch>
              </p:blipFill>
              <p:spPr>
                <a:xfrm>
                  <a:off x="4710188" y="478328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0" name="Ink 29">
                  <a:extLst>
                    <a:ext uri="{FF2B5EF4-FFF2-40B4-BE49-F238E27FC236}">
                      <a16:creationId xmlns:a16="http://schemas.microsoft.com/office/drawing/2014/main" id="{DA63B4E5-5E90-1409-BB2D-7135268A8ADB}"/>
                    </a:ext>
                  </a:extLst>
                </p14:cNvPr>
                <p14:cNvContentPartPr/>
                <p14:nvPr/>
              </p14:nvContentPartPr>
              <p14:xfrm>
                <a:off x="4759508" y="4866809"/>
                <a:ext cx="360" cy="360"/>
              </p14:xfrm>
            </p:contentPart>
          </mc:Choice>
          <mc:Fallback xmlns="">
            <p:pic>
              <p:nvPicPr>
                <p:cNvPr id="30" name="Ink 29">
                  <a:extLst>
                    <a:ext uri="{FF2B5EF4-FFF2-40B4-BE49-F238E27FC236}">
                      <a16:creationId xmlns:a16="http://schemas.microsoft.com/office/drawing/2014/main" id="{DA63B4E5-5E90-1409-BB2D-7135268A8ADB}"/>
                    </a:ext>
                  </a:extLst>
                </p:cNvPr>
                <p:cNvPicPr/>
                <p:nvPr/>
              </p:nvPicPr>
              <p:blipFill>
                <a:blip r:embed="rId10"/>
                <a:stretch>
                  <a:fillRect/>
                </a:stretch>
              </p:blipFill>
              <p:spPr>
                <a:xfrm>
                  <a:off x="4696508" y="4803809"/>
                  <a:ext cx="126000" cy="126000"/>
                </a:xfrm>
                <a:prstGeom prst="rect">
                  <a:avLst/>
                </a:prstGeom>
              </p:spPr>
            </p:pic>
          </mc:Fallback>
        </mc:AlternateContent>
      </p:grpSp>
      <p:pic>
        <p:nvPicPr>
          <p:cNvPr id="33" name="Picture 32">
            <a:extLst>
              <a:ext uri="{FF2B5EF4-FFF2-40B4-BE49-F238E27FC236}">
                <a16:creationId xmlns:a16="http://schemas.microsoft.com/office/drawing/2014/main" id="{CFD0D114-0E43-90B3-0710-496B425908FA}"/>
              </a:ext>
            </a:extLst>
          </p:cNvPr>
          <p:cNvPicPr>
            <a:picLocks noChangeAspect="1"/>
          </p:cNvPicPr>
          <p:nvPr/>
        </p:nvPicPr>
        <p:blipFill>
          <a:blip r:embed="rId4"/>
          <a:stretch>
            <a:fillRect/>
          </a:stretch>
        </p:blipFill>
        <p:spPr>
          <a:xfrm>
            <a:off x="11289802" y="6089087"/>
            <a:ext cx="1063232" cy="1049347"/>
          </a:xfrm>
          <a:prstGeom prst="rect">
            <a:avLst/>
          </a:prstGeom>
        </p:spPr>
      </p:pic>
      <p:pic>
        <p:nvPicPr>
          <p:cNvPr id="35" name="Picture 34">
            <a:extLst>
              <a:ext uri="{FF2B5EF4-FFF2-40B4-BE49-F238E27FC236}">
                <a16:creationId xmlns:a16="http://schemas.microsoft.com/office/drawing/2014/main" id="{31C6A660-3D3B-C997-1394-F50C5CD2E6A2}"/>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36" name="Slide Number Placeholder 5">
            <a:extLst>
              <a:ext uri="{FF2B5EF4-FFF2-40B4-BE49-F238E27FC236}">
                <a16:creationId xmlns:a16="http://schemas.microsoft.com/office/drawing/2014/main" id="{3DDEDFF1-20E3-6184-33A8-1C1BBE75572E}"/>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19" name="Date Placeholder 3">
            <a:extLst>
              <a:ext uri="{FF2B5EF4-FFF2-40B4-BE49-F238E27FC236}">
                <a16:creationId xmlns:a16="http://schemas.microsoft.com/office/drawing/2014/main" id="{CEEEAC5B-9341-7FA3-3A8A-37F5F2223B01}"/>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2917806007"/>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IMAGE fullscreen">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FCB6C2-E44B-96C6-112A-337BCA8D35D8}"/>
              </a:ext>
            </a:extLst>
          </p:cNvPr>
          <p:cNvSpPr>
            <a:spLocks noGrp="1"/>
          </p:cNvSpPr>
          <p:nvPr>
            <p:ph type="pic" sz="quarter" idx="13" hasCustomPrompt="1"/>
          </p:nvPr>
        </p:nvSpPr>
        <p:spPr>
          <a:xfrm>
            <a:off x="0" y="0"/>
            <a:ext cx="12192000" cy="6854825"/>
          </a:xfrm>
          <a:prstGeom prst="rect">
            <a:avLst/>
          </a:prstGeom>
          <a:solidFill>
            <a:schemeClr val="accent5"/>
          </a:solidFill>
        </p:spPr>
        <p:txBody>
          <a:bodyPr anchor="ctr" anchorCtr="1"/>
          <a:lstStyle>
            <a:lvl1pPr marL="0" indent="0" algn="ctr">
              <a:buNone/>
              <a:defRPr>
                <a:solidFill>
                  <a:schemeClr val="bg1"/>
                </a:solidFill>
                <a:sym typeface="Wingdings" pitchFamily="2" charset="2"/>
              </a:defRPr>
            </a:lvl1pPr>
          </a:lstStyle>
          <a:p>
            <a:r>
              <a:rPr lang="en-GB" dirty="0"/>
              <a:t>		Click to place an image filling the entire slide, </a:t>
            </a:r>
          </a:p>
          <a:p>
            <a:r>
              <a:rPr lang="en-GB" dirty="0"/>
              <a:t>please don’t move the logo, the dotted frame around it will </a:t>
            </a:r>
          </a:p>
          <a:p>
            <a:r>
              <a:rPr lang="en-GB" dirty="0" err="1"/>
              <a:t>disapear</a:t>
            </a:r>
            <a:r>
              <a:rPr lang="en-GB" dirty="0"/>
              <a:t> in slide show mode </a:t>
            </a:r>
          </a:p>
        </p:txBody>
      </p:sp>
      <p:sp>
        <p:nvSpPr>
          <p:cNvPr id="15" name="Text Placeholder 14">
            <a:extLst>
              <a:ext uri="{FF2B5EF4-FFF2-40B4-BE49-F238E27FC236}">
                <a16:creationId xmlns:a16="http://schemas.microsoft.com/office/drawing/2014/main" id="{DFCE382B-10B0-8266-4A96-FF37FA408733}"/>
              </a:ext>
            </a:extLst>
          </p:cNvPr>
          <p:cNvSpPr>
            <a:spLocks noGrp="1"/>
          </p:cNvSpPr>
          <p:nvPr>
            <p:ph type="body" sz="quarter" idx="14" hasCustomPrompt="1"/>
          </p:nvPr>
        </p:nvSpPr>
        <p:spPr>
          <a:xfrm>
            <a:off x="122181" y="6443031"/>
            <a:ext cx="1720266" cy="3639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DK" dirty="0"/>
              <a:t> </a:t>
            </a:r>
          </a:p>
        </p:txBody>
      </p:sp>
      <p:sp>
        <p:nvSpPr>
          <p:cNvPr id="2" name="Date Placeholder 1">
            <a:extLst>
              <a:ext uri="{FF2B5EF4-FFF2-40B4-BE49-F238E27FC236}">
                <a16:creationId xmlns:a16="http://schemas.microsoft.com/office/drawing/2014/main" id="{06790A3E-BDB0-EE11-5C10-984E62E8C6A7}"/>
              </a:ext>
            </a:extLst>
          </p:cNvPr>
          <p:cNvSpPr>
            <a:spLocks noGrp="1"/>
          </p:cNvSpPr>
          <p:nvPr>
            <p:ph type="dt" sz="half" idx="15"/>
          </p:nvPr>
        </p:nvSpPr>
        <p:spPr/>
        <p:txBody>
          <a:bodyPr/>
          <a:lstStyle>
            <a:lvl1pPr>
              <a:defRPr>
                <a:solidFill>
                  <a:schemeClr val="bg1">
                    <a:alpha val="85000"/>
                  </a:schemeClr>
                </a:solidFill>
              </a:defRPr>
            </a:lvl1pPr>
          </a:lstStyle>
          <a:p>
            <a:fld id="{819F8EA1-2A8F-6A40-8D3B-9BD56D63AF1A}" type="datetimeFigureOut">
              <a:rPr lang="en-SE" smtClean="0"/>
              <a:t>6/5/25</a:t>
            </a:fld>
            <a:endParaRPr lang="en-SE"/>
          </a:p>
        </p:txBody>
      </p:sp>
      <p:sp>
        <p:nvSpPr>
          <p:cNvPr id="3" name="Slide Number Placeholder 2">
            <a:extLst>
              <a:ext uri="{FF2B5EF4-FFF2-40B4-BE49-F238E27FC236}">
                <a16:creationId xmlns:a16="http://schemas.microsoft.com/office/drawing/2014/main" id="{E8F07674-892B-E5C5-0BB2-F979CE9F8A80}"/>
              </a:ext>
            </a:extLst>
          </p:cNvPr>
          <p:cNvSpPr>
            <a:spLocks noGrp="1"/>
          </p:cNvSpPr>
          <p:nvPr>
            <p:ph type="sldNum" sz="quarter" idx="16"/>
          </p:nvPr>
        </p:nvSpPr>
        <p:spPr/>
        <p:txBody>
          <a:bodyPr/>
          <a:lstStyle/>
          <a:p>
            <a:fld id="{C9CA378A-A3EC-E947-8625-28B9E96469FE}" type="slidenum">
              <a:rPr lang="en-SE" smtClean="0"/>
              <a:t>‹#›</a:t>
            </a:fld>
            <a:endParaRPr lang="en-SE"/>
          </a:p>
        </p:txBody>
      </p:sp>
    </p:spTree>
    <p:extLst>
      <p:ext uri="{BB962C8B-B14F-4D97-AF65-F5344CB8AC3E}">
        <p14:creationId xmlns:p14="http://schemas.microsoft.com/office/powerpoint/2010/main" val="138410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IMAGE fullscreen">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FCE382B-10B0-8266-4A96-FF37FA408733}"/>
              </a:ext>
            </a:extLst>
          </p:cNvPr>
          <p:cNvSpPr>
            <a:spLocks noGrp="1"/>
          </p:cNvSpPr>
          <p:nvPr>
            <p:ph type="body" sz="quarter" idx="14" hasCustomPrompt="1"/>
          </p:nvPr>
        </p:nvSpPr>
        <p:spPr>
          <a:xfrm>
            <a:off x="122181" y="6443031"/>
            <a:ext cx="1720266" cy="36396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DK" dirty="0"/>
              <a:t> </a:t>
            </a:r>
          </a:p>
        </p:txBody>
      </p:sp>
      <p:sp>
        <p:nvSpPr>
          <p:cNvPr id="2" name="Date Placeholder 1">
            <a:extLst>
              <a:ext uri="{FF2B5EF4-FFF2-40B4-BE49-F238E27FC236}">
                <a16:creationId xmlns:a16="http://schemas.microsoft.com/office/drawing/2014/main" id="{06790A3E-BDB0-EE11-5C10-984E62E8C6A7}"/>
              </a:ext>
            </a:extLst>
          </p:cNvPr>
          <p:cNvSpPr>
            <a:spLocks noGrp="1"/>
          </p:cNvSpPr>
          <p:nvPr>
            <p:ph type="dt" sz="half" idx="15"/>
          </p:nvPr>
        </p:nvSpPr>
        <p:spPr/>
        <p:txBody>
          <a:bodyPr/>
          <a:lstStyle>
            <a:lvl1pPr>
              <a:defRPr>
                <a:solidFill>
                  <a:schemeClr val="tx1">
                    <a:alpha val="85000"/>
                  </a:schemeClr>
                </a:solidFill>
              </a:defRPr>
            </a:lvl1pPr>
          </a:lstStyle>
          <a:p>
            <a:fld id="{819F8EA1-2A8F-6A40-8D3B-9BD56D63AF1A}" type="datetimeFigureOut">
              <a:rPr lang="en-SE" smtClean="0"/>
              <a:t>6/5/25</a:t>
            </a:fld>
            <a:endParaRPr lang="en-SE"/>
          </a:p>
        </p:txBody>
      </p:sp>
      <p:sp>
        <p:nvSpPr>
          <p:cNvPr id="3" name="Slide Number Placeholder 2">
            <a:extLst>
              <a:ext uri="{FF2B5EF4-FFF2-40B4-BE49-F238E27FC236}">
                <a16:creationId xmlns:a16="http://schemas.microsoft.com/office/drawing/2014/main" id="{E8F07674-892B-E5C5-0BB2-F979CE9F8A80}"/>
              </a:ext>
            </a:extLst>
          </p:cNvPr>
          <p:cNvSpPr>
            <a:spLocks noGrp="1"/>
          </p:cNvSpPr>
          <p:nvPr>
            <p:ph type="sldNum" sz="quarter" idx="16"/>
          </p:nvPr>
        </p:nvSpPr>
        <p:spPr/>
        <p:txBody>
          <a:bodyPr/>
          <a:lstStyle>
            <a:lvl1pPr>
              <a:defRPr>
                <a:solidFill>
                  <a:schemeClr val="tx1"/>
                </a:solidFill>
              </a:defRPr>
            </a:lvl1pPr>
          </a:lstStyle>
          <a:p>
            <a:fld id="{C9CA378A-A3EC-E947-8625-28B9E96469FE}" type="slidenum">
              <a:rPr lang="en-SE" smtClean="0"/>
              <a:t>‹#›</a:t>
            </a:fld>
            <a:endParaRPr lang="en-SE"/>
          </a:p>
        </p:txBody>
      </p:sp>
    </p:spTree>
    <p:extLst>
      <p:ext uri="{BB962C8B-B14F-4D97-AF65-F5344CB8AC3E}">
        <p14:creationId xmlns:p14="http://schemas.microsoft.com/office/powerpoint/2010/main" val="1314719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IMAGE fullscreen">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790A3E-BDB0-EE11-5C10-984E62E8C6A7}"/>
              </a:ext>
            </a:extLst>
          </p:cNvPr>
          <p:cNvSpPr>
            <a:spLocks noGrp="1"/>
          </p:cNvSpPr>
          <p:nvPr>
            <p:ph type="dt" sz="half" idx="15"/>
          </p:nvPr>
        </p:nvSpPr>
        <p:spPr/>
        <p:txBody>
          <a:bodyPr/>
          <a:lstStyle>
            <a:lvl1pPr>
              <a:defRPr>
                <a:solidFill>
                  <a:schemeClr val="bg1">
                    <a:alpha val="85000"/>
                  </a:schemeClr>
                </a:solidFill>
              </a:defRPr>
            </a:lvl1pPr>
          </a:lstStyle>
          <a:p>
            <a:fld id="{819F8EA1-2A8F-6A40-8D3B-9BD56D63AF1A}" type="datetimeFigureOut">
              <a:rPr lang="en-SE" smtClean="0"/>
              <a:t>6/5/25</a:t>
            </a:fld>
            <a:endParaRPr lang="en-SE"/>
          </a:p>
        </p:txBody>
      </p:sp>
      <p:sp>
        <p:nvSpPr>
          <p:cNvPr id="3" name="Slide Number Placeholder 2">
            <a:extLst>
              <a:ext uri="{FF2B5EF4-FFF2-40B4-BE49-F238E27FC236}">
                <a16:creationId xmlns:a16="http://schemas.microsoft.com/office/drawing/2014/main" id="{E8F07674-892B-E5C5-0BB2-F979CE9F8A80}"/>
              </a:ext>
            </a:extLst>
          </p:cNvPr>
          <p:cNvSpPr>
            <a:spLocks noGrp="1"/>
          </p:cNvSpPr>
          <p:nvPr>
            <p:ph type="sldNum" sz="quarter" idx="16"/>
          </p:nvPr>
        </p:nvSpPr>
        <p:spPr/>
        <p:txBody>
          <a:bodyPr/>
          <a:lstStyle/>
          <a:p>
            <a:fld id="{C9CA378A-A3EC-E947-8625-28B9E96469FE}" type="slidenum">
              <a:rPr lang="en-SE" smtClean="0"/>
              <a:t>‹#›</a:t>
            </a:fld>
            <a:endParaRPr lang="en-SE"/>
          </a:p>
        </p:txBody>
      </p:sp>
      <p:sp>
        <p:nvSpPr>
          <p:cNvPr id="4" name="Text Placeholder 14">
            <a:extLst>
              <a:ext uri="{FF2B5EF4-FFF2-40B4-BE49-F238E27FC236}">
                <a16:creationId xmlns:a16="http://schemas.microsoft.com/office/drawing/2014/main" id="{E887C605-9FA1-EF5D-11D1-14252025E5EC}"/>
              </a:ext>
            </a:extLst>
          </p:cNvPr>
          <p:cNvSpPr>
            <a:spLocks noGrp="1"/>
          </p:cNvSpPr>
          <p:nvPr>
            <p:ph type="body" sz="quarter" idx="14" hasCustomPrompt="1"/>
          </p:nvPr>
        </p:nvSpPr>
        <p:spPr>
          <a:xfrm>
            <a:off x="149477" y="6454216"/>
            <a:ext cx="1692971" cy="3248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DK" dirty="0"/>
              <a:t> </a:t>
            </a:r>
          </a:p>
        </p:txBody>
      </p:sp>
    </p:spTree>
    <p:extLst>
      <p:ext uri="{BB962C8B-B14F-4D97-AF65-F5344CB8AC3E}">
        <p14:creationId xmlns:p14="http://schemas.microsoft.com/office/powerpoint/2010/main" val="2850263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Title_only">
    <p:spTree>
      <p:nvGrpSpPr>
        <p:cNvPr id="1" name=""/>
        <p:cNvGrpSpPr/>
        <p:nvPr/>
      </p:nvGrpSpPr>
      <p:grpSpPr>
        <a:xfrm>
          <a:off x="0" y="0"/>
          <a:ext cx="0" cy="0"/>
          <a:chOff x="0" y="0"/>
          <a:chExt cx="0" cy="0"/>
        </a:xfrm>
      </p:grpSpPr>
      <p:sp>
        <p:nvSpPr>
          <p:cNvPr id="8" name="Title Placeholder 12">
            <a:extLst>
              <a:ext uri="{FF2B5EF4-FFF2-40B4-BE49-F238E27FC236}">
                <a16:creationId xmlns:a16="http://schemas.microsoft.com/office/drawing/2014/main" id="{C1574F13-CD51-E533-0F00-46CA1F01F3E5}"/>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line</a:t>
            </a:r>
            <a:br>
              <a:rPr lang="en-GB" dirty="0"/>
            </a:br>
            <a:r>
              <a:rPr lang="en-GB" dirty="0"/>
              <a:t>line</a:t>
            </a:r>
            <a:br>
              <a:rPr lang="en-GB" dirty="0"/>
            </a:br>
            <a:r>
              <a:rPr lang="en-GB" dirty="0"/>
              <a:t>up to 3 lines (best 2)</a:t>
            </a:r>
            <a:endParaRPr lang="en-DK" dirty="0"/>
          </a:p>
        </p:txBody>
      </p:sp>
      <p:sp>
        <p:nvSpPr>
          <p:cNvPr id="5" name="Slide Number Placeholder 5">
            <a:extLst>
              <a:ext uri="{FF2B5EF4-FFF2-40B4-BE49-F238E27FC236}">
                <a16:creationId xmlns:a16="http://schemas.microsoft.com/office/drawing/2014/main" id="{F862FA97-0D0B-3B70-43C8-60CEB59D83E4}"/>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4" name="Date Placeholder 3">
            <a:extLst>
              <a:ext uri="{FF2B5EF4-FFF2-40B4-BE49-F238E27FC236}">
                <a16:creationId xmlns:a16="http://schemas.microsoft.com/office/drawing/2014/main" id="{3EF05919-8A5C-65BE-6100-3B844DAFD021}"/>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1066781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Big text cente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EA9A1F-25B2-12AB-D7A7-16B94ED6EB1D}"/>
              </a:ext>
            </a:extLst>
          </p:cNvPr>
          <p:cNvSpPr/>
          <p:nvPr/>
        </p:nvSpPr>
        <p:spPr>
          <a:xfrm>
            <a:off x="-14356" y="0"/>
            <a:ext cx="12192000" cy="1537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9">
            <a:extLst>
              <a:ext uri="{FF2B5EF4-FFF2-40B4-BE49-F238E27FC236}">
                <a16:creationId xmlns:a16="http://schemas.microsoft.com/office/drawing/2014/main" id="{484A48A9-C45A-0E70-87D8-6D723B6FA4C7}"/>
              </a:ext>
            </a:extLst>
          </p:cNvPr>
          <p:cNvSpPr>
            <a:spLocks noGrp="1"/>
          </p:cNvSpPr>
          <p:nvPr>
            <p:ph type="body" sz="quarter" idx="13" hasCustomPrompt="1"/>
          </p:nvPr>
        </p:nvSpPr>
        <p:spPr>
          <a:xfrm>
            <a:off x="587375" y="1412875"/>
            <a:ext cx="10872788" cy="4284150"/>
          </a:xfrm>
          <a:prstGeom prst="rect">
            <a:avLst/>
          </a:prstGeom>
          <a:ln w="57150" cmpd="sng">
            <a:noFill/>
            <a:extLst>
              <a:ext uri="{C807C97D-BFC1-408E-A445-0C87EB9F89A2}">
                <ask:lineSketchStyleProps xmlns:ask="http://schemas.microsoft.com/office/drawing/2018/sketchyshapes" sd="1219033472">
                  <a:custGeom>
                    <a:avLst/>
                    <a:gdLst>
                      <a:gd name="connsiteX0" fmla="*/ 0 w 10504488"/>
                      <a:gd name="connsiteY0" fmla="*/ 0 h 563231"/>
                      <a:gd name="connsiteX1" fmla="*/ 268448 w 10504488"/>
                      <a:gd name="connsiteY1" fmla="*/ 0 h 563231"/>
                      <a:gd name="connsiteX2" fmla="*/ 1062120 w 10504488"/>
                      <a:gd name="connsiteY2" fmla="*/ 0 h 563231"/>
                      <a:gd name="connsiteX3" fmla="*/ 1645703 w 10504488"/>
                      <a:gd name="connsiteY3" fmla="*/ 0 h 563231"/>
                      <a:gd name="connsiteX4" fmla="*/ 1914151 w 10504488"/>
                      <a:gd name="connsiteY4" fmla="*/ 0 h 563231"/>
                      <a:gd name="connsiteX5" fmla="*/ 2497734 w 10504488"/>
                      <a:gd name="connsiteY5" fmla="*/ 0 h 563231"/>
                      <a:gd name="connsiteX6" fmla="*/ 3291406 w 10504488"/>
                      <a:gd name="connsiteY6" fmla="*/ 0 h 563231"/>
                      <a:gd name="connsiteX7" fmla="*/ 3769944 w 10504488"/>
                      <a:gd name="connsiteY7" fmla="*/ 0 h 563231"/>
                      <a:gd name="connsiteX8" fmla="*/ 4248482 w 10504488"/>
                      <a:gd name="connsiteY8" fmla="*/ 0 h 563231"/>
                      <a:gd name="connsiteX9" fmla="*/ 4832064 w 10504488"/>
                      <a:gd name="connsiteY9" fmla="*/ 0 h 563231"/>
                      <a:gd name="connsiteX10" fmla="*/ 5520692 w 10504488"/>
                      <a:gd name="connsiteY10" fmla="*/ 0 h 563231"/>
                      <a:gd name="connsiteX11" fmla="*/ 6209320 w 10504488"/>
                      <a:gd name="connsiteY11" fmla="*/ 0 h 563231"/>
                      <a:gd name="connsiteX12" fmla="*/ 6897947 w 10504488"/>
                      <a:gd name="connsiteY12" fmla="*/ 0 h 563231"/>
                      <a:gd name="connsiteX13" fmla="*/ 7691620 w 10504488"/>
                      <a:gd name="connsiteY13" fmla="*/ 0 h 563231"/>
                      <a:gd name="connsiteX14" fmla="*/ 8275202 w 10504488"/>
                      <a:gd name="connsiteY14" fmla="*/ 0 h 563231"/>
                      <a:gd name="connsiteX15" fmla="*/ 8963830 w 10504488"/>
                      <a:gd name="connsiteY15" fmla="*/ 0 h 563231"/>
                      <a:gd name="connsiteX16" fmla="*/ 9547412 w 10504488"/>
                      <a:gd name="connsiteY16" fmla="*/ 0 h 563231"/>
                      <a:gd name="connsiteX17" fmla="*/ 10504488 w 10504488"/>
                      <a:gd name="connsiteY17" fmla="*/ 0 h 563231"/>
                      <a:gd name="connsiteX18" fmla="*/ 10504488 w 10504488"/>
                      <a:gd name="connsiteY18" fmla="*/ 563231 h 563231"/>
                      <a:gd name="connsiteX19" fmla="*/ 9710816 w 10504488"/>
                      <a:gd name="connsiteY19" fmla="*/ 563231 h 563231"/>
                      <a:gd name="connsiteX20" fmla="*/ 9232278 w 10504488"/>
                      <a:gd name="connsiteY20" fmla="*/ 563231 h 563231"/>
                      <a:gd name="connsiteX21" fmla="*/ 8753740 w 10504488"/>
                      <a:gd name="connsiteY21" fmla="*/ 563231 h 563231"/>
                      <a:gd name="connsiteX22" fmla="*/ 8275202 w 10504488"/>
                      <a:gd name="connsiteY22" fmla="*/ 563231 h 563231"/>
                      <a:gd name="connsiteX23" fmla="*/ 7586575 w 10504488"/>
                      <a:gd name="connsiteY23" fmla="*/ 563231 h 563231"/>
                      <a:gd name="connsiteX24" fmla="*/ 7002992 w 10504488"/>
                      <a:gd name="connsiteY24" fmla="*/ 563231 h 563231"/>
                      <a:gd name="connsiteX25" fmla="*/ 6734544 w 10504488"/>
                      <a:gd name="connsiteY25" fmla="*/ 563231 h 563231"/>
                      <a:gd name="connsiteX26" fmla="*/ 6256006 w 10504488"/>
                      <a:gd name="connsiteY26" fmla="*/ 563231 h 563231"/>
                      <a:gd name="connsiteX27" fmla="*/ 5567379 w 10504488"/>
                      <a:gd name="connsiteY27" fmla="*/ 563231 h 563231"/>
                      <a:gd name="connsiteX28" fmla="*/ 5193886 w 10504488"/>
                      <a:gd name="connsiteY28" fmla="*/ 563231 h 563231"/>
                      <a:gd name="connsiteX29" fmla="*/ 4400213 w 10504488"/>
                      <a:gd name="connsiteY29" fmla="*/ 563231 h 563231"/>
                      <a:gd name="connsiteX30" fmla="*/ 3606541 w 10504488"/>
                      <a:gd name="connsiteY30" fmla="*/ 563231 h 563231"/>
                      <a:gd name="connsiteX31" fmla="*/ 3022958 w 10504488"/>
                      <a:gd name="connsiteY31" fmla="*/ 563231 h 563231"/>
                      <a:gd name="connsiteX32" fmla="*/ 2229286 w 10504488"/>
                      <a:gd name="connsiteY32" fmla="*/ 563231 h 563231"/>
                      <a:gd name="connsiteX33" fmla="*/ 1645703 w 10504488"/>
                      <a:gd name="connsiteY33" fmla="*/ 563231 h 563231"/>
                      <a:gd name="connsiteX34" fmla="*/ 957076 w 10504488"/>
                      <a:gd name="connsiteY34" fmla="*/ 563231 h 563231"/>
                      <a:gd name="connsiteX35" fmla="*/ 688628 w 10504488"/>
                      <a:gd name="connsiteY35" fmla="*/ 563231 h 563231"/>
                      <a:gd name="connsiteX36" fmla="*/ 0 w 10504488"/>
                      <a:gd name="connsiteY36" fmla="*/ 563231 h 563231"/>
                      <a:gd name="connsiteX37" fmla="*/ 0 w 10504488"/>
                      <a:gd name="connsiteY37" fmla="*/ 0 h 56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04488" h="563231" fill="none" extrusionOk="0">
                        <a:moveTo>
                          <a:pt x="0" y="0"/>
                        </a:moveTo>
                        <a:cubicBezTo>
                          <a:pt x="57077" y="-14950"/>
                          <a:pt x="199506" y="31447"/>
                          <a:pt x="268448" y="0"/>
                        </a:cubicBezTo>
                        <a:cubicBezTo>
                          <a:pt x="337390" y="-31447"/>
                          <a:pt x="845582" y="68392"/>
                          <a:pt x="1062120" y="0"/>
                        </a:cubicBezTo>
                        <a:cubicBezTo>
                          <a:pt x="1278658" y="-68392"/>
                          <a:pt x="1361324" y="15172"/>
                          <a:pt x="1645703" y="0"/>
                        </a:cubicBezTo>
                        <a:cubicBezTo>
                          <a:pt x="1930082" y="-15172"/>
                          <a:pt x="1843214" y="4264"/>
                          <a:pt x="1914151" y="0"/>
                        </a:cubicBezTo>
                        <a:cubicBezTo>
                          <a:pt x="1985088" y="-4264"/>
                          <a:pt x="2318815" y="5311"/>
                          <a:pt x="2497734" y="0"/>
                        </a:cubicBezTo>
                        <a:cubicBezTo>
                          <a:pt x="2676653" y="-5311"/>
                          <a:pt x="3122183" y="32838"/>
                          <a:pt x="3291406" y="0"/>
                        </a:cubicBezTo>
                        <a:cubicBezTo>
                          <a:pt x="3460629" y="-32838"/>
                          <a:pt x="3584211" y="45102"/>
                          <a:pt x="3769944" y="0"/>
                        </a:cubicBezTo>
                        <a:cubicBezTo>
                          <a:pt x="3955677" y="-45102"/>
                          <a:pt x="4045656" y="48332"/>
                          <a:pt x="4248482" y="0"/>
                        </a:cubicBezTo>
                        <a:cubicBezTo>
                          <a:pt x="4451308" y="-48332"/>
                          <a:pt x="4669362" y="43438"/>
                          <a:pt x="4832064" y="0"/>
                        </a:cubicBezTo>
                        <a:cubicBezTo>
                          <a:pt x="4994766" y="-43438"/>
                          <a:pt x="5268816" y="60441"/>
                          <a:pt x="5520692" y="0"/>
                        </a:cubicBezTo>
                        <a:cubicBezTo>
                          <a:pt x="5772568" y="-60441"/>
                          <a:pt x="6067544" y="11794"/>
                          <a:pt x="6209320" y="0"/>
                        </a:cubicBezTo>
                        <a:cubicBezTo>
                          <a:pt x="6351096" y="-11794"/>
                          <a:pt x="6556422" y="2442"/>
                          <a:pt x="6897947" y="0"/>
                        </a:cubicBezTo>
                        <a:cubicBezTo>
                          <a:pt x="7239472" y="-2442"/>
                          <a:pt x="7350071" y="91874"/>
                          <a:pt x="7691620" y="0"/>
                        </a:cubicBezTo>
                        <a:cubicBezTo>
                          <a:pt x="8033169" y="-91874"/>
                          <a:pt x="8042759" y="36533"/>
                          <a:pt x="8275202" y="0"/>
                        </a:cubicBezTo>
                        <a:cubicBezTo>
                          <a:pt x="8507645" y="-36533"/>
                          <a:pt x="8658219" y="57100"/>
                          <a:pt x="8963830" y="0"/>
                        </a:cubicBezTo>
                        <a:cubicBezTo>
                          <a:pt x="9269441" y="-57100"/>
                          <a:pt x="9330186" y="46631"/>
                          <a:pt x="9547412" y="0"/>
                        </a:cubicBezTo>
                        <a:cubicBezTo>
                          <a:pt x="9764638" y="-46631"/>
                          <a:pt x="10180097" y="48411"/>
                          <a:pt x="10504488" y="0"/>
                        </a:cubicBezTo>
                        <a:cubicBezTo>
                          <a:pt x="10558516" y="131686"/>
                          <a:pt x="10442527" y="317342"/>
                          <a:pt x="10504488" y="563231"/>
                        </a:cubicBezTo>
                        <a:cubicBezTo>
                          <a:pt x="10330933" y="651531"/>
                          <a:pt x="10057670" y="547418"/>
                          <a:pt x="9710816" y="563231"/>
                        </a:cubicBezTo>
                        <a:cubicBezTo>
                          <a:pt x="9363962" y="579044"/>
                          <a:pt x="9335411" y="541102"/>
                          <a:pt x="9232278" y="563231"/>
                        </a:cubicBezTo>
                        <a:cubicBezTo>
                          <a:pt x="9129145" y="585360"/>
                          <a:pt x="8990668" y="515575"/>
                          <a:pt x="8753740" y="563231"/>
                        </a:cubicBezTo>
                        <a:cubicBezTo>
                          <a:pt x="8516812" y="610887"/>
                          <a:pt x="8416407" y="524182"/>
                          <a:pt x="8275202" y="563231"/>
                        </a:cubicBezTo>
                        <a:cubicBezTo>
                          <a:pt x="8133997" y="602280"/>
                          <a:pt x="7903287" y="516291"/>
                          <a:pt x="7586575" y="563231"/>
                        </a:cubicBezTo>
                        <a:cubicBezTo>
                          <a:pt x="7269863" y="610171"/>
                          <a:pt x="7120837" y="550101"/>
                          <a:pt x="7002992" y="563231"/>
                        </a:cubicBezTo>
                        <a:cubicBezTo>
                          <a:pt x="6885147" y="576361"/>
                          <a:pt x="6802360" y="531913"/>
                          <a:pt x="6734544" y="563231"/>
                        </a:cubicBezTo>
                        <a:cubicBezTo>
                          <a:pt x="6666728" y="594549"/>
                          <a:pt x="6473020" y="556020"/>
                          <a:pt x="6256006" y="563231"/>
                        </a:cubicBezTo>
                        <a:cubicBezTo>
                          <a:pt x="6038992" y="570442"/>
                          <a:pt x="5800706" y="549636"/>
                          <a:pt x="5567379" y="563231"/>
                        </a:cubicBezTo>
                        <a:cubicBezTo>
                          <a:pt x="5334052" y="576826"/>
                          <a:pt x="5336933" y="534005"/>
                          <a:pt x="5193886" y="563231"/>
                        </a:cubicBezTo>
                        <a:cubicBezTo>
                          <a:pt x="5050839" y="592457"/>
                          <a:pt x="4621075" y="518459"/>
                          <a:pt x="4400213" y="563231"/>
                        </a:cubicBezTo>
                        <a:cubicBezTo>
                          <a:pt x="4179351" y="608003"/>
                          <a:pt x="3798477" y="499548"/>
                          <a:pt x="3606541" y="563231"/>
                        </a:cubicBezTo>
                        <a:cubicBezTo>
                          <a:pt x="3414605" y="626914"/>
                          <a:pt x="3231275" y="513702"/>
                          <a:pt x="3022958" y="563231"/>
                        </a:cubicBezTo>
                        <a:cubicBezTo>
                          <a:pt x="2814641" y="612760"/>
                          <a:pt x="2445559" y="512611"/>
                          <a:pt x="2229286" y="563231"/>
                        </a:cubicBezTo>
                        <a:cubicBezTo>
                          <a:pt x="2013013" y="613851"/>
                          <a:pt x="1901036" y="508532"/>
                          <a:pt x="1645703" y="563231"/>
                        </a:cubicBezTo>
                        <a:cubicBezTo>
                          <a:pt x="1390370" y="617930"/>
                          <a:pt x="1277865" y="536090"/>
                          <a:pt x="957076" y="563231"/>
                        </a:cubicBezTo>
                        <a:cubicBezTo>
                          <a:pt x="636287" y="590372"/>
                          <a:pt x="804040" y="534368"/>
                          <a:pt x="688628" y="563231"/>
                        </a:cubicBezTo>
                        <a:cubicBezTo>
                          <a:pt x="573216" y="592094"/>
                          <a:pt x="164435" y="499519"/>
                          <a:pt x="0" y="563231"/>
                        </a:cubicBezTo>
                        <a:cubicBezTo>
                          <a:pt x="-8745" y="300561"/>
                          <a:pt x="23802" y="238536"/>
                          <a:pt x="0" y="0"/>
                        </a:cubicBezTo>
                        <a:close/>
                      </a:path>
                      <a:path w="10504488" h="563231" stroke="0" extrusionOk="0">
                        <a:moveTo>
                          <a:pt x="0" y="0"/>
                        </a:moveTo>
                        <a:cubicBezTo>
                          <a:pt x="143534" y="-42931"/>
                          <a:pt x="349908" y="19516"/>
                          <a:pt x="478538" y="0"/>
                        </a:cubicBezTo>
                        <a:cubicBezTo>
                          <a:pt x="607168" y="-19516"/>
                          <a:pt x="677367" y="29546"/>
                          <a:pt x="746986" y="0"/>
                        </a:cubicBezTo>
                        <a:cubicBezTo>
                          <a:pt x="816605" y="-29546"/>
                          <a:pt x="1335709" y="12568"/>
                          <a:pt x="1540658" y="0"/>
                        </a:cubicBezTo>
                        <a:cubicBezTo>
                          <a:pt x="1745607" y="-12568"/>
                          <a:pt x="1838928" y="8845"/>
                          <a:pt x="2019196" y="0"/>
                        </a:cubicBezTo>
                        <a:cubicBezTo>
                          <a:pt x="2199464" y="-8845"/>
                          <a:pt x="2333071" y="16124"/>
                          <a:pt x="2497734" y="0"/>
                        </a:cubicBezTo>
                        <a:cubicBezTo>
                          <a:pt x="2662397" y="-16124"/>
                          <a:pt x="2918005" y="48399"/>
                          <a:pt x="3291406" y="0"/>
                        </a:cubicBezTo>
                        <a:cubicBezTo>
                          <a:pt x="3664807" y="-48399"/>
                          <a:pt x="3530965" y="22321"/>
                          <a:pt x="3664899" y="0"/>
                        </a:cubicBezTo>
                        <a:cubicBezTo>
                          <a:pt x="3798833" y="-22321"/>
                          <a:pt x="4298486" y="39094"/>
                          <a:pt x="4458572" y="0"/>
                        </a:cubicBezTo>
                        <a:cubicBezTo>
                          <a:pt x="4618658" y="-39094"/>
                          <a:pt x="4884088" y="58121"/>
                          <a:pt x="5252244" y="0"/>
                        </a:cubicBezTo>
                        <a:cubicBezTo>
                          <a:pt x="5620400" y="-58121"/>
                          <a:pt x="5650675" y="60581"/>
                          <a:pt x="5835827" y="0"/>
                        </a:cubicBezTo>
                        <a:cubicBezTo>
                          <a:pt x="6020979" y="-60581"/>
                          <a:pt x="6425822" y="59577"/>
                          <a:pt x="6629499" y="0"/>
                        </a:cubicBezTo>
                        <a:cubicBezTo>
                          <a:pt x="6833176" y="-59577"/>
                          <a:pt x="6915581" y="1473"/>
                          <a:pt x="7108037" y="0"/>
                        </a:cubicBezTo>
                        <a:cubicBezTo>
                          <a:pt x="7300493" y="-1473"/>
                          <a:pt x="7415182" y="36937"/>
                          <a:pt x="7586575" y="0"/>
                        </a:cubicBezTo>
                        <a:cubicBezTo>
                          <a:pt x="7757968" y="-36937"/>
                          <a:pt x="8020494" y="16284"/>
                          <a:pt x="8275202" y="0"/>
                        </a:cubicBezTo>
                        <a:cubicBezTo>
                          <a:pt x="8529910" y="-16284"/>
                          <a:pt x="8550327" y="22399"/>
                          <a:pt x="8753740" y="0"/>
                        </a:cubicBezTo>
                        <a:cubicBezTo>
                          <a:pt x="8957153" y="-22399"/>
                          <a:pt x="9223086" y="93341"/>
                          <a:pt x="9547412" y="0"/>
                        </a:cubicBezTo>
                        <a:cubicBezTo>
                          <a:pt x="9871738" y="-93341"/>
                          <a:pt x="10086201" y="82398"/>
                          <a:pt x="10504488" y="0"/>
                        </a:cubicBezTo>
                        <a:cubicBezTo>
                          <a:pt x="10521117" y="260613"/>
                          <a:pt x="10458821" y="410244"/>
                          <a:pt x="10504488" y="563231"/>
                        </a:cubicBezTo>
                        <a:cubicBezTo>
                          <a:pt x="10269582" y="574996"/>
                          <a:pt x="10038079" y="502745"/>
                          <a:pt x="9815860" y="563231"/>
                        </a:cubicBezTo>
                        <a:cubicBezTo>
                          <a:pt x="9593641" y="623717"/>
                          <a:pt x="9576320" y="521828"/>
                          <a:pt x="9442368" y="563231"/>
                        </a:cubicBezTo>
                        <a:cubicBezTo>
                          <a:pt x="9308416" y="604634"/>
                          <a:pt x="8978258" y="530852"/>
                          <a:pt x="8648695" y="563231"/>
                        </a:cubicBezTo>
                        <a:cubicBezTo>
                          <a:pt x="8319132" y="595610"/>
                          <a:pt x="8255117" y="562327"/>
                          <a:pt x="8065112" y="563231"/>
                        </a:cubicBezTo>
                        <a:cubicBezTo>
                          <a:pt x="7875107" y="564135"/>
                          <a:pt x="7797626" y="555819"/>
                          <a:pt x="7691620" y="563231"/>
                        </a:cubicBezTo>
                        <a:cubicBezTo>
                          <a:pt x="7585614" y="570643"/>
                          <a:pt x="7344066" y="539828"/>
                          <a:pt x="7108037" y="563231"/>
                        </a:cubicBezTo>
                        <a:cubicBezTo>
                          <a:pt x="6872008" y="586634"/>
                          <a:pt x="6967835" y="531498"/>
                          <a:pt x="6839589" y="563231"/>
                        </a:cubicBezTo>
                        <a:cubicBezTo>
                          <a:pt x="6711343" y="594964"/>
                          <a:pt x="6666876" y="558550"/>
                          <a:pt x="6571141" y="563231"/>
                        </a:cubicBezTo>
                        <a:cubicBezTo>
                          <a:pt x="6475406" y="567912"/>
                          <a:pt x="6155876" y="540585"/>
                          <a:pt x="5987558" y="563231"/>
                        </a:cubicBezTo>
                        <a:cubicBezTo>
                          <a:pt x="5819240" y="585877"/>
                          <a:pt x="5698628" y="528304"/>
                          <a:pt x="5614065" y="563231"/>
                        </a:cubicBezTo>
                        <a:cubicBezTo>
                          <a:pt x="5529502" y="598158"/>
                          <a:pt x="5134093" y="533611"/>
                          <a:pt x="4925438" y="563231"/>
                        </a:cubicBezTo>
                        <a:cubicBezTo>
                          <a:pt x="4716783" y="592851"/>
                          <a:pt x="4665856" y="526813"/>
                          <a:pt x="4551945" y="563231"/>
                        </a:cubicBezTo>
                        <a:cubicBezTo>
                          <a:pt x="4438034" y="599649"/>
                          <a:pt x="4185118" y="551614"/>
                          <a:pt x="3863317" y="563231"/>
                        </a:cubicBezTo>
                        <a:cubicBezTo>
                          <a:pt x="3541516" y="574848"/>
                          <a:pt x="3669875" y="536144"/>
                          <a:pt x="3594869" y="563231"/>
                        </a:cubicBezTo>
                        <a:cubicBezTo>
                          <a:pt x="3519863" y="590318"/>
                          <a:pt x="3231870" y="547435"/>
                          <a:pt x="2906242" y="563231"/>
                        </a:cubicBezTo>
                        <a:cubicBezTo>
                          <a:pt x="2580614" y="579027"/>
                          <a:pt x="2677438" y="527190"/>
                          <a:pt x="2532749" y="563231"/>
                        </a:cubicBezTo>
                        <a:cubicBezTo>
                          <a:pt x="2388060" y="599272"/>
                          <a:pt x="2324724" y="563084"/>
                          <a:pt x="2264301" y="563231"/>
                        </a:cubicBezTo>
                        <a:cubicBezTo>
                          <a:pt x="2203878" y="563378"/>
                          <a:pt x="2003710" y="540749"/>
                          <a:pt x="1890808" y="563231"/>
                        </a:cubicBezTo>
                        <a:cubicBezTo>
                          <a:pt x="1777906" y="585713"/>
                          <a:pt x="1391296" y="541596"/>
                          <a:pt x="1202180" y="563231"/>
                        </a:cubicBezTo>
                        <a:cubicBezTo>
                          <a:pt x="1013064" y="584866"/>
                          <a:pt x="926725" y="532205"/>
                          <a:pt x="828687" y="563231"/>
                        </a:cubicBezTo>
                        <a:cubicBezTo>
                          <a:pt x="730649" y="594257"/>
                          <a:pt x="648833" y="543072"/>
                          <a:pt x="560239" y="563231"/>
                        </a:cubicBezTo>
                        <a:cubicBezTo>
                          <a:pt x="471645" y="583390"/>
                          <a:pt x="126729" y="529024"/>
                          <a:pt x="0" y="563231"/>
                        </a:cubicBezTo>
                        <a:cubicBezTo>
                          <a:pt x="-51343" y="326801"/>
                          <a:pt x="19888" y="278719"/>
                          <a:pt x="0" y="0"/>
                        </a:cubicBezTo>
                        <a:close/>
                      </a:path>
                    </a:pathLst>
                  </a:custGeom>
                  <ask:type>
                    <ask:lineSketchNone/>
                  </ask:type>
                </ask:lineSketchStyleProps>
              </a:ext>
            </a:extLst>
          </a:ln>
        </p:spPr>
        <p:txBody>
          <a:bodyPr>
            <a:normAutofit/>
          </a:bodyPr>
          <a:lstStyle>
            <a:lvl1pPr marL="0" indent="0" algn="l">
              <a:buNone/>
              <a:defRPr sz="5400" b="0" i="1" baseline="0">
                <a:solidFill>
                  <a:schemeClr val="accent3"/>
                </a:solidFill>
                <a:latin typeface="IBM Plex Sans Light" panose="020B0403050203000203" pitchFamily="34" charset="0"/>
              </a:defRPr>
            </a:lvl1pPr>
            <a:lvl2pPr marL="457200" indent="0">
              <a:buNone/>
              <a:defRPr sz="3400" baseline="0"/>
            </a:lvl2pPr>
            <a:lvl3pPr marL="914400" indent="0">
              <a:buNone/>
              <a:defRPr sz="3400" baseline="0"/>
            </a:lvl3pPr>
            <a:lvl4pPr marL="1371600" indent="0">
              <a:buNone/>
              <a:defRPr sz="3400" baseline="0"/>
            </a:lvl4pPr>
            <a:lvl5pPr marL="1828800" indent="0">
              <a:buNone/>
              <a:defRPr sz="3400" baseline="0"/>
            </a:lvl5pPr>
          </a:lstStyle>
          <a:p>
            <a:pPr lvl="0"/>
            <a:r>
              <a:rPr lang="en-GB" dirty="0"/>
              <a:t>“A quote slide</a:t>
            </a:r>
          </a:p>
        </p:txBody>
      </p:sp>
      <p:sp>
        <p:nvSpPr>
          <p:cNvPr id="2" name="Slide Number Placeholder 5">
            <a:extLst>
              <a:ext uri="{FF2B5EF4-FFF2-40B4-BE49-F238E27FC236}">
                <a16:creationId xmlns:a16="http://schemas.microsoft.com/office/drawing/2014/main" id="{B3A224EE-5207-779B-E808-02299FCDB1FC}"/>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5" name="Date Placeholder 3">
            <a:extLst>
              <a:ext uri="{FF2B5EF4-FFF2-40B4-BE49-F238E27FC236}">
                <a16:creationId xmlns:a16="http://schemas.microsoft.com/office/drawing/2014/main" id="{7D49B26E-3886-F642-D6B4-EF665C2AB820}"/>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512115340"/>
      </p:ext>
    </p:extLst>
  </p:cSld>
  <p:clrMapOvr>
    <a:masterClrMapping/>
  </p:clrMapOvr>
  <p:extLst>
    <p:ext uri="{DCECCB84-F9BA-43D5-87BE-67443E8EF086}">
      <p15:sldGuideLst xmlns:p15="http://schemas.microsoft.com/office/powerpoint/2012/main">
        <p15:guide id="5" orient="horz" pos="2137">
          <p15:clr>
            <a:srgbClr val="FBAE40"/>
          </p15:clr>
        </p15:guide>
        <p15:guide id="7" pos="7469">
          <p15:clr>
            <a:srgbClr val="FBAE40"/>
          </p15:clr>
        </p15:guide>
        <p15:guide id="8" pos="16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EN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6E12260-41BA-DA1C-B037-03FADFC16C62}"/>
              </a:ext>
            </a:extLst>
          </p:cNvPr>
          <p:cNvSpPr/>
          <p:nvPr/>
        </p:nvSpPr>
        <p:spPr>
          <a:xfrm>
            <a:off x="5439850" y="-13649"/>
            <a:ext cx="6788726" cy="39802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0" name="Picture 9" descr="A picture containing text, clipart&#10;&#10;Description automatically generated">
            <a:extLst>
              <a:ext uri="{FF2B5EF4-FFF2-40B4-BE49-F238E27FC236}">
                <a16:creationId xmlns:a16="http://schemas.microsoft.com/office/drawing/2014/main" id="{54CE2487-C069-E4B0-4C7D-429A63A0C7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14883" y="6012541"/>
            <a:ext cx="3184300" cy="808268"/>
          </a:xfrm>
          <a:prstGeom prst="rect">
            <a:avLst/>
          </a:prstGeom>
        </p:spPr>
      </p:pic>
      <p:sp>
        <p:nvSpPr>
          <p:cNvPr id="15" name="Title 14">
            <a:extLst>
              <a:ext uri="{FF2B5EF4-FFF2-40B4-BE49-F238E27FC236}">
                <a16:creationId xmlns:a16="http://schemas.microsoft.com/office/drawing/2014/main" id="{9005EB98-4210-6DCE-E0AB-9F24DE6F9707}"/>
              </a:ext>
            </a:extLst>
          </p:cNvPr>
          <p:cNvSpPr>
            <a:spLocks noGrp="1"/>
          </p:cNvSpPr>
          <p:nvPr>
            <p:ph type="title" hasCustomPrompt="1"/>
          </p:nvPr>
        </p:nvSpPr>
        <p:spPr>
          <a:xfrm>
            <a:off x="6096000" y="742950"/>
            <a:ext cx="6096000" cy="2709084"/>
          </a:xfrm>
          <a:prstGeom prst="rect">
            <a:avLst/>
          </a:prstGeom>
        </p:spPr>
        <p:txBody>
          <a:bodyPr lIns="324000" rIns="324000" bIns="0" anchor="ctr" anchorCtr="0">
            <a:normAutofit/>
          </a:bodyPr>
          <a:lstStyle>
            <a:lvl1pPr algn="ctr">
              <a:defRPr sz="5300" baseline="0">
                <a:solidFill>
                  <a:schemeClr val="bg1"/>
                </a:solidFill>
              </a:defRPr>
            </a:lvl1pPr>
          </a:lstStyle>
          <a:p>
            <a:r>
              <a:rPr lang="en-GB" dirty="0"/>
              <a:t>Thank you.</a:t>
            </a:r>
            <a:br>
              <a:rPr lang="en-GB" dirty="0"/>
            </a:br>
            <a:r>
              <a:rPr lang="en-GB" dirty="0"/>
              <a:t>Any Questions?</a:t>
            </a:r>
            <a:endParaRPr lang="en-DK" dirty="0"/>
          </a:p>
        </p:txBody>
      </p:sp>
      <p:sp>
        <p:nvSpPr>
          <p:cNvPr id="22" name="Text Placeholder 21">
            <a:extLst>
              <a:ext uri="{FF2B5EF4-FFF2-40B4-BE49-F238E27FC236}">
                <a16:creationId xmlns:a16="http://schemas.microsoft.com/office/drawing/2014/main" id="{513135A6-49B2-5C9A-10B9-DEE6343B5E96}"/>
              </a:ext>
            </a:extLst>
          </p:cNvPr>
          <p:cNvSpPr>
            <a:spLocks noGrp="1"/>
          </p:cNvSpPr>
          <p:nvPr>
            <p:ph type="body" sz="quarter" idx="12" hasCustomPrompt="1"/>
          </p:nvPr>
        </p:nvSpPr>
        <p:spPr>
          <a:xfrm>
            <a:off x="6096000" y="6129160"/>
            <a:ext cx="6096000" cy="443550"/>
          </a:xfrm>
          <a:prstGeom prst="rect">
            <a:avLst/>
          </a:prstGeom>
          <a:ln>
            <a:noFill/>
          </a:ln>
        </p:spPr>
        <p:txBody>
          <a:bodyPr anchor="b" anchorCtr="0">
            <a:noAutofit/>
          </a:bodyPr>
          <a:lstStyle>
            <a:lvl1pPr marL="0" indent="0" algn="ctr">
              <a:lnSpc>
                <a:spcPct val="100000"/>
              </a:lnSpc>
              <a:buNone/>
              <a:defRPr sz="2200" b="0" i="0" baseline="0">
                <a:solidFill>
                  <a:schemeClr val="accent1"/>
                </a:solidFill>
                <a:latin typeface="Montserrat ExtraLight" pitchFamily="2" charset="77"/>
              </a:defRPr>
            </a:lvl1pPr>
            <a:lvl2pPr marL="457200" indent="0">
              <a:buNone/>
              <a:defRPr sz="2600" b="0" i="1" baseline="0">
                <a:solidFill>
                  <a:schemeClr val="bg1"/>
                </a:solidFill>
                <a:latin typeface="IBM Plex Sans Text" panose="020B0503050203000203" pitchFamily="34" charset="0"/>
              </a:defRPr>
            </a:lvl2pPr>
            <a:lvl3pPr marL="914400" indent="0">
              <a:buNone/>
              <a:defRPr sz="2600" b="0" i="1" baseline="0">
                <a:solidFill>
                  <a:schemeClr val="bg1"/>
                </a:solidFill>
                <a:latin typeface="IBM Plex Sans Text" panose="020B0503050203000203" pitchFamily="34" charset="0"/>
              </a:defRPr>
            </a:lvl3pPr>
            <a:lvl4pPr marL="1371600" indent="0">
              <a:buNone/>
              <a:defRPr sz="2600" b="0" i="1" baseline="0">
                <a:solidFill>
                  <a:schemeClr val="bg1"/>
                </a:solidFill>
                <a:latin typeface="IBM Plex Sans Text" panose="020B0503050203000203" pitchFamily="34" charset="0"/>
              </a:defRPr>
            </a:lvl4pPr>
            <a:lvl5pPr marL="1828800" indent="0">
              <a:buNone/>
              <a:defRPr sz="2600" b="0" i="1" baseline="0">
                <a:solidFill>
                  <a:schemeClr val="bg1"/>
                </a:solidFill>
                <a:latin typeface="IBM Plex Sans Text" panose="020B0503050203000203" pitchFamily="34" charset="0"/>
              </a:defRPr>
            </a:lvl5pPr>
          </a:lstStyle>
          <a:p>
            <a:pPr lvl="0"/>
            <a:r>
              <a:rPr lang="en-GB" dirty="0"/>
              <a:t>Your Name Goes Here</a:t>
            </a:r>
          </a:p>
        </p:txBody>
      </p:sp>
      <p:sp>
        <p:nvSpPr>
          <p:cNvPr id="9" name="Regular Pentagon 8">
            <a:extLst>
              <a:ext uri="{FF2B5EF4-FFF2-40B4-BE49-F238E27FC236}">
                <a16:creationId xmlns:a16="http://schemas.microsoft.com/office/drawing/2014/main" id="{3265DC2B-4CC4-A6CA-2D01-94B0950145D9}"/>
              </a:ext>
            </a:extLst>
          </p:cNvPr>
          <p:cNvSpPr/>
          <p:nvPr/>
        </p:nvSpPr>
        <p:spPr>
          <a:xfrm>
            <a:off x="9982554" y="4883191"/>
            <a:ext cx="166581" cy="158648"/>
          </a:xfrm>
          <a:prstGeom prst="pentagon">
            <a:avLst/>
          </a:prstGeom>
          <a:solidFill>
            <a:schemeClr val="bg1">
              <a:alpha val="0"/>
            </a:schemeClr>
          </a:solidFill>
          <a:ln w="19050">
            <a:solidFill>
              <a:schemeClr val="bg1">
                <a:alpha val="1672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lt1">
                  <a:alpha val="15838"/>
                </a:schemeClr>
              </a:solidFill>
              <a:effectLst>
                <a:outerShdw blurRad="50800" dist="50800" dir="5400000" algn="ctr" rotWithShape="0">
                  <a:srgbClr val="000000">
                    <a:alpha val="27000"/>
                  </a:srgbClr>
                </a:outerShdw>
              </a:effectLst>
            </a:endParaRPr>
          </a:p>
        </p:txBody>
      </p:sp>
      <p:pic>
        <p:nvPicPr>
          <p:cNvPr id="5" name="Picture 4">
            <a:extLst>
              <a:ext uri="{FF2B5EF4-FFF2-40B4-BE49-F238E27FC236}">
                <a16:creationId xmlns:a16="http://schemas.microsoft.com/office/drawing/2014/main" id="{5AF30557-965A-1898-5CCC-EB3289C615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769" y="5882204"/>
            <a:ext cx="3819759" cy="764082"/>
          </a:xfrm>
          <a:prstGeom prst="rect">
            <a:avLst/>
          </a:prstGeom>
        </p:spPr>
      </p:pic>
      <p:pic>
        <p:nvPicPr>
          <p:cNvPr id="26" name="Picture 25">
            <a:extLst>
              <a:ext uri="{FF2B5EF4-FFF2-40B4-BE49-F238E27FC236}">
                <a16:creationId xmlns:a16="http://schemas.microsoft.com/office/drawing/2014/main" id="{A49D43E0-7803-EB36-5C5A-AE24FBCE5F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329" y="-13649"/>
            <a:ext cx="6096000" cy="5521551"/>
          </a:xfrm>
          <a:prstGeom prst="rect">
            <a:avLst/>
          </a:prstGeom>
        </p:spPr>
      </p:pic>
      <p:sp>
        <p:nvSpPr>
          <p:cNvPr id="3" name="TextBox 2">
            <a:extLst>
              <a:ext uri="{FF2B5EF4-FFF2-40B4-BE49-F238E27FC236}">
                <a16:creationId xmlns:a16="http://schemas.microsoft.com/office/drawing/2014/main" id="{6768AB6C-B4AE-2F2F-896D-7E4D6727356B}"/>
              </a:ext>
            </a:extLst>
          </p:cNvPr>
          <p:cNvSpPr txBox="1"/>
          <p:nvPr/>
        </p:nvSpPr>
        <p:spPr>
          <a:xfrm>
            <a:off x="285132" y="4726731"/>
            <a:ext cx="4209373" cy="600164"/>
          </a:xfrm>
          <a:prstGeom prst="rect">
            <a:avLst/>
          </a:prstGeom>
          <a:noFill/>
        </p:spPr>
        <p:txBody>
          <a:bodyPr wrap="square" lIns="0" tIns="0" rtlCol="0">
            <a:spAutoFit/>
          </a:bodyPr>
          <a:lstStyle/>
          <a:p>
            <a:pPr algn="l"/>
            <a:r>
              <a:rPr lang="en-GB" sz="1200" b="0" i="1" u="none" strike="noStrike" dirty="0">
                <a:solidFill>
                  <a:srgbClr val="FFFFFF"/>
                </a:solidFill>
                <a:effectLst/>
                <a:latin typeface="Montserrat" pitchFamily="2" charset="77"/>
              </a:rPr>
              <a:t>The contents of this publication is the sole responsibility of NORDUnet and does not necessarily reflect the opinion of the European Union.</a:t>
            </a:r>
            <a:endParaRPr lang="en-DK" sz="1200" dirty="0">
              <a:latin typeface="IBM Plex Sans" panose="020B0503050203000203" pitchFamily="34" charset="0"/>
            </a:endParaRPr>
          </a:p>
        </p:txBody>
      </p:sp>
      <p:pic>
        <p:nvPicPr>
          <p:cNvPr id="4" name="Picture 3">
            <a:extLst>
              <a:ext uri="{FF2B5EF4-FFF2-40B4-BE49-F238E27FC236}">
                <a16:creationId xmlns:a16="http://schemas.microsoft.com/office/drawing/2014/main" id="{20B0844B-74E6-74DC-87B3-9073AD33A9E9}"/>
              </a:ext>
            </a:extLst>
          </p:cNvPr>
          <p:cNvPicPr>
            <a:picLocks noChangeAspect="1"/>
          </p:cNvPicPr>
          <p:nvPr/>
        </p:nvPicPr>
        <p:blipFill>
          <a:blip r:embed="rId5"/>
          <a:stretch>
            <a:fillRect/>
          </a:stretch>
        </p:blipFill>
        <p:spPr>
          <a:xfrm>
            <a:off x="561921" y="410735"/>
            <a:ext cx="4209372" cy="4154399"/>
          </a:xfrm>
          <a:prstGeom prst="rect">
            <a:avLst/>
          </a:prstGeom>
        </p:spPr>
      </p:pic>
    </p:spTree>
    <p:extLst>
      <p:ext uri="{BB962C8B-B14F-4D97-AF65-F5344CB8AC3E}">
        <p14:creationId xmlns:p14="http://schemas.microsoft.com/office/powerpoint/2010/main" val="5402657"/>
      </p:ext>
    </p:extLst>
  </p:cSld>
  <p:clrMapOvr>
    <a:masterClrMapping/>
  </p:clrMapOvr>
  <p:extLst>
    <p:ext uri="{DCECCB84-F9BA-43D5-87BE-67443E8EF086}">
      <p15:sldGuideLst xmlns:p15="http://schemas.microsoft.com/office/powerpoint/2012/main">
        <p15:guide id="1" orient="horz" pos="4133">
          <p15:clr>
            <a:srgbClr val="FBAE40"/>
          </p15:clr>
        </p15:guide>
        <p15:guide id="2" pos="5745">
          <p15:clr>
            <a:srgbClr val="FBAE40"/>
          </p15:clr>
        </p15:guide>
        <p15:guide id="3"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C071458A-2076-EF6D-0F19-B07FFA89DEFA}"/>
              </a:ext>
            </a:extLst>
          </p:cNvPr>
          <p:cNvSpPr>
            <a:spLocks noGrp="1"/>
          </p:cNvSpPr>
          <p:nvPr>
            <p:ph type="body" sz="quarter" idx="13"/>
          </p:nvPr>
        </p:nvSpPr>
        <p:spPr>
          <a:xfrm>
            <a:off x="603182" y="4887616"/>
            <a:ext cx="4978450" cy="1334271"/>
          </a:xfrm>
          <a:prstGeom prst="rect">
            <a:avLst/>
          </a:prstGeom>
          <a:solidFill>
            <a:schemeClr val="accent6"/>
          </a:solidFill>
          <a:effectLst>
            <a:outerShdw blurRad="50800" dist="38100" dir="2700000" algn="tl" rotWithShape="0">
              <a:prstClr val="black">
                <a:alpha val="40000"/>
              </a:prstClr>
            </a:outerShdw>
          </a:effectLst>
        </p:spPr>
        <p:txBody>
          <a:bodyPr lIns="144000" tIns="144000" rIns="0" bIns="0" anchor="t" anchorCtr="0">
            <a:normAutofit/>
          </a:bodyPr>
          <a:lstStyle>
            <a:lvl1pPr marL="0" indent="0" algn="l">
              <a:buFontTx/>
              <a:buNone/>
              <a:defRPr sz="2000" b="0" i="0" cap="none" baseline="0">
                <a:solidFill>
                  <a:schemeClr val="accent3"/>
                </a:solidFill>
                <a:latin typeface="Montserrat" pitchFamily="2" charset="77"/>
              </a:defRPr>
            </a:lvl1pPr>
          </a:lstStyle>
          <a:p>
            <a:pPr lvl="0"/>
            <a:r>
              <a:rPr lang="en-GB"/>
              <a:t>Click to edit Master text styles</a:t>
            </a:r>
          </a:p>
        </p:txBody>
      </p:sp>
      <p:sp>
        <p:nvSpPr>
          <p:cNvPr id="9" name="Picture Placeholder 9">
            <a:extLst>
              <a:ext uri="{FF2B5EF4-FFF2-40B4-BE49-F238E27FC236}">
                <a16:creationId xmlns:a16="http://schemas.microsoft.com/office/drawing/2014/main" id="{3E9CC9A1-FA0D-26CD-0C50-F34B230AC516}"/>
              </a:ext>
            </a:extLst>
          </p:cNvPr>
          <p:cNvSpPr>
            <a:spLocks noGrp="1"/>
          </p:cNvSpPr>
          <p:nvPr>
            <p:ph type="pic" sz="quarter" idx="16"/>
          </p:nvPr>
        </p:nvSpPr>
        <p:spPr>
          <a:xfrm>
            <a:off x="603182" y="1736726"/>
            <a:ext cx="4978450" cy="2869612"/>
          </a:xfrm>
          <a:prstGeom prst="rect">
            <a:avLst/>
          </a:prstGeom>
          <a:effectLst>
            <a:outerShdw blurRad="50800" dist="38100" dir="2700000" algn="tl" rotWithShape="0">
              <a:prstClr val="black">
                <a:alpha val="40000"/>
              </a:prstClr>
            </a:outerShdw>
          </a:effectLst>
        </p:spPr>
        <p:txBody>
          <a:bodyPr/>
          <a:lstStyle/>
          <a:p>
            <a:r>
              <a:rPr lang="en-GB"/>
              <a:t>Click icon to add picture</a:t>
            </a:r>
            <a:endParaRPr lang="en-DK" dirty="0"/>
          </a:p>
        </p:txBody>
      </p:sp>
      <p:sp>
        <p:nvSpPr>
          <p:cNvPr id="3" name="Text Placeholder 10">
            <a:extLst>
              <a:ext uri="{FF2B5EF4-FFF2-40B4-BE49-F238E27FC236}">
                <a16:creationId xmlns:a16="http://schemas.microsoft.com/office/drawing/2014/main" id="{2C1C3EE4-B9B7-633E-23D8-6E4D41A0B545}"/>
              </a:ext>
            </a:extLst>
          </p:cNvPr>
          <p:cNvSpPr>
            <a:spLocks noGrp="1"/>
          </p:cNvSpPr>
          <p:nvPr>
            <p:ph type="body" sz="quarter" idx="23"/>
          </p:nvPr>
        </p:nvSpPr>
        <p:spPr>
          <a:xfrm>
            <a:off x="6173689" y="4887617"/>
            <a:ext cx="4978450" cy="1334271"/>
          </a:xfrm>
          <a:prstGeom prst="rect">
            <a:avLst/>
          </a:prstGeom>
          <a:solidFill>
            <a:schemeClr val="accent6"/>
          </a:solidFill>
          <a:effectLst>
            <a:outerShdw blurRad="50800" dist="38100" dir="2700000" algn="tl" rotWithShape="0">
              <a:prstClr val="black">
                <a:alpha val="40000"/>
              </a:prstClr>
            </a:outerShdw>
          </a:effectLst>
        </p:spPr>
        <p:txBody>
          <a:bodyPr lIns="144000" tIns="144000" rIns="0" bIns="0" anchor="t" anchorCtr="0">
            <a:normAutofit/>
          </a:bodyPr>
          <a:lstStyle>
            <a:lvl1pPr marL="0" indent="0" algn="l">
              <a:buFontTx/>
              <a:buNone/>
              <a:defRPr sz="2000" b="0" i="0" cap="none" baseline="0">
                <a:solidFill>
                  <a:schemeClr val="accent3"/>
                </a:solidFill>
                <a:latin typeface="Montserrat" pitchFamily="2" charset="77"/>
              </a:defRPr>
            </a:lvl1pPr>
          </a:lstStyle>
          <a:p>
            <a:pPr lvl="0"/>
            <a:r>
              <a:rPr lang="en-GB"/>
              <a:t>Click to edit Master text styles</a:t>
            </a:r>
          </a:p>
        </p:txBody>
      </p:sp>
      <p:sp>
        <p:nvSpPr>
          <p:cNvPr id="6" name="Picture Placeholder 9">
            <a:extLst>
              <a:ext uri="{FF2B5EF4-FFF2-40B4-BE49-F238E27FC236}">
                <a16:creationId xmlns:a16="http://schemas.microsoft.com/office/drawing/2014/main" id="{C1D46D6A-3761-CA1D-F88C-8FA9BA52698A}"/>
              </a:ext>
            </a:extLst>
          </p:cNvPr>
          <p:cNvSpPr>
            <a:spLocks noGrp="1"/>
          </p:cNvSpPr>
          <p:nvPr>
            <p:ph type="pic" sz="quarter" idx="24"/>
          </p:nvPr>
        </p:nvSpPr>
        <p:spPr>
          <a:xfrm>
            <a:off x="6176913" y="1736726"/>
            <a:ext cx="4978450" cy="2869612"/>
          </a:xfrm>
          <a:prstGeom prst="rect">
            <a:avLst/>
          </a:prstGeom>
          <a:effectLst>
            <a:outerShdw blurRad="50800" dist="38100" dir="2700000" algn="tl" rotWithShape="0">
              <a:prstClr val="black">
                <a:alpha val="40000"/>
              </a:prstClr>
            </a:outerShdw>
          </a:effectLst>
        </p:spPr>
        <p:txBody>
          <a:bodyPr/>
          <a:lstStyle/>
          <a:p>
            <a:r>
              <a:rPr lang="en-GB"/>
              <a:t>Click icon to add picture</a:t>
            </a:r>
            <a:endParaRPr lang="en-DK" dirty="0"/>
          </a:p>
        </p:txBody>
      </p:sp>
      <p:sp>
        <p:nvSpPr>
          <p:cNvPr id="11" name="Title Placeholder 12">
            <a:extLst>
              <a:ext uri="{FF2B5EF4-FFF2-40B4-BE49-F238E27FC236}">
                <a16:creationId xmlns:a16="http://schemas.microsoft.com/office/drawing/2014/main" id="{0D233782-E1DB-8C60-413A-1EA0A0EF7A70}"/>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2" name="Slide Number Placeholder 5">
            <a:extLst>
              <a:ext uri="{FF2B5EF4-FFF2-40B4-BE49-F238E27FC236}">
                <a16:creationId xmlns:a16="http://schemas.microsoft.com/office/drawing/2014/main" id="{47D72F35-696B-36ED-394C-5FD6689F0C2F}"/>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7" name="Date Placeholder 3">
            <a:extLst>
              <a:ext uri="{FF2B5EF4-FFF2-40B4-BE49-F238E27FC236}">
                <a16:creationId xmlns:a16="http://schemas.microsoft.com/office/drawing/2014/main" id="{CB40D5B4-E53F-3A19-507E-CDEA1C2915D4}"/>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1493158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BBD7E6-3E49-5184-C959-31776A1FBD71}"/>
              </a:ext>
            </a:extLst>
          </p:cNvPr>
          <p:cNvSpPr>
            <a:spLocks noGrp="1"/>
          </p:cNvSpPr>
          <p:nvPr>
            <p:ph type="body" sz="half" idx="2" hasCustomPrompt="1"/>
          </p:nvPr>
        </p:nvSpPr>
        <p:spPr>
          <a:xfrm>
            <a:off x="587376" y="1751015"/>
            <a:ext cx="3488722" cy="4162423"/>
          </a:xfrm>
          <a:prstGeom prst="rect">
            <a:avLst/>
          </a:prstGeom>
        </p:spPr>
        <p:txBody>
          <a:bodyPr lIns="0" tIns="0" rIns="180000" bIns="0">
            <a:normAutofit/>
          </a:bodyPr>
          <a:lstStyle>
            <a:lvl1pPr marL="0" indent="0">
              <a:buNone/>
              <a:defRPr sz="2400" baseline="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Here is the description of the image</a:t>
            </a:r>
          </a:p>
        </p:txBody>
      </p:sp>
      <p:sp>
        <p:nvSpPr>
          <p:cNvPr id="10" name="Media Placeholder 9">
            <a:extLst>
              <a:ext uri="{FF2B5EF4-FFF2-40B4-BE49-F238E27FC236}">
                <a16:creationId xmlns:a16="http://schemas.microsoft.com/office/drawing/2014/main" id="{80796CAB-9395-1CF2-0129-C56BEB9A1533}"/>
              </a:ext>
            </a:extLst>
          </p:cNvPr>
          <p:cNvSpPr>
            <a:spLocks noGrp="1" noChangeAspect="1"/>
          </p:cNvSpPr>
          <p:nvPr>
            <p:ph type="media" sz="quarter" idx="13"/>
          </p:nvPr>
        </p:nvSpPr>
        <p:spPr>
          <a:xfrm>
            <a:off x="4518991" y="1751013"/>
            <a:ext cx="6941171" cy="4162425"/>
          </a:xfrm>
          <a:prstGeom prst="rect">
            <a:avLst/>
          </a:prstGeom>
        </p:spPr>
        <p:txBody>
          <a:bodyPr>
            <a:noAutofit/>
          </a:bodyPr>
          <a:lstStyle>
            <a:lvl1pPr marL="0" indent="0">
              <a:buNone/>
              <a:defRPr/>
            </a:lvl1pPr>
          </a:lstStyle>
          <a:p>
            <a:r>
              <a:rPr lang="en-GB"/>
              <a:t>Click icon to add media</a:t>
            </a:r>
            <a:endParaRPr lang="en-DK" dirty="0"/>
          </a:p>
        </p:txBody>
      </p:sp>
      <p:sp>
        <p:nvSpPr>
          <p:cNvPr id="14" name="Title Placeholder 12">
            <a:extLst>
              <a:ext uri="{FF2B5EF4-FFF2-40B4-BE49-F238E27FC236}">
                <a16:creationId xmlns:a16="http://schemas.microsoft.com/office/drawing/2014/main" id="{0E7B8784-E240-D190-136D-6EE3E57F085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2" name="Slide Number Placeholder 5">
            <a:extLst>
              <a:ext uri="{FF2B5EF4-FFF2-40B4-BE49-F238E27FC236}">
                <a16:creationId xmlns:a16="http://schemas.microsoft.com/office/drawing/2014/main" id="{36DFDD32-0751-E305-7360-FB7F9E6A5DA9}"/>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6" name="Date Placeholder 3">
            <a:extLst>
              <a:ext uri="{FF2B5EF4-FFF2-40B4-BE49-F238E27FC236}">
                <a16:creationId xmlns:a16="http://schemas.microsoft.com/office/drawing/2014/main" id="{5EDABDFE-6A75-F174-520F-E69CD999B61D}"/>
              </a:ext>
            </a:extLst>
          </p:cNvPr>
          <p:cNvSpPr>
            <a:spLocks noGrp="1"/>
          </p:cNvSpPr>
          <p:nvPr>
            <p:ph type="dt" sz="half" idx="14"/>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1021116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Vertical Text">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5BD99384-E738-0474-AD74-90A8590BA099}"/>
              </a:ext>
            </a:extLst>
          </p:cNvPr>
          <p:cNvSpPr/>
          <p:nvPr/>
        </p:nvSpPr>
        <p:spPr>
          <a:xfrm>
            <a:off x="-270458" y="-306634"/>
            <a:ext cx="9272790" cy="1717950"/>
          </a:xfrm>
          <a:prstGeom prst="roundRect">
            <a:avLst>
              <a:gd name="adj" fmla="val 1734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Rectangle 11">
            <a:extLst>
              <a:ext uri="{FF2B5EF4-FFF2-40B4-BE49-F238E27FC236}">
                <a16:creationId xmlns:a16="http://schemas.microsoft.com/office/drawing/2014/main" id="{0E546335-0783-56B9-E641-BA87FD5E9021}"/>
              </a:ext>
            </a:extLst>
          </p:cNvPr>
          <p:cNvSpPr/>
          <p:nvPr/>
        </p:nvSpPr>
        <p:spPr>
          <a:xfrm>
            <a:off x="-270459" y="-1036838"/>
            <a:ext cx="9272789" cy="12155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Vertical Text Placeholder 2">
            <a:extLst>
              <a:ext uri="{FF2B5EF4-FFF2-40B4-BE49-F238E27FC236}">
                <a16:creationId xmlns:a16="http://schemas.microsoft.com/office/drawing/2014/main" id="{E7DF2A94-629B-3119-482C-E4AA0B87577C}"/>
              </a:ext>
            </a:extLst>
          </p:cNvPr>
          <p:cNvSpPr>
            <a:spLocks noGrp="1"/>
          </p:cNvSpPr>
          <p:nvPr>
            <p:ph type="body" orient="vert" idx="1"/>
          </p:nvPr>
        </p:nvSpPr>
        <p:spPr>
          <a:xfrm>
            <a:off x="587376" y="1730858"/>
            <a:ext cx="10867562" cy="418833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Tree>
    <p:extLst>
      <p:ext uri="{BB962C8B-B14F-4D97-AF65-F5344CB8AC3E}">
        <p14:creationId xmlns:p14="http://schemas.microsoft.com/office/powerpoint/2010/main" val="18860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1B58EC0-78CB-F71A-4AB6-F22C808BCCC8}"/>
              </a:ext>
            </a:extLst>
          </p:cNvPr>
          <p:cNvSpPr/>
          <p:nvPr/>
        </p:nvSpPr>
        <p:spPr>
          <a:xfrm rot="5400000">
            <a:off x="6693979" y="2030541"/>
            <a:ext cx="6857999" cy="2796919"/>
          </a:xfrm>
          <a:prstGeom prst="roundRect">
            <a:avLst>
              <a:gd name="adj" fmla="val 1734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Rectangle 9">
            <a:extLst>
              <a:ext uri="{FF2B5EF4-FFF2-40B4-BE49-F238E27FC236}">
                <a16:creationId xmlns:a16="http://schemas.microsoft.com/office/drawing/2014/main" id="{B513FC38-B060-2E6D-52BF-2B3E2523B761}"/>
              </a:ext>
            </a:extLst>
          </p:cNvPr>
          <p:cNvSpPr/>
          <p:nvPr/>
        </p:nvSpPr>
        <p:spPr>
          <a:xfrm rot="5400000">
            <a:off x="8163353" y="2825747"/>
            <a:ext cx="6867034" cy="12155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Vertical Title 1">
            <a:extLst>
              <a:ext uri="{FF2B5EF4-FFF2-40B4-BE49-F238E27FC236}">
                <a16:creationId xmlns:a16="http://schemas.microsoft.com/office/drawing/2014/main" id="{0C3D20DD-48C7-FF3C-32C5-FA43454B7AEE}"/>
              </a:ext>
            </a:extLst>
          </p:cNvPr>
          <p:cNvSpPr>
            <a:spLocks noGrp="1"/>
          </p:cNvSpPr>
          <p:nvPr>
            <p:ph type="title" orient="vert"/>
          </p:nvPr>
        </p:nvSpPr>
        <p:spPr>
          <a:xfrm>
            <a:off x="8724900" y="908049"/>
            <a:ext cx="2507342" cy="5268913"/>
          </a:xfrm>
          <a:prstGeom prst="rect">
            <a:avLst/>
          </a:prstGeom>
        </p:spPr>
        <p:txBody>
          <a:bodyPr vert="eaVert"/>
          <a:lstStyle/>
          <a:p>
            <a:r>
              <a:rPr lang="en-GB"/>
              <a:t>Click to edit Master title style</a:t>
            </a:r>
            <a:endParaRPr lang="en-DK" dirty="0"/>
          </a:p>
        </p:txBody>
      </p:sp>
      <p:sp>
        <p:nvSpPr>
          <p:cNvPr id="3" name="Vertical Text Placeholder 2">
            <a:extLst>
              <a:ext uri="{FF2B5EF4-FFF2-40B4-BE49-F238E27FC236}">
                <a16:creationId xmlns:a16="http://schemas.microsoft.com/office/drawing/2014/main" id="{0184583C-EACB-AE3C-A8C4-30AD36C1782B}"/>
              </a:ext>
            </a:extLst>
          </p:cNvPr>
          <p:cNvSpPr>
            <a:spLocks noGrp="1"/>
          </p:cNvSpPr>
          <p:nvPr>
            <p:ph type="body" orient="vert" idx="1"/>
          </p:nvPr>
        </p:nvSpPr>
        <p:spPr>
          <a:xfrm>
            <a:off x="947738" y="908049"/>
            <a:ext cx="7624762" cy="526891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Tree>
    <p:extLst>
      <p:ext uri="{BB962C8B-B14F-4D97-AF65-F5344CB8AC3E}">
        <p14:creationId xmlns:p14="http://schemas.microsoft.com/office/powerpoint/2010/main" val="208875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D7AE-EA25-25BE-321C-B30E52A283EC}"/>
              </a:ext>
            </a:extLst>
          </p:cNvPr>
          <p:cNvSpPr>
            <a:spLocks noGrp="1"/>
          </p:cNvSpPr>
          <p:nvPr>
            <p:ph type="title"/>
          </p:nvPr>
        </p:nvSpPr>
        <p:spPr/>
        <p:txBody>
          <a:bodyPr/>
          <a:lstStyle/>
          <a:p>
            <a:r>
              <a:rPr lang="en-GB"/>
              <a:t>Click to edit Master title style</a:t>
            </a:r>
            <a:endParaRPr lang="en-LT"/>
          </a:p>
        </p:txBody>
      </p:sp>
      <p:sp>
        <p:nvSpPr>
          <p:cNvPr id="3" name="Content Placeholder 2">
            <a:extLst>
              <a:ext uri="{FF2B5EF4-FFF2-40B4-BE49-F238E27FC236}">
                <a16:creationId xmlns:a16="http://schemas.microsoft.com/office/drawing/2014/main" id="{F19145CE-52C4-409D-E02D-6C62BCEDE3D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825DB58C-2360-07D2-8E5A-A8F1CA2C84B0}"/>
              </a:ext>
            </a:extLst>
          </p:cNvPr>
          <p:cNvSpPr>
            <a:spLocks noGrp="1"/>
          </p:cNvSpPr>
          <p:nvPr>
            <p:ph type="dt" sz="half" idx="10"/>
          </p:nvPr>
        </p:nvSpPr>
        <p:spPr>
          <a:xfrm>
            <a:off x="9675807" y="6490379"/>
            <a:ext cx="1554802" cy="93543"/>
          </a:xfrm>
          <a:prstGeom prst="rect">
            <a:avLst/>
          </a:prstGeom>
        </p:spPr>
        <p:txBody>
          <a:bodyPr/>
          <a:lstStyle/>
          <a:p>
            <a:fld id="{24F17462-A551-FA43-93AB-3316A49F5215}" type="datetimeFigureOut">
              <a:rPr lang="en-LT" smtClean="0"/>
              <a:t>6/5/25</a:t>
            </a:fld>
            <a:endParaRPr lang="en-LT"/>
          </a:p>
        </p:txBody>
      </p:sp>
      <p:sp>
        <p:nvSpPr>
          <p:cNvPr id="5" name="Footer Placeholder 4">
            <a:extLst>
              <a:ext uri="{FF2B5EF4-FFF2-40B4-BE49-F238E27FC236}">
                <a16:creationId xmlns:a16="http://schemas.microsoft.com/office/drawing/2014/main" id="{5BA32677-401B-7FFA-9C0E-6FCF56E6CAB0}"/>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F86DCBD7-839B-8AD9-3DE9-53576F3317E4}"/>
              </a:ext>
            </a:extLst>
          </p:cNvPr>
          <p:cNvSpPr>
            <a:spLocks noGrp="1"/>
          </p:cNvSpPr>
          <p:nvPr>
            <p:ph type="sldNum" sz="quarter" idx="12"/>
          </p:nvPr>
        </p:nvSpPr>
        <p:spPr/>
        <p:txBody>
          <a:bodyPr/>
          <a:lstStyle/>
          <a:p>
            <a:fld id="{9D35DD16-870B-8447-9075-D68CC758CF9A}" type="slidenum">
              <a:rPr lang="en-LT" smtClean="0"/>
              <a:t>‹#›</a:t>
            </a:fld>
            <a:endParaRPr lang="en-LT"/>
          </a:p>
        </p:txBody>
      </p:sp>
    </p:spTree>
    <p:extLst>
      <p:ext uri="{BB962C8B-B14F-4D97-AF65-F5344CB8AC3E}">
        <p14:creationId xmlns:p14="http://schemas.microsoft.com/office/powerpoint/2010/main" val="2601406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Rubrik och innehåll">
  <p:cSld name="Rubrik och innehåll">
    <p:spTree>
      <p:nvGrpSpPr>
        <p:cNvPr id="1" name="Shape 28"/>
        <p:cNvGrpSpPr/>
        <p:nvPr/>
      </p:nvGrpSpPr>
      <p:grpSpPr>
        <a:xfrm>
          <a:off x="0" y="0"/>
          <a:ext cx="0" cy="0"/>
          <a:chOff x="0" y="0"/>
          <a:chExt cx="0" cy="0"/>
        </a:xfrm>
      </p:grpSpPr>
      <p:sp>
        <p:nvSpPr>
          <p:cNvPr id="29" name="Google Shape;29;p24"/>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4"/>
          <p:cNvSpPr txBox="1">
            <a:spLocks noGrp="1"/>
          </p:cNvSpPr>
          <p:nvPr>
            <p:ph type="title"/>
          </p:nvPr>
        </p:nvSpPr>
        <p:spPr>
          <a:xfrm>
            <a:off x="508007" y="799579"/>
            <a:ext cx="10464796" cy="77522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78626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9746B-7919-E45B-E327-EB271C581E04}"/>
              </a:ext>
            </a:extLst>
          </p:cNvPr>
          <p:cNvSpPr>
            <a:spLocks noGrp="1"/>
          </p:cNvSpPr>
          <p:nvPr>
            <p:ph type="title"/>
          </p:nvPr>
        </p:nvSpPr>
        <p:spPr/>
        <p:txBody>
          <a:bodyPr/>
          <a:lstStyle/>
          <a:p>
            <a:r>
              <a:rPr lang="en-GB"/>
              <a:t>Click to edit Master title style</a:t>
            </a:r>
            <a:endParaRPr lang="en-SE" dirty="0"/>
          </a:p>
        </p:txBody>
      </p:sp>
      <p:sp>
        <p:nvSpPr>
          <p:cNvPr id="3" name="Content Placeholder 2">
            <a:extLst>
              <a:ext uri="{FF2B5EF4-FFF2-40B4-BE49-F238E27FC236}">
                <a16:creationId xmlns:a16="http://schemas.microsoft.com/office/drawing/2014/main" id="{74346A42-83BF-4E20-A21E-23EE1ADDA0CB}"/>
              </a:ext>
            </a:extLst>
          </p:cNvPr>
          <p:cNvSpPr>
            <a:spLocks noGrp="1"/>
          </p:cNvSpPr>
          <p:nvPr>
            <p:ph sz="half" idx="1"/>
          </p:nvPr>
        </p:nvSpPr>
        <p:spPr>
          <a:xfrm>
            <a:off x="566737" y="1854200"/>
            <a:ext cx="5181600" cy="39751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dirty="0"/>
          </a:p>
        </p:txBody>
      </p:sp>
      <p:sp>
        <p:nvSpPr>
          <p:cNvPr id="4" name="Content Placeholder 3">
            <a:extLst>
              <a:ext uri="{FF2B5EF4-FFF2-40B4-BE49-F238E27FC236}">
                <a16:creationId xmlns:a16="http://schemas.microsoft.com/office/drawing/2014/main" id="{5ED67092-81D6-A3CA-E735-278F1EFCF0AB}"/>
              </a:ext>
            </a:extLst>
          </p:cNvPr>
          <p:cNvSpPr>
            <a:spLocks noGrp="1"/>
          </p:cNvSpPr>
          <p:nvPr>
            <p:ph sz="half" idx="2"/>
          </p:nvPr>
        </p:nvSpPr>
        <p:spPr>
          <a:xfrm>
            <a:off x="6086481" y="1854200"/>
            <a:ext cx="5181600" cy="39751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dirty="0"/>
          </a:p>
        </p:txBody>
      </p:sp>
    </p:spTree>
    <p:extLst>
      <p:ext uri="{BB962C8B-B14F-4D97-AF65-F5344CB8AC3E}">
        <p14:creationId xmlns:p14="http://schemas.microsoft.com/office/powerpoint/2010/main" val="18410565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6E12260-41BA-DA1C-B037-03FADFC16C62}"/>
              </a:ext>
            </a:extLst>
          </p:cNvPr>
          <p:cNvSpPr/>
          <p:nvPr/>
        </p:nvSpPr>
        <p:spPr>
          <a:xfrm>
            <a:off x="5439850" y="-13649"/>
            <a:ext cx="6788726" cy="3980265"/>
          </a:xfrm>
          <a:prstGeom prst="rect">
            <a:avLst/>
          </a:prstGeom>
          <a:solidFill>
            <a:srgbClr val="082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solidFill>
                <a:schemeClr val="accent1"/>
              </a:solidFill>
            </a:endParaRPr>
          </a:p>
        </p:txBody>
      </p:sp>
      <p:pic>
        <p:nvPicPr>
          <p:cNvPr id="10" name="Picture 9" descr="A picture containing text, clipart&#10;&#10;Description automatically generated">
            <a:extLst>
              <a:ext uri="{FF2B5EF4-FFF2-40B4-BE49-F238E27FC236}">
                <a16:creationId xmlns:a16="http://schemas.microsoft.com/office/drawing/2014/main" id="{54CE2487-C069-E4B0-4C7D-429A63A0C7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14883" y="6012541"/>
            <a:ext cx="3184300" cy="808268"/>
          </a:xfrm>
          <a:prstGeom prst="rect">
            <a:avLst/>
          </a:prstGeom>
        </p:spPr>
      </p:pic>
      <p:sp>
        <p:nvSpPr>
          <p:cNvPr id="15" name="Title 14">
            <a:extLst>
              <a:ext uri="{FF2B5EF4-FFF2-40B4-BE49-F238E27FC236}">
                <a16:creationId xmlns:a16="http://schemas.microsoft.com/office/drawing/2014/main" id="{9005EB98-4210-6DCE-E0AB-9F24DE6F9707}"/>
              </a:ext>
            </a:extLst>
          </p:cNvPr>
          <p:cNvSpPr>
            <a:spLocks noGrp="1"/>
          </p:cNvSpPr>
          <p:nvPr>
            <p:ph type="title"/>
          </p:nvPr>
        </p:nvSpPr>
        <p:spPr>
          <a:xfrm>
            <a:off x="6096000" y="729813"/>
            <a:ext cx="6096000" cy="2602008"/>
          </a:xfrm>
          <a:prstGeom prst="rect">
            <a:avLst/>
          </a:prstGeom>
        </p:spPr>
        <p:txBody>
          <a:bodyPr lIns="324000" rIns="324000" bIns="0" anchor="ctr" anchorCtr="0">
            <a:normAutofit/>
          </a:bodyPr>
          <a:lstStyle>
            <a:lvl1pPr algn="ctr">
              <a:defRPr sz="5300" baseline="0">
                <a:solidFill>
                  <a:schemeClr val="bg1"/>
                </a:solidFill>
              </a:defRPr>
            </a:lvl1pPr>
          </a:lstStyle>
          <a:p>
            <a:r>
              <a:rPr lang="en-GB"/>
              <a:t>Click to edit Master title style</a:t>
            </a:r>
            <a:endParaRPr lang="en-DK" dirty="0"/>
          </a:p>
        </p:txBody>
      </p:sp>
      <p:sp>
        <p:nvSpPr>
          <p:cNvPr id="17" name="Text Placeholder 16">
            <a:extLst>
              <a:ext uri="{FF2B5EF4-FFF2-40B4-BE49-F238E27FC236}">
                <a16:creationId xmlns:a16="http://schemas.microsoft.com/office/drawing/2014/main" id="{EB4FB71E-9757-E82E-5B0F-32C6D3120D9C}"/>
              </a:ext>
            </a:extLst>
          </p:cNvPr>
          <p:cNvSpPr>
            <a:spLocks noGrp="1"/>
          </p:cNvSpPr>
          <p:nvPr>
            <p:ph type="body" sz="quarter" idx="11" hasCustomPrompt="1"/>
          </p:nvPr>
        </p:nvSpPr>
        <p:spPr>
          <a:xfrm>
            <a:off x="6096000" y="3980264"/>
            <a:ext cx="6096000" cy="1536242"/>
          </a:xfrm>
          <a:prstGeom prst="rect">
            <a:avLst/>
          </a:prstGeom>
        </p:spPr>
        <p:txBody>
          <a:bodyPr wrap="square" anchor="ctr" anchorCtr="0">
            <a:normAutofit/>
          </a:bodyPr>
          <a:lstStyle>
            <a:lvl1pPr marL="0" indent="0" algn="ctr">
              <a:buFont typeface="Arial" panose="020B0604020202020204" pitchFamily="34" charset="0"/>
              <a:buNone/>
              <a:defRPr sz="3000" cap="none" baseline="0">
                <a:solidFill>
                  <a:schemeClr val="accent3"/>
                </a:solidFill>
                <a:latin typeface="Montserrat" pitchFamily="2" charset="77"/>
              </a:defRPr>
            </a:lvl1pPr>
            <a:lvl2pPr marL="457200" indent="0" algn="ctr">
              <a:buFont typeface="Arial" panose="020B0604020202020204" pitchFamily="34" charset="0"/>
              <a:buNone/>
              <a:defRPr sz="4800" cap="all" baseline="0">
                <a:latin typeface="IBM Plex Sans Cond Light" panose="020B0406050203000203" pitchFamily="34" charset="77"/>
              </a:defRPr>
            </a:lvl2pPr>
            <a:lvl3pPr marL="914400" indent="0" algn="ctr">
              <a:buFont typeface="Arial" panose="020B0604020202020204" pitchFamily="34" charset="0"/>
              <a:buNone/>
              <a:defRPr sz="4800" cap="all" baseline="0">
                <a:latin typeface="IBM Plex Sans Cond Light" panose="020B0406050203000203" pitchFamily="34" charset="77"/>
              </a:defRPr>
            </a:lvl3pPr>
            <a:lvl4pPr marL="1371600" indent="0" algn="ctr">
              <a:buFont typeface="Arial" panose="020B0604020202020204" pitchFamily="34" charset="0"/>
              <a:buNone/>
              <a:defRPr sz="4800" cap="all" baseline="0">
                <a:latin typeface="IBM Plex Sans Cond Light" panose="020B0406050203000203" pitchFamily="34" charset="77"/>
              </a:defRPr>
            </a:lvl4pPr>
            <a:lvl5pPr marL="1828800" indent="0" algn="ctr">
              <a:buFont typeface="Arial" panose="020B0604020202020204" pitchFamily="34" charset="0"/>
              <a:buNone/>
              <a:defRPr sz="3000" cap="none" baseline="0">
                <a:latin typeface="IBM Plex Sans Cond Light" panose="020B0406050203000203" pitchFamily="34" charset="77"/>
              </a:defRPr>
            </a:lvl5pPr>
          </a:lstStyle>
          <a:p>
            <a:pPr lvl="0"/>
            <a:r>
              <a:rPr lang="en-DK" dirty="0"/>
              <a:t>Subtitle text goes here</a:t>
            </a:r>
          </a:p>
        </p:txBody>
      </p:sp>
      <p:sp>
        <p:nvSpPr>
          <p:cNvPr id="22" name="Text Placeholder 21">
            <a:extLst>
              <a:ext uri="{FF2B5EF4-FFF2-40B4-BE49-F238E27FC236}">
                <a16:creationId xmlns:a16="http://schemas.microsoft.com/office/drawing/2014/main" id="{513135A6-49B2-5C9A-10B9-DEE6343B5E96}"/>
              </a:ext>
            </a:extLst>
          </p:cNvPr>
          <p:cNvSpPr>
            <a:spLocks noGrp="1"/>
          </p:cNvSpPr>
          <p:nvPr>
            <p:ph type="body" sz="quarter" idx="12" hasCustomPrompt="1"/>
          </p:nvPr>
        </p:nvSpPr>
        <p:spPr>
          <a:xfrm>
            <a:off x="6096000" y="6129160"/>
            <a:ext cx="6096000" cy="443550"/>
          </a:xfrm>
          <a:prstGeom prst="rect">
            <a:avLst/>
          </a:prstGeom>
          <a:ln>
            <a:noFill/>
          </a:ln>
        </p:spPr>
        <p:txBody>
          <a:bodyPr anchor="b" anchorCtr="0">
            <a:noAutofit/>
          </a:bodyPr>
          <a:lstStyle>
            <a:lvl1pPr marL="0" indent="0" algn="ctr">
              <a:lnSpc>
                <a:spcPct val="100000"/>
              </a:lnSpc>
              <a:buNone/>
              <a:defRPr sz="2600" b="0" i="0" baseline="0">
                <a:solidFill>
                  <a:schemeClr val="accent1"/>
                </a:solidFill>
                <a:latin typeface="Montserrat ExtraLight" pitchFamily="2" charset="77"/>
              </a:defRPr>
            </a:lvl1pPr>
            <a:lvl2pPr marL="457200" indent="0">
              <a:buNone/>
              <a:defRPr sz="2600" b="0" i="1" baseline="0">
                <a:solidFill>
                  <a:schemeClr val="bg1"/>
                </a:solidFill>
                <a:latin typeface="IBM Plex Sans Text" panose="020B0503050203000203" pitchFamily="34" charset="0"/>
              </a:defRPr>
            </a:lvl2pPr>
            <a:lvl3pPr marL="914400" indent="0">
              <a:buNone/>
              <a:defRPr sz="2600" b="0" i="1" baseline="0">
                <a:solidFill>
                  <a:schemeClr val="bg1"/>
                </a:solidFill>
                <a:latin typeface="IBM Plex Sans Text" panose="020B0503050203000203" pitchFamily="34" charset="0"/>
              </a:defRPr>
            </a:lvl3pPr>
            <a:lvl4pPr marL="1371600" indent="0">
              <a:buNone/>
              <a:defRPr sz="2600" b="0" i="1" baseline="0">
                <a:solidFill>
                  <a:schemeClr val="bg1"/>
                </a:solidFill>
                <a:latin typeface="IBM Plex Sans Text" panose="020B0503050203000203" pitchFamily="34" charset="0"/>
              </a:defRPr>
            </a:lvl4pPr>
            <a:lvl5pPr marL="1828800" indent="0">
              <a:buNone/>
              <a:defRPr sz="2600" b="0" i="1" baseline="0">
                <a:solidFill>
                  <a:schemeClr val="bg1"/>
                </a:solidFill>
                <a:latin typeface="IBM Plex Sans Text" panose="020B0503050203000203" pitchFamily="34" charset="0"/>
              </a:defRPr>
            </a:lvl5pPr>
          </a:lstStyle>
          <a:p>
            <a:pPr lvl="0"/>
            <a:r>
              <a:rPr lang="en-GB" dirty="0"/>
              <a:t>Your Name Goes Here</a:t>
            </a:r>
          </a:p>
        </p:txBody>
      </p:sp>
      <p:sp>
        <p:nvSpPr>
          <p:cNvPr id="9" name="Regular Pentagon 8">
            <a:extLst>
              <a:ext uri="{FF2B5EF4-FFF2-40B4-BE49-F238E27FC236}">
                <a16:creationId xmlns:a16="http://schemas.microsoft.com/office/drawing/2014/main" id="{3265DC2B-4CC4-A6CA-2D01-94B0950145D9}"/>
              </a:ext>
            </a:extLst>
          </p:cNvPr>
          <p:cNvSpPr/>
          <p:nvPr/>
        </p:nvSpPr>
        <p:spPr>
          <a:xfrm>
            <a:off x="9982554" y="4883191"/>
            <a:ext cx="166581" cy="158648"/>
          </a:xfrm>
          <a:prstGeom prst="pentagon">
            <a:avLst/>
          </a:prstGeom>
          <a:solidFill>
            <a:schemeClr val="bg1">
              <a:alpha val="0"/>
            </a:schemeClr>
          </a:solidFill>
          <a:ln w="19050">
            <a:solidFill>
              <a:schemeClr val="bg1">
                <a:alpha val="1672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lt1">
                  <a:alpha val="15838"/>
                </a:schemeClr>
              </a:solidFill>
              <a:effectLst>
                <a:outerShdw blurRad="50800" dist="50800" dir="5400000" algn="ctr" rotWithShape="0">
                  <a:srgbClr val="000000">
                    <a:alpha val="27000"/>
                  </a:srgbClr>
                </a:outerShdw>
              </a:effectLst>
            </a:endParaRPr>
          </a:p>
        </p:txBody>
      </p:sp>
      <p:pic>
        <p:nvPicPr>
          <p:cNvPr id="5" name="Picture 4">
            <a:extLst>
              <a:ext uri="{FF2B5EF4-FFF2-40B4-BE49-F238E27FC236}">
                <a16:creationId xmlns:a16="http://schemas.microsoft.com/office/drawing/2014/main" id="{5AF30557-965A-1898-5CCC-EB3289C615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867" y="5882204"/>
            <a:ext cx="3819759" cy="764082"/>
          </a:xfrm>
          <a:prstGeom prst="rect">
            <a:avLst/>
          </a:prstGeom>
        </p:spPr>
      </p:pic>
      <p:pic>
        <p:nvPicPr>
          <p:cNvPr id="26" name="Picture 25">
            <a:extLst>
              <a:ext uri="{FF2B5EF4-FFF2-40B4-BE49-F238E27FC236}">
                <a16:creationId xmlns:a16="http://schemas.microsoft.com/office/drawing/2014/main" id="{A49D43E0-7803-EB36-5C5A-AE24FBCE5F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489" y="-13649"/>
            <a:ext cx="6096000" cy="5521551"/>
          </a:xfrm>
          <a:prstGeom prst="rect">
            <a:avLst/>
          </a:prstGeom>
        </p:spPr>
      </p:pic>
      <p:pic>
        <p:nvPicPr>
          <p:cNvPr id="4" name="Picture 3">
            <a:extLst>
              <a:ext uri="{FF2B5EF4-FFF2-40B4-BE49-F238E27FC236}">
                <a16:creationId xmlns:a16="http://schemas.microsoft.com/office/drawing/2014/main" id="{42CC6E09-064E-2191-4E59-6B9E6F9C68AE}"/>
              </a:ext>
            </a:extLst>
          </p:cNvPr>
          <p:cNvPicPr>
            <a:picLocks noChangeAspect="1"/>
          </p:cNvPicPr>
          <p:nvPr/>
        </p:nvPicPr>
        <p:blipFill>
          <a:blip r:embed="rId5"/>
          <a:stretch>
            <a:fillRect/>
          </a:stretch>
        </p:blipFill>
        <p:spPr>
          <a:xfrm>
            <a:off x="561919" y="410735"/>
            <a:ext cx="4692385" cy="4631104"/>
          </a:xfrm>
          <a:prstGeom prst="rect">
            <a:avLst/>
          </a:prstGeom>
        </p:spPr>
      </p:pic>
    </p:spTree>
    <p:extLst>
      <p:ext uri="{BB962C8B-B14F-4D97-AF65-F5344CB8AC3E}">
        <p14:creationId xmlns:p14="http://schemas.microsoft.com/office/powerpoint/2010/main" val="329003062"/>
      </p:ext>
    </p:extLst>
  </p:cSld>
  <p:clrMapOvr>
    <a:masterClrMapping/>
  </p:clrMapOvr>
  <p:extLst>
    <p:ext uri="{DCECCB84-F9BA-43D5-87BE-67443E8EF086}">
      <p15:sldGuideLst xmlns:p15="http://schemas.microsoft.com/office/powerpoint/2012/main">
        <p15:guide id="1" orient="horz" pos="4133">
          <p15:clr>
            <a:srgbClr val="FBAE40"/>
          </p15:clr>
        </p15:guide>
        <p15:guide id="2" pos="5745">
          <p15:clr>
            <a:srgbClr val="FBAE40"/>
          </p15:clr>
        </p15:guide>
        <p15:guide id="3"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EN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6E12260-41BA-DA1C-B037-03FADFC16C62}"/>
              </a:ext>
            </a:extLst>
          </p:cNvPr>
          <p:cNvSpPr/>
          <p:nvPr/>
        </p:nvSpPr>
        <p:spPr>
          <a:xfrm>
            <a:off x="5439850" y="-13649"/>
            <a:ext cx="6788726" cy="39802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0" name="Picture 9" descr="A picture containing text, clipart&#10;&#10;Description automatically generated">
            <a:extLst>
              <a:ext uri="{FF2B5EF4-FFF2-40B4-BE49-F238E27FC236}">
                <a16:creationId xmlns:a16="http://schemas.microsoft.com/office/drawing/2014/main" id="{54CE2487-C069-E4B0-4C7D-429A63A0C7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14883" y="6012541"/>
            <a:ext cx="3184300" cy="808268"/>
          </a:xfrm>
          <a:prstGeom prst="rect">
            <a:avLst/>
          </a:prstGeom>
        </p:spPr>
      </p:pic>
      <p:sp>
        <p:nvSpPr>
          <p:cNvPr id="15" name="Title 14">
            <a:extLst>
              <a:ext uri="{FF2B5EF4-FFF2-40B4-BE49-F238E27FC236}">
                <a16:creationId xmlns:a16="http://schemas.microsoft.com/office/drawing/2014/main" id="{9005EB98-4210-6DCE-E0AB-9F24DE6F9707}"/>
              </a:ext>
            </a:extLst>
          </p:cNvPr>
          <p:cNvSpPr>
            <a:spLocks noGrp="1"/>
          </p:cNvSpPr>
          <p:nvPr>
            <p:ph type="title" hasCustomPrompt="1"/>
          </p:nvPr>
        </p:nvSpPr>
        <p:spPr>
          <a:xfrm>
            <a:off x="6096000" y="742950"/>
            <a:ext cx="6096000" cy="2709084"/>
          </a:xfrm>
          <a:prstGeom prst="rect">
            <a:avLst/>
          </a:prstGeom>
        </p:spPr>
        <p:txBody>
          <a:bodyPr lIns="324000" rIns="324000" bIns="0" anchor="ctr" anchorCtr="0">
            <a:normAutofit/>
          </a:bodyPr>
          <a:lstStyle>
            <a:lvl1pPr algn="ctr">
              <a:defRPr sz="5300" baseline="0">
                <a:solidFill>
                  <a:schemeClr val="bg1"/>
                </a:solidFill>
              </a:defRPr>
            </a:lvl1pPr>
          </a:lstStyle>
          <a:p>
            <a:r>
              <a:rPr lang="en-GB" dirty="0"/>
              <a:t>Thank you.</a:t>
            </a:r>
            <a:br>
              <a:rPr lang="en-GB" dirty="0"/>
            </a:br>
            <a:r>
              <a:rPr lang="en-GB" dirty="0"/>
              <a:t>Any Questions?</a:t>
            </a:r>
            <a:endParaRPr lang="en-DK" dirty="0"/>
          </a:p>
        </p:txBody>
      </p:sp>
      <p:sp>
        <p:nvSpPr>
          <p:cNvPr id="22" name="Text Placeholder 21">
            <a:extLst>
              <a:ext uri="{FF2B5EF4-FFF2-40B4-BE49-F238E27FC236}">
                <a16:creationId xmlns:a16="http://schemas.microsoft.com/office/drawing/2014/main" id="{513135A6-49B2-5C9A-10B9-DEE6343B5E96}"/>
              </a:ext>
            </a:extLst>
          </p:cNvPr>
          <p:cNvSpPr>
            <a:spLocks noGrp="1"/>
          </p:cNvSpPr>
          <p:nvPr>
            <p:ph type="body" sz="quarter" idx="12" hasCustomPrompt="1"/>
          </p:nvPr>
        </p:nvSpPr>
        <p:spPr>
          <a:xfrm>
            <a:off x="6096000" y="6129160"/>
            <a:ext cx="6096000" cy="443550"/>
          </a:xfrm>
          <a:prstGeom prst="rect">
            <a:avLst/>
          </a:prstGeom>
          <a:ln>
            <a:noFill/>
          </a:ln>
        </p:spPr>
        <p:txBody>
          <a:bodyPr anchor="b" anchorCtr="0">
            <a:noAutofit/>
          </a:bodyPr>
          <a:lstStyle>
            <a:lvl1pPr marL="0" indent="0" algn="ctr">
              <a:lnSpc>
                <a:spcPct val="100000"/>
              </a:lnSpc>
              <a:buNone/>
              <a:defRPr sz="2200" b="0" i="0" baseline="0">
                <a:solidFill>
                  <a:schemeClr val="accent1"/>
                </a:solidFill>
                <a:latin typeface="Montserrat ExtraLight" pitchFamily="2" charset="77"/>
              </a:defRPr>
            </a:lvl1pPr>
            <a:lvl2pPr marL="457200" indent="0">
              <a:buNone/>
              <a:defRPr sz="2600" b="0" i="1" baseline="0">
                <a:solidFill>
                  <a:schemeClr val="bg1"/>
                </a:solidFill>
                <a:latin typeface="IBM Plex Sans Text" panose="020B0503050203000203" pitchFamily="34" charset="0"/>
              </a:defRPr>
            </a:lvl2pPr>
            <a:lvl3pPr marL="914400" indent="0">
              <a:buNone/>
              <a:defRPr sz="2600" b="0" i="1" baseline="0">
                <a:solidFill>
                  <a:schemeClr val="bg1"/>
                </a:solidFill>
                <a:latin typeface="IBM Plex Sans Text" panose="020B0503050203000203" pitchFamily="34" charset="0"/>
              </a:defRPr>
            </a:lvl3pPr>
            <a:lvl4pPr marL="1371600" indent="0">
              <a:buNone/>
              <a:defRPr sz="2600" b="0" i="1" baseline="0">
                <a:solidFill>
                  <a:schemeClr val="bg1"/>
                </a:solidFill>
                <a:latin typeface="IBM Plex Sans Text" panose="020B0503050203000203" pitchFamily="34" charset="0"/>
              </a:defRPr>
            </a:lvl4pPr>
            <a:lvl5pPr marL="1828800" indent="0">
              <a:buNone/>
              <a:defRPr sz="2600" b="0" i="1" baseline="0">
                <a:solidFill>
                  <a:schemeClr val="bg1"/>
                </a:solidFill>
                <a:latin typeface="IBM Plex Sans Text" panose="020B0503050203000203" pitchFamily="34" charset="0"/>
              </a:defRPr>
            </a:lvl5pPr>
          </a:lstStyle>
          <a:p>
            <a:pPr lvl="0"/>
            <a:r>
              <a:rPr lang="en-GB" dirty="0"/>
              <a:t>Your Name Goes Here</a:t>
            </a:r>
          </a:p>
        </p:txBody>
      </p:sp>
      <p:sp>
        <p:nvSpPr>
          <p:cNvPr id="9" name="Regular Pentagon 8">
            <a:extLst>
              <a:ext uri="{FF2B5EF4-FFF2-40B4-BE49-F238E27FC236}">
                <a16:creationId xmlns:a16="http://schemas.microsoft.com/office/drawing/2014/main" id="{3265DC2B-4CC4-A6CA-2D01-94B0950145D9}"/>
              </a:ext>
            </a:extLst>
          </p:cNvPr>
          <p:cNvSpPr/>
          <p:nvPr/>
        </p:nvSpPr>
        <p:spPr>
          <a:xfrm>
            <a:off x="9982554" y="4883191"/>
            <a:ext cx="166581" cy="158648"/>
          </a:xfrm>
          <a:prstGeom prst="pentagon">
            <a:avLst/>
          </a:prstGeom>
          <a:solidFill>
            <a:schemeClr val="bg1">
              <a:alpha val="0"/>
            </a:schemeClr>
          </a:solidFill>
          <a:ln w="19050">
            <a:solidFill>
              <a:schemeClr val="bg1">
                <a:alpha val="1672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lt1">
                  <a:alpha val="15838"/>
                </a:schemeClr>
              </a:solidFill>
              <a:effectLst>
                <a:outerShdw blurRad="50800" dist="50800" dir="5400000" algn="ctr" rotWithShape="0">
                  <a:srgbClr val="000000">
                    <a:alpha val="27000"/>
                  </a:srgbClr>
                </a:outerShdw>
              </a:effectLst>
            </a:endParaRPr>
          </a:p>
        </p:txBody>
      </p:sp>
      <p:pic>
        <p:nvPicPr>
          <p:cNvPr id="5" name="Picture 4">
            <a:extLst>
              <a:ext uri="{FF2B5EF4-FFF2-40B4-BE49-F238E27FC236}">
                <a16:creationId xmlns:a16="http://schemas.microsoft.com/office/drawing/2014/main" id="{5AF30557-965A-1898-5CCC-EB3289C615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769" y="5882204"/>
            <a:ext cx="3819759" cy="764082"/>
          </a:xfrm>
          <a:prstGeom prst="rect">
            <a:avLst/>
          </a:prstGeom>
        </p:spPr>
      </p:pic>
      <p:pic>
        <p:nvPicPr>
          <p:cNvPr id="26" name="Picture 25">
            <a:extLst>
              <a:ext uri="{FF2B5EF4-FFF2-40B4-BE49-F238E27FC236}">
                <a16:creationId xmlns:a16="http://schemas.microsoft.com/office/drawing/2014/main" id="{A49D43E0-7803-EB36-5C5A-AE24FBCE5F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329" y="-13649"/>
            <a:ext cx="6096000" cy="5521551"/>
          </a:xfrm>
          <a:prstGeom prst="rect">
            <a:avLst/>
          </a:prstGeom>
        </p:spPr>
      </p:pic>
      <p:sp>
        <p:nvSpPr>
          <p:cNvPr id="3" name="TextBox 2">
            <a:extLst>
              <a:ext uri="{FF2B5EF4-FFF2-40B4-BE49-F238E27FC236}">
                <a16:creationId xmlns:a16="http://schemas.microsoft.com/office/drawing/2014/main" id="{6768AB6C-B4AE-2F2F-896D-7E4D6727356B}"/>
              </a:ext>
            </a:extLst>
          </p:cNvPr>
          <p:cNvSpPr txBox="1"/>
          <p:nvPr/>
        </p:nvSpPr>
        <p:spPr>
          <a:xfrm>
            <a:off x="285132" y="4726731"/>
            <a:ext cx="4209373" cy="600164"/>
          </a:xfrm>
          <a:prstGeom prst="rect">
            <a:avLst/>
          </a:prstGeom>
          <a:noFill/>
        </p:spPr>
        <p:txBody>
          <a:bodyPr wrap="square" lIns="0" tIns="0" rtlCol="0">
            <a:spAutoFit/>
          </a:bodyPr>
          <a:lstStyle/>
          <a:p>
            <a:pPr algn="l"/>
            <a:r>
              <a:rPr lang="en-GB" sz="1200" b="0" i="1" u="none" strike="noStrike" dirty="0">
                <a:solidFill>
                  <a:srgbClr val="FFFFFF"/>
                </a:solidFill>
                <a:effectLst/>
                <a:latin typeface="Montserrat" pitchFamily="2" charset="77"/>
              </a:rPr>
              <a:t>The contents of this publication is the sole responsibility of NORDUnet and does not necessarily reflect the opinion of the European Union.</a:t>
            </a:r>
            <a:endParaRPr lang="en-DK" sz="1200" dirty="0">
              <a:latin typeface="IBM Plex Sans" panose="020B0503050203000203" pitchFamily="34" charset="0"/>
            </a:endParaRPr>
          </a:p>
        </p:txBody>
      </p:sp>
      <p:pic>
        <p:nvPicPr>
          <p:cNvPr id="4" name="Picture 3">
            <a:extLst>
              <a:ext uri="{FF2B5EF4-FFF2-40B4-BE49-F238E27FC236}">
                <a16:creationId xmlns:a16="http://schemas.microsoft.com/office/drawing/2014/main" id="{20B0844B-74E6-74DC-87B3-9073AD33A9E9}"/>
              </a:ext>
            </a:extLst>
          </p:cNvPr>
          <p:cNvPicPr>
            <a:picLocks noChangeAspect="1"/>
          </p:cNvPicPr>
          <p:nvPr/>
        </p:nvPicPr>
        <p:blipFill>
          <a:blip r:embed="rId5"/>
          <a:stretch>
            <a:fillRect/>
          </a:stretch>
        </p:blipFill>
        <p:spPr>
          <a:xfrm>
            <a:off x="561921" y="410735"/>
            <a:ext cx="4209372" cy="4154399"/>
          </a:xfrm>
          <a:prstGeom prst="rect">
            <a:avLst/>
          </a:prstGeom>
        </p:spPr>
      </p:pic>
    </p:spTree>
    <p:extLst>
      <p:ext uri="{BB962C8B-B14F-4D97-AF65-F5344CB8AC3E}">
        <p14:creationId xmlns:p14="http://schemas.microsoft.com/office/powerpoint/2010/main" val="4081593623"/>
      </p:ext>
    </p:extLst>
  </p:cSld>
  <p:clrMapOvr>
    <a:masterClrMapping/>
  </p:clrMapOvr>
  <p:extLst>
    <p:ext uri="{DCECCB84-F9BA-43D5-87BE-67443E8EF086}">
      <p15:sldGuideLst xmlns:p15="http://schemas.microsoft.com/office/powerpoint/2012/main">
        <p15:guide id="1" orient="horz" pos="4133">
          <p15:clr>
            <a:srgbClr val="FBAE40"/>
          </p15:clr>
        </p15:guide>
        <p15:guide id="2" pos="5745">
          <p15:clr>
            <a:srgbClr val="FBAE40"/>
          </p15:clr>
        </p15:guide>
        <p15:guide id="3"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48789BBA-25E1-A92D-2EB3-D51E2FFB0469}"/>
              </a:ext>
            </a:extLst>
          </p:cNvPr>
          <p:cNvSpPr>
            <a:spLocks noGrp="1"/>
          </p:cNvSpPr>
          <p:nvPr>
            <p:ph idx="1"/>
          </p:nvPr>
        </p:nvSpPr>
        <p:spPr>
          <a:xfrm>
            <a:off x="586800" y="1735200"/>
            <a:ext cx="10872787" cy="417671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4" name="Title Placeholder 12">
            <a:extLst>
              <a:ext uri="{FF2B5EF4-FFF2-40B4-BE49-F238E27FC236}">
                <a16:creationId xmlns:a16="http://schemas.microsoft.com/office/drawing/2014/main" id="{AD90049F-E20E-ED97-E48B-9A07C0664CF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b="0" i="0" baseline="0">
                <a:solidFill>
                  <a:schemeClr val="accent1"/>
                </a:solidFill>
                <a:latin typeface="Montserrat Medium" pitchFamily="2" charset="77"/>
              </a:defRPr>
            </a:lvl1pPr>
          </a:lstStyle>
          <a:p>
            <a:r>
              <a:rPr lang="en-GB" dirty="0"/>
              <a:t>Click to edit Master title style line</a:t>
            </a:r>
            <a:br>
              <a:rPr lang="en-GB" dirty="0"/>
            </a:br>
            <a:r>
              <a:rPr lang="en-GB" dirty="0"/>
              <a:t>line</a:t>
            </a:r>
            <a:br>
              <a:rPr lang="en-GB" dirty="0"/>
            </a:br>
            <a:r>
              <a:rPr lang="en-GB" dirty="0"/>
              <a:t>up to 3 lines (best 2)</a:t>
            </a:r>
            <a:endParaRPr lang="en-DK" dirty="0"/>
          </a:p>
        </p:txBody>
      </p:sp>
      <p:sp>
        <p:nvSpPr>
          <p:cNvPr id="3" name="Slide Number Placeholder 5">
            <a:extLst>
              <a:ext uri="{FF2B5EF4-FFF2-40B4-BE49-F238E27FC236}">
                <a16:creationId xmlns:a16="http://schemas.microsoft.com/office/drawing/2014/main" id="{B435184B-8E6B-7784-1DC7-D55C60E8EBC0}"/>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6" name="Date Placeholder 3">
            <a:extLst>
              <a:ext uri="{FF2B5EF4-FFF2-40B4-BE49-F238E27FC236}">
                <a16:creationId xmlns:a16="http://schemas.microsoft.com/office/drawing/2014/main" id="{DFAC1436-B93A-C0F8-D219-86197E538EF3}"/>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500192006"/>
      </p:ext>
    </p:extLst>
  </p:cSld>
  <p:clrMapOvr>
    <a:masterClrMapping/>
  </p:clrMapOvr>
  <p:extLst>
    <p:ext uri="{DCECCB84-F9BA-43D5-87BE-67443E8EF086}">
      <p15:sldGuideLst xmlns:p15="http://schemas.microsoft.com/office/powerpoint/2012/main">
        <p15:guide id="7" pos="7469">
          <p15:clr>
            <a:srgbClr val="FBAE40"/>
          </p15:clr>
        </p15:guide>
        <p15:guide id="8" pos="16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48789BBA-25E1-A92D-2EB3-D51E2FFB0469}"/>
              </a:ext>
            </a:extLst>
          </p:cNvPr>
          <p:cNvSpPr>
            <a:spLocks noGrp="1"/>
          </p:cNvSpPr>
          <p:nvPr>
            <p:ph idx="1"/>
          </p:nvPr>
        </p:nvSpPr>
        <p:spPr>
          <a:xfrm>
            <a:off x="586800" y="1735200"/>
            <a:ext cx="10872787" cy="417671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4" name="Title Placeholder 12">
            <a:extLst>
              <a:ext uri="{FF2B5EF4-FFF2-40B4-BE49-F238E27FC236}">
                <a16:creationId xmlns:a16="http://schemas.microsoft.com/office/drawing/2014/main" id="{AD90049F-E20E-ED97-E48B-9A07C0664CF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b="0" i="0" baseline="0">
                <a:solidFill>
                  <a:schemeClr val="accent1"/>
                </a:solidFill>
                <a:latin typeface="Montserrat Medium" pitchFamily="2" charset="77"/>
              </a:defRPr>
            </a:lvl1pPr>
          </a:lstStyle>
          <a:p>
            <a:r>
              <a:rPr lang="en-GB" dirty="0"/>
              <a:t>Click to edit Master title style line</a:t>
            </a:r>
            <a:br>
              <a:rPr lang="en-GB" dirty="0"/>
            </a:br>
            <a:r>
              <a:rPr lang="en-GB" dirty="0"/>
              <a:t>line</a:t>
            </a:r>
            <a:br>
              <a:rPr lang="en-GB" dirty="0"/>
            </a:br>
            <a:r>
              <a:rPr lang="en-GB" dirty="0"/>
              <a:t>up to 3 lines (best 2)</a:t>
            </a:r>
            <a:endParaRPr lang="en-DK" dirty="0"/>
          </a:p>
        </p:txBody>
      </p:sp>
      <p:sp>
        <p:nvSpPr>
          <p:cNvPr id="3" name="Slide Number Placeholder 5">
            <a:extLst>
              <a:ext uri="{FF2B5EF4-FFF2-40B4-BE49-F238E27FC236}">
                <a16:creationId xmlns:a16="http://schemas.microsoft.com/office/drawing/2014/main" id="{B435184B-8E6B-7784-1DC7-D55C60E8EBC0}"/>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6" name="Date Placeholder 3">
            <a:extLst>
              <a:ext uri="{FF2B5EF4-FFF2-40B4-BE49-F238E27FC236}">
                <a16:creationId xmlns:a16="http://schemas.microsoft.com/office/drawing/2014/main" id="{DFAC1436-B93A-C0F8-D219-86197E538EF3}"/>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419477919"/>
      </p:ext>
    </p:extLst>
  </p:cSld>
  <p:clrMapOvr>
    <a:masterClrMapping/>
  </p:clrMapOvr>
  <p:extLst>
    <p:ext uri="{DCECCB84-F9BA-43D5-87BE-67443E8EF086}">
      <p15:sldGuideLst xmlns:p15="http://schemas.microsoft.com/office/powerpoint/2012/main">
        <p15:guide id="7" pos="7469">
          <p15:clr>
            <a:srgbClr val="FBAE40"/>
          </p15:clr>
        </p15:guide>
        <p15:guide id="8" pos="16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Title and Image">
    <p:spTree>
      <p:nvGrpSpPr>
        <p:cNvPr id="1" name=""/>
        <p:cNvGrpSpPr/>
        <p:nvPr/>
      </p:nvGrpSpPr>
      <p:grpSpPr>
        <a:xfrm>
          <a:off x="0" y="0"/>
          <a:ext cx="0" cy="0"/>
          <a:chOff x="0" y="0"/>
          <a:chExt cx="0" cy="0"/>
        </a:xfrm>
      </p:grpSpPr>
      <p:sp>
        <p:nvSpPr>
          <p:cNvPr id="24" name="Title Placeholder 12">
            <a:extLst>
              <a:ext uri="{FF2B5EF4-FFF2-40B4-BE49-F238E27FC236}">
                <a16:creationId xmlns:a16="http://schemas.microsoft.com/office/drawing/2014/main" id="{AD90049F-E20E-ED97-E48B-9A07C0664CF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line</a:t>
            </a:r>
            <a:br>
              <a:rPr lang="en-GB" dirty="0"/>
            </a:br>
            <a:r>
              <a:rPr lang="en-GB" dirty="0"/>
              <a:t>line</a:t>
            </a:r>
            <a:br>
              <a:rPr lang="en-GB" dirty="0"/>
            </a:br>
            <a:r>
              <a:rPr lang="en-GB" dirty="0"/>
              <a:t>up to 3 lines (best 2)</a:t>
            </a:r>
            <a:endParaRPr lang="en-DK" dirty="0"/>
          </a:p>
        </p:txBody>
      </p:sp>
      <p:sp>
        <p:nvSpPr>
          <p:cNvPr id="3" name="Picture Placeholder 2">
            <a:extLst>
              <a:ext uri="{FF2B5EF4-FFF2-40B4-BE49-F238E27FC236}">
                <a16:creationId xmlns:a16="http://schemas.microsoft.com/office/drawing/2014/main" id="{5B1FDF8D-7C62-3AD4-FEC3-A6E2FE72EDDE}"/>
              </a:ext>
            </a:extLst>
          </p:cNvPr>
          <p:cNvSpPr>
            <a:spLocks noGrp="1" noChangeAspect="1"/>
          </p:cNvSpPr>
          <p:nvPr>
            <p:ph type="pic" sz="quarter" idx="10"/>
          </p:nvPr>
        </p:nvSpPr>
        <p:spPr>
          <a:xfrm>
            <a:off x="587375" y="1736725"/>
            <a:ext cx="8821669" cy="4358246"/>
          </a:xfrm>
        </p:spPr>
        <p:txBody>
          <a:bodyPr/>
          <a:lstStyle/>
          <a:p>
            <a:r>
              <a:rPr lang="en-GB"/>
              <a:t>Click icon to add picture</a:t>
            </a:r>
            <a:endParaRPr lang="en-DK" dirty="0"/>
          </a:p>
        </p:txBody>
      </p:sp>
      <p:sp>
        <p:nvSpPr>
          <p:cNvPr id="2" name="Slide Number Placeholder 5">
            <a:extLst>
              <a:ext uri="{FF2B5EF4-FFF2-40B4-BE49-F238E27FC236}">
                <a16:creationId xmlns:a16="http://schemas.microsoft.com/office/drawing/2014/main" id="{DE2E15C3-899E-2F7E-6105-95588E4EC786}"/>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5" name="Date Placeholder 3">
            <a:extLst>
              <a:ext uri="{FF2B5EF4-FFF2-40B4-BE49-F238E27FC236}">
                <a16:creationId xmlns:a16="http://schemas.microsoft.com/office/drawing/2014/main" id="{BD4CD492-5267-8CE3-9BA2-E0DFCC89774F}"/>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2331763872"/>
      </p:ext>
    </p:extLst>
  </p:cSld>
  <p:clrMapOvr>
    <a:masterClrMapping/>
  </p:clrMapOvr>
  <p:extLst>
    <p:ext uri="{DCECCB84-F9BA-43D5-87BE-67443E8EF086}">
      <p15:sldGuideLst xmlns:p15="http://schemas.microsoft.com/office/powerpoint/2012/main">
        <p15:guide id="7" pos="7469">
          <p15:clr>
            <a:srgbClr val="FBAE40"/>
          </p15:clr>
        </p15:guide>
        <p15:guide id="8" pos="16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_Title, map and text">
    <p:spTree>
      <p:nvGrpSpPr>
        <p:cNvPr id="1" name=""/>
        <p:cNvGrpSpPr/>
        <p:nvPr/>
      </p:nvGrpSpPr>
      <p:grpSpPr>
        <a:xfrm>
          <a:off x="0" y="0"/>
          <a:ext cx="0" cy="0"/>
          <a:chOff x="0" y="0"/>
          <a:chExt cx="0" cy="0"/>
        </a:xfrm>
      </p:grpSpPr>
      <p:sp>
        <p:nvSpPr>
          <p:cNvPr id="24" name="Title Placeholder 12">
            <a:extLst>
              <a:ext uri="{FF2B5EF4-FFF2-40B4-BE49-F238E27FC236}">
                <a16:creationId xmlns:a16="http://schemas.microsoft.com/office/drawing/2014/main" id="{AD90049F-E20E-ED97-E48B-9A07C0664CF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10" name="Picture Placeholder 9">
            <a:extLst>
              <a:ext uri="{FF2B5EF4-FFF2-40B4-BE49-F238E27FC236}">
                <a16:creationId xmlns:a16="http://schemas.microsoft.com/office/drawing/2014/main" id="{A55DB0A8-2CC6-2613-C9F3-B6D917956D52}"/>
              </a:ext>
            </a:extLst>
          </p:cNvPr>
          <p:cNvSpPr>
            <a:spLocks noGrp="1"/>
          </p:cNvSpPr>
          <p:nvPr>
            <p:ph type="pic" sz="quarter" idx="12"/>
          </p:nvPr>
        </p:nvSpPr>
        <p:spPr>
          <a:xfrm>
            <a:off x="587375" y="1757281"/>
            <a:ext cx="7426325" cy="4156157"/>
          </a:xfrm>
        </p:spPr>
        <p:txBody>
          <a:bodyPr/>
          <a:lstStyle/>
          <a:p>
            <a:r>
              <a:rPr lang="en-GB"/>
              <a:t>Click icon to add picture</a:t>
            </a:r>
            <a:endParaRPr lang="en-DK"/>
          </a:p>
        </p:txBody>
      </p:sp>
      <p:sp>
        <p:nvSpPr>
          <p:cNvPr id="12" name="Text Placeholder 11">
            <a:extLst>
              <a:ext uri="{FF2B5EF4-FFF2-40B4-BE49-F238E27FC236}">
                <a16:creationId xmlns:a16="http://schemas.microsoft.com/office/drawing/2014/main" id="{4E8EF09D-E874-3E62-56FB-36556DCE3BF9}"/>
              </a:ext>
            </a:extLst>
          </p:cNvPr>
          <p:cNvSpPr>
            <a:spLocks noGrp="1"/>
          </p:cNvSpPr>
          <p:nvPr>
            <p:ph type="body" sz="quarter" idx="13"/>
          </p:nvPr>
        </p:nvSpPr>
        <p:spPr>
          <a:xfrm>
            <a:off x="8625018" y="1736725"/>
            <a:ext cx="3232020" cy="4176713"/>
          </a:xfrm>
        </p:spPr>
        <p:txBody>
          <a:bodyPr/>
          <a:lstStyle>
            <a:lvl1pPr marL="285750" indent="-285750">
              <a:lnSpc>
                <a:spcPct val="150000"/>
              </a:lnSpc>
              <a:buFont typeface="Arial" panose="020B0604020202020204" pitchFamily="34" charset="0"/>
              <a:buChar char="•"/>
              <a:defRPr spc="60" baseline="0"/>
            </a:lvl1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D111C"/>
                </a:solidFill>
                <a:effectLst/>
                <a:uLnTx/>
                <a:uFillTx/>
                <a:latin typeface="Montserrat" pitchFamily="2" charset="77"/>
                <a:ea typeface="+mn-ea"/>
                <a:cs typeface="+mn-cs"/>
              </a:rPr>
              <a:t>Click to edit Master text styles</a:t>
            </a:r>
          </a:p>
        </p:txBody>
      </p:sp>
      <p:sp>
        <p:nvSpPr>
          <p:cNvPr id="2" name="Slide Number Placeholder 5">
            <a:extLst>
              <a:ext uri="{FF2B5EF4-FFF2-40B4-BE49-F238E27FC236}">
                <a16:creationId xmlns:a16="http://schemas.microsoft.com/office/drawing/2014/main" id="{28E3F4D8-C4D1-CFA8-5BF6-48ECA23269EC}"/>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3" name="Date Placeholder 3">
            <a:extLst>
              <a:ext uri="{FF2B5EF4-FFF2-40B4-BE49-F238E27FC236}">
                <a16:creationId xmlns:a16="http://schemas.microsoft.com/office/drawing/2014/main" id="{A807C965-7D4A-7EA3-ADCC-9DF27BCD97E8}"/>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234921444"/>
      </p:ext>
    </p:extLst>
  </p:cSld>
  <p:clrMapOvr>
    <a:masterClrMapping/>
  </p:clrMapOvr>
  <p:extLst>
    <p:ext uri="{DCECCB84-F9BA-43D5-87BE-67443E8EF086}">
      <p15:sldGuideLst xmlns:p15="http://schemas.microsoft.com/office/powerpoint/2012/main">
        <p15:guide id="5" orient="horz" pos="2137">
          <p15:clr>
            <a:srgbClr val="FBAE40"/>
          </p15:clr>
        </p15:guide>
        <p15:guide id="7" pos="7469">
          <p15:clr>
            <a:srgbClr val="FBAE40"/>
          </p15:clr>
        </p15:guide>
        <p15:guide id="8" pos="504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_Title and 3 imag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D94F75B-244E-BBD7-6FF4-5B835CF47091}"/>
              </a:ext>
            </a:extLst>
          </p:cNvPr>
          <p:cNvSpPr>
            <a:spLocks noGrp="1"/>
          </p:cNvSpPr>
          <p:nvPr>
            <p:ph type="body" sz="quarter" idx="10"/>
          </p:nvPr>
        </p:nvSpPr>
        <p:spPr>
          <a:xfrm>
            <a:off x="586056" y="4733646"/>
            <a:ext cx="2855458" cy="1179793"/>
          </a:xfrm>
          <a:prstGeom prst="rect">
            <a:avLst/>
          </a:prstGeom>
          <a:solidFill>
            <a:schemeClr val="accent1"/>
          </a:solidFill>
          <a:ln>
            <a:noFill/>
          </a:ln>
          <a:effectLst>
            <a:outerShdw blurRad="63500" sx="102000" sy="102000" algn="ctr" rotWithShape="0">
              <a:prstClr val="black">
                <a:alpha val="40000"/>
              </a:prstClr>
            </a:outerShdw>
          </a:effectLst>
        </p:spPr>
        <p:txBody>
          <a:bodyPr anchor="ctr" anchorCtr="0">
            <a:normAutofit/>
          </a:bodyPr>
          <a:lstStyle>
            <a:lvl1pPr marL="0" indent="0" algn="ctr">
              <a:buFontTx/>
              <a:buNone/>
              <a:defRPr sz="1800" cap="all" baseline="0">
                <a:solidFill>
                  <a:schemeClr val="bg1"/>
                </a:solidFill>
                <a:latin typeface="Montserrat" pitchFamily="2" charset="77"/>
              </a:defRPr>
            </a:lvl1pPr>
          </a:lstStyle>
          <a:p>
            <a:pPr lvl="0"/>
            <a:r>
              <a:rPr lang="en-GB"/>
              <a:t>Click to edit Master text styles</a:t>
            </a:r>
          </a:p>
        </p:txBody>
      </p:sp>
      <p:sp>
        <p:nvSpPr>
          <p:cNvPr id="2" name="Rectangle 1">
            <a:extLst>
              <a:ext uri="{FF2B5EF4-FFF2-40B4-BE49-F238E27FC236}">
                <a16:creationId xmlns:a16="http://schemas.microsoft.com/office/drawing/2014/main" id="{39305540-EE24-1E9F-3D33-7E71FFD65AAB}"/>
              </a:ext>
            </a:extLst>
          </p:cNvPr>
          <p:cNvSpPr/>
          <p:nvPr/>
        </p:nvSpPr>
        <p:spPr>
          <a:xfrm>
            <a:off x="839957" y="1709522"/>
            <a:ext cx="2972812" cy="2972812"/>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C8393D0-71EF-7AC1-4FD0-664D5785CFFA}"/>
              </a:ext>
            </a:extLst>
          </p:cNvPr>
          <p:cNvSpPr>
            <a:spLocks noGrp="1" noChangeAspect="1"/>
          </p:cNvSpPr>
          <p:nvPr>
            <p:ph type="pic" sz="quarter" idx="16"/>
          </p:nvPr>
        </p:nvSpPr>
        <p:spPr>
          <a:xfrm>
            <a:off x="587375" y="1756160"/>
            <a:ext cx="2855458" cy="2767730"/>
          </a:xfrm>
          <a:prstGeom prst="rect">
            <a:avLst/>
          </a:prstGeom>
          <a:noFill/>
          <a:effectLst>
            <a:outerShdw blurRad="63500" sx="102000" sy="102000" algn="ctr" rotWithShape="0">
              <a:prstClr val="black">
                <a:alpha val="40000"/>
              </a:prstClr>
            </a:outerShdw>
          </a:effectLst>
        </p:spPr>
        <p:txBody>
          <a:bodyPr/>
          <a:lstStyle/>
          <a:p>
            <a:r>
              <a:rPr lang="en-GB"/>
              <a:t>Click icon to add picture</a:t>
            </a:r>
            <a:endParaRPr lang="en-DK" dirty="0"/>
          </a:p>
        </p:txBody>
      </p:sp>
      <p:sp>
        <p:nvSpPr>
          <p:cNvPr id="4" name="Picture Placeholder 9">
            <a:extLst>
              <a:ext uri="{FF2B5EF4-FFF2-40B4-BE49-F238E27FC236}">
                <a16:creationId xmlns:a16="http://schemas.microsoft.com/office/drawing/2014/main" id="{C43093FB-66CF-BB8D-A2B9-F285483AFC92}"/>
              </a:ext>
            </a:extLst>
          </p:cNvPr>
          <p:cNvSpPr>
            <a:spLocks noGrp="1" noChangeAspect="1"/>
          </p:cNvSpPr>
          <p:nvPr>
            <p:ph type="pic" sz="quarter" idx="25"/>
          </p:nvPr>
        </p:nvSpPr>
        <p:spPr>
          <a:xfrm>
            <a:off x="8592911" y="1747120"/>
            <a:ext cx="2855458" cy="2767730"/>
          </a:xfrm>
          <a:prstGeom prst="rect">
            <a:avLst/>
          </a:prstGeom>
          <a:effectLst>
            <a:outerShdw blurRad="63500" sx="102000" sy="102000" algn="ctr" rotWithShape="0">
              <a:prstClr val="black">
                <a:alpha val="40000"/>
              </a:prstClr>
            </a:outerShdw>
          </a:effectLst>
        </p:spPr>
        <p:txBody>
          <a:bodyPr/>
          <a:lstStyle/>
          <a:p>
            <a:r>
              <a:rPr lang="en-GB"/>
              <a:t>Click icon to add picture</a:t>
            </a:r>
            <a:endParaRPr lang="en-DK" dirty="0"/>
          </a:p>
        </p:txBody>
      </p:sp>
      <p:sp>
        <p:nvSpPr>
          <p:cNvPr id="6" name="Picture Placeholder 9">
            <a:extLst>
              <a:ext uri="{FF2B5EF4-FFF2-40B4-BE49-F238E27FC236}">
                <a16:creationId xmlns:a16="http://schemas.microsoft.com/office/drawing/2014/main" id="{59BC660D-86E0-41F7-BFEC-7197E323B0F7}"/>
              </a:ext>
            </a:extLst>
          </p:cNvPr>
          <p:cNvSpPr>
            <a:spLocks noGrp="1" noChangeAspect="1"/>
          </p:cNvSpPr>
          <p:nvPr>
            <p:ph type="pic" sz="quarter" idx="27"/>
          </p:nvPr>
        </p:nvSpPr>
        <p:spPr>
          <a:xfrm>
            <a:off x="4668271" y="1747120"/>
            <a:ext cx="2855458" cy="2767730"/>
          </a:xfrm>
          <a:prstGeom prst="rect">
            <a:avLst/>
          </a:prstGeom>
          <a:effectLst>
            <a:outerShdw blurRad="63500" sx="102000" sy="102000" algn="ctr" rotWithShape="0">
              <a:prstClr val="black">
                <a:alpha val="40000"/>
              </a:prstClr>
            </a:outerShdw>
          </a:effectLst>
        </p:spPr>
        <p:txBody>
          <a:bodyPr/>
          <a:lstStyle/>
          <a:p>
            <a:r>
              <a:rPr lang="en-GB"/>
              <a:t>Click icon to add picture</a:t>
            </a:r>
            <a:endParaRPr lang="en-DK" dirty="0"/>
          </a:p>
        </p:txBody>
      </p:sp>
      <p:sp>
        <p:nvSpPr>
          <p:cNvPr id="26" name="Text Placeholder 10">
            <a:extLst>
              <a:ext uri="{FF2B5EF4-FFF2-40B4-BE49-F238E27FC236}">
                <a16:creationId xmlns:a16="http://schemas.microsoft.com/office/drawing/2014/main" id="{0AF92051-5289-0B93-BA6E-D3641CE092D9}"/>
              </a:ext>
            </a:extLst>
          </p:cNvPr>
          <p:cNvSpPr>
            <a:spLocks noGrp="1"/>
          </p:cNvSpPr>
          <p:nvPr>
            <p:ph type="body" sz="quarter" idx="28"/>
          </p:nvPr>
        </p:nvSpPr>
        <p:spPr>
          <a:xfrm>
            <a:off x="4668271" y="4733646"/>
            <a:ext cx="2855458" cy="1179793"/>
          </a:xfrm>
          <a:prstGeom prst="rect">
            <a:avLst/>
          </a:prstGeom>
          <a:solidFill>
            <a:schemeClr val="accent1"/>
          </a:solidFill>
          <a:effectLst>
            <a:outerShdw blurRad="63500" sx="102000" sy="102000" algn="ctr" rotWithShape="0">
              <a:prstClr val="black">
                <a:alpha val="40000"/>
              </a:prstClr>
            </a:outerShdw>
          </a:effectLst>
        </p:spPr>
        <p:txBody>
          <a:bodyPr anchor="ctr" anchorCtr="0">
            <a:normAutofit/>
          </a:bodyPr>
          <a:lstStyle>
            <a:lvl1pPr marL="0" indent="0" algn="ctr">
              <a:buFontTx/>
              <a:buNone/>
              <a:defRPr sz="1800" cap="all" baseline="0">
                <a:solidFill>
                  <a:schemeClr val="bg1"/>
                </a:solidFill>
                <a:latin typeface="Montserrat" pitchFamily="2" charset="77"/>
              </a:defRPr>
            </a:lvl1pPr>
          </a:lstStyle>
          <a:p>
            <a:pPr lvl="0"/>
            <a:r>
              <a:rPr lang="en-GB"/>
              <a:t>Click to edit Master text styles</a:t>
            </a:r>
          </a:p>
        </p:txBody>
      </p:sp>
      <p:sp>
        <p:nvSpPr>
          <p:cNvPr id="27" name="Text Placeholder 10">
            <a:extLst>
              <a:ext uri="{FF2B5EF4-FFF2-40B4-BE49-F238E27FC236}">
                <a16:creationId xmlns:a16="http://schemas.microsoft.com/office/drawing/2014/main" id="{9285536F-EC8E-1ACE-0D53-E85C9E753850}"/>
              </a:ext>
            </a:extLst>
          </p:cNvPr>
          <p:cNvSpPr>
            <a:spLocks noGrp="1"/>
          </p:cNvSpPr>
          <p:nvPr>
            <p:ph type="body" sz="quarter" idx="29"/>
          </p:nvPr>
        </p:nvSpPr>
        <p:spPr>
          <a:xfrm>
            <a:off x="8604705" y="4733646"/>
            <a:ext cx="2855458" cy="1179793"/>
          </a:xfrm>
          <a:prstGeom prst="rect">
            <a:avLst/>
          </a:prstGeom>
          <a:solidFill>
            <a:schemeClr val="accent1"/>
          </a:solidFill>
          <a:effectLst>
            <a:outerShdw blurRad="63500" sx="102000" sy="102000" algn="ctr" rotWithShape="0">
              <a:prstClr val="black">
                <a:alpha val="40000"/>
              </a:prstClr>
            </a:outerShdw>
          </a:effectLst>
        </p:spPr>
        <p:txBody>
          <a:bodyPr anchor="ctr" anchorCtr="0">
            <a:normAutofit/>
          </a:bodyPr>
          <a:lstStyle>
            <a:lvl1pPr marL="0" indent="0" algn="ctr">
              <a:buFontTx/>
              <a:buNone/>
              <a:defRPr sz="1800" cap="all" baseline="0">
                <a:solidFill>
                  <a:schemeClr val="bg1"/>
                </a:solidFill>
                <a:latin typeface="Montserrat" pitchFamily="2" charset="77"/>
              </a:defRPr>
            </a:lvl1pPr>
          </a:lstStyle>
          <a:p>
            <a:pPr lvl="0"/>
            <a:r>
              <a:rPr lang="en-GB"/>
              <a:t>Click to edit Master text styles</a:t>
            </a:r>
          </a:p>
        </p:txBody>
      </p:sp>
      <p:sp>
        <p:nvSpPr>
          <p:cNvPr id="31" name="Title Placeholder 12">
            <a:extLst>
              <a:ext uri="{FF2B5EF4-FFF2-40B4-BE49-F238E27FC236}">
                <a16:creationId xmlns:a16="http://schemas.microsoft.com/office/drawing/2014/main" id="{73C64483-E180-D1DF-B360-70D55F18B0F1}"/>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3" name="Slide Number Placeholder 5">
            <a:extLst>
              <a:ext uri="{FF2B5EF4-FFF2-40B4-BE49-F238E27FC236}">
                <a16:creationId xmlns:a16="http://schemas.microsoft.com/office/drawing/2014/main" id="{936A49C0-2CD9-4296-8F4A-BC046FA30DF8}"/>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8" name="Date Placeholder 3">
            <a:extLst>
              <a:ext uri="{FF2B5EF4-FFF2-40B4-BE49-F238E27FC236}">
                <a16:creationId xmlns:a16="http://schemas.microsoft.com/office/drawing/2014/main" id="{CF20CDA0-DEB7-3D3F-DF5C-7870AB41839E}"/>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22067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6_Title and Content_image1">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pic>
        <p:nvPicPr>
          <p:cNvPr id="52" name="Picture 51">
            <a:extLst>
              <a:ext uri="{FF2B5EF4-FFF2-40B4-BE49-F238E27FC236}">
                <a16:creationId xmlns:a16="http://schemas.microsoft.com/office/drawing/2014/main" id="{7DCA1B78-706B-5F38-6B19-DD33339311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29" y="-25382"/>
            <a:ext cx="4690638" cy="5486400"/>
          </a:xfrm>
          <a:prstGeom prst="rect">
            <a:avLst/>
          </a:prstGeom>
        </p:spPr>
      </p:pic>
      <p:pic>
        <p:nvPicPr>
          <p:cNvPr id="12" name="Picture 11">
            <a:extLst>
              <a:ext uri="{FF2B5EF4-FFF2-40B4-BE49-F238E27FC236}">
                <a16:creationId xmlns:a16="http://schemas.microsoft.com/office/drawing/2014/main" id="{1E0908F2-E809-D60D-351A-777833E9F9AE}"/>
              </a:ext>
            </a:extLst>
          </p:cNvPr>
          <p:cNvPicPr>
            <a:picLocks noChangeAspect="1"/>
          </p:cNvPicPr>
          <p:nvPr/>
        </p:nvPicPr>
        <p:blipFill>
          <a:blip r:embed="rId3"/>
          <a:stretch>
            <a:fillRect/>
          </a:stretch>
        </p:blipFill>
        <p:spPr>
          <a:xfrm>
            <a:off x="11289802" y="6089087"/>
            <a:ext cx="1063232" cy="1049347"/>
          </a:xfrm>
          <a:prstGeom prst="rect">
            <a:avLst/>
          </a:prstGeom>
        </p:spPr>
      </p:pic>
      <p:pic>
        <p:nvPicPr>
          <p:cNvPr id="13" name="Picture 12">
            <a:extLst>
              <a:ext uri="{FF2B5EF4-FFF2-40B4-BE49-F238E27FC236}">
                <a16:creationId xmlns:a16="http://schemas.microsoft.com/office/drawing/2014/main" id="{51658F71-C3D9-5799-0C50-874B6DC248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14" name="Slide Number Placeholder 5">
            <a:extLst>
              <a:ext uri="{FF2B5EF4-FFF2-40B4-BE49-F238E27FC236}">
                <a16:creationId xmlns:a16="http://schemas.microsoft.com/office/drawing/2014/main" id="{700F3666-E0A7-CAB6-4727-22DDCA7D010B}"/>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5" name="Date Placeholder 3">
            <a:extLst>
              <a:ext uri="{FF2B5EF4-FFF2-40B4-BE49-F238E27FC236}">
                <a16:creationId xmlns:a16="http://schemas.microsoft.com/office/drawing/2014/main" id="{BF05FF8C-0BC3-74C8-0101-A5C8358446C4}"/>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570832578"/>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7_Title and Content_image1">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pic>
        <p:nvPicPr>
          <p:cNvPr id="52" name="Picture 51">
            <a:extLst>
              <a:ext uri="{FF2B5EF4-FFF2-40B4-BE49-F238E27FC236}">
                <a16:creationId xmlns:a16="http://schemas.microsoft.com/office/drawing/2014/main" id="{7DCA1B78-706B-5F38-6B19-DD33339311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9053"/>
            <a:ext cx="4690638" cy="5486400"/>
          </a:xfrm>
          <a:prstGeom prst="rect">
            <a:avLst/>
          </a:prstGeom>
        </p:spPr>
      </p:pic>
      <p:pic>
        <p:nvPicPr>
          <p:cNvPr id="8" name="Picture 7">
            <a:extLst>
              <a:ext uri="{FF2B5EF4-FFF2-40B4-BE49-F238E27FC236}">
                <a16:creationId xmlns:a16="http://schemas.microsoft.com/office/drawing/2014/main" id="{0111CE64-1296-5B8B-992C-037ECE8CAA9D}"/>
              </a:ext>
            </a:extLst>
          </p:cNvPr>
          <p:cNvPicPr>
            <a:picLocks noChangeAspect="1"/>
          </p:cNvPicPr>
          <p:nvPr/>
        </p:nvPicPr>
        <p:blipFill>
          <a:blip r:embed="rId3"/>
          <a:stretch>
            <a:fillRect/>
          </a:stretch>
        </p:blipFill>
        <p:spPr>
          <a:xfrm>
            <a:off x="11289802" y="6089087"/>
            <a:ext cx="1063232" cy="1049347"/>
          </a:xfrm>
          <a:prstGeom prst="rect">
            <a:avLst/>
          </a:prstGeom>
        </p:spPr>
      </p:pic>
      <p:pic>
        <p:nvPicPr>
          <p:cNvPr id="9" name="Picture 8">
            <a:extLst>
              <a:ext uri="{FF2B5EF4-FFF2-40B4-BE49-F238E27FC236}">
                <a16:creationId xmlns:a16="http://schemas.microsoft.com/office/drawing/2014/main" id="{EE54AEC5-0AB7-0FE2-C541-35390DD5DE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10" name="Slide Number Placeholder 5">
            <a:extLst>
              <a:ext uri="{FF2B5EF4-FFF2-40B4-BE49-F238E27FC236}">
                <a16:creationId xmlns:a16="http://schemas.microsoft.com/office/drawing/2014/main" id="{E726C302-3469-01E4-7C02-603527E1D120}"/>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5" name="Date Placeholder 3">
            <a:extLst>
              <a:ext uri="{FF2B5EF4-FFF2-40B4-BE49-F238E27FC236}">
                <a16:creationId xmlns:a16="http://schemas.microsoft.com/office/drawing/2014/main" id="{38A1E52E-8BEC-C852-0F33-EA5ADC74FF24}"/>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4033676106"/>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9_Title and Content_image1">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pic>
        <p:nvPicPr>
          <p:cNvPr id="10" name="Picture 9">
            <a:extLst>
              <a:ext uri="{FF2B5EF4-FFF2-40B4-BE49-F238E27FC236}">
                <a16:creationId xmlns:a16="http://schemas.microsoft.com/office/drawing/2014/main" id="{90DB728E-D109-C424-CB23-639CF5E145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30" y="-25383"/>
            <a:ext cx="4691063" cy="5490691"/>
          </a:xfrm>
          <a:prstGeom prst="rect">
            <a:avLst/>
          </a:prstGeom>
        </p:spPr>
      </p:pic>
      <p:pic>
        <p:nvPicPr>
          <p:cNvPr id="4" name="Picture 3">
            <a:extLst>
              <a:ext uri="{FF2B5EF4-FFF2-40B4-BE49-F238E27FC236}">
                <a16:creationId xmlns:a16="http://schemas.microsoft.com/office/drawing/2014/main" id="{3CB52FDC-0252-9F10-6468-E3E38E28EDE9}"/>
              </a:ext>
            </a:extLst>
          </p:cNvPr>
          <p:cNvPicPr>
            <a:picLocks noChangeAspect="1"/>
          </p:cNvPicPr>
          <p:nvPr/>
        </p:nvPicPr>
        <p:blipFill>
          <a:blip r:embed="rId3"/>
          <a:stretch>
            <a:fillRect/>
          </a:stretch>
        </p:blipFill>
        <p:spPr>
          <a:xfrm>
            <a:off x="11289802" y="6089087"/>
            <a:ext cx="1063232" cy="1049347"/>
          </a:xfrm>
          <a:prstGeom prst="rect">
            <a:avLst/>
          </a:prstGeom>
        </p:spPr>
      </p:pic>
      <p:pic>
        <p:nvPicPr>
          <p:cNvPr id="5" name="Picture 4">
            <a:extLst>
              <a:ext uri="{FF2B5EF4-FFF2-40B4-BE49-F238E27FC236}">
                <a16:creationId xmlns:a16="http://schemas.microsoft.com/office/drawing/2014/main" id="{95AD5D49-CD9D-CC36-3C66-71FB01823B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6" name="Slide Number Placeholder 5">
            <a:extLst>
              <a:ext uri="{FF2B5EF4-FFF2-40B4-BE49-F238E27FC236}">
                <a16:creationId xmlns:a16="http://schemas.microsoft.com/office/drawing/2014/main" id="{BCA7E924-0DEF-E9BC-5D01-2E929E241F1E}"/>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9" name="Date Placeholder 3">
            <a:extLst>
              <a:ext uri="{FF2B5EF4-FFF2-40B4-BE49-F238E27FC236}">
                <a16:creationId xmlns:a16="http://schemas.microsoft.com/office/drawing/2014/main" id="{5B346EB0-05B8-48CA-1CFA-4E3E80E517C9}"/>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1716056273"/>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4_Title and Content_image1">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pic>
        <p:nvPicPr>
          <p:cNvPr id="4" name="Picture 3">
            <a:extLst>
              <a:ext uri="{FF2B5EF4-FFF2-40B4-BE49-F238E27FC236}">
                <a16:creationId xmlns:a16="http://schemas.microsoft.com/office/drawing/2014/main" id="{7BBC9F27-0DE4-C523-B194-FFFFEBE513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30" y="-25383"/>
            <a:ext cx="4691063" cy="5490691"/>
          </a:xfrm>
          <a:prstGeom prst="rect">
            <a:avLst/>
          </a:prstGeom>
        </p:spPr>
      </p:pic>
      <p:pic>
        <p:nvPicPr>
          <p:cNvPr id="5" name="Picture 4">
            <a:extLst>
              <a:ext uri="{FF2B5EF4-FFF2-40B4-BE49-F238E27FC236}">
                <a16:creationId xmlns:a16="http://schemas.microsoft.com/office/drawing/2014/main" id="{0CC19914-2ECF-1421-05B0-9A1DC797226C}"/>
              </a:ext>
            </a:extLst>
          </p:cNvPr>
          <p:cNvPicPr>
            <a:picLocks noChangeAspect="1"/>
          </p:cNvPicPr>
          <p:nvPr/>
        </p:nvPicPr>
        <p:blipFill>
          <a:blip r:embed="rId3"/>
          <a:stretch>
            <a:fillRect/>
          </a:stretch>
        </p:blipFill>
        <p:spPr>
          <a:xfrm>
            <a:off x="11289802" y="6089087"/>
            <a:ext cx="1063232" cy="1049347"/>
          </a:xfrm>
          <a:prstGeom prst="rect">
            <a:avLst/>
          </a:prstGeom>
        </p:spPr>
      </p:pic>
      <p:pic>
        <p:nvPicPr>
          <p:cNvPr id="6" name="Picture 5">
            <a:extLst>
              <a:ext uri="{FF2B5EF4-FFF2-40B4-BE49-F238E27FC236}">
                <a16:creationId xmlns:a16="http://schemas.microsoft.com/office/drawing/2014/main" id="{4A8F4529-7D00-67BD-76C4-B08E35A301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7" name="Slide Number Placeholder 5">
            <a:extLst>
              <a:ext uri="{FF2B5EF4-FFF2-40B4-BE49-F238E27FC236}">
                <a16:creationId xmlns:a16="http://schemas.microsoft.com/office/drawing/2014/main" id="{945F825C-3E74-BB91-EB4F-DDF9C86F2178}"/>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10" name="Date Placeholder 3">
            <a:extLst>
              <a:ext uri="{FF2B5EF4-FFF2-40B4-BE49-F238E27FC236}">
                <a16:creationId xmlns:a16="http://schemas.microsoft.com/office/drawing/2014/main" id="{36AE369B-9AC5-885E-DA5C-AB509163F2D7}"/>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3742811713"/>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5_Title and Content_image1">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pic>
        <p:nvPicPr>
          <p:cNvPr id="5" name="Picture 4">
            <a:extLst>
              <a:ext uri="{FF2B5EF4-FFF2-40B4-BE49-F238E27FC236}">
                <a16:creationId xmlns:a16="http://schemas.microsoft.com/office/drawing/2014/main" id="{BC492981-1BCB-A434-D505-69722A4E92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30" y="-25383"/>
            <a:ext cx="4691063" cy="5490691"/>
          </a:xfrm>
          <a:prstGeom prst="rect">
            <a:avLst/>
          </a:prstGeom>
        </p:spPr>
      </p:pic>
      <p:pic>
        <p:nvPicPr>
          <p:cNvPr id="4" name="Picture 3">
            <a:extLst>
              <a:ext uri="{FF2B5EF4-FFF2-40B4-BE49-F238E27FC236}">
                <a16:creationId xmlns:a16="http://schemas.microsoft.com/office/drawing/2014/main" id="{9B607A4D-D936-615B-E182-38C2C4E5328E}"/>
              </a:ext>
            </a:extLst>
          </p:cNvPr>
          <p:cNvPicPr>
            <a:picLocks noChangeAspect="1"/>
          </p:cNvPicPr>
          <p:nvPr/>
        </p:nvPicPr>
        <p:blipFill>
          <a:blip r:embed="rId3"/>
          <a:stretch>
            <a:fillRect/>
          </a:stretch>
        </p:blipFill>
        <p:spPr>
          <a:xfrm>
            <a:off x="11289802" y="6089087"/>
            <a:ext cx="1063232" cy="1049347"/>
          </a:xfrm>
          <a:prstGeom prst="rect">
            <a:avLst/>
          </a:prstGeom>
        </p:spPr>
      </p:pic>
      <p:pic>
        <p:nvPicPr>
          <p:cNvPr id="6" name="Picture 5">
            <a:extLst>
              <a:ext uri="{FF2B5EF4-FFF2-40B4-BE49-F238E27FC236}">
                <a16:creationId xmlns:a16="http://schemas.microsoft.com/office/drawing/2014/main" id="{90F6DF98-A4CE-F53A-609B-3D524BDB10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7" name="Slide Number Placeholder 5">
            <a:extLst>
              <a:ext uri="{FF2B5EF4-FFF2-40B4-BE49-F238E27FC236}">
                <a16:creationId xmlns:a16="http://schemas.microsoft.com/office/drawing/2014/main" id="{5F667E55-FDDD-65DE-9145-2DD1EAD44DE9}"/>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10" name="Date Placeholder 3">
            <a:extLst>
              <a:ext uri="{FF2B5EF4-FFF2-40B4-BE49-F238E27FC236}">
                <a16:creationId xmlns:a16="http://schemas.microsoft.com/office/drawing/2014/main" id="{CEED9469-B005-9E28-B6CA-B09BADADAC23}"/>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854687881"/>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3_Title and Content_image1">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pic>
        <p:nvPicPr>
          <p:cNvPr id="8" name="Picture 7">
            <a:extLst>
              <a:ext uri="{FF2B5EF4-FFF2-40B4-BE49-F238E27FC236}">
                <a16:creationId xmlns:a16="http://schemas.microsoft.com/office/drawing/2014/main" id="{DF4C4A5E-8A4F-76E8-FE5F-E7101B132C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30" y="-25383"/>
            <a:ext cx="4698245" cy="5490691"/>
          </a:xfrm>
          <a:prstGeom prst="rect">
            <a:avLst/>
          </a:prstGeom>
        </p:spPr>
      </p:pic>
      <p:pic>
        <p:nvPicPr>
          <p:cNvPr id="4" name="Picture 3">
            <a:extLst>
              <a:ext uri="{FF2B5EF4-FFF2-40B4-BE49-F238E27FC236}">
                <a16:creationId xmlns:a16="http://schemas.microsoft.com/office/drawing/2014/main" id="{550C30D8-C759-51A0-0A8F-5025CD2FAF75}"/>
              </a:ext>
            </a:extLst>
          </p:cNvPr>
          <p:cNvPicPr>
            <a:picLocks noChangeAspect="1"/>
          </p:cNvPicPr>
          <p:nvPr/>
        </p:nvPicPr>
        <p:blipFill>
          <a:blip r:embed="rId3"/>
          <a:stretch>
            <a:fillRect/>
          </a:stretch>
        </p:blipFill>
        <p:spPr>
          <a:xfrm>
            <a:off x="11289802" y="6089087"/>
            <a:ext cx="1063232" cy="1049347"/>
          </a:xfrm>
          <a:prstGeom prst="rect">
            <a:avLst/>
          </a:prstGeom>
        </p:spPr>
      </p:pic>
      <p:pic>
        <p:nvPicPr>
          <p:cNvPr id="5" name="Picture 4">
            <a:extLst>
              <a:ext uri="{FF2B5EF4-FFF2-40B4-BE49-F238E27FC236}">
                <a16:creationId xmlns:a16="http://schemas.microsoft.com/office/drawing/2014/main" id="{78C43BFF-547D-23C8-1FA3-09E88463E4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6" name="Slide Number Placeholder 5">
            <a:extLst>
              <a:ext uri="{FF2B5EF4-FFF2-40B4-BE49-F238E27FC236}">
                <a16:creationId xmlns:a16="http://schemas.microsoft.com/office/drawing/2014/main" id="{3A085009-66B3-A5C0-620D-AD66E6746887}"/>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10" name="Date Placeholder 3">
            <a:extLst>
              <a:ext uri="{FF2B5EF4-FFF2-40B4-BE49-F238E27FC236}">
                <a16:creationId xmlns:a16="http://schemas.microsoft.com/office/drawing/2014/main" id="{3540C26E-1C10-A1B7-3A5D-5C41D9DA24FA}"/>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3514714984"/>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10_Title and Content_image1">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1090A4-AB87-E861-2451-52AB696AE56C}"/>
              </a:ext>
            </a:extLst>
          </p:cNvPr>
          <p:cNvSpPr/>
          <p:nvPr/>
        </p:nvSpPr>
        <p:spPr>
          <a:xfrm>
            <a:off x="2802972" y="0"/>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pic>
        <p:nvPicPr>
          <p:cNvPr id="4" name="Picture 3">
            <a:extLst>
              <a:ext uri="{FF2B5EF4-FFF2-40B4-BE49-F238E27FC236}">
                <a16:creationId xmlns:a16="http://schemas.microsoft.com/office/drawing/2014/main" id="{1251B386-EF6E-8DEA-96A0-9FD95A56524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10000"/>
                    </a14:imgEffect>
                    <a14:imgEffect>
                      <a14:brightnessContrast bright="-12000"/>
                    </a14:imgEffect>
                  </a14:imgLayer>
                </a14:imgProps>
              </a:ext>
              <a:ext uri="{28A0092B-C50C-407E-A947-70E740481C1C}">
                <a14:useLocalDpi xmlns:a14="http://schemas.microsoft.com/office/drawing/2010/main"/>
              </a:ext>
            </a:extLst>
          </a:blip>
          <a:srcRect/>
          <a:stretch/>
        </p:blipFill>
        <p:spPr>
          <a:xfrm>
            <a:off x="-16330" y="-9054"/>
            <a:ext cx="4691063" cy="5490691"/>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EFA93432-4919-1F9B-E04C-607934E2FACC}"/>
                  </a:ext>
                </a:extLst>
              </p14:cNvPr>
              <p14:cNvContentPartPr/>
              <p14:nvPr/>
            </p14:nvContentPartPr>
            <p14:xfrm>
              <a:off x="4294723" y="4932180"/>
              <a:ext cx="615600" cy="777960"/>
            </p14:xfrm>
          </p:contentPart>
        </mc:Choice>
        <mc:Fallback xmlns="">
          <p:pic>
            <p:nvPicPr>
              <p:cNvPr id="3" name="Ink 2">
                <a:extLst>
                  <a:ext uri="{FF2B5EF4-FFF2-40B4-BE49-F238E27FC236}">
                    <a16:creationId xmlns:a16="http://schemas.microsoft.com/office/drawing/2014/main" id="{EFA93432-4919-1F9B-E04C-607934E2FACC}"/>
                  </a:ext>
                </a:extLst>
              </p:cNvPr>
              <p:cNvPicPr/>
              <p:nvPr/>
            </p:nvPicPr>
            <p:blipFill>
              <a:blip r:embed="rId5"/>
              <a:stretch>
                <a:fillRect/>
              </a:stretch>
            </p:blipFill>
            <p:spPr>
              <a:xfrm>
                <a:off x="4240723" y="4824540"/>
                <a:ext cx="723240" cy="993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96A4E7BB-754C-B248-07B0-0248650272DA}"/>
                  </a:ext>
                </a:extLst>
              </p14:cNvPr>
              <p14:cNvContentPartPr/>
              <p14:nvPr/>
            </p14:nvContentPartPr>
            <p14:xfrm>
              <a:off x="4027603" y="5007420"/>
              <a:ext cx="736920" cy="729720"/>
            </p14:xfrm>
          </p:contentPart>
        </mc:Choice>
        <mc:Fallback xmlns="">
          <p:pic>
            <p:nvPicPr>
              <p:cNvPr id="6" name="Ink 5">
                <a:extLst>
                  <a:ext uri="{FF2B5EF4-FFF2-40B4-BE49-F238E27FC236}">
                    <a16:creationId xmlns:a16="http://schemas.microsoft.com/office/drawing/2014/main" id="{96A4E7BB-754C-B248-07B0-0248650272DA}"/>
                  </a:ext>
                </a:extLst>
              </p:cNvPr>
              <p:cNvPicPr/>
              <p:nvPr/>
            </p:nvPicPr>
            <p:blipFill>
              <a:blip r:embed="rId7"/>
              <a:stretch>
                <a:fillRect/>
              </a:stretch>
            </p:blipFill>
            <p:spPr>
              <a:xfrm>
                <a:off x="3964603" y="4944420"/>
                <a:ext cx="862560" cy="855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C375E76D-2EE7-4942-372C-02E972171F11}"/>
                  </a:ext>
                </a:extLst>
              </p14:cNvPr>
              <p14:cNvContentPartPr/>
              <p14:nvPr/>
            </p14:nvContentPartPr>
            <p14:xfrm>
              <a:off x="4622950" y="4712913"/>
              <a:ext cx="159480" cy="490320"/>
            </p14:xfrm>
          </p:contentPart>
        </mc:Choice>
        <mc:Fallback xmlns="">
          <p:pic>
            <p:nvPicPr>
              <p:cNvPr id="7" name="Ink 6">
                <a:extLst>
                  <a:ext uri="{FF2B5EF4-FFF2-40B4-BE49-F238E27FC236}">
                    <a16:creationId xmlns:a16="http://schemas.microsoft.com/office/drawing/2014/main" id="{C375E76D-2EE7-4942-372C-02E972171F11}"/>
                  </a:ext>
                </a:extLst>
              </p:cNvPr>
              <p:cNvPicPr/>
              <p:nvPr/>
            </p:nvPicPr>
            <p:blipFill>
              <a:blip r:embed="rId9"/>
              <a:stretch>
                <a:fillRect/>
              </a:stretch>
            </p:blipFill>
            <p:spPr>
              <a:xfrm>
                <a:off x="4559950" y="4650273"/>
                <a:ext cx="285120" cy="615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7A21AAEF-54C0-BF30-51FE-ABDE3DEF6B59}"/>
                  </a:ext>
                </a:extLst>
              </p14:cNvPr>
              <p14:cNvContentPartPr/>
              <p14:nvPr/>
            </p14:nvContentPartPr>
            <p14:xfrm>
              <a:off x="4593070" y="4718673"/>
              <a:ext cx="189000" cy="486000"/>
            </p14:xfrm>
          </p:contentPart>
        </mc:Choice>
        <mc:Fallback xmlns="">
          <p:pic>
            <p:nvPicPr>
              <p:cNvPr id="8" name="Ink 7">
                <a:extLst>
                  <a:ext uri="{FF2B5EF4-FFF2-40B4-BE49-F238E27FC236}">
                    <a16:creationId xmlns:a16="http://schemas.microsoft.com/office/drawing/2014/main" id="{7A21AAEF-54C0-BF30-51FE-ABDE3DEF6B59}"/>
                  </a:ext>
                </a:extLst>
              </p:cNvPr>
              <p:cNvPicPr/>
              <p:nvPr/>
            </p:nvPicPr>
            <p:blipFill>
              <a:blip r:embed="rId11"/>
              <a:stretch>
                <a:fillRect/>
              </a:stretch>
            </p:blipFill>
            <p:spPr>
              <a:xfrm>
                <a:off x="4530070" y="4655673"/>
                <a:ext cx="314640" cy="611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85F7EC6B-203A-95FA-3C5A-6CBE436B1906}"/>
                  </a:ext>
                </a:extLst>
              </p14:cNvPr>
              <p14:cNvContentPartPr/>
              <p14:nvPr/>
            </p14:nvContentPartPr>
            <p14:xfrm>
              <a:off x="4627630" y="5130430"/>
              <a:ext cx="360" cy="360"/>
            </p14:xfrm>
          </p:contentPart>
        </mc:Choice>
        <mc:Fallback xmlns="">
          <p:pic>
            <p:nvPicPr>
              <p:cNvPr id="9" name="Ink 8">
                <a:extLst>
                  <a:ext uri="{FF2B5EF4-FFF2-40B4-BE49-F238E27FC236}">
                    <a16:creationId xmlns:a16="http://schemas.microsoft.com/office/drawing/2014/main" id="{85F7EC6B-203A-95FA-3C5A-6CBE436B1906}"/>
                  </a:ext>
                </a:extLst>
              </p:cNvPr>
              <p:cNvPicPr/>
              <p:nvPr/>
            </p:nvPicPr>
            <p:blipFill>
              <a:blip r:embed="rId13"/>
              <a:stretch>
                <a:fillRect/>
              </a:stretch>
            </p:blipFill>
            <p:spPr>
              <a:xfrm>
                <a:off x="4564630" y="50677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2" name="Ink 51">
                <a:extLst>
                  <a:ext uri="{FF2B5EF4-FFF2-40B4-BE49-F238E27FC236}">
                    <a16:creationId xmlns:a16="http://schemas.microsoft.com/office/drawing/2014/main" id="{43B29A36-50DB-B51A-D753-71CEFE37CDE2}"/>
                  </a:ext>
                </a:extLst>
              </p14:cNvPr>
              <p14:cNvContentPartPr/>
              <p14:nvPr/>
            </p14:nvContentPartPr>
            <p14:xfrm>
              <a:off x="4474630" y="5326270"/>
              <a:ext cx="360" cy="360"/>
            </p14:xfrm>
          </p:contentPart>
        </mc:Choice>
        <mc:Fallback xmlns="">
          <p:pic>
            <p:nvPicPr>
              <p:cNvPr id="52" name="Ink 51">
                <a:extLst>
                  <a:ext uri="{FF2B5EF4-FFF2-40B4-BE49-F238E27FC236}">
                    <a16:creationId xmlns:a16="http://schemas.microsoft.com/office/drawing/2014/main" id="{43B29A36-50DB-B51A-D753-71CEFE37CDE2}"/>
                  </a:ext>
                </a:extLst>
              </p:cNvPr>
              <p:cNvPicPr/>
              <p:nvPr/>
            </p:nvPicPr>
            <p:blipFill>
              <a:blip r:embed="rId13"/>
              <a:stretch>
                <a:fillRect/>
              </a:stretch>
            </p:blipFill>
            <p:spPr>
              <a:xfrm>
                <a:off x="4411990" y="52632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4" name="Ink 53">
                <a:extLst>
                  <a:ext uri="{FF2B5EF4-FFF2-40B4-BE49-F238E27FC236}">
                    <a16:creationId xmlns:a16="http://schemas.microsoft.com/office/drawing/2014/main" id="{AE04DD2D-BFB2-4936-87DD-C45C0B496F2A}"/>
                  </a:ext>
                </a:extLst>
              </p14:cNvPr>
              <p14:cNvContentPartPr/>
              <p14:nvPr/>
            </p14:nvContentPartPr>
            <p14:xfrm>
              <a:off x="4627990" y="5130790"/>
              <a:ext cx="360" cy="360"/>
            </p14:xfrm>
          </p:contentPart>
        </mc:Choice>
        <mc:Fallback xmlns="">
          <p:pic>
            <p:nvPicPr>
              <p:cNvPr id="54" name="Ink 53">
                <a:extLst>
                  <a:ext uri="{FF2B5EF4-FFF2-40B4-BE49-F238E27FC236}">
                    <a16:creationId xmlns:a16="http://schemas.microsoft.com/office/drawing/2014/main" id="{AE04DD2D-BFB2-4936-87DD-C45C0B496F2A}"/>
                  </a:ext>
                </a:extLst>
              </p:cNvPr>
              <p:cNvPicPr/>
              <p:nvPr/>
            </p:nvPicPr>
            <p:blipFill>
              <a:blip r:embed="rId13"/>
              <a:stretch>
                <a:fillRect/>
              </a:stretch>
            </p:blipFill>
            <p:spPr>
              <a:xfrm>
                <a:off x="4565350" y="5068150"/>
                <a:ext cx="126000" cy="126000"/>
              </a:xfrm>
              <a:prstGeom prst="rect">
                <a:avLst/>
              </a:prstGeom>
            </p:spPr>
          </p:pic>
        </mc:Fallback>
      </mc:AlternateContent>
      <p:grpSp>
        <p:nvGrpSpPr>
          <p:cNvPr id="66" name="Group 65">
            <a:extLst>
              <a:ext uri="{FF2B5EF4-FFF2-40B4-BE49-F238E27FC236}">
                <a16:creationId xmlns:a16="http://schemas.microsoft.com/office/drawing/2014/main" id="{25958EE0-5705-C53E-98F7-61DBDBF9CCA5}"/>
              </a:ext>
            </a:extLst>
          </p:cNvPr>
          <p:cNvGrpSpPr/>
          <p:nvPr/>
        </p:nvGrpSpPr>
        <p:grpSpPr>
          <a:xfrm>
            <a:off x="3975395" y="5295071"/>
            <a:ext cx="526320" cy="260640"/>
            <a:chOff x="3956590" y="5304310"/>
            <a:chExt cx="526320" cy="260640"/>
          </a:xfrm>
        </p:grpSpPr>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0ABAB628-D3CA-D60F-D942-2E82309366C9}"/>
                    </a:ext>
                  </a:extLst>
                </p14:cNvPr>
                <p14:cNvContentPartPr/>
                <p14:nvPr/>
              </p14:nvContentPartPr>
              <p14:xfrm>
                <a:off x="4111390" y="5531830"/>
                <a:ext cx="360" cy="360"/>
              </p14:xfrm>
            </p:contentPart>
          </mc:Choice>
          <mc:Fallback xmlns="">
            <p:pic>
              <p:nvPicPr>
                <p:cNvPr id="16" name="Ink 15">
                  <a:extLst>
                    <a:ext uri="{FF2B5EF4-FFF2-40B4-BE49-F238E27FC236}">
                      <a16:creationId xmlns:a16="http://schemas.microsoft.com/office/drawing/2014/main" id="{0ABAB628-D3CA-D60F-D942-2E82309366C9}"/>
                    </a:ext>
                  </a:extLst>
                </p:cNvPr>
                <p:cNvPicPr/>
                <p:nvPr/>
              </p:nvPicPr>
              <p:blipFill>
                <a:blip r:embed="rId13"/>
                <a:stretch>
                  <a:fillRect/>
                </a:stretch>
              </p:blipFill>
              <p:spPr>
                <a:xfrm>
                  <a:off x="4048750" y="546883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0443122E-240F-450B-8649-FE01C1400B29}"/>
                    </a:ext>
                  </a:extLst>
                </p14:cNvPr>
                <p14:cNvContentPartPr/>
                <p14:nvPr/>
              </p14:nvContentPartPr>
              <p14:xfrm>
                <a:off x="4165390" y="5515990"/>
                <a:ext cx="360" cy="360"/>
              </p14:xfrm>
            </p:contentPart>
          </mc:Choice>
          <mc:Fallback xmlns="">
            <p:pic>
              <p:nvPicPr>
                <p:cNvPr id="17" name="Ink 16">
                  <a:extLst>
                    <a:ext uri="{FF2B5EF4-FFF2-40B4-BE49-F238E27FC236}">
                      <a16:creationId xmlns:a16="http://schemas.microsoft.com/office/drawing/2014/main" id="{0443122E-240F-450B-8649-FE01C1400B29}"/>
                    </a:ext>
                  </a:extLst>
                </p:cNvPr>
                <p:cNvPicPr/>
                <p:nvPr/>
              </p:nvPicPr>
              <p:blipFill>
                <a:blip r:embed="rId13"/>
                <a:stretch>
                  <a:fillRect/>
                </a:stretch>
              </p:blipFill>
              <p:spPr>
                <a:xfrm>
                  <a:off x="4102750" y="54529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003E19F5-2E6B-91E9-D0C0-10F2CD792BE1}"/>
                    </a:ext>
                  </a:extLst>
                </p14:cNvPr>
                <p14:cNvContentPartPr/>
                <p14:nvPr/>
              </p14:nvContentPartPr>
              <p14:xfrm>
                <a:off x="4143430" y="5525710"/>
                <a:ext cx="360" cy="360"/>
              </p14:xfrm>
            </p:contentPart>
          </mc:Choice>
          <mc:Fallback xmlns="">
            <p:pic>
              <p:nvPicPr>
                <p:cNvPr id="19" name="Ink 18">
                  <a:extLst>
                    <a:ext uri="{FF2B5EF4-FFF2-40B4-BE49-F238E27FC236}">
                      <a16:creationId xmlns:a16="http://schemas.microsoft.com/office/drawing/2014/main" id="{003E19F5-2E6B-91E9-D0C0-10F2CD792BE1}"/>
                    </a:ext>
                  </a:extLst>
                </p:cNvPr>
                <p:cNvPicPr/>
                <p:nvPr/>
              </p:nvPicPr>
              <p:blipFill>
                <a:blip r:embed="rId13"/>
                <a:stretch>
                  <a:fillRect/>
                </a:stretch>
              </p:blipFill>
              <p:spPr>
                <a:xfrm>
                  <a:off x="4080790" y="54630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FCDD64D0-FC2B-D0A7-DED8-D127DF50E08E}"/>
                    </a:ext>
                  </a:extLst>
                </p14:cNvPr>
                <p14:cNvContentPartPr/>
                <p14:nvPr/>
              </p14:nvContentPartPr>
              <p14:xfrm>
                <a:off x="4172950" y="5514550"/>
                <a:ext cx="360" cy="360"/>
              </p14:xfrm>
            </p:contentPart>
          </mc:Choice>
          <mc:Fallback xmlns="">
            <p:pic>
              <p:nvPicPr>
                <p:cNvPr id="22" name="Ink 21">
                  <a:extLst>
                    <a:ext uri="{FF2B5EF4-FFF2-40B4-BE49-F238E27FC236}">
                      <a16:creationId xmlns:a16="http://schemas.microsoft.com/office/drawing/2014/main" id="{FCDD64D0-FC2B-D0A7-DED8-D127DF50E08E}"/>
                    </a:ext>
                  </a:extLst>
                </p:cNvPr>
                <p:cNvPicPr/>
                <p:nvPr/>
              </p:nvPicPr>
              <p:blipFill>
                <a:blip r:embed="rId13"/>
                <a:stretch>
                  <a:fillRect/>
                </a:stretch>
              </p:blipFill>
              <p:spPr>
                <a:xfrm>
                  <a:off x="4109950" y="545191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ABBF625A-647D-9CDE-5339-068BB8910C7E}"/>
                    </a:ext>
                  </a:extLst>
                </p14:cNvPr>
                <p14:cNvContentPartPr/>
                <p14:nvPr/>
              </p14:nvContentPartPr>
              <p14:xfrm>
                <a:off x="4194190" y="5504110"/>
                <a:ext cx="360" cy="360"/>
              </p14:xfrm>
            </p:contentPart>
          </mc:Choice>
          <mc:Fallback xmlns="">
            <p:pic>
              <p:nvPicPr>
                <p:cNvPr id="24" name="Ink 23">
                  <a:extLst>
                    <a:ext uri="{FF2B5EF4-FFF2-40B4-BE49-F238E27FC236}">
                      <a16:creationId xmlns:a16="http://schemas.microsoft.com/office/drawing/2014/main" id="{ABBF625A-647D-9CDE-5339-068BB8910C7E}"/>
                    </a:ext>
                  </a:extLst>
                </p:cNvPr>
                <p:cNvPicPr/>
                <p:nvPr/>
              </p:nvPicPr>
              <p:blipFill>
                <a:blip r:embed="rId13"/>
                <a:stretch>
                  <a:fillRect/>
                </a:stretch>
              </p:blipFill>
              <p:spPr>
                <a:xfrm>
                  <a:off x="4131550" y="544111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6" name="Ink 25">
                  <a:extLst>
                    <a:ext uri="{FF2B5EF4-FFF2-40B4-BE49-F238E27FC236}">
                      <a16:creationId xmlns:a16="http://schemas.microsoft.com/office/drawing/2014/main" id="{0F233A8F-A4F7-62AF-4A0D-177E3324D314}"/>
                    </a:ext>
                  </a:extLst>
                </p14:cNvPr>
                <p14:cNvContentPartPr/>
                <p14:nvPr/>
              </p14:nvContentPartPr>
              <p14:xfrm>
                <a:off x="4220830" y="5489350"/>
                <a:ext cx="360" cy="360"/>
              </p14:xfrm>
            </p:contentPart>
          </mc:Choice>
          <mc:Fallback xmlns="">
            <p:pic>
              <p:nvPicPr>
                <p:cNvPr id="26" name="Ink 25">
                  <a:extLst>
                    <a:ext uri="{FF2B5EF4-FFF2-40B4-BE49-F238E27FC236}">
                      <a16:creationId xmlns:a16="http://schemas.microsoft.com/office/drawing/2014/main" id="{0F233A8F-A4F7-62AF-4A0D-177E3324D314}"/>
                    </a:ext>
                  </a:extLst>
                </p:cNvPr>
                <p:cNvPicPr/>
                <p:nvPr/>
              </p:nvPicPr>
              <p:blipFill>
                <a:blip r:embed="rId13"/>
                <a:stretch>
                  <a:fillRect/>
                </a:stretch>
              </p:blipFill>
              <p:spPr>
                <a:xfrm>
                  <a:off x="4158190" y="542635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9" name="Ink 28">
                  <a:extLst>
                    <a:ext uri="{FF2B5EF4-FFF2-40B4-BE49-F238E27FC236}">
                      <a16:creationId xmlns:a16="http://schemas.microsoft.com/office/drawing/2014/main" id="{2102877B-388E-9322-1FF3-BC6D8B4C5BA0}"/>
                    </a:ext>
                  </a:extLst>
                </p14:cNvPr>
                <p14:cNvContentPartPr/>
                <p14:nvPr/>
              </p14:nvContentPartPr>
              <p14:xfrm>
                <a:off x="4251430" y="5477470"/>
                <a:ext cx="360" cy="360"/>
              </p14:xfrm>
            </p:contentPart>
          </mc:Choice>
          <mc:Fallback xmlns="">
            <p:pic>
              <p:nvPicPr>
                <p:cNvPr id="29" name="Ink 28">
                  <a:extLst>
                    <a:ext uri="{FF2B5EF4-FFF2-40B4-BE49-F238E27FC236}">
                      <a16:creationId xmlns:a16="http://schemas.microsoft.com/office/drawing/2014/main" id="{2102877B-388E-9322-1FF3-BC6D8B4C5BA0}"/>
                    </a:ext>
                  </a:extLst>
                </p:cNvPr>
                <p:cNvPicPr/>
                <p:nvPr/>
              </p:nvPicPr>
              <p:blipFill>
                <a:blip r:embed="rId13"/>
                <a:stretch>
                  <a:fillRect/>
                </a:stretch>
              </p:blipFill>
              <p:spPr>
                <a:xfrm>
                  <a:off x="4188790" y="54144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1" name="Ink 30">
                  <a:extLst>
                    <a:ext uri="{FF2B5EF4-FFF2-40B4-BE49-F238E27FC236}">
                      <a16:creationId xmlns:a16="http://schemas.microsoft.com/office/drawing/2014/main" id="{8A0CE40A-E9CF-3564-9760-C6CE381522A9}"/>
                    </a:ext>
                  </a:extLst>
                </p14:cNvPr>
                <p14:cNvContentPartPr/>
                <p14:nvPr/>
              </p14:nvContentPartPr>
              <p14:xfrm>
                <a:off x="4274470" y="5460910"/>
                <a:ext cx="360" cy="360"/>
              </p14:xfrm>
            </p:contentPart>
          </mc:Choice>
          <mc:Fallback xmlns="">
            <p:pic>
              <p:nvPicPr>
                <p:cNvPr id="31" name="Ink 30">
                  <a:extLst>
                    <a:ext uri="{FF2B5EF4-FFF2-40B4-BE49-F238E27FC236}">
                      <a16:creationId xmlns:a16="http://schemas.microsoft.com/office/drawing/2014/main" id="{8A0CE40A-E9CF-3564-9760-C6CE381522A9}"/>
                    </a:ext>
                  </a:extLst>
                </p:cNvPr>
                <p:cNvPicPr/>
                <p:nvPr/>
              </p:nvPicPr>
              <p:blipFill>
                <a:blip r:embed="rId13"/>
                <a:stretch>
                  <a:fillRect/>
                </a:stretch>
              </p:blipFill>
              <p:spPr>
                <a:xfrm>
                  <a:off x="4211470" y="53982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3" name="Ink 32">
                  <a:extLst>
                    <a:ext uri="{FF2B5EF4-FFF2-40B4-BE49-F238E27FC236}">
                      <a16:creationId xmlns:a16="http://schemas.microsoft.com/office/drawing/2014/main" id="{652C275F-FDE6-95F1-359F-E9D6D7D7FA5A}"/>
                    </a:ext>
                  </a:extLst>
                </p14:cNvPr>
                <p14:cNvContentPartPr/>
                <p14:nvPr/>
              </p14:nvContentPartPr>
              <p14:xfrm>
                <a:off x="4315870" y="5436790"/>
                <a:ext cx="360" cy="360"/>
              </p14:xfrm>
            </p:contentPart>
          </mc:Choice>
          <mc:Fallback xmlns="">
            <p:pic>
              <p:nvPicPr>
                <p:cNvPr id="33" name="Ink 32">
                  <a:extLst>
                    <a:ext uri="{FF2B5EF4-FFF2-40B4-BE49-F238E27FC236}">
                      <a16:creationId xmlns:a16="http://schemas.microsoft.com/office/drawing/2014/main" id="{652C275F-FDE6-95F1-359F-E9D6D7D7FA5A}"/>
                    </a:ext>
                  </a:extLst>
                </p:cNvPr>
                <p:cNvPicPr/>
                <p:nvPr/>
              </p:nvPicPr>
              <p:blipFill>
                <a:blip r:embed="rId13"/>
                <a:stretch>
                  <a:fillRect/>
                </a:stretch>
              </p:blipFill>
              <p:spPr>
                <a:xfrm>
                  <a:off x="4252870" y="53737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6" name="Ink 35">
                  <a:extLst>
                    <a:ext uri="{FF2B5EF4-FFF2-40B4-BE49-F238E27FC236}">
                      <a16:creationId xmlns:a16="http://schemas.microsoft.com/office/drawing/2014/main" id="{3621E037-6575-F560-6564-79A38FEB1FC9}"/>
                    </a:ext>
                  </a:extLst>
                </p14:cNvPr>
                <p14:cNvContentPartPr/>
                <p14:nvPr/>
              </p14:nvContentPartPr>
              <p14:xfrm>
                <a:off x="4351150" y="5418430"/>
                <a:ext cx="360" cy="360"/>
              </p14:xfrm>
            </p:contentPart>
          </mc:Choice>
          <mc:Fallback xmlns="">
            <p:pic>
              <p:nvPicPr>
                <p:cNvPr id="36" name="Ink 35">
                  <a:extLst>
                    <a:ext uri="{FF2B5EF4-FFF2-40B4-BE49-F238E27FC236}">
                      <a16:creationId xmlns:a16="http://schemas.microsoft.com/office/drawing/2014/main" id="{3621E037-6575-F560-6564-79A38FEB1FC9}"/>
                    </a:ext>
                  </a:extLst>
                </p:cNvPr>
                <p:cNvPicPr/>
                <p:nvPr/>
              </p:nvPicPr>
              <p:blipFill>
                <a:blip r:embed="rId13"/>
                <a:stretch>
                  <a:fillRect/>
                </a:stretch>
              </p:blipFill>
              <p:spPr>
                <a:xfrm>
                  <a:off x="4288510" y="535543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8" name="Ink 37">
                  <a:extLst>
                    <a:ext uri="{FF2B5EF4-FFF2-40B4-BE49-F238E27FC236}">
                      <a16:creationId xmlns:a16="http://schemas.microsoft.com/office/drawing/2014/main" id="{DFC2680F-3DCB-BB27-DE01-1455F84996E1}"/>
                    </a:ext>
                  </a:extLst>
                </p14:cNvPr>
                <p14:cNvContentPartPr/>
                <p14:nvPr/>
              </p14:nvContentPartPr>
              <p14:xfrm>
                <a:off x="4364110" y="5401870"/>
                <a:ext cx="360" cy="360"/>
              </p14:xfrm>
            </p:contentPart>
          </mc:Choice>
          <mc:Fallback xmlns="">
            <p:pic>
              <p:nvPicPr>
                <p:cNvPr id="38" name="Ink 37">
                  <a:extLst>
                    <a:ext uri="{FF2B5EF4-FFF2-40B4-BE49-F238E27FC236}">
                      <a16:creationId xmlns:a16="http://schemas.microsoft.com/office/drawing/2014/main" id="{DFC2680F-3DCB-BB27-DE01-1455F84996E1}"/>
                    </a:ext>
                  </a:extLst>
                </p:cNvPr>
                <p:cNvPicPr/>
                <p:nvPr/>
              </p:nvPicPr>
              <p:blipFill>
                <a:blip r:embed="rId13"/>
                <a:stretch>
                  <a:fillRect/>
                </a:stretch>
              </p:blipFill>
              <p:spPr>
                <a:xfrm>
                  <a:off x="4301110" y="53388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9" name="Ink 38">
                  <a:extLst>
                    <a:ext uri="{FF2B5EF4-FFF2-40B4-BE49-F238E27FC236}">
                      <a16:creationId xmlns:a16="http://schemas.microsoft.com/office/drawing/2014/main" id="{72773BDD-C01D-DD50-2A3D-A40CA95B0BA7}"/>
                    </a:ext>
                  </a:extLst>
                </p14:cNvPr>
                <p14:cNvContentPartPr/>
                <p14:nvPr/>
              </p14:nvContentPartPr>
              <p14:xfrm>
                <a:off x="4399390" y="5380630"/>
                <a:ext cx="360" cy="360"/>
              </p14:xfrm>
            </p:contentPart>
          </mc:Choice>
          <mc:Fallback xmlns="">
            <p:pic>
              <p:nvPicPr>
                <p:cNvPr id="39" name="Ink 38">
                  <a:extLst>
                    <a:ext uri="{FF2B5EF4-FFF2-40B4-BE49-F238E27FC236}">
                      <a16:creationId xmlns:a16="http://schemas.microsoft.com/office/drawing/2014/main" id="{72773BDD-C01D-DD50-2A3D-A40CA95B0BA7}"/>
                    </a:ext>
                  </a:extLst>
                </p:cNvPr>
                <p:cNvPicPr/>
                <p:nvPr/>
              </p:nvPicPr>
              <p:blipFill>
                <a:blip r:embed="rId13"/>
                <a:stretch>
                  <a:fillRect/>
                </a:stretch>
              </p:blipFill>
              <p:spPr>
                <a:xfrm>
                  <a:off x="4336390" y="531763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1" name="Ink 40">
                  <a:extLst>
                    <a:ext uri="{FF2B5EF4-FFF2-40B4-BE49-F238E27FC236}">
                      <a16:creationId xmlns:a16="http://schemas.microsoft.com/office/drawing/2014/main" id="{2E85A347-DEBA-A901-12C9-B01880EE6A2B}"/>
                    </a:ext>
                  </a:extLst>
                </p14:cNvPr>
                <p14:cNvContentPartPr/>
                <p14:nvPr/>
              </p14:nvContentPartPr>
              <p14:xfrm>
                <a:off x="4422070" y="5364430"/>
                <a:ext cx="360" cy="360"/>
              </p14:xfrm>
            </p:contentPart>
          </mc:Choice>
          <mc:Fallback xmlns="">
            <p:pic>
              <p:nvPicPr>
                <p:cNvPr id="41" name="Ink 40">
                  <a:extLst>
                    <a:ext uri="{FF2B5EF4-FFF2-40B4-BE49-F238E27FC236}">
                      <a16:creationId xmlns:a16="http://schemas.microsoft.com/office/drawing/2014/main" id="{2E85A347-DEBA-A901-12C9-B01880EE6A2B}"/>
                    </a:ext>
                  </a:extLst>
                </p:cNvPr>
                <p:cNvPicPr/>
                <p:nvPr/>
              </p:nvPicPr>
              <p:blipFill>
                <a:blip r:embed="rId13"/>
                <a:stretch>
                  <a:fillRect/>
                </a:stretch>
              </p:blipFill>
              <p:spPr>
                <a:xfrm>
                  <a:off x="4359430" y="530143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Ink 42">
                  <a:extLst>
                    <a:ext uri="{FF2B5EF4-FFF2-40B4-BE49-F238E27FC236}">
                      <a16:creationId xmlns:a16="http://schemas.microsoft.com/office/drawing/2014/main" id="{1B69E036-6D5A-400A-1B21-C3DD89F7CFC8}"/>
                    </a:ext>
                  </a:extLst>
                </p14:cNvPr>
                <p14:cNvContentPartPr/>
                <p14:nvPr/>
              </p14:nvContentPartPr>
              <p14:xfrm>
                <a:off x="4445110" y="5345350"/>
                <a:ext cx="360" cy="360"/>
              </p14:xfrm>
            </p:contentPart>
          </mc:Choice>
          <mc:Fallback xmlns="">
            <p:pic>
              <p:nvPicPr>
                <p:cNvPr id="43" name="Ink 42">
                  <a:extLst>
                    <a:ext uri="{FF2B5EF4-FFF2-40B4-BE49-F238E27FC236}">
                      <a16:creationId xmlns:a16="http://schemas.microsoft.com/office/drawing/2014/main" id="{1B69E036-6D5A-400A-1B21-C3DD89F7CFC8}"/>
                    </a:ext>
                  </a:extLst>
                </p:cNvPr>
                <p:cNvPicPr/>
                <p:nvPr/>
              </p:nvPicPr>
              <p:blipFill>
                <a:blip r:embed="rId13"/>
                <a:stretch>
                  <a:fillRect/>
                </a:stretch>
              </p:blipFill>
              <p:spPr>
                <a:xfrm>
                  <a:off x="4382110" y="528271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5" name="Ink 44">
                  <a:extLst>
                    <a:ext uri="{FF2B5EF4-FFF2-40B4-BE49-F238E27FC236}">
                      <a16:creationId xmlns:a16="http://schemas.microsoft.com/office/drawing/2014/main" id="{0CEB5865-99C3-1E04-6E05-F6BF3A8C1B09}"/>
                    </a:ext>
                  </a:extLst>
                </p14:cNvPr>
                <p14:cNvContentPartPr/>
                <p14:nvPr/>
              </p14:nvContentPartPr>
              <p14:xfrm>
                <a:off x="4482550" y="5304310"/>
                <a:ext cx="360" cy="360"/>
              </p14:xfrm>
            </p:contentPart>
          </mc:Choice>
          <mc:Fallback xmlns="">
            <p:pic>
              <p:nvPicPr>
                <p:cNvPr id="45" name="Ink 44">
                  <a:extLst>
                    <a:ext uri="{FF2B5EF4-FFF2-40B4-BE49-F238E27FC236}">
                      <a16:creationId xmlns:a16="http://schemas.microsoft.com/office/drawing/2014/main" id="{0CEB5865-99C3-1E04-6E05-F6BF3A8C1B09}"/>
                    </a:ext>
                  </a:extLst>
                </p:cNvPr>
                <p:cNvPicPr/>
                <p:nvPr/>
              </p:nvPicPr>
              <p:blipFill>
                <a:blip r:embed="rId13"/>
                <a:stretch>
                  <a:fillRect/>
                </a:stretch>
              </p:blipFill>
              <p:spPr>
                <a:xfrm>
                  <a:off x="4419550" y="524131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5" name="Ink 54">
                  <a:extLst>
                    <a:ext uri="{FF2B5EF4-FFF2-40B4-BE49-F238E27FC236}">
                      <a16:creationId xmlns:a16="http://schemas.microsoft.com/office/drawing/2014/main" id="{1084B319-FB80-4804-1DDB-4840E2CE489D}"/>
                    </a:ext>
                  </a:extLst>
                </p14:cNvPr>
                <p14:cNvContentPartPr/>
                <p14:nvPr/>
              </p14:nvContentPartPr>
              <p14:xfrm>
                <a:off x="3956590" y="5564590"/>
                <a:ext cx="360" cy="360"/>
              </p14:xfrm>
            </p:contentPart>
          </mc:Choice>
          <mc:Fallback xmlns="">
            <p:pic>
              <p:nvPicPr>
                <p:cNvPr id="55" name="Ink 54">
                  <a:extLst>
                    <a:ext uri="{FF2B5EF4-FFF2-40B4-BE49-F238E27FC236}">
                      <a16:creationId xmlns:a16="http://schemas.microsoft.com/office/drawing/2014/main" id="{1084B319-FB80-4804-1DDB-4840E2CE489D}"/>
                    </a:ext>
                  </a:extLst>
                </p:cNvPr>
                <p:cNvPicPr/>
                <p:nvPr/>
              </p:nvPicPr>
              <p:blipFill>
                <a:blip r:embed="rId13"/>
                <a:stretch>
                  <a:fillRect/>
                </a:stretch>
              </p:blipFill>
              <p:spPr>
                <a:xfrm>
                  <a:off x="3893590" y="55015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7" name="Ink 56">
                  <a:extLst>
                    <a:ext uri="{FF2B5EF4-FFF2-40B4-BE49-F238E27FC236}">
                      <a16:creationId xmlns:a16="http://schemas.microsoft.com/office/drawing/2014/main" id="{A06C7A6B-4975-5972-5B9C-84BEF07FDFAE}"/>
                    </a:ext>
                  </a:extLst>
                </p14:cNvPr>
                <p14:cNvContentPartPr/>
                <p14:nvPr/>
              </p14:nvContentPartPr>
              <p14:xfrm>
                <a:off x="3973870" y="5560270"/>
                <a:ext cx="360" cy="360"/>
              </p14:xfrm>
            </p:contentPart>
          </mc:Choice>
          <mc:Fallback xmlns="">
            <p:pic>
              <p:nvPicPr>
                <p:cNvPr id="57" name="Ink 56">
                  <a:extLst>
                    <a:ext uri="{FF2B5EF4-FFF2-40B4-BE49-F238E27FC236}">
                      <a16:creationId xmlns:a16="http://schemas.microsoft.com/office/drawing/2014/main" id="{A06C7A6B-4975-5972-5B9C-84BEF07FDFAE}"/>
                    </a:ext>
                  </a:extLst>
                </p:cNvPr>
                <p:cNvPicPr/>
                <p:nvPr/>
              </p:nvPicPr>
              <p:blipFill>
                <a:blip r:embed="rId13"/>
                <a:stretch>
                  <a:fillRect/>
                </a:stretch>
              </p:blipFill>
              <p:spPr>
                <a:xfrm>
                  <a:off x="3911230" y="549763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9" name="Ink 58">
                  <a:extLst>
                    <a:ext uri="{FF2B5EF4-FFF2-40B4-BE49-F238E27FC236}">
                      <a16:creationId xmlns:a16="http://schemas.microsoft.com/office/drawing/2014/main" id="{C45F3295-AF80-6F45-868E-C839D957AB86}"/>
                    </a:ext>
                  </a:extLst>
                </p14:cNvPr>
                <p14:cNvContentPartPr/>
                <p14:nvPr/>
              </p14:nvContentPartPr>
              <p14:xfrm>
                <a:off x="3988630" y="5555590"/>
                <a:ext cx="360" cy="360"/>
              </p14:xfrm>
            </p:contentPart>
          </mc:Choice>
          <mc:Fallback xmlns="">
            <p:pic>
              <p:nvPicPr>
                <p:cNvPr id="59" name="Ink 58">
                  <a:extLst>
                    <a:ext uri="{FF2B5EF4-FFF2-40B4-BE49-F238E27FC236}">
                      <a16:creationId xmlns:a16="http://schemas.microsoft.com/office/drawing/2014/main" id="{C45F3295-AF80-6F45-868E-C839D957AB86}"/>
                    </a:ext>
                  </a:extLst>
                </p:cNvPr>
                <p:cNvPicPr/>
                <p:nvPr/>
              </p:nvPicPr>
              <p:blipFill>
                <a:blip r:embed="rId13"/>
                <a:stretch>
                  <a:fillRect/>
                </a:stretch>
              </p:blipFill>
              <p:spPr>
                <a:xfrm>
                  <a:off x="3925990" y="54925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0" name="Ink 59">
                  <a:extLst>
                    <a:ext uri="{FF2B5EF4-FFF2-40B4-BE49-F238E27FC236}">
                      <a16:creationId xmlns:a16="http://schemas.microsoft.com/office/drawing/2014/main" id="{7902C989-F1E0-D673-67EA-22D10C8AC89A}"/>
                    </a:ext>
                  </a:extLst>
                </p14:cNvPr>
                <p14:cNvContentPartPr/>
                <p14:nvPr/>
              </p14:nvContentPartPr>
              <p14:xfrm>
                <a:off x="4003750" y="5551990"/>
                <a:ext cx="360" cy="360"/>
              </p14:xfrm>
            </p:contentPart>
          </mc:Choice>
          <mc:Fallback xmlns="">
            <p:pic>
              <p:nvPicPr>
                <p:cNvPr id="60" name="Ink 59">
                  <a:extLst>
                    <a:ext uri="{FF2B5EF4-FFF2-40B4-BE49-F238E27FC236}">
                      <a16:creationId xmlns:a16="http://schemas.microsoft.com/office/drawing/2014/main" id="{7902C989-F1E0-D673-67EA-22D10C8AC89A}"/>
                    </a:ext>
                  </a:extLst>
                </p:cNvPr>
                <p:cNvPicPr/>
                <p:nvPr/>
              </p:nvPicPr>
              <p:blipFill>
                <a:blip r:embed="rId13"/>
                <a:stretch>
                  <a:fillRect/>
                </a:stretch>
              </p:blipFill>
              <p:spPr>
                <a:xfrm>
                  <a:off x="3940750" y="548935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1" name="Ink 60">
                  <a:extLst>
                    <a:ext uri="{FF2B5EF4-FFF2-40B4-BE49-F238E27FC236}">
                      <a16:creationId xmlns:a16="http://schemas.microsoft.com/office/drawing/2014/main" id="{41E7A977-72A2-99F5-7CB2-CCF26853E303}"/>
                    </a:ext>
                  </a:extLst>
                </p14:cNvPr>
                <p14:cNvContentPartPr/>
                <p14:nvPr/>
              </p14:nvContentPartPr>
              <p14:xfrm>
                <a:off x="4022830" y="5550550"/>
                <a:ext cx="360" cy="360"/>
              </p14:xfrm>
            </p:contentPart>
          </mc:Choice>
          <mc:Fallback xmlns="">
            <p:pic>
              <p:nvPicPr>
                <p:cNvPr id="61" name="Ink 60">
                  <a:extLst>
                    <a:ext uri="{FF2B5EF4-FFF2-40B4-BE49-F238E27FC236}">
                      <a16:creationId xmlns:a16="http://schemas.microsoft.com/office/drawing/2014/main" id="{41E7A977-72A2-99F5-7CB2-CCF26853E303}"/>
                    </a:ext>
                  </a:extLst>
                </p:cNvPr>
                <p:cNvPicPr/>
                <p:nvPr/>
              </p:nvPicPr>
              <p:blipFill>
                <a:blip r:embed="rId13"/>
                <a:stretch>
                  <a:fillRect/>
                </a:stretch>
              </p:blipFill>
              <p:spPr>
                <a:xfrm>
                  <a:off x="3960190" y="548755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3" name="Ink 62">
                  <a:extLst>
                    <a:ext uri="{FF2B5EF4-FFF2-40B4-BE49-F238E27FC236}">
                      <a16:creationId xmlns:a16="http://schemas.microsoft.com/office/drawing/2014/main" id="{4205B771-B9A5-1D1E-5AC3-AB01B764E73E}"/>
                    </a:ext>
                  </a:extLst>
                </p14:cNvPr>
                <p14:cNvContentPartPr/>
                <p14:nvPr/>
              </p14:nvContentPartPr>
              <p14:xfrm>
                <a:off x="4040110" y="5546230"/>
                <a:ext cx="360" cy="360"/>
              </p14:xfrm>
            </p:contentPart>
          </mc:Choice>
          <mc:Fallback xmlns="">
            <p:pic>
              <p:nvPicPr>
                <p:cNvPr id="63" name="Ink 62">
                  <a:extLst>
                    <a:ext uri="{FF2B5EF4-FFF2-40B4-BE49-F238E27FC236}">
                      <a16:creationId xmlns:a16="http://schemas.microsoft.com/office/drawing/2014/main" id="{4205B771-B9A5-1D1E-5AC3-AB01B764E73E}"/>
                    </a:ext>
                  </a:extLst>
                </p:cNvPr>
                <p:cNvPicPr/>
                <p:nvPr/>
              </p:nvPicPr>
              <p:blipFill>
                <a:blip r:embed="rId13"/>
                <a:stretch>
                  <a:fillRect/>
                </a:stretch>
              </p:blipFill>
              <p:spPr>
                <a:xfrm>
                  <a:off x="3977110" y="54835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4" name="Ink 63">
                  <a:extLst>
                    <a:ext uri="{FF2B5EF4-FFF2-40B4-BE49-F238E27FC236}">
                      <a16:creationId xmlns:a16="http://schemas.microsoft.com/office/drawing/2014/main" id="{3CD81704-4E06-96AD-9E77-743B6DEBB02B}"/>
                    </a:ext>
                  </a:extLst>
                </p14:cNvPr>
                <p14:cNvContentPartPr/>
                <p14:nvPr/>
              </p14:nvContentPartPr>
              <p14:xfrm>
                <a:off x="4055590" y="5538310"/>
                <a:ext cx="360" cy="360"/>
              </p14:xfrm>
            </p:contentPart>
          </mc:Choice>
          <mc:Fallback xmlns="">
            <p:pic>
              <p:nvPicPr>
                <p:cNvPr id="64" name="Ink 63">
                  <a:extLst>
                    <a:ext uri="{FF2B5EF4-FFF2-40B4-BE49-F238E27FC236}">
                      <a16:creationId xmlns:a16="http://schemas.microsoft.com/office/drawing/2014/main" id="{3CD81704-4E06-96AD-9E77-743B6DEBB02B}"/>
                    </a:ext>
                  </a:extLst>
                </p:cNvPr>
                <p:cNvPicPr/>
                <p:nvPr/>
              </p:nvPicPr>
              <p:blipFill>
                <a:blip r:embed="rId13"/>
                <a:stretch>
                  <a:fillRect/>
                </a:stretch>
              </p:blipFill>
              <p:spPr>
                <a:xfrm>
                  <a:off x="3992590" y="54756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5" name="Ink 64">
                  <a:extLst>
                    <a:ext uri="{FF2B5EF4-FFF2-40B4-BE49-F238E27FC236}">
                      <a16:creationId xmlns:a16="http://schemas.microsoft.com/office/drawing/2014/main" id="{E6499068-0F5A-CD22-8B72-CC9127E83A6B}"/>
                    </a:ext>
                  </a:extLst>
                </p14:cNvPr>
                <p14:cNvContentPartPr/>
                <p14:nvPr/>
              </p14:nvContentPartPr>
              <p14:xfrm>
                <a:off x="4076470" y="5535070"/>
                <a:ext cx="360" cy="360"/>
              </p14:xfrm>
            </p:contentPart>
          </mc:Choice>
          <mc:Fallback xmlns="">
            <p:pic>
              <p:nvPicPr>
                <p:cNvPr id="65" name="Ink 64">
                  <a:extLst>
                    <a:ext uri="{FF2B5EF4-FFF2-40B4-BE49-F238E27FC236}">
                      <a16:creationId xmlns:a16="http://schemas.microsoft.com/office/drawing/2014/main" id="{E6499068-0F5A-CD22-8B72-CC9127E83A6B}"/>
                    </a:ext>
                  </a:extLst>
                </p:cNvPr>
                <p:cNvPicPr/>
                <p:nvPr/>
              </p:nvPicPr>
              <p:blipFill>
                <a:blip r:embed="rId13"/>
                <a:stretch>
                  <a:fillRect/>
                </a:stretch>
              </p:blipFill>
              <p:spPr>
                <a:xfrm>
                  <a:off x="4013830" y="5472430"/>
                  <a:ext cx="126000" cy="126000"/>
                </a:xfrm>
                <a:prstGeom prst="rect">
                  <a:avLst/>
                </a:prstGeom>
              </p:spPr>
            </p:pic>
          </mc:Fallback>
        </mc:AlternateContent>
      </p:grpSp>
      <p:pic>
        <p:nvPicPr>
          <p:cNvPr id="69" name="Picture 68">
            <a:extLst>
              <a:ext uri="{FF2B5EF4-FFF2-40B4-BE49-F238E27FC236}">
                <a16:creationId xmlns:a16="http://schemas.microsoft.com/office/drawing/2014/main" id="{4C29DD33-54AC-9864-C7D4-AF33755DEED4}"/>
              </a:ext>
            </a:extLst>
          </p:cNvPr>
          <p:cNvPicPr>
            <a:picLocks noChangeAspect="1"/>
          </p:cNvPicPr>
          <p:nvPr/>
        </p:nvPicPr>
        <p:blipFill>
          <a:blip r:embed="rId39"/>
          <a:stretch>
            <a:fillRect/>
          </a:stretch>
        </p:blipFill>
        <p:spPr>
          <a:xfrm>
            <a:off x="11289802" y="6089087"/>
            <a:ext cx="1063232" cy="1049347"/>
          </a:xfrm>
          <a:prstGeom prst="rect">
            <a:avLst/>
          </a:prstGeom>
        </p:spPr>
      </p:pic>
      <p:pic>
        <p:nvPicPr>
          <p:cNvPr id="70" name="Picture 69">
            <a:extLst>
              <a:ext uri="{FF2B5EF4-FFF2-40B4-BE49-F238E27FC236}">
                <a16:creationId xmlns:a16="http://schemas.microsoft.com/office/drawing/2014/main" id="{5A698D6A-E196-4BC9-D0B7-ACCBF08DD315}"/>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71" name="Slide Number Placeholder 5">
            <a:extLst>
              <a:ext uri="{FF2B5EF4-FFF2-40B4-BE49-F238E27FC236}">
                <a16:creationId xmlns:a16="http://schemas.microsoft.com/office/drawing/2014/main" id="{BCD15022-7FC2-BA17-4849-BB64D9FF3798}"/>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11" name="Date Placeholder 3">
            <a:extLst>
              <a:ext uri="{FF2B5EF4-FFF2-40B4-BE49-F238E27FC236}">
                <a16:creationId xmlns:a16="http://schemas.microsoft.com/office/drawing/2014/main" id="{80C69370-3AAE-1C4F-8B5B-18836203E651}"/>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pic>
        <p:nvPicPr>
          <p:cNvPr id="5" name="Picture 4">
            <a:extLst>
              <a:ext uri="{FF2B5EF4-FFF2-40B4-BE49-F238E27FC236}">
                <a16:creationId xmlns:a16="http://schemas.microsoft.com/office/drawing/2014/main" id="{4F4AA5BD-18F3-7E6C-CAC6-276285F310C8}"/>
              </a:ext>
            </a:extLst>
          </p:cNvPr>
          <p:cNvPicPr>
            <a:picLocks noChangeAspect="1"/>
          </p:cNvPicPr>
          <p:nvPr/>
        </p:nvPicPr>
        <p:blipFill>
          <a:blip r:embed="rId41"/>
          <a:srcRect l="41852"/>
          <a:stretch/>
        </p:blipFill>
        <p:spPr>
          <a:xfrm>
            <a:off x="-1110592" y="-1159800"/>
            <a:ext cx="5848890" cy="6715151"/>
          </a:xfrm>
          <a:prstGeom prst="round2DiagRect">
            <a:avLst>
              <a:gd name="adj1" fmla="val 16667"/>
              <a:gd name="adj2" fmla="val 20540"/>
            </a:avLst>
          </a:prstGeom>
          <a:ln w="88900" cap="sq">
            <a:noFill/>
            <a:miter lim="800000"/>
          </a:ln>
          <a:effectLst/>
        </p:spPr>
      </p:pic>
    </p:spTree>
    <p:extLst>
      <p:ext uri="{BB962C8B-B14F-4D97-AF65-F5344CB8AC3E}">
        <p14:creationId xmlns:p14="http://schemas.microsoft.com/office/powerpoint/2010/main" val="622787620"/>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and Image">
    <p:spTree>
      <p:nvGrpSpPr>
        <p:cNvPr id="1" name=""/>
        <p:cNvGrpSpPr/>
        <p:nvPr/>
      </p:nvGrpSpPr>
      <p:grpSpPr>
        <a:xfrm>
          <a:off x="0" y="0"/>
          <a:ext cx="0" cy="0"/>
          <a:chOff x="0" y="0"/>
          <a:chExt cx="0" cy="0"/>
        </a:xfrm>
      </p:grpSpPr>
      <p:sp>
        <p:nvSpPr>
          <p:cNvPr id="24" name="Title Placeholder 12">
            <a:extLst>
              <a:ext uri="{FF2B5EF4-FFF2-40B4-BE49-F238E27FC236}">
                <a16:creationId xmlns:a16="http://schemas.microsoft.com/office/drawing/2014/main" id="{AD90049F-E20E-ED97-E48B-9A07C0664CF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line</a:t>
            </a:r>
            <a:br>
              <a:rPr lang="en-GB" dirty="0"/>
            </a:br>
            <a:r>
              <a:rPr lang="en-GB" dirty="0"/>
              <a:t>line</a:t>
            </a:r>
            <a:br>
              <a:rPr lang="en-GB" dirty="0"/>
            </a:br>
            <a:r>
              <a:rPr lang="en-GB" dirty="0"/>
              <a:t>up to 3 lines (best 2)</a:t>
            </a:r>
            <a:endParaRPr lang="en-DK" dirty="0"/>
          </a:p>
        </p:txBody>
      </p:sp>
      <p:sp>
        <p:nvSpPr>
          <p:cNvPr id="3" name="Picture Placeholder 2">
            <a:extLst>
              <a:ext uri="{FF2B5EF4-FFF2-40B4-BE49-F238E27FC236}">
                <a16:creationId xmlns:a16="http://schemas.microsoft.com/office/drawing/2014/main" id="{5B1FDF8D-7C62-3AD4-FEC3-A6E2FE72EDDE}"/>
              </a:ext>
            </a:extLst>
          </p:cNvPr>
          <p:cNvSpPr>
            <a:spLocks noGrp="1" noChangeAspect="1"/>
          </p:cNvSpPr>
          <p:nvPr>
            <p:ph type="pic" sz="quarter" idx="10"/>
          </p:nvPr>
        </p:nvSpPr>
        <p:spPr>
          <a:xfrm>
            <a:off x="587375" y="1736725"/>
            <a:ext cx="8821669" cy="4358246"/>
          </a:xfrm>
        </p:spPr>
        <p:txBody>
          <a:bodyPr/>
          <a:lstStyle/>
          <a:p>
            <a:r>
              <a:rPr lang="en-GB"/>
              <a:t>Click icon to add picture</a:t>
            </a:r>
            <a:endParaRPr lang="en-DK" dirty="0"/>
          </a:p>
        </p:txBody>
      </p:sp>
      <p:sp>
        <p:nvSpPr>
          <p:cNvPr id="2" name="Slide Number Placeholder 5">
            <a:extLst>
              <a:ext uri="{FF2B5EF4-FFF2-40B4-BE49-F238E27FC236}">
                <a16:creationId xmlns:a16="http://schemas.microsoft.com/office/drawing/2014/main" id="{DE2E15C3-899E-2F7E-6105-95588E4EC786}"/>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5" name="Date Placeholder 3">
            <a:extLst>
              <a:ext uri="{FF2B5EF4-FFF2-40B4-BE49-F238E27FC236}">
                <a16:creationId xmlns:a16="http://schemas.microsoft.com/office/drawing/2014/main" id="{BD4CD492-5267-8CE3-9BA2-E0DFCC89774F}"/>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3117677195"/>
      </p:ext>
    </p:extLst>
  </p:cSld>
  <p:clrMapOvr>
    <a:masterClrMapping/>
  </p:clrMapOvr>
  <p:extLst>
    <p:ext uri="{DCECCB84-F9BA-43D5-87BE-67443E8EF086}">
      <p15:sldGuideLst xmlns:p15="http://schemas.microsoft.com/office/powerpoint/2012/main">
        <p15:guide id="7" pos="7469">
          <p15:clr>
            <a:srgbClr val="FBAE40"/>
          </p15:clr>
        </p15:guide>
        <p15:guide id="8" pos="16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11_Title and Content_image1">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pic>
        <p:nvPicPr>
          <p:cNvPr id="4" name="Picture 3">
            <a:extLst>
              <a:ext uri="{FF2B5EF4-FFF2-40B4-BE49-F238E27FC236}">
                <a16:creationId xmlns:a16="http://schemas.microsoft.com/office/drawing/2014/main" id="{13EA8EA5-749C-5FFD-21C0-6F9BD563A9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9054"/>
            <a:ext cx="4691063" cy="5490691"/>
          </a:xfrm>
          <a:prstGeom prst="rect">
            <a:avLst/>
          </a:prstGeom>
        </p:spPr>
      </p:pic>
      <p:pic>
        <p:nvPicPr>
          <p:cNvPr id="11" name="Picture 10">
            <a:extLst>
              <a:ext uri="{FF2B5EF4-FFF2-40B4-BE49-F238E27FC236}">
                <a16:creationId xmlns:a16="http://schemas.microsoft.com/office/drawing/2014/main" id="{FCDD3ED0-57D6-222C-883E-2C346A1D05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90" y="-14288"/>
            <a:ext cx="4691063" cy="5490692"/>
          </a:xfrm>
          <a:prstGeom prst="rect">
            <a:avLst/>
          </a:prstGeom>
        </p:spPr>
      </p:pic>
      <p:pic>
        <p:nvPicPr>
          <p:cNvPr id="3" name="Picture 2">
            <a:extLst>
              <a:ext uri="{FF2B5EF4-FFF2-40B4-BE49-F238E27FC236}">
                <a16:creationId xmlns:a16="http://schemas.microsoft.com/office/drawing/2014/main" id="{5C566DAB-B635-9186-AAF2-EC08F0884475}"/>
              </a:ext>
            </a:extLst>
          </p:cNvPr>
          <p:cNvPicPr>
            <a:picLocks noChangeAspect="1"/>
          </p:cNvPicPr>
          <p:nvPr/>
        </p:nvPicPr>
        <p:blipFill rotWithShape="1">
          <a:blip r:embed="rId4">
            <a:alphaModFix/>
          </a:blip>
          <a:srcRect l="19578" t="5832" r="19510" b="22441"/>
          <a:stretch/>
        </p:blipFill>
        <p:spPr>
          <a:xfrm>
            <a:off x="296898" y="39104"/>
            <a:ext cx="4379875" cy="5090108"/>
          </a:xfrm>
          <a:prstGeom prst="rect">
            <a:avLst/>
          </a:prstGeom>
        </p:spPr>
      </p:pic>
      <p:grpSp>
        <p:nvGrpSpPr>
          <p:cNvPr id="31" name="Group 30">
            <a:extLst>
              <a:ext uri="{FF2B5EF4-FFF2-40B4-BE49-F238E27FC236}">
                <a16:creationId xmlns:a16="http://schemas.microsoft.com/office/drawing/2014/main" id="{9372D2F7-9E08-0133-6E4D-4495B3CA49EB}"/>
              </a:ext>
            </a:extLst>
          </p:cNvPr>
          <p:cNvGrpSpPr/>
          <p:nvPr/>
        </p:nvGrpSpPr>
        <p:grpSpPr>
          <a:xfrm>
            <a:off x="4493108" y="4845929"/>
            <a:ext cx="354935" cy="484051"/>
            <a:chOff x="4493108" y="4845929"/>
            <a:chExt cx="354935" cy="484051"/>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79A70A51-58AB-7B86-9164-261B401C721F}"/>
                    </a:ext>
                  </a:extLst>
                </p14:cNvPr>
                <p14:cNvContentPartPr/>
                <p14:nvPr/>
              </p14:nvContentPartPr>
              <p14:xfrm>
                <a:off x="4701883" y="5110740"/>
                <a:ext cx="146160" cy="138600"/>
              </p14:xfrm>
            </p:contentPart>
          </mc:Choice>
          <mc:Fallback xmlns="">
            <p:pic>
              <p:nvPicPr>
                <p:cNvPr id="5" name="Ink 4">
                  <a:extLst>
                    <a:ext uri="{FF2B5EF4-FFF2-40B4-BE49-F238E27FC236}">
                      <a16:creationId xmlns:a16="http://schemas.microsoft.com/office/drawing/2014/main" id="{79A70A51-58AB-7B86-9164-261B401C721F}"/>
                    </a:ext>
                  </a:extLst>
                </p:cNvPr>
                <p:cNvPicPr/>
                <p:nvPr/>
              </p:nvPicPr>
              <p:blipFill>
                <a:blip r:embed="rId6"/>
                <a:stretch>
                  <a:fillRect/>
                </a:stretch>
              </p:blipFill>
              <p:spPr>
                <a:xfrm>
                  <a:off x="4639243" y="5047740"/>
                  <a:ext cx="27180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FC7E1AF0-9CC2-53F6-1E6A-216A57682AD4}"/>
                    </a:ext>
                  </a:extLst>
                </p14:cNvPr>
                <p14:cNvContentPartPr/>
                <p14:nvPr/>
              </p14:nvContentPartPr>
              <p14:xfrm>
                <a:off x="4630243" y="4919580"/>
                <a:ext cx="217440" cy="410400"/>
              </p14:xfrm>
            </p:contentPart>
          </mc:Choice>
          <mc:Fallback xmlns="">
            <p:pic>
              <p:nvPicPr>
                <p:cNvPr id="6" name="Ink 5">
                  <a:extLst>
                    <a:ext uri="{FF2B5EF4-FFF2-40B4-BE49-F238E27FC236}">
                      <a16:creationId xmlns:a16="http://schemas.microsoft.com/office/drawing/2014/main" id="{FC7E1AF0-9CC2-53F6-1E6A-216A57682AD4}"/>
                    </a:ext>
                  </a:extLst>
                </p:cNvPr>
                <p:cNvPicPr/>
                <p:nvPr/>
              </p:nvPicPr>
              <p:blipFill>
                <a:blip r:embed="rId8"/>
                <a:stretch>
                  <a:fillRect/>
                </a:stretch>
              </p:blipFill>
              <p:spPr>
                <a:xfrm>
                  <a:off x="4567243" y="4856940"/>
                  <a:ext cx="343080" cy="53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E0D7D313-0A23-36CB-6790-12B4A9BF3CC9}"/>
                    </a:ext>
                  </a:extLst>
                </p14:cNvPr>
                <p14:cNvContentPartPr/>
                <p14:nvPr/>
              </p14:nvContentPartPr>
              <p14:xfrm>
                <a:off x="4607228" y="5180729"/>
                <a:ext cx="360" cy="360"/>
              </p14:xfrm>
            </p:contentPart>
          </mc:Choice>
          <mc:Fallback xmlns="">
            <p:pic>
              <p:nvPicPr>
                <p:cNvPr id="8" name="Ink 7">
                  <a:extLst>
                    <a:ext uri="{FF2B5EF4-FFF2-40B4-BE49-F238E27FC236}">
                      <a16:creationId xmlns:a16="http://schemas.microsoft.com/office/drawing/2014/main" id="{E0D7D313-0A23-36CB-6790-12B4A9BF3CC9}"/>
                    </a:ext>
                  </a:extLst>
                </p:cNvPr>
                <p:cNvPicPr/>
                <p:nvPr/>
              </p:nvPicPr>
              <p:blipFill>
                <a:blip r:embed="rId10"/>
                <a:stretch>
                  <a:fillRect/>
                </a:stretch>
              </p:blipFill>
              <p:spPr>
                <a:xfrm>
                  <a:off x="4544588" y="511808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37D168CD-7767-0FE7-2D0C-518280CDD9C6}"/>
                    </a:ext>
                  </a:extLst>
                </p14:cNvPr>
                <p14:cNvContentPartPr/>
                <p14:nvPr/>
              </p14:nvContentPartPr>
              <p14:xfrm>
                <a:off x="4627388" y="5153369"/>
                <a:ext cx="360" cy="360"/>
              </p14:xfrm>
            </p:contentPart>
          </mc:Choice>
          <mc:Fallback xmlns="">
            <p:pic>
              <p:nvPicPr>
                <p:cNvPr id="10" name="Ink 9">
                  <a:extLst>
                    <a:ext uri="{FF2B5EF4-FFF2-40B4-BE49-F238E27FC236}">
                      <a16:creationId xmlns:a16="http://schemas.microsoft.com/office/drawing/2014/main" id="{37D168CD-7767-0FE7-2D0C-518280CDD9C6}"/>
                    </a:ext>
                  </a:extLst>
                </p:cNvPr>
                <p:cNvPicPr/>
                <p:nvPr/>
              </p:nvPicPr>
              <p:blipFill>
                <a:blip r:embed="rId10"/>
                <a:stretch>
                  <a:fillRect/>
                </a:stretch>
              </p:blipFill>
              <p:spPr>
                <a:xfrm>
                  <a:off x="4564748" y="509072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E6422BEF-3C4A-31D8-B4D5-097518C4F29B}"/>
                    </a:ext>
                  </a:extLst>
                </p14:cNvPr>
                <p14:cNvContentPartPr/>
                <p14:nvPr/>
              </p14:nvContentPartPr>
              <p14:xfrm>
                <a:off x="4635308" y="5128529"/>
                <a:ext cx="360" cy="360"/>
              </p14:xfrm>
            </p:contentPart>
          </mc:Choice>
          <mc:Fallback xmlns="">
            <p:pic>
              <p:nvPicPr>
                <p:cNvPr id="12" name="Ink 11">
                  <a:extLst>
                    <a:ext uri="{FF2B5EF4-FFF2-40B4-BE49-F238E27FC236}">
                      <a16:creationId xmlns:a16="http://schemas.microsoft.com/office/drawing/2014/main" id="{E6422BEF-3C4A-31D8-B4D5-097518C4F29B}"/>
                    </a:ext>
                  </a:extLst>
                </p:cNvPr>
                <p:cNvPicPr/>
                <p:nvPr/>
              </p:nvPicPr>
              <p:blipFill>
                <a:blip r:embed="rId10"/>
                <a:stretch>
                  <a:fillRect/>
                </a:stretch>
              </p:blipFill>
              <p:spPr>
                <a:xfrm>
                  <a:off x="4572308" y="506552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3E54487E-90FC-C941-8283-461604221316}"/>
                    </a:ext>
                  </a:extLst>
                </p14:cNvPr>
                <p14:cNvContentPartPr/>
                <p14:nvPr/>
              </p14:nvContentPartPr>
              <p14:xfrm>
                <a:off x="4658348" y="5089289"/>
                <a:ext cx="15840" cy="16200"/>
              </p14:xfrm>
            </p:contentPart>
          </mc:Choice>
          <mc:Fallback xmlns="">
            <p:pic>
              <p:nvPicPr>
                <p:cNvPr id="13" name="Ink 12">
                  <a:extLst>
                    <a:ext uri="{FF2B5EF4-FFF2-40B4-BE49-F238E27FC236}">
                      <a16:creationId xmlns:a16="http://schemas.microsoft.com/office/drawing/2014/main" id="{3E54487E-90FC-C941-8283-461604221316}"/>
                    </a:ext>
                  </a:extLst>
                </p:cNvPr>
                <p:cNvPicPr/>
                <p:nvPr/>
              </p:nvPicPr>
              <p:blipFill>
                <a:blip r:embed="rId14"/>
                <a:stretch>
                  <a:fillRect/>
                </a:stretch>
              </p:blipFill>
              <p:spPr>
                <a:xfrm>
                  <a:off x="4595708" y="5026289"/>
                  <a:ext cx="14148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DE062E44-AE45-989C-92C2-FCC867270525}"/>
                    </a:ext>
                  </a:extLst>
                </p14:cNvPr>
                <p14:cNvContentPartPr/>
                <p14:nvPr/>
              </p14:nvContentPartPr>
              <p14:xfrm>
                <a:off x="4683188" y="5073809"/>
                <a:ext cx="360" cy="360"/>
              </p14:xfrm>
            </p:contentPart>
          </mc:Choice>
          <mc:Fallback xmlns="">
            <p:pic>
              <p:nvPicPr>
                <p:cNvPr id="14" name="Ink 13">
                  <a:extLst>
                    <a:ext uri="{FF2B5EF4-FFF2-40B4-BE49-F238E27FC236}">
                      <a16:creationId xmlns:a16="http://schemas.microsoft.com/office/drawing/2014/main" id="{DE062E44-AE45-989C-92C2-FCC867270525}"/>
                    </a:ext>
                  </a:extLst>
                </p:cNvPr>
                <p:cNvPicPr/>
                <p:nvPr/>
              </p:nvPicPr>
              <p:blipFill>
                <a:blip r:embed="rId10"/>
                <a:stretch>
                  <a:fillRect/>
                </a:stretch>
              </p:blipFill>
              <p:spPr>
                <a:xfrm>
                  <a:off x="4620188" y="501080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7247CD6B-636C-E138-ED58-6A1816B42774}"/>
                    </a:ext>
                  </a:extLst>
                </p14:cNvPr>
                <p14:cNvContentPartPr/>
                <p14:nvPr/>
              </p14:nvContentPartPr>
              <p14:xfrm>
                <a:off x="4692188" y="5044289"/>
                <a:ext cx="11520" cy="10440"/>
              </p14:xfrm>
            </p:contentPart>
          </mc:Choice>
          <mc:Fallback xmlns="">
            <p:pic>
              <p:nvPicPr>
                <p:cNvPr id="15" name="Ink 14">
                  <a:extLst>
                    <a:ext uri="{FF2B5EF4-FFF2-40B4-BE49-F238E27FC236}">
                      <a16:creationId xmlns:a16="http://schemas.microsoft.com/office/drawing/2014/main" id="{7247CD6B-636C-E138-ED58-6A1816B42774}"/>
                    </a:ext>
                  </a:extLst>
                </p:cNvPr>
                <p:cNvPicPr/>
                <p:nvPr/>
              </p:nvPicPr>
              <p:blipFill>
                <a:blip r:embed="rId17"/>
                <a:stretch>
                  <a:fillRect/>
                </a:stretch>
              </p:blipFill>
              <p:spPr>
                <a:xfrm>
                  <a:off x="4629548" y="4981649"/>
                  <a:ext cx="13716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83FE0312-39A8-C508-D627-9EC884707C02}"/>
                    </a:ext>
                  </a:extLst>
                </p14:cNvPr>
                <p14:cNvContentPartPr/>
                <p14:nvPr/>
              </p14:nvContentPartPr>
              <p14:xfrm>
                <a:off x="4712708" y="5032409"/>
                <a:ext cx="360" cy="360"/>
              </p14:xfrm>
            </p:contentPart>
          </mc:Choice>
          <mc:Fallback xmlns="">
            <p:pic>
              <p:nvPicPr>
                <p:cNvPr id="16" name="Ink 15">
                  <a:extLst>
                    <a:ext uri="{FF2B5EF4-FFF2-40B4-BE49-F238E27FC236}">
                      <a16:creationId xmlns:a16="http://schemas.microsoft.com/office/drawing/2014/main" id="{83FE0312-39A8-C508-D627-9EC884707C02}"/>
                    </a:ext>
                  </a:extLst>
                </p:cNvPr>
                <p:cNvPicPr/>
                <p:nvPr/>
              </p:nvPicPr>
              <p:blipFill>
                <a:blip r:embed="rId10"/>
                <a:stretch>
                  <a:fillRect/>
                </a:stretch>
              </p:blipFill>
              <p:spPr>
                <a:xfrm>
                  <a:off x="4650068" y="496976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39E1BA09-73B8-9820-D3FC-9B1F584DBC96}"/>
                    </a:ext>
                  </a:extLst>
                </p14:cNvPr>
                <p14:cNvContentPartPr/>
                <p14:nvPr/>
              </p14:nvContentPartPr>
              <p14:xfrm>
                <a:off x="4729988" y="5002169"/>
                <a:ext cx="360" cy="360"/>
              </p14:xfrm>
            </p:contentPart>
          </mc:Choice>
          <mc:Fallback xmlns="">
            <p:pic>
              <p:nvPicPr>
                <p:cNvPr id="17" name="Ink 16">
                  <a:extLst>
                    <a:ext uri="{FF2B5EF4-FFF2-40B4-BE49-F238E27FC236}">
                      <a16:creationId xmlns:a16="http://schemas.microsoft.com/office/drawing/2014/main" id="{39E1BA09-73B8-9820-D3FC-9B1F584DBC96}"/>
                    </a:ext>
                  </a:extLst>
                </p:cNvPr>
                <p:cNvPicPr/>
                <p:nvPr/>
              </p:nvPicPr>
              <p:blipFill>
                <a:blip r:embed="rId10"/>
                <a:stretch>
                  <a:fillRect/>
                </a:stretch>
              </p:blipFill>
              <p:spPr>
                <a:xfrm>
                  <a:off x="4667348" y="493952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57205E2E-3BF0-D3B6-EED8-FA0B723678F8}"/>
                    </a:ext>
                  </a:extLst>
                </p14:cNvPr>
                <p14:cNvContentPartPr/>
                <p14:nvPr/>
              </p14:nvContentPartPr>
              <p14:xfrm>
                <a:off x="4732148" y="4938089"/>
                <a:ext cx="360" cy="360"/>
              </p14:xfrm>
            </p:contentPart>
          </mc:Choice>
          <mc:Fallback xmlns="">
            <p:pic>
              <p:nvPicPr>
                <p:cNvPr id="18" name="Ink 17">
                  <a:extLst>
                    <a:ext uri="{FF2B5EF4-FFF2-40B4-BE49-F238E27FC236}">
                      <a16:creationId xmlns:a16="http://schemas.microsoft.com/office/drawing/2014/main" id="{57205E2E-3BF0-D3B6-EED8-FA0B723678F8}"/>
                    </a:ext>
                  </a:extLst>
                </p:cNvPr>
                <p:cNvPicPr/>
                <p:nvPr/>
              </p:nvPicPr>
              <p:blipFill>
                <a:blip r:embed="rId10"/>
                <a:stretch>
                  <a:fillRect/>
                </a:stretch>
              </p:blipFill>
              <p:spPr>
                <a:xfrm>
                  <a:off x="4669148" y="487508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42CF7D08-8BC2-A48A-8687-7F8756CD4D36}"/>
                    </a:ext>
                  </a:extLst>
                </p14:cNvPr>
                <p14:cNvContentPartPr/>
                <p14:nvPr/>
              </p14:nvContentPartPr>
              <p14:xfrm>
                <a:off x="4535228" y="5000369"/>
                <a:ext cx="191520" cy="270360"/>
              </p14:xfrm>
            </p:contentPart>
          </mc:Choice>
          <mc:Fallback xmlns="">
            <p:pic>
              <p:nvPicPr>
                <p:cNvPr id="21" name="Ink 20">
                  <a:extLst>
                    <a:ext uri="{FF2B5EF4-FFF2-40B4-BE49-F238E27FC236}">
                      <a16:creationId xmlns:a16="http://schemas.microsoft.com/office/drawing/2014/main" id="{42CF7D08-8BC2-A48A-8687-7F8756CD4D36}"/>
                    </a:ext>
                  </a:extLst>
                </p:cNvPr>
                <p:cNvPicPr/>
                <p:nvPr/>
              </p:nvPicPr>
              <p:blipFill>
                <a:blip r:embed="rId22"/>
                <a:stretch>
                  <a:fillRect/>
                </a:stretch>
              </p:blipFill>
              <p:spPr>
                <a:xfrm>
                  <a:off x="4472588" y="4937369"/>
                  <a:ext cx="31716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6AC0BEB3-E48A-7FBE-CA1D-AF13BEC64744}"/>
                    </a:ext>
                  </a:extLst>
                </p14:cNvPr>
                <p14:cNvContentPartPr/>
                <p14:nvPr/>
              </p14:nvContentPartPr>
              <p14:xfrm>
                <a:off x="4493108" y="4957889"/>
                <a:ext cx="241200" cy="353880"/>
              </p14:xfrm>
            </p:contentPart>
          </mc:Choice>
          <mc:Fallback xmlns="">
            <p:pic>
              <p:nvPicPr>
                <p:cNvPr id="23" name="Ink 22">
                  <a:extLst>
                    <a:ext uri="{FF2B5EF4-FFF2-40B4-BE49-F238E27FC236}">
                      <a16:creationId xmlns:a16="http://schemas.microsoft.com/office/drawing/2014/main" id="{6AC0BEB3-E48A-7FBE-CA1D-AF13BEC64744}"/>
                    </a:ext>
                  </a:extLst>
                </p:cNvPr>
                <p:cNvPicPr/>
                <p:nvPr/>
              </p:nvPicPr>
              <p:blipFill>
                <a:blip r:embed="rId24"/>
                <a:stretch>
                  <a:fillRect/>
                </a:stretch>
              </p:blipFill>
              <p:spPr>
                <a:xfrm>
                  <a:off x="4430108" y="4894889"/>
                  <a:ext cx="366840" cy="479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Ink 24">
                  <a:extLst>
                    <a:ext uri="{FF2B5EF4-FFF2-40B4-BE49-F238E27FC236}">
                      <a16:creationId xmlns:a16="http://schemas.microsoft.com/office/drawing/2014/main" id="{A839197B-37AF-80CB-C956-10EFDEBCC5DC}"/>
                    </a:ext>
                  </a:extLst>
                </p14:cNvPr>
                <p14:cNvContentPartPr/>
                <p14:nvPr/>
              </p14:nvContentPartPr>
              <p14:xfrm>
                <a:off x="4772468" y="4859609"/>
                <a:ext cx="360" cy="360"/>
              </p14:xfrm>
            </p:contentPart>
          </mc:Choice>
          <mc:Fallback xmlns="">
            <p:pic>
              <p:nvPicPr>
                <p:cNvPr id="25" name="Ink 24">
                  <a:extLst>
                    <a:ext uri="{FF2B5EF4-FFF2-40B4-BE49-F238E27FC236}">
                      <a16:creationId xmlns:a16="http://schemas.microsoft.com/office/drawing/2014/main" id="{A839197B-37AF-80CB-C956-10EFDEBCC5DC}"/>
                    </a:ext>
                  </a:extLst>
                </p:cNvPr>
                <p:cNvPicPr/>
                <p:nvPr/>
              </p:nvPicPr>
              <p:blipFill>
                <a:blip r:embed="rId10"/>
                <a:stretch>
                  <a:fillRect/>
                </a:stretch>
              </p:blipFill>
              <p:spPr>
                <a:xfrm>
                  <a:off x="4709828" y="479696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Ink 25">
                  <a:extLst>
                    <a:ext uri="{FF2B5EF4-FFF2-40B4-BE49-F238E27FC236}">
                      <a16:creationId xmlns:a16="http://schemas.microsoft.com/office/drawing/2014/main" id="{30AD30A2-7B55-84CF-3380-9F46BCEB152E}"/>
                    </a:ext>
                  </a:extLst>
                </p14:cNvPr>
                <p14:cNvContentPartPr/>
                <p14:nvPr/>
              </p14:nvContentPartPr>
              <p14:xfrm>
                <a:off x="4766708" y="4894169"/>
                <a:ext cx="360" cy="360"/>
              </p14:xfrm>
            </p:contentPart>
          </mc:Choice>
          <mc:Fallback xmlns="">
            <p:pic>
              <p:nvPicPr>
                <p:cNvPr id="26" name="Ink 25">
                  <a:extLst>
                    <a:ext uri="{FF2B5EF4-FFF2-40B4-BE49-F238E27FC236}">
                      <a16:creationId xmlns:a16="http://schemas.microsoft.com/office/drawing/2014/main" id="{30AD30A2-7B55-84CF-3380-9F46BCEB152E}"/>
                    </a:ext>
                  </a:extLst>
                </p:cNvPr>
                <p:cNvPicPr/>
                <p:nvPr/>
              </p:nvPicPr>
              <p:blipFill>
                <a:blip r:embed="rId10"/>
                <a:stretch>
                  <a:fillRect/>
                </a:stretch>
              </p:blipFill>
              <p:spPr>
                <a:xfrm>
                  <a:off x="4704068" y="483116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EFF8D69C-B5A3-5061-D51F-BACD1D171722}"/>
                    </a:ext>
                  </a:extLst>
                </p14:cNvPr>
                <p14:cNvContentPartPr/>
                <p14:nvPr/>
              </p14:nvContentPartPr>
              <p14:xfrm>
                <a:off x="4772828" y="4845929"/>
                <a:ext cx="360" cy="360"/>
              </p14:xfrm>
            </p:contentPart>
          </mc:Choice>
          <mc:Fallback xmlns="">
            <p:pic>
              <p:nvPicPr>
                <p:cNvPr id="27" name="Ink 26">
                  <a:extLst>
                    <a:ext uri="{FF2B5EF4-FFF2-40B4-BE49-F238E27FC236}">
                      <a16:creationId xmlns:a16="http://schemas.microsoft.com/office/drawing/2014/main" id="{EFF8D69C-B5A3-5061-D51F-BACD1D171722}"/>
                    </a:ext>
                  </a:extLst>
                </p:cNvPr>
                <p:cNvPicPr/>
                <p:nvPr/>
              </p:nvPicPr>
              <p:blipFill>
                <a:blip r:embed="rId10"/>
                <a:stretch>
                  <a:fillRect/>
                </a:stretch>
              </p:blipFill>
              <p:spPr>
                <a:xfrm>
                  <a:off x="4710188" y="478328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0" name="Ink 29">
                  <a:extLst>
                    <a:ext uri="{FF2B5EF4-FFF2-40B4-BE49-F238E27FC236}">
                      <a16:creationId xmlns:a16="http://schemas.microsoft.com/office/drawing/2014/main" id="{DA63B4E5-5E90-1409-BB2D-7135268A8ADB}"/>
                    </a:ext>
                  </a:extLst>
                </p14:cNvPr>
                <p14:cNvContentPartPr/>
                <p14:nvPr/>
              </p14:nvContentPartPr>
              <p14:xfrm>
                <a:off x="4759508" y="4866809"/>
                <a:ext cx="360" cy="360"/>
              </p14:xfrm>
            </p:contentPart>
          </mc:Choice>
          <mc:Fallback xmlns="">
            <p:pic>
              <p:nvPicPr>
                <p:cNvPr id="30" name="Ink 29">
                  <a:extLst>
                    <a:ext uri="{FF2B5EF4-FFF2-40B4-BE49-F238E27FC236}">
                      <a16:creationId xmlns:a16="http://schemas.microsoft.com/office/drawing/2014/main" id="{DA63B4E5-5E90-1409-BB2D-7135268A8ADB}"/>
                    </a:ext>
                  </a:extLst>
                </p:cNvPr>
                <p:cNvPicPr/>
                <p:nvPr/>
              </p:nvPicPr>
              <p:blipFill>
                <a:blip r:embed="rId10"/>
                <a:stretch>
                  <a:fillRect/>
                </a:stretch>
              </p:blipFill>
              <p:spPr>
                <a:xfrm>
                  <a:off x="4696508" y="4803809"/>
                  <a:ext cx="126000" cy="126000"/>
                </a:xfrm>
                <a:prstGeom prst="rect">
                  <a:avLst/>
                </a:prstGeom>
              </p:spPr>
            </p:pic>
          </mc:Fallback>
        </mc:AlternateContent>
      </p:grpSp>
      <p:pic>
        <p:nvPicPr>
          <p:cNvPr id="33" name="Picture 32">
            <a:extLst>
              <a:ext uri="{FF2B5EF4-FFF2-40B4-BE49-F238E27FC236}">
                <a16:creationId xmlns:a16="http://schemas.microsoft.com/office/drawing/2014/main" id="{CFD0D114-0E43-90B3-0710-496B425908FA}"/>
              </a:ext>
            </a:extLst>
          </p:cNvPr>
          <p:cNvPicPr>
            <a:picLocks noChangeAspect="1"/>
          </p:cNvPicPr>
          <p:nvPr/>
        </p:nvPicPr>
        <p:blipFill>
          <a:blip r:embed="rId4"/>
          <a:stretch>
            <a:fillRect/>
          </a:stretch>
        </p:blipFill>
        <p:spPr>
          <a:xfrm>
            <a:off x="11289802" y="6089087"/>
            <a:ext cx="1063232" cy="1049347"/>
          </a:xfrm>
          <a:prstGeom prst="rect">
            <a:avLst/>
          </a:prstGeom>
        </p:spPr>
      </p:pic>
      <p:pic>
        <p:nvPicPr>
          <p:cNvPr id="35" name="Picture 34">
            <a:extLst>
              <a:ext uri="{FF2B5EF4-FFF2-40B4-BE49-F238E27FC236}">
                <a16:creationId xmlns:a16="http://schemas.microsoft.com/office/drawing/2014/main" id="{31C6A660-3D3B-C997-1394-F50C5CD2E6A2}"/>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36" name="Slide Number Placeholder 5">
            <a:extLst>
              <a:ext uri="{FF2B5EF4-FFF2-40B4-BE49-F238E27FC236}">
                <a16:creationId xmlns:a16="http://schemas.microsoft.com/office/drawing/2014/main" id="{3DDEDFF1-20E3-6184-33A8-1C1BBE75572E}"/>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19" name="Date Placeholder 3">
            <a:extLst>
              <a:ext uri="{FF2B5EF4-FFF2-40B4-BE49-F238E27FC236}">
                <a16:creationId xmlns:a16="http://schemas.microsoft.com/office/drawing/2014/main" id="{CEEEAC5B-9341-7FA3-3A8A-37F5F2223B01}"/>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3263595373"/>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IMAGE fullscreen">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FCB6C2-E44B-96C6-112A-337BCA8D35D8}"/>
              </a:ext>
            </a:extLst>
          </p:cNvPr>
          <p:cNvSpPr>
            <a:spLocks noGrp="1"/>
          </p:cNvSpPr>
          <p:nvPr>
            <p:ph type="pic" sz="quarter" idx="13" hasCustomPrompt="1"/>
          </p:nvPr>
        </p:nvSpPr>
        <p:spPr>
          <a:xfrm>
            <a:off x="0" y="0"/>
            <a:ext cx="12192000" cy="6854825"/>
          </a:xfrm>
          <a:prstGeom prst="rect">
            <a:avLst/>
          </a:prstGeom>
          <a:solidFill>
            <a:schemeClr val="accent5"/>
          </a:solidFill>
        </p:spPr>
        <p:txBody>
          <a:bodyPr anchor="ctr" anchorCtr="1"/>
          <a:lstStyle>
            <a:lvl1pPr marL="0" indent="0" algn="ctr">
              <a:buNone/>
              <a:defRPr>
                <a:solidFill>
                  <a:schemeClr val="bg1"/>
                </a:solidFill>
                <a:sym typeface="Wingdings" pitchFamily="2" charset="2"/>
              </a:defRPr>
            </a:lvl1pPr>
          </a:lstStyle>
          <a:p>
            <a:r>
              <a:rPr lang="en-GB" dirty="0"/>
              <a:t>		Click to place an image filling the entire slide, </a:t>
            </a:r>
          </a:p>
          <a:p>
            <a:r>
              <a:rPr lang="en-GB" dirty="0"/>
              <a:t>please don’t move the logo, the dotted frame around it will </a:t>
            </a:r>
          </a:p>
          <a:p>
            <a:r>
              <a:rPr lang="en-GB" dirty="0" err="1"/>
              <a:t>disapear</a:t>
            </a:r>
            <a:r>
              <a:rPr lang="en-GB" dirty="0"/>
              <a:t> in slide show mode </a:t>
            </a:r>
          </a:p>
        </p:txBody>
      </p:sp>
      <p:sp>
        <p:nvSpPr>
          <p:cNvPr id="15" name="Text Placeholder 14">
            <a:extLst>
              <a:ext uri="{FF2B5EF4-FFF2-40B4-BE49-F238E27FC236}">
                <a16:creationId xmlns:a16="http://schemas.microsoft.com/office/drawing/2014/main" id="{DFCE382B-10B0-8266-4A96-FF37FA408733}"/>
              </a:ext>
            </a:extLst>
          </p:cNvPr>
          <p:cNvSpPr>
            <a:spLocks noGrp="1"/>
          </p:cNvSpPr>
          <p:nvPr>
            <p:ph type="body" sz="quarter" idx="14" hasCustomPrompt="1"/>
          </p:nvPr>
        </p:nvSpPr>
        <p:spPr>
          <a:xfrm>
            <a:off x="122181" y="6443031"/>
            <a:ext cx="1720266" cy="3639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DK" dirty="0"/>
              <a:t> </a:t>
            </a:r>
          </a:p>
        </p:txBody>
      </p:sp>
      <p:sp>
        <p:nvSpPr>
          <p:cNvPr id="2" name="Date Placeholder 1">
            <a:extLst>
              <a:ext uri="{FF2B5EF4-FFF2-40B4-BE49-F238E27FC236}">
                <a16:creationId xmlns:a16="http://schemas.microsoft.com/office/drawing/2014/main" id="{06790A3E-BDB0-EE11-5C10-984E62E8C6A7}"/>
              </a:ext>
            </a:extLst>
          </p:cNvPr>
          <p:cNvSpPr>
            <a:spLocks noGrp="1"/>
          </p:cNvSpPr>
          <p:nvPr>
            <p:ph type="dt" sz="half" idx="15"/>
          </p:nvPr>
        </p:nvSpPr>
        <p:spPr/>
        <p:txBody>
          <a:bodyPr/>
          <a:lstStyle>
            <a:lvl1pPr>
              <a:defRPr>
                <a:solidFill>
                  <a:schemeClr val="bg1">
                    <a:alpha val="85000"/>
                  </a:schemeClr>
                </a:solidFill>
              </a:defRPr>
            </a:lvl1pPr>
          </a:lstStyle>
          <a:p>
            <a:fld id="{819F8EA1-2A8F-6A40-8D3B-9BD56D63AF1A}" type="datetimeFigureOut">
              <a:rPr lang="en-SE" smtClean="0"/>
              <a:t>6/5/25</a:t>
            </a:fld>
            <a:endParaRPr lang="en-SE"/>
          </a:p>
        </p:txBody>
      </p:sp>
      <p:sp>
        <p:nvSpPr>
          <p:cNvPr id="3" name="Slide Number Placeholder 2">
            <a:extLst>
              <a:ext uri="{FF2B5EF4-FFF2-40B4-BE49-F238E27FC236}">
                <a16:creationId xmlns:a16="http://schemas.microsoft.com/office/drawing/2014/main" id="{E8F07674-892B-E5C5-0BB2-F979CE9F8A80}"/>
              </a:ext>
            </a:extLst>
          </p:cNvPr>
          <p:cNvSpPr>
            <a:spLocks noGrp="1"/>
          </p:cNvSpPr>
          <p:nvPr>
            <p:ph type="sldNum" sz="quarter" idx="16"/>
          </p:nvPr>
        </p:nvSpPr>
        <p:spPr/>
        <p:txBody>
          <a:bodyPr/>
          <a:lstStyle/>
          <a:p>
            <a:fld id="{C9CA378A-A3EC-E947-8625-28B9E96469FE}" type="slidenum">
              <a:rPr lang="en-SE" smtClean="0"/>
              <a:t>‹#›</a:t>
            </a:fld>
            <a:endParaRPr lang="en-SE"/>
          </a:p>
        </p:txBody>
      </p:sp>
    </p:spTree>
    <p:extLst>
      <p:ext uri="{BB962C8B-B14F-4D97-AF65-F5344CB8AC3E}">
        <p14:creationId xmlns:p14="http://schemas.microsoft.com/office/powerpoint/2010/main" val="2253814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2_IMAGE fullscreen">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FCE382B-10B0-8266-4A96-FF37FA408733}"/>
              </a:ext>
            </a:extLst>
          </p:cNvPr>
          <p:cNvSpPr>
            <a:spLocks noGrp="1"/>
          </p:cNvSpPr>
          <p:nvPr>
            <p:ph type="body" sz="quarter" idx="14" hasCustomPrompt="1"/>
          </p:nvPr>
        </p:nvSpPr>
        <p:spPr>
          <a:xfrm>
            <a:off x="122181" y="6443031"/>
            <a:ext cx="1720266" cy="36396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DK" dirty="0"/>
              <a:t> </a:t>
            </a:r>
          </a:p>
        </p:txBody>
      </p:sp>
      <p:sp>
        <p:nvSpPr>
          <p:cNvPr id="2" name="Date Placeholder 1">
            <a:extLst>
              <a:ext uri="{FF2B5EF4-FFF2-40B4-BE49-F238E27FC236}">
                <a16:creationId xmlns:a16="http://schemas.microsoft.com/office/drawing/2014/main" id="{06790A3E-BDB0-EE11-5C10-984E62E8C6A7}"/>
              </a:ext>
            </a:extLst>
          </p:cNvPr>
          <p:cNvSpPr>
            <a:spLocks noGrp="1"/>
          </p:cNvSpPr>
          <p:nvPr>
            <p:ph type="dt" sz="half" idx="15"/>
          </p:nvPr>
        </p:nvSpPr>
        <p:spPr/>
        <p:txBody>
          <a:bodyPr/>
          <a:lstStyle>
            <a:lvl1pPr>
              <a:defRPr>
                <a:solidFill>
                  <a:schemeClr val="tx1">
                    <a:alpha val="85000"/>
                  </a:schemeClr>
                </a:solidFill>
              </a:defRPr>
            </a:lvl1pPr>
          </a:lstStyle>
          <a:p>
            <a:fld id="{819F8EA1-2A8F-6A40-8D3B-9BD56D63AF1A}" type="datetimeFigureOut">
              <a:rPr lang="en-SE" smtClean="0"/>
              <a:t>6/5/25</a:t>
            </a:fld>
            <a:endParaRPr lang="en-SE"/>
          </a:p>
        </p:txBody>
      </p:sp>
      <p:sp>
        <p:nvSpPr>
          <p:cNvPr id="3" name="Slide Number Placeholder 2">
            <a:extLst>
              <a:ext uri="{FF2B5EF4-FFF2-40B4-BE49-F238E27FC236}">
                <a16:creationId xmlns:a16="http://schemas.microsoft.com/office/drawing/2014/main" id="{E8F07674-892B-E5C5-0BB2-F979CE9F8A80}"/>
              </a:ext>
            </a:extLst>
          </p:cNvPr>
          <p:cNvSpPr>
            <a:spLocks noGrp="1"/>
          </p:cNvSpPr>
          <p:nvPr>
            <p:ph type="sldNum" sz="quarter" idx="16"/>
          </p:nvPr>
        </p:nvSpPr>
        <p:spPr/>
        <p:txBody>
          <a:bodyPr/>
          <a:lstStyle>
            <a:lvl1pPr>
              <a:defRPr>
                <a:solidFill>
                  <a:schemeClr val="tx1"/>
                </a:solidFill>
              </a:defRPr>
            </a:lvl1pPr>
          </a:lstStyle>
          <a:p>
            <a:fld id="{C9CA378A-A3EC-E947-8625-28B9E96469FE}" type="slidenum">
              <a:rPr lang="en-SE" smtClean="0"/>
              <a:t>‹#›</a:t>
            </a:fld>
            <a:endParaRPr lang="en-SE"/>
          </a:p>
        </p:txBody>
      </p:sp>
    </p:spTree>
    <p:extLst>
      <p:ext uri="{BB962C8B-B14F-4D97-AF65-F5344CB8AC3E}">
        <p14:creationId xmlns:p14="http://schemas.microsoft.com/office/powerpoint/2010/main" val="2302349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1_IMAGE fullscreen">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790A3E-BDB0-EE11-5C10-984E62E8C6A7}"/>
              </a:ext>
            </a:extLst>
          </p:cNvPr>
          <p:cNvSpPr>
            <a:spLocks noGrp="1"/>
          </p:cNvSpPr>
          <p:nvPr>
            <p:ph type="dt" sz="half" idx="15"/>
          </p:nvPr>
        </p:nvSpPr>
        <p:spPr/>
        <p:txBody>
          <a:bodyPr/>
          <a:lstStyle>
            <a:lvl1pPr>
              <a:defRPr>
                <a:solidFill>
                  <a:schemeClr val="bg1">
                    <a:alpha val="85000"/>
                  </a:schemeClr>
                </a:solidFill>
              </a:defRPr>
            </a:lvl1pPr>
          </a:lstStyle>
          <a:p>
            <a:fld id="{819F8EA1-2A8F-6A40-8D3B-9BD56D63AF1A}" type="datetimeFigureOut">
              <a:rPr lang="en-SE" smtClean="0"/>
              <a:t>6/5/25</a:t>
            </a:fld>
            <a:endParaRPr lang="en-SE"/>
          </a:p>
        </p:txBody>
      </p:sp>
      <p:sp>
        <p:nvSpPr>
          <p:cNvPr id="3" name="Slide Number Placeholder 2">
            <a:extLst>
              <a:ext uri="{FF2B5EF4-FFF2-40B4-BE49-F238E27FC236}">
                <a16:creationId xmlns:a16="http://schemas.microsoft.com/office/drawing/2014/main" id="{E8F07674-892B-E5C5-0BB2-F979CE9F8A80}"/>
              </a:ext>
            </a:extLst>
          </p:cNvPr>
          <p:cNvSpPr>
            <a:spLocks noGrp="1"/>
          </p:cNvSpPr>
          <p:nvPr>
            <p:ph type="sldNum" sz="quarter" idx="16"/>
          </p:nvPr>
        </p:nvSpPr>
        <p:spPr/>
        <p:txBody>
          <a:bodyPr/>
          <a:lstStyle/>
          <a:p>
            <a:fld id="{C9CA378A-A3EC-E947-8625-28B9E96469FE}" type="slidenum">
              <a:rPr lang="en-SE" smtClean="0"/>
              <a:t>‹#›</a:t>
            </a:fld>
            <a:endParaRPr lang="en-SE"/>
          </a:p>
        </p:txBody>
      </p:sp>
      <p:sp>
        <p:nvSpPr>
          <p:cNvPr id="4" name="Text Placeholder 14">
            <a:extLst>
              <a:ext uri="{FF2B5EF4-FFF2-40B4-BE49-F238E27FC236}">
                <a16:creationId xmlns:a16="http://schemas.microsoft.com/office/drawing/2014/main" id="{E887C605-9FA1-EF5D-11D1-14252025E5EC}"/>
              </a:ext>
            </a:extLst>
          </p:cNvPr>
          <p:cNvSpPr>
            <a:spLocks noGrp="1"/>
          </p:cNvSpPr>
          <p:nvPr>
            <p:ph type="body" sz="quarter" idx="14" hasCustomPrompt="1"/>
          </p:nvPr>
        </p:nvSpPr>
        <p:spPr>
          <a:xfrm>
            <a:off x="149477" y="6454216"/>
            <a:ext cx="1692971" cy="3248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DK" dirty="0"/>
              <a:t> </a:t>
            </a:r>
          </a:p>
        </p:txBody>
      </p:sp>
    </p:spTree>
    <p:extLst>
      <p:ext uri="{BB962C8B-B14F-4D97-AF65-F5344CB8AC3E}">
        <p14:creationId xmlns:p14="http://schemas.microsoft.com/office/powerpoint/2010/main" val="12406952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_Title_only">
    <p:spTree>
      <p:nvGrpSpPr>
        <p:cNvPr id="1" name=""/>
        <p:cNvGrpSpPr/>
        <p:nvPr/>
      </p:nvGrpSpPr>
      <p:grpSpPr>
        <a:xfrm>
          <a:off x="0" y="0"/>
          <a:ext cx="0" cy="0"/>
          <a:chOff x="0" y="0"/>
          <a:chExt cx="0" cy="0"/>
        </a:xfrm>
      </p:grpSpPr>
      <p:sp>
        <p:nvSpPr>
          <p:cNvPr id="8" name="Title Placeholder 12">
            <a:extLst>
              <a:ext uri="{FF2B5EF4-FFF2-40B4-BE49-F238E27FC236}">
                <a16:creationId xmlns:a16="http://schemas.microsoft.com/office/drawing/2014/main" id="{C1574F13-CD51-E533-0F00-46CA1F01F3E5}"/>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line</a:t>
            </a:r>
            <a:br>
              <a:rPr lang="en-GB" dirty="0"/>
            </a:br>
            <a:r>
              <a:rPr lang="en-GB" dirty="0"/>
              <a:t>line</a:t>
            </a:r>
            <a:br>
              <a:rPr lang="en-GB" dirty="0"/>
            </a:br>
            <a:r>
              <a:rPr lang="en-GB" dirty="0"/>
              <a:t>up to 3 lines (best 2)</a:t>
            </a:r>
            <a:endParaRPr lang="en-DK" dirty="0"/>
          </a:p>
        </p:txBody>
      </p:sp>
      <p:sp>
        <p:nvSpPr>
          <p:cNvPr id="5" name="Slide Number Placeholder 5">
            <a:extLst>
              <a:ext uri="{FF2B5EF4-FFF2-40B4-BE49-F238E27FC236}">
                <a16:creationId xmlns:a16="http://schemas.microsoft.com/office/drawing/2014/main" id="{F862FA97-0D0B-3B70-43C8-60CEB59D83E4}"/>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4" name="Date Placeholder 3">
            <a:extLst>
              <a:ext uri="{FF2B5EF4-FFF2-40B4-BE49-F238E27FC236}">
                <a16:creationId xmlns:a16="http://schemas.microsoft.com/office/drawing/2014/main" id="{3EF05919-8A5C-65BE-6100-3B844DAFD021}"/>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1060666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7_Big text cente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EA9A1F-25B2-12AB-D7A7-16B94ED6EB1D}"/>
              </a:ext>
            </a:extLst>
          </p:cNvPr>
          <p:cNvSpPr/>
          <p:nvPr/>
        </p:nvSpPr>
        <p:spPr>
          <a:xfrm>
            <a:off x="-14356" y="0"/>
            <a:ext cx="12192000" cy="1537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9">
            <a:extLst>
              <a:ext uri="{FF2B5EF4-FFF2-40B4-BE49-F238E27FC236}">
                <a16:creationId xmlns:a16="http://schemas.microsoft.com/office/drawing/2014/main" id="{484A48A9-C45A-0E70-87D8-6D723B6FA4C7}"/>
              </a:ext>
            </a:extLst>
          </p:cNvPr>
          <p:cNvSpPr>
            <a:spLocks noGrp="1"/>
          </p:cNvSpPr>
          <p:nvPr>
            <p:ph type="body" sz="quarter" idx="13" hasCustomPrompt="1"/>
          </p:nvPr>
        </p:nvSpPr>
        <p:spPr>
          <a:xfrm>
            <a:off x="587375" y="1412875"/>
            <a:ext cx="10872788" cy="4284150"/>
          </a:xfrm>
          <a:prstGeom prst="rect">
            <a:avLst/>
          </a:prstGeom>
          <a:ln w="57150" cmpd="sng">
            <a:noFill/>
            <a:extLst>
              <a:ext uri="{C807C97D-BFC1-408E-A445-0C87EB9F89A2}">
                <ask:lineSketchStyleProps xmlns:ask="http://schemas.microsoft.com/office/drawing/2018/sketchyshapes" sd="1219033472">
                  <a:custGeom>
                    <a:avLst/>
                    <a:gdLst>
                      <a:gd name="connsiteX0" fmla="*/ 0 w 10504488"/>
                      <a:gd name="connsiteY0" fmla="*/ 0 h 563231"/>
                      <a:gd name="connsiteX1" fmla="*/ 268448 w 10504488"/>
                      <a:gd name="connsiteY1" fmla="*/ 0 h 563231"/>
                      <a:gd name="connsiteX2" fmla="*/ 1062120 w 10504488"/>
                      <a:gd name="connsiteY2" fmla="*/ 0 h 563231"/>
                      <a:gd name="connsiteX3" fmla="*/ 1645703 w 10504488"/>
                      <a:gd name="connsiteY3" fmla="*/ 0 h 563231"/>
                      <a:gd name="connsiteX4" fmla="*/ 1914151 w 10504488"/>
                      <a:gd name="connsiteY4" fmla="*/ 0 h 563231"/>
                      <a:gd name="connsiteX5" fmla="*/ 2497734 w 10504488"/>
                      <a:gd name="connsiteY5" fmla="*/ 0 h 563231"/>
                      <a:gd name="connsiteX6" fmla="*/ 3291406 w 10504488"/>
                      <a:gd name="connsiteY6" fmla="*/ 0 h 563231"/>
                      <a:gd name="connsiteX7" fmla="*/ 3769944 w 10504488"/>
                      <a:gd name="connsiteY7" fmla="*/ 0 h 563231"/>
                      <a:gd name="connsiteX8" fmla="*/ 4248482 w 10504488"/>
                      <a:gd name="connsiteY8" fmla="*/ 0 h 563231"/>
                      <a:gd name="connsiteX9" fmla="*/ 4832064 w 10504488"/>
                      <a:gd name="connsiteY9" fmla="*/ 0 h 563231"/>
                      <a:gd name="connsiteX10" fmla="*/ 5520692 w 10504488"/>
                      <a:gd name="connsiteY10" fmla="*/ 0 h 563231"/>
                      <a:gd name="connsiteX11" fmla="*/ 6209320 w 10504488"/>
                      <a:gd name="connsiteY11" fmla="*/ 0 h 563231"/>
                      <a:gd name="connsiteX12" fmla="*/ 6897947 w 10504488"/>
                      <a:gd name="connsiteY12" fmla="*/ 0 h 563231"/>
                      <a:gd name="connsiteX13" fmla="*/ 7691620 w 10504488"/>
                      <a:gd name="connsiteY13" fmla="*/ 0 h 563231"/>
                      <a:gd name="connsiteX14" fmla="*/ 8275202 w 10504488"/>
                      <a:gd name="connsiteY14" fmla="*/ 0 h 563231"/>
                      <a:gd name="connsiteX15" fmla="*/ 8963830 w 10504488"/>
                      <a:gd name="connsiteY15" fmla="*/ 0 h 563231"/>
                      <a:gd name="connsiteX16" fmla="*/ 9547412 w 10504488"/>
                      <a:gd name="connsiteY16" fmla="*/ 0 h 563231"/>
                      <a:gd name="connsiteX17" fmla="*/ 10504488 w 10504488"/>
                      <a:gd name="connsiteY17" fmla="*/ 0 h 563231"/>
                      <a:gd name="connsiteX18" fmla="*/ 10504488 w 10504488"/>
                      <a:gd name="connsiteY18" fmla="*/ 563231 h 563231"/>
                      <a:gd name="connsiteX19" fmla="*/ 9710816 w 10504488"/>
                      <a:gd name="connsiteY19" fmla="*/ 563231 h 563231"/>
                      <a:gd name="connsiteX20" fmla="*/ 9232278 w 10504488"/>
                      <a:gd name="connsiteY20" fmla="*/ 563231 h 563231"/>
                      <a:gd name="connsiteX21" fmla="*/ 8753740 w 10504488"/>
                      <a:gd name="connsiteY21" fmla="*/ 563231 h 563231"/>
                      <a:gd name="connsiteX22" fmla="*/ 8275202 w 10504488"/>
                      <a:gd name="connsiteY22" fmla="*/ 563231 h 563231"/>
                      <a:gd name="connsiteX23" fmla="*/ 7586575 w 10504488"/>
                      <a:gd name="connsiteY23" fmla="*/ 563231 h 563231"/>
                      <a:gd name="connsiteX24" fmla="*/ 7002992 w 10504488"/>
                      <a:gd name="connsiteY24" fmla="*/ 563231 h 563231"/>
                      <a:gd name="connsiteX25" fmla="*/ 6734544 w 10504488"/>
                      <a:gd name="connsiteY25" fmla="*/ 563231 h 563231"/>
                      <a:gd name="connsiteX26" fmla="*/ 6256006 w 10504488"/>
                      <a:gd name="connsiteY26" fmla="*/ 563231 h 563231"/>
                      <a:gd name="connsiteX27" fmla="*/ 5567379 w 10504488"/>
                      <a:gd name="connsiteY27" fmla="*/ 563231 h 563231"/>
                      <a:gd name="connsiteX28" fmla="*/ 5193886 w 10504488"/>
                      <a:gd name="connsiteY28" fmla="*/ 563231 h 563231"/>
                      <a:gd name="connsiteX29" fmla="*/ 4400213 w 10504488"/>
                      <a:gd name="connsiteY29" fmla="*/ 563231 h 563231"/>
                      <a:gd name="connsiteX30" fmla="*/ 3606541 w 10504488"/>
                      <a:gd name="connsiteY30" fmla="*/ 563231 h 563231"/>
                      <a:gd name="connsiteX31" fmla="*/ 3022958 w 10504488"/>
                      <a:gd name="connsiteY31" fmla="*/ 563231 h 563231"/>
                      <a:gd name="connsiteX32" fmla="*/ 2229286 w 10504488"/>
                      <a:gd name="connsiteY32" fmla="*/ 563231 h 563231"/>
                      <a:gd name="connsiteX33" fmla="*/ 1645703 w 10504488"/>
                      <a:gd name="connsiteY33" fmla="*/ 563231 h 563231"/>
                      <a:gd name="connsiteX34" fmla="*/ 957076 w 10504488"/>
                      <a:gd name="connsiteY34" fmla="*/ 563231 h 563231"/>
                      <a:gd name="connsiteX35" fmla="*/ 688628 w 10504488"/>
                      <a:gd name="connsiteY35" fmla="*/ 563231 h 563231"/>
                      <a:gd name="connsiteX36" fmla="*/ 0 w 10504488"/>
                      <a:gd name="connsiteY36" fmla="*/ 563231 h 563231"/>
                      <a:gd name="connsiteX37" fmla="*/ 0 w 10504488"/>
                      <a:gd name="connsiteY37" fmla="*/ 0 h 56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04488" h="563231" fill="none" extrusionOk="0">
                        <a:moveTo>
                          <a:pt x="0" y="0"/>
                        </a:moveTo>
                        <a:cubicBezTo>
                          <a:pt x="57077" y="-14950"/>
                          <a:pt x="199506" y="31447"/>
                          <a:pt x="268448" y="0"/>
                        </a:cubicBezTo>
                        <a:cubicBezTo>
                          <a:pt x="337390" y="-31447"/>
                          <a:pt x="845582" y="68392"/>
                          <a:pt x="1062120" y="0"/>
                        </a:cubicBezTo>
                        <a:cubicBezTo>
                          <a:pt x="1278658" y="-68392"/>
                          <a:pt x="1361324" y="15172"/>
                          <a:pt x="1645703" y="0"/>
                        </a:cubicBezTo>
                        <a:cubicBezTo>
                          <a:pt x="1930082" y="-15172"/>
                          <a:pt x="1843214" y="4264"/>
                          <a:pt x="1914151" y="0"/>
                        </a:cubicBezTo>
                        <a:cubicBezTo>
                          <a:pt x="1985088" y="-4264"/>
                          <a:pt x="2318815" y="5311"/>
                          <a:pt x="2497734" y="0"/>
                        </a:cubicBezTo>
                        <a:cubicBezTo>
                          <a:pt x="2676653" y="-5311"/>
                          <a:pt x="3122183" y="32838"/>
                          <a:pt x="3291406" y="0"/>
                        </a:cubicBezTo>
                        <a:cubicBezTo>
                          <a:pt x="3460629" y="-32838"/>
                          <a:pt x="3584211" y="45102"/>
                          <a:pt x="3769944" y="0"/>
                        </a:cubicBezTo>
                        <a:cubicBezTo>
                          <a:pt x="3955677" y="-45102"/>
                          <a:pt x="4045656" y="48332"/>
                          <a:pt x="4248482" y="0"/>
                        </a:cubicBezTo>
                        <a:cubicBezTo>
                          <a:pt x="4451308" y="-48332"/>
                          <a:pt x="4669362" y="43438"/>
                          <a:pt x="4832064" y="0"/>
                        </a:cubicBezTo>
                        <a:cubicBezTo>
                          <a:pt x="4994766" y="-43438"/>
                          <a:pt x="5268816" y="60441"/>
                          <a:pt x="5520692" y="0"/>
                        </a:cubicBezTo>
                        <a:cubicBezTo>
                          <a:pt x="5772568" y="-60441"/>
                          <a:pt x="6067544" y="11794"/>
                          <a:pt x="6209320" y="0"/>
                        </a:cubicBezTo>
                        <a:cubicBezTo>
                          <a:pt x="6351096" y="-11794"/>
                          <a:pt x="6556422" y="2442"/>
                          <a:pt x="6897947" y="0"/>
                        </a:cubicBezTo>
                        <a:cubicBezTo>
                          <a:pt x="7239472" y="-2442"/>
                          <a:pt x="7350071" y="91874"/>
                          <a:pt x="7691620" y="0"/>
                        </a:cubicBezTo>
                        <a:cubicBezTo>
                          <a:pt x="8033169" y="-91874"/>
                          <a:pt x="8042759" y="36533"/>
                          <a:pt x="8275202" y="0"/>
                        </a:cubicBezTo>
                        <a:cubicBezTo>
                          <a:pt x="8507645" y="-36533"/>
                          <a:pt x="8658219" y="57100"/>
                          <a:pt x="8963830" y="0"/>
                        </a:cubicBezTo>
                        <a:cubicBezTo>
                          <a:pt x="9269441" y="-57100"/>
                          <a:pt x="9330186" y="46631"/>
                          <a:pt x="9547412" y="0"/>
                        </a:cubicBezTo>
                        <a:cubicBezTo>
                          <a:pt x="9764638" y="-46631"/>
                          <a:pt x="10180097" y="48411"/>
                          <a:pt x="10504488" y="0"/>
                        </a:cubicBezTo>
                        <a:cubicBezTo>
                          <a:pt x="10558516" y="131686"/>
                          <a:pt x="10442527" y="317342"/>
                          <a:pt x="10504488" y="563231"/>
                        </a:cubicBezTo>
                        <a:cubicBezTo>
                          <a:pt x="10330933" y="651531"/>
                          <a:pt x="10057670" y="547418"/>
                          <a:pt x="9710816" y="563231"/>
                        </a:cubicBezTo>
                        <a:cubicBezTo>
                          <a:pt x="9363962" y="579044"/>
                          <a:pt x="9335411" y="541102"/>
                          <a:pt x="9232278" y="563231"/>
                        </a:cubicBezTo>
                        <a:cubicBezTo>
                          <a:pt x="9129145" y="585360"/>
                          <a:pt x="8990668" y="515575"/>
                          <a:pt x="8753740" y="563231"/>
                        </a:cubicBezTo>
                        <a:cubicBezTo>
                          <a:pt x="8516812" y="610887"/>
                          <a:pt x="8416407" y="524182"/>
                          <a:pt x="8275202" y="563231"/>
                        </a:cubicBezTo>
                        <a:cubicBezTo>
                          <a:pt x="8133997" y="602280"/>
                          <a:pt x="7903287" y="516291"/>
                          <a:pt x="7586575" y="563231"/>
                        </a:cubicBezTo>
                        <a:cubicBezTo>
                          <a:pt x="7269863" y="610171"/>
                          <a:pt x="7120837" y="550101"/>
                          <a:pt x="7002992" y="563231"/>
                        </a:cubicBezTo>
                        <a:cubicBezTo>
                          <a:pt x="6885147" y="576361"/>
                          <a:pt x="6802360" y="531913"/>
                          <a:pt x="6734544" y="563231"/>
                        </a:cubicBezTo>
                        <a:cubicBezTo>
                          <a:pt x="6666728" y="594549"/>
                          <a:pt x="6473020" y="556020"/>
                          <a:pt x="6256006" y="563231"/>
                        </a:cubicBezTo>
                        <a:cubicBezTo>
                          <a:pt x="6038992" y="570442"/>
                          <a:pt x="5800706" y="549636"/>
                          <a:pt x="5567379" y="563231"/>
                        </a:cubicBezTo>
                        <a:cubicBezTo>
                          <a:pt x="5334052" y="576826"/>
                          <a:pt x="5336933" y="534005"/>
                          <a:pt x="5193886" y="563231"/>
                        </a:cubicBezTo>
                        <a:cubicBezTo>
                          <a:pt x="5050839" y="592457"/>
                          <a:pt x="4621075" y="518459"/>
                          <a:pt x="4400213" y="563231"/>
                        </a:cubicBezTo>
                        <a:cubicBezTo>
                          <a:pt x="4179351" y="608003"/>
                          <a:pt x="3798477" y="499548"/>
                          <a:pt x="3606541" y="563231"/>
                        </a:cubicBezTo>
                        <a:cubicBezTo>
                          <a:pt x="3414605" y="626914"/>
                          <a:pt x="3231275" y="513702"/>
                          <a:pt x="3022958" y="563231"/>
                        </a:cubicBezTo>
                        <a:cubicBezTo>
                          <a:pt x="2814641" y="612760"/>
                          <a:pt x="2445559" y="512611"/>
                          <a:pt x="2229286" y="563231"/>
                        </a:cubicBezTo>
                        <a:cubicBezTo>
                          <a:pt x="2013013" y="613851"/>
                          <a:pt x="1901036" y="508532"/>
                          <a:pt x="1645703" y="563231"/>
                        </a:cubicBezTo>
                        <a:cubicBezTo>
                          <a:pt x="1390370" y="617930"/>
                          <a:pt x="1277865" y="536090"/>
                          <a:pt x="957076" y="563231"/>
                        </a:cubicBezTo>
                        <a:cubicBezTo>
                          <a:pt x="636287" y="590372"/>
                          <a:pt x="804040" y="534368"/>
                          <a:pt x="688628" y="563231"/>
                        </a:cubicBezTo>
                        <a:cubicBezTo>
                          <a:pt x="573216" y="592094"/>
                          <a:pt x="164435" y="499519"/>
                          <a:pt x="0" y="563231"/>
                        </a:cubicBezTo>
                        <a:cubicBezTo>
                          <a:pt x="-8745" y="300561"/>
                          <a:pt x="23802" y="238536"/>
                          <a:pt x="0" y="0"/>
                        </a:cubicBezTo>
                        <a:close/>
                      </a:path>
                      <a:path w="10504488" h="563231" stroke="0" extrusionOk="0">
                        <a:moveTo>
                          <a:pt x="0" y="0"/>
                        </a:moveTo>
                        <a:cubicBezTo>
                          <a:pt x="143534" y="-42931"/>
                          <a:pt x="349908" y="19516"/>
                          <a:pt x="478538" y="0"/>
                        </a:cubicBezTo>
                        <a:cubicBezTo>
                          <a:pt x="607168" y="-19516"/>
                          <a:pt x="677367" y="29546"/>
                          <a:pt x="746986" y="0"/>
                        </a:cubicBezTo>
                        <a:cubicBezTo>
                          <a:pt x="816605" y="-29546"/>
                          <a:pt x="1335709" y="12568"/>
                          <a:pt x="1540658" y="0"/>
                        </a:cubicBezTo>
                        <a:cubicBezTo>
                          <a:pt x="1745607" y="-12568"/>
                          <a:pt x="1838928" y="8845"/>
                          <a:pt x="2019196" y="0"/>
                        </a:cubicBezTo>
                        <a:cubicBezTo>
                          <a:pt x="2199464" y="-8845"/>
                          <a:pt x="2333071" y="16124"/>
                          <a:pt x="2497734" y="0"/>
                        </a:cubicBezTo>
                        <a:cubicBezTo>
                          <a:pt x="2662397" y="-16124"/>
                          <a:pt x="2918005" y="48399"/>
                          <a:pt x="3291406" y="0"/>
                        </a:cubicBezTo>
                        <a:cubicBezTo>
                          <a:pt x="3664807" y="-48399"/>
                          <a:pt x="3530965" y="22321"/>
                          <a:pt x="3664899" y="0"/>
                        </a:cubicBezTo>
                        <a:cubicBezTo>
                          <a:pt x="3798833" y="-22321"/>
                          <a:pt x="4298486" y="39094"/>
                          <a:pt x="4458572" y="0"/>
                        </a:cubicBezTo>
                        <a:cubicBezTo>
                          <a:pt x="4618658" y="-39094"/>
                          <a:pt x="4884088" y="58121"/>
                          <a:pt x="5252244" y="0"/>
                        </a:cubicBezTo>
                        <a:cubicBezTo>
                          <a:pt x="5620400" y="-58121"/>
                          <a:pt x="5650675" y="60581"/>
                          <a:pt x="5835827" y="0"/>
                        </a:cubicBezTo>
                        <a:cubicBezTo>
                          <a:pt x="6020979" y="-60581"/>
                          <a:pt x="6425822" y="59577"/>
                          <a:pt x="6629499" y="0"/>
                        </a:cubicBezTo>
                        <a:cubicBezTo>
                          <a:pt x="6833176" y="-59577"/>
                          <a:pt x="6915581" y="1473"/>
                          <a:pt x="7108037" y="0"/>
                        </a:cubicBezTo>
                        <a:cubicBezTo>
                          <a:pt x="7300493" y="-1473"/>
                          <a:pt x="7415182" y="36937"/>
                          <a:pt x="7586575" y="0"/>
                        </a:cubicBezTo>
                        <a:cubicBezTo>
                          <a:pt x="7757968" y="-36937"/>
                          <a:pt x="8020494" y="16284"/>
                          <a:pt x="8275202" y="0"/>
                        </a:cubicBezTo>
                        <a:cubicBezTo>
                          <a:pt x="8529910" y="-16284"/>
                          <a:pt x="8550327" y="22399"/>
                          <a:pt x="8753740" y="0"/>
                        </a:cubicBezTo>
                        <a:cubicBezTo>
                          <a:pt x="8957153" y="-22399"/>
                          <a:pt x="9223086" y="93341"/>
                          <a:pt x="9547412" y="0"/>
                        </a:cubicBezTo>
                        <a:cubicBezTo>
                          <a:pt x="9871738" y="-93341"/>
                          <a:pt x="10086201" y="82398"/>
                          <a:pt x="10504488" y="0"/>
                        </a:cubicBezTo>
                        <a:cubicBezTo>
                          <a:pt x="10521117" y="260613"/>
                          <a:pt x="10458821" y="410244"/>
                          <a:pt x="10504488" y="563231"/>
                        </a:cubicBezTo>
                        <a:cubicBezTo>
                          <a:pt x="10269582" y="574996"/>
                          <a:pt x="10038079" y="502745"/>
                          <a:pt x="9815860" y="563231"/>
                        </a:cubicBezTo>
                        <a:cubicBezTo>
                          <a:pt x="9593641" y="623717"/>
                          <a:pt x="9576320" y="521828"/>
                          <a:pt x="9442368" y="563231"/>
                        </a:cubicBezTo>
                        <a:cubicBezTo>
                          <a:pt x="9308416" y="604634"/>
                          <a:pt x="8978258" y="530852"/>
                          <a:pt x="8648695" y="563231"/>
                        </a:cubicBezTo>
                        <a:cubicBezTo>
                          <a:pt x="8319132" y="595610"/>
                          <a:pt x="8255117" y="562327"/>
                          <a:pt x="8065112" y="563231"/>
                        </a:cubicBezTo>
                        <a:cubicBezTo>
                          <a:pt x="7875107" y="564135"/>
                          <a:pt x="7797626" y="555819"/>
                          <a:pt x="7691620" y="563231"/>
                        </a:cubicBezTo>
                        <a:cubicBezTo>
                          <a:pt x="7585614" y="570643"/>
                          <a:pt x="7344066" y="539828"/>
                          <a:pt x="7108037" y="563231"/>
                        </a:cubicBezTo>
                        <a:cubicBezTo>
                          <a:pt x="6872008" y="586634"/>
                          <a:pt x="6967835" y="531498"/>
                          <a:pt x="6839589" y="563231"/>
                        </a:cubicBezTo>
                        <a:cubicBezTo>
                          <a:pt x="6711343" y="594964"/>
                          <a:pt x="6666876" y="558550"/>
                          <a:pt x="6571141" y="563231"/>
                        </a:cubicBezTo>
                        <a:cubicBezTo>
                          <a:pt x="6475406" y="567912"/>
                          <a:pt x="6155876" y="540585"/>
                          <a:pt x="5987558" y="563231"/>
                        </a:cubicBezTo>
                        <a:cubicBezTo>
                          <a:pt x="5819240" y="585877"/>
                          <a:pt x="5698628" y="528304"/>
                          <a:pt x="5614065" y="563231"/>
                        </a:cubicBezTo>
                        <a:cubicBezTo>
                          <a:pt x="5529502" y="598158"/>
                          <a:pt x="5134093" y="533611"/>
                          <a:pt x="4925438" y="563231"/>
                        </a:cubicBezTo>
                        <a:cubicBezTo>
                          <a:pt x="4716783" y="592851"/>
                          <a:pt x="4665856" y="526813"/>
                          <a:pt x="4551945" y="563231"/>
                        </a:cubicBezTo>
                        <a:cubicBezTo>
                          <a:pt x="4438034" y="599649"/>
                          <a:pt x="4185118" y="551614"/>
                          <a:pt x="3863317" y="563231"/>
                        </a:cubicBezTo>
                        <a:cubicBezTo>
                          <a:pt x="3541516" y="574848"/>
                          <a:pt x="3669875" y="536144"/>
                          <a:pt x="3594869" y="563231"/>
                        </a:cubicBezTo>
                        <a:cubicBezTo>
                          <a:pt x="3519863" y="590318"/>
                          <a:pt x="3231870" y="547435"/>
                          <a:pt x="2906242" y="563231"/>
                        </a:cubicBezTo>
                        <a:cubicBezTo>
                          <a:pt x="2580614" y="579027"/>
                          <a:pt x="2677438" y="527190"/>
                          <a:pt x="2532749" y="563231"/>
                        </a:cubicBezTo>
                        <a:cubicBezTo>
                          <a:pt x="2388060" y="599272"/>
                          <a:pt x="2324724" y="563084"/>
                          <a:pt x="2264301" y="563231"/>
                        </a:cubicBezTo>
                        <a:cubicBezTo>
                          <a:pt x="2203878" y="563378"/>
                          <a:pt x="2003710" y="540749"/>
                          <a:pt x="1890808" y="563231"/>
                        </a:cubicBezTo>
                        <a:cubicBezTo>
                          <a:pt x="1777906" y="585713"/>
                          <a:pt x="1391296" y="541596"/>
                          <a:pt x="1202180" y="563231"/>
                        </a:cubicBezTo>
                        <a:cubicBezTo>
                          <a:pt x="1013064" y="584866"/>
                          <a:pt x="926725" y="532205"/>
                          <a:pt x="828687" y="563231"/>
                        </a:cubicBezTo>
                        <a:cubicBezTo>
                          <a:pt x="730649" y="594257"/>
                          <a:pt x="648833" y="543072"/>
                          <a:pt x="560239" y="563231"/>
                        </a:cubicBezTo>
                        <a:cubicBezTo>
                          <a:pt x="471645" y="583390"/>
                          <a:pt x="126729" y="529024"/>
                          <a:pt x="0" y="563231"/>
                        </a:cubicBezTo>
                        <a:cubicBezTo>
                          <a:pt x="-51343" y="326801"/>
                          <a:pt x="19888" y="278719"/>
                          <a:pt x="0" y="0"/>
                        </a:cubicBezTo>
                        <a:close/>
                      </a:path>
                    </a:pathLst>
                  </a:custGeom>
                  <ask:type>
                    <ask:lineSketchNone/>
                  </ask:type>
                </ask:lineSketchStyleProps>
              </a:ext>
            </a:extLst>
          </a:ln>
        </p:spPr>
        <p:txBody>
          <a:bodyPr>
            <a:normAutofit/>
          </a:bodyPr>
          <a:lstStyle>
            <a:lvl1pPr marL="0" indent="0" algn="l">
              <a:buNone/>
              <a:defRPr sz="5400" b="0" i="1" baseline="0">
                <a:solidFill>
                  <a:schemeClr val="accent3"/>
                </a:solidFill>
                <a:latin typeface="IBM Plex Sans Light" panose="020B0403050203000203" pitchFamily="34" charset="0"/>
              </a:defRPr>
            </a:lvl1pPr>
            <a:lvl2pPr marL="457200" indent="0">
              <a:buNone/>
              <a:defRPr sz="3400" baseline="0"/>
            </a:lvl2pPr>
            <a:lvl3pPr marL="914400" indent="0">
              <a:buNone/>
              <a:defRPr sz="3400" baseline="0"/>
            </a:lvl3pPr>
            <a:lvl4pPr marL="1371600" indent="0">
              <a:buNone/>
              <a:defRPr sz="3400" baseline="0"/>
            </a:lvl4pPr>
            <a:lvl5pPr marL="1828800" indent="0">
              <a:buNone/>
              <a:defRPr sz="3400" baseline="0"/>
            </a:lvl5pPr>
          </a:lstStyle>
          <a:p>
            <a:pPr lvl="0"/>
            <a:r>
              <a:rPr lang="en-GB" dirty="0"/>
              <a:t>“A quote slide</a:t>
            </a:r>
          </a:p>
        </p:txBody>
      </p:sp>
      <p:sp>
        <p:nvSpPr>
          <p:cNvPr id="2" name="Slide Number Placeholder 5">
            <a:extLst>
              <a:ext uri="{FF2B5EF4-FFF2-40B4-BE49-F238E27FC236}">
                <a16:creationId xmlns:a16="http://schemas.microsoft.com/office/drawing/2014/main" id="{B3A224EE-5207-779B-E808-02299FCDB1FC}"/>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5" name="Date Placeholder 3">
            <a:extLst>
              <a:ext uri="{FF2B5EF4-FFF2-40B4-BE49-F238E27FC236}">
                <a16:creationId xmlns:a16="http://schemas.microsoft.com/office/drawing/2014/main" id="{7D49B26E-3886-F642-D6B4-EF665C2AB820}"/>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2974859096"/>
      </p:ext>
    </p:extLst>
  </p:cSld>
  <p:clrMapOvr>
    <a:masterClrMapping/>
  </p:clrMapOvr>
  <p:extLst>
    <p:ext uri="{DCECCB84-F9BA-43D5-87BE-67443E8EF086}">
      <p15:sldGuideLst xmlns:p15="http://schemas.microsoft.com/office/powerpoint/2012/main">
        <p15:guide id="5" orient="horz" pos="2137">
          <p15:clr>
            <a:srgbClr val="FBAE40"/>
          </p15:clr>
        </p15:guide>
        <p15:guide id="7" pos="7469">
          <p15:clr>
            <a:srgbClr val="FBAE40"/>
          </p15:clr>
        </p15:guide>
        <p15:guide id="8" pos="16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C071458A-2076-EF6D-0F19-B07FFA89DEFA}"/>
              </a:ext>
            </a:extLst>
          </p:cNvPr>
          <p:cNvSpPr>
            <a:spLocks noGrp="1"/>
          </p:cNvSpPr>
          <p:nvPr>
            <p:ph type="body" sz="quarter" idx="13"/>
          </p:nvPr>
        </p:nvSpPr>
        <p:spPr>
          <a:xfrm>
            <a:off x="603182" y="4887616"/>
            <a:ext cx="4978450" cy="1334271"/>
          </a:xfrm>
          <a:prstGeom prst="rect">
            <a:avLst/>
          </a:prstGeom>
          <a:solidFill>
            <a:schemeClr val="accent6"/>
          </a:solidFill>
          <a:effectLst>
            <a:outerShdw blurRad="50800" dist="38100" dir="2700000" algn="tl" rotWithShape="0">
              <a:prstClr val="black">
                <a:alpha val="40000"/>
              </a:prstClr>
            </a:outerShdw>
          </a:effectLst>
        </p:spPr>
        <p:txBody>
          <a:bodyPr lIns="144000" tIns="144000" rIns="0" bIns="0" anchor="t" anchorCtr="0">
            <a:normAutofit/>
          </a:bodyPr>
          <a:lstStyle>
            <a:lvl1pPr marL="0" indent="0" algn="l">
              <a:buFontTx/>
              <a:buNone/>
              <a:defRPr sz="2000" b="0" i="0" cap="none" baseline="0">
                <a:solidFill>
                  <a:schemeClr val="accent3"/>
                </a:solidFill>
                <a:latin typeface="Montserrat" pitchFamily="2" charset="77"/>
              </a:defRPr>
            </a:lvl1pPr>
          </a:lstStyle>
          <a:p>
            <a:pPr lvl="0"/>
            <a:r>
              <a:rPr lang="en-GB"/>
              <a:t>Click to edit Master text styles</a:t>
            </a:r>
          </a:p>
        </p:txBody>
      </p:sp>
      <p:sp>
        <p:nvSpPr>
          <p:cNvPr id="9" name="Picture Placeholder 9">
            <a:extLst>
              <a:ext uri="{FF2B5EF4-FFF2-40B4-BE49-F238E27FC236}">
                <a16:creationId xmlns:a16="http://schemas.microsoft.com/office/drawing/2014/main" id="{3E9CC9A1-FA0D-26CD-0C50-F34B230AC516}"/>
              </a:ext>
            </a:extLst>
          </p:cNvPr>
          <p:cNvSpPr>
            <a:spLocks noGrp="1"/>
          </p:cNvSpPr>
          <p:nvPr>
            <p:ph type="pic" sz="quarter" idx="16"/>
          </p:nvPr>
        </p:nvSpPr>
        <p:spPr>
          <a:xfrm>
            <a:off x="603182" y="1736726"/>
            <a:ext cx="4978450" cy="2869612"/>
          </a:xfrm>
          <a:prstGeom prst="rect">
            <a:avLst/>
          </a:prstGeom>
          <a:effectLst>
            <a:outerShdw blurRad="50800" dist="38100" dir="2700000" algn="tl" rotWithShape="0">
              <a:prstClr val="black">
                <a:alpha val="40000"/>
              </a:prstClr>
            </a:outerShdw>
          </a:effectLst>
        </p:spPr>
        <p:txBody>
          <a:bodyPr/>
          <a:lstStyle/>
          <a:p>
            <a:r>
              <a:rPr lang="en-GB"/>
              <a:t>Click icon to add picture</a:t>
            </a:r>
            <a:endParaRPr lang="en-DK" dirty="0"/>
          </a:p>
        </p:txBody>
      </p:sp>
      <p:sp>
        <p:nvSpPr>
          <p:cNvPr id="3" name="Text Placeholder 10">
            <a:extLst>
              <a:ext uri="{FF2B5EF4-FFF2-40B4-BE49-F238E27FC236}">
                <a16:creationId xmlns:a16="http://schemas.microsoft.com/office/drawing/2014/main" id="{2C1C3EE4-B9B7-633E-23D8-6E4D41A0B545}"/>
              </a:ext>
            </a:extLst>
          </p:cNvPr>
          <p:cNvSpPr>
            <a:spLocks noGrp="1"/>
          </p:cNvSpPr>
          <p:nvPr>
            <p:ph type="body" sz="quarter" idx="23"/>
          </p:nvPr>
        </p:nvSpPr>
        <p:spPr>
          <a:xfrm>
            <a:off x="6173689" y="4887617"/>
            <a:ext cx="4978450" cy="1334271"/>
          </a:xfrm>
          <a:prstGeom prst="rect">
            <a:avLst/>
          </a:prstGeom>
          <a:solidFill>
            <a:schemeClr val="accent6"/>
          </a:solidFill>
          <a:effectLst>
            <a:outerShdw blurRad="50800" dist="38100" dir="2700000" algn="tl" rotWithShape="0">
              <a:prstClr val="black">
                <a:alpha val="40000"/>
              </a:prstClr>
            </a:outerShdw>
          </a:effectLst>
        </p:spPr>
        <p:txBody>
          <a:bodyPr lIns="144000" tIns="144000" rIns="0" bIns="0" anchor="t" anchorCtr="0">
            <a:normAutofit/>
          </a:bodyPr>
          <a:lstStyle>
            <a:lvl1pPr marL="0" indent="0" algn="l">
              <a:buFontTx/>
              <a:buNone/>
              <a:defRPr sz="2000" b="0" i="0" cap="none" baseline="0">
                <a:solidFill>
                  <a:schemeClr val="accent3"/>
                </a:solidFill>
                <a:latin typeface="Montserrat" pitchFamily="2" charset="77"/>
              </a:defRPr>
            </a:lvl1pPr>
          </a:lstStyle>
          <a:p>
            <a:pPr lvl="0"/>
            <a:r>
              <a:rPr lang="en-GB"/>
              <a:t>Click to edit Master text styles</a:t>
            </a:r>
          </a:p>
        </p:txBody>
      </p:sp>
      <p:sp>
        <p:nvSpPr>
          <p:cNvPr id="6" name="Picture Placeholder 9">
            <a:extLst>
              <a:ext uri="{FF2B5EF4-FFF2-40B4-BE49-F238E27FC236}">
                <a16:creationId xmlns:a16="http://schemas.microsoft.com/office/drawing/2014/main" id="{C1D46D6A-3761-CA1D-F88C-8FA9BA52698A}"/>
              </a:ext>
            </a:extLst>
          </p:cNvPr>
          <p:cNvSpPr>
            <a:spLocks noGrp="1"/>
          </p:cNvSpPr>
          <p:nvPr>
            <p:ph type="pic" sz="quarter" idx="24"/>
          </p:nvPr>
        </p:nvSpPr>
        <p:spPr>
          <a:xfrm>
            <a:off x="6176913" y="1736726"/>
            <a:ext cx="4978450" cy="2869612"/>
          </a:xfrm>
          <a:prstGeom prst="rect">
            <a:avLst/>
          </a:prstGeom>
          <a:effectLst>
            <a:outerShdw blurRad="50800" dist="38100" dir="2700000" algn="tl" rotWithShape="0">
              <a:prstClr val="black">
                <a:alpha val="40000"/>
              </a:prstClr>
            </a:outerShdw>
          </a:effectLst>
        </p:spPr>
        <p:txBody>
          <a:bodyPr/>
          <a:lstStyle/>
          <a:p>
            <a:r>
              <a:rPr lang="en-GB"/>
              <a:t>Click icon to add picture</a:t>
            </a:r>
            <a:endParaRPr lang="en-DK" dirty="0"/>
          </a:p>
        </p:txBody>
      </p:sp>
      <p:sp>
        <p:nvSpPr>
          <p:cNvPr id="11" name="Title Placeholder 12">
            <a:extLst>
              <a:ext uri="{FF2B5EF4-FFF2-40B4-BE49-F238E27FC236}">
                <a16:creationId xmlns:a16="http://schemas.microsoft.com/office/drawing/2014/main" id="{0D233782-E1DB-8C60-413A-1EA0A0EF7A70}"/>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2" name="Slide Number Placeholder 5">
            <a:extLst>
              <a:ext uri="{FF2B5EF4-FFF2-40B4-BE49-F238E27FC236}">
                <a16:creationId xmlns:a16="http://schemas.microsoft.com/office/drawing/2014/main" id="{47D72F35-696B-36ED-394C-5FD6689F0C2F}"/>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7" name="Date Placeholder 3">
            <a:extLst>
              <a:ext uri="{FF2B5EF4-FFF2-40B4-BE49-F238E27FC236}">
                <a16:creationId xmlns:a16="http://schemas.microsoft.com/office/drawing/2014/main" id="{CB40D5B4-E53F-3A19-507E-CDEA1C2915D4}"/>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4415763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BBD7E6-3E49-5184-C959-31776A1FBD71}"/>
              </a:ext>
            </a:extLst>
          </p:cNvPr>
          <p:cNvSpPr>
            <a:spLocks noGrp="1"/>
          </p:cNvSpPr>
          <p:nvPr>
            <p:ph type="body" sz="half" idx="2" hasCustomPrompt="1"/>
          </p:nvPr>
        </p:nvSpPr>
        <p:spPr>
          <a:xfrm>
            <a:off x="587376" y="1751015"/>
            <a:ext cx="3488722" cy="4162423"/>
          </a:xfrm>
          <a:prstGeom prst="rect">
            <a:avLst/>
          </a:prstGeom>
        </p:spPr>
        <p:txBody>
          <a:bodyPr lIns="0" tIns="0" rIns="180000" bIns="0">
            <a:normAutofit/>
          </a:bodyPr>
          <a:lstStyle>
            <a:lvl1pPr marL="0" indent="0">
              <a:buNone/>
              <a:defRPr sz="2400" baseline="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Here is the description of the image</a:t>
            </a:r>
          </a:p>
        </p:txBody>
      </p:sp>
      <p:sp>
        <p:nvSpPr>
          <p:cNvPr id="10" name="Media Placeholder 9">
            <a:extLst>
              <a:ext uri="{FF2B5EF4-FFF2-40B4-BE49-F238E27FC236}">
                <a16:creationId xmlns:a16="http://schemas.microsoft.com/office/drawing/2014/main" id="{80796CAB-9395-1CF2-0129-C56BEB9A1533}"/>
              </a:ext>
            </a:extLst>
          </p:cNvPr>
          <p:cNvSpPr>
            <a:spLocks noGrp="1" noChangeAspect="1"/>
          </p:cNvSpPr>
          <p:nvPr>
            <p:ph type="media" sz="quarter" idx="13"/>
          </p:nvPr>
        </p:nvSpPr>
        <p:spPr>
          <a:xfrm>
            <a:off x="4518991" y="1751013"/>
            <a:ext cx="6941171" cy="4162425"/>
          </a:xfrm>
          <a:prstGeom prst="rect">
            <a:avLst/>
          </a:prstGeom>
        </p:spPr>
        <p:txBody>
          <a:bodyPr>
            <a:noAutofit/>
          </a:bodyPr>
          <a:lstStyle>
            <a:lvl1pPr marL="0" indent="0">
              <a:buNone/>
              <a:defRPr/>
            </a:lvl1pPr>
          </a:lstStyle>
          <a:p>
            <a:r>
              <a:rPr lang="en-GB"/>
              <a:t>Click icon to add media</a:t>
            </a:r>
            <a:endParaRPr lang="en-DK" dirty="0"/>
          </a:p>
        </p:txBody>
      </p:sp>
      <p:sp>
        <p:nvSpPr>
          <p:cNvPr id="14" name="Title Placeholder 12">
            <a:extLst>
              <a:ext uri="{FF2B5EF4-FFF2-40B4-BE49-F238E27FC236}">
                <a16:creationId xmlns:a16="http://schemas.microsoft.com/office/drawing/2014/main" id="{0E7B8784-E240-D190-136D-6EE3E57F085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2" name="Slide Number Placeholder 5">
            <a:extLst>
              <a:ext uri="{FF2B5EF4-FFF2-40B4-BE49-F238E27FC236}">
                <a16:creationId xmlns:a16="http://schemas.microsoft.com/office/drawing/2014/main" id="{36DFDD32-0751-E305-7360-FB7F9E6A5DA9}"/>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6" name="Date Placeholder 3">
            <a:extLst>
              <a:ext uri="{FF2B5EF4-FFF2-40B4-BE49-F238E27FC236}">
                <a16:creationId xmlns:a16="http://schemas.microsoft.com/office/drawing/2014/main" id="{5EDABDFE-6A75-F174-520F-E69CD999B61D}"/>
              </a:ext>
            </a:extLst>
          </p:cNvPr>
          <p:cNvSpPr>
            <a:spLocks noGrp="1"/>
          </p:cNvSpPr>
          <p:nvPr>
            <p:ph type="dt" sz="half" idx="14"/>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3391034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and Vertical Text">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5BD99384-E738-0474-AD74-90A8590BA099}"/>
              </a:ext>
            </a:extLst>
          </p:cNvPr>
          <p:cNvSpPr/>
          <p:nvPr/>
        </p:nvSpPr>
        <p:spPr>
          <a:xfrm>
            <a:off x="-270458" y="-306634"/>
            <a:ext cx="9272790" cy="1717950"/>
          </a:xfrm>
          <a:prstGeom prst="roundRect">
            <a:avLst>
              <a:gd name="adj" fmla="val 1734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Rectangle 11">
            <a:extLst>
              <a:ext uri="{FF2B5EF4-FFF2-40B4-BE49-F238E27FC236}">
                <a16:creationId xmlns:a16="http://schemas.microsoft.com/office/drawing/2014/main" id="{0E546335-0783-56B9-E641-BA87FD5E9021}"/>
              </a:ext>
            </a:extLst>
          </p:cNvPr>
          <p:cNvSpPr/>
          <p:nvPr/>
        </p:nvSpPr>
        <p:spPr>
          <a:xfrm>
            <a:off x="-270459" y="-1036838"/>
            <a:ext cx="9272789" cy="12155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Vertical Text Placeholder 2">
            <a:extLst>
              <a:ext uri="{FF2B5EF4-FFF2-40B4-BE49-F238E27FC236}">
                <a16:creationId xmlns:a16="http://schemas.microsoft.com/office/drawing/2014/main" id="{E7DF2A94-629B-3119-482C-E4AA0B87577C}"/>
              </a:ext>
            </a:extLst>
          </p:cNvPr>
          <p:cNvSpPr>
            <a:spLocks noGrp="1"/>
          </p:cNvSpPr>
          <p:nvPr>
            <p:ph type="body" orient="vert" idx="1"/>
          </p:nvPr>
        </p:nvSpPr>
        <p:spPr>
          <a:xfrm>
            <a:off x="587376" y="1730858"/>
            <a:ext cx="10867562" cy="418833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Tree>
    <p:extLst>
      <p:ext uri="{BB962C8B-B14F-4D97-AF65-F5344CB8AC3E}">
        <p14:creationId xmlns:p14="http://schemas.microsoft.com/office/powerpoint/2010/main" val="962030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1B58EC0-78CB-F71A-4AB6-F22C808BCCC8}"/>
              </a:ext>
            </a:extLst>
          </p:cNvPr>
          <p:cNvSpPr/>
          <p:nvPr/>
        </p:nvSpPr>
        <p:spPr>
          <a:xfrm rot="5400000">
            <a:off x="6693979" y="2030541"/>
            <a:ext cx="6857999" cy="2796919"/>
          </a:xfrm>
          <a:prstGeom prst="roundRect">
            <a:avLst>
              <a:gd name="adj" fmla="val 1734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Rectangle 9">
            <a:extLst>
              <a:ext uri="{FF2B5EF4-FFF2-40B4-BE49-F238E27FC236}">
                <a16:creationId xmlns:a16="http://schemas.microsoft.com/office/drawing/2014/main" id="{B513FC38-B060-2E6D-52BF-2B3E2523B761}"/>
              </a:ext>
            </a:extLst>
          </p:cNvPr>
          <p:cNvSpPr/>
          <p:nvPr/>
        </p:nvSpPr>
        <p:spPr>
          <a:xfrm rot="5400000">
            <a:off x="8163353" y="2825747"/>
            <a:ext cx="6867034" cy="12155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Vertical Title 1">
            <a:extLst>
              <a:ext uri="{FF2B5EF4-FFF2-40B4-BE49-F238E27FC236}">
                <a16:creationId xmlns:a16="http://schemas.microsoft.com/office/drawing/2014/main" id="{0C3D20DD-48C7-FF3C-32C5-FA43454B7AEE}"/>
              </a:ext>
            </a:extLst>
          </p:cNvPr>
          <p:cNvSpPr>
            <a:spLocks noGrp="1"/>
          </p:cNvSpPr>
          <p:nvPr>
            <p:ph type="title" orient="vert"/>
          </p:nvPr>
        </p:nvSpPr>
        <p:spPr>
          <a:xfrm>
            <a:off x="8724900" y="908049"/>
            <a:ext cx="2507342" cy="5268913"/>
          </a:xfrm>
          <a:prstGeom prst="rect">
            <a:avLst/>
          </a:prstGeom>
        </p:spPr>
        <p:txBody>
          <a:bodyPr vert="eaVert"/>
          <a:lstStyle/>
          <a:p>
            <a:r>
              <a:rPr lang="en-GB"/>
              <a:t>Click to edit Master title style</a:t>
            </a:r>
            <a:endParaRPr lang="en-DK" dirty="0"/>
          </a:p>
        </p:txBody>
      </p:sp>
      <p:sp>
        <p:nvSpPr>
          <p:cNvPr id="3" name="Vertical Text Placeholder 2">
            <a:extLst>
              <a:ext uri="{FF2B5EF4-FFF2-40B4-BE49-F238E27FC236}">
                <a16:creationId xmlns:a16="http://schemas.microsoft.com/office/drawing/2014/main" id="{0184583C-EACB-AE3C-A8C4-30AD36C1782B}"/>
              </a:ext>
            </a:extLst>
          </p:cNvPr>
          <p:cNvSpPr>
            <a:spLocks noGrp="1"/>
          </p:cNvSpPr>
          <p:nvPr>
            <p:ph type="body" orient="vert" idx="1"/>
          </p:nvPr>
        </p:nvSpPr>
        <p:spPr>
          <a:xfrm>
            <a:off x="947738" y="908049"/>
            <a:ext cx="7624762" cy="526891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Tree>
    <p:extLst>
      <p:ext uri="{BB962C8B-B14F-4D97-AF65-F5344CB8AC3E}">
        <p14:creationId xmlns:p14="http://schemas.microsoft.com/office/powerpoint/2010/main" val="3392510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itle, map and text">
    <p:spTree>
      <p:nvGrpSpPr>
        <p:cNvPr id="1" name=""/>
        <p:cNvGrpSpPr/>
        <p:nvPr/>
      </p:nvGrpSpPr>
      <p:grpSpPr>
        <a:xfrm>
          <a:off x="0" y="0"/>
          <a:ext cx="0" cy="0"/>
          <a:chOff x="0" y="0"/>
          <a:chExt cx="0" cy="0"/>
        </a:xfrm>
      </p:grpSpPr>
      <p:sp>
        <p:nvSpPr>
          <p:cNvPr id="24" name="Title Placeholder 12">
            <a:extLst>
              <a:ext uri="{FF2B5EF4-FFF2-40B4-BE49-F238E27FC236}">
                <a16:creationId xmlns:a16="http://schemas.microsoft.com/office/drawing/2014/main" id="{AD90049F-E20E-ED97-E48B-9A07C0664CF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10" name="Picture Placeholder 9">
            <a:extLst>
              <a:ext uri="{FF2B5EF4-FFF2-40B4-BE49-F238E27FC236}">
                <a16:creationId xmlns:a16="http://schemas.microsoft.com/office/drawing/2014/main" id="{A55DB0A8-2CC6-2613-C9F3-B6D917956D52}"/>
              </a:ext>
            </a:extLst>
          </p:cNvPr>
          <p:cNvSpPr>
            <a:spLocks noGrp="1"/>
          </p:cNvSpPr>
          <p:nvPr>
            <p:ph type="pic" sz="quarter" idx="12"/>
          </p:nvPr>
        </p:nvSpPr>
        <p:spPr>
          <a:xfrm>
            <a:off x="587375" y="1757281"/>
            <a:ext cx="7426325" cy="4156157"/>
          </a:xfrm>
        </p:spPr>
        <p:txBody>
          <a:bodyPr/>
          <a:lstStyle/>
          <a:p>
            <a:r>
              <a:rPr lang="en-GB"/>
              <a:t>Click icon to add picture</a:t>
            </a:r>
            <a:endParaRPr lang="en-DK"/>
          </a:p>
        </p:txBody>
      </p:sp>
      <p:sp>
        <p:nvSpPr>
          <p:cNvPr id="12" name="Text Placeholder 11">
            <a:extLst>
              <a:ext uri="{FF2B5EF4-FFF2-40B4-BE49-F238E27FC236}">
                <a16:creationId xmlns:a16="http://schemas.microsoft.com/office/drawing/2014/main" id="{4E8EF09D-E874-3E62-56FB-36556DCE3BF9}"/>
              </a:ext>
            </a:extLst>
          </p:cNvPr>
          <p:cNvSpPr>
            <a:spLocks noGrp="1"/>
          </p:cNvSpPr>
          <p:nvPr>
            <p:ph type="body" sz="quarter" idx="13"/>
          </p:nvPr>
        </p:nvSpPr>
        <p:spPr>
          <a:xfrm>
            <a:off x="8625018" y="1736725"/>
            <a:ext cx="3232020" cy="4176713"/>
          </a:xfrm>
        </p:spPr>
        <p:txBody>
          <a:bodyPr/>
          <a:lstStyle>
            <a:lvl1pPr marL="285750" indent="-285750">
              <a:lnSpc>
                <a:spcPct val="150000"/>
              </a:lnSpc>
              <a:buFont typeface="Arial" panose="020B0604020202020204" pitchFamily="34" charset="0"/>
              <a:buChar char="•"/>
              <a:defRPr spc="60" baseline="0"/>
            </a:lvl1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D111C"/>
                </a:solidFill>
                <a:effectLst/>
                <a:uLnTx/>
                <a:uFillTx/>
                <a:latin typeface="Montserrat" pitchFamily="2" charset="77"/>
                <a:ea typeface="+mn-ea"/>
                <a:cs typeface="+mn-cs"/>
              </a:rPr>
              <a:t>Click to edit Master text styles</a:t>
            </a:r>
          </a:p>
        </p:txBody>
      </p:sp>
      <p:sp>
        <p:nvSpPr>
          <p:cNvPr id="2" name="Slide Number Placeholder 5">
            <a:extLst>
              <a:ext uri="{FF2B5EF4-FFF2-40B4-BE49-F238E27FC236}">
                <a16:creationId xmlns:a16="http://schemas.microsoft.com/office/drawing/2014/main" id="{28E3F4D8-C4D1-CFA8-5BF6-48ECA23269EC}"/>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3" name="Date Placeholder 3">
            <a:extLst>
              <a:ext uri="{FF2B5EF4-FFF2-40B4-BE49-F238E27FC236}">
                <a16:creationId xmlns:a16="http://schemas.microsoft.com/office/drawing/2014/main" id="{A807C965-7D4A-7EA3-ADCC-9DF27BCD97E8}"/>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695342060"/>
      </p:ext>
    </p:extLst>
  </p:cSld>
  <p:clrMapOvr>
    <a:masterClrMapping/>
  </p:clrMapOvr>
  <p:extLst>
    <p:ext uri="{DCECCB84-F9BA-43D5-87BE-67443E8EF086}">
      <p15:sldGuideLst xmlns:p15="http://schemas.microsoft.com/office/powerpoint/2012/main">
        <p15:guide id="5" orient="horz" pos="2137">
          <p15:clr>
            <a:srgbClr val="FBAE40"/>
          </p15:clr>
        </p15:guide>
        <p15:guide id="7" pos="7469">
          <p15:clr>
            <a:srgbClr val="FBAE40"/>
          </p15:clr>
        </p15:guide>
        <p15:guide id="8" pos="504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909A0-9641-DAAE-9187-19E00731327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98002B20-285E-C0C9-0EE3-BAF6F0F414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05647A63-E7BA-8E51-A3D4-5FC5B253B549}"/>
              </a:ext>
            </a:extLst>
          </p:cNvPr>
          <p:cNvSpPr>
            <a:spLocks noGrp="1"/>
          </p:cNvSpPr>
          <p:nvPr>
            <p:ph type="dt" sz="half" idx="10"/>
          </p:nvPr>
        </p:nvSpPr>
        <p:spPr/>
        <p:txBody>
          <a:bodyPr/>
          <a:lstStyle/>
          <a:p>
            <a:fld id="{819F8EA1-2A8F-6A40-8D3B-9BD56D63AF1A}" type="datetimeFigureOut">
              <a:rPr lang="en-SE" smtClean="0"/>
              <a:t>6/5/25</a:t>
            </a:fld>
            <a:endParaRPr lang="en-SE"/>
          </a:p>
        </p:txBody>
      </p:sp>
      <p:sp>
        <p:nvSpPr>
          <p:cNvPr id="5" name="Footer Placeholder 4">
            <a:extLst>
              <a:ext uri="{FF2B5EF4-FFF2-40B4-BE49-F238E27FC236}">
                <a16:creationId xmlns:a16="http://schemas.microsoft.com/office/drawing/2014/main" id="{83FDBC50-123B-DD44-21F8-1E49FD910E3B}"/>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45EE4E7C-CA83-C855-6981-547DD178FCFC}"/>
              </a:ext>
            </a:extLst>
          </p:cNvPr>
          <p:cNvSpPr>
            <a:spLocks noGrp="1"/>
          </p:cNvSpPr>
          <p:nvPr>
            <p:ph type="sldNum" sz="quarter" idx="12"/>
          </p:nvPr>
        </p:nvSpPr>
        <p:spPr/>
        <p:txBody>
          <a:bodyPr/>
          <a:lstStyle/>
          <a:p>
            <a:fld id="{C9CA378A-A3EC-E947-8625-28B9E96469FE}" type="slidenum">
              <a:rPr lang="en-SE" smtClean="0"/>
              <a:t>‹#›</a:t>
            </a:fld>
            <a:endParaRPr lang="en-SE"/>
          </a:p>
        </p:txBody>
      </p:sp>
    </p:spTree>
    <p:extLst>
      <p:ext uri="{BB962C8B-B14F-4D97-AF65-F5344CB8AC3E}">
        <p14:creationId xmlns:p14="http://schemas.microsoft.com/office/powerpoint/2010/main" val="1675038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Rubrik och innehåll">
  <p:cSld name="Rubrik och innehåll">
    <p:spTree>
      <p:nvGrpSpPr>
        <p:cNvPr id="1" name="Shape 28"/>
        <p:cNvGrpSpPr/>
        <p:nvPr/>
      </p:nvGrpSpPr>
      <p:grpSpPr>
        <a:xfrm>
          <a:off x="0" y="0"/>
          <a:ext cx="0" cy="0"/>
          <a:chOff x="0" y="0"/>
          <a:chExt cx="0" cy="0"/>
        </a:xfrm>
      </p:grpSpPr>
      <p:sp>
        <p:nvSpPr>
          <p:cNvPr id="29" name="Google Shape;29;p24"/>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4"/>
          <p:cNvSpPr txBox="1">
            <a:spLocks noGrp="1"/>
          </p:cNvSpPr>
          <p:nvPr>
            <p:ph type="title"/>
          </p:nvPr>
        </p:nvSpPr>
        <p:spPr>
          <a:xfrm>
            <a:off x="508007" y="799579"/>
            <a:ext cx="10464796" cy="77522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444775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Polar Connect Title Slid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FF6F3D-604D-8A6F-BFC8-7F15C6803815}"/>
              </a:ext>
            </a:extLst>
          </p:cNvPr>
          <p:cNvSpPr txBox="1"/>
          <p:nvPr userDrawn="1"/>
        </p:nvSpPr>
        <p:spPr>
          <a:xfrm>
            <a:off x="1438977" y="5707781"/>
            <a:ext cx="9314046" cy="400110"/>
          </a:xfrm>
          <a:prstGeom prst="rect">
            <a:avLst/>
          </a:prstGeom>
          <a:noFill/>
        </p:spPr>
        <p:txBody>
          <a:bodyPr wrap="square" rtlCol="0">
            <a:spAutoFit/>
          </a:bodyPr>
          <a:lstStyle/>
          <a:p>
            <a:pPr algn="ctr"/>
            <a:r>
              <a:rPr lang="en-GB" sz="1000" b="0" i="0" u="none" strike="noStrike" dirty="0">
                <a:solidFill>
                  <a:srgbClr val="000000"/>
                </a:solidFill>
                <a:effectLst/>
                <a:latin typeface="Arial" panose="020B0604020202020204" pitchFamily="34" charset="0"/>
              </a:rPr>
              <a:t>Funded by the European Union. Views and opinions expressed are however those of the author(s) only and do not necessarily reflect those of the European Union. Neither the European Union nor the granting authority can be held responsible for them.</a:t>
            </a:r>
            <a:endParaRPr lang="en-SE" sz="1000" b="0" i="0" dirty="0">
              <a:latin typeface="Arial" panose="020B0604020202020204" pitchFamily="34" charset="0"/>
            </a:endParaRPr>
          </a:p>
        </p:txBody>
      </p:sp>
      <p:sp>
        <p:nvSpPr>
          <p:cNvPr id="2" name="Rectangle 1">
            <a:extLst>
              <a:ext uri="{FF2B5EF4-FFF2-40B4-BE49-F238E27FC236}">
                <a16:creationId xmlns:a16="http://schemas.microsoft.com/office/drawing/2014/main" id="{2F3FFF0C-CE5A-09DD-CD2B-95C6AEE246C8}"/>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b="0" i="0" dirty="0">
              <a:latin typeface="Arial" panose="020B0604020202020204" pitchFamily="34" charset="0"/>
            </a:endParaRPr>
          </a:p>
        </p:txBody>
      </p:sp>
      <p:sp>
        <p:nvSpPr>
          <p:cNvPr id="6" name="TextBox 5">
            <a:extLst>
              <a:ext uri="{FF2B5EF4-FFF2-40B4-BE49-F238E27FC236}">
                <a16:creationId xmlns:a16="http://schemas.microsoft.com/office/drawing/2014/main" id="{1AB68783-38FB-1870-83DA-60B726B75A1F}"/>
              </a:ext>
            </a:extLst>
          </p:cNvPr>
          <p:cNvSpPr txBox="1"/>
          <p:nvPr userDrawn="1"/>
        </p:nvSpPr>
        <p:spPr>
          <a:xfrm>
            <a:off x="678864" y="945723"/>
            <a:ext cx="9421091" cy="1107996"/>
          </a:xfrm>
          <a:prstGeom prst="rect">
            <a:avLst/>
          </a:prstGeom>
          <a:noFill/>
        </p:spPr>
        <p:txBody>
          <a:bodyPr wrap="square" rtlCol="0">
            <a:spAutoFit/>
          </a:bodyPr>
          <a:lstStyle/>
          <a:p>
            <a:r>
              <a:rPr lang="en-US" sz="6600" b="1" dirty="0">
                <a:solidFill>
                  <a:schemeClr val="accent3"/>
                </a:solidFill>
                <a:latin typeface="Montserrat" pitchFamily="2" charset="77"/>
                <a:cs typeface="Arial" panose="020B0604020202020204" pitchFamily="34" charset="0"/>
              </a:rPr>
              <a:t>Polar Connect</a:t>
            </a:r>
            <a:endParaRPr lang="en-SE" sz="6600" b="1" dirty="0">
              <a:solidFill>
                <a:schemeClr val="accent3"/>
              </a:solidFill>
              <a:latin typeface="Montserrat" pitchFamily="2" charset="77"/>
              <a:cs typeface="Arial" panose="020B0604020202020204" pitchFamily="34" charset="0"/>
            </a:endParaRPr>
          </a:p>
        </p:txBody>
      </p:sp>
      <p:sp>
        <p:nvSpPr>
          <p:cNvPr id="7" name="TextBox 6">
            <a:extLst>
              <a:ext uri="{FF2B5EF4-FFF2-40B4-BE49-F238E27FC236}">
                <a16:creationId xmlns:a16="http://schemas.microsoft.com/office/drawing/2014/main" id="{355A3703-6D80-BFA0-0E9B-A0250730FD3A}"/>
              </a:ext>
            </a:extLst>
          </p:cNvPr>
          <p:cNvSpPr txBox="1"/>
          <p:nvPr userDrawn="1"/>
        </p:nvSpPr>
        <p:spPr>
          <a:xfrm>
            <a:off x="720428" y="2089049"/>
            <a:ext cx="5259131" cy="1384995"/>
          </a:xfrm>
          <a:prstGeom prst="rect">
            <a:avLst/>
          </a:prstGeom>
          <a:noFill/>
        </p:spPr>
        <p:txBody>
          <a:bodyPr wrap="square" rtlCol="0">
            <a:spAutoFit/>
          </a:bodyPr>
          <a:lstStyle/>
          <a:p>
            <a:r>
              <a:rPr lang="en-GB" sz="2800" dirty="0">
                <a:solidFill>
                  <a:schemeClr val="accent3"/>
                </a:solidFill>
                <a:latin typeface="Montserrat" pitchFamily="2" charset="77"/>
                <a:cs typeface="Arial" panose="020B0604020202020204" pitchFamily="34" charset="0"/>
              </a:rPr>
              <a:t>A new digital route between Europe and East Asia across the Arctic</a:t>
            </a:r>
            <a:endParaRPr lang="en-SE" sz="2800" b="1" dirty="0">
              <a:solidFill>
                <a:schemeClr val="accent3"/>
              </a:solidFill>
              <a:latin typeface="Montserrat" pitchFamily="2" charset="77"/>
              <a:cs typeface="Arial" panose="020B0604020202020204" pitchFamily="34" charset="0"/>
            </a:endParaRPr>
          </a:p>
        </p:txBody>
      </p:sp>
      <p:pic>
        <p:nvPicPr>
          <p:cNvPr id="1026" name="Picture 2">
            <a:extLst>
              <a:ext uri="{FF2B5EF4-FFF2-40B4-BE49-F238E27FC236}">
                <a16:creationId xmlns:a16="http://schemas.microsoft.com/office/drawing/2014/main" id="{0800096D-AFAA-F5F6-E3D8-14DE88FEAB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58545" y="4399491"/>
            <a:ext cx="1576189" cy="400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50C6242-4E26-A0B0-52A1-F71837D9D00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35018" y="4360044"/>
            <a:ext cx="2204436" cy="4490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9CBF580-61E9-692B-0AC1-3943FEB425EC}"/>
              </a:ext>
            </a:extLst>
          </p:cNvPr>
          <p:cNvPicPr>
            <a:picLocks noChangeAspect="1"/>
          </p:cNvPicPr>
          <p:nvPr userDrawn="1"/>
        </p:nvPicPr>
        <p:blipFill>
          <a:blip r:embed="rId4"/>
          <a:stretch>
            <a:fillRect/>
          </a:stretch>
        </p:blipFill>
        <p:spPr>
          <a:xfrm>
            <a:off x="789702" y="4366620"/>
            <a:ext cx="927820" cy="432982"/>
          </a:xfrm>
          <a:prstGeom prst="rect">
            <a:avLst/>
          </a:prstGeom>
        </p:spPr>
      </p:pic>
      <p:pic>
        <p:nvPicPr>
          <p:cNvPr id="4" name="Picture 3">
            <a:extLst>
              <a:ext uri="{FF2B5EF4-FFF2-40B4-BE49-F238E27FC236}">
                <a16:creationId xmlns:a16="http://schemas.microsoft.com/office/drawing/2014/main" id="{C0C3350E-8E22-2AFE-B7E1-E43B6FD6986E}"/>
              </a:ext>
            </a:extLst>
          </p:cNvPr>
          <p:cNvPicPr>
            <a:picLocks noChangeAspect="1"/>
          </p:cNvPicPr>
          <p:nvPr userDrawn="1"/>
        </p:nvPicPr>
        <p:blipFill>
          <a:blip r:embed="rId5"/>
          <a:stretch>
            <a:fillRect/>
          </a:stretch>
        </p:blipFill>
        <p:spPr>
          <a:xfrm>
            <a:off x="8031468" y="2860523"/>
            <a:ext cx="4880961" cy="4817217"/>
          </a:xfrm>
          <a:prstGeom prst="rect">
            <a:avLst/>
          </a:prstGeom>
        </p:spPr>
      </p:pic>
    </p:spTree>
    <p:extLst>
      <p:ext uri="{BB962C8B-B14F-4D97-AF65-F5344CB8AC3E}">
        <p14:creationId xmlns:p14="http://schemas.microsoft.com/office/powerpoint/2010/main" val="7588555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D7AE-EA25-25BE-321C-B30E52A283EC}"/>
              </a:ext>
            </a:extLst>
          </p:cNvPr>
          <p:cNvSpPr>
            <a:spLocks noGrp="1"/>
          </p:cNvSpPr>
          <p:nvPr>
            <p:ph type="title"/>
          </p:nvPr>
        </p:nvSpPr>
        <p:spPr/>
        <p:txBody>
          <a:bodyPr/>
          <a:lstStyle/>
          <a:p>
            <a:r>
              <a:rPr lang="en-GB"/>
              <a:t>Click to edit Master title style</a:t>
            </a:r>
            <a:endParaRPr lang="en-LT"/>
          </a:p>
        </p:txBody>
      </p:sp>
      <p:sp>
        <p:nvSpPr>
          <p:cNvPr id="3" name="Content Placeholder 2">
            <a:extLst>
              <a:ext uri="{FF2B5EF4-FFF2-40B4-BE49-F238E27FC236}">
                <a16:creationId xmlns:a16="http://schemas.microsoft.com/office/drawing/2014/main" id="{F19145CE-52C4-409D-E02D-6C62BCEDE3D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825DB58C-2360-07D2-8E5A-A8F1CA2C84B0}"/>
              </a:ext>
            </a:extLst>
          </p:cNvPr>
          <p:cNvSpPr>
            <a:spLocks noGrp="1"/>
          </p:cNvSpPr>
          <p:nvPr>
            <p:ph type="dt" sz="half" idx="10"/>
          </p:nvPr>
        </p:nvSpPr>
        <p:spPr>
          <a:xfrm>
            <a:off x="9675807" y="6490379"/>
            <a:ext cx="1554802" cy="93543"/>
          </a:xfrm>
          <a:prstGeom prst="rect">
            <a:avLst/>
          </a:prstGeom>
        </p:spPr>
        <p:txBody>
          <a:bodyPr/>
          <a:lstStyle/>
          <a:p>
            <a:fld id="{24F17462-A551-FA43-93AB-3316A49F5215}" type="datetimeFigureOut">
              <a:rPr lang="en-LT" smtClean="0"/>
              <a:t>6/5/25</a:t>
            </a:fld>
            <a:endParaRPr lang="en-LT"/>
          </a:p>
        </p:txBody>
      </p:sp>
      <p:sp>
        <p:nvSpPr>
          <p:cNvPr id="5" name="Footer Placeholder 4">
            <a:extLst>
              <a:ext uri="{FF2B5EF4-FFF2-40B4-BE49-F238E27FC236}">
                <a16:creationId xmlns:a16="http://schemas.microsoft.com/office/drawing/2014/main" id="{5BA32677-401B-7FFA-9C0E-6FCF56E6CAB0}"/>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F86DCBD7-839B-8AD9-3DE9-53576F3317E4}"/>
              </a:ext>
            </a:extLst>
          </p:cNvPr>
          <p:cNvSpPr>
            <a:spLocks noGrp="1"/>
          </p:cNvSpPr>
          <p:nvPr>
            <p:ph type="sldNum" sz="quarter" idx="12"/>
          </p:nvPr>
        </p:nvSpPr>
        <p:spPr/>
        <p:txBody>
          <a:bodyPr/>
          <a:lstStyle/>
          <a:p>
            <a:fld id="{9D35DD16-870B-8447-9075-D68CC758CF9A}" type="slidenum">
              <a:rPr lang="en-LT" smtClean="0"/>
              <a:t>‹#›</a:t>
            </a:fld>
            <a:endParaRPr lang="en-LT"/>
          </a:p>
        </p:txBody>
      </p:sp>
    </p:spTree>
    <p:extLst>
      <p:ext uri="{BB962C8B-B14F-4D97-AF65-F5344CB8AC3E}">
        <p14:creationId xmlns:p14="http://schemas.microsoft.com/office/powerpoint/2010/main" val="30227857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En kolumn standar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6DC1BF-88CD-401B-A16A-E7FD92457885}"/>
              </a:ext>
            </a:extLst>
          </p:cNvPr>
          <p:cNvSpPr>
            <a:spLocks noGrp="1"/>
          </p:cNvSpPr>
          <p:nvPr>
            <p:ph type="title" hasCustomPrompt="1"/>
          </p:nvPr>
        </p:nvSpPr>
        <p:spPr>
          <a:xfrm>
            <a:off x="947738" y="730783"/>
            <a:ext cx="10296524" cy="805570"/>
          </a:xfrm>
        </p:spPr>
        <p:txBody>
          <a:bodyPr anchor="t" anchorCtr="0"/>
          <a:lstStyle>
            <a:lvl1pPr>
              <a:defRPr sz="3600">
                <a:solidFill>
                  <a:schemeClr val="tx2"/>
                </a:solidFill>
              </a:defRPr>
            </a:lvl1pPr>
          </a:lstStyle>
          <a:p>
            <a:r>
              <a:rPr lang="sv-SE" dirty="0"/>
              <a:t>Rubrik</a:t>
            </a:r>
            <a:endParaRPr lang="en-US" dirty="0"/>
          </a:p>
        </p:txBody>
      </p:sp>
      <p:sp>
        <p:nvSpPr>
          <p:cNvPr id="5" name="Content Placeholder 9">
            <a:extLst>
              <a:ext uri="{FF2B5EF4-FFF2-40B4-BE49-F238E27FC236}">
                <a16:creationId xmlns:a16="http://schemas.microsoft.com/office/drawing/2014/main" id="{90BF7CB5-8D00-4450-A6D4-006D7AD3DE96}"/>
              </a:ext>
            </a:extLst>
          </p:cNvPr>
          <p:cNvSpPr>
            <a:spLocks noGrp="1"/>
          </p:cNvSpPr>
          <p:nvPr>
            <p:ph sz="quarter" idx="17"/>
          </p:nvPr>
        </p:nvSpPr>
        <p:spPr>
          <a:xfrm>
            <a:off x="947737" y="1621652"/>
            <a:ext cx="10296523" cy="39517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pic>
        <p:nvPicPr>
          <p:cNvPr id="6" name="Bildobjekt 5" descr="En bild som visar text&#10;&#10;Automatiskt genererad beskrivning">
            <a:extLst>
              <a:ext uri="{FF2B5EF4-FFF2-40B4-BE49-F238E27FC236}">
                <a16:creationId xmlns:a16="http://schemas.microsoft.com/office/drawing/2014/main" id="{7A3776D5-C1B7-4D28-B05A-7E5C8912A387}"/>
              </a:ext>
            </a:extLst>
          </p:cNvPr>
          <p:cNvPicPr>
            <a:picLocks noChangeAspect="1"/>
          </p:cNvPicPr>
          <p:nvPr userDrawn="1"/>
        </p:nvPicPr>
        <p:blipFill>
          <a:blip r:embed="rId2"/>
          <a:stretch>
            <a:fillRect/>
          </a:stretch>
        </p:blipFill>
        <p:spPr>
          <a:xfrm>
            <a:off x="430293" y="5881739"/>
            <a:ext cx="2651955" cy="594898"/>
          </a:xfrm>
          <a:prstGeom prst="rect">
            <a:avLst/>
          </a:prstGeom>
        </p:spPr>
      </p:pic>
    </p:spTree>
    <p:extLst>
      <p:ext uri="{BB962C8B-B14F-4D97-AF65-F5344CB8AC3E}">
        <p14:creationId xmlns:p14="http://schemas.microsoft.com/office/powerpoint/2010/main" val="3282451331"/>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6E12260-41BA-DA1C-B037-03FADFC16C62}"/>
              </a:ext>
            </a:extLst>
          </p:cNvPr>
          <p:cNvSpPr/>
          <p:nvPr/>
        </p:nvSpPr>
        <p:spPr>
          <a:xfrm>
            <a:off x="5403274" y="-1"/>
            <a:ext cx="6788726" cy="39802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0" name="Picture 9" descr="A picture containing text, clipart&#10;&#10;Description automatically generated">
            <a:extLst>
              <a:ext uri="{FF2B5EF4-FFF2-40B4-BE49-F238E27FC236}">
                <a16:creationId xmlns:a16="http://schemas.microsoft.com/office/drawing/2014/main" id="{54CE2487-C069-E4B0-4C7D-429A63A0C7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14883" y="6012541"/>
            <a:ext cx="3184300" cy="808268"/>
          </a:xfrm>
          <a:prstGeom prst="rect">
            <a:avLst/>
          </a:prstGeom>
        </p:spPr>
      </p:pic>
      <p:sp>
        <p:nvSpPr>
          <p:cNvPr id="15" name="Title 14">
            <a:extLst>
              <a:ext uri="{FF2B5EF4-FFF2-40B4-BE49-F238E27FC236}">
                <a16:creationId xmlns:a16="http://schemas.microsoft.com/office/drawing/2014/main" id="{9005EB98-4210-6DCE-E0AB-9F24DE6F9707}"/>
              </a:ext>
            </a:extLst>
          </p:cNvPr>
          <p:cNvSpPr>
            <a:spLocks noGrp="1"/>
          </p:cNvSpPr>
          <p:nvPr>
            <p:ph type="title"/>
          </p:nvPr>
        </p:nvSpPr>
        <p:spPr>
          <a:xfrm>
            <a:off x="6096000" y="1543860"/>
            <a:ext cx="6096000" cy="1908174"/>
          </a:xfrm>
          <a:prstGeom prst="rect">
            <a:avLst/>
          </a:prstGeom>
        </p:spPr>
        <p:txBody>
          <a:bodyPr lIns="324000" rIns="324000" bIns="0" anchor="ctr" anchorCtr="0">
            <a:normAutofit/>
          </a:bodyPr>
          <a:lstStyle>
            <a:lvl1pPr algn="ctr">
              <a:defRPr sz="5300" baseline="0">
                <a:solidFill>
                  <a:schemeClr val="bg1"/>
                </a:solidFill>
              </a:defRPr>
            </a:lvl1pPr>
          </a:lstStyle>
          <a:p>
            <a:r>
              <a:rPr lang="en-GB"/>
              <a:t>Click to edit Master title style</a:t>
            </a:r>
            <a:endParaRPr lang="en-DK" dirty="0"/>
          </a:p>
        </p:txBody>
      </p:sp>
      <p:sp>
        <p:nvSpPr>
          <p:cNvPr id="17" name="Text Placeholder 16">
            <a:extLst>
              <a:ext uri="{FF2B5EF4-FFF2-40B4-BE49-F238E27FC236}">
                <a16:creationId xmlns:a16="http://schemas.microsoft.com/office/drawing/2014/main" id="{EB4FB71E-9757-E82E-5B0F-32C6D3120D9C}"/>
              </a:ext>
            </a:extLst>
          </p:cNvPr>
          <p:cNvSpPr>
            <a:spLocks noGrp="1"/>
          </p:cNvSpPr>
          <p:nvPr>
            <p:ph type="body" sz="quarter" idx="11" hasCustomPrompt="1"/>
          </p:nvPr>
        </p:nvSpPr>
        <p:spPr>
          <a:xfrm>
            <a:off x="6096000" y="3980264"/>
            <a:ext cx="6096000" cy="1536242"/>
          </a:xfrm>
          <a:prstGeom prst="rect">
            <a:avLst/>
          </a:prstGeom>
        </p:spPr>
        <p:txBody>
          <a:bodyPr wrap="square" anchor="ctr" anchorCtr="0">
            <a:normAutofit/>
          </a:bodyPr>
          <a:lstStyle>
            <a:lvl1pPr marL="0" indent="0" algn="ctr">
              <a:buFont typeface="Arial" panose="020B0604020202020204" pitchFamily="34" charset="0"/>
              <a:buNone/>
              <a:defRPr sz="3000" cap="none" baseline="0">
                <a:solidFill>
                  <a:schemeClr val="accent3"/>
                </a:solidFill>
                <a:latin typeface="Montserrat" pitchFamily="2" charset="77"/>
              </a:defRPr>
            </a:lvl1pPr>
            <a:lvl2pPr marL="457200" indent="0" algn="ctr">
              <a:buFont typeface="Arial" panose="020B0604020202020204" pitchFamily="34" charset="0"/>
              <a:buNone/>
              <a:defRPr sz="4800" cap="all" baseline="0">
                <a:latin typeface="IBM Plex Sans Cond Light" panose="020B0406050203000203" pitchFamily="34" charset="77"/>
              </a:defRPr>
            </a:lvl2pPr>
            <a:lvl3pPr marL="914400" indent="0" algn="ctr">
              <a:buFont typeface="Arial" panose="020B0604020202020204" pitchFamily="34" charset="0"/>
              <a:buNone/>
              <a:defRPr sz="4800" cap="all" baseline="0">
                <a:latin typeface="IBM Plex Sans Cond Light" panose="020B0406050203000203" pitchFamily="34" charset="77"/>
              </a:defRPr>
            </a:lvl3pPr>
            <a:lvl4pPr marL="1371600" indent="0" algn="ctr">
              <a:buFont typeface="Arial" panose="020B0604020202020204" pitchFamily="34" charset="0"/>
              <a:buNone/>
              <a:defRPr sz="4800" cap="all" baseline="0">
                <a:latin typeface="IBM Plex Sans Cond Light" panose="020B0406050203000203" pitchFamily="34" charset="77"/>
              </a:defRPr>
            </a:lvl4pPr>
            <a:lvl5pPr marL="1828800" indent="0" algn="ctr">
              <a:buFont typeface="Arial" panose="020B0604020202020204" pitchFamily="34" charset="0"/>
              <a:buNone/>
              <a:defRPr sz="3000" cap="none" baseline="0">
                <a:latin typeface="IBM Plex Sans Cond Light" panose="020B0406050203000203" pitchFamily="34" charset="77"/>
              </a:defRPr>
            </a:lvl5pPr>
          </a:lstStyle>
          <a:p>
            <a:pPr lvl="0"/>
            <a:r>
              <a:rPr lang="en-DK" dirty="0"/>
              <a:t>Subtitle text goes here</a:t>
            </a:r>
          </a:p>
        </p:txBody>
      </p:sp>
      <p:sp>
        <p:nvSpPr>
          <p:cNvPr id="22" name="Text Placeholder 21">
            <a:extLst>
              <a:ext uri="{FF2B5EF4-FFF2-40B4-BE49-F238E27FC236}">
                <a16:creationId xmlns:a16="http://schemas.microsoft.com/office/drawing/2014/main" id="{513135A6-49B2-5C9A-10B9-DEE6343B5E96}"/>
              </a:ext>
            </a:extLst>
          </p:cNvPr>
          <p:cNvSpPr>
            <a:spLocks noGrp="1"/>
          </p:cNvSpPr>
          <p:nvPr>
            <p:ph type="body" sz="quarter" idx="12" hasCustomPrompt="1"/>
          </p:nvPr>
        </p:nvSpPr>
        <p:spPr>
          <a:xfrm>
            <a:off x="6096000" y="6129160"/>
            <a:ext cx="6096000" cy="443550"/>
          </a:xfrm>
          <a:prstGeom prst="rect">
            <a:avLst/>
          </a:prstGeom>
          <a:ln>
            <a:noFill/>
          </a:ln>
        </p:spPr>
        <p:txBody>
          <a:bodyPr anchor="b" anchorCtr="0">
            <a:noAutofit/>
          </a:bodyPr>
          <a:lstStyle>
            <a:lvl1pPr marL="0" indent="0" algn="ctr">
              <a:lnSpc>
                <a:spcPct val="100000"/>
              </a:lnSpc>
              <a:buNone/>
              <a:defRPr sz="2600" b="0" i="0" baseline="0">
                <a:solidFill>
                  <a:schemeClr val="accent1"/>
                </a:solidFill>
                <a:latin typeface="Montserrat ExtraLight" pitchFamily="2" charset="77"/>
              </a:defRPr>
            </a:lvl1pPr>
            <a:lvl2pPr marL="457200" indent="0">
              <a:buNone/>
              <a:defRPr sz="2600" b="0" i="1" baseline="0">
                <a:solidFill>
                  <a:schemeClr val="bg1"/>
                </a:solidFill>
                <a:latin typeface="IBM Plex Sans Text" panose="020B0503050203000203" pitchFamily="34" charset="0"/>
              </a:defRPr>
            </a:lvl2pPr>
            <a:lvl3pPr marL="914400" indent="0">
              <a:buNone/>
              <a:defRPr sz="2600" b="0" i="1" baseline="0">
                <a:solidFill>
                  <a:schemeClr val="bg1"/>
                </a:solidFill>
                <a:latin typeface="IBM Plex Sans Text" panose="020B0503050203000203" pitchFamily="34" charset="0"/>
              </a:defRPr>
            </a:lvl3pPr>
            <a:lvl4pPr marL="1371600" indent="0">
              <a:buNone/>
              <a:defRPr sz="2600" b="0" i="1" baseline="0">
                <a:solidFill>
                  <a:schemeClr val="bg1"/>
                </a:solidFill>
                <a:latin typeface="IBM Plex Sans Text" panose="020B0503050203000203" pitchFamily="34" charset="0"/>
              </a:defRPr>
            </a:lvl4pPr>
            <a:lvl5pPr marL="1828800" indent="0">
              <a:buNone/>
              <a:defRPr sz="2600" b="0" i="1" baseline="0">
                <a:solidFill>
                  <a:schemeClr val="bg1"/>
                </a:solidFill>
                <a:latin typeface="IBM Plex Sans Text" panose="020B0503050203000203" pitchFamily="34" charset="0"/>
              </a:defRPr>
            </a:lvl5pPr>
          </a:lstStyle>
          <a:p>
            <a:pPr lvl="0"/>
            <a:r>
              <a:rPr lang="en-GB" dirty="0"/>
              <a:t>Your Name Goes Here</a:t>
            </a:r>
          </a:p>
        </p:txBody>
      </p:sp>
      <p:sp>
        <p:nvSpPr>
          <p:cNvPr id="9" name="Regular Pentagon 8">
            <a:extLst>
              <a:ext uri="{FF2B5EF4-FFF2-40B4-BE49-F238E27FC236}">
                <a16:creationId xmlns:a16="http://schemas.microsoft.com/office/drawing/2014/main" id="{3265DC2B-4CC4-A6CA-2D01-94B0950145D9}"/>
              </a:ext>
            </a:extLst>
          </p:cNvPr>
          <p:cNvSpPr/>
          <p:nvPr/>
        </p:nvSpPr>
        <p:spPr>
          <a:xfrm>
            <a:off x="9982554" y="4883191"/>
            <a:ext cx="166581" cy="158648"/>
          </a:xfrm>
          <a:prstGeom prst="pentagon">
            <a:avLst/>
          </a:prstGeom>
          <a:solidFill>
            <a:schemeClr val="bg1">
              <a:alpha val="0"/>
            </a:schemeClr>
          </a:solidFill>
          <a:ln w="19050">
            <a:solidFill>
              <a:schemeClr val="bg1">
                <a:alpha val="1672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lt1">
                  <a:alpha val="15838"/>
                </a:schemeClr>
              </a:solidFill>
              <a:effectLst>
                <a:outerShdw blurRad="50800" dist="50800" dir="5400000" algn="ctr" rotWithShape="0">
                  <a:srgbClr val="000000">
                    <a:alpha val="27000"/>
                  </a:srgbClr>
                </a:outerShdw>
              </a:effectLst>
            </a:endParaRPr>
          </a:p>
        </p:txBody>
      </p:sp>
      <p:pic>
        <p:nvPicPr>
          <p:cNvPr id="5" name="Picture 4">
            <a:extLst>
              <a:ext uri="{FF2B5EF4-FFF2-40B4-BE49-F238E27FC236}">
                <a16:creationId xmlns:a16="http://schemas.microsoft.com/office/drawing/2014/main" id="{5AF30557-965A-1898-5CCC-EB3289C615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525" y="5882204"/>
            <a:ext cx="3819759" cy="764082"/>
          </a:xfrm>
          <a:prstGeom prst="rect">
            <a:avLst/>
          </a:prstGeom>
        </p:spPr>
      </p:pic>
      <p:pic>
        <p:nvPicPr>
          <p:cNvPr id="26" name="Picture 25">
            <a:extLst>
              <a:ext uri="{FF2B5EF4-FFF2-40B4-BE49-F238E27FC236}">
                <a16:creationId xmlns:a16="http://schemas.microsoft.com/office/drawing/2014/main" id="{A49D43E0-7803-EB36-5C5A-AE24FBCE5F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
            <a:ext cx="6096000" cy="5521551"/>
          </a:xfrm>
          <a:prstGeom prst="rect">
            <a:avLst/>
          </a:prstGeom>
        </p:spPr>
      </p:pic>
      <p:pic>
        <p:nvPicPr>
          <p:cNvPr id="24" name="Picture 23">
            <a:extLst>
              <a:ext uri="{FF2B5EF4-FFF2-40B4-BE49-F238E27FC236}">
                <a16:creationId xmlns:a16="http://schemas.microsoft.com/office/drawing/2014/main" id="{4437F416-944F-1D48-D64B-0898DFFDA6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3120" y="593755"/>
            <a:ext cx="4498223" cy="4448084"/>
          </a:xfrm>
          <a:prstGeom prst="rect">
            <a:avLst/>
          </a:prstGeom>
        </p:spPr>
      </p:pic>
      <p:pic>
        <p:nvPicPr>
          <p:cNvPr id="3" name="Picture 2">
            <a:extLst>
              <a:ext uri="{FF2B5EF4-FFF2-40B4-BE49-F238E27FC236}">
                <a16:creationId xmlns:a16="http://schemas.microsoft.com/office/drawing/2014/main" id="{D8DF10F3-B8E9-0FE1-9219-158CD67011AA}"/>
              </a:ext>
            </a:extLst>
          </p:cNvPr>
          <p:cNvPicPr>
            <a:picLocks noChangeAspect="1"/>
          </p:cNvPicPr>
          <p:nvPr userDrawn="1"/>
        </p:nvPicPr>
        <p:blipFill>
          <a:blip r:embed="rId6"/>
          <a:stretch>
            <a:fillRect/>
          </a:stretch>
        </p:blipFill>
        <p:spPr>
          <a:xfrm>
            <a:off x="561919" y="410735"/>
            <a:ext cx="4692385" cy="4631104"/>
          </a:xfrm>
          <a:prstGeom prst="rect">
            <a:avLst/>
          </a:prstGeom>
        </p:spPr>
      </p:pic>
    </p:spTree>
    <p:extLst>
      <p:ext uri="{BB962C8B-B14F-4D97-AF65-F5344CB8AC3E}">
        <p14:creationId xmlns:p14="http://schemas.microsoft.com/office/powerpoint/2010/main" val="1544791476"/>
      </p:ext>
    </p:extLst>
  </p:cSld>
  <p:clrMapOvr>
    <a:masterClrMapping/>
  </p:clrMapOvr>
  <p:extLst>
    <p:ext uri="{DCECCB84-F9BA-43D5-87BE-67443E8EF086}">
      <p15:sldGuideLst xmlns:p15="http://schemas.microsoft.com/office/powerpoint/2012/main">
        <p15:guide id="1" orient="horz" pos="4133">
          <p15:clr>
            <a:srgbClr val="FBAE40"/>
          </p15:clr>
        </p15:guide>
        <p15:guide id="2" pos="5745">
          <p15:clr>
            <a:srgbClr val="FBAE40"/>
          </p15:clr>
        </p15:guide>
        <p15:guide id="3"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EN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6E12260-41BA-DA1C-B037-03FADFC16C62}"/>
              </a:ext>
            </a:extLst>
          </p:cNvPr>
          <p:cNvSpPr/>
          <p:nvPr/>
        </p:nvSpPr>
        <p:spPr>
          <a:xfrm>
            <a:off x="5403274" y="-1"/>
            <a:ext cx="6788726" cy="39802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0" name="Picture 9" descr="A picture containing text, clipart&#10;&#10;Description automatically generated">
            <a:extLst>
              <a:ext uri="{FF2B5EF4-FFF2-40B4-BE49-F238E27FC236}">
                <a16:creationId xmlns:a16="http://schemas.microsoft.com/office/drawing/2014/main" id="{54CE2487-C069-E4B0-4C7D-429A63A0C7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14883" y="6012541"/>
            <a:ext cx="3184300" cy="808268"/>
          </a:xfrm>
          <a:prstGeom prst="rect">
            <a:avLst/>
          </a:prstGeom>
        </p:spPr>
      </p:pic>
      <p:sp>
        <p:nvSpPr>
          <p:cNvPr id="15" name="Title 14">
            <a:extLst>
              <a:ext uri="{FF2B5EF4-FFF2-40B4-BE49-F238E27FC236}">
                <a16:creationId xmlns:a16="http://schemas.microsoft.com/office/drawing/2014/main" id="{9005EB98-4210-6DCE-E0AB-9F24DE6F9707}"/>
              </a:ext>
            </a:extLst>
          </p:cNvPr>
          <p:cNvSpPr>
            <a:spLocks noGrp="1"/>
          </p:cNvSpPr>
          <p:nvPr>
            <p:ph type="title"/>
          </p:nvPr>
        </p:nvSpPr>
        <p:spPr>
          <a:xfrm>
            <a:off x="6096000" y="1543860"/>
            <a:ext cx="6096000" cy="1908174"/>
          </a:xfrm>
          <a:prstGeom prst="rect">
            <a:avLst/>
          </a:prstGeom>
        </p:spPr>
        <p:txBody>
          <a:bodyPr lIns="324000" rIns="324000" bIns="0" anchor="ctr" anchorCtr="0">
            <a:normAutofit/>
          </a:bodyPr>
          <a:lstStyle>
            <a:lvl1pPr algn="ctr">
              <a:defRPr sz="5300" baseline="0">
                <a:solidFill>
                  <a:schemeClr val="bg1"/>
                </a:solidFill>
              </a:defRPr>
            </a:lvl1pPr>
          </a:lstStyle>
          <a:p>
            <a:r>
              <a:rPr lang="en-GB"/>
              <a:t>Click to edit Master title style</a:t>
            </a:r>
            <a:endParaRPr lang="en-DK" dirty="0"/>
          </a:p>
        </p:txBody>
      </p:sp>
      <p:sp>
        <p:nvSpPr>
          <p:cNvPr id="22" name="Text Placeholder 21">
            <a:extLst>
              <a:ext uri="{FF2B5EF4-FFF2-40B4-BE49-F238E27FC236}">
                <a16:creationId xmlns:a16="http://schemas.microsoft.com/office/drawing/2014/main" id="{513135A6-49B2-5C9A-10B9-DEE6343B5E96}"/>
              </a:ext>
            </a:extLst>
          </p:cNvPr>
          <p:cNvSpPr>
            <a:spLocks noGrp="1"/>
          </p:cNvSpPr>
          <p:nvPr>
            <p:ph type="body" sz="quarter" idx="12" hasCustomPrompt="1"/>
          </p:nvPr>
        </p:nvSpPr>
        <p:spPr>
          <a:xfrm>
            <a:off x="6096000" y="6129160"/>
            <a:ext cx="6096000" cy="443550"/>
          </a:xfrm>
          <a:prstGeom prst="rect">
            <a:avLst/>
          </a:prstGeom>
          <a:ln>
            <a:noFill/>
          </a:ln>
        </p:spPr>
        <p:txBody>
          <a:bodyPr anchor="b" anchorCtr="0">
            <a:noAutofit/>
          </a:bodyPr>
          <a:lstStyle>
            <a:lvl1pPr marL="0" indent="0" algn="ctr">
              <a:lnSpc>
                <a:spcPct val="100000"/>
              </a:lnSpc>
              <a:buNone/>
              <a:defRPr sz="2200" b="0" i="0" baseline="0">
                <a:solidFill>
                  <a:schemeClr val="accent1"/>
                </a:solidFill>
                <a:latin typeface="Montserrat ExtraLight" pitchFamily="2" charset="77"/>
              </a:defRPr>
            </a:lvl1pPr>
            <a:lvl2pPr marL="457200" indent="0">
              <a:buNone/>
              <a:defRPr sz="2600" b="0" i="1" baseline="0">
                <a:solidFill>
                  <a:schemeClr val="bg1"/>
                </a:solidFill>
                <a:latin typeface="IBM Plex Sans Text" panose="020B0503050203000203" pitchFamily="34" charset="0"/>
              </a:defRPr>
            </a:lvl2pPr>
            <a:lvl3pPr marL="914400" indent="0">
              <a:buNone/>
              <a:defRPr sz="2600" b="0" i="1" baseline="0">
                <a:solidFill>
                  <a:schemeClr val="bg1"/>
                </a:solidFill>
                <a:latin typeface="IBM Plex Sans Text" panose="020B0503050203000203" pitchFamily="34" charset="0"/>
              </a:defRPr>
            </a:lvl3pPr>
            <a:lvl4pPr marL="1371600" indent="0">
              <a:buNone/>
              <a:defRPr sz="2600" b="0" i="1" baseline="0">
                <a:solidFill>
                  <a:schemeClr val="bg1"/>
                </a:solidFill>
                <a:latin typeface="IBM Plex Sans Text" panose="020B0503050203000203" pitchFamily="34" charset="0"/>
              </a:defRPr>
            </a:lvl4pPr>
            <a:lvl5pPr marL="1828800" indent="0">
              <a:buNone/>
              <a:defRPr sz="2600" b="0" i="1" baseline="0">
                <a:solidFill>
                  <a:schemeClr val="bg1"/>
                </a:solidFill>
                <a:latin typeface="IBM Plex Sans Text" panose="020B0503050203000203" pitchFamily="34" charset="0"/>
              </a:defRPr>
            </a:lvl5pPr>
          </a:lstStyle>
          <a:p>
            <a:pPr lvl="0"/>
            <a:r>
              <a:rPr lang="en-GB" dirty="0"/>
              <a:t>Your Name Goes Here</a:t>
            </a:r>
          </a:p>
        </p:txBody>
      </p:sp>
      <p:sp>
        <p:nvSpPr>
          <p:cNvPr id="9" name="Regular Pentagon 8">
            <a:extLst>
              <a:ext uri="{FF2B5EF4-FFF2-40B4-BE49-F238E27FC236}">
                <a16:creationId xmlns:a16="http://schemas.microsoft.com/office/drawing/2014/main" id="{3265DC2B-4CC4-A6CA-2D01-94B0950145D9}"/>
              </a:ext>
            </a:extLst>
          </p:cNvPr>
          <p:cNvSpPr/>
          <p:nvPr/>
        </p:nvSpPr>
        <p:spPr>
          <a:xfrm>
            <a:off x="9982554" y="4883191"/>
            <a:ext cx="166581" cy="158648"/>
          </a:xfrm>
          <a:prstGeom prst="pentagon">
            <a:avLst/>
          </a:prstGeom>
          <a:solidFill>
            <a:schemeClr val="bg1">
              <a:alpha val="0"/>
            </a:schemeClr>
          </a:solidFill>
          <a:ln w="19050">
            <a:solidFill>
              <a:schemeClr val="bg1">
                <a:alpha val="1672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lt1">
                  <a:alpha val="15838"/>
                </a:schemeClr>
              </a:solidFill>
              <a:effectLst>
                <a:outerShdw blurRad="50800" dist="50800" dir="5400000" algn="ctr" rotWithShape="0">
                  <a:srgbClr val="000000">
                    <a:alpha val="27000"/>
                  </a:srgbClr>
                </a:outerShdw>
              </a:effectLst>
            </a:endParaRPr>
          </a:p>
        </p:txBody>
      </p:sp>
      <p:pic>
        <p:nvPicPr>
          <p:cNvPr id="5" name="Picture 4">
            <a:extLst>
              <a:ext uri="{FF2B5EF4-FFF2-40B4-BE49-F238E27FC236}">
                <a16:creationId xmlns:a16="http://schemas.microsoft.com/office/drawing/2014/main" id="{5AF30557-965A-1898-5CCC-EB3289C615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769" y="5882204"/>
            <a:ext cx="3819759" cy="76408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CA4BCF4F-F724-4244-AE2E-9D11E28AF1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70447" y="254205"/>
            <a:ext cx="1427603" cy="362367"/>
          </a:xfrm>
          <a:prstGeom prst="rect">
            <a:avLst/>
          </a:prstGeom>
        </p:spPr>
      </p:pic>
      <p:pic>
        <p:nvPicPr>
          <p:cNvPr id="6" name="Graphic 5">
            <a:extLst>
              <a:ext uri="{FF2B5EF4-FFF2-40B4-BE49-F238E27FC236}">
                <a16:creationId xmlns:a16="http://schemas.microsoft.com/office/drawing/2014/main" id="{AADE0182-FBF7-A3B9-5460-BAD93AA2E2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9159" y="250474"/>
            <a:ext cx="957427" cy="319143"/>
          </a:xfrm>
          <a:prstGeom prst="rect">
            <a:avLst/>
          </a:prstGeom>
        </p:spPr>
      </p:pic>
      <p:pic>
        <p:nvPicPr>
          <p:cNvPr id="26" name="Picture 25">
            <a:extLst>
              <a:ext uri="{FF2B5EF4-FFF2-40B4-BE49-F238E27FC236}">
                <a16:creationId xmlns:a16="http://schemas.microsoft.com/office/drawing/2014/main" id="{A49D43E0-7803-EB36-5C5A-AE24FBCE5F3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1"/>
            <a:ext cx="6096000" cy="5521551"/>
          </a:xfrm>
          <a:prstGeom prst="rect">
            <a:avLst/>
          </a:prstGeom>
        </p:spPr>
      </p:pic>
      <p:pic>
        <p:nvPicPr>
          <p:cNvPr id="24" name="Picture 23">
            <a:extLst>
              <a:ext uri="{FF2B5EF4-FFF2-40B4-BE49-F238E27FC236}">
                <a16:creationId xmlns:a16="http://schemas.microsoft.com/office/drawing/2014/main" id="{4437F416-944F-1D48-D64B-0898DFFDA6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0096" y="122653"/>
            <a:ext cx="4171219" cy="4124725"/>
          </a:xfrm>
          <a:prstGeom prst="rect">
            <a:avLst/>
          </a:prstGeom>
        </p:spPr>
      </p:pic>
      <p:sp>
        <p:nvSpPr>
          <p:cNvPr id="3" name="TextBox 2">
            <a:extLst>
              <a:ext uri="{FF2B5EF4-FFF2-40B4-BE49-F238E27FC236}">
                <a16:creationId xmlns:a16="http://schemas.microsoft.com/office/drawing/2014/main" id="{6768AB6C-B4AE-2F2F-896D-7E4D6727356B}"/>
              </a:ext>
            </a:extLst>
          </p:cNvPr>
          <p:cNvSpPr txBox="1"/>
          <p:nvPr/>
        </p:nvSpPr>
        <p:spPr>
          <a:xfrm>
            <a:off x="285133" y="4694073"/>
            <a:ext cx="4790450" cy="692497"/>
          </a:xfrm>
          <a:prstGeom prst="rect">
            <a:avLst/>
          </a:prstGeom>
          <a:noFill/>
        </p:spPr>
        <p:txBody>
          <a:bodyPr wrap="square" lIns="0" tIns="0" rtlCol="0">
            <a:spAutoFit/>
          </a:bodyPr>
          <a:lstStyle/>
          <a:p>
            <a:pPr algn="l"/>
            <a:r>
              <a:rPr lang="en-GB" sz="1400" b="0" i="1" u="none" strike="noStrike" dirty="0">
                <a:solidFill>
                  <a:srgbClr val="FFFFFF"/>
                </a:solidFill>
                <a:effectLst/>
                <a:latin typeface="Montserrat" pitchFamily="2" charset="77"/>
              </a:rPr>
              <a:t>The contents of this publication is the sole responsibility of NORDUnet and does not necessarily reflect the opinion of the European Union.</a:t>
            </a:r>
            <a:endParaRPr lang="en-DK" sz="1400" dirty="0">
              <a:latin typeface="IBM Plex Sans" panose="020B0503050203000203" pitchFamily="34" charset="0"/>
            </a:endParaRPr>
          </a:p>
        </p:txBody>
      </p:sp>
      <p:pic>
        <p:nvPicPr>
          <p:cNvPr id="4" name="Picture 3">
            <a:extLst>
              <a:ext uri="{FF2B5EF4-FFF2-40B4-BE49-F238E27FC236}">
                <a16:creationId xmlns:a16="http://schemas.microsoft.com/office/drawing/2014/main" id="{365858ED-9AC3-E2F8-E4D7-0545C766694D}"/>
              </a:ext>
            </a:extLst>
          </p:cNvPr>
          <p:cNvPicPr>
            <a:picLocks noChangeAspect="1"/>
          </p:cNvPicPr>
          <p:nvPr userDrawn="1"/>
        </p:nvPicPr>
        <p:blipFill>
          <a:blip r:embed="rId9"/>
          <a:stretch>
            <a:fillRect/>
          </a:stretch>
        </p:blipFill>
        <p:spPr>
          <a:xfrm>
            <a:off x="561921" y="410735"/>
            <a:ext cx="4209372" cy="4154399"/>
          </a:xfrm>
          <a:prstGeom prst="rect">
            <a:avLst/>
          </a:prstGeom>
        </p:spPr>
      </p:pic>
    </p:spTree>
    <p:extLst>
      <p:ext uri="{BB962C8B-B14F-4D97-AF65-F5344CB8AC3E}">
        <p14:creationId xmlns:p14="http://schemas.microsoft.com/office/powerpoint/2010/main" val="1900944274"/>
      </p:ext>
    </p:extLst>
  </p:cSld>
  <p:clrMapOvr>
    <a:masterClrMapping/>
  </p:clrMapOvr>
  <p:extLst>
    <p:ext uri="{DCECCB84-F9BA-43D5-87BE-67443E8EF086}">
      <p15:sldGuideLst xmlns:p15="http://schemas.microsoft.com/office/powerpoint/2012/main">
        <p15:guide id="1" orient="horz" pos="4133">
          <p15:clr>
            <a:srgbClr val="FBAE40"/>
          </p15:clr>
        </p15:guide>
        <p15:guide id="2" pos="5745">
          <p15:clr>
            <a:srgbClr val="FBAE40"/>
          </p15:clr>
        </p15:guide>
        <p15:guide id="3"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48789BBA-25E1-A92D-2EB3-D51E2FFB0469}"/>
              </a:ext>
            </a:extLst>
          </p:cNvPr>
          <p:cNvSpPr>
            <a:spLocks noGrp="1"/>
          </p:cNvSpPr>
          <p:nvPr>
            <p:ph idx="1"/>
          </p:nvPr>
        </p:nvSpPr>
        <p:spPr>
          <a:xfrm>
            <a:off x="586800" y="1735200"/>
            <a:ext cx="10872787" cy="417671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4" name="Title Placeholder 12">
            <a:extLst>
              <a:ext uri="{FF2B5EF4-FFF2-40B4-BE49-F238E27FC236}">
                <a16:creationId xmlns:a16="http://schemas.microsoft.com/office/drawing/2014/main" id="{AD90049F-E20E-ED97-E48B-9A07C0664CF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4" name="Slide Number Placeholder 5">
            <a:extLst>
              <a:ext uri="{FF2B5EF4-FFF2-40B4-BE49-F238E27FC236}">
                <a16:creationId xmlns:a16="http://schemas.microsoft.com/office/drawing/2014/main" id="{DB43CED0-2C6E-F54B-FC81-DF39A0B7CDFD}"/>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D10B6298-3FE3-C848-A2A5-E3248BDD6909}" type="slidenum">
              <a:rPr lang="en-DK" smtClean="0"/>
              <a:pPr/>
              <a:t>‹#›</a:t>
            </a:fld>
            <a:endParaRPr lang="en-DK" dirty="0"/>
          </a:p>
        </p:txBody>
      </p:sp>
    </p:spTree>
    <p:extLst>
      <p:ext uri="{BB962C8B-B14F-4D97-AF65-F5344CB8AC3E}">
        <p14:creationId xmlns:p14="http://schemas.microsoft.com/office/powerpoint/2010/main" val="2438911981"/>
      </p:ext>
    </p:extLst>
  </p:cSld>
  <p:clrMapOvr>
    <a:masterClrMapping/>
  </p:clrMapOvr>
  <p:extLst>
    <p:ext uri="{DCECCB84-F9BA-43D5-87BE-67443E8EF086}">
      <p15:sldGuideLst xmlns:p15="http://schemas.microsoft.com/office/powerpoint/2012/main">
        <p15:guide id="7" pos="7469">
          <p15:clr>
            <a:srgbClr val="FBAE40"/>
          </p15:clr>
        </p15:guide>
        <p15:guide id="8" pos="16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_Title and Image">
    <p:spTree>
      <p:nvGrpSpPr>
        <p:cNvPr id="1" name=""/>
        <p:cNvGrpSpPr/>
        <p:nvPr/>
      </p:nvGrpSpPr>
      <p:grpSpPr>
        <a:xfrm>
          <a:off x="0" y="0"/>
          <a:ext cx="0" cy="0"/>
          <a:chOff x="0" y="0"/>
          <a:chExt cx="0" cy="0"/>
        </a:xfrm>
      </p:grpSpPr>
      <p:sp>
        <p:nvSpPr>
          <p:cNvPr id="24" name="Title Placeholder 12">
            <a:extLst>
              <a:ext uri="{FF2B5EF4-FFF2-40B4-BE49-F238E27FC236}">
                <a16:creationId xmlns:a16="http://schemas.microsoft.com/office/drawing/2014/main" id="{AD90049F-E20E-ED97-E48B-9A07C0664CF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4" name="Slide Number Placeholder 5">
            <a:extLst>
              <a:ext uri="{FF2B5EF4-FFF2-40B4-BE49-F238E27FC236}">
                <a16:creationId xmlns:a16="http://schemas.microsoft.com/office/drawing/2014/main" id="{DB43CED0-2C6E-F54B-FC81-DF39A0B7CDFD}"/>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D10B6298-3FE3-C848-A2A5-E3248BDD6909}" type="slidenum">
              <a:rPr lang="en-DK" smtClean="0"/>
              <a:pPr/>
              <a:t>‹#›</a:t>
            </a:fld>
            <a:endParaRPr lang="en-DK" dirty="0"/>
          </a:p>
        </p:txBody>
      </p:sp>
      <p:sp>
        <p:nvSpPr>
          <p:cNvPr id="5" name="Date Placeholder 3">
            <a:extLst>
              <a:ext uri="{FF2B5EF4-FFF2-40B4-BE49-F238E27FC236}">
                <a16:creationId xmlns:a16="http://schemas.microsoft.com/office/drawing/2014/main" id="{ADE6D99B-6A4F-C381-B6FF-60B333DE926A}"/>
              </a:ext>
            </a:extLst>
          </p:cNvPr>
          <p:cNvSpPr>
            <a:spLocks noGrp="1"/>
          </p:cNvSpPr>
          <p:nvPr>
            <p:ph type="dt" sz="half" idx="2"/>
          </p:nvPr>
        </p:nvSpPr>
        <p:spPr>
          <a:xfrm>
            <a:off x="9677440" y="661319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CECC0A0B-B48C-5044-A3F2-4ED75D42A254}" type="datetime7">
              <a:rPr lang="da-DK" smtClean="0"/>
              <a:pPr/>
              <a:t>05/06 2025</a:t>
            </a:fld>
            <a:endParaRPr lang="en-DK" dirty="0"/>
          </a:p>
        </p:txBody>
      </p:sp>
      <p:sp>
        <p:nvSpPr>
          <p:cNvPr id="3" name="Picture Placeholder 2">
            <a:extLst>
              <a:ext uri="{FF2B5EF4-FFF2-40B4-BE49-F238E27FC236}">
                <a16:creationId xmlns:a16="http://schemas.microsoft.com/office/drawing/2014/main" id="{5B1FDF8D-7C62-3AD4-FEC3-A6E2FE72EDDE}"/>
              </a:ext>
            </a:extLst>
          </p:cNvPr>
          <p:cNvSpPr>
            <a:spLocks noGrp="1" noChangeAspect="1"/>
          </p:cNvSpPr>
          <p:nvPr>
            <p:ph type="pic" sz="quarter" idx="10"/>
          </p:nvPr>
        </p:nvSpPr>
        <p:spPr>
          <a:xfrm>
            <a:off x="587375" y="1736725"/>
            <a:ext cx="8821669" cy="4358246"/>
          </a:xfrm>
        </p:spPr>
        <p:txBody>
          <a:bodyPr/>
          <a:lstStyle/>
          <a:p>
            <a:r>
              <a:rPr lang="en-GB"/>
              <a:t>Click icon to add picture</a:t>
            </a:r>
            <a:endParaRPr lang="en-DK" dirty="0"/>
          </a:p>
        </p:txBody>
      </p:sp>
    </p:spTree>
    <p:extLst>
      <p:ext uri="{BB962C8B-B14F-4D97-AF65-F5344CB8AC3E}">
        <p14:creationId xmlns:p14="http://schemas.microsoft.com/office/powerpoint/2010/main" val="416566894"/>
      </p:ext>
    </p:extLst>
  </p:cSld>
  <p:clrMapOvr>
    <a:masterClrMapping/>
  </p:clrMapOvr>
  <p:extLst>
    <p:ext uri="{DCECCB84-F9BA-43D5-87BE-67443E8EF086}">
      <p15:sldGuideLst xmlns:p15="http://schemas.microsoft.com/office/powerpoint/2012/main">
        <p15:guide id="7" pos="7469">
          <p15:clr>
            <a:srgbClr val="FBAE40"/>
          </p15:clr>
        </p15:guide>
        <p15:guide id="8" pos="16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4_Title, map and text">
    <p:spTree>
      <p:nvGrpSpPr>
        <p:cNvPr id="1" name=""/>
        <p:cNvGrpSpPr/>
        <p:nvPr/>
      </p:nvGrpSpPr>
      <p:grpSpPr>
        <a:xfrm>
          <a:off x="0" y="0"/>
          <a:ext cx="0" cy="0"/>
          <a:chOff x="0" y="0"/>
          <a:chExt cx="0" cy="0"/>
        </a:xfrm>
      </p:grpSpPr>
      <p:sp>
        <p:nvSpPr>
          <p:cNvPr id="24" name="Title Placeholder 12">
            <a:extLst>
              <a:ext uri="{FF2B5EF4-FFF2-40B4-BE49-F238E27FC236}">
                <a16:creationId xmlns:a16="http://schemas.microsoft.com/office/drawing/2014/main" id="{AD90049F-E20E-ED97-E48B-9A07C0664CF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4" name="Slide Number Placeholder 5">
            <a:extLst>
              <a:ext uri="{FF2B5EF4-FFF2-40B4-BE49-F238E27FC236}">
                <a16:creationId xmlns:a16="http://schemas.microsoft.com/office/drawing/2014/main" id="{DB43CED0-2C6E-F54B-FC81-DF39A0B7CDFD}"/>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D10B6298-3FE3-C848-A2A5-E3248BDD6909}" type="slidenum">
              <a:rPr lang="en-DK" smtClean="0"/>
              <a:pPr/>
              <a:t>‹#›</a:t>
            </a:fld>
            <a:endParaRPr lang="en-DK" dirty="0"/>
          </a:p>
        </p:txBody>
      </p:sp>
      <p:sp>
        <p:nvSpPr>
          <p:cNvPr id="5" name="Date Placeholder 3">
            <a:extLst>
              <a:ext uri="{FF2B5EF4-FFF2-40B4-BE49-F238E27FC236}">
                <a16:creationId xmlns:a16="http://schemas.microsoft.com/office/drawing/2014/main" id="{ADE6D99B-6A4F-C381-B6FF-60B333DE926A}"/>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CECC0A0B-B48C-5044-A3F2-4ED75D42A254}" type="datetime7">
              <a:rPr lang="da-DK" smtClean="0"/>
              <a:pPr/>
              <a:t>05/06 2025</a:t>
            </a:fld>
            <a:endParaRPr lang="en-DK" dirty="0"/>
          </a:p>
        </p:txBody>
      </p:sp>
      <p:sp>
        <p:nvSpPr>
          <p:cNvPr id="10" name="Picture Placeholder 9">
            <a:extLst>
              <a:ext uri="{FF2B5EF4-FFF2-40B4-BE49-F238E27FC236}">
                <a16:creationId xmlns:a16="http://schemas.microsoft.com/office/drawing/2014/main" id="{A55DB0A8-2CC6-2613-C9F3-B6D917956D52}"/>
              </a:ext>
            </a:extLst>
          </p:cNvPr>
          <p:cNvSpPr>
            <a:spLocks noGrp="1"/>
          </p:cNvSpPr>
          <p:nvPr>
            <p:ph type="pic" sz="quarter" idx="12"/>
          </p:nvPr>
        </p:nvSpPr>
        <p:spPr>
          <a:xfrm>
            <a:off x="587375" y="1757281"/>
            <a:ext cx="7426325" cy="4156157"/>
          </a:xfrm>
        </p:spPr>
        <p:txBody>
          <a:bodyPr/>
          <a:lstStyle/>
          <a:p>
            <a:r>
              <a:rPr lang="en-GB"/>
              <a:t>Click icon to add picture</a:t>
            </a:r>
            <a:endParaRPr lang="en-DK"/>
          </a:p>
        </p:txBody>
      </p:sp>
      <p:sp>
        <p:nvSpPr>
          <p:cNvPr id="12" name="Text Placeholder 11">
            <a:extLst>
              <a:ext uri="{FF2B5EF4-FFF2-40B4-BE49-F238E27FC236}">
                <a16:creationId xmlns:a16="http://schemas.microsoft.com/office/drawing/2014/main" id="{4E8EF09D-E874-3E62-56FB-36556DCE3BF9}"/>
              </a:ext>
            </a:extLst>
          </p:cNvPr>
          <p:cNvSpPr>
            <a:spLocks noGrp="1"/>
          </p:cNvSpPr>
          <p:nvPr>
            <p:ph type="body" sz="quarter" idx="13" hasCustomPrompt="1"/>
          </p:nvPr>
        </p:nvSpPr>
        <p:spPr>
          <a:xfrm>
            <a:off x="8625018" y="1736725"/>
            <a:ext cx="3232020" cy="4176713"/>
          </a:xfrm>
        </p:spPr>
        <p:txBody>
          <a:bodyPr/>
          <a:lstStyle>
            <a:lvl1pPr marL="285750" indent="-285750">
              <a:lnSpc>
                <a:spcPct val="150000"/>
              </a:lnSpc>
              <a:buFont typeface="Arial" panose="020B0604020202020204" pitchFamily="34" charset="0"/>
              <a:buChar char="•"/>
              <a:defRPr spc="60" baseline="0"/>
            </a:lvl1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rPr>
              <a:t>Complementary to existing Suez Area connections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rPr>
              <a:t>Northern European fast track to Asia</a:t>
            </a:r>
          </a:p>
          <a:p>
            <a:pPr marL="285750" marR="0" lvl="0" indent="-28575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rPr>
              <a:t>Strengthens and supports EU digital sovereignty</a:t>
            </a:r>
          </a:p>
          <a:p>
            <a:pPr marL="285750" marR="0" lvl="0" indent="-28575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rPr>
              <a:t>Part of EU Global Data Gateways concept</a:t>
            </a:r>
          </a:p>
          <a:p>
            <a:pPr marL="285750" marR="0" lvl="0" indent="-28575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rPr>
              <a:t>Geopolitical considerations </a:t>
            </a:r>
          </a:p>
        </p:txBody>
      </p:sp>
    </p:spTree>
    <p:extLst>
      <p:ext uri="{BB962C8B-B14F-4D97-AF65-F5344CB8AC3E}">
        <p14:creationId xmlns:p14="http://schemas.microsoft.com/office/powerpoint/2010/main" val="1693387060"/>
      </p:ext>
    </p:extLst>
  </p:cSld>
  <p:clrMapOvr>
    <a:masterClrMapping/>
  </p:clrMapOvr>
  <p:extLst>
    <p:ext uri="{DCECCB84-F9BA-43D5-87BE-67443E8EF086}">
      <p15:sldGuideLst xmlns:p15="http://schemas.microsoft.com/office/powerpoint/2012/main">
        <p15:guide id="5" orient="horz" pos="2137">
          <p15:clr>
            <a:srgbClr val="FBAE40"/>
          </p15:clr>
        </p15:guide>
        <p15:guide id="7" pos="7469">
          <p15:clr>
            <a:srgbClr val="FBAE40"/>
          </p15:clr>
        </p15:guide>
        <p15:guide id="8" pos="504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Title and 3 imag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D94F75B-244E-BBD7-6FF4-5B835CF47091}"/>
              </a:ext>
            </a:extLst>
          </p:cNvPr>
          <p:cNvSpPr>
            <a:spLocks noGrp="1"/>
          </p:cNvSpPr>
          <p:nvPr>
            <p:ph type="body" sz="quarter" idx="10"/>
          </p:nvPr>
        </p:nvSpPr>
        <p:spPr>
          <a:xfrm>
            <a:off x="586056" y="4733646"/>
            <a:ext cx="2855458" cy="1179793"/>
          </a:xfrm>
          <a:prstGeom prst="rect">
            <a:avLst/>
          </a:prstGeom>
          <a:solidFill>
            <a:schemeClr val="accent1"/>
          </a:solidFill>
          <a:ln>
            <a:noFill/>
          </a:ln>
          <a:effectLst>
            <a:outerShdw blurRad="63500" sx="102000" sy="102000" algn="ctr" rotWithShape="0">
              <a:prstClr val="black">
                <a:alpha val="40000"/>
              </a:prstClr>
            </a:outerShdw>
          </a:effectLst>
        </p:spPr>
        <p:txBody>
          <a:bodyPr anchor="ctr" anchorCtr="0">
            <a:normAutofit/>
          </a:bodyPr>
          <a:lstStyle>
            <a:lvl1pPr marL="0" indent="0" algn="ctr">
              <a:buFontTx/>
              <a:buNone/>
              <a:defRPr sz="1800" cap="all" baseline="0">
                <a:solidFill>
                  <a:schemeClr val="bg1"/>
                </a:solidFill>
                <a:latin typeface="Montserrat" pitchFamily="2" charset="77"/>
              </a:defRPr>
            </a:lvl1pPr>
          </a:lstStyle>
          <a:p>
            <a:pPr lvl="0"/>
            <a:r>
              <a:rPr lang="en-GB"/>
              <a:t>Click to edit Master text styles</a:t>
            </a:r>
          </a:p>
        </p:txBody>
      </p:sp>
      <p:sp>
        <p:nvSpPr>
          <p:cNvPr id="2" name="Rectangle 1">
            <a:extLst>
              <a:ext uri="{FF2B5EF4-FFF2-40B4-BE49-F238E27FC236}">
                <a16:creationId xmlns:a16="http://schemas.microsoft.com/office/drawing/2014/main" id="{39305540-EE24-1E9F-3D33-7E71FFD65AAB}"/>
              </a:ext>
            </a:extLst>
          </p:cNvPr>
          <p:cNvSpPr/>
          <p:nvPr/>
        </p:nvSpPr>
        <p:spPr>
          <a:xfrm>
            <a:off x="839957" y="1709522"/>
            <a:ext cx="2972812" cy="2972812"/>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C8393D0-71EF-7AC1-4FD0-664D5785CFFA}"/>
              </a:ext>
            </a:extLst>
          </p:cNvPr>
          <p:cNvSpPr>
            <a:spLocks noGrp="1" noChangeAspect="1"/>
          </p:cNvSpPr>
          <p:nvPr>
            <p:ph type="pic" sz="quarter" idx="16"/>
          </p:nvPr>
        </p:nvSpPr>
        <p:spPr>
          <a:xfrm>
            <a:off x="587375" y="1756160"/>
            <a:ext cx="2855458" cy="2767730"/>
          </a:xfrm>
          <a:prstGeom prst="rect">
            <a:avLst/>
          </a:prstGeom>
          <a:noFill/>
          <a:effectLst>
            <a:outerShdw blurRad="63500" sx="102000" sy="102000" algn="ctr" rotWithShape="0">
              <a:prstClr val="black">
                <a:alpha val="40000"/>
              </a:prstClr>
            </a:outerShdw>
          </a:effectLst>
        </p:spPr>
        <p:txBody>
          <a:bodyPr/>
          <a:lstStyle/>
          <a:p>
            <a:r>
              <a:rPr lang="en-GB"/>
              <a:t>Click icon to add picture</a:t>
            </a:r>
            <a:endParaRPr lang="en-DK" dirty="0"/>
          </a:p>
        </p:txBody>
      </p:sp>
      <p:sp>
        <p:nvSpPr>
          <p:cNvPr id="4" name="Picture Placeholder 9">
            <a:extLst>
              <a:ext uri="{FF2B5EF4-FFF2-40B4-BE49-F238E27FC236}">
                <a16:creationId xmlns:a16="http://schemas.microsoft.com/office/drawing/2014/main" id="{C43093FB-66CF-BB8D-A2B9-F285483AFC92}"/>
              </a:ext>
            </a:extLst>
          </p:cNvPr>
          <p:cNvSpPr>
            <a:spLocks noGrp="1" noChangeAspect="1"/>
          </p:cNvSpPr>
          <p:nvPr>
            <p:ph type="pic" sz="quarter" idx="25"/>
          </p:nvPr>
        </p:nvSpPr>
        <p:spPr>
          <a:xfrm>
            <a:off x="8592911" y="1747120"/>
            <a:ext cx="2855458" cy="2767730"/>
          </a:xfrm>
          <a:prstGeom prst="rect">
            <a:avLst/>
          </a:prstGeom>
          <a:effectLst>
            <a:outerShdw blurRad="63500" sx="102000" sy="102000" algn="ctr" rotWithShape="0">
              <a:prstClr val="black">
                <a:alpha val="40000"/>
              </a:prstClr>
            </a:outerShdw>
          </a:effectLst>
        </p:spPr>
        <p:txBody>
          <a:bodyPr/>
          <a:lstStyle/>
          <a:p>
            <a:r>
              <a:rPr lang="en-GB"/>
              <a:t>Click icon to add picture</a:t>
            </a:r>
            <a:endParaRPr lang="en-DK" dirty="0"/>
          </a:p>
        </p:txBody>
      </p:sp>
      <p:sp>
        <p:nvSpPr>
          <p:cNvPr id="6" name="Picture Placeholder 9">
            <a:extLst>
              <a:ext uri="{FF2B5EF4-FFF2-40B4-BE49-F238E27FC236}">
                <a16:creationId xmlns:a16="http://schemas.microsoft.com/office/drawing/2014/main" id="{59BC660D-86E0-41F7-BFEC-7197E323B0F7}"/>
              </a:ext>
            </a:extLst>
          </p:cNvPr>
          <p:cNvSpPr>
            <a:spLocks noGrp="1" noChangeAspect="1"/>
          </p:cNvSpPr>
          <p:nvPr>
            <p:ph type="pic" sz="quarter" idx="27"/>
          </p:nvPr>
        </p:nvSpPr>
        <p:spPr>
          <a:xfrm>
            <a:off x="4668271" y="1747120"/>
            <a:ext cx="2855458" cy="2767730"/>
          </a:xfrm>
          <a:prstGeom prst="rect">
            <a:avLst/>
          </a:prstGeom>
          <a:effectLst>
            <a:outerShdw blurRad="63500" sx="102000" sy="102000" algn="ctr" rotWithShape="0">
              <a:prstClr val="black">
                <a:alpha val="40000"/>
              </a:prstClr>
            </a:outerShdw>
          </a:effectLst>
        </p:spPr>
        <p:txBody>
          <a:bodyPr/>
          <a:lstStyle/>
          <a:p>
            <a:r>
              <a:rPr lang="en-GB"/>
              <a:t>Click icon to add picture</a:t>
            </a:r>
            <a:endParaRPr lang="en-DK" dirty="0"/>
          </a:p>
        </p:txBody>
      </p:sp>
      <p:sp>
        <p:nvSpPr>
          <p:cNvPr id="26" name="Text Placeholder 10">
            <a:extLst>
              <a:ext uri="{FF2B5EF4-FFF2-40B4-BE49-F238E27FC236}">
                <a16:creationId xmlns:a16="http://schemas.microsoft.com/office/drawing/2014/main" id="{0AF92051-5289-0B93-BA6E-D3641CE092D9}"/>
              </a:ext>
            </a:extLst>
          </p:cNvPr>
          <p:cNvSpPr>
            <a:spLocks noGrp="1"/>
          </p:cNvSpPr>
          <p:nvPr>
            <p:ph type="body" sz="quarter" idx="28"/>
          </p:nvPr>
        </p:nvSpPr>
        <p:spPr>
          <a:xfrm>
            <a:off x="4668271" y="4733646"/>
            <a:ext cx="2855458" cy="1179793"/>
          </a:xfrm>
          <a:prstGeom prst="rect">
            <a:avLst/>
          </a:prstGeom>
          <a:solidFill>
            <a:schemeClr val="accent1"/>
          </a:solidFill>
          <a:effectLst>
            <a:outerShdw blurRad="63500" sx="102000" sy="102000" algn="ctr" rotWithShape="0">
              <a:prstClr val="black">
                <a:alpha val="40000"/>
              </a:prstClr>
            </a:outerShdw>
          </a:effectLst>
        </p:spPr>
        <p:txBody>
          <a:bodyPr anchor="ctr" anchorCtr="0">
            <a:normAutofit/>
          </a:bodyPr>
          <a:lstStyle>
            <a:lvl1pPr marL="0" indent="0" algn="ctr">
              <a:buFontTx/>
              <a:buNone/>
              <a:defRPr sz="1800" cap="all" baseline="0">
                <a:solidFill>
                  <a:schemeClr val="bg1"/>
                </a:solidFill>
                <a:latin typeface="Montserrat" pitchFamily="2" charset="77"/>
              </a:defRPr>
            </a:lvl1pPr>
          </a:lstStyle>
          <a:p>
            <a:pPr lvl="0"/>
            <a:r>
              <a:rPr lang="en-GB"/>
              <a:t>Click to edit Master text styles</a:t>
            </a:r>
          </a:p>
        </p:txBody>
      </p:sp>
      <p:sp>
        <p:nvSpPr>
          <p:cNvPr id="27" name="Text Placeholder 10">
            <a:extLst>
              <a:ext uri="{FF2B5EF4-FFF2-40B4-BE49-F238E27FC236}">
                <a16:creationId xmlns:a16="http://schemas.microsoft.com/office/drawing/2014/main" id="{9285536F-EC8E-1ACE-0D53-E85C9E753850}"/>
              </a:ext>
            </a:extLst>
          </p:cNvPr>
          <p:cNvSpPr>
            <a:spLocks noGrp="1"/>
          </p:cNvSpPr>
          <p:nvPr>
            <p:ph type="body" sz="quarter" idx="29"/>
          </p:nvPr>
        </p:nvSpPr>
        <p:spPr>
          <a:xfrm>
            <a:off x="8604705" y="4733646"/>
            <a:ext cx="2855458" cy="1179793"/>
          </a:xfrm>
          <a:prstGeom prst="rect">
            <a:avLst/>
          </a:prstGeom>
          <a:solidFill>
            <a:schemeClr val="accent1"/>
          </a:solidFill>
          <a:effectLst>
            <a:outerShdw blurRad="63500" sx="102000" sy="102000" algn="ctr" rotWithShape="0">
              <a:prstClr val="black">
                <a:alpha val="40000"/>
              </a:prstClr>
            </a:outerShdw>
          </a:effectLst>
        </p:spPr>
        <p:txBody>
          <a:bodyPr anchor="ctr" anchorCtr="0">
            <a:normAutofit/>
          </a:bodyPr>
          <a:lstStyle>
            <a:lvl1pPr marL="0" indent="0" algn="ctr">
              <a:buFontTx/>
              <a:buNone/>
              <a:defRPr sz="1800" cap="all" baseline="0">
                <a:solidFill>
                  <a:schemeClr val="bg1"/>
                </a:solidFill>
                <a:latin typeface="Montserrat" pitchFamily="2" charset="77"/>
              </a:defRPr>
            </a:lvl1pPr>
          </a:lstStyle>
          <a:p>
            <a:pPr lvl="0"/>
            <a:r>
              <a:rPr lang="en-GB"/>
              <a:t>Click to edit Master text styles</a:t>
            </a:r>
          </a:p>
        </p:txBody>
      </p:sp>
      <p:sp>
        <p:nvSpPr>
          <p:cNvPr id="31" name="Title Placeholder 12">
            <a:extLst>
              <a:ext uri="{FF2B5EF4-FFF2-40B4-BE49-F238E27FC236}">
                <a16:creationId xmlns:a16="http://schemas.microsoft.com/office/drawing/2014/main" id="{73C64483-E180-D1DF-B360-70D55F18B0F1}"/>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3" name="Slide Number Placeholder 5">
            <a:extLst>
              <a:ext uri="{FF2B5EF4-FFF2-40B4-BE49-F238E27FC236}">
                <a16:creationId xmlns:a16="http://schemas.microsoft.com/office/drawing/2014/main" id="{936A49C0-2CD9-4296-8F4A-BC046FA30DF8}"/>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8" name="Date Placeholder 3">
            <a:extLst>
              <a:ext uri="{FF2B5EF4-FFF2-40B4-BE49-F238E27FC236}">
                <a16:creationId xmlns:a16="http://schemas.microsoft.com/office/drawing/2014/main" id="{CF20CDA0-DEB7-3D3F-DF5C-7870AB41839E}"/>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269818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5_Title and 3 imag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D94F75B-244E-BBD7-6FF4-5B835CF47091}"/>
              </a:ext>
            </a:extLst>
          </p:cNvPr>
          <p:cNvSpPr>
            <a:spLocks noGrp="1"/>
          </p:cNvSpPr>
          <p:nvPr>
            <p:ph type="body" sz="quarter" idx="10"/>
          </p:nvPr>
        </p:nvSpPr>
        <p:spPr>
          <a:xfrm>
            <a:off x="586056" y="4733646"/>
            <a:ext cx="2855458" cy="1179793"/>
          </a:xfrm>
          <a:prstGeom prst="rect">
            <a:avLst/>
          </a:prstGeom>
          <a:solidFill>
            <a:schemeClr val="accent6"/>
          </a:solidFill>
          <a:effectLst>
            <a:outerShdw blurRad="63500" sx="102000" sy="102000" algn="ctr" rotWithShape="0">
              <a:prstClr val="black">
                <a:alpha val="40000"/>
              </a:prstClr>
            </a:outerShdw>
          </a:effectLst>
        </p:spPr>
        <p:txBody>
          <a:bodyPr anchor="ctr" anchorCtr="0">
            <a:normAutofit/>
          </a:bodyPr>
          <a:lstStyle>
            <a:lvl1pPr marL="0" indent="0" algn="ctr">
              <a:buFontTx/>
              <a:buNone/>
              <a:defRPr sz="1800" cap="all" baseline="0">
                <a:solidFill>
                  <a:schemeClr val="accent3"/>
                </a:solidFill>
                <a:latin typeface="Montserrat" pitchFamily="2" charset="77"/>
              </a:defRPr>
            </a:lvl1pPr>
          </a:lstStyle>
          <a:p>
            <a:pPr lvl="0"/>
            <a:r>
              <a:rPr lang="en-GB"/>
              <a:t>Click to edit Master text styles</a:t>
            </a:r>
          </a:p>
        </p:txBody>
      </p:sp>
      <p:sp>
        <p:nvSpPr>
          <p:cNvPr id="2" name="Rectangle 1">
            <a:extLst>
              <a:ext uri="{FF2B5EF4-FFF2-40B4-BE49-F238E27FC236}">
                <a16:creationId xmlns:a16="http://schemas.microsoft.com/office/drawing/2014/main" id="{39305540-EE24-1E9F-3D33-7E71FFD65AAB}"/>
              </a:ext>
            </a:extLst>
          </p:cNvPr>
          <p:cNvSpPr/>
          <p:nvPr/>
        </p:nvSpPr>
        <p:spPr>
          <a:xfrm>
            <a:off x="839957" y="1709522"/>
            <a:ext cx="2972812" cy="2972812"/>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C8393D0-71EF-7AC1-4FD0-664D5785CFFA}"/>
              </a:ext>
            </a:extLst>
          </p:cNvPr>
          <p:cNvSpPr>
            <a:spLocks noGrp="1" noChangeAspect="1"/>
          </p:cNvSpPr>
          <p:nvPr>
            <p:ph type="pic" sz="quarter" idx="16"/>
          </p:nvPr>
        </p:nvSpPr>
        <p:spPr>
          <a:xfrm>
            <a:off x="587375" y="1756160"/>
            <a:ext cx="2855458" cy="2767730"/>
          </a:xfrm>
          <a:prstGeom prst="rect">
            <a:avLst/>
          </a:prstGeom>
          <a:effectLst>
            <a:outerShdw blurRad="63500" sx="102000" sy="102000" algn="ctr" rotWithShape="0">
              <a:prstClr val="black">
                <a:alpha val="40000"/>
              </a:prstClr>
            </a:outerShdw>
          </a:effectLst>
        </p:spPr>
        <p:txBody>
          <a:bodyPr/>
          <a:lstStyle/>
          <a:p>
            <a:r>
              <a:rPr lang="en-GB"/>
              <a:t>Click icon to add picture</a:t>
            </a:r>
            <a:endParaRPr lang="en-DK" dirty="0"/>
          </a:p>
        </p:txBody>
      </p:sp>
      <p:sp>
        <p:nvSpPr>
          <p:cNvPr id="4" name="Picture Placeholder 9">
            <a:extLst>
              <a:ext uri="{FF2B5EF4-FFF2-40B4-BE49-F238E27FC236}">
                <a16:creationId xmlns:a16="http://schemas.microsoft.com/office/drawing/2014/main" id="{C43093FB-66CF-BB8D-A2B9-F285483AFC92}"/>
              </a:ext>
            </a:extLst>
          </p:cNvPr>
          <p:cNvSpPr>
            <a:spLocks noGrp="1" noChangeAspect="1"/>
          </p:cNvSpPr>
          <p:nvPr>
            <p:ph type="pic" sz="quarter" idx="25"/>
          </p:nvPr>
        </p:nvSpPr>
        <p:spPr>
          <a:xfrm>
            <a:off x="8592911" y="1747120"/>
            <a:ext cx="2855458" cy="2767730"/>
          </a:xfrm>
          <a:prstGeom prst="rect">
            <a:avLst/>
          </a:prstGeom>
          <a:effectLst>
            <a:outerShdw blurRad="63500" sx="102000" sy="102000" algn="ctr" rotWithShape="0">
              <a:prstClr val="black">
                <a:alpha val="40000"/>
              </a:prstClr>
            </a:outerShdw>
          </a:effectLst>
        </p:spPr>
        <p:txBody>
          <a:bodyPr/>
          <a:lstStyle/>
          <a:p>
            <a:r>
              <a:rPr lang="en-GB"/>
              <a:t>Click icon to add picture</a:t>
            </a:r>
            <a:endParaRPr lang="en-DK" dirty="0"/>
          </a:p>
        </p:txBody>
      </p:sp>
      <p:sp>
        <p:nvSpPr>
          <p:cNvPr id="6" name="Picture Placeholder 9">
            <a:extLst>
              <a:ext uri="{FF2B5EF4-FFF2-40B4-BE49-F238E27FC236}">
                <a16:creationId xmlns:a16="http://schemas.microsoft.com/office/drawing/2014/main" id="{59BC660D-86E0-41F7-BFEC-7197E323B0F7}"/>
              </a:ext>
            </a:extLst>
          </p:cNvPr>
          <p:cNvSpPr>
            <a:spLocks noGrp="1" noChangeAspect="1"/>
          </p:cNvSpPr>
          <p:nvPr>
            <p:ph type="pic" sz="quarter" idx="27"/>
          </p:nvPr>
        </p:nvSpPr>
        <p:spPr>
          <a:xfrm>
            <a:off x="4668271" y="1747120"/>
            <a:ext cx="2855458" cy="2767730"/>
          </a:xfrm>
          <a:prstGeom prst="rect">
            <a:avLst/>
          </a:prstGeom>
          <a:effectLst>
            <a:outerShdw blurRad="63500" sx="102000" sy="102000" algn="ctr" rotWithShape="0">
              <a:prstClr val="black">
                <a:alpha val="40000"/>
              </a:prstClr>
            </a:outerShdw>
          </a:effectLst>
        </p:spPr>
        <p:txBody>
          <a:bodyPr/>
          <a:lstStyle/>
          <a:p>
            <a:r>
              <a:rPr lang="en-GB"/>
              <a:t>Click icon to add picture</a:t>
            </a:r>
            <a:endParaRPr lang="en-DK" dirty="0"/>
          </a:p>
        </p:txBody>
      </p:sp>
      <p:sp>
        <p:nvSpPr>
          <p:cNvPr id="26" name="Text Placeholder 10">
            <a:extLst>
              <a:ext uri="{FF2B5EF4-FFF2-40B4-BE49-F238E27FC236}">
                <a16:creationId xmlns:a16="http://schemas.microsoft.com/office/drawing/2014/main" id="{0AF92051-5289-0B93-BA6E-D3641CE092D9}"/>
              </a:ext>
            </a:extLst>
          </p:cNvPr>
          <p:cNvSpPr>
            <a:spLocks noGrp="1"/>
          </p:cNvSpPr>
          <p:nvPr>
            <p:ph type="body" sz="quarter" idx="28"/>
          </p:nvPr>
        </p:nvSpPr>
        <p:spPr>
          <a:xfrm>
            <a:off x="4668271" y="4733646"/>
            <a:ext cx="2855458" cy="1179793"/>
          </a:xfrm>
          <a:prstGeom prst="rect">
            <a:avLst/>
          </a:prstGeom>
          <a:solidFill>
            <a:schemeClr val="accent2"/>
          </a:solidFill>
          <a:effectLst>
            <a:outerShdw blurRad="63500" sx="102000" sy="102000" algn="ctr" rotWithShape="0">
              <a:prstClr val="black">
                <a:alpha val="40000"/>
              </a:prstClr>
            </a:outerShdw>
          </a:effectLst>
        </p:spPr>
        <p:txBody>
          <a:bodyPr anchor="ctr" anchorCtr="0">
            <a:normAutofit/>
          </a:bodyPr>
          <a:lstStyle>
            <a:lvl1pPr marL="0" indent="0" algn="ctr">
              <a:buFontTx/>
              <a:buNone/>
              <a:defRPr sz="1800" cap="all" baseline="0">
                <a:solidFill>
                  <a:schemeClr val="accent3"/>
                </a:solidFill>
                <a:latin typeface="Montserrat" pitchFamily="2" charset="77"/>
              </a:defRPr>
            </a:lvl1pPr>
          </a:lstStyle>
          <a:p>
            <a:pPr lvl="0"/>
            <a:r>
              <a:rPr lang="en-GB"/>
              <a:t>Click to edit Master text styles</a:t>
            </a:r>
          </a:p>
        </p:txBody>
      </p:sp>
      <p:sp>
        <p:nvSpPr>
          <p:cNvPr id="27" name="Text Placeholder 10">
            <a:extLst>
              <a:ext uri="{FF2B5EF4-FFF2-40B4-BE49-F238E27FC236}">
                <a16:creationId xmlns:a16="http://schemas.microsoft.com/office/drawing/2014/main" id="{9285536F-EC8E-1ACE-0D53-E85C9E753850}"/>
              </a:ext>
            </a:extLst>
          </p:cNvPr>
          <p:cNvSpPr>
            <a:spLocks noGrp="1"/>
          </p:cNvSpPr>
          <p:nvPr>
            <p:ph type="body" sz="quarter" idx="29"/>
          </p:nvPr>
        </p:nvSpPr>
        <p:spPr>
          <a:xfrm>
            <a:off x="8604705" y="4733646"/>
            <a:ext cx="2855458" cy="1179793"/>
          </a:xfrm>
          <a:prstGeom prst="rect">
            <a:avLst/>
          </a:prstGeom>
          <a:solidFill>
            <a:schemeClr val="accent6"/>
          </a:solidFill>
          <a:effectLst>
            <a:outerShdw blurRad="63500" sx="102000" sy="102000" algn="ctr" rotWithShape="0">
              <a:prstClr val="black">
                <a:alpha val="40000"/>
              </a:prstClr>
            </a:outerShdw>
          </a:effectLst>
        </p:spPr>
        <p:txBody>
          <a:bodyPr anchor="ctr" anchorCtr="0">
            <a:normAutofit/>
          </a:bodyPr>
          <a:lstStyle>
            <a:lvl1pPr marL="0" indent="0" algn="ctr">
              <a:buFontTx/>
              <a:buNone/>
              <a:defRPr sz="1800" cap="all" baseline="0">
                <a:solidFill>
                  <a:schemeClr val="accent3"/>
                </a:solidFill>
                <a:latin typeface="Montserrat" pitchFamily="2" charset="77"/>
              </a:defRPr>
            </a:lvl1pPr>
          </a:lstStyle>
          <a:p>
            <a:pPr lvl="0"/>
            <a:r>
              <a:rPr lang="en-GB"/>
              <a:t>Click to edit Master text styles</a:t>
            </a:r>
          </a:p>
        </p:txBody>
      </p:sp>
      <p:sp>
        <p:nvSpPr>
          <p:cNvPr id="28" name="Slide Number Placeholder 5">
            <a:extLst>
              <a:ext uri="{FF2B5EF4-FFF2-40B4-BE49-F238E27FC236}">
                <a16:creationId xmlns:a16="http://schemas.microsoft.com/office/drawing/2014/main" id="{A0927C19-25D7-21F3-04A5-4AF00CBCCB13}"/>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D10B6298-3FE3-C848-A2A5-E3248BDD6909}" type="slidenum">
              <a:rPr lang="en-DK" smtClean="0"/>
              <a:pPr/>
              <a:t>‹#›</a:t>
            </a:fld>
            <a:endParaRPr lang="en-DK" dirty="0"/>
          </a:p>
        </p:txBody>
      </p:sp>
      <p:sp>
        <p:nvSpPr>
          <p:cNvPr id="29" name="Date Placeholder 3">
            <a:extLst>
              <a:ext uri="{FF2B5EF4-FFF2-40B4-BE49-F238E27FC236}">
                <a16:creationId xmlns:a16="http://schemas.microsoft.com/office/drawing/2014/main" id="{AB6D717D-7A45-5536-DBF2-52D00985B0A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CECC0A0B-B48C-5044-A3F2-4ED75D42A254}" type="datetime7">
              <a:rPr lang="da-DK" smtClean="0"/>
              <a:pPr/>
              <a:t>05/06 2025</a:t>
            </a:fld>
            <a:endParaRPr lang="en-DK" dirty="0"/>
          </a:p>
        </p:txBody>
      </p:sp>
      <p:sp>
        <p:nvSpPr>
          <p:cNvPr id="31" name="Title Placeholder 12">
            <a:extLst>
              <a:ext uri="{FF2B5EF4-FFF2-40B4-BE49-F238E27FC236}">
                <a16:creationId xmlns:a16="http://schemas.microsoft.com/office/drawing/2014/main" id="{73C64483-E180-D1DF-B360-70D55F18B0F1}"/>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Tree>
    <p:extLst>
      <p:ext uri="{BB962C8B-B14F-4D97-AF65-F5344CB8AC3E}">
        <p14:creationId xmlns:p14="http://schemas.microsoft.com/office/powerpoint/2010/main" val="290337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6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CECC0A0B-B48C-5044-A3F2-4ED75D42A254}" type="datetime7">
              <a:rPr lang="da-DK" smtClean="0"/>
              <a:pPr/>
              <a:t>05/06 2025</a:t>
            </a:fld>
            <a:endParaRPr lang="en-DK" dirty="0"/>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pic>
        <p:nvPicPr>
          <p:cNvPr id="52" name="Picture 51">
            <a:extLst>
              <a:ext uri="{FF2B5EF4-FFF2-40B4-BE49-F238E27FC236}">
                <a16:creationId xmlns:a16="http://schemas.microsoft.com/office/drawing/2014/main" id="{7DCA1B78-706B-5F38-6B19-DD33339311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9053"/>
            <a:ext cx="4690638" cy="5486400"/>
          </a:xfrm>
          <a:prstGeom prst="rect">
            <a:avLst/>
          </a:prstGeom>
        </p:spPr>
      </p:pic>
      <p:pic>
        <p:nvPicPr>
          <p:cNvPr id="3" name="Picture 2">
            <a:extLst>
              <a:ext uri="{FF2B5EF4-FFF2-40B4-BE49-F238E27FC236}">
                <a16:creationId xmlns:a16="http://schemas.microsoft.com/office/drawing/2014/main" id="{434E5143-4647-E530-1BAC-3F26DC03243C}"/>
              </a:ext>
            </a:extLst>
          </p:cNvPr>
          <p:cNvPicPr>
            <a:picLocks noChangeAspect="1"/>
          </p:cNvPicPr>
          <p:nvPr userDrawn="1"/>
        </p:nvPicPr>
        <p:blipFill>
          <a:blip r:embed="rId6"/>
          <a:stretch>
            <a:fillRect/>
          </a:stretch>
        </p:blipFill>
        <p:spPr>
          <a:xfrm>
            <a:off x="11289802" y="6089087"/>
            <a:ext cx="1063232" cy="1049347"/>
          </a:xfrm>
          <a:prstGeom prst="rect">
            <a:avLst/>
          </a:prstGeom>
        </p:spPr>
      </p:pic>
      <p:pic>
        <p:nvPicPr>
          <p:cNvPr id="4" name="Picture 3">
            <a:extLst>
              <a:ext uri="{FF2B5EF4-FFF2-40B4-BE49-F238E27FC236}">
                <a16:creationId xmlns:a16="http://schemas.microsoft.com/office/drawing/2014/main" id="{5AD51C3F-3EE1-070B-A00F-1F827237F0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Tree>
    <p:extLst>
      <p:ext uri="{BB962C8B-B14F-4D97-AF65-F5344CB8AC3E}">
        <p14:creationId xmlns:p14="http://schemas.microsoft.com/office/powerpoint/2010/main" val="2465419081"/>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7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CECC0A0B-B48C-5044-A3F2-4ED75D42A254}" type="datetime7">
              <a:rPr lang="da-DK" smtClean="0"/>
              <a:pPr/>
              <a:t>05/06 2025</a:t>
            </a:fld>
            <a:endParaRPr lang="en-DK" dirty="0"/>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pic>
        <p:nvPicPr>
          <p:cNvPr id="52" name="Picture 51">
            <a:extLst>
              <a:ext uri="{FF2B5EF4-FFF2-40B4-BE49-F238E27FC236}">
                <a16:creationId xmlns:a16="http://schemas.microsoft.com/office/drawing/2014/main" id="{7DCA1B78-706B-5F38-6B19-DD33339311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9053"/>
            <a:ext cx="4690638" cy="5486400"/>
          </a:xfrm>
          <a:prstGeom prst="rect">
            <a:avLst/>
          </a:prstGeom>
        </p:spPr>
      </p:pic>
      <p:pic>
        <p:nvPicPr>
          <p:cNvPr id="3" name="Picture 2">
            <a:extLst>
              <a:ext uri="{FF2B5EF4-FFF2-40B4-BE49-F238E27FC236}">
                <a16:creationId xmlns:a16="http://schemas.microsoft.com/office/drawing/2014/main" id="{68F01CCD-9A32-65B2-12B9-5C6B849CF881}"/>
              </a:ext>
            </a:extLst>
          </p:cNvPr>
          <p:cNvPicPr>
            <a:picLocks noChangeAspect="1"/>
          </p:cNvPicPr>
          <p:nvPr userDrawn="1"/>
        </p:nvPicPr>
        <p:blipFill>
          <a:blip r:embed="rId6"/>
          <a:stretch>
            <a:fillRect/>
          </a:stretch>
        </p:blipFill>
        <p:spPr>
          <a:xfrm>
            <a:off x="11289802" y="6089087"/>
            <a:ext cx="1063232" cy="1049347"/>
          </a:xfrm>
          <a:prstGeom prst="rect">
            <a:avLst/>
          </a:prstGeom>
        </p:spPr>
      </p:pic>
      <p:pic>
        <p:nvPicPr>
          <p:cNvPr id="4" name="Picture 3">
            <a:extLst>
              <a:ext uri="{FF2B5EF4-FFF2-40B4-BE49-F238E27FC236}">
                <a16:creationId xmlns:a16="http://schemas.microsoft.com/office/drawing/2014/main" id="{3945F5DF-23D1-F480-4677-7B1859A9FA3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Tree>
    <p:extLst>
      <p:ext uri="{BB962C8B-B14F-4D97-AF65-F5344CB8AC3E}">
        <p14:creationId xmlns:p14="http://schemas.microsoft.com/office/powerpoint/2010/main" val="1890523149"/>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9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CECC0A0B-B48C-5044-A3F2-4ED75D42A254}" type="datetime7">
              <a:rPr lang="da-DK" smtClean="0"/>
              <a:pPr/>
              <a:t>05/06 2025</a:t>
            </a:fld>
            <a:endParaRPr lang="en-DK" dirty="0"/>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pic>
        <p:nvPicPr>
          <p:cNvPr id="10" name="Picture 9">
            <a:extLst>
              <a:ext uri="{FF2B5EF4-FFF2-40B4-BE49-F238E27FC236}">
                <a16:creationId xmlns:a16="http://schemas.microsoft.com/office/drawing/2014/main" id="{90DB728E-D109-C424-CB23-639CF5E145A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9054"/>
            <a:ext cx="4691063" cy="5490691"/>
          </a:xfrm>
          <a:prstGeom prst="rect">
            <a:avLst/>
          </a:prstGeom>
        </p:spPr>
      </p:pic>
      <p:pic>
        <p:nvPicPr>
          <p:cNvPr id="3" name="Picture 2">
            <a:extLst>
              <a:ext uri="{FF2B5EF4-FFF2-40B4-BE49-F238E27FC236}">
                <a16:creationId xmlns:a16="http://schemas.microsoft.com/office/drawing/2014/main" id="{D7CF6444-35A5-5C69-ECEB-660E8A7BC108}"/>
              </a:ext>
            </a:extLst>
          </p:cNvPr>
          <p:cNvPicPr>
            <a:picLocks noChangeAspect="1"/>
          </p:cNvPicPr>
          <p:nvPr userDrawn="1"/>
        </p:nvPicPr>
        <p:blipFill>
          <a:blip r:embed="rId6"/>
          <a:stretch>
            <a:fillRect/>
          </a:stretch>
        </p:blipFill>
        <p:spPr>
          <a:xfrm>
            <a:off x="11289802" y="6089087"/>
            <a:ext cx="1063232" cy="1049347"/>
          </a:xfrm>
          <a:prstGeom prst="rect">
            <a:avLst/>
          </a:prstGeom>
        </p:spPr>
      </p:pic>
      <p:pic>
        <p:nvPicPr>
          <p:cNvPr id="4" name="Picture 3">
            <a:extLst>
              <a:ext uri="{FF2B5EF4-FFF2-40B4-BE49-F238E27FC236}">
                <a16:creationId xmlns:a16="http://schemas.microsoft.com/office/drawing/2014/main" id="{C40DF06B-4CE6-8DB8-914D-D90026EF598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Tree>
    <p:extLst>
      <p:ext uri="{BB962C8B-B14F-4D97-AF65-F5344CB8AC3E}">
        <p14:creationId xmlns:p14="http://schemas.microsoft.com/office/powerpoint/2010/main" val="3327069747"/>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14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CECC0A0B-B48C-5044-A3F2-4ED75D42A254}" type="datetime7">
              <a:rPr lang="da-DK" smtClean="0"/>
              <a:pPr/>
              <a:t>05/06 2025</a:t>
            </a:fld>
            <a:endParaRPr lang="en-DK" dirty="0"/>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pic>
        <p:nvPicPr>
          <p:cNvPr id="4" name="Picture 3">
            <a:extLst>
              <a:ext uri="{FF2B5EF4-FFF2-40B4-BE49-F238E27FC236}">
                <a16:creationId xmlns:a16="http://schemas.microsoft.com/office/drawing/2014/main" id="{7BBC9F27-0DE4-C523-B194-FFFFEBE513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9054"/>
            <a:ext cx="4691063" cy="5490691"/>
          </a:xfrm>
          <a:prstGeom prst="rect">
            <a:avLst/>
          </a:prstGeom>
        </p:spPr>
      </p:pic>
      <p:pic>
        <p:nvPicPr>
          <p:cNvPr id="3" name="Picture 2">
            <a:extLst>
              <a:ext uri="{FF2B5EF4-FFF2-40B4-BE49-F238E27FC236}">
                <a16:creationId xmlns:a16="http://schemas.microsoft.com/office/drawing/2014/main" id="{27CB3A5B-A8C1-C304-73F2-F7082C913F2C}"/>
              </a:ext>
            </a:extLst>
          </p:cNvPr>
          <p:cNvPicPr>
            <a:picLocks noChangeAspect="1"/>
          </p:cNvPicPr>
          <p:nvPr userDrawn="1"/>
        </p:nvPicPr>
        <p:blipFill>
          <a:blip r:embed="rId6"/>
          <a:stretch>
            <a:fillRect/>
          </a:stretch>
        </p:blipFill>
        <p:spPr>
          <a:xfrm>
            <a:off x="11289802" y="6089087"/>
            <a:ext cx="1063232" cy="1049347"/>
          </a:xfrm>
          <a:prstGeom prst="rect">
            <a:avLst/>
          </a:prstGeom>
        </p:spPr>
      </p:pic>
      <p:pic>
        <p:nvPicPr>
          <p:cNvPr id="5" name="Picture 4">
            <a:extLst>
              <a:ext uri="{FF2B5EF4-FFF2-40B4-BE49-F238E27FC236}">
                <a16:creationId xmlns:a16="http://schemas.microsoft.com/office/drawing/2014/main" id="{3067F951-479F-AB10-66C4-219D42CB6BA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Tree>
    <p:extLst>
      <p:ext uri="{BB962C8B-B14F-4D97-AF65-F5344CB8AC3E}">
        <p14:creationId xmlns:p14="http://schemas.microsoft.com/office/powerpoint/2010/main" val="1114436817"/>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15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CECC0A0B-B48C-5044-A3F2-4ED75D42A254}" type="datetime7">
              <a:rPr lang="da-DK" smtClean="0"/>
              <a:pPr/>
              <a:t>05/06 2025</a:t>
            </a:fld>
            <a:endParaRPr lang="en-DK" dirty="0"/>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pic>
        <p:nvPicPr>
          <p:cNvPr id="5" name="Picture 4">
            <a:extLst>
              <a:ext uri="{FF2B5EF4-FFF2-40B4-BE49-F238E27FC236}">
                <a16:creationId xmlns:a16="http://schemas.microsoft.com/office/drawing/2014/main" id="{BC492981-1BCB-A434-D505-69722A4E92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9054"/>
            <a:ext cx="4691063" cy="5490691"/>
          </a:xfrm>
          <a:prstGeom prst="rect">
            <a:avLst/>
          </a:prstGeom>
        </p:spPr>
      </p:pic>
      <p:pic>
        <p:nvPicPr>
          <p:cNvPr id="3" name="Picture 2">
            <a:extLst>
              <a:ext uri="{FF2B5EF4-FFF2-40B4-BE49-F238E27FC236}">
                <a16:creationId xmlns:a16="http://schemas.microsoft.com/office/drawing/2014/main" id="{4E8387D2-9C09-15B3-C472-755647A6B676}"/>
              </a:ext>
            </a:extLst>
          </p:cNvPr>
          <p:cNvPicPr>
            <a:picLocks noChangeAspect="1"/>
          </p:cNvPicPr>
          <p:nvPr userDrawn="1"/>
        </p:nvPicPr>
        <p:blipFill>
          <a:blip r:embed="rId6"/>
          <a:stretch>
            <a:fillRect/>
          </a:stretch>
        </p:blipFill>
        <p:spPr>
          <a:xfrm>
            <a:off x="11289802" y="6089087"/>
            <a:ext cx="1063232" cy="1049347"/>
          </a:xfrm>
          <a:prstGeom prst="rect">
            <a:avLst/>
          </a:prstGeom>
        </p:spPr>
      </p:pic>
      <p:pic>
        <p:nvPicPr>
          <p:cNvPr id="4" name="Picture 3">
            <a:extLst>
              <a:ext uri="{FF2B5EF4-FFF2-40B4-BE49-F238E27FC236}">
                <a16:creationId xmlns:a16="http://schemas.microsoft.com/office/drawing/2014/main" id="{54C2DE92-5476-AC2B-5BC9-31FE325C56B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Tree>
    <p:extLst>
      <p:ext uri="{BB962C8B-B14F-4D97-AF65-F5344CB8AC3E}">
        <p14:creationId xmlns:p14="http://schemas.microsoft.com/office/powerpoint/2010/main" val="3695991225"/>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13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CECC0A0B-B48C-5044-A3F2-4ED75D42A254}" type="datetime7">
              <a:rPr lang="da-DK" smtClean="0"/>
              <a:pPr/>
              <a:t>05/06 2025</a:t>
            </a:fld>
            <a:endParaRPr lang="en-DK" dirty="0"/>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pic>
        <p:nvPicPr>
          <p:cNvPr id="8" name="Picture 7">
            <a:extLst>
              <a:ext uri="{FF2B5EF4-FFF2-40B4-BE49-F238E27FC236}">
                <a16:creationId xmlns:a16="http://schemas.microsoft.com/office/drawing/2014/main" id="{DF4C4A5E-8A4F-76E8-FE5F-E7101B132C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9054"/>
            <a:ext cx="4698245" cy="5490691"/>
          </a:xfrm>
          <a:prstGeom prst="rect">
            <a:avLst/>
          </a:prstGeom>
        </p:spPr>
      </p:pic>
      <p:pic>
        <p:nvPicPr>
          <p:cNvPr id="3" name="Picture 2">
            <a:extLst>
              <a:ext uri="{FF2B5EF4-FFF2-40B4-BE49-F238E27FC236}">
                <a16:creationId xmlns:a16="http://schemas.microsoft.com/office/drawing/2014/main" id="{F8A77C0D-7D6E-EA2B-D03F-0220C0FBB72D}"/>
              </a:ext>
            </a:extLst>
          </p:cNvPr>
          <p:cNvPicPr>
            <a:picLocks noChangeAspect="1"/>
          </p:cNvPicPr>
          <p:nvPr userDrawn="1"/>
        </p:nvPicPr>
        <p:blipFill>
          <a:blip r:embed="rId6"/>
          <a:stretch>
            <a:fillRect/>
          </a:stretch>
        </p:blipFill>
        <p:spPr>
          <a:xfrm>
            <a:off x="11289802" y="6089087"/>
            <a:ext cx="1063232" cy="1049347"/>
          </a:xfrm>
          <a:prstGeom prst="rect">
            <a:avLst/>
          </a:prstGeom>
        </p:spPr>
      </p:pic>
      <p:pic>
        <p:nvPicPr>
          <p:cNvPr id="4" name="Picture 3">
            <a:extLst>
              <a:ext uri="{FF2B5EF4-FFF2-40B4-BE49-F238E27FC236}">
                <a16:creationId xmlns:a16="http://schemas.microsoft.com/office/drawing/2014/main" id="{39363761-18F8-EF7A-7A2F-99F8A3C94C2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Tree>
    <p:extLst>
      <p:ext uri="{BB962C8B-B14F-4D97-AF65-F5344CB8AC3E}">
        <p14:creationId xmlns:p14="http://schemas.microsoft.com/office/powerpoint/2010/main" val="541419583"/>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10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CECC0A0B-B48C-5044-A3F2-4ED75D42A254}" type="datetime7">
              <a:rPr lang="da-DK" smtClean="0"/>
              <a:pPr/>
              <a:t>05/06 2025</a:t>
            </a:fld>
            <a:endParaRPr lang="en-DK" dirty="0"/>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pic>
        <p:nvPicPr>
          <p:cNvPr id="4" name="Picture 3">
            <a:extLst>
              <a:ext uri="{FF2B5EF4-FFF2-40B4-BE49-F238E27FC236}">
                <a16:creationId xmlns:a16="http://schemas.microsoft.com/office/drawing/2014/main" id="{1251B386-EF6E-8DEA-96A0-9FD95A565245}"/>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10000"/>
                    </a14:imgEffect>
                    <a14:imgEffect>
                      <a14:brightnessContrast bright="-12000"/>
                    </a14:imgEffect>
                  </a14:imgLayer>
                </a14:imgProps>
              </a:ext>
              <a:ext uri="{28A0092B-C50C-407E-A947-70E740481C1C}">
                <a14:useLocalDpi xmlns:a14="http://schemas.microsoft.com/office/drawing/2010/main"/>
              </a:ext>
            </a:extLst>
          </a:blip>
          <a:srcRect/>
          <a:stretch/>
        </p:blipFill>
        <p:spPr>
          <a:xfrm>
            <a:off x="-1" y="-9054"/>
            <a:ext cx="4691063" cy="5490691"/>
          </a:xfrm>
          <a:prstGeom prst="rect">
            <a:avLst/>
          </a:prstGeom>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980230D9-1D68-1E2E-FBF6-72A34BB343B0}"/>
                  </a:ext>
                </a:extLst>
              </p14:cNvPr>
              <p14:cNvContentPartPr/>
              <p14:nvPr userDrawn="1"/>
            </p14:nvContentPartPr>
            <p14:xfrm>
              <a:off x="4294723" y="4932180"/>
              <a:ext cx="615600" cy="777960"/>
            </p14:xfrm>
          </p:contentPart>
        </mc:Choice>
        <mc:Fallback xmlns="">
          <p:pic>
            <p:nvPicPr>
              <p:cNvPr id="3" name="Ink 2">
                <a:extLst>
                  <a:ext uri="{FF2B5EF4-FFF2-40B4-BE49-F238E27FC236}">
                    <a16:creationId xmlns:a16="http://schemas.microsoft.com/office/drawing/2014/main" id="{EFA93432-4919-1F9B-E04C-607934E2FACC}"/>
                  </a:ext>
                </a:extLst>
              </p:cNvPr>
              <p:cNvPicPr/>
              <p:nvPr/>
            </p:nvPicPr>
            <p:blipFill>
              <a:blip r:embed="rId8"/>
              <a:stretch>
                <a:fillRect/>
              </a:stretch>
            </p:blipFill>
            <p:spPr>
              <a:xfrm>
                <a:off x="4240723" y="4824540"/>
                <a:ext cx="723240" cy="993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26F2917B-A548-0857-141C-D64A21098E59}"/>
                  </a:ext>
                </a:extLst>
              </p14:cNvPr>
              <p14:cNvContentPartPr/>
              <p14:nvPr userDrawn="1"/>
            </p14:nvContentPartPr>
            <p14:xfrm>
              <a:off x="4027603" y="5007420"/>
              <a:ext cx="736920" cy="729720"/>
            </p14:xfrm>
          </p:contentPart>
        </mc:Choice>
        <mc:Fallback xmlns="">
          <p:pic>
            <p:nvPicPr>
              <p:cNvPr id="6" name="Ink 5">
                <a:extLst>
                  <a:ext uri="{FF2B5EF4-FFF2-40B4-BE49-F238E27FC236}">
                    <a16:creationId xmlns:a16="http://schemas.microsoft.com/office/drawing/2014/main" id="{96A4E7BB-754C-B248-07B0-0248650272DA}"/>
                  </a:ext>
                </a:extLst>
              </p:cNvPr>
              <p:cNvPicPr/>
              <p:nvPr/>
            </p:nvPicPr>
            <p:blipFill>
              <a:blip r:embed="rId10"/>
              <a:stretch>
                <a:fillRect/>
              </a:stretch>
            </p:blipFill>
            <p:spPr>
              <a:xfrm>
                <a:off x="3964603" y="4944420"/>
                <a:ext cx="862560" cy="855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EA140407-8860-ECB8-BA91-5ECC1E5608F2}"/>
                  </a:ext>
                </a:extLst>
              </p14:cNvPr>
              <p14:cNvContentPartPr/>
              <p14:nvPr userDrawn="1"/>
            </p14:nvContentPartPr>
            <p14:xfrm>
              <a:off x="4622950" y="4712913"/>
              <a:ext cx="159480" cy="490320"/>
            </p14:xfrm>
          </p:contentPart>
        </mc:Choice>
        <mc:Fallback xmlns="">
          <p:pic>
            <p:nvPicPr>
              <p:cNvPr id="7" name="Ink 6">
                <a:extLst>
                  <a:ext uri="{FF2B5EF4-FFF2-40B4-BE49-F238E27FC236}">
                    <a16:creationId xmlns:a16="http://schemas.microsoft.com/office/drawing/2014/main" id="{C375E76D-2EE7-4942-372C-02E972171F11}"/>
                  </a:ext>
                </a:extLst>
              </p:cNvPr>
              <p:cNvPicPr/>
              <p:nvPr/>
            </p:nvPicPr>
            <p:blipFill>
              <a:blip r:embed="rId12"/>
              <a:stretch>
                <a:fillRect/>
              </a:stretch>
            </p:blipFill>
            <p:spPr>
              <a:xfrm>
                <a:off x="4559950" y="4650273"/>
                <a:ext cx="285120" cy="615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4DA3EF91-86FD-402A-8304-5E4942A298F4}"/>
                  </a:ext>
                </a:extLst>
              </p14:cNvPr>
              <p14:cNvContentPartPr/>
              <p14:nvPr userDrawn="1"/>
            </p14:nvContentPartPr>
            <p14:xfrm>
              <a:off x="4593070" y="4718673"/>
              <a:ext cx="189000" cy="486000"/>
            </p14:xfrm>
          </p:contentPart>
        </mc:Choice>
        <mc:Fallback xmlns="">
          <p:pic>
            <p:nvPicPr>
              <p:cNvPr id="8" name="Ink 7">
                <a:extLst>
                  <a:ext uri="{FF2B5EF4-FFF2-40B4-BE49-F238E27FC236}">
                    <a16:creationId xmlns:a16="http://schemas.microsoft.com/office/drawing/2014/main" id="{7A21AAEF-54C0-BF30-51FE-ABDE3DEF6B59}"/>
                  </a:ext>
                </a:extLst>
              </p:cNvPr>
              <p:cNvPicPr/>
              <p:nvPr/>
            </p:nvPicPr>
            <p:blipFill>
              <a:blip r:embed="rId14"/>
              <a:stretch>
                <a:fillRect/>
              </a:stretch>
            </p:blipFill>
            <p:spPr>
              <a:xfrm>
                <a:off x="4530070" y="4655673"/>
                <a:ext cx="314640" cy="611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41C01AB7-304B-F474-7A39-9BFA94B97A22}"/>
                  </a:ext>
                </a:extLst>
              </p14:cNvPr>
              <p14:cNvContentPartPr/>
              <p14:nvPr userDrawn="1"/>
            </p14:nvContentPartPr>
            <p14:xfrm>
              <a:off x="4627630" y="5130430"/>
              <a:ext cx="360" cy="360"/>
            </p14:xfrm>
          </p:contentPart>
        </mc:Choice>
        <mc:Fallback xmlns="">
          <p:pic>
            <p:nvPicPr>
              <p:cNvPr id="9" name="Ink 8">
                <a:extLst>
                  <a:ext uri="{FF2B5EF4-FFF2-40B4-BE49-F238E27FC236}">
                    <a16:creationId xmlns:a16="http://schemas.microsoft.com/office/drawing/2014/main" id="{85F7EC6B-203A-95FA-3C5A-6CBE436B1906}"/>
                  </a:ext>
                </a:extLst>
              </p:cNvPr>
              <p:cNvPicPr/>
              <p:nvPr/>
            </p:nvPicPr>
            <p:blipFill>
              <a:blip r:embed="rId16"/>
              <a:stretch>
                <a:fillRect/>
              </a:stretch>
            </p:blipFill>
            <p:spPr>
              <a:xfrm>
                <a:off x="4564630" y="50677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BAA5802C-E2F5-776A-0650-5FBD933E7F74}"/>
                  </a:ext>
                </a:extLst>
              </p14:cNvPr>
              <p14:cNvContentPartPr/>
              <p14:nvPr userDrawn="1"/>
            </p14:nvContentPartPr>
            <p14:xfrm>
              <a:off x="4474630" y="5326270"/>
              <a:ext cx="360" cy="360"/>
            </p14:xfrm>
          </p:contentPart>
        </mc:Choice>
        <mc:Fallback xmlns="">
          <p:pic>
            <p:nvPicPr>
              <p:cNvPr id="52" name="Ink 51">
                <a:extLst>
                  <a:ext uri="{FF2B5EF4-FFF2-40B4-BE49-F238E27FC236}">
                    <a16:creationId xmlns:a16="http://schemas.microsoft.com/office/drawing/2014/main" id="{43B29A36-50DB-B51A-D753-71CEFE37CDE2}"/>
                  </a:ext>
                </a:extLst>
              </p:cNvPr>
              <p:cNvPicPr/>
              <p:nvPr/>
            </p:nvPicPr>
            <p:blipFill>
              <a:blip r:embed="rId16"/>
              <a:stretch>
                <a:fillRect/>
              </a:stretch>
            </p:blipFill>
            <p:spPr>
              <a:xfrm>
                <a:off x="4411990" y="526327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 name="Ink 9">
                <a:extLst>
                  <a:ext uri="{FF2B5EF4-FFF2-40B4-BE49-F238E27FC236}">
                    <a16:creationId xmlns:a16="http://schemas.microsoft.com/office/drawing/2014/main" id="{3D5BC5E4-193D-2A04-D736-3648916323B5}"/>
                  </a:ext>
                </a:extLst>
              </p14:cNvPr>
              <p14:cNvContentPartPr/>
              <p14:nvPr userDrawn="1"/>
            </p14:nvContentPartPr>
            <p14:xfrm>
              <a:off x="4627990" y="5130790"/>
              <a:ext cx="360" cy="360"/>
            </p14:xfrm>
          </p:contentPart>
        </mc:Choice>
        <mc:Fallback xmlns="">
          <p:pic>
            <p:nvPicPr>
              <p:cNvPr id="54" name="Ink 53">
                <a:extLst>
                  <a:ext uri="{FF2B5EF4-FFF2-40B4-BE49-F238E27FC236}">
                    <a16:creationId xmlns:a16="http://schemas.microsoft.com/office/drawing/2014/main" id="{AE04DD2D-BFB2-4936-87DD-C45C0B496F2A}"/>
                  </a:ext>
                </a:extLst>
              </p:cNvPr>
              <p:cNvPicPr/>
              <p:nvPr/>
            </p:nvPicPr>
            <p:blipFill>
              <a:blip r:embed="rId16"/>
              <a:stretch>
                <a:fillRect/>
              </a:stretch>
            </p:blipFill>
            <p:spPr>
              <a:xfrm>
                <a:off x="4565350" y="5068150"/>
                <a:ext cx="126000" cy="126000"/>
              </a:xfrm>
              <a:prstGeom prst="rect">
                <a:avLst/>
              </a:prstGeom>
            </p:spPr>
          </p:pic>
        </mc:Fallback>
      </mc:AlternateContent>
      <p:pic>
        <p:nvPicPr>
          <p:cNvPr id="11" name="Picture 10">
            <a:extLst>
              <a:ext uri="{FF2B5EF4-FFF2-40B4-BE49-F238E27FC236}">
                <a16:creationId xmlns:a16="http://schemas.microsoft.com/office/drawing/2014/main" id="{73552045-CB9C-7C8C-4E3C-47FCCD489B15}"/>
              </a:ext>
            </a:extLst>
          </p:cNvPr>
          <p:cNvPicPr>
            <a:picLocks noChangeAspect="1"/>
          </p:cNvPicPr>
          <p:nvPr userDrawn="1"/>
        </p:nvPicPr>
        <p:blipFill>
          <a:blip r:embed="rId19"/>
          <a:stretch>
            <a:fillRect/>
          </a:stretch>
        </p:blipFill>
        <p:spPr>
          <a:xfrm>
            <a:off x="11289802" y="6089087"/>
            <a:ext cx="1063232" cy="1049347"/>
          </a:xfrm>
          <a:prstGeom prst="rect">
            <a:avLst/>
          </a:prstGeom>
        </p:spPr>
      </p:pic>
      <p:pic>
        <p:nvPicPr>
          <p:cNvPr id="12" name="Picture 11">
            <a:extLst>
              <a:ext uri="{FF2B5EF4-FFF2-40B4-BE49-F238E27FC236}">
                <a16:creationId xmlns:a16="http://schemas.microsoft.com/office/drawing/2014/main" id="{9697CC65-2549-C556-FC2A-65D485DDA461}"/>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Tree>
    <p:extLst>
      <p:ext uri="{BB962C8B-B14F-4D97-AF65-F5344CB8AC3E}">
        <p14:creationId xmlns:p14="http://schemas.microsoft.com/office/powerpoint/2010/main" val="1617765034"/>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11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CECC0A0B-B48C-5044-A3F2-4ED75D42A254}" type="datetime7">
              <a:rPr lang="da-DK" smtClean="0"/>
              <a:pPr/>
              <a:t>05/06 2025</a:t>
            </a:fld>
            <a:endParaRPr lang="en-DK" dirty="0"/>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pic>
        <p:nvPicPr>
          <p:cNvPr id="4" name="Picture 3">
            <a:extLst>
              <a:ext uri="{FF2B5EF4-FFF2-40B4-BE49-F238E27FC236}">
                <a16:creationId xmlns:a16="http://schemas.microsoft.com/office/drawing/2014/main" id="{13EA8EA5-749C-5FFD-21C0-6F9BD563A9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9054"/>
            <a:ext cx="4691063" cy="5490691"/>
          </a:xfrm>
          <a:prstGeom prst="rect">
            <a:avLst/>
          </a:prstGeom>
        </p:spPr>
      </p:pic>
      <p:pic>
        <p:nvPicPr>
          <p:cNvPr id="11" name="Picture 10">
            <a:extLst>
              <a:ext uri="{FF2B5EF4-FFF2-40B4-BE49-F238E27FC236}">
                <a16:creationId xmlns:a16="http://schemas.microsoft.com/office/drawing/2014/main" id="{FCDD3ED0-57D6-222C-883E-2C346A1D05D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81" y="-9055"/>
            <a:ext cx="4691063" cy="5490692"/>
          </a:xfrm>
          <a:prstGeom prst="rect">
            <a:avLst/>
          </a:prstGeom>
        </p:spPr>
      </p:pic>
      <p:pic>
        <p:nvPicPr>
          <p:cNvPr id="3" name="Picture 2">
            <a:extLst>
              <a:ext uri="{FF2B5EF4-FFF2-40B4-BE49-F238E27FC236}">
                <a16:creationId xmlns:a16="http://schemas.microsoft.com/office/drawing/2014/main" id="{03B545B1-506B-2A60-BACA-D4A16AAA0F8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9054"/>
            <a:ext cx="4691063" cy="5490691"/>
          </a:xfrm>
          <a:prstGeom prst="rect">
            <a:avLst/>
          </a:prstGeom>
        </p:spPr>
      </p:pic>
      <p:pic>
        <p:nvPicPr>
          <p:cNvPr id="5" name="Picture 4">
            <a:extLst>
              <a:ext uri="{FF2B5EF4-FFF2-40B4-BE49-F238E27FC236}">
                <a16:creationId xmlns:a16="http://schemas.microsoft.com/office/drawing/2014/main" id="{D5632FBE-3270-72D6-B61E-4429A953260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4290" y="-14288"/>
            <a:ext cx="4691063" cy="5490692"/>
          </a:xfrm>
          <a:prstGeom prst="rect">
            <a:avLst/>
          </a:prstGeom>
        </p:spPr>
      </p:pic>
      <p:pic>
        <p:nvPicPr>
          <p:cNvPr id="6" name="Picture 5">
            <a:extLst>
              <a:ext uri="{FF2B5EF4-FFF2-40B4-BE49-F238E27FC236}">
                <a16:creationId xmlns:a16="http://schemas.microsoft.com/office/drawing/2014/main" id="{92512066-93B5-E7E3-7DEF-596131211DF4}"/>
              </a:ext>
            </a:extLst>
          </p:cNvPr>
          <p:cNvPicPr>
            <a:picLocks noChangeAspect="1"/>
          </p:cNvPicPr>
          <p:nvPr userDrawn="1"/>
        </p:nvPicPr>
        <p:blipFill rotWithShape="1">
          <a:blip r:embed="rId7">
            <a:alphaModFix/>
          </a:blip>
          <a:srcRect l="19578" t="5832" r="19510" b="22441"/>
          <a:stretch/>
        </p:blipFill>
        <p:spPr>
          <a:xfrm>
            <a:off x="296898" y="39104"/>
            <a:ext cx="4379875" cy="5090108"/>
          </a:xfrm>
          <a:prstGeom prst="rect">
            <a:avLst/>
          </a:prstGeom>
        </p:spPr>
      </p:pic>
      <p:pic>
        <p:nvPicPr>
          <p:cNvPr id="7" name="Picture 6">
            <a:extLst>
              <a:ext uri="{FF2B5EF4-FFF2-40B4-BE49-F238E27FC236}">
                <a16:creationId xmlns:a16="http://schemas.microsoft.com/office/drawing/2014/main" id="{C761BDDB-BFFB-B08D-59FF-8FA824BA808A}"/>
              </a:ext>
            </a:extLst>
          </p:cNvPr>
          <p:cNvPicPr>
            <a:picLocks noChangeAspect="1"/>
          </p:cNvPicPr>
          <p:nvPr userDrawn="1"/>
        </p:nvPicPr>
        <p:blipFill>
          <a:blip r:embed="rId7"/>
          <a:stretch>
            <a:fillRect/>
          </a:stretch>
        </p:blipFill>
        <p:spPr>
          <a:xfrm>
            <a:off x="11289802" y="6089087"/>
            <a:ext cx="1063232" cy="1049347"/>
          </a:xfrm>
          <a:prstGeom prst="rect">
            <a:avLst/>
          </a:prstGeom>
        </p:spPr>
      </p:pic>
      <p:pic>
        <p:nvPicPr>
          <p:cNvPr id="8" name="Picture 7">
            <a:extLst>
              <a:ext uri="{FF2B5EF4-FFF2-40B4-BE49-F238E27FC236}">
                <a16:creationId xmlns:a16="http://schemas.microsoft.com/office/drawing/2014/main" id="{E24B1B31-8167-5BF5-455C-0D789E4E67A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Tree>
    <p:extLst>
      <p:ext uri="{BB962C8B-B14F-4D97-AF65-F5344CB8AC3E}">
        <p14:creationId xmlns:p14="http://schemas.microsoft.com/office/powerpoint/2010/main" val="4046778970"/>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8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CECC0A0B-B48C-5044-A3F2-4ED75D42A254}" type="datetime7">
              <a:rPr lang="da-DK" smtClean="0"/>
              <a:pPr/>
              <a:t>05/06 2025</a:t>
            </a:fld>
            <a:endParaRPr lang="en-DK" dirty="0"/>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sp>
        <p:nvSpPr>
          <p:cNvPr id="6" name="Round Diagonal Corner of Rectangle 5">
            <a:extLst>
              <a:ext uri="{FF2B5EF4-FFF2-40B4-BE49-F238E27FC236}">
                <a16:creationId xmlns:a16="http://schemas.microsoft.com/office/drawing/2014/main" id="{6D2AE5C5-715F-A0B9-1480-2C8E9D2B7E45}"/>
              </a:ext>
            </a:extLst>
          </p:cNvPr>
          <p:cNvSpPr>
            <a:spLocks noChangeAspect="1"/>
          </p:cNvSpPr>
          <p:nvPr/>
        </p:nvSpPr>
        <p:spPr>
          <a:xfrm>
            <a:off x="-556591" y="-556592"/>
            <a:ext cx="5241600" cy="6042479"/>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3" name="Picture 2">
            <a:extLst>
              <a:ext uri="{FF2B5EF4-FFF2-40B4-BE49-F238E27FC236}">
                <a16:creationId xmlns:a16="http://schemas.microsoft.com/office/drawing/2014/main" id="{4354C14E-F3AD-3918-4849-8DF618433D3A}"/>
              </a:ext>
            </a:extLst>
          </p:cNvPr>
          <p:cNvPicPr>
            <a:picLocks noChangeAspect="1"/>
          </p:cNvPicPr>
          <p:nvPr userDrawn="1"/>
        </p:nvPicPr>
        <p:blipFill>
          <a:blip r:embed="rId5"/>
          <a:stretch>
            <a:fillRect/>
          </a:stretch>
        </p:blipFill>
        <p:spPr>
          <a:xfrm>
            <a:off x="11289802" y="6089087"/>
            <a:ext cx="1063232" cy="1049347"/>
          </a:xfrm>
          <a:prstGeom prst="rect">
            <a:avLst/>
          </a:prstGeom>
        </p:spPr>
      </p:pic>
      <p:pic>
        <p:nvPicPr>
          <p:cNvPr id="4" name="Picture 3">
            <a:extLst>
              <a:ext uri="{FF2B5EF4-FFF2-40B4-BE49-F238E27FC236}">
                <a16:creationId xmlns:a16="http://schemas.microsoft.com/office/drawing/2014/main" id="{3A5596D6-D887-AFB9-36BF-0A880F46ED3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Tree>
    <p:extLst>
      <p:ext uri="{BB962C8B-B14F-4D97-AF65-F5344CB8AC3E}">
        <p14:creationId xmlns:p14="http://schemas.microsoft.com/office/powerpoint/2010/main" val="2995489318"/>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Title and Content_image1">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pic>
        <p:nvPicPr>
          <p:cNvPr id="52" name="Picture 51">
            <a:extLst>
              <a:ext uri="{FF2B5EF4-FFF2-40B4-BE49-F238E27FC236}">
                <a16:creationId xmlns:a16="http://schemas.microsoft.com/office/drawing/2014/main" id="{7DCA1B78-706B-5F38-6B19-DD33339311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29" y="-25382"/>
            <a:ext cx="4690638" cy="5486400"/>
          </a:xfrm>
          <a:prstGeom prst="rect">
            <a:avLst/>
          </a:prstGeom>
        </p:spPr>
      </p:pic>
      <p:pic>
        <p:nvPicPr>
          <p:cNvPr id="12" name="Picture 11">
            <a:extLst>
              <a:ext uri="{FF2B5EF4-FFF2-40B4-BE49-F238E27FC236}">
                <a16:creationId xmlns:a16="http://schemas.microsoft.com/office/drawing/2014/main" id="{1E0908F2-E809-D60D-351A-777833E9F9AE}"/>
              </a:ext>
            </a:extLst>
          </p:cNvPr>
          <p:cNvPicPr>
            <a:picLocks noChangeAspect="1"/>
          </p:cNvPicPr>
          <p:nvPr/>
        </p:nvPicPr>
        <p:blipFill>
          <a:blip r:embed="rId3"/>
          <a:stretch>
            <a:fillRect/>
          </a:stretch>
        </p:blipFill>
        <p:spPr>
          <a:xfrm>
            <a:off x="11289802" y="6089087"/>
            <a:ext cx="1063232" cy="1049347"/>
          </a:xfrm>
          <a:prstGeom prst="rect">
            <a:avLst/>
          </a:prstGeom>
        </p:spPr>
      </p:pic>
      <p:pic>
        <p:nvPicPr>
          <p:cNvPr id="13" name="Picture 12">
            <a:extLst>
              <a:ext uri="{FF2B5EF4-FFF2-40B4-BE49-F238E27FC236}">
                <a16:creationId xmlns:a16="http://schemas.microsoft.com/office/drawing/2014/main" id="{51658F71-C3D9-5799-0C50-874B6DC248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14" name="Slide Number Placeholder 5">
            <a:extLst>
              <a:ext uri="{FF2B5EF4-FFF2-40B4-BE49-F238E27FC236}">
                <a16:creationId xmlns:a16="http://schemas.microsoft.com/office/drawing/2014/main" id="{700F3666-E0A7-CAB6-4727-22DDCA7D010B}"/>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5" name="Date Placeholder 3">
            <a:extLst>
              <a:ext uri="{FF2B5EF4-FFF2-40B4-BE49-F238E27FC236}">
                <a16:creationId xmlns:a16="http://schemas.microsoft.com/office/drawing/2014/main" id="{BF05FF8C-0BC3-74C8-0101-A5C8358446C4}"/>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1698128122"/>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IMAGE fullscreen">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FCB6C2-E44B-96C6-112A-337BCA8D35D8}"/>
              </a:ext>
            </a:extLst>
          </p:cNvPr>
          <p:cNvSpPr>
            <a:spLocks noGrp="1"/>
          </p:cNvSpPr>
          <p:nvPr>
            <p:ph type="pic" sz="quarter" idx="13" hasCustomPrompt="1"/>
          </p:nvPr>
        </p:nvSpPr>
        <p:spPr>
          <a:xfrm>
            <a:off x="0" y="0"/>
            <a:ext cx="12192000" cy="6854825"/>
          </a:xfrm>
          <a:prstGeom prst="rect">
            <a:avLst/>
          </a:prstGeom>
          <a:solidFill>
            <a:schemeClr val="accent5"/>
          </a:solidFill>
        </p:spPr>
        <p:txBody>
          <a:bodyPr anchor="ctr" anchorCtr="1"/>
          <a:lstStyle>
            <a:lvl1pPr marL="0" indent="0" algn="ctr">
              <a:buNone/>
              <a:defRPr>
                <a:solidFill>
                  <a:schemeClr val="bg1"/>
                </a:solidFill>
                <a:sym typeface="Wingdings" pitchFamily="2" charset="2"/>
              </a:defRPr>
            </a:lvl1pPr>
          </a:lstStyle>
          <a:p>
            <a:r>
              <a:rPr lang="en-GB" dirty="0"/>
              <a:t>		Click to place an image filling the entire slide, </a:t>
            </a:r>
          </a:p>
          <a:p>
            <a:r>
              <a:rPr lang="en-GB" dirty="0"/>
              <a:t>please don’t move the logo, the dotted frame around it will </a:t>
            </a:r>
          </a:p>
          <a:p>
            <a:r>
              <a:rPr lang="en-GB" dirty="0" err="1"/>
              <a:t>disapear</a:t>
            </a:r>
            <a:r>
              <a:rPr lang="en-GB" dirty="0"/>
              <a:t> in slide show mode </a:t>
            </a:r>
          </a:p>
        </p:txBody>
      </p:sp>
      <p:sp>
        <p:nvSpPr>
          <p:cNvPr id="15" name="Text Placeholder 14">
            <a:extLst>
              <a:ext uri="{FF2B5EF4-FFF2-40B4-BE49-F238E27FC236}">
                <a16:creationId xmlns:a16="http://schemas.microsoft.com/office/drawing/2014/main" id="{DFCE382B-10B0-8266-4A96-FF37FA408733}"/>
              </a:ext>
            </a:extLst>
          </p:cNvPr>
          <p:cNvSpPr>
            <a:spLocks noGrp="1"/>
          </p:cNvSpPr>
          <p:nvPr>
            <p:ph type="body" sz="quarter" idx="14" hasCustomPrompt="1"/>
          </p:nvPr>
        </p:nvSpPr>
        <p:spPr>
          <a:xfrm>
            <a:off x="630239" y="6404741"/>
            <a:ext cx="1406751" cy="3583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DK" dirty="0"/>
              <a:t> </a:t>
            </a:r>
          </a:p>
        </p:txBody>
      </p:sp>
      <p:sp>
        <p:nvSpPr>
          <p:cNvPr id="2" name="Date Placeholder 1">
            <a:extLst>
              <a:ext uri="{FF2B5EF4-FFF2-40B4-BE49-F238E27FC236}">
                <a16:creationId xmlns:a16="http://schemas.microsoft.com/office/drawing/2014/main" id="{06790A3E-BDB0-EE11-5C10-984E62E8C6A7}"/>
              </a:ext>
            </a:extLst>
          </p:cNvPr>
          <p:cNvSpPr>
            <a:spLocks noGrp="1"/>
          </p:cNvSpPr>
          <p:nvPr>
            <p:ph type="dt" sz="half" idx="15"/>
          </p:nvPr>
        </p:nvSpPr>
        <p:spPr>
          <a:xfrm>
            <a:off x="9675807" y="6490379"/>
            <a:ext cx="1554802" cy="93543"/>
          </a:xfrm>
          <a:prstGeom prst="rect">
            <a:avLst/>
          </a:prstGeom>
        </p:spPr>
        <p:txBody>
          <a:bodyPr/>
          <a:lstStyle/>
          <a:p>
            <a:fld id="{A57B519D-7DFB-6743-BDA8-D315946E6105}" type="datetime7">
              <a:rPr lang="da-DK" smtClean="0"/>
              <a:pPr/>
              <a:t>05/06 2025</a:t>
            </a:fld>
            <a:endParaRPr lang="en-DK" dirty="0"/>
          </a:p>
        </p:txBody>
      </p:sp>
      <p:sp>
        <p:nvSpPr>
          <p:cNvPr id="3" name="Slide Number Placeholder 2">
            <a:extLst>
              <a:ext uri="{FF2B5EF4-FFF2-40B4-BE49-F238E27FC236}">
                <a16:creationId xmlns:a16="http://schemas.microsoft.com/office/drawing/2014/main" id="{E8F07674-892B-E5C5-0BB2-F979CE9F8A80}"/>
              </a:ext>
            </a:extLst>
          </p:cNvPr>
          <p:cNvSpPr>
            <a:spLocks noGrp="1"/>
          </p:cNvSpPr>
          <p:nvPr>
            <p:ph type="sldNum" sz="quarter" idx="16"/>
          </p:nvPr>
        </p:nvSpPr>
        <p:spPr/>
        <p:txBody>
          <a:bodyPr/>
          <a:lstStyle/>
          <a:p>
            <a:fld id="{D10B6298-3FE3-C848-A2A5-E3248BDD6909}" type="slidenum">
              <a:rPr lang="en-DK" smtClean="0"/>
              <a:pPr/>
              <a:t>‹#›</a:t>
            </a:fld>
            <a:endParaRPr lang="en-DK" dirty="0"/>
          </a:p>
        </p:txBody>
      </p:sp>
      <p:sp>
        <p:nvSpPr>
          <p:cNvPr id="10" name="TextBox 9">
            <a:extLst>
              <a:ext uri="{FF2B5EF4-FFF2-40B4-BE49-F238E27FC236}">
                <a16:creationId xmlns:a16="http://schemas.microsoft.com/office/drawing/2014/main" id="{0A7B6C20-F9FD-4EEA-BFD6-DD4B06DAC3E2}"/>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spTree>
    <p:extLst>
      <p:ext uri="{BB962C8B-B14F-4D97-AF65-F5344CB8AC3E}">
        <p14:creationId xmlns:p14="http://schemas.microsoft.com/office/powerpoint/2010/main" val="32958685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6_Title_only">
    <p:spTree>
      <p:nvGrpSpPr>
        <p:cNvPr id="1" name=""/>
        <p:cNvGrpSpPr/>
        <p:nvPr/>
      </p:nvGrpSpPr>
      <p:grpSpPr>
        <a:xfrm>
          <a:off x="0" y="0"/>
          <a:ext cx="0" cy="0"/>
          <a:chOff x="0" y="0"/>
          <a:chExt cx="0" cy="0"/>
        </a:xfrm>
      </p:grpSpPr>
      <p:sp>
        <p:nvSpPr>
          <p:cNvPr id="8" name="Title Placeholder 12">
            <a:extLst>
              <a:ext uri="{FF2B5EF4-FFF2-40B4-BE49-F238E27FC236}">
                <a16:creationId xmlns:a16="http://schemas.microsoft.com/office/drawing/2014/main" id="{C1574F13-CD51-E533-0F00-46CA1F01F3E5}"/>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9" name="Slide Number Placeholder 5">
            <a:extLst>
              <a:ext uri="{FF2B5EF4-FFF2-40B4-BE49-F238E27FC236}">
                <a16:creationId xmlns:a16="http://schemas.microsoft.com/office/drawing/2014/main" id="{6AFD44C4-544E-B751-9624-C9C2DA8937BE}"/>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sp>
        <p:nvSpPr>
          <p:cNvPr id="10" name="Date Placeholder 3">
            <a:extLst>
              <a:ext uri="{FF2B5EF4-FFF2-40B4-BE49-F238E27FC236}">
                <a16:creationId xmlns:a16="http://schemas.microsoft.com/office/drawing/2014/main" id="{6B94FF55-6B50-5E9B-ED5B-7286E09AADE2}"/>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CECC0A0B-B48C-5044-A3F2-4ED75D42A254}" type="datetime7">
              <a:rPr lang="da-DK" smtClean="0"/>
              <a:pPr/>
              <a:t>05/06 2025</a:t>
            </a:fld>
            <a:endParaRPr lang="en-DK" dirty="0"/>
          </a:p>
        </p:txBody>
      </p:sp>
    </p:spTree>
    <p:extLst>
      <p:ext uri="{BB962C8B-B14F-4D97-AF65-F5344CB8AC3E}">
        <p14:creationId xmlns:p14="http://schemas.microsoft.com/office/powerpoint/2010/main" val="3310102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7_Big text centere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6FE266D-8498-5614-626E-396818D9B1DD}"/>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sp>
        <p:nvSpPr>
          <p:cNvPr id="9" name="Rectangle 8">
            <a:extLst>
              <a:ext uri="{FF2B5EF4-FFF2-40B4-BE49-F238E27FC236}">
                <a16:creationId xmlns:a16="http://schemas.microsoft.com/office/drawing/2014/main" id="{D0EA9A1F-25B2-12AB-D7A7-16B94ED6EB1D}"/>
              </a:ext>
            </a:extLst>
          </p:cNvPr>
          <p:cNvSpPr/>
          <p:nvPr/>
        </p:nvSpPr>
        <p:spPr>
          <a:xfrm>
            <a:off x="1" y="0"/>
            <a:ext cx="12192000" cy="1537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Date Placeholder 3">
            <a:extLst>
              <a:ext uri="{FF2B5EF4-FFF2-40B4-BE49-F238E27FC236}">
                <a16:creationId xmlns:a16="http://schemas.microsoft.com/office/drawing/2014/main" id="{9F8600BF-7F61-5CDB-6EED-556859F4A028}"/>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CECC0A0B-B48C-5044-A3F2-4ED75D42A254}" type="datetime7">
              <a:rPr lang="da-DK" smtClean="0"/>
              <a:pPr/>
              <a:t>05/06 2025</a:t>
            </a:fld>
            <a:endParaRPr lang="en-DK" dirty="0"/>
          </a:p>
        </p:txBody>
      </p:sp>
      <p:sp>
        <p:nvSpPr>
          <p:cNvPr id="10" name="Text Placeholder 9">
            <a:extLst>
              <a:ext uri="{FF2B5EF4-FFF2-40B4-BE49-F238E27FC236}">
                <a16:creationId xmlns:a16="http://schemas.microsoft.com/office/drawing/2014/main" id="{484A48A9-C45A-0E70-87D8-6D723B6FA4C7}"/>
              </a:ext>
            </a:extLst>
          </p:cNvPr>
          <p:cNvSpPr>
            <a:spLocks noGrp="1"/>
          </p:cNvSpPr>
          <p:nvPr>
            <p:ph type="body" sz="quarter" idx="13"/>
          </p:nvPr>
        </p:nvSpPr>
        <p:spPr>
          <a:xfrm>
            <a:off x="587375" y="1412875"/>
            <a:ext cx="10872788" cy="4284150"/>
          </a:xfrm>
          <a:prstGeom prst="rect">
            <a:avLst/>
          </a:prstGeom>
          <a:ln w="57150" cmpd="sng">
            <a:noFill/>
            <a:extLst>
              <a:ext uri="{C807C97D-BFC1-408E-A445-0C87EB9F89A2}">
                <ask:lineSketchStyleProps xmlns:ask="http://schemas.microsoft.com/office/drawing/2018/sketchyshapes" sd="1219033472">
                  <a:custGeom>
                    <a:avLst/>
                    <a:gdLst>
                      <a:gd name="connsiteX0" fmla="*/ 0 w 10504488"/>
                      <a:gd name="connsiteY0" fmla="*/ 0 h 563231"/>
                      <a:gd name="connsiteX1" fmla="*/ 268448 w 10504488"/>
                      <a:gd name="connsiteY1" fmla="*/ 0 h 563231"/>
                      <a:gd name="connsiteX2" fmla="*/ 1062120 w 10504488"/>
                      <a:gd name="connsiteY2" fmla="*/ 0 h 563231"/>
                      <a:gd name="connsiteX3" fmla="*/ 1645703 w 10504488"/>
                      <a:gd name="connsiteY3" fmla="*/ 0 h 563231"/>
                      <a:gd name="connsiteX4" fmla="*/ 1914151 w 10504488"/>
                      <a:gd name="connsiteY4" fmla="*/ 0 h 563231"/>
                      <a:gd name="connsiteX5" fmla="*/ 2497734 w 10504488"/>
                      <a:gd name="connsiteY5" fmla="*/ 0 h 563231"/>
                      <a:gd name="connsiteX6" fmla="*/ 3291406 w 10504488"/>
                      <a:gd name="connsiteY6" fmla="*/ 0 h 563231"/>
                      <a:gd name="connsiteX7" fmla="*/ 3769944 w 10504488"/>
                      <a:gd name="connsiteY7" fmla="*/ 0 h 563231"/>
                      <a:gd name="connsiteX8" fmla="*/ 4248482 w 10504488"/>
                      <a:gd name="connsiteY8" fmla="*/ 0 h 563231"/>
                      <a:gd name="connsiteX9" fmla="*/ 4832064 w 10504488"/>
                      <a:gd name="connsiteY9" fmla="*/ 0 h 563231"/>
                      <a:gd name="connsiteX10" fmla="*/ 5520692 w 10504488"/>
                      <a:gd name="connsiteY10" fmla="*/ 0 h 563231"/>
                      <a:gd name="connsiteX11" fmla="*/ 6209320 w 10504488"/>
                      <a:gd name="connsiteY11" fmla="*/ 0 h 563231"/>
                      <a:gd name="connsiteX12" fmla="*/ 6897947 w 10504488"/>
                      <a:gd name="connsiteY12" fmla="*/ 0 h 563231"/>
                      <a:gd name="connsiteX13" fmla="*/ 7691620 w 10504488"/>
                      <a:gd name="connsiteY13" fmla="*/ 0 h 563231"/>
                      <a:gd name="connsiteX14" fmla="*/ 8275202 w 10504488"/>
                      <a:gd name="connsiteY14" fmla="*/ 0 h 563231"/>
                      <a:gd name="connsiteX15" fmla="*/ 8963830 w 10504488"/>
                      <a:gd name="connsiteY15" fmla="*/ 0 h 563231"/>
                      <a:gd name="connsiteX16" fmla="*/ 9547412 w 10504488"/>
                      <a:gd name="connsiteY16" fmla="*/ 0 h 563231"/>
                      <a:gd name="connsiteX17" fmla="*/ 10504488 w 10504488"/>
                      <a:gd name="connsiteY17" fmla="*/ 0 h 563231"/>
                      <a:gd name="connsiteX18" fmla="*/ 10504488 w 10504488"/>
                      <a:gd name="connsiteY18" fmla="*/ 563231 h 563231"/>
                      <a:gd name="connsiteX19" fmla="*/ 9710816 w 10504488"/>
                      <a:gd name="connsiteY19" fmla="*/ 563231 h 563231"/>
                      <a:gd name="connsiteX20" fmla="*/ 9232278 w 10504488"/>
                      <a:gd name="connsiteY20" fmla="*/ 563231 h 563231"/>
                      <a:gd name="connsiteX21" fmla="*/ 8753740 w 10504488"/>
                      <a:gd name="connsiteY21" fmla="*/ 563231 h 563231"/>
                      <a:gd name="connsiteX22" fmla="*/ 8275202 w 10504488"/>
                      <a:gd name="connsiteY22" fmla="*/ 563231 h 563231"/>
                      <a:gd name="connsiteX23" fmla="*/ 7586575 w 10504488"/>
                      <a:gd name="connsiteY23" fmla="*/ 563231 h 563231"/>
                      <a:gd name="connsiteX24" fmla="*/ 7002992 w 10504488"/>
                      <a:gd name="connsiteY24" fmla="*/ 563231 h 563231"/>
                      <a:gd name="connsiteX25" fmla="*/ 6734544 w 10504488"/>
                      <a:gd name="connsiteY25" fmla="*/ 563231 h 563231"/>
                      <a:gd name="connsiteX26" fmla="*/ 6256006 w 10504488"/>
                      <a:gd name="connsiteY26" fmla="*/ 563231 h 563231"/>
                      <a:gd name="connsiteX27" fmla="*/ 5567379 w 10504488"/>
                      <a:gd name="connsiteY27" fmla="*/ 563231 h 563231"/>
                      <a:gd name="connsiteX28" fmla="*/ 5193886 w 10504488"/>
                      <a:gd name="connsiteY28" fmla="*/ 563231 h 563231"/>
                      <a:gd name="connsiteX29" fmla="*/ 4400213 w 10504488"/>
                      <a:gd name="connsiteY29" fmla="*/ 563231 h 563231"/>
                      <a:gd name="connsiteX30" fmla="*/ 3606541 w 10504488"/>
                      <a:gd name="connsiteY30" fmla="*/ 563231 h 563231"/>
                      <a:gd name="connsiteX31" fmla="*/ 3022958 w 10504488"/>
                      <a:gd name="connsiteY31" fmla="*/ 563231 h 563231"/>
                      <a:gd name="connsiteX32" fmla="*/ 2229286 w 10504488"/>
                      <a:gd name="connsiteY32" fmla="*/ 563231 h 563231"/>
                      <a:gd name="connsiteX33" fmla="*/ 1645703 w 10504488"/>
                      <a:gd name="connsiteY33" fmla="*/ 563231 h 563231"/>
                      <a:gd name="connsiteX34" fmla="*/ 957076 w 10504488"/>
                      <a:gd name="connsiteY34" fmla="*/ 563231 h 563231"/>
                      <a:gd name="connsiteX35" fmla="*/ 688628 w 10504488"/>
                      <a:gd name="connsiteY35" fmla="*/ 563231 h 563231"/>
                      <a:gd name="connsiteX36" fmla="*/ 0 w 10504488"/>
                      <a:gd name="connsiteY36" fmla="*/ 563231 h 563231"/>
                      <a:gd name="connsiteX37" fmla="*/ 0 w 10504488"/>
                      <a:gd name="connsiteY37" fmla="*/ 0 h 56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04488" h="563231" fill="none" extrusionOk="0">
                        <a:moveTo>
                          <a:pt x="0" y="0"/>
                        </a:moveTo>
                        <a:cubicBezTo>
                          <a:pt x="57077" y="-14950"/>
                          <a:pt x="199506" y="31447"/>
                          <a:pt x="268448" y="0"/>
                        </a:cubicBezTo>
                        <a:cubicBezTo>
                          <a:pt x="337390" y="-31447"/>
                          <a:pt x="845582" y="68392"/>
                          <a:pt x="1062120" y="0"/>
                        </a:cubicBezTo>
                        <a:cubicBezTo>
                          <a:pt x="1278658" y="-68392"/>
                          <a:pt x="1361324" y="15172"/>
                          <a:pt x="1645703" y="0"/>
                        </a:cubicBezTo>
                        <a:cubicBezTo>
                          <a:pt x="1930082" y="-15172"/>
                          <a:pt x="1843214" y="4264"/>
                          <a:pt x="1914151" y="0"/>
                        </a:cubicBezTo>
                        <a:cubicBezTo>
                          <a:pt x="1985088" y="-4264"/>
                          <a:pt x="2318815" y="5311"/>
                          <a:pt x="2497734" y="0"/>
                        </a:cubicBezTo>
                        <a:cubicBezTo>
                          <a:pt x="2676653" y="-5311"/>
                          <a:pt x="3122183" y="32838"/>
                          <a:pt x="3291406" y="0"/>
                        </a:cubicBezTo>
                        <a:cubicBezTo>
                          <a:pt x="3460629" y="-32838"/>
                          <a:pt x="3584211" y="45102"/>
                          <a:pt x="3769944" y="0"/>
                        </a:cubicBezTo>
                        <a:cubicBezTo>
                          <a:pt x="3955677" y="-45102"/>
                          <a:pt x="4045656" y="48332"/>
                          <a:pt x="4248482" y="0"/>
                        </a:cubicBezTo>
                        <a:cubicBezTo>
                          <a:pt x="4451308" y="-48332"/>
                          <a:pt x="4669362" y="43438"/>
                          <a:pt x="4832064" y="0"/>
                        </a:cubicBezTo>
                        <a:cubicBezTo>
                          <a:pt x="4994766" y="-43438"/>
                          <a:pt x="5268816" y="60441"/>
                          <a:pt x="5520692" y="0"/>
                        </a:cubicBezTo>
                        <a:cubicBezTo>
                          <a:pt x="5772568" y="-60441"/>
                          <a:pt x="6067544" y="11794"/>
                          <a:pt x="6209320" y="0"/>
                        </a:cubicBezTo>
                        <a:cubicBezTo>
                          <a:pt x="6351096" y="-11794"/>
                          <a:pt x="6556422" y="2442"/>
                          <a:pt x="6897947" y="0"/>
                        </a:cubicBezTo>
                        <a:cubicBezTo>
                          <a:pt x="7239472" y="-2442"/>
                          <a:pt x="7350071" y="91874"/>
                          <a:pt x="7691620" y="0"/>
                        </a:cubicBezTo>
                        <a:cubicBezTo>
                          <a:pt x="8033169" y="-91874"/>
                          <a:pt x="8042759" y="36533"/>
                          <a:pt x="8275202" y="0"/>
                        </a:cubicBezTo>
                        <a:cubicBezTo>
                          <a:pt x="8507645" y="-36533"/>
                          <a:pt x="8658219" y="57100"/>
                          <a:pt x="8963830" y="0"/>
                        </a:cubicBezTo>
                        <a:cubicBezTo>
                          <a:pt x="9269441" y="-57100"/>
                          <a:pt x="9330186" y="46631"/>
                          <a:pt x="9547412" y="0"/>
                        </a:cubicBezTo>
                        <a:cubicBezTo>
                          <a:pt x="9764638" y="-46631"/>
                          <a:pt x="10180097" y="48411"/>
                          <a:pt x="10504488" y="0"/>
                        </a:cubicBezTo>
                        <a:cubicBezTo>
                          <a:pt x="10558516" y="131686"/>
                          <a:pt x="10442527" y="317342"/>
                          <a:pt x="10504488" y="563231"/>
                        </a:cubicBezTo>
                        <a:cubicBezTo>
                          <a:pt x="10330933" y="651531"/>
                          <a:pt x="10057670" y="547418"/>
                          <a:pt x="9710816" y="563231"/>
                        </a:cubicBezTo>
                        <a:cubicBezTo>
                          <a:pt x="9363962" y="579044"/>
                          <a:pt x="9335411" y="541102"/>
                          <a:pt x="9232278" y="563231"/>
                        </a:cubicBezTo>
                        <a:cubicBezTo>
                          <a:pt x="9129145" y="585360"/>
                          <a:pt x="8990668" y="515575"/>
                          <a:pt x="8753740" y="563231"/>
                        </a:cubicBezTo>
                        <a:cubicBezTo>
                          <a:pt x="8516812" y="610887"/>
                          <a:pt x="8416407" y="524182"/>
                          <a:pt x="8275202" y="563231"/>
                        </a:cubicBezTo>
                        <a:cubicBezTo>
                          <a:pt x="8133997" y="602280"/>
                          <a:pt x="7903287" y="516291"/>
                          <a:pt x="7586575" y="563231"/>
                        </a:cubicBezTo>
                        <a:cubicBezTo>
                          <a:pt x="7269863" y="610171"/>
                          <a:pt x="7120837" y="550101"/>
                          <a:pt x="7002992" y="563231"/>
                        </a:cubicBezTo>
                        <a:cubicBezTo>
                          <a:pt x="6885147" y="576361"/>
                          <a:pt x="6802360" y="531913"/>
                          <a:pt x="6734544" y="563231"/>
                        </a:cubicBezTo>
                        <a:cubicBezTo>
                          <a:pt x="6666728" y="594549"/>
                          <a:pt x="6473020" y="556020"/>
                          <a:pt x="6256006" y="563231"/>
                        </a:cubicBezTo>
                        <a:cubicBezTo>
                          <a:pt x="6038992" y="570442"/>
                          <a:pt x="5800706" y="549636"/>
                          <a:pt x="5567379" y="563231"/>
                        </a:cubicBezTo>
                        <a:cubicBezTo>
                          <a:pt x="5334052" y="576826"/>
                          <a:pt x="5336933" y="534005"/>
                          <a:pt x="5193886" y="563231"/>
                        </a:cubicBezTo>
                        <a:cubicBezTo>
                          <a:pt x="5050839" y="592457"/>
                          <a:pt x="4621075" y="518459"/>
                          <a:pt x="4400213" y="563231"/>
                        </a:cubicBezTo>
                        <a:cubicBezTo>
                          <a:pt x="4179351" y="608003"/>
                          <a:pt x="3798477" y="499548"/>
                          <a:pt x="3606541" y="563231"/>
                        </a:cubicBezTo>
                        <a:cubicBezTo>
                          <a:pt x="3414605" y="626914"/>
                          <a:pt x="3231275" y="513702"/>
                          <a:pt x="3022958" y="563231"/>
                        </a:cubicBezTo>
                        <a:cubicBezTo>
                          <a:pt x="2814641" y="612760"/>
                          <a:pt x="2445559" y="512611"/>
                          <a:pt x="2229286" y="563231"/>
                        </a:cubicBezTo>
                        <a:cubicBezTo>
                          <a:pt x="2013013" y="613851"/>
                          <a:pt x="1901036" y="508532"/>
                          <a:pt x="1645703" y="563231"/>
                        </a:cubicBezTo>
                        <a:cubicBezTo>
                          <a:pt x="1390370" y="617930"/>
                          <a:pt x="1277865" y="536090"/>
                          <a:pt x="957076" y="563231"/>
                        </a:cubicBezTo>
                        <a:cubicBezTo>
                          <a:pt x="636287" y="590372"/>
                          <a:pt x="804040" y="534368"/>
                          <a:pt x="688628" y="563231"/>
                        </a:cubicBezTo>
                        <a:cubicBezTo>
                          <a:pt x="573216" y="592094"/>
                          <a:pt x="164435" y="499519"/>
                          <a:pt x="0" y="563231"/>
                        </a:cubicBezTo>
                        <a:cubicBezTo>
                          <a:pt x="-8745" y="300561"/>
                          <a:pt x="23802" y="238536"/>
                          <a:pt x="0" y="0"/>
                        </a:cubicBezTo>
                        <a:close/>
                      </a:path>
                      <a:path w="10504488" h="563231" stroke="0" extrusionOk="0">
                        <a:moveTo>
                          <a:pt x="0" y="0"/>
                        </a:moveTo>
                        <a:cubicBezTo>
                          <a:pt x="143534" y="-42931"/>
                          <a:pt x="349908" y="19516"/>
                          <a:pt x="478538" y="0"/>
                        </a:cubicBezTo>
                        <a:cubicBezTo>
                          <a:pt x="607168" y="-19516"/>
                          <a:pt x="677367" y="29546"/>
                          <a:pt x="746986" y="0"/>
                        </a:cubicBezTo>
                        <a:cubicBezTo>
                          <a:pt x="816605" y="-29546"/>
                          <a:pt x="1335709" y="12568"/>
                          <a:pt x="1540658" y="0"/>
                        </a:cubicBezTo>
                        <a:cubicBezTo>
                          <a:pt x="1745607" y="-12568"/>
                          <a:pt x="1838928" y="8845"/>
                          <a:pt x="2019196" y="0"/>
                        </a:cubicBezTo>
                        <a:cubicBezTo>
                          <a:pt x="2199464" y="-8845"/>
                          <a:pt x="2333071" y="16124"/>
                          <a:pt x="2497734" y="0"/>
                        </a:cubicBezTo>
                        <a:cubicBezTo>
                          <a:pt x="2662397" y="-16124"/>
                          <a:pt x="2918005" y="48399"/>
                          <a:pt x="3291406" y="0"/>
                        </a:cubicBezTo>
                        <a:cubicBezTo>
                          <a:pt x="3664807" y="-48399"/>
                          <a:pt x="3530965" y="22321"/>
                          <a:pt x="3664899" y="0"/>
                        </a:cubicBezTo>
                        <a:cubicBezTo>
                          <a:pt x="3798833" y="-22321"/>
                          <a:pt x="4298486" y="39094"/>
                          <a:pt x="4458572" y="0"/>
                        </a:cubicBezTo>
                        <a:cubicBezTo>
                          <a:pt x="4618658" y="-39094"/>
                          <a:pt x="4884088" y="58121"/>
                          <a:pt x="5252244" y="0"/>
                        </a:cubicBezTo>
                        <a:cubicBezTo>
                          <a:pt x="5620400" y="-58121"/>
                          <a:pt x="5650675" y="60581"/>
                          <a:pt x="5835827" y="0"/>
                        </a:cubicBezTo>
                        <a:cubicBezTo>
                          <a:pt x="6020979" y="-60581"/>
                          <a:pt x="6425822" y="59577"/>
                          <a:pt x="6629499" y="0"/>
                        </a:cubicBezTo>
                        <a:cubicBezTo>
                          <a:pt x="6833176" y="-59577"/>
                          <a:pt x="6915581" y="1473"/>
                          <a:pt x="7108037" y="0"/>
                        </a:cubicBezTo>
                        <a:cubicBezTo>
                          <a:pt x="7300493" y="-1473"/>
                          <a:pt x="7415182" y="36937"/>
                          <a:pt x="7586575" y="0"/>
                        </a:cubicBezTo>
                        <a:cubicBezTo>
                          <a:pt x="7757968" y="-36937"/>
                          <a:pt x="8020494" y="16284"/>
                          <a:pt x="8275202" y="0"/>
                        </a:cubicBezTo>
                        <a:cubicBezTo>
                          <a:pt x="8529910" y="-16284"/>
                          <a:pt x="8550327" y="22399"/>
                          <a:pt x="8753740" y="0"/>
                        </a:cubicBezTo>
                        <a:cubicBezTo>
                          <a:pt x="8957153" y="-22399"/>
                          <a:pt x="9223086" y="93341"/>
                          <a:pt x="9547412" y="0"/>
                        </a:cubicBezTo>
                        <a:cubicBezTo>
                          <a:pt x="9871738" y="-93341"/>
                          <a:pt x="10086201" y="82398"/>
                          <a:pt x="10504488" y="0"/>
                        </a:cubicBezTo>
                        <a:cubicBezTo>
                          <a:pt x="10521117" y="260613"/>
                          <a:pt x="10458821" y="410244"/>
                          <a:pt x="10504488" y="563231"/>
                        </a:cubicBezTo>
                        <a:cubicBezTo>
                          <a:pt x="10269582" y="574996"/>
                          <a:pt x="10038079" y="502745"/>
                          <a:pt x="9815860" y="563231"/>
                        </a:cubicBezTo>
                        <a:cubicBezTo>
                          <a:pt x="9593641" y="623717"/>
                          <a:pt x="9576320" y="521828"/>
                          <a:pt x="9442368" y="563231"/>
                        </a:cubicBezTo>
                        <a:cubicBezTo>
                          <a:pt x="9308416" y="604634"/>
                          <a:pt x="8978258" y="530852"/>
                          <a:pt x="8648695" y="563231"/>
                        </a:cubicBezTo>
                        <a:cubicBezTo>
                          <a:pt x="8319132" y="595610"/>
                          <a:pt x="8255117" y="562327"/>
                          <a:pt x="8065112" y="563231"/>
                        </a:cubicBezTo>
                        <a:cubicBezTo>
                          <a:pt x="7875107" y="564135"/>
                          <a:pt x="7797626" y="555819"/>
                          <a:pt x="7691620" y="563231"/>
                        </a:cubicBezTo>
                        <a:cubicBezTo>
                          <a:pt x="7585614" y="570643"/>
                          <a:pt x="7344066" y="539828"/>
                          <a:pt x="7108037" y="563231"/>
                        </a:cubicBezTo>
                        <a:cubicBezTo>
                          <a:pt x="6872008" y="586634"/>
                          <a:pt x="6967835" y="531498"/>
                          <a:pt x="6839589" y="563231"/>
                        </a:cubicBezTo>
                        <a:cubicBezTo>
                          <a:pt x="6711343" y="594964"/>
                          <a:pt x="6666876" y="558550"/>
                          <a:pt x="6571141" y="563231"/>
                        </a:cubicBezTo>
                        <a:cubicBezTo>
                          <a:pt x="6475406" y="567912"/>
                          <a:pt x="6155876" y="540585"/>
                          <a:pt x="5987558" y="563231"/>
                        </a:cubicBezTo>
                        <a:cubicBezTo>
                          <a:pt x="5819240" y="585877"/>
                          <a:pt x="5698628" y="528304"/>
                          <a:pt x="5614065" y="563231"/>
                        </a:cubicBezTo>
                        <a:cubicBezTo>
                          <a:pt x="5529502" y="598158"/>
                          <a:pt x="5134093" y="533611"/>
                          <a:pt x="4925438" y="563231"/>
                        </a:cubicBezTo>
                        <a:cubicBezTo>
                          <a:pt x="4716783" y="592851"/>
                          <a:pt x="4665856" y="526813"/>
                          <a:pt x="4551945" y="563231"/>
                        </a:cubicBezTo>
                        <a:cubicBezTo>
                          <a:pt x="4438034" y="599649"/>
                          <a:pt x="4185118" y="551614"/>
                          <a:pt x="3863317" y="563231"/>
                        </a:cubicBezTo>
                        <a:cubicBezTo>
                          <a:pt x="3541516" y="574848"/>
                          <a:pt x="3669875" y="536144"/>
                          <a:pt x="3594869" y="563231"/>
                        </a:cubicBezTo>
                        <a:cubicBezTo>
                          <a:pt x="3519863" y="590318"/>
                          <a:pt x="3231870" y="547435"/>
                          <a:pt x="2906242" y="563231"/>
                        </a:cubicBezTo>
                        <a:cubicBezTo>
                          <a:pt x="2580614" y="579027"/>
                          <a:pt x="2677438" y="527190"/>
                          <a:pt x="2532749" y="563231"/>
                        </a:cubicBezTo>
                        <a:cubicBezTo>
                          <a:pt x="2388060" y="599272"/>
                          <a:pt x="2324724" y="563084"/>
                          <a:pt x="2264301" y="563231"/>
                        </a:cubicBezTo>
                        <a:cubicBezTo>
                          <a:pt x="2203878" y="563378"/>
                          <a:pt x="2003710" y="540749"/>
                          <a:pt x="1890808" y="563231"/>
                        </a:cubicBezTo>
                        <a:cubicBezTo>
                          <a:pt x="1777906" y="585713"/>
                          <a:pt x="1391296" y="541596"/>
                          <a:pt x="1202180" y="563231"/>
                        </a:cubicBezTo>
                        <a:cubicBezTo>
                          <a:pt x="1013064" y="584866"/>
                          <a:pt x="926725" y="532205"/>
                          <a:pt x="828687" y="563231"/>
                        </a:cubicBezTo>
                        <a:cubicBezTo>
                          <a:pt x="730649" y="594257"/>
                          <a:pt x="648833" y="543072"/>
                          <a:pt x="560239" y="563231"/>
                        </a:cubicBezTo>
                        <a:cubicBezTo>
                          <a:pt x="471645" y="583390"/>
                          <a:pt x="126729" y="529024"/>
                          <a:pt x="0" y="563231"/>
                        </a:cubicBezTo>
                        <a:cubicBezTo>
                          <a:pt x="-51343" y="326801"/>
                          <a:pt x="19888" y="278719"/>
                          <a:pt x="0" y="0"/>
                        </a:cubicBezTo>
                        <a:close/>
                      </a:path>
                    </a:pathLst>
                  </a:custGeom>
                  <ask:type>
                    <ask:lineSketchNone/>
                  </ask:type>
                </ask:lineSketchStyleProps>
              </a:ext>
            </a:extLst>
          </a:ln>
        </p:spPr>
        <p:txBody>
          <a:bodyPr>
            <a:normAutofit/>
          </a:bodyPr>
          <a:lstStyle>
            <a:lvl1pPr marL="0" indent="0" algn="l">
              <a:buNone/>
              <a:defRPr sz="5400" b="0" i="1" baseline="0">
                <a:solidFill>
                  <a:schemeClr val="accent3"/>
                </a:solidFill>
                <a:latin typeface="IBM Plex Sans Light" panose="020B0403050203000203" pitchFamily="34" charset="0"/>
              </a:defRPr>
            </a:lvl1pPr>
            <a:lvl2pPr marL="457200" indent="0">
              <a:buNone/>
              <a:defRPr sz="3400" baseline="0"/>
            </a:lvl2pPr>
            <a:lvl3pPr marL="914400" indent="0">
              <a:buNone/>
              <a:defRPr sz="3400" baseline="0"/>
            </a:lvl3pPr>
            <a:lvl4pPr marL="1371600" indent="0">
              <a:buNone/>
              <a:defRPr sz="3400" baseline="0"/>
            </a:lvl4pPr>
            <a:lvl5pPr marL="1828800" indent="0">
              <a:buNone/>
              <a:defRPr sz="3400" baseline="0"/>
            </a:lvl5pPr>
          </a:lstStyle>
          <a:p>
            <a:pPr lvl="0"/>
            <a:r>
              <a:rPr lang="en-GB"/>
              <a:t>Click to edit Master text styles</a:t>
            </a:r>
          </a:p>
        </p:txBody>
      </p:sp>
    </p:spTree>
    <p:extLst>
      <p:ext uri="{BB962C8B-B14F-4D97-AF65-F5344CB8AC3E}">
        <p14:creationId xmlns:p14="http://schemas.microsoft.com/office/powerpoint/2010/main" val="1742741705"/>
      </p:ext>
    </p:extLst>
  </p:cSld>
  <p:clrMapOvr>
    <a:masterClrMapping/>
  </p:clrMapOvr>
  <p:extLst>
    <p:ext uri="{DCECCB84-F9BA-43D5-87BE-67443E8EF086}">
      <p15:sldGuideLst xmlns:p15="http://schemas.microsoft.com/office/powerpoint/2012/main">
        <p15:guide id="5" orient="horz" pos="2137">
          <p15:clr>
            <a:srgbClr val="FBAE40"/>
          </p15:clr>
        </p15:guide>
        <p15:guide id="7" pos="7469">
          <p15:clr>
            <a:srgbClr val="FBAE40"/>
          </p15:clr>
        </p15:guide>
        <p15:guide id="8" pos="16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C071458A-2076-EF6D-0F19-B07FFA89DEFA}"/>
              </a:ext>
            </a:extLst>
          </p:cNvPr>
          <p:cNvSpPr>
            <a:spLocks noGrp="1"/>
          </p:cNvSpPr>
          <p:nvPr>
            <p:ph type="body" sz="quarter" idx="13"/>
          </p:nvPr>
        </p:nvSpPr>
        <p:spPr>
          <a:xfrm>
            <a:off x="603182" y="4887616"/>
            <a:ext cx="4978450" cy="1334271"/>
          </a:xfrm>
          <a:prstGeom prst="rect">
            <a:avLst/>
          </a:prstGeom>
          <a:solidFill>
            <a:schemeClr val="accent6"/>
          </a:solidFill>
          <a:effectLst>
            <a:outerShdw blurRad="50800" dist="38100" dir="2700000" algn="tl" rotWithShape="0">
              <a:prstClr val="black">
                <a:alpha val="40000"/>
              </a:prstClr>
            </a:outerShdw>
          </a:effectLst>
        </p:spPr>
        <p:txBody>
          <a:bodyPr lIns="144000" tIns="144000" rIns="0" bIns="0" anchor="t" anchorCtr="0">
            <a:normAutofit/>
          </a:bodyPr>
          <a:lstStyle>
            <a:lvl1pPr marL="0" indent="0" algn="l">
              <a:buFontTx/>
              <a:buNone/>
              <a:defRPr sz="2000" b="1" i="0" cap="none" baseline="0">
                <a:solidFill>
                  <a:schemeClr val="accent3"/>
                </a:solidFill>
                <a:latin typeface="Montserrat" pitchFamily="2" charset="77"/>
              </a:defRPr>
            </a:lvl1pPr>
          </a:lstStyle>
          <a:p>
            <a:pPr lvl="0"/>
            <a:r>
              <a:rPr lang="en-GB"/>
              <a:t>Click to edit Master text styles</a:t>
            </a:r>
          </a:p>
        </p:txBody>
      </p:sp>
      <p:sp>
        <p:nvSpPr>
          <p:cNvPr id="9" name="Picture Placeholder 9">
            <a:extLst>
              <a:ext uri="{FF2B5EF4-FFF2-40B4-BE49-F238E27FC236}">
                <a16:creationId xmlns:a16="http://schemas.microsoft.com/office/drawing/2014/main" id="{3E9CC9A1-FA0D-26CD-0C50-F34B230AC516}"/>
              </a:ext>
            </a:extLst>
          </p:cNvPr>
          <p:cNvSpPr>
            <a:spLocks noGrp="1"/>
          </p:cNvSpPr>
          <p:nvPr>
            <p:ph type="pic" sz="quarter" idx="16"/>
          </p:nvPr>
        </p:nvSpPr>
        <p:spPr>
          <a:xfrm>
            <a:off x="603182" y="1736726"/>
            <a:ext cx="4978450" cy="2869612"/>
          </a:xfrm>
          <a:prstGeom prst="rect">
            <a:avLst/>
          </a:prstGeom>
          <a:effectLst>
            <a:outerShdw blurRad="50800" dist="38100" dir="2700000" algn="tl" rotWithShape="0">
              <a:prstClr val="black">
                <a:alpha val="40000"/>
              </a:prstClr>
            </a:outerShdw>
          </a:effectLst>
        </p:spPr>
        <p:txBody>
          <a:bodyPr/>
          <a:lstStyle/>
          <a:p>
            <a:r>
              <a:rPr lang="en-GB"/>
              <a:t>Click icon to add picture</a:t>
            </a:r>
            <a:endParaRPr lang="en-DK" dirty="0"/>
          </a:p>
        </p:txBody>
      </p:sp>
      <p:sp>
        <p:nvSpPr>
          <p:cNvPr id="3" name="Text Placeholder 10">
            <a:extLst>
              <a:ext uri="{FF2B5EF4-FFF2-40B4-BE49-F238E27FC236}">
                <a16:creationId xmlns:a16="http://schemas.microsoft.com/office/drawing/2014/main" id="{2C1C3EE4-B9B7-633E-23D8-6E4D41A0B545}"/>
              </a:ext>
            </a:extLst>
          </p:cNvPr>
          <p:cNvSpPr>
            <a:spLocks noGrp="1"/>
          </p:cNvSpPr>
          <p:nvPr>
            <p:ph type="body" sz="quarter" idx="23"/>
          </p:nvPr>
        </p:nvSpPr>
        <p:spPr>
          <a:xfrm>
            <a:off x="6173689" y="4887617"/>
            <a:ext cx="4978450" cy="1334271"/>
          </a:xfrm>
          <a:prstGeom prst="rect">
            <a:avLst/>
          </a:prstGeom>
          <a:solidFill>
            <a:schemeClr val="accent6"/>
          </a:solidFill>
          <a:effectLst>
            <a:outerShdw blurRad="50800" dist="38100" dir="2700000" algn="tl" rotWithShape="0">
              <a:prstClr val="black">
                <a:alpha val="40000"/>
              </a:prstClr>
            </a:outerShdw>
          </a:effectLst>
        </p:spPr>
        <p:txBody>
          <a:bodyPr lIns="144000" tIns="144000" rIns="0" bIns="0" anchor="t" anchorCtr="0">
            <a:normAutofit/>
          </a:bodyPr>
          <a:lstStyle>
            <a:lvl1pPr marL="0" indent="0" algn="l">
              <a:buFontTx/>
              <a:buNone/>
              <a:defRPr sz="2000" b="1" i="0" cap="none" baseline="0">
                <a:solidFill>
                  <a:schemeClr val="accent3"/>
                </a:solidFill>
                <a:latin typeface="Montserrat" pitchFamily="2" charset="77"/>
              </a:defRPr>
            </a:lvl1pPr>
          </a:lstStyle>
          <a:p>
            <a:pPr lvl="0"/>
            <a:r>
              <a:rPr lang="en-GB"/>
              <a:t>Click to edit Master text styles</a:t>
            </a:r>
          </a:p>
        </p:txBody>
      </p:sp>
      <p:sp>
        <p:nvSpPr>
          <p:cNvPr id="6" name="Picture Placeholder 9">
            <a:extLst>
              <a:ext uri="{FF2B5EF4-FFF2-40B4-BE49-F238E27FC236}">
                <a16:creationId xmlns:a16="http://schemas.microsoft.com/office/drawing/2014/main" id="{C1D46D6A-3761-CA1D-F88C-8FA9BA52698A}"/>
              </a:ext>
            </a:extLst>
          </p:cNvPr>
          <p:cNvSpPr>
            <a:spLocks noGrp="1"/>
          </p:cNvSpPr>
          <p:nvPr>
            <p:ph type="pic" sz="quarter" idx="24"/>
          </p:nvPr>
        </p:nvSpPr>
        <p:spPr>
          <a:xfrm>
            <a:off x="6176913" y="1736726"/>
            <a:ext cx="4978450" cy="2869612"/>
          </a:xfrm>
          <a:prstGeom prst="rect">
            <a:avLst/>
          </a:prstGeom>
          <a:effectLst>
            <a:outerShdw blurRad="50800" dist="38100" dir="2700000" algn="tl" rotWithShape="0">
              <a:prstClr val="black">
                <a:alpha val="40000"/>
              </a:prstClr>
            </a:outerShdw>
          </a:effectLst>
        </p:spPr>
        <p:txBody>
          <a:bodyPr/>
          <a:lstStyle/>
          <a:p>
            <a:r>
              <a:rPr lang="en-GB"/>
              <a:t>Click icon to add picture</a:t>
            </a:r>
            <a:endParaRPr lang="en-DK" dirty="0"/>
          </a:p>
        </p:txBody>
      </p:sp>
      <p:sp>
        <p:nvSpPr>
          <p:cNvPr id="7" name="Slide Number Placeholder 5">
            <a:extLst>
              <a:ext uri="{FF2B5EF4-FFF2-40B4-BE49-F238E27FC236}">
                <a16:creationId xmlns:a16="http://schemas.microsoft.com/office/drawing/2014/main" id="{B22057C7-503B-2C09-695C-FB729C2DE078}"/>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sp>
        <p:nvSpPr>
          <p:cNvPr id="10" name="Date Placeholder 3">
            <a:extLst>
              <a:ext uri="{FF2B5EF4-FFF2-40B4-BE49-F238E27FC236}">
                <a16:creationId xmlns:a16="http://schemas.microsoft.com/office/drawing/2014/main" id="{6C794DCF-5091-4853-C4FA-3C15230EC742}"/>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CECC0A0B-B48C-5044-A3F2-4ED75D42A254}" type="datetime7">
              <a:rPr lang="da-DK" smtClean="0"/>
              <a:pPr/>
              <a:t>05/06 2025</a:t>
            </a:fld>
            <a:endParaRPr lang="en-DK" dirty="0"/>
          </a:p>
        </p:txBody>
      </p:sp>
      <p:sp>
        <p:nvSpPr>
          <p:cNvPr id="11" name="Title Placeholder 12">
            <a:extLst>
              <a:ext uri="{FF2B5EF4-FFF2-40B4-BE49-F238E27FC236}">
                <a16:creationId xmlns:a16="http://schemas.microsoft.com/office/drawing/2014/main" id="{0D233782-E1DB-8C60-413A-1EA0A0EF7A70}"/>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Tree>
    <p:extLst>
      <p:ext uri="{BB962C8B-B14F-4D97-AF65-F5344CB8AC3E}">
        <p14:creationId xmlns:p14="http://schemas.microsoft.com/office/powerpoint/2010/main" val="14906772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BBD7E6-3E49-5184-C959-31776A1FBD71}"/>
              </a:ext>
            </a:extLst>
          </p:cNvPr>
          <p:cNvSpPr>
            <a:spLocks noGrp="1"/>
          </p:cNvSpPr>
          <p:nvPr>
            <p:ph type="body" sz="half" idx="2" hasCustomPrompt="1"/>
          </p:nvPr>
        </p:nvSpPr>
        <p:spPr>
          <a:xfrm>
            <a:off x="587376" y="1751015"/>
            <a:ext cx="3488722" cy="4162423"/>
          </a:xfrm>
          <a:prstGeom prst="rect">
            <a:avLst/>
          </a:prstGeom>
        </p:spPr>
        <p:txBody>
          <a:bodyPr lIns="0" tIns="0" rIns="180000" bIns="0">
            <a:normAutofit/>
          </a:bodyPr>
          <a:lstStyle>
            <a:lvl1pPr marL="0" indent="0">
              <a:buNone/>
              <a:defRPr sz="2400" baseline="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Here is the description of the image</a:t>
            </a:r>
          </a:p>
        </p:txBody>
      </p:sp>
      <p:sp>
        <p:nvSpPr>
          <p:cNvPr id="10" name="Media Placeholder 9">
            <a:extLst>
              <a:ext uri="{FF2B5EF4-FFF2-40B4-BE49-F238E27FC236}">
                <a16:creationId xmlns:a16="http://schemas.microsoft.com/office/drawing/2014/main" id="{80796CAB-9395-1CF2-0129-C56BEB9A1533}"/>
              </a:ext>
            </a:extLst>
          </p:cNvPr>
          <p:cNvSpPr>
            <a:spLocks noGrp="1" noChangeAspect="1"/>
          </p:cNvSpPr>
          <p:nvPr>
            <p:ph type="media" sz="quarter" idx="13"/>
          </p:nvPr>
        </p:nvSpPr>
        <p:spPr>
          <a:xfrm>
            <a:off x="4518991" y="1751013"/>
            <a:ext cx="6941171" cy="4162425"/>
          </a:xfrm>
          <a:prstGeom prst="rect">
            <a:avLst/>
          </a:prstGeom>
        </p:spPr>
        <p:txBody>
          <a:bodyPr>
            <a:noAutofit/>
          </a:bodyPr>
          <a:lstStyle>
            <a:lvl1pPr marL="0" indent="0">
              <a:buNone/>
              <a:defRPr/>
            </a:lvl1pPr>
          </a:lstStyle>
          <a:p>
            <a:r>
              <a:rPr lang="en-GB"/>
              <a:t>Click icon to add media</a:t>
            </a:r>
            <a:endParaRPr lang="en-DK" dirty="0"/>
          </a:p>
        </p:txBody>
      </p:sp>
      <p:sp>
        <p:nvSpPr>
          <p:cNvPr id="12" name="Slide Number Placeholder 5">
            <a:extLst>
              <a:ext uri="{FF2B5EF4-FFF2-40B4-BE49-F238E27FC236}">
                <a16:creationId xmlns:a16="http://schemas.microsoft.com/office/drawing/2014/main" id="{16D4C531-BBB8-2DDF-C8C0-72FA2A325776}"/>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sp>
        <p:nvSpPr>
          <p:cNvPr id="13" name="Date Placeholder 3">
            <a:extLst>
              <a:ext uri="{FF2B5EF4-FFF2-40B4-BE49-F238E27FC236}">
                <a16:creationId xmlns:a16="http://schemas.microsoft.com/office/drawing/2014/main" id="{08981693-C29A-5059-7B60-3B6AAE83DA05}"/>
              </a:ext>
            </a:extLst>
          </p:cNvPr>
          <p:cNvSpPr>
            <a:spLocks noGrp="1"/>
          </p:cNvSpPr>
          <p:nvPr>
            <p:ph type="dt" sz="half" idx="14"/>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CECC0A0B-B48C-5044-A3F2-4ED75D42A254}" type="datetime7">
              <a:rPr lang="da-DK" smtClean="0"/>
              <a:pPr/>
              <a:t>05/06 2025</a:t>
            </a:fld>
            <a:endParaRPr lang="en-DK" dirty="0"/>
          </a:p>
        </p:txBody>
      </p:sp>
      <p:sp>
        <p:nvSpPr>
          <p:cNvPr id="14" name="Title Placeholder 12">
            <a:extLst>
              <a:ext uri="{FF2B5EF4-FFF2-40B4-BE49-F238E27FC236}">
                <a16:creationId xmlns:a16="http://schemas.microsoft.com/office/drawing/2014/main" id="{0E7B8784-E240-D190-136D-6EE3E57F085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Tree>
    <p:extLst>
      <p:ext uri="{BB962C8B-B14F-4D97-AF65-F5344CB8AC3E}">
        <p14:creationId xmlns:p14="http://schemas.microsoft.com/office/powerpoint/2010/main" val="33635524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itle and Vertical Text">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5BD99384-E738-0474-AD74-90A8590BA099}"/>
              </a:ext>
            </a:extLst>
          </p:cNvPr>
          <p:cNvSpPr/>
          <p:nvPr/>
        </p:nvSpPr>
        <p:spPr>
          <a:xfrm>
            <a:off x="-270458" y="-306634"/>
            <a:ext cx="9272790" cy="1717950"/>
          </a:xfrm>
          <a:prstGeom prst="roundRect">
            <a:avLst>
              <a:gd name="adj" fmla="val 1734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Rectangle 11">
            <a:extLst>
              <a:ext uri="{FF2B5EF4-FFF2-40B4-BE49-F238E27FC236}">
                <a16:creationId xmlns:a16="http://schemas.microsoft.com/office/drawing/2014/main" id="{0E546335-0783-56B9-E641-BA87FD5E9021}"/>
              </a:ext>
            </a:extLst>
          </p:cNvPr>
          <p:cNvSpPr/>
          <p:nvPr/>
        </p:nvSpPr>
        <p:spPr>
          <a:xfrm>
            <a:off x="-270459" y="-1036838"/>
            <a:ext cx="9272789" cy="12155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Vertical Text Placeholder 2">
            <a:extLst>
              <a:ext uri="{FF2B5EF4-FFF2-40B4-BE49-F238E27FC236}">
                <a16:creationId xmlns:a16="http://schemas.microsoft.com/office/drawing/2014/main" id="{E7DF2A94-629B-3119-482C-E4AA0B87577C}"/>
              </a:ext>
            </a:extLst>
          </p:cNvPr>
          <p:cNvSpPr>
            <a:spLocks noGrp="1"/>
          </p:cNvSpPr>
          <p:nvPr>
            <p:ph type="body" orient="vert" idx="1"/>
          </p:nvPr>
        </p:nvSpPr>
        <p:spPr>
          <a:xfrm>
            <a:off x="587376" y="1730858"/>
            <a:ext cx="10867562" cy="418833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Tree>
    <p:extLst>
      <p:ext uri="{BB962C8B-B14F-4D97-AF65-F5344CB8AC3E}">
        <p14:creationId xmlns:p14="http://schemas.microsoft.com/office/powerpoint/2010/main" val="7500874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1B58EC0-78CB-F71A-4AB6-F22C808BCCC8}"/>
              </a:ext>
            </a:extLst>
          </p:cNvPr>
          <p:cNvSpPr/>
          <p:nvPr/>
        </p:nvSpPr>
        <p:spPr>
          <a:xfrm rot="5400000">
            <a:off x="6693979" y="2030541"/>
            <a:ext cx="6857999" cy="2796919"/>
          </a:xfrm>
          <a:prstGeom prst="roundRect">
            <a:avLst>
              <a:gd name="adj" fmla="val 1734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Rectangle 9">
            <a:extLst>
              <a:ext uri="{FF2B5EF4-FFF2-40B4-BE49-F238E27FC236}">
                <a16:creationId xmlns:a16="http://schemas.microsoft.com/office/drawing/2014/main" id="{B513FC38-B060-2E6D-52BF-2B3E2523B761}"/>
              </a:ext>
            </a:extLst>
          </p:cNvPr>
          <p:cNvSpPr/>
          <p:nvPr/>
        </p:nvSpPr>
        <p:spPr>
          <a:xfrm rot="5400000">
            <a:off x="8163353" y="2825747"/>
            <a:ext cx="6867034" cy="12155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Vertical Title 1">
            <a:extLst>
              <a:ext uri="{FF2B5EF4-FFF2-40B4-BE49-F238E27FC236}">
                <a16:creationId xmlns:a16="http://schemas.microsoft.com/office/drawing/2014/main" id="{0C3D20DD-48C7-FF3C-32C5-FA43454B7AEE}"/>
              </a:ext>
            </a:extLst>
          </p:cNvPr>
          <p:cNvSpPr>
            <a:spLocks noGrp="1"/>
          </p:cNvSpPr>
          <p:nvPr>
            <p:ph type="title" orient="vert"/>
          </p:nvPr>
        </p:nvSpPr>
        <p:spPr>
          <a:xfrm>
            <a:off x="8724900" y="908049"/>
            <a:ext cx="2507342" cy="5268913"/>
          </a:xfrm>
          <a:prstGeom prst="rect">
            <a:avLst/>
          </a:prstGeom>
        </p:spPr>
        <p:txBody>
          <a:bodyPr vert="eaVert"/>
          <a:lstStyle/>
          <a:p>
            <a:r>
              <a:rPr lang="en-GB"/>
              <a:t>Click to edit Master title style</a:t>
            </a:r>
            <a:endParaRPr lang="en-DK" dirty="0"/>
          </a:p>
        </p:txBody>
      </p:sp>
      <p:sp>
        <p:nvSpPr>
          <p:cNvPr id="3" name="Vertical Text Placeholder 2">
            <a:extLst>
              <a:ext uri="{FF2B5EF4-FFF2-40B4-BE49-F238E27FC236}">
                <a16:creationId xmlns:a16="http://schemas.microsoft.com/office/drawing/2014/main" id="{0184583C-EACB-AE3C-A8C4-30AD36C1782B}"/>
              </a:ext>
            </a:extLst>
          </p:cNvPr>
          <p:cNvSpPr>
            <a:spLocks noGrp="1"/>
          </p:cNvSpPr>
          <p:nvPr>
            <p:ph type="body" orient="vert" idx="1"/>
          </p:nvPr>
        </p:nvSpPr>
        <p:spPr>
          <a:xfrm>
            <a:off x="947738" y="908049"/>
            <a:ext cx="7624762" cy="526891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Tree>
    <p:extLst>
      <p:ext uri="{BB962C8B-B14F-4D97-AF65-F5344CB8AC3E}">
        <p14:creationId xmlns:p14="http://schemas.microsoft.com/office/powerpoint/2010/main" val="11088283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F2B47-B660-ECA9-6E63-984042AA1875}"/>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DK"/>
          </a:p>
        </p:txBody>
      </p:sp>
      <p:sp>
        <p:nvSpPr>
          <p:cNvPr id="3" name="Subtitle 2">
            <a:extLst>
              <a:ext uri="{FF2B5EF4-FFF2-40B4-BE49-F238E27FC236}">
                <a16:creationId xmlns:a16="http://schemas.microsoft.com/office/drawing/2014/main" id="{91E1A7E4-5094-3C49-F1ED-80B7C21044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K"/>
          </a:p>
        </p:txBody>
      </p:sp>
      <p:sp>
        <p:nvSpPr>
          <p:cNvPr id="4" name="Date Placeholder 3">
            <a:extLst>
              <a:ext uri="{FF2B5EF4-FFF2-40B4-BE49-F238E27FC236}">
                <a16:creationId xmlns:a16="http://schemas.microsoft.com/office/drawing/2014/main" id="{5F350BE0-74D7-4D30-E5C7-B1CFF193DA84}"/>
              </a:ext>
            </a:extLst>
          </p:cNvPr>
          <p:cNvSpPr>
            <a:spLocks noGrp="1"/>
          </p:cNvSpPr>
          <p:nvPr>
            <p:ph type="dt" sz="half" idx="10"/>
          </p:nvPr>
        </p:nvSpPr>
        <p:spPr>
          <a:xfrm>
            <a:off x="9675807" y="6490379"/>
            <a:ext cx="1554802" cy="93543"/>
          </a:xfrm>
          <a:prstGeom prst="rect">
            <a:avLst/>
          </a:prstGeom>
        </p:spPr>
        <p:txBody>
          <a:bodyPr/>
          <a:lstStyle/>
          <a:p>
            <a:fld id="{CECC0A0B-B48C-5044-A3F2-4ED75D42A254}" type="datetime7">
              <a:rPr lang="da-DK" smtClean="0"/>
              <a:pPr/>
              <a:t>05/06 2025</a:t>
            </a:fld>
            <a:endParaRPr lang="en-DK" dirty="0"/>
          </a:p>
        </p:txBody>
      </p:sp>
      <p:sp>
        <p:nvSpPr>
          <p:cNvPr id="5" name="Footer Placeholder 4">
            <a:extLst>
              <a:ext uri="{FF2B5EF4-FFF2-40B4-BE49-F238E27FC236}">
                <a16:creationId xmlns:a16="http://schemas.microsoft.com/office/drawing/2014/main" id="{F4817C41-88B1-37AB-FE2A-252214EB5028}"/>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345E5E41-895B-4C3D-62DD-06608597205D}"/>
              </a:ext>
            </a:extLst>
          </p:cNvPr>
          <p:cNvSpPr>
            <a:spLocks noGrp="1"/>
          </p:cNvSpPr>
          <p:nvPr>
            <p:ph type="sldNum" sz="quarter" idx="12"/>
          </p:nvPr>
        </p:nvSpPr>
        <p:spPr/>
        <p:txBody>
          <a:bodyPr/>
          <a:lstStyle/>
          <a:p>
            <a:fld id="{D10B6298-3FE3-C848-A2A5-E3248BDD6909}" type="slidenum">
              <a:rPr lang="en-DK" smtClean="0"/>
              <a:pPr/>
              <a:t>‹#›</a:t>
            </a:fld>
            <a:endParaRPr lang="en-DK" dirty="0"/>
          </a:p>
        </p:txBody>
      </p:sp>
    </p:spTree>
    <p:extLst>
      <p:ext uri="{BB962C8B-B14F-4D97-AF65-F5344CB8AC3E}">
        <p14:creationId xmlns:p14="http://schemas.microsoft.com/office/powerpoint/2010/main" val="2056857788"/>
      </p:ext>
    </p:extLst>
  </p:cSld>
  <p:clrMapOvr>
    <a:masterClrMapping/>
  </p:clrMapOvr>
  <p:hf hdr="0" ftr="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6E12260-41BA-DA1C-B037-03FADFC16C62}"/>
              </a:ext>
            </a:extLst>
          </p:cNvPr>
          <p:cNvSpPr/>
          <p:nvPr/>
        </p:nvSpPr>
        <p:spPr>
          <a:xfrm>
            <a:off x="5403274" y="-1"/>
            <a:ext cx="6788726" cy="39802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0" name="Picture 9" descr="A picture containing text, clipart&#10;&#10;Description automatically generated">
            <a:extLst>
              <a:ext uri="{FF2B5EF4-FFF2-40B4-BE49-F238E27FC236}">
                <a16:creationId xmlns:a16="http://schemas.microsoft.com/office/drawing/2014/main" id="{54CE2487-C069-E4B0-4C7D-429A63A0C7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14883" y="6012541"/>
            <a:ext cx="3184300" cy="808268"/>
          </a:xfrm>
          <a:prstGeom prst="rect">
            <a:avLst/>
          </a:prstGeom>
        </p:spPr>
      </p:pic>
      <p:sp>
        <p:nvSpPr>
          <p:cNvPr id="15" name="Title 14">
            <a:extLst>
              <a:ext uri="{FF2B5EF4-FFF2-40B4-BE49-F238E27FC236}">
                <a16:creationId xmlns:a16="http://schemas.microsoft.com/office/drawing/2014/main" id="{9005EB98-4210-6DCE-E0AB-9F24DE6F9707}"/>
              </a:ext>
            </a:extLst>
          </p:cNvPr>
          <p:cNvSpPr>
            <a:spLocks noGrp="1"/>
          </p:cNvSpPr>
          <p:nvPr>
            <p:ph type="title"/>
          </p:nvPr>
        </p:nvSpPr>
        <p:spPr>
          <a:xfrm>
            <a:off x="6096000" y="1543860"/>
            <a:ext cx="6096000" cy="1908174"/>
          </a:xfrm>
          <a:prstGeom prst="rect">
            <a:avLst/>
          </a:prstGeom>
        </p:spPr>
        <p:txBody>
          <a:bodyPr lIns="324000" rIns="324000" bIns="0" anchor="ctr" anchorCtr="0">
            <a:normAutofit/>
          </a:bodyPr>
          <a:lstStyle>
            <a:lvl1pPr algn="ctr">
              <a:defRPr sz="5300" baseline="0">
                <a:solidFill>
                  <a:schemeClr val="bg1"/>
                </a:solidFill>
              </a:defRPr>
            </a:lvl1pPr>
          </a:lstStyle>
          <a:p>
            <a:r>
              <a:rPr lang="en-GB"/>
              <a:t>Click to edit Master title style</a:t>
            </a:r>
            <a:endParaRPr lang="en-DK" dirty="0"/>
          </a:p>
        </p:txBody>
      </p:sp>
      <p:sp>
        <p:nvSpPr>
          <p:cNvPr id="17" name="Text Placeholder 16">
            <a:extLst>
              <a:ext uri="{FF2B5EF4-FFF2-40B4-BE49-F238E27FC236}">
                <a16:creationId xmlns:a16="http://schemas.microsoft.com/office/drawing/2014/main" id="{EB4FB71E-9757-E82E-5B0F-32C6D3120D9C}"/>
              </a:ext>
            </a:extLst>
          </p:cNvPr>
          <p:cNvSpPr>
            <a:spLocks noGrp="1"/>
          </p:cNvSpPr>
          <p:nvPr>
            <p:ph type="body" sz="quarter" idx="11" hasCustomPrompt="1"/>
          </p:nvPr>
        </p:nvSpPr>
        <p:spPr>
          <a:xfrm>
            <a:off x="6096000" y="3980264"/>
            <a:ext cx="6096000" cy="1536242"/>
          </a:xfrm>
          <a:prstGeom prst="rect">
            <a:avLst/>
          </a:prstGeom>
        </p:spPr>
        <p:txBody>
          <a:bodyPr wrap="square" anchor="ctr" anchorCtr="0">
            <a:normAutofit/>
          </a:bodyPr>
          <a:lstStyle>
            <a:lvl1pPr marL="0" indent="0" algn="ctr">
              <a:buFont typeface="Arial" panose="020B0604020202020204" pitchFamily="34" charset="0"/>
              <a:buNone/>
              <a:defRPr sz="3000" cap="none" baseline="0">
                <a:solidFill>
                  <a:schemeClr val="accent3"/>
                </a:solidFill>
                <a:latin typeface="Montserrat" pitchFamily="2" charset="77"/>
              </a:defRPr>
            </a:lvl1pPr>
            <a:lvl2pPr marL="457200" indent="0" algn="ctr">
              <a:buFont typeface="Arial" panose="020B0604020202020204" pitchFamily="34" charset="0"/>
              <a:buNone/>
              <a:defRPr sz="4800" cap="all" baseline="0">
                <a:latin typeface="IBM Plex Sans Cond Light" panose="020B0406050203000203" pitchFamily="34" charset="77"/>
              </a:defRPr>
            </a:lvl2pPr>
            <a:lvl3pPr marL="914400" indent="0" algn="ctr">
              <a:buFont typeface="Arial" panose="020B0604020202020204" pitchFamily="34" charset="0"/>
              <a:buNone/>
              <a:defRPr sz="4800" cap="all" baseline="0">
                <a:latin typeface="IBM Plex Sans Cond Light" panose="020B0406050203000203" pitchFamily="34" charset="77"/>
              </a:defRPr>
            </a:lvl3pPr>
            <a:lvl4pPr marL="1371600" indent="0" algn="ctr">
              <a:buFont typeface="Arial" panose="020B0604020202020204" pitchFamily="34" charset="0"/>
              <a:buNone/>
              <a:defRPr sz="4800" cap="all" baseline="0">
                <a:latin typeface="IBM Plex Sans Cond Light" panose="020B0406050203000203" pitchFamily="34" charset="77"/>
              </a:defRPr>
            </a:lvl4pPr>
            <a:lvl5pPr marL="1828800" indent="0" algn="ctr">
              <a:buFont typeface="Arial" panose="020B0604020202020204" pitchFamily="34" charset="0"/>
              <a:buNone/>
              <a:defRPr sz="3000" cap="none" baseline="0">
                <a:latin typeface="IBM Plex Sans Cond Light" panose="020B0406050203000203" pitchFamily="34" charset="77"/>
              </a:defRPr>
            </a:lvl5pPr>
          </a:lstStyle>
          <a:p>
            <a:pPr lvl="0"/>
            <a:r>
              <a:rPr lang="en-DK" dirty="0"/>
              <a:t>Subtitle text goes here</a:t>
            </a:r>
          </a:p>
        </p:txBody>
      </p:sp>
      <p:sp>
        <p:nvSpPr>
          <p:cNvPr id="22" name="Text Placeholder 21">
            <a:extLst>
              <a:ext uri="{FF2B5EF4-FFF2-40B4-BE49-F238E27FC236}">
                <a16:creationId xmlns:a16="http://schemas.microsoft.com/office/drawing/2014/main" id="{513135A6-49B2-5C9A-10B9-DEE6343B5E96}"/>
              </a:ext>
            </a:extLst>
          </p:cNvPr>
          <p:cNvSpPr>
            <a:spLocks noGrp="1"/>
          </p:cNvSpPr>
          <p:nvPr>
            <p:ph type="body" sz="quarter" idx="12" hasCustomPrompt="1"/>
          </p:nvPr>
        </p:nvSpPr>
        <p:spPr>
          <a:xfrm>
            <a:off x="6096000" y="6129160"/>
            <a:ext cx="6096000" cy="443550"/>
          </a:xfrm>
          <a:prstGeom prst="rect">
            <a:avLst/>
          </a:prstGeom>
          <a:ln>
            <a:noFill/>
          </a:ln>
        </p:spPr>
        <p:txBody>
          <a:bodyPr anchor="b" anchorCtr="0">
            <a:noAutofit/>
          </a:bodyPr>
          <a:lstStyle>
            <a:lvl1pPr marL="0" indent="0" algn="ctr">
              <a:lnSpc>
                <a:spcPct val="100000"/>
              </a:lnSpc>
              <a:buNone/>
              <a:defRPr sz="2600" b="0" i="0" baseline="0">
                <a:solidFill>
                  <a:schemeClr val="accent1"/>
                </a:solidFill>
                <a:latin typeface="Montserrat ExtraLight" pitchFamily="2" charset="77"/>
              </a:defRPr>
            </a:lvl1pPr>
            <a:lvl2pPr marL="457200" indent="0">
              <a:buNone/>
              <a:defRPr sz="2600" b="0" i="1" baseline="0">
                <a:solidFill>
                  <a:schemeClr val="bg1"/>
                </a:solidFill>
                <a:latin typeface="IBM Plex Sans Text" panose="020B0503050203000203" pitchFamily="34" charset="0"/>
              </a:defRPr>
            </a:lvl2pPr>
            <a:lvl3pPr marL="914400" indent="0">
              <a:buNone/>
              <a:defRPr sz="2600" b="0" i="1" baseline="0">
                <a:solidFill>
                  <a:schemeClr val="bg1"/>
                </a:solidFill>
                <a:latin typeface="IBM Plex Sans Text" panose="020B0503050203000203" pitchFamily="34" charset="0"/>
              </a:defRPr>
            </a:lvl3pPr>
            <a:lvl4pPr marL="1371600" indent="0">
              <a:buNone/>
              <a:defRPr sz="2600" b="0" i="1" baseline="0">
                <a:solidFill>
                  <a:schemeClr val="bg1"/>
                </a:solidFill>
                <a:latin typeface="IBM Plex Sans Text" panose="020B0503050203000203" pitchFamily="34" charset="0"/>
              </a:defRPr>
            </a:lvl4pPr>
            <a:lvl5pPr marL="1828800" indent="0">
              <a:buNone/>
              <a:defRPr sz="2600" b="0" i="1" baseline="0">
                <a:solidFill>
                  <a:schemeClr val="bg1"/>
                </a:solidFill>
                <a:latin typeface="IBM Plex Sans Text" panose="020B0503050203000203" pitchFamily="34" charset="0"/>
              </a:defRPr>
            </a:lvl5pPr>
          </a:lstStyle>
          <a:p>
            <a:pPr lvl="0"/>
            <a:r>
              <a:rPr lang="en-GB" dirty="0"/>
              <a:t>Your Name Goes Here</a:t>
            </a:r>
          </a:p>
        </p:txBody>
      </p:sp>
      <p:sp>
        <p:nvSpPr>
          <p:cNvPr id="9" name="Regular Pentagon 8">
            <a:extLst>
              <a:ext uri="{FF2B5EF4-FFF2-40B4-BE49-F238E27FC236}">
                <a16:creationId xmlns:a16="http://schemas.microsoft.com/office/drawing/2014/main" id="{3265DC2B-4CC4-A6CA-2D01-94B0950145D9}"/>
              </a:ext>
            </a:extLst>
          </p:cNvPr>
          <p:cNvSpPr/>
          <p:nvPr/>
        </p:nvSpPr>
        <p:spPr>
          <a:xfrm>
            <a:off x="9982554" y="4883191"/>
            <a:ext cx="166581" cy="158648"/>
          </a:xfrm>
          <a:prstGeom prst="pentagon">
            <a:avLst/>
          </a:prstGeom>
          <a:solidFill>
            <a:schemeClr val="bg1">
              <a:alpha val="0"/>
            </a:schemeClr>
          </a:solidFill>
          <a:ln w="19050">
            <a:solidFill>
              <a:schemeClr val="bg1">
                <a:alpha val="1672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lt1">
                  <a:alpha val="15838"/>
                </a:schemeClr>
              </a:solidFill>
              <a:effectLst>
                <a:outerShdw blurRad="50800" dist="50800" dir="5400000" algn="ctr" rotWithShape="0">
                  <a:srgbClr val="000000">
                    <a:alpha val="27000"/>
                  </a:srgbClr>
                </a:outerShdw>
              </a:effectLst>
            </a:endParaRPr>
          </a:p>
        </p:txBody>
      </p:sp>
      <p:pic>
        <p:nvPicPr>
          <p:cNvPr id="5" name="Picture 4">
            <a:extLst>
              <a:ext uri="{FF2B5EF4-FFF2-40B4-BE49-F238E27FC236}">
                <a16:creationId xmlns:a16="http://schemas.microsoft.com/office/drawing/2014/main" id="{5AF30557-965A-1898-5CCC-EB3289C615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525" y="5882204"/>
            <a:ext cx="3819759" cy="764082"/>
          </a:xfrm>
          <a:prstGeom prst="rect">
            <a:avLst/>
          </a:prstGeom>
        </p:spPr>
      </p:pic>
      <p:pic>
        <p:nvPicPr>
          <p:cNvPr id="26" name="Picture 25">
            <a:extLst>
              <a:ext uri="{FF2B5EF4-FFF2-40B4-BE49-F238E27FC236}">
                <a16:creationId xmlns:a16="http://schemas.microsoft.com/office/drawing/2014/main" id="{A49D43E0-7803-EB36-5C5A-AE24FBCE5F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
            <a:ext cx="6096000" cy="5521551"/>
          </a:xfrm>
          <a:prstGeom prst="rect">
            <a:avLst/>
          </a:prstGeom>
        </p:spPr>
      </p:pic>
      <p:pic>
        <p:nvPicPr>
          <p:cNvPr id="24" name="Picture 23">
            <a:extLst>
              <a:ext uri="{FF2B5EF4-FFF2-40B4-BE49-F238E27FC236}">
                <a16:creationId xmlns:a16="http://schemas.microsoft.com/office/drawing/2014/main" id="{4437F416-944F-1D48-D64B-0898DFFDA6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3120" y="593755"/>
            <a:ext cx="4498223" cy="4448084"/>
          </a:xfrm>
          <a:prstGeom prst="rect">
            <a:avLst/>
          </a:prstGeom>
        </p:spPr>
      </p:pic>
    </p:spTree>
    <p:extLst>
      <p:ext uri="{BB962C8B-B14F-4D97-AF65-F5344CB8AC3E}">
        <p14:creationId xmlns:p14="http://schemas.microsoft.com/office/powerpoint/2010/main" val="3464152705"/>
      </p:ext>
    </p:extLst>
  </p:cSld>
  <p:clrMapOvr>
    <a:masterClrMapping/>
  </p:clrMapOvr>
  <p:hf sldNum="0" hdr="0" ftr="0" dt="0"/>
  <p:extLst>
    <p:ext uri="{DCECCB84-F9BA-43D5-87BE-67443E8EF086}">
      <p15:sldGuideLst xmlns:p15="http://schemas.microsoft.com/office/powerpoint/2012/main">
        <p15:guide id="1" orient="horz" pos="4133">
          <p15:clr>
            <a:srgbClr val="FBAE40"/>
          </p15:clr>
        </p15:guide>
        <p15:guide id="2" pos="5745">
          <p15:clr>
            <a:srgbClr val="FBAE40"/>
          </p15:clr>
        </p15:guide>
        <p15:guide id="3"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EN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6E12260-41BA-DA1C-B037-03FADFC16C62}"/>
              </a:ext>
            </a:extLst>
          </p:cNvPr>
          <p:cNvSpPr/>
          <p:nvPr/>
        </p:nvSpPr>
        <p:spPr>
          <a:xfrm>
            <a:off x="5403274" y="-1"/>
            <a:ext cx="6788726" cy="39802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0" name="Picture 9" descr="A picture containing text, clipart&#10;&#10;Description automatically generated">
            <a:extLst>
              <a:ext uri="{FF2B5EF4-FFF2-40B4-BE49-F238E27FC236}">
                <a16:creationId xmlns:a16="http://schemas.microsoft.com/office/drawing/2014/main" id="{54CE2487-C069-E4B0-4C7D-429A63A0C7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14883" y="6012541"/>
            <a:ext cx="3184300" cy="808268"/>
          </a:xfrm>
          <a:prstGeom prst="rect">
            <a:avLst/>
          </a:prstGeom>
        </p:spPr>
      </p:pic>
      <p:sp>
        <p:nvSpPr>
          <p:cNvPr id="15" name="Title 14">
            <a:extLst>
              <a:ext uri="{FF2B5EF4-FFF2-40B4-BE49-F238E27FC236}">
                <a16:creationId xmlns:a16="http://schemas.microsoft.com/office/drawing/2014/main" id="{9005EB98-4210-6DCE-E0AB-9F24DE6F9707}"/>
              </a:ext>
            </a:extLst>
          </p:cNvPr>
          <p:cNvSpPr>
            <a:spLocks noGrp="1"/>
          </p:cNvSpPr>
          <p:nvPr>
            <p:ph type="title"/>
          </p:nvPr>
        </p:nvSpPr>
        <p:spPr>
          <a:xfrm>
            <a:off x="6096000" y="1543860"/>
            <a:ext cx="6096000" cy="1908174"/>
          </a:xfrm>
          <a:prstGeom prst="rect">
            <a:avLst/>
          </a:prstGeom>
        </p:spPr>
        <p:txBody>
          <a:bodyPr lIns="324000" rIns="324000" bIns="0" anchor="ctr" anchorCtr="0">
            <a:normAutofit/>
          </a:bodyPr>
          <a:lstStyle>
            <a:lvl1pPr algn="ctr">
              <a:defRPr sz="5300" baseline="0">
                <a:solidFill>
                  <a:schemeClr val="bg1"/>
                </a:solidFill>
              </a:defRPr>
            </a:lvl1pPr>
          </a:lstStyle>
          <a:p>
            <a:r>
              <a:rPr lang="en-GB"/>
              <a:t>Click to edit Master title style</a:t>
            </a:r>
            <a:endParaRPr lang="en-DK" dirty="0"/>
          </a:p>
        </p:txBody>
      </p:sp>
      <p:sp>
        <p:nvSpPr>
          <p:cNvPr id="22" name="Text Placeholder 21">
            <a:extLst>
              <a:ext uri="{FF2B5EF4-FFF2-40B4-BE49-F238E27FC236}">
                <a16:creationId xmlns:a16="http://schemas.microsoft.com/office/drawing/2014/main" id="{513135A6-49B2-5C9A-10B9-DEE6343B5E96}"/>
              </a:ext>
            </a:extLst>
          </p:cNvPr>
          <p:cNvSpPr>
            <a:spLocks noGrp="1"/>
          </p:cNvSpPr>
          <p:nvPr>
            <p:ph type="body" sz="quarter" idx="12" hasCustomPrompt="1"/>
          </p:nvPr>
        </p:nvSpPr>
        <p:spPr>
          <a:xfrm>
            <a:off x="6096000" y="6129160"/>
            <a:ext cx="6096000" cy="443550"/>
          </a:xfrm>
          <a:prstGeom prst="rect">
            <a:avLst/>
          </a:prstGeom>
          <a:ln>
            <a:noFill/>
          </a:ln>
        </p:spPr>
        <p:txBody>
          <a:bodyPr anchor="b" anchorCtr="0">
            <a:noAutofit/>
          </a:bodyPr>
          <a:lstStyle>
            <a:lvl1pPr marL="0" indent="0" algn="ctr">
              <a:lnSpc>
                <a:spcPct val="100000"/>
              </a:lnSpc>
              <a:buNone/>
              <a:defRPr sz="2200" b="0" i="0" baseline="0">
                <a:solidFill>
                  <a:schemeClr val="accent1"/>
                </a:solidFill>
                <a:latin typeface="Montserrat ExtraLight" pitchFamily="2" charset="77"/>
              </a:defRPr>
            </a:lvl1pPr>
            <a:lvl2pPr marL="457200" indent="0">
              <a:buNone/>
              <a:defRPr sz="2600" b="0" i="1" baseline="0">
                <a:solidFill>
                  <a:schemeClr val="bg1"/>
                </a:solidFill>
                <a:latin typeface="IBM Plex Sans Text" panose="020B0503050203000203" pitchFamily="34" charset="0"/>
              </a:defRPr>
            </a:lvl2pPr>
            <a:lvl3pPr marL="914400" indent="0">
              <a:buNone/>
              <a:defRPr sz="2600" b="0" i="1" baseline="0">
                <a:solidFill>
                  <a:schemeClr val="bg1"/>
                </a:solidFill>
                <a:latin typeface="IBM Plex Sans Text" panose="020B0503050203000203" pitchFamily="34" charset="0"/>
              </a:defRPr>
            </a:lvl3pPr>
            <a:lvl4pPr marL="1371600" indent="0">
              <a:buNone/>
              <a:defRPr sz="2600" b="0" i="1" baseline="0">
                <a:solidFill>
                  <a:schemeClr val="bg1"/>
                </a:solidFill>
                <a:latin typeface="IBM Plex Sans Text" panose="020B0503050203000203" pitchFamily="34" charset="0"/>
              </a:defRPr>
            </a:lvl4pPr>
            <a:lvl5pPr marL="1828800" indent="0">
              <a:buNone/>
              <a:defRPr sz="2600" b="0" i="1" baseline="0">
                <a:solidFill>
                  <a:schemeClr val="bg1"/>
                </a:solidFill>
                <a:latin typeface="IBM Plex Sans Text" panose="020B0503050203000203" pitchFamily="34" charset="0"/>
              </a:defRPr>
            </a:lvl5pPr>
          </a:lstStyle>
          <a:p>
            <a:pPr lvl="0"/>
            <a:r>
              <a:rPr lang="en-GB" dirty="0"/>
              <a:t>Your Name Goes Here</a:t>
            </a:r>
          </a:p>
        </p:txBody>
      </p:sp>
      <p:sp>
        <p:nvSpPr>
          <p:cNvPr id="9" name="Regular Pentagon 8">
            <a:extLst>
              <a:ext uri="{FF2B5EF4-FFF2-40B4-BE49-F238E27FC236}">
                <a16:creationId xmlns:a16="http://schemas.microsoft.com/office/drawing/2014/main" id="{3265DC2B-4CC4-A6CA-2D01-94B0950145D9}"/>
              </a:ext>
            </a:extLst>
          </p:cNvPr>
          <p:cNvSpPr/>
          <p:nvPr/>
        </p:nvSpPr>
        <p:spPr>
          <a:xfrm>
            <a:off x="9982554" y="4883191"/>
            <a:ext cx="166581" cy="158648"/>
          </a:xfrm>
          <a:prstGeom prst="pentagon">
            <a:avLst/>
          </a:prstGeom>
          <a:solidFill>
            <a:schemeClr val="bg1">
              <a:alpha val="0"/>
            </a:schemeClr>
          </a:solidFill>
          <a:ln w="19050">
            <a:solidFill>
              <a:schemeClr val="bg1">
                <a:alpha val="1672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lt1">
                  <a:alpha val="15838"/>
                </a:schemeClr>
              </a:solidFill>
              <a:effectLst>
                <a:outerShdw blurRad="50800" dist="50800" dir="5400000" algn="ctr" rotWithShape="0">
                  <a:srgbClr val="000000">
                    <a:alpha val="27000"/>
                  </a:srgbClr>
                </a:outerShdw>
              </a:effectLst>
            </a:endParaRPr>
          </a:p>
        </p:txBody>
      </p:sp>
      <p:pic>
        <p:nvPicPr>
          <p:cNvPr id="5" name="Picture 4">
            <a:extLst>
              <a:ext uri="{FF2B5EF4-FFF2-40B4-BE49-F238E27FC236}">
                <a16:creationId xmlns:a16="http://schemas.microsoft.com/office/drawing/2014/main" id="{5AF30557-965A-1898-5CCC-EB3289C615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769" y="5882204"/>
            <a:ext cx="3819759" cy="76408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CA4BCF4F-F724-4244-AE2E-9D11E28AF1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70447" y="254205"/>
            <a:ext cx="1427603" cy="362367"/>
          </a:xfrm>
          <a:prstGeom prst="rect">
            <a:avLst/>
          </a:prstGeom>
        </p:spPr>
      </p:pic>
      <p:pic>
        <p:nvPicPr>
          <p:cNvPr id="6" name="Graphic 5">
            <a:extLst>
              <a:ext uri="{FF2B5EF4-FFF2-40B4-BE49-F238E27FC236}">
                <a16:creationId xmlns:a16="http://schemas.microsoft.com/office/drawing/2014/main" id="{AADE0182-FBF7-A3B9-5460-BAD93AA2E2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9159" y="250474"/>
            <a:ext cx="957427" cy="319143"/>
          </a:xfrm>
          <a:prstGeom prst="rect">
            <a:avLst/>
          </a:prstGeom>
        </p:spPr>
      </p:pic>
      <p:pic>
        <p:nvPicPr>
          <p:cNvPr id="26" name="Picture 25">
            <a:extLst>
              <a:ext uri="{FF2B5EF4-FFF2-40B4-BE49-F238E27FC236}">
                <a16:creationId xmlns:a16="http://schemas.microsoft.com/office/drawing/2014/main" id="{A49D43E0-7803-EB36-5C5A-AE24FBCE5F3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1"/>
            <a:ext cx="6096000" cy="5521551"/>
          </a:xfrm>
          <a:prstGeom prst="rect">
            <a:avLst/>
          </a:prstGeom>
        </p:spPr>
      </p:pic>
      <p:pic>
        <p:nvPicPr>
          <p:cNvPr id="24" name="Picture 23">
            <a:extLst>
              <a:ext uri="{FF2B5EF4-FFF2-40B4-BE49-F238E27FC236}">
                <a16:creationId xmlns:a16="http://schemas.microsoft.com/office/drawing/2014/main" id="{4437F416-944F-1D48-D64B-0898DFFDA6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0096" y="122653"/>
            <a:ext cx="4171219" cy="4124725"/>
          </a:xfrm>
          <a:prstGeom prst="rect">
            <a:avLst/>
          </a:prstGeom>
        </p:spPr>
      </p:pic>
      <p:sp>
        <p:nvSpPr>
          <p:cNvPr id="3" name="TextBox 2">
            <a:extLst>
              <a:ext uri="{FF2B5EF4-FFF2-40B4-BE49-F238E27FC236}">
                <a16:creationId xmlns:a16="http://schemas.microsoft.com/office/drawing/2014/main" id="{6768AB6C-B4AE-2F2F-896D-7E4D6727356B}"/>
              </a:ext>
            </a:extLst>
          </p:cNvPr>
          <p:cNvSpPr txBox="1"/>
          <p:nvPr/>
        </p:nvSpPr>
        <p:spPr>
          <a:xfrm>
            <a:off x="285133" y="4694073"/>
            <a:ext cx="4790450" cy="692497"/>
          </a:xfrm>
          <a:prstGeom prst="rect">
            <a:avLst/>
          </a:prstGeom>
          <a:noFill/>
        </p:spPr>
        <p:txBody>
          <a:bodyPr wrap="square" lIns="0" tIns="0" rtlCol="0">
            <a:spAutoFit/>
          </a:bodyPr>
          <a:lstStyle/>
          <a:p>
            <a:pPr algn="l"/>
            <a:r>
              <a:rPr lang="en-GB" sz="1400" b="0" i="1" u="none" strike="noStrike" dirty="0">
                <a:solidFill>
                  <a:srgbClr val="FFFFFF"/>
                </a:solidFill>
                <a:effectLst/>
                <a:latin typeface="Montserrat" pitchFamily="2" charset="77"/>
              </a:rPr>
              <a:t>The contents of this publication is the sole responsibility of NORDUnet and does not necessarily reflect the opinion of the European Union.</a:t>
            </a:r>
            <a:endParaRPr lang="en-DK" sz="1400" dirty="0">
              <a:latin typeface="IBM Plex Sans" panose="020B0503050203000203" pitchFamily="34" charset="0"/>
            </a:endParaRPr>
          </a:p>
        </p:txBody>
      </p:sp>
    </p:spTree>
    <p:extLst>
      <p:ext uri="{BB962C8B-B14F-4D97-AF65-F5344CB8AC3E}">
        <p14:creationId xmlns:p14="http://schemas.microsoft.com/office/powerpoint/2010/main" val="1163023319"/>
      </p:ext>
    </p:extLst>
  </p:cSld>
  <p:clrMapOvr>
    <a:masterClrMapping/>
  </p:clrMapOvr>
  <p:hf sldNum="0" hdr="0" ftr="0" dt="0"/>
  <p:extLst>
    <p:ext uri="{DCECCB84-F9BA-43D5-87BE-67443E8EF086}">
      <p15:sldGuideLst xmlns:p15="http://schemas.microsoft.com/office/powerpoint/2012/main">
        <p15:guide id="1" orient="horz" pos="4133">
          <p15:clr>
            <a:srgbClr val="FBAE40"/>
          </p15:clr>
        </p15:guide>
        <p15:guide id="2" pos="5745">
          <p15:clr>
            <a:srgbClr val="FBAE40"/>
          </p15:clr>
        </p15:guide>
        <p15:guide id="3"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7_Title and Content_image1">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pic>
        <p:nvPicPr>
          <p:cNvPr id="52" name="Picture 51">
            <a:extLst>
              <a:ext uri="{FF2B5EF4-FFF2-40B4-BE49-F238E27FC236}">
                <a16:creationId xmlns:a16="http://schemas.microsoft.com/office/drawing/2014/main" id="{7DCA1B78-706B-5F38-6B19-DD33339311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9053"/>
            <a:ext cx="4690638" cy="5486400"/>
          </a:xfrm>
          <a:prstGeom prst="rect">
            <a:avLst/>
          </a:prstGeom>
        </p:spPr>
      </p:pic>
      <p:pic>
        <p:nvPicPr>
          <p:cNvPr id="8" name="Picture 7">
            <a:extLst>
              <a:ext uri="{FF2B5EF4-FFF2-40B4-BE49-F238E27FC236}">
                <a16:creationId xmlns:a16="http://schemas.microsoft.com/office/drawing/2014/main" id="{0111CE64-1296-5B8B-992C-037ECE8CAA9D}"/>
              </a:ext>
            </a:extLst>
          </p:cNvPr>
          <p:cNvPicPr>
            <a:picLocks noChangeAspect="1"/>
          </p:cNvPicPr>
          <p:nvPr/>
        </p:nvPicPr>
        <p:blipFill>
          <a:blip r:embed="rId3"/>
          <a:stretch>
            <a:fillRect/>
          </a:stretch>
        </p:blipFill>
        <p:spPr>
          <a:xfrm>
            <a:off x="11289802" y="6089087"/>
            <a:ext cx="1063232" cy="1049347"/>
          </a:xfrm>
          <a:prstGeom prst="rect">
            <a:avLst/>
          </a:prstGeom>
        </p:spPr>
      </p:pic>
      <p:pic>
        <p:nvPicPr>
          <p:cNvPr id="9" name="Picture 8">
            <a:extLst>
              <a:ext uri="{FF2B5EF4-FFF2-40B4-BE49-F238E27FC236}">
                <a16:creationId xmlns:a16="http://schemas.microsoft.com/office/drawing/2014/main" id="{EE54AEC5-0AB7-0FE2-C541-35390DD5DE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10" name="Slide Number Placeholder 5">
            <a:extLst>
              <a:ext uri="{FF2B5EF4-FFF2-40B4-BE49-F238E27FC236}">
                <a16:creationId xmlns:a16="http://schemas.microsoft.com/office/drawing/2014/main" id="{E726C302-3469-01E4-7C02-603527E1D120}"/>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5" name="Date Placeholder 3">
            <a:extLst>
              <a:ext uri="{FF2B5EF4-FFF2-40B4-BE49-F238E27FC236}">
                <a16:creationId xmlns:a16="http://schemas.microsoft.com/office/drawing/2014/main" id="{38A1E52E-8BEC-C852-0F33-EA5ADC74FF24}"/>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396620861"/>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48789BBA-25E1-A92D-2EB3-D51E2FFB0469}"/>
              </a:ext>
            </a:extLst>
          </p:cNvPr>
          <p:cNvSpPr>
            <a:spLocks noGrp="1"/>
          </p:cNvSpPr>
          <p:nvPr>
            <p:ph idx="1"/>
          </p:nvPr>
        </p:nvSpPr>
        <p:spPr>
          <a:xfrm>
            <a:off x="586800" y="1735200"/>
            <a:ext cx="10872787" cy="417671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4" name="Title Placeholder 12">
            <a:extLst>
              <a:ext uri="{FF2B5EF4-FFF2-40B4-BE49-F238E27FC236}">
                <a16:creationId xmlns:a16="http://schemas.microsoft.com/office/drawing/2014/main" id="{AD90049F-E20E-ED97-E48B-9A07C0664CF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4" name="Slide Number Placeholder 5">
            <a:extLst>
              <a:ext uri="{FF2B5EF4-FFF2-40B4-BE49-F238E27FC236}">
                <a16:creationId xmlns:a16="http://schemas.microsoft.com/office/drawing/2014/main" id="{DB43CED0-2C6E-F54B-FC81-DF39A0B7CDFD}"/>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D10B6298-3FE3-C848-A2A5-E3248BDD6909}" type="slidenum">
              <a:rPr lang="en-DK" smtClean="0"/>
              <a:pPr/>
              <a:t>‹#›</a:t>
            </a:fld>
            <a:endParaRPr lang="en-DK" dirty="0"/>
          </a:p>
        </p:txBody>
      </p:sp>
    </p:spTree>
    <p:extLst>
      <p:ext uri="{BB962C8B-B14F-4D97-AF65-F5344CB8AC3E}">
        <p14:creationId xmlns:p14="http://schemas.microsoft.com/office/powerpoint/2010/main" val="1303971197"/>
      </p:ext>
    </p:extLst>
  </p:cSld>
  <p:clrMapOvr>
    <a:masterClrMapping/>
  </p:clrMapOvr>
  <p:extLst>
    <p:ext uri="{DCECCB84-F9BA-43D5-87BE-67443E8EF086}">
      <p15:sldGuideLst xmlns:p15="http://schemas.microsoft.com/office/powerpoint/2012/main">
        <p15:guide id="7" pos="7469">
          <p15:clr>
            <a:srgbClr val="FBAE40"/>
          </p15:clr>
        </p15:guide>
        <p15:guide id="8" pos="16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_Title and Image">
    <p:spTree>
      <p:nvGrpSpPr>
        <p:cNvPr id="1" name=""/>
        <p:cNvGrpSpPr/>
        <p:nvPr/>
      </p:nvGrpSpPr>
      <p:grpSpPr>
        <a:xfrm>
          <a:off x="0" y="0"/>
          <a:ext cx="0" cy="0"/>
          <a:chOff x="0" y="0"/>
          <a:chExt cx="0" cy="0"/>
        </a:xfrm>
      </p:grpSpPr>
      <p:sp>
        <p:nvSpPr>
          <p:cNvPr id="24" name="Title Placeholder 12">
            <a:extLst>
              <a:ext uri="{FF2B5EF4-FFF2-40B4-BE49-F238E27FC236}">
                <a16:creationId xmlns:a16="http://schemas.microsoft.com/office/drawing/2014/main" id="{AD90049F-E20E-ED97-E48B-9A07C0664CF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4" name="Slide Number Placeholder 5">
            <a:extLst>
              <a:ext uri="{FF2B5EF4-FFF2-40B4-BE49-F238E27FC236}">
                <a16:creationId xmlns:a16="http://schemas.microsoft.com/office/drawing/2014/main" id="{DB43CED0-2C6E-F54B-FC81-DF39A0B7CDFD}"/>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D10B6298-3FE3-C848-A2A5-E3248BDD6909}" type="slidenum">
              <a:rPr lang="en-DK" smtClean="0"/>
              <a:pPr/>
              <a:t>‹#›</a:t>
            </a:fld>
            <a:endParaRPr lang="en-DK"/>
          </a:p>
        </p:txBody>
      </p:sp>
      <p:sp>
        <p:nvSpPr>
          <p:cNvPr id="5" name="Date Placeholder 3">
            <a:extLst>
              <a:ext uri="{FF2B5EF4-FFF2-40B4-BE49-F238E27FC236}">
                <a16:creationId xmlns:a16="http://schemas.microsoft.com/office/drawing/2014/main" id="{ADE6D99B-6A4F-C381-B6FF-60B333DE926A}"/>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F7D0669B-D9A2-D34C-96CA-F75D16CF51CC}" type="datetime7">
              <a:rPr lang="da-DK" smtClean="0"/>
              <a:t>05/06 2025</a:t>
            </a:fld>
            <a:endParaRPr lang="en-DK"/>
          </a:p>
        </p:txBody>
      </p:sp>
      <p:sp>
        <p:nvSpPr>
          <p:cNvPr id="3" name="Picture Placeholder 2">
            <a:extLst>
              <a:ext uri="{FF2B5EF4-FFF2-40B4-BE49-F238E27FC236}">
                <a16:creationId xmlns:a16="http://schemas.microsoft.com/office/drawing/2014/main" id="{5B1FDF8D-7C62-3AD4-FEC3-A6E2FE72EDDE}"/>
              </a:ext>
            </a:extLst>
          </p:cNvPr>
          <p:cNvSpPr>
            <a:spLocks noGrp="1" noChangeAspect="1"/>
          </p:cNvSpPr>
          <p:nvPr>
            <p:ph type="pic" sz="quarter" idx="10"/>
          </p:nvPr>
        </p:nvSpPr>
        <p:spPr>
          <a:xfrm>
            <a:off x="587375" y="1736725"/>
            <a:ext cx="8821669" cy="4358246"/>
          </a:xfrm>
        </p:spPr>
        <p:txBody>
          <a:bodyPr/>
          <a:lstStyle/>
          <a:p>
            <a:r>
              <a:rPr lang="en-GB"/>
              <a:t>Click icon to add picture</a:t>
            </a:r>
            <a:endParaRPr lang="en-DK" dirty="0"/>
          </a:p>
        </p:txBody>
      </p:sp>
    </p:spTree>
    <p:extLst>
      <p:ext uri="{BB962C8B-B14F-4D97-AF65-F5344CB8AC3E}">
        <p14:creationId xmlns:p14="http://schemas.microsoft.com/office/powerpoint/2010/main" val="2483426181"/>
      </p:ext>
    </p:extLst>
  </p:cSld>
  <p:clrMapOvr>
    <a:masterClrMapping/>
  </p:clrMapOvr>
  <p:extLst>
    <p:ext uri="{DCECCB84-F9BA-43D5-87BE-67443E8EF086}">
      <p15:sldGuideLst xmlns:p15="http://schemas.microsoft.com/office/powerpoint/2012/main">
        <p15:guide id="7" pos="7469">
          <p15:clr>
            <a:srgbClr val="FBAE40"/>
          </p15:clr>
        </p15:guide>
        <p15:guide id="8" pos="16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4_Title, map and text">
    <p:spTree>
      <p:nvGrpSpPr>
        <p:cNvPr id="1" name=""/>
        <p:cNvGrpSpPr/>
        <p:nvPr/>
      </p:nvGrpSpPr>
      <p:grpSpPr>
        <a:xfrm>
          <a:off x="0" y="0"/>
          <a:ext cx="0" cy="0"/>
          <a:chOff x="0" y="0"/>
          <a:chExt cx="0" cy="0"/>
        </a:xfrm>
      </p:grpSpPr>
      <p:sp>
        <p:nvSpPr>
          <p:cNvPr id="24" name="Title Placeholder 12">
            <a:extLst>
              <a:ext uri="{FF2B5EF4-FFF2-40B4-BE49-F238E27FC236}">
                <a16:creationId xmlns:a16="http://schemas.microsoft.com/office/drawing/2014/main" id="{AD90049F-E20E-ED97-E48B-9A07C0664CF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10" name="Picture Placeholder 9">
            <a:extLst>
              <a:ext uri="{FF2B5EF4-FFF2-40B4-BE49-F238E27FC236}">
                <a16:creationId xmlns:a16="http://schemas.microsoft.com/office/drawing/2014/main" id="{A55DB0A8-2CC6-2613-C9F3-B6D917956D52}"/>
              </a:ext>
            </a:extLst>
          </p:cNvPr>
          <p:cNvSpPr>
            <a:spLocks noGrp="1"/>
          </p:cNvSpPr>
          <p:nvPr>
            <p:ph type="pic" sz="quarter" idx="12"/>
          </p:nvPr>
        </p:nvSpPr>
        <p:spPr>
          <a:xfrm>
            <a:off x="587375" y="1757281"/>
            <a:ext cx="7426325" cy="4156157"/>
          </a:xfrm>
        </p:spPr>
        <p:txBody>
          <a:bodyPr/>
          <a:lstStyle/>
          <a:p>
            <a:r>
              <a:rPr lang="en-GB"/>
              <a:t>Click icon to add picture</a:t>
            </a:r>
            <a:endParaRPr lang="en-DK"/>
          </a:p>
        </p:txBody>
      </p:sp>
      <p:sp>
        <p:nvSpPr>
          <p:cNvPr id="12" name="Text Placeholder 11">
            <a:extLst>
              <a:ext uri="{FF2B5EF4-FFF2-40B4-BE49-F238E27FC236}">
                <a16:creationId xmlns:a16="http://schemas.microsoft.com/office/drawing/2014/main" id="{4E8EF09D-E874-3E62-56FB-36556DCE3BF9}"/>
              </a:ext>
            </a:extLst>
          </p:cNvPr>
          <p:cNvSpPr>
            <a:spLocks noGrp="1"/>
          </p:cNvSpPr>
          <p:nvPr>
            <p:ph type="body" sz="quarter" idx="13" hasCustomPrompt="1"/>
          </p:nvPr>
        </p:nvSpPr>
        <p:spPr>
          <a:xfrm>
            <a:off x="8625018" y="1736725"/>
            <a:ext cx="3232020" cy="4176713"/>
          </a:xfrm>
        </p:spPr>
        <p:txBody>
          <a:bodyPr/>
          <a:lstStyle>
            <a:lvl1pPr marL="285750" indent="-285750">
              <a:lnSpc>
                <a:spcPct val="150000"/>
              </a:lnSpc>
              <a:buFont typeface="Arial" panose="020B0604020202020204" pitchFamily="34" charset="0"/>
              <a:buChar char="•"/>
              <a:defRPr spc="60" baseline="0"/>
            </a:lvl1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rPr>
              <a:t>Complementary to existing Suez Area connections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rPr>
              <a:t>Northern European fast track to Asia</a:t>
            </a:r>
          </a:p>
          <a:p>
            <a:pPr marL="285750" marR="0" lvl="0" indent="-28575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rPr>
              <a:t>Strengthens and supports EU digital sovereignty</a:t>
            </a:r>
          </a:p>
          <a:p>
            <a:pPr marL="285750" marR="0" lvl="0" indent="-28575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rPr>
              <a:t>Part of EU Global Data Gateways concept</a:t>
            </a:r>
          </a:p>
          <a:p>
            <a:pPr marL="285750" marR="0" lvl="0" indent="-28575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D111C"/>
                </a:solidFill>
                <a:effectLst/>
                <a:uLnTx/>
                <a:uFillTx/>
                <a:latin typeface="Montserrat" pitchFamily="2" charset="77"/>
                <a:ea typeface="+mn-ea"/>
                <a:cs typeface="+mn-cs"/>
              </a:rPr>
              <a:t>Geopolitical considerations </a:t>
            </a:r>
          </a:p>
        </p:txBody>
      </p:sp>
    </p:spTree>
    <p:extLst>
      <p:ext uri="{BB962C8B-B14F-4D97-AF65-F5344CB8AC3E}">
        <p14:creationId xmlns:p14="http://schemas.microsoft.com/office/powerpoint/2010/main" val="170945035"/>
      </p:ext>
    </p:extLst>
  </p:cSld>
  <p:clrMapOvr>
    <a:masterClrMapping/>
  </p:clrMapOvr>
  <p:hf sldNum="0" hdr="0" ftr="0" dt="0"/>
  <p:extLst>
    <p:ext uri="{DCECCB84-F9BA-43D5-87BE-67443E8EF086}">
      <p15:sldGuideLst xmlns:p15="http://schemas.microsoft.com/office/powerpoint/2012/main">
        <p15:guide id="5" orient="horz" pos="2137">
          <p15:clr>
            <a:srgbClr val="FBAE40"/>
          </p15:clr>
        </p15:guide>
        <p15:guide id="7" pos="7469">
          <p15:clr>
            <a:srgbClr val="FBAE40"/>
          </p15:clr>
        </p15:guide>
        <p15:guide id="8" pos="504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5_Title and 3 imag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D94F75B-244E-BBD7-6FF4-5B835CF47091}"/>
              </a:ext>
            </a:extLst>
          </p:cNvPr>
          <p:cNvSpPr>
            <a:spLocks noGrp="1"/>
          </p:cNvSpPr>
          <p:nvPr>
            <p:ph type="body" sz="quarter" idx="10"/>
          </p:nvPr>
        </p:nvSpPr>
        <p:spPr>
          <a:xfrm>
            <a:off x="586056" y="4733646"/>
            <a:ext cx="2855458" cy="1179793"/>
          </a:xfrm>
          <a:prstGeom prst="rect">
            <a:avLst/>
          </a:prstGeom>
          <a:solidFill>
            <a:schemeClr val="accent6"/>
          </a:solidFill>
          <a:effectLst>
            <a:outerShdw blurRad="63500" sx="102000" sy="102000" algn="ctr" rotWithShape="0">
              <a:prstClr val="black">
                <a:alpha val="40000"/>
              </a:prstClr>
            </a:outerShdw>
          </a:effectLst>
        </p:spPr>
        <p:txBody>
          <a:bodyPr anchor="ctr" anchorCtr="0">
            <a:normAutofit/>
          </a:bodyPr>
          <a:lstStyle>
            <a:lvl1pPr marL="0" indent="0" algn="ctr">
              <a:buFontTx/>
              <a:buNone/>
              <a:defRPr sz="1800" cap="all" baseline="0">
                <a:solidFill>
                  <a:schemeClr val="accent3"/>
                </a:solidFill>
                <a:latin typeface="Montserrat" pitchFamily="2" charset="77"/>
              </a:defRPr>
            </a:lvl1pPr>
          </a:lstStyle>
          <a:p>
            <a:pPr lvl="0"/>
            <a:r>
              <a:rPr lang="en-GB"/>
              <a:t>Click to edit Master text styles</a:t>
            </a:r>
          </a:p>
        </p:txBody>
      </p:sp>
      <p:sp>
        <p:nvSpPr>
          <p:cNvPr id="2" name="Rectangle 1">
            <a:extLst>
              <a:ext uri="{FF2B5EF4-FFF2-40B4-BE49-F238E27FC236}">
                <a16:creationId xmlns:a16="http://schemas.microsoft.com/office/drawing/2014/main" id="{39305540-EE24-1E9F-3D33-7E71FFD65AAB}"/>
              </a:ext>
            </a:extLst>
          </p:cNvPr>
          <p:cNvSpPr/>
          <p:nvPr/>
        </p:nvSpPr>
        <p:spPr>
          <a:xfrm>
            <a:off x="839957" y="1709522"/>
            <a:ext cx="2972812" cy="2972812"/>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C8393D0-71EF-7AC1-4FD0-664D5785CFFA}"/>
              </a:ext>
            </a:extLst>
          </p:cNvPr>
          <p:cNvSpPr>
            <a:spLocks noGrp="1" noChangeAspect="1"/>
          </p:cNvSpPr>
          <p:nvPr>
            <p:ph type="pic" sz="quarter" idx="16"/>
          </p:nvPr>
        </p:nvSpPr>
        <p:spPr>
          <a:xfrm>
            <a:off x="587375" y="1756160"/>
            <a:ext cx="2855458" cy="2767730"/>
          </a:xfrm>
          <a:prstGeom prst="rect">
            <a:avLst/>
          </a:prstGeom>
          <a:effectLst>
            <a:outerShdw blurRad="63500" sx="102000" sy="102000" algn="ctr" rotWithShape="0">
              <a:prstClr val="black">
                <a:alpha val="40000"/>
              </a:prstClr>
            </a:outerShdw>
          </a:effectLst>
        </p:spPr>
        <p:txBody>
          <a:bodyPr/>
          <a:lstStyle/>
          <a:p>
            <a:r>
              <a:rPr lang="en-GB"/>
              <a:t>Click icon to add picture</a:t>
            </a:r>
            <a:endParaRPr lang="en-DK" dirty="0"/>
          </a:p>
        </p:txBody>
      </p:sp>
      <p:sp>
        <p:nvSpPr>
          <p:cNvPr id="4" name="Picture Placeholder 9">
            <a:extLst>
              <a:ext uri="{FF2B5EF4-FFF2-40B4-BE49-F238E27FC236}">
                <a16:creationId xmlns:a16="http://schemas.microsoft.com/office/drawing/2014/main" id="{C43093FB-66CF-BB8D-A2B9-F285483AFC92}"/>
              </a:ext>
            </a:extLst>
          </p:cNvPr>
          <p:cNvSpPr>
            <a:spLocks noGrp="1" noChangeAspect="1"/>
          </p:cNvSpPr>
          <p:nvPr>
            <p:ph type="pic" sz="quarter" idx="25"/>
          </p:nvPr>
        </p:nvSpPr>
        <p:spPr>
          <a:xfrm>
            <a:off x="8592911" y="1747120"/>
            <a:ext cx="2855458" cy="2767730"/>
          </a:xfrm>
          <a:prstGeom prst="rect">
            <a:avLst/>
          </a:prstGeom>
          <a:effectLst>
            <a:outerShdw blurRad="63500" sx="102000" sy="102000" algn="ctr" rotWithShape="0">
              <a:prstClr val="black">
                <a:alpha val="40000"/>
              </a:prstClr>
            </a:outerShdw>
          </a:effectLst>
        </p:spPr>
        <p:txBody>
          <a:bodyPr/>
          <a:lstStyle/>
          <a:p>
            <a:r>
              <a:rPr lang="en-GB"/>
              <a:t>Click icon to add picture</a:t>
            </a:r>
            <a:endParaRPr lang="en-DK" dirty="0"/>
          </a:p>
        </p:txBody>
      </p:sp>
      <p:sp>
        <p:nvSpPr>
          <p:cNvPr id="6" name="Picture Placeholder 9">
            <a:extLst>
              <a:ext uri="{FF2B5EF4-FFF2-40B4-BE49-F238E27FC236}">
                <a16:creationId xmlns:a16="http://schemas.microsoft.com/office/drawing/2014/main" id="{59BC660D-86E0-41F7-BFEC-7197E323B0F7}"/>
              </a:ext>
            </a:extLst>
          </p:cNvPr>
          <p:cNvSpPr>
            <a:spLocks noGrp="1" noChangeAspect="1"/>
          </p:cNvSpPr>
          <p:nvPr>
            <p:ph type="pic" sz="quarter" idx="27"/>
          </p:nvPr>
        </p:nvSpPr>
        <p:spPr>
          <a:xfrm>
            <a:off x="4668271" y="1747120"/>
            <a:ext cx="2855458" cy="2767730"/>
          </a:xfrm>
          <a:prstGeom prst="rect">
            <a:avLst/>
          </a:prstGeom>
          <a:effectLst>
            <a:outerShdw blurRad="63500" sx="102000" sy="102000" algn="ctr" rotWithShape="0">
              <a:prstClr val="black">
                <a:alpha val="40000"/>
              </a:prstClr>
            </a:outerShdw>
          </a:effectLst>
        </p:spPr>
        <p:txBody>
          <a:bodyPr/>
          <a:lstStyle/>
          <a:p>
            <a:r>
              <a:rPr lang="en-GB"/>
              <a:t>Click icon to add picture</a:t>
            </a:r>
            <a:endParaRPr lang="en-DK" dirty="0"/>
          </a:p>
        </p:txBody>
      </p:sp>
      <p:sp>
        <p:nvSpPr>
          <p:cNvPr id="26" name="Text Placeholder 10">
            <a:extLst>
              <a:ext uri="{FF2B5EF4-FFF2-40B4-BE49-F238E27FC236}">
                <a16:creationId xmlns:a16="http://schemas.microsoft.com/office/drawing/2014/main" id="{0AF92051-5289-0B93-BA6E-D3641CE092D9}"/>
              </a:ext>
            </a:extLst>
          </p:cNvPr>
          <p:cNvSpPr>
            <a:spLocks noGrp="1"/>
          </p:cNvSpPr>
          <p:nvPr>
            <p:ph type="body" sz="quarter" idx="28"/>
          </p:nvPr>
        </p:nvSpPr>
        <p:spPr>
          <a:xfrm>
            <a:off x="4668271" y="4733646"/>
            <a:ext cx="2855458" cy="1179793"/>
          </a:xfrm>
          <a:prstGeom prst="rect">
            <a:avLst/>
          </a:prstGeom>
          <a:solidFill>
            <a:schemeClr val="accent2"/>
          </a:solidFill>
          <a:effectLst>
            <a:outerShdw blurRad="63500" sx="102000" sy="102000" algn="ctr" rotWithShape="0">
              <a:prstClr val="black">
                <a:alpha val="40000"/>
              </a:prstClr>
            </a:outerShdw>
          </a:effectLst>
        </p:spPr>
        <p:txBody>
          <a:bodyPr anchor="ctr" anchorCtr="0">
            <a:normAutofit/>
          </a:bodyPr>
          <a:lstStyle>
            <a:lvl1pPr marL="0" indent="0" algn="ctr">
              <a:buFontTx/>
              <a:buNone/>
              <a:defRPr sz="1800" cap="all" baseline="0">
                <a:solidFill>
                  <a:schemeClr val="accent3"/>
                </a:solidFill>
                <a:latin typeface="Montserrat" pitchFamily="2" charset="77"/>
              </a:defRPr>
            </a:lvl1pPr>
          </a:lstStyle>
          <a:p>
            <a:pPr lvl="0"/>
            <a:r>
              <a:rPr lang="en-GB"/>
              <a:t>Click to edit Master text styles</a:t>
            </a:r>
          </a:p>
        </p:txBody>
      </p:sp>
      <p:sp>
        <p:nvSpPr>
          <p:cNvPr id="27" name="Text Placeholder 10">
            <a:extLst>
              <a:ext uri="{FF2B5EF4-FFF2-40B4-BE49-F238E27FC236}">
                <a16:creationId xmlns:a16="http://schemas.microsoft.com/office/drawing/2014/main" id="{9285536F-EC8E-1ACE-0D53-E85C9E753850}"/>
              </a:ext>
            </a:extLst>
          </p:cNvPr>
          <p:cNvSpPr>
            <a:spLocks noGrp="1"/>
          </p:cNvSpPr>
          <p:nvPr>
            <p:ph type="body" sz="quarter" idx="29"/>
          </p:nvPr>
        </p:nvSpPr>
        <p:spPr>
          <a:xfrm>
            <a:off x="8604705" y="4733646"/>
            <a:ext cx="2855458" cy="1179793"/>
          </a:xfrm>
          <a:prstGeom prst="rect">
            <a:avLst/>
          </a:prstGeom>
          <a:solidFill>
            <a:schemeClr val="accent6"/>
          </a:solidFill>
          <a:effectLst>
            <a:outerShdw blurRad="63500" sx="102000" sy="102000" algn="ctr" rotWithShape="0">
              <a:prstClr val="black">
                <a:alpha val="40000"/>
              </a:prstClr>
            </a:outerShdw>
          </a:effectLst>
        </p:spPr>
        <p:txBody>
          <a:bodyPr anchor="ctr" anchorCtr="0">
            <a:normAutofit/>
          </a:bodyPr>
          <a:lstStyle>
            <a:lvl1pPr marL="0" indent="0" algn="ctr">
              <a:buFontTx/>
              <a:buNone/>
              <a:defRPr sz="1800" cap="all" baseline="0">
                <a:solidFill>
                  <a:schemeClr val="accent3"/>
                </a:solidFill>
                <a:latin typeface="Montserrat" pitchFamily="2" charset="77"/>
              </a:defRPr>
            </a:lvl1pPr>
          </a:lstStyle>
          <a:p>
            <a:pPr lvl="0"/>
            <a:r>
              <a:rPr lang="en-GB"/>
              <a:t>Click to edit Master text styles</a:t>
            </a:r>
          </a:p>
        </p:txBody>
      </p:sp>
      <p:sp>
        <p:nvSpPr>
          <p:cNvPr id="28" name="Slide Number Placeholder 5">
            <a:extLst>
              <a:ext uri="{FF2B5EF4-FFF2-40B4-BE49-F238E27FC236}">
                <a16:creationId xmlns:a16="http://schemas.microsoft.com/office/drawing/2014/main" id="{A0927C19-25D7-21F3-04A5-4AF00CBCCB13}"/>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A686198B-39E7-3A4A-938F-53E628813C19}" type="slidenum">
              <a:rPr lang="en-DK" smtClean="0"/>
              <a:t>‹#›</a:t>
            </a:fld>
            <a:endParaRPr lang="en-DK"/>
          </a:p>
        </p:txBody>
      </p:sp>
      <p:sp>
        <p:nvSpPr>
          <p:cNvPr id="29" name="Date Placeholder 3">
            <a:extLst>
              <a:ext uri="{FF2B5EF4-FFF2-40B4-BE49-F238E27FC236}">
                <a16:creationId xmlns:a16="http://schemas.microsoft.com/office/drawing/2014/main" id="{AB6D717D-7A45-5536-DBF2-52D00985B0A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338D11A6-F5CE-F146-8BF1-397927EB1BE5}" type="datetimeFigureOut">
              <a:rPr lang="en-DK" smtClean="0"/>
              <a:t>6/5/25</a:t>
            </a:fld>
            <a:endParaRPr lang="en-DK"/>
          </a:p>
        </p:txBody>
      </p:sp>
      <p:sp>
        <p:nvSpPr>
          <p:cNvPr id="31" name="Title Placeholder 12">
            <a:extLst>
              <a:ext uri="{FF2B5EF4-FFF2-40B4-BE49-F238E27FC236}">
                <a16:creationId xmlns:a16="http://schemas.microsoft.com/office/drawing/2014/main" id="{73C64483-E180-D1DF-B360-70D55F18B0F1}"/>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Tree>
    <p:extLst>
      <p:ext uri="{BB962C8B-B14F-4D97-AF65-F5344CB8AC3E}">
        <p14:creationId xmlns:p14="http://schemas.microsoft.com/office/powerpoint/2010/main" val="50877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hf sldNum="0" hdr="0" ftr="0" dt="0"/>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6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338D11A6-F5CE-F146-8BF1-397927EB1BE5}" type="datetimeFigureOut">
              <a:rPr lang="en-DK" smtClean="0"/>
              <a:t>6/5/25</a:t>
            </a:fld>
            <a:endParaRPr lang="en-DK"/>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pic>
        <p:nvPicPr>
          <p:cNvPr id="52" name="Picture 51">
            <a:extLst>
              <a:ext uri="{FF2B5EF4-FFF2-40B4-BE49-F238E27FC236}">
                <a16:creationId xmlns:a16="http://schemas.microsoft.com/office/drawing/2014/main" id="{7DCA1B78-706B-5F38-6B19-DD33339311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9053"/>
            <a:ext cx="4690638" cy="5486400"/>
          </a:xfrm>
          <a:prstGeom prst="rect">
            <a:avLst/>
          </a:prstGeom>
        </p:spPr>
      </p:pic>
    </p:spTree>
    <p:extLst>
      <p:ext uri="{BB962C8B-B14F-4D97-AF65-F5344CB8AC3E}">
        <p14:creationId xmlns:p14="http://schemas.microsoft.com/office/powerpoint/2010/main" val="868981305"/>
      </p:ext>
    </p:extLst>
  </p:cSld>
  <p:clrMapOvr>
    <a:masterClrMapping/>
  </p:clrMapOvr>
  <p:hf sldNum="0" hdr="0" ftr="0" dt="0"/>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7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338D11A6-F5CE-F146-8BF1-397927EB1BE5}" type="datetimeFigureOut">
              <a:rPr lang="en-DK" smtClean="0"/>
              <a:t>6/5/25</a:t>
            </a:fld>
            <a:endParaRPr lang="en-DK"/>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pic>
        <p:nvPicPr>
          <p:cNvPr id="52" name="Picture 51">
            <a:extLst>
              <a:ext uri="{FF2B5EF4-FFF2-40B4-BE49-F238E27FC236}">
                <a16:creationId xmlns:a16="http://schemas.microsoft.com/office/drawing/2014/main" id="{7DCA1B78-706B-5F38-6B19-DD33339311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9053"/>
            <a:ext cx="4690638" cy="5486400"/>
          </a:xfrm>
          <a:prstGeom prst="rect">
            <a:avLst/>
          </a:prstGeom>
        </p:spPr>
      </p:pic>
    </p:spTree>
    <p:extLst>
      <p:ext uri="{BB962C8B-B14F-4D97-AF65-F5344CB8AC3E}">
        <p14:creationId xmlns:p14="http://schemas.microsoft.com/office/powerpoint/2010/main" val="3521737746"/>
      </p:ext>
    </p:extLst>
  </p:cSld>
  <p:clrMapOvr>
    <a:masterClrMapping/>
  </p:clrMapOvr>
  <p:hf sldNum="0" hdr="0" ftr="0" dt="0"/>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9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338D11A6-F5CE-F146-8BF1-397927EB1BE5}" type="datetimeFigureOut">
              <a:rPr lang="en-DK" smtClean="0"/>
              <a:t>6/5/25</a:t>
            </a:fld>
            <a:endParaRPr lang="en-DK"/>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pic>
        <p:nvPicPr>
          <p:cNvPr id="10" name="Picture 9">
            <a:extLst>
              <a:ext uri="{FF2B5EF4-FFF2-40B4-BE49-F238E27FC236}">
                <a16:creationId xmlns:a16="http://schemas.microsoft.com/office/drawing/2014/main" id="{90DB728E-D109-C424-CB23-639CF5E145A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9054"/>
            <a:ext cx="4691063" cy="5490691"/>
          </a:xfrm>
          <a:prstGeom prst="rect">
            <a:avLst/>
          </a:prstGeom>
        </p:spPr>
      </p:pic>
    </p:spTree>
    <p:extLst>
      <p:ext uri="{BB962C8B-B14F-4D97-AF65-F5344CB8AC3E}">
        <p14:creationId xmlns:p14="http://schemas.microsoft.com/office/powerpoint/2010/main" val="953536491"/>
      </p:ext>
    </p:extLst>
  </p:cSld>
  <p:clrMapOvr>
    <a:masterClrMapping/>
  </p:clrMapOvr>
  <p:hf sldNum="0" hdr="0" ftr="0" dt="0"/>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14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F3FA2C3D-3152-8D43-BB1E-77FD4E0CA82C}" type="datetime7">
              <a:rPr lang="da-DK" smtClean="0"/>
              <a:t>05/06 2025</a:t>
            </a:fld>
            <a:endParaRPr lang="en-DK" dirty="0"/>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pic>
        <p:nvPicPr>
          <p:cNvPr id="4" name="Picture 3">
            <a:extLst>
              <a:ext uri="{FF2B5EF4-FFF2-40B4-BE49-F238E27FC236}">
                <a16:creationId xmlns:a16="http://schemas.microsoft.com/office/drawing/2014/main" id="{7BBC9F27-0DE4-C523-B194-FFFFEBE513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9054"/>
            <a:ext cx="4691063" cy="5490691"/>
          </a:xfrm>
          <a:prstGeom prst="rect">
            <a:avLst/>
          </a:prstGeom>
        </p:spPr>
      </p:pic>
      <p:sp>
        <p:nvSpPr>
          <p:cNvPr id="3" name="Round Diagonal Corner of Rectangle 30">
            <a:extLst>
              <a:ext uri="{FF2B5EF4-FFF2-40B4-BE49-F238E27FC236}">
                <a16:creationId xmlns:a16="http://schemas.microsoft.com/office/drawing/2014/main" id="{DF58BE00-F82B-F8CB-C014-042D48B558BC}"/>
              </a:ext>
            </a:extLst>
          </p:cNvPr>
          <p:cNvSpPr/>
          <p:nvPr userDrawn="1"/>
        </p:nvSpPr>
        <p:spPr>
          <a:xfrm>
            <a:off x="10215563" y="6405825"/>
            <a:ext cx="2011606"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5" name="Picture 4">
            <a:extLst>
              <a:ext uri="{FF2B5EF4-FFF2-40B4-BE49-F238E27FC236}">
                <a16:creationId xmlns:a16="http://schemas.microsoft.com/office/drawing/2014/main" id="{73CDF160-0A94-2FDB-9A65-E522371D100B}"/>
              </a:ext>
            </a:extLst>
          </p:cNvPr>
          <p:cNvPicPr>
            <a:picLocks noChangeAspect="1"/>
          </p:cNvPicPr>
          <p:nvPr userDrawn="1"/>
        </p:nvPicPr>
        <p:blipFill>
          <a:blip r:embed="rId6"/>
          <a:stretch>
            <a:fillRect/>
          </a:stretch>
        </p:blipFill>
        <p:spPr>
          <a:xfrm>
            <a:off x="11289802" y="6089087"/>
            <a:ext cx="1063232" cy="1049347"/>
          </a:xfrm>
          <a:prstGeom prst="rect">
            <a:avLst/>
          </a:prstGeom>
        </p:spPr>
      </p:pic>
      <p:pic>
        <p:nvPicPr>
          <p:cNvPr id="6" name="Picture 5">
            <a:extLst>
              <a:ext uri="{FF2B5EF4-FFF2-40B4-BE49-F238E27FC236}">
                <a16:creationId xmlns:a16="http://schemas.microsoft.com/office/drawing/2014/main" id="{BB5CB6CC-CC51-7CF4-1B7F-0DB7E33F3B3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Tree>
    <p:extLst>
      <p:ext uri="{BB962C8B-B14F-4D97-AF65-F5344CB8AC3E}">
        <p14:creationId xmlns:p14="http://schemas.microsoft.com/office/powerpoint/2010/main" val="3861044368"/>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15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338D11A6-F5CE-F146-8BF1-397927EB1BE5}" type="datetimeFigureOut">
              <a:rPr lang="en-DK" smtClean="0"/>
              <a:t>6/5/25</a:t>
            </a:fld>
            <a:endParaRPr lang="en-DK"/>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pic>
        <p:nvPicPr>
          <p:cNvPr id="5" name="Picture 4">
            <a:extLst>
              <a:ext uri="{FF2B5EF4-FFF2-40B4-BE49-F238E27FC236}">
                <a16:creationId xmlns:a16="http://schemas.microsoft.com/office/drawing/2014/main" id="{BC492981-1BCB-A434-D505-69722A4E92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9054"/>
            <a:ext cx="4691063" cy="5490691"/>
          </a:xfrm>
          <a:prstGeom prst="rect">
            <a:avLst/>
          </a:prstGeom>
        </p:spPr>
      </p:pic>
    </p:spTree>
    <p:extLst>
      <p:ext uri="{BB962C8B-B14F-4D97-AF65-F5344CB8AC3E}">
        <p14:creationId xmlns:p14="http://schemas.microsoft.com/office/powerpoint/2010/main" val="3618362623"/>
      </p:ext>
    </p:extLst>
  </p:cSld>
  <p:clrMapOvr>
    <a:masterClrMapping/>
  </p:clrMapOvr>
  <p:hf sldNum="0" hdr="0" ftr="0" dt="0"/>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13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338D11A6-F5CE-F146-8BF1-397927EB1BE5}" type="datetimeFigureOut">
              <a:rPr lang="en-DK" smtClean="0"/>
              <a:t>6/5/25</a:t>
            </a:fld>
            <a:endParaRPr lang="en-DK"/>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pic>
        <p:nvPicPr>
          <p:cNvPr id="8" name="Picture 7">
            <a:extLst>
              <a:ext uri="{FF2B5EF4-FFF2-40B4-BE49-F238E27FC236}">
                <a16:creationId xmlns:a16="http://schemas.microsoft.com/office/drawing/2014/main" id="{DF4C4A5E-8A4F-76E8-FE5F-E7101B132C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9054"/>
            <a:ext cx="4698245" cy="5490691"/>
          </a:xfrm>
          <a:prstGeom prst="rect">
            <a:avLst/>
          </a:prstGeom>
        </p:spPr>
      </p:pic>
    </p:spTree>
    <p:extLst>
      <p:ext uri="{BB962C8B-B14F-4D97-AF65-F5344CB8AC3E}">
        <p14:creationId xmlns:p14="http://schemas.microsoft.com/office/powerpoint/2010/main" val="2408294925"/>
      </p:ext>
    </p:extLst>
  </p:cSld>
  <p:clrMapOvr>
    <a:masterClrMapping/>
  </p:clrMapOvr>
  <p:hf sldNum="0" hdr="0" ftr="0" dt="0"/>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9_Title and Content_image1">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pic>
        <p:nvPicPr>
          <p:cNvPr id="10" name="Picture 9">
            <a:extLst>
              <a:ext uri="{FF2B5EF4-FFF2-40B4-BE49-F238E27FC236}">
                <a16:creationId xmlns:a16="http://schemas.microsoft.com/office/drawing/2014/main" id="{90DB728E-D109-C424-CB23-639CF5E145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30" y="-25383"/>
            <a:ext cx="4691063" cy="5490691"/>
          </a:xfrm>
          <a:prstGeom prst="rect">
            <a:avLst/>
          </a:prstGeom>
        </p:spPr>
      </p:pic>
      <p:pic>
        <p:nvPicPr>
          <p:cNvPr id="4" name="Picture 3">
            <a:extLst>
              <a:ext uri="{FF2B5EF4-FFF2-40B4-BE49-F238E27FC236}">
                <a16:creationId xmlns:a16="http://schemas.microsoft.com/office/drawing/2014/main" id="{3CB52FDC-0252-9F10-6468-E3E38E28EDE9}"/>
              </a:ext>
            </a:extLst>
          </p:cNvPr>
          <p:cNvPicPr>
            <a:picLocks noChangeAspect="1"/>
          </p:cNvPicPr>
          <p:nvPr/>
        </p:nvPicPr>
        <p:blipFill>
          <a:blip r:embed="rId3"/>
          <a:stretch>
            <a:fillRect/>
          </a:stretch>
        </p:blipFill>
        <p:spPr>
          <a:xfrm>
            <a:off x="11289802" y="6089087"/>
            <a:ext cx="1063232" cy="1049347"/>
          </a:xfrm>
          <a:prstGeom prst="rect">
            <a:avLst/>
          </a:prstGeom>
        </p:spPr>
      </p:pic>
      <p:pic>
        <p:nvPicPr>
          <p:cNvPr id="5" name="Picture 4">
            <a:extLst>
              <a:ext uri="{FF2B5EF4-FFF2-40B4-BE49-F238E27FC236}">
                <a16:creationId xmlns:a16="http://schemas.microsoft.com/office/drawing/2014/main" id="{95AD5D49-CD9D-CC36-3C66-71FB01823B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6" name="Slide Number Placeholder 5">
            <a:extLst>
              <a:ext uri="{FF2B5EF4-FFF2-40B4-BE49-F238E27FC236}">
                <a16:creationId xmlns:a16="http://schemas.microsoft.com/office/drawing/2014/main" id="{BCA7E924-0DEF-E9BC-5D01-2E929E241F1E}"/>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9" name="Date Placeholder 3">
            <a:extLst>
              <a:ext uri="{FF2B5EF4-FFF2-40B4-BE49-F238E27FC236}">
                <a16:creationId xmlns:a16="http://schemas.microsoft.com/office/drawing/2014/main" id="{5B346EB0-05B8-48CA-1CFA-4E3E80E517C9}"/>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1465495081"/>
      </p:ext>
    </p:extLst>
  </p:cSld>
  <p:clrMapOvr>
    <a:masterClrMapping/>
  </p:clrMapOvr>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10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338D11A6-F5CE-F146-8BF1-397927EB1BE5}" type="datetimeFigureOut">
              <a:rPr lang="en-DK" smtClean="0"/>
              <a:t>6/5/25</a:t>
            </a:fld>
            <a:endParaRPr lang="en-DK"/>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pic>
        <p:nvPicPr>
          <p:cNvPr id="4" name="Picture 3">
            <a:extLst>
              <a:ext uri="{FF2B5EF4-FFF2-40B4-BE49-F238E27FC236}">
                <a16:creationId xmlns:a16="http://schemas.microsoft.com/office/drawing/2014/main" id="{1251B386-EF6E-8DEA-96A0-9FD95A565245}"/>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10000"/>
                    </a14:imgEffect>
                    <a14:imgEffect>
                      <a14:brightnessContrast bright="-12000"/>
                    </a14:imgEffect>
                  </a14:imgLayer>
                </a14:imgProps>
              </a:ext>
              <a:ext uri="{28A0092B-C50C-407E-A947-70E740481C1C}">
                <a14:useLocalDpi xmlns:a14="http://schemas.microsoft.com/office/drawing/2010/main"/>
              </a:ext>
            </a:extLst>
          </a:blip>
          <a:srcRect/>
          <a:stretch/>
        </p:blipFill>
        <p:spPr>
          <a:xfrm>
            <a:off x="-1" y="-9054"/>
            <a:ext cx="4691063" cy="5490691"/>
          </a:xfrm>
          <a:prstGeom prst="rect">
            <a:avLst/>
          </a:prstGeom>
        </p:spPr>
      </p:pic>
    </p:spTree>
    <p:extLst>
      <p:ext uri="{BB962C8B-B14F-4D97-AF65-F5344CB8AC3E}">
        <p14:creationId xmlns:p14="http://schemas.microsoft.com/office/powerpoint/2010/main" val="1696600946"/>
      </p:ext>
    </p:extLst>
  </p:cSld>
  <p:clrMapOvr>
    <a:masterClrMapping/>
  </p:clrMapOvr>
  <p:hf sldNum="0" hdr="0" ftr="0" dt="0"/>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11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338D11A6-F5CE-F146-8BF1-397927EB1BE5}" type="datetimeFigureOut">
              <a:rPr lang="en-DK" smtClean="0"/>
              <a:t>6/5/25</a:t>
            </a:fld>
            <a:endParaRPr lang="en-DK"/>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pic>
        <p:nvPicPr>
          <p:cNvPr id="4" name="Picture 3">
            <a:extLst>
              <a:ext uri="{FF2B5EF4-FFF2-40B4-BE49-F238E27FC236}">
                <a16:creationId xmlns:a16="http://schemas.microsoft.com/office/drawing/2014/main" id="{13EA8EA5-749C-5FFD-21C0-6F9BD563A9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9054"/>
            <a:ext cx="4691063" cy="5490691"/>
          </a:xfrm>
          <a:prstGeom prst="rect">
            <a:avLst/>
          </a:prstGeom>
        </p:spPr>
      </p:pic>
      <p:pic>
        <p:nvPicPr>
          <p:cNvPr id="11" name="Picture 10">
            <a:extLst>
              <a:ext uri="{FF2B5EF4-FFF2-40B4-BE49-F238E27FC236}">
                <a16:creationId xmlns:a16="http://schemas.microsoft.com/office/drawing/2014/main" id="{FCDD3ED0-57D6-222C-883E-2C346A1D05D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81" y="-9055"/>
            <a:ext cx="4691063" cy="5490692"/>
          </a:xfrm>
          <a:prstGeom prst="rect">
            <a:avLst/>
          </a:prstGeom>
        </p:spPr>
      </p:pic>
    </p:spTree>
    <p:extLst>
      <p:ext uri="{BB962C8B-B14F-4D97-AF65-F5344CB8AC3E}">
        <p14:creationId xmlns:p14="http://schemas.microsoft.com/office/powerpoint/2010/main" val="300899487"/>
      </p:ext>
    </p:extLst>
  </p:cSld>
  <p:clrMapOvr>
    <a:masterClrMapping/>
  </p:clrMapOvr>
  <p:hf sldNum="0" hdr="0" ftr="0" dt="0"/>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8_Title and Content_image1">
    <p:bg>
      <p:bgPr>
        <a:solidFill>
          <a:schemeClr val="bg1"/>
        </a:solidFill>
        <a:effectLst/>
      </p:bgPr>
    </p:bg>
    <p:spTree>
      <p:nvGrpSpPr>
        <p:cNvPr id="1" name=""/>
        <p:cNvGrpSpPr/>
        <p:nvPr/>
      </p:nvGrpSpPr>
      <p:grpSpPr>
        <a:xfrm>
          <a:off x="0" y="0"/>
          <a:ext cx="0" cy="0"/>
          <a:chOff x="0" y="0"/>
          <a:chExt cx="0" cy="0"/>
        </a:xfrm>
      </p:grpSpPr>
      <p:sp>
        <p:nvSpPr>
          <p:cNvPr id="47" name="Round Diagonal Corner of Rectangle 30">
            <a:extLst>
              <a:ext uri="{FF2B5EF4-FFF2-40B4-BE49-F238E27FC236}">
                <a16:creationId xmlns:a16="http://schemas.microsoft.com/office/drawing/2014/main" id="{7ABA29AC-3EA3-E9FE-3A54-9AD7153C883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8" name="Picture 47">
            <a:extLst>
              <a:ext uri="{FF2B5EF4-FFF2-40B4-BE49-F238E27FC236}">
                <a16:creationId xmlns:a16="http://schemas.microsoft.com/office/drawing/2014/main" id="{EAA60A34-AD22-11E4-11BE-360F5AF11BA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34" name="Rectangle 33">
            <a:extLst>
              <a:ext uri="{FF2B5EF4-FFF2-40B4-BE49-F238E27FC236}">
                <a16:creationId xmlns:a16="http://schemas.microsoft.com/office/drawing/2014/main" id="{EE1090A4-AB87-E861-2451-52AB696AE56C}"/>
              </a:ext>
            </a:extLst>
          </p:cNvPr>
          <p:cNvSpPr/>
          <p:nvPr/>
        </p:nvSpPr>
        <p:spPr>
          <a:xfrm>
            <a:off x="2799122" y="-9053"/>
            <a:ext cx="2401556" cy="6867053"/>
          </a:xfrm>
          <a:prstGeom prst="rect">
            <a:avLst/>
          </a:prstGeom>
          <a:gradFill flip="none" rotWithShape="1">
            <a:gsLst>
              <a:gs pos="0">
                <a:schemeClr val="accent1">
                  <a:lumMod val="5000"/>
                  <a:lumOff val="95000"/>
                  <a:alpha val="0"/>
                </a:schemeClr>
              </a:gs>
              <a:gs pos="47000">
                <a:schemeClr val="bg1">
                  <a:alpha val="60000"/>
                </a:schemeClr>
              </a:gs>
              <a:gs pos="98000">
                <a:schemeClr val="bg1"/>
              </a:gs>
              <a:gs pos="7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1174196-D433-4960-377D-E4561F3249B1}"/>
              </a:ext>
            </a:extLst>
          </p:cNvPr>
          <p:cNvSpPr>
            <a:spLocks noGrp="1"/>
          </p:cNvSpPr>
          <p:nvPr>
            <p:ph type="title"/>
          </p:nvPr>
        </p:nvSpPr>
        <p:spPr>
          <a:xfrm>
            <a:off x="5159374" y="642072"/>
            <a:ext cx="6315120" cy="1058141"/>
          </a:xfrm>
          <a:prstGeom prst="rect">
            <a:avLst/>
          </a:prstGeom>
        </p:spPr>
        <p:txBody>
          <a:bodyPr/>
          <a:lstStyle>
            <a:lvl1pPr>
              <a:defRPr b="1" i="0" cap="none" baseline="0">
                <a:solidFill>
                  <a:schemeClr val="accent3"/>
                </a:solidFill>
              </a:defRPr>
            </a:lvl1pPr>
          </a:lstStyle>
          <a:p>
            <a:r>
              <a:rPr lang="en-GB"/>
              <a:t>Click to edit Master title style</a:t>
            </a:r>
            <a:endParaRPr lang="en-DK" dirty="0"/>
          </a:p>
        </p:txBody>
      </p:sp>
      <p:sp>
        <p:nvSpPr>
          <p:cNvPr id="20" name="Content Placeholder 19">
            <a:extLst>
              <a:ext uri="{FF2B5EF4-FFF2-40B4-BE49-F238E27FC236}">
                <a16:creationId xmlns:a16="http://schemas.microsoft.com/office/drawing/2014/main" id="{3C9C2222-2563-6467-2FDF-53B8C38211AC}"/>
              </a:ext>
            </a:extLst>
          </p:cNvPr>
          <p:cNvSpPr>
            <a:spLocks noGrp="1"/>
          </p:cNvSpPr>
          <p:nvPr>
            <p:ph sz="quarter" idx="14"/>
          </p:nvPr>
        </p:nvSpPr>
        <p:spPr>
          <a:xfrm>
            <a:off x="5159374" y="1736375"/>
            <a:ext cx="6300790" cy="4680300"/>
          </a:xfrm>
          <a:prstGeom prst="rect">
            <a:avLst/>
          </a:prstGeom>
        </p:spPr>
        <p:txBody>
          <a:bodyPr/>
          <a:lstStyle>
            <a:lvl2pPr>
              <a:defRPr>
                <a:solidFill>
                  <a:schemeClr val="accent2"/>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8" name="Slide Number Placeholder 5">
            <a:extLst>
              <a:ext uri="{FF2B5EF4-FFF2-40B4-BE49-F238E27FC236}">
                <a16:creationId xmlns:a16="http://schemas.microsoft.com/office/drawing/2014/main" id="{5091E352-BAE5-5FEA-CFB5-2A1E7BAD4BD1}"/>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pic>
        <p:nvPicPr>
          <p:cNvPr id="46" name="Picture 45">
            <a:extLst>
              <a:ext uri="{FF2B5EF4-FFF2-40B4-BE49-F238E27FC236}">
                <a16:creationId xmlns:a16="http://schemas.microsoft.com/office/drawing/2014/main" id="{D33FBBCD-2BB1-8C6B-6081-E1A531056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5" y="6530285"/>
            <a:ext cx="1152009" cy="241875"/>
          </a:xfrm>
          <a:prstGeom prst="rect">
            <a:avLst/>
          </a:prstGeom>
        </p:spPr>
      </p:pic>
      <p:sp>
        <p:nvSpPr>
          <p:cNvPr id="49" name="Date Placeholder 3">
            <a:extLst>
              <a:ext uri="{FF2B5EF4-FFF2-40B4-BE49-F238E27FC236}">
                <a16:creationId xmlns:a16="http://schemas.microsoft.com/office/drawing/2014/main" id="{D830175E-F21C-E475-A028-57431808D180}"/>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338D11A6-F5CE-F146-8BF1-397927EB1BE5}" type="datetimeFigureOut">
              <a:rPr lang="en-DK" smtClean="0"/>
              <a:t>6/5/25</a:t>
            </a:fld>
            <a:endParaRPr lang="en-DK"/>
          </a:p>
        </p:txBody>
      </p:sp>
      <p:sp>
        <p:nvSpPr>
          <p:cNvPr id="50" name="TextBox 49">
            <a:extLst>
              <a:ext uri="{FF2B5EF4-FFF2-40B4-BE49-F238E27FC236}">
                <a16:creationId xmlns:a16="http://schemas.microsoft.com/office/drawing/2014/main" id="{240EAB3E-5AB9-1C85-3BC8-B839D01C256A}"/>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sp>
        <p:nvSpPr>
          <p:cNvPr id="6" name="Round Diagonal Corner of Rectangle 5">
            <a:extLst>
              <a:ext uri="{FF2B5EF4-FFF2-40B4-BE49-F238E27FC236}">
                <a16:creationId xmlns:a16="http://schemas.microsoft.com/office/drawing/2014/main" id="{6D2AE5C5-715F-A0B9-1480-2C8E9D2B7E45}"/>
              </a:ext>
            </a:extLst>
          </p:cNvPr>
          <p:cNvSpPr>
            <a:spLocks noChangeAspect="1"/>
          </p:cNvSpPr>
          <p:nvPr/>
        </p:nvSpPr>
        <p:spPr>
          <a:xfrm>
            <a:off x="-556591" y="-556592"/>
            <a:ext cx="5241600" cy="6042479"/>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1001512109"/>
      </p:ext>
    </p:extLst>
  </p:cSld>
  <p:clrMapOvr>
    <a:masterClrMapping/>
  </p:clrMapOvr>
  <p:hf sldNum="0" hdr="0" ftr="0" dt="0"/>
  <p:extLst>
    <p:ext uri="{DCECCB84-F9BA-43D5-87BE-67443E8EF086}">
      <p15:sldGuideLst xmlns:p15="http://schemas.microsoft.com/office/powerpoint/2012/main">
        <p15:guide id="1" orient="horz" pos="3453">
          <p15:clr>
            <a:srgbClr val="FBAE40"/>
          </p15:clr>
        </p15:guide>
        <p15:guide id="2" pos="3228">
          <p15:clr>
            <a:srgbClr val="FBAE40"/>
          </p15:clr>
        </p15:guide>
        <p15:guide id="3" pos="2955">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IMAGE fullscreen">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FCB6C2-E44B-96C6-112A-337BCA8D35D8}"/>
              </a:ext>
            </a:extLst>
          </p:cNvPr>
          <p:cNvSpPr>
            <a:spLocks noGrp="1"/>
          </p:cNvSpPr>
          <p:nvPr>
            <p:ph type="pic" sz="quarter" idx="13" hasCustomPrompt="1"/>
          </p:nvPr>
        </p:nvSpPr>
        <p:spPr>
          <a:xfrm>
            <a:off x="0" y="0"/>
            <a:ext cx="12192000" cy="6854825"/>
          </a:xfrm>
          <a:prstGeom prst="rect">
            <a:avLst/>
          </a:prstGeom>
          <a:solidFill>
            <a:schemeClr val="accent5"/>
          </a:solidFill>
        </p:spPr>
        <p:txBody>
          <a:bodyPr anchor="ctr" anchorCtr="1"/>
          <a:lstStyle>
            <a:lvl1pPr marL="0" indent="0" algn="ctr">
              <a:buNone/>
              <a:defRPr>
                <a:solidFill>
                  <a:schemeClr val="bg1"/>
                </a:solidFill>
                <a:sym typeface="Wingdings" pitchFamily="2" charset="2"/>
              </a:defRPr>
            </a:lvl1pPr>
          </a:lstStyle>
          <a:p>
            <a:r>
              <a:rPr lang="en-GB" dirty="0"/>
              <a:t>		Click to place an image filling the entire slide, </a:t>
            </a:r>
          </a:p>
          <a:p>
            <a:r>
              <a:rPr lang="en-GB" dirty="0"/>
              <a:t>please don’t move the logo, the dotted frame around it will </a:t>
            </a:r>
          </a:p>
          <a:p>
            <a:r>
              <a:rPr lang="en-GB" dirty="0" err="1"/>
              <a:t>disapear</a:t>
            </a:r>
            <a:r>
              <a:rPr lang="en-GB" dirty="0"/>
              <a:t> in slide show mode </a:t>
            </a:r>
          </a:p>
        </p:txBody>
      </p:sp>
      <p:sp>
        <p:nvSpPr>
          <p:cNvPr id="15" name="Text Placeholder 14">
            <a:extLst>
              <a:ext uri="{FF2B5EF4-FFF2-40B4-BE49-F238E27FC236}">
                <a16:creationId xmlns:a16="http://schemas.microsoft.com/office/drawing/2014/main" id="{DFCE382B-10B0-8266-4A96-FF37FA408733}"/>
              </a:ext>
            </a:extLst>
          </p:cNvPr>
          <p:cNvSpPr>
            <a:spLocks noGrp="1"/>
          </p:cNvSpPr>
          <p:nvPr>
            <p:ph type="body" sz="quarter" idx="14" hasCustomPrompt="1"/>
          </p:nvPr>
        </p:nvSpPr>
        <p:spPr>
          <a:xfrm>
            <a:off x="630239" y="6404741"/>
            <a:ext cx="1406751" cy="3583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DK" dirty="0"/>
              <a:t> </a:t>
            </a:r>
          </a:p>
        </p:txBody>
      </p:sp>
      <p:sp>
        <p:nvSpPr>
          <p:cNvPr id="2" name="Date Placeholder 1">
            <a:extLst>
              <a:ext uri="{FF2B5EF4-FFF2-40B4-BE49-F238E27FC236}">
                <a16:creationId xmlns:a16="http://schemas.microsoft.com/office/drawing/2014/main" id="{06790A3E-BDB0-EE11-5C10-984E62E8C6A7}"/>
              </a:ext>
            </a:extLst>
          </p:cNvPr>
          <p:cNvSpPr>
            <a:spLocks noGrp="1"/>
          </p:cNvSpPr>
          <p:nvPr>
            <p:ph type="dt" sz="half" idx="15"/>
          </p:nvPr>
        </p:nvSpPr>
        <p:spPr>
          <a:xfrm>
            <a:off x="9675807" y="6490379"/>
            <a:ext cx="1554802" cy="93543"/>
          </a:xfrm>
          <a:prstGeom prst="rect">
            <a:avLst/>
          </a:prstGeom>
        </p:spPr>
        <p:txBody>
          <a:bodyPr/>
          <a:lstStyle/>
          <a:p>
            <a:fld id="{338D11A6-F5CE-F146-8BF1-397927EB1BE5}" type="datetimeFigureOut">
              <a:rPr lang="en-DK" smtClean="0"/>
              <a:t>6/5/25</a:t>
            </a:fld>
            <a:endParaRPr lang="en-DK"/>
          </a:p>
        </p:txBody>
      </p:sp>
      <p:sp>
        <p:nvSpPr>
          <p:cNvPr id="3" name="Slide Number Placeholder 2">
            <a:extLst>
              <a:ext uri="{FF2B5EF4-FFF2-40B4-BE49-F238E27FC236}">
                <a16:creationId xmlns:a16="http://schemas.microsoft.com/office/drawing/2014/main" id="{E8F07674-892B-E5C5-0BB2-F979CE9F8A80}"/>
              </a:ext>
            </a:extLst>
          </p:cNvPr>
          <p:cNvSpPr>
            <a:spLocks noGrp="1"/>
          </p:cNvSpPr>
          <p:nvPr>
            <p:ph type="sldNum" sz="quarter" idx="16"/>
          </p:nvPr>
        </p:nvSpPr>
        <p:spPr/>
        <p:txBody>
          <a:bodyPr/>
          <a:lstStyle/>
          <a:p>
            <a:fld id="{A686198B-39E7-3A4A-938F-53E628813C19}" type="slidenum">
              <a:rPr lang="en-DK" smtClean="0"/>
              <a:t>‹#›</a:t>
            </a:fld>
            <a:endParaRPr lang="en-DK"/>
          </a:p>
        </p:txBody>
      </p:sp>
      <p:sp>
        <p:nvSpPr>
          <p:cNvPr id="10" name="TextBox 9">
            <a:extLst>
              <a:ext uri="{FF2B5EF4-FFF2-40B4-BE49-F238E27FC236}">
                <a16:creationId xmlns:a16="http://schemas.microsoft.com/office/drawing/2014/main" id="{0A7B6C20-F9FD-4EEA-BFD6-DD4B06DAC3E2}"/>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DK" sz="800" b="0" i="0" dirty="0">
                <a:solidFill>
                  <a:schemeClr val="bg1">
                    <a:alpha val="65000"/>
                  </a:schemeClr>
                </a:solidFill>
                <a:latin typeface="Montserrat" pitchFamily="2" charset="77"/>
              </a:rPr>
              <a:t>Northern EU Gateways</a:t>
            </a:r>
          </a:p>
        </p:txBody>
      </p:sp>
    </p:spTree>
    <p:extLst>
      <p:ext uri="{BB962C8B-B14F-4D97-AF65-F5344CB8AC3E}">
        <p14:creationId xmlns:p14="http://schemas.microsoft.com/office/powerpoint/2010/main" val="330109946"/>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6_Title_only">
    <p:spTree>
      <p:nvGrpSpPr>
        <p:cNvPr id="1" name=""/>
        <p:cNvGrpSpPr/>
        <p:nvPr/>
      </p:nvGrpSpPr>
      <p:grpSpPr>
        <a:xfrm>
          <a:off x="0" y="0"/>
          <a:ext cx="0" cy="0"/>
          <a:chOff x="0" y="0"/>
          <a:chExt cx="0" cy="0"/>
        </a:xfrm>
      </p:grpSpPr>
      <p:sp>
        <p:nvSpPr>
          <p:cNvPr id="8" name="Title Placeholder 12">
            <a:extLst>
              <a:ext uri="{FF2B5EF4-FFF2-40B4-BE49-F238E27FC236}">
                <a16:creationId xmlns:a16="http://schemas.microsoft.com/office/drawing/2014/main" id="{C1574F13-CD51-E533-0F00-46CA1F01F3E5}"/>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9" name="Slide Number Placeholder 5">
            <a:extLst>
              <a:ext uri="{FF2B5EF4-FFF2-40B4-BE49-F238E27FC236}">
                <a16:creationId xmlns:a16="http://schemas.microsoft.com/office/drawing/2014/main" id="{6AFD44C4-544E-B751-9624-C9C2DA8937BE}"/>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sp>
        <p:nvSpPr>
          <p:cNvPr id="10" name="Date Placeholder 3">
            <a:extLst>
              <a:ext uri="{FF2B5EF4-FFF2-40B4-BE49-F238E27FC236}">
                <a16:creationId xmlns:a16="http://schemas.microsoft.com/office/drawing/2014/main" id="{6B94FF55-6B50-5E9B-ED5B-7286E09AADE2}"/>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338D11A6-F5CE-F146-8BF1-397927EB1BE5}" type="datetimeFigureOut">
              <a:rPr lang="en-DK" smtClean="0"/>
              <a:t>6/5/25</a:t>
            </a:fld>
            <a:endParaRPr lang="en-DK"/>
          </a:p>
        </p:txBody>
      </p:sp>
    </p:spTree>
    <p:extLst>
      <p:ext uri="{BB962C8B-B14F-4D97-AF65-F5344CB8AC3E}">
        <p14:creationId xmlns:p14="http://schemas.microsoft.com/office/powerpoint/2010/main" val="2409762303"/>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7_Big text centere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6FE266D-8498-5614-626E-396818D9B1DD}"/>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sp>
        <p:nvSpPr>
          <p:cNvPr id="9" name="Rectangle 8">
            <a:extLst>
              <a:ext uri="{FF2B5EF4-FFF2-40B4-BE49-F238E27FC236}">
                <a16:creationId xmlns:a16="http://schemas.microsoft.com/office/drawing/2014/main" id="{D0EA9A1F-25B2-12AB-D7A7-16B94ED6EB1D}"/>
              </a:ext>
            </a:extLst>
          </p:cNvPr>
          <p:cNvSpPr/>
          <p:nvPr/>
        </p:nvSpPr>
        <p:spPr>
          <a:xfrm>
            <a:off x="1" y="0"/>
            <a:ext cx="12192000" cy="1537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Date Placeholder 3">
            <a:extLst>
              <a:ext uri="{FF2B5EF4-FFF2-40B4-BE49-F238E27FC236}">
                <a16:creationId xmlns:a16="http://schemas.microsoft.com/office/drawing/2014/main" id="{9F8600BF-7F61-5CDB-6EED-556859F4A028}"/>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230863F8-AA7B-134E-AA26-B9EA347F021B}" type="datetime7">
              <a:rPr lang="da-DK" smtClean="0"/>
              <a:t>05/06 2025</a:t>
            </a:fld>
            <a:endParaRPr lang="en-DK"/>
          </a:p>
        </p:txBody>
      </p:sp>
      <p:sp>
        <p:nvSpPr>
          <p:cNvPr id="10" name="Text Placeholder 9">
            <a:extLst>
              <a:ext uri="{FF2B5EF4-FFF2-40B4-BE49-F238E27FC236}">
                <a16:creationId xmlns:a16="http://schemas.microsoft.com/office/drawing/2014/main" id="{484A48A9-C45A-0E70-87D8-6D723B6FA4C7}"/>
              </a:ext>
            </a:extLst>
          </p:cNvPr>
          <p:cNvSpPr>
            <a:spLocks noGrp="1"/>
          </p:cNvSpPr>
          <p:nvPr>
            <p:ph type="body" sz="quarter" idx="13"/>
          </p:nvPr>
        </p:nvSpPr>
        <p:spPr>
          <a:xfrm>
            <a:off x="587375" y="1412875"/>
            <a:ext cx="10872788" cy="4284150"/>
          </a:xfrm>
          <a:prstGeom prst="rect">
            <a:avLst/>
          </a:prstGeom>
          <a:ln w="57150" cmpd="sng">
            <a:noFill/>
            <a:extLst>
              <a:ext uri="{C807C97D-BFC1-408E-A445-0C87EB9F89A2}">
                <ask:lineSketchStyleProps xmlns:ask="http://schemas.microsoft.com/office/drawing/2018/sketchyshapes" sd="1219033472">
                  <a:custGeom>
                    <a:avLst/>
                    <a:gdLst>
                      <a:gd name="connsiteX0" fmla="*/ 0 w 10504488"/>
                      <a:gd name="connsiteY0" fmla="*/ 0 h 563231"/>
                      <a:gd name="connsiteX1" fmla="*/ 268448 w 10504488"/>
                      <a:gd name="connsiteY1" fmla="*/ 0 h 563231"/>
                      <a:gd name="connsiteX2" fmla="*/ 1062120 w 10504488"/>
                      <a:gd name="connsiteY2" fmla="*/ 0 h 563231"/>
                      <a:gd name="connsiteX3" fmla="*/ 1645703 w 10504488"/>
                      <a:gd name="connsiteY3" fmla="*/ 0 h 563231"/>
                      <a:gd name="connsiteX4" fmla="*/ 1914151 w 10504488"/>
                      <a:gd name="connsiteY4" fmla="*/ 0 h 563231"/>
                      <a:gd name="connsiteX5" fmla="*/ 2497734 w 10504488"/>
                      <a:gd name="connsiteY5" fmla="*/ 0 h 563231"/>
                      <a:gd name="connsiteX6" fmla="*/ 3291406 w 10504488"/>
                      <a:gd name="connsiteY6" fmla="*/ 0 h 563231"/>
                      <a:gd name="connsiteX7" fmla="*/ 3769944 w 10504488"/>
                      <a:gd name="connsiteY7" fmla="*/ 0 h 563231"/>
                      <a:gd name="connsiteX8" fmla="*/ 4248482 w 10504488"/>
                      <a:gd name="connsiteY8" fmla="*/ 0 h 563231"/>
                      <a:gd name="connsiteX9" fmla="*/ 4832064 w 10504488"/>
                      <a:gd name="connsiteY9" fmla="*/ 0 h 563231"/>
                      <a:gd name="connsiteX10" fmla="*/ 5520692 w 10504488"/>
                      <a:gd name="connsiteY10" fmla="*/ 0 h 563231"/>
                      <a:gd name="connsiteX11" fmla="*/ 6209320 w 10504488"/>
                      <a:gd name="connsiteY11" fmla="*/ 0 h 563231"/>
                      <a:gd name="connsiteX12" fmla="*/ 6897947 w 10504488"/>
                      <a:gd name="connsiteY12" fmla="*/ 0 h 563231"/>
                      <a:gd name="connsiteX13" fmla="*/ 7691620 w 10504488"/>
                      <a:gd name="connsiteY13" fmla="*/ 0 h 563231"/>
                      <a:gd name="connsiteX14" fmla="*/ 8275202 w 10504488"/>
                      <a:gd name="connsiteY14" fmla="*/ 0 h 563231"/>
                      <a:gd name="connsiteX15" fmla="*/ 8963830 w 10504488"/>
                      <a:gd name="connsiteY15" fmla="*/ 0 h 563231"/>
                      <a:gd name="connsiteX16" fmla="*/ 9547412 w 10504488"/>
                      <a:gd name="connsiteY16" fmla="*/ 0 h 563231"/>
                      <a:gd name="connsiteX17" fmla="*/ 10504488 w 10504488"/>
                      <a:gd name="connsiteY17" fmla="*/ 0 h 563231"/>
                      <a:gd name="connsiteX18" fmla="*/ 10504488 w 10504488"/>
                      <a:gd name="connsiteY18" fmla="*/ 563231 h 563231"/>
                      <a:gd name="connsiteX19" fmla="*/ 9710816 w 10504488"/>
                      <a:gd name="connsiteY19" fmla="*/ 563231 h 563231"/>
                      <a:gd name="connsiteX20" fmla="*/ 9232278 w 10504488"/>
                      <a:gd name="connsiteY20" fmla="*/ 563231 h 563231"/>
                      <a:gd name="connsiteX21" fmla="*/ 8753740 w 10504488"/>
                      <a:gd name="connsiteY21" fmla="*/ 563231 h 563231"/>
                      <a:gd name="connsiteX22" fmla="*/ 8275202 w 10504488"/>
                      <a:gd name="connsiteY22" fmla="*/ 563231 h 563231"/>
                      <a:gd name="connsiteX23" fmla="*/ 7586575 w 10504488"/>
                      <a:gd name="connsiteY23" fmla="*/ 563231 h 563231"/>
                      <a:gd name="connsiteX24" fmla="*/ 7002992 w 10504488"/>
                      <a:gd name="connsiteY24" fmla="*/ 563231 h 563231"/>
                      <a:gd name="connsiteX25" fmla="*/ 6734544 w 10504488"/>
                      <a:gd name="connsiteY25" fmla="*/ 563231 h 563231"/>
                      <a:gd name="connsiteX26" fmla="*/ 6256006 w 10504488"/>
                      <a:gd name="connsiteY26" fmla="*/ 563231 h 563231"/>
                      <a:gd name="connsiteX27" fmla="*/ 5567379 w 10504488"/>
                      <a:gd name="connsiteY27" fmla="*/ 563231 h 563231"/>
                      <a:gd name="connsiteX28" fmla="*/ 5193886 w 10504488"/>
                      <a:gd name="connsiteY28" fmla="*/ 563231 h 563231"/>
                      <a:gd name="connsiteX29" fmla="*/ 4400213 w 10504488"/>
                      <a:gd name="connsiteY29" fmla="*/ 563231 h 563231"/>
                      <a:gd name="connsiteX30" fmla="*/ 3606541 w 10504488"/>
                      <a:gd name="connsiteY30" fmla="*/ 563231 h 563231"/>
                      <a:gd name="connsiteX31" fmla="*/ 3022958 w 10504488"/>
                      <a:gd name="connsiteY31" fmla="*/ 563231 h 563231"/>
                      <a:gd name="connsiteX32" fmla="*/ 2229286 w 10504488"/>
                      <a:gd name="connsiteY32" fmla="*/ 563231 h 563231"/>
                      <a:gd name="connsiteX33" fmla="*/ 1645703 w 10504488"/>
                      <a:gd name="connsiteY33" fmla="*/ 563231 h 563231"/>
                      <a:gd name="connsiteX34" fmla="*/ 957076 w 10504488"/>
                      <a:gd name="connsiteY34" fmla="*/ 563231 h 563231"/>
                      <a:gd name="connsiteX35" fmla="*/ 688628 w 10504488"/>
                      <a:gd name="connsiteY35" fmla="*/ 563231 h 563231"/>
                      <a:gd name="connsiteX36" fmla="*/ 0 w 10504488"/>
                      <a:gd name="connsiteY36" fmla="*/ 563231 h 563231"/>
                      <a:gd name="connsiteX37" fmla="*/ 0 w 10504488"/>
                      <a:gd name="connsiteY37" fmla="*/ 0 h 56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04488" h="563231" fill="none" extrusionOk="0">
                        <a:moveTo>
                          <a:pt x="0" y="0"/>
                        </a:moveTo>
                        <a:cubicBezTo>
                          <a:pt x="57077" y="-14950"/>
                          <a:pt x="199506" y="31447"/>
                          <a:pt x="268448" y="0"/>
                        </a:cubicBezTo>
                        <a:cubicBezTo>
                          <a:pt x="337390" y="-31447"/>
                          <a:pt x="845582" y="68392"/>
                          <a:pt x="1062120" y="0"/>
                        </a:cubicBezTo>
                        <a:cubicBezTo>
                          <a:pt x="1278658" y="-68392"/>
                          <a:pt x="1361324" y="15172"/>
                          <a:pt x="1645703" y="0"/>
                        </a:cubicBezTo>
                        <a:cubicBezTo>
                          <a:pt x="1930082" y="-15172"/>
                          <a:pt x="1843214" y="4264"/>
                          <a:pt x="1914151" y="0"/>
                        </a:cubicBezTo>
                        <a:cubicBezTo>
                          <a:pt x="1985088" y="-4264"/>
                          <a:pt x="2318815" y="5311"/>
                          <a:pt x="2497734" y="0"/>
                        </a:cubicBezTo>
                        <a:cubicBezTo>
                          <a:pt x="2676653" y="-5311"/>
                          <a:pt x="3122183" y="32838"/>
                          <a:pt x="3291406" y="0"/>
                        </a:cubicBezTo>
                        <a:cubicBezTo>
                          <a:pt x="3460629" y="-32838"/>
                          <a:pt x="3584211" y="45102"/>
                          <a:pt x="3769944" y="0"/>
                        </a:cubicBezTo>
                        <a:cubicBezTo>
                          <a:pt x="3955677" y="-45102"/>
                          <a:pt x="4045656" y="48332"/>
                          <a:pt x="4248482" y="0"/>
                        </a:cubicBezTo>
                        <a:cubicBezTo>
                          <a:pt x="4451308" y="-48332"/>
                          <a:pt x="4669362" y="43438"/>
                          <a:pt x="4832064" y="0"/>
                        </a:cubicBezTo>
                        <a:cubicBezTo>
                          <a:pt x="4994766" y="-43438"/>
                          <a:pt x="5268816" y="60441"/>
                          <a:pt x="5520692" y="0"/>
                        </a:cubicBezTo>
                        <a:cubicBezTo>
                          <a:pt x="5772568" y="-60441"/>
                          <a:pt x="6067544" y="11794"/>
                          <a:pt x="6209320" y="0"/>
                        </a:cubicBezTo>
                        <a:cubicBezTo>
                          <a:pt x="6351096" y="-11794"/>
                          <a:pt x="6556422" y="2442"/>
                          <a:pt x="6897947" y="0"/>
                        </a:cubicBezTo>
                        <a:cubicBezTo>
                          <a:pt x="7239472" y="-2442"/>
                          <a:pt x="7350071" y="91874"/>
                          <a:pt x="7691620" y="0"/>
                        </a:cubicBezTo>
                        <a:cubicBezTo>
                          <a:pt x="8033169" y="-91874"/>
                          <a:pt x="8042759" y="36533"/>
                          <a:pt x="8275202" y="0"/>
                        </a:cubicBezTo>
                        <a:cubicBezTo>
                          <a:pt x="8507645" y="-36533"/>
                          <a:pt x="8658219" y="57100"/>
                          <a:pt x="8963830" y="0"/>
                        </a:cubicBezTo>
                        <a:cubicBezTo>
                          <a:pt x="9269441" y="-57100"/>
                          <a:pt x="9330186" y="46631"/>
                          <a:pt x="9547412" y="0"/>
                        </a:cubicBezTo>
                        <a:cubicBezTo>
                          <a:pt x="9764638" y="-46631"/>
                          <a:pt x="10180097" y="48411"/>
                          <a:pt x="10504488" y="0"/>
                        </a:cubicBezTo>
                        <a:cubicBezTo>
                          <a:pt x="10558516" y="131686"/>
                          <a:pt x="10442527" y="317342"/>
                          <a:pt x="10504488" y="563231"/>
                        </a:cubicBezTo>
                        <a:cubicBezTo>
                          <a:pt x="10330933" y="651531"/>
                          <a:pt x="10057670" y="547418"/>
                          <a:pt x="9710816" y="563231"/>
                        </a:cubicBezTo>
                        <a:cubicBezTo>
                          <a:pt x="9363962" y="579044"/>
                          <a:pt x="9335411" y="541102"/>
                          <a:pt x="9232278" y="563231"/>
                        </a:cubicBezTo>
                        <a:cubicBezTo>
                          <a:pt x="9129145" y="585360"/>
                          <a:pt x="8990668" y="515575"/>
                          <a:pt x="8753740" y="563231"/>
                        </a:cubicBezTo>
                        <a:cubicBezTo>
                          <a:pt x="8516812" y="610887"/>
                          <a:pt x="8416407" y="524182"/>
                          <a:pt x="8275202" y="563231"/>
                        </a:cubicBezTo>
                        <a:cubicBezTo>
                          <a:pt x="8133997" y="602280"/>
                          <a:pt x="7903287" y="516291"/>
                          <a:pt x="7586575" y="563231"/>
                        </a:cubicBezTo>
                        <a:cubicBezTo>
                          <a:pt x="7269863" y="610171"/>
                          <a:pt x="7120837" y="550101"/>
                          <a:pt x="7002992" y="563231"/>
                        </a:cubicBezTo>
                        <a:cubicBezTo>
                          <a:pt x="6885147" y="576361"/>
                          <a:pt x="6802360" y="531913"/>
                          <a:pt x="6734544" y="563231"/>
                        </a:cubicBezTo>
                        <a:cubicBezTo>
                          <a:pt x="6666728" y="594549"/>
                          <a:pt x="6473020" y="556020"/>
                          <a:pt x="6256006" y="563231"/>
                        </a:cubicBezTo>
                        <a:cubicBezTo>
                          <a:pt x="6038992" y="570442"/>
                          <a:pt x="5800706" y="549636"/>
                          <a:pt x="5567379" y="563231"/>
                        </a:cubicBezTo>
                        <a:cubicBezTo>
                          <a:pt x="5334052" y="576826"/>
                          <a:pt x="5336933" y="534005"/>
                          <a:pt x="5193886" y="563231"/>
                        </a:cubicBezTo>
                        <a:cubicBezTo>
                          <a:pt x="5050839" y="592457"/>
                          <a:pt x="4621075" y="518459"/>
                          <a:pt x="4400213" y="563231"/>
                        </a:cubicBezTo>
                        <a:cubicBezTo>
                          <a:pt x="4179351" y="608003"/>
                          <a:pt x="3798477" y="499548"/>
                          <a:pt x="3606541" y="563231"/>
                        </a:cubicBezTo>
                        <a:cubicBezTo>
                          <a:pt x="3414605" y="626914"/>
                          <a:pt x="3231275" y="513702"/>
                          <a:pt x="3022958" y="563231"/>
                        </a:cubicBezTo>
                        <a:cubicBezTo>
                          <a:pt x="2814641" y="612760"/>
                          <a:pt x="2445559" y="512611"/>
                          <a:pt x="2229286" y="563231"/>
                        </a:cubicBezTo>
                        <a:cubicBezTo>
                          <a:pt x="2013013" y="613851"/>
                          <a:pt x="1901036" y="508532"/>
                          <a:pt x="1645703" y="563231"/>
                        </a:cubicBezTo>
                        <a:cubicBezTo>
                          <a:pt x="1390370" y="617930"/>
                          <a:pt x="1277865" y="536090"/>
                          <a:pt x="957076" y="563231"/>
                        </a:cubicBezTo>
                        <a:cubicBezTo>
                          <a:pt x="636287" y="590372"/>
                          <a:pt x="804040" y="534368"/>
                          <a:pt x="688628" y="563231"/>
                        </a:cubicBezTo>
                        <a:cubicBezTo>
                          <a:pt x="573216" y="592094"/>
                          <a:pt x="164435" y="499519"/>
                          <a:pt x="0" y="563231"/>
                        </a:cubicBezTo>
                        <a:cubicBezTo>
                          <a:pt x="-8745" y="300561"/>
                          <a:pt x="23802" y="238536"/>
                          <a:pt x="0" y="0"/>
                        </a:cubicBezTo>
                        <a:close/>
                      </a:path>
                      <a:path w="10504488" h="563231" stroke="0" extrusionOk="0">
                        <a:moveTo>
                          <a:pt x="0" y="0"/>
                        </a:moveTo>
                        <a:cubicBezTo>
                          <a:pt x="143534" y="-42931"/>
                          <a:pt x="349908" y="19516"/>
                          <a:pt x="478538" y="0"/>
                        </a:cubicBezTo>
                        <a:cubicBezTo>
                          <a:pt x="607168" y="-19516"/>
                          <a:pt x="677367" y="29546"/>
                          <a:pt x="746986" y="0"/>
                        </a:cubicBezTo>
                        <a:cubicBezTo>
                          <a:pt x="816605" y="-29546"/>
                          <a:pt x="1335709" y="12568"/>
                          <a:pt x="1540658" y="0"/>
                        </a:cubicBezTo>
                        <a:cubicBezTo>
                          <a:pt x="1745607" y="-12568"/>
                          <a:pt x="1838928" y="8845"/>
                          <a:pt x="2019196" y="0"/>
                        </a:cubicBezTo>
                        <a:cubicBezTo>
                          <a:pt x="2199464" y="-8845"/>
                          <a:pt x="2333071" y="16124"/>
                          <a:pt x="2497734" y="0"/>
                        </a:cubicBezTo>
                        <a:cubicBezTo>
                          <a:pt x="2662397" y="-16124"/>
                          <a:pt x="2918005" y="48399"/>
                          <a:pt x="3291406" y="0"/>
                        </a:cubicBezTo>
                        <a:cubicBezTo>
                          <a:pt x="3664807" y="-48399"/>
                          <a:pt x="3530965" y="22321"/>
                          <a:pt x="3664899" y="0"/>
                        </a:cubicBezTo>
                        <a:cubicBezTo>
                          <a:pt x="3798833" y="-22321"/>
                          <a:pt x="4298486" y="39094"/>
                          <a:pt x="4458572" y="0"/>
                        </a:cubicBezTo>
                        <a:cubicBezTo>
                          <a:pt x="4618658" y="-39094"/>
                          <a:pt x="4884088" y="58121"/>
                          <a:pt x="5252244" y="0"/>
                        </a:cubicBezTo>
                        <a:cubicBezTo>
                          <a:pt x="5620400" y="-58121"/>
                          <a:pt x="5650675" y="60581"/>
                          <a:pt x="5835827" y="0"/>
                        </a:cubicBezTo>
                        <a:cubicBezTo>
                          <a:pt x="6020979" y="-60581"/>
                          <a:pt x="6425822" y="59577"/>
                          <a:pt x="6629499" y="0"/>
                        </a:cubicBezTo>
                        <a:cubicBezTo>
                          <a:pt x="6833176" y="-59577"/>
                          <a:pt x="6915581" y="1473"/>
                          <a:pt x="7108037" y="0"/>
                        </a:cubicBezTo>
                        <a:cubicBezTo>
                          <a:pt x="7300493" y="-1473"/>
                          <a:pt x="7415182" y="36937"/>
                          <a:pt x="7586575" y="0"/>
                        </a:cubicBezTo>
                        <a:cubicBezTo>
                          <a:pt x="7757968" y="-36937"/>
                          <a:pt x="8020494" y="16284"/>
                          <a:pt x="8275202" y="0"/>
                        </a:cubicBezTo>
                        <a:cubicBezTo>
                          <a:pt x="8529910" y="-16284"/>
                          <a:pt x="8550327" y="22399"/>
                          <a:pt x="8753740" y="0"/>
                        </a:cubicBezTo>
                        <a:cubicBezTo>
                          <a:pt x="8957153" y="-22399"/>
                          <a:pt x="9223086" y="93341"/>
                          <a:pt x="9547412" y="0"/>
                        </a:cubicBezTo>
                        <a:cubicBezTo>
                          <a:pt x="9871738" y="-93341"/>
                          <a:pt x="10086201" y="82398"/>
                          <a:pt x="10504488" y="0"/>
                        </a:cubicBezTo>
                        <a:cubicBezTo>
                          <a:pt x="10521117" y="260613"/>
                          <a:pt x="10458821" y="410244"/>
                          <a:pt x="10504488" y="563231"/>
                        </a:cubicBezTo>
                        <a:cubicBezTo>
                          <a:pt x="10269582" y="574996"/>
                          <a:pt x="10038079" y="502745"/>
                          <a:pt x="9815860" y="563231"/>
                        </a:cubicBezTo>
                        <a:cubicBezTo>
                          <a:pt x="9593641" y="623717"/>
                          <a:pt x="9576320" y="521828"/>
                          <a:pt x="9442368" y="563231"/>
                        </a:cubicBezTo>
                        <a:cubicBezTo>
                          <a:pt x="9308416" y="604634"/>
                          <a:pt x="8978258" y="530852"/>
                          <a:pt x="8648695" y="563231"/>
                        </a:cubicBezTo>
                        <a:cubicBezTo>
                          <a:pt x="8319132" y="595610"/>
                          <a:pt x="8255117" y="562327"/>
                          <a:pt x="8065112" y="563231"/>
                        </a:cubicBezTo>
                        <a:cubicBezTo>
                          <a:pt x="7875107" y="564135"/>
                          <a:pt x="7797626" y="555819"/>
                          <a:pt x="7691620" y="563231"/>
                        </a:cubicBezTo>
                        <a:cubicBezTo>
                          <a:pt x="7585614" y="570643"/>
                          <a:pt x="7344066" y="539828"/>
                          <a:pt x="7108037" y="563231"/>
                        </a:cubicBezTo>
                        <a:cubicBezTo>
                          <a:pt x="6872008" y="586634"/>
                          <a:pt x="6967835" y="531498"/>
                          <a:pt x="6839589" y="563231"/>
                        </a:cubicBezTo>
                        <a:cubicBezTo>
                          <a:pt x="6711343" y="594964"/>
                          <a:pt x="6666876" y="558550"/>
                          <a:pt x="6571141" y="563231"/>
                        </a:cubicBezTo>
                        <a:cubicBezTo>
                          <a:pt x="6475406" y="567912"/>
                          <a:pt x="6155876" y="540585"/>
                          <a:pt x="5987558" y="563231"/>
                        </a:cubicBezTo>
                        <a:cubicBezTo>
                          <a:pt x="5819240" y="585877"/>
                          <a:pt x="5698628" y="528304"/>
                          <a:pt x="5614065" y="563231"/>
                        </a:cubicBezTo>
                        <a:cubicBezTo>
                          <a:pt x="5529502" y="598158"/>
                          <a:pt x="5134093" y="533611"/>
                          <a:pt x="4925438" y="563231"/>
                        </a:cubicBezTo>
                        <a:cubicBezTo>
                          <a:pt x="4716783" y="592851"/>
                          <a:pt x="4665856" y="526813"/>
                          <a:pt x="4551945" y="563231"/>
                        </a:cubicBezTo>
                        <a:cubicBezTo>
                          <a:pt x="4438034" y="599649"/>
                          <a:pt x="4185118" y="551614"/>
                          <a:pt x="3863317" y="563231"/>
                        </a:cubicBezTo>
                        <a:cubicBezTo>
                          <a:pt x="3541516" y="574848"/>
                          <a:pt x="3669875" y="536144"/>
                          <a:pt x="3594869" y="563231"/>
                        </a:cubicBezTo>
                        <a:cubicBezTo>
                          <a:pt x="3519863" y="590318"/>
                          <a:pt x="3231870" y="547435"/>
                          <a:pt x="2906242" y="563231"/>
                        </a:cubicBezTo>
                        <a:cubicBezTo>
                          <a:pt x="2580614" y="579027"/>
                          <a:pt x="2677438" y="527190"/>
                          <a:pt x="2532749" y="563231"/>
                        </a:cubicBezTo>
                        <a:cubicBezTo>
                          <a:pt x="2388060" y="599272"/>
                          <a:pt x="2324724" y="563084"/>
                          <a:pt x="2264301" y="563231"/>
                        </a:cubicBezTo>
                        <a:cubicBezTo>
                          <a:pt x="2203878" y="563378"/>
                          <a:pt x="2003710" y="540749"/>
                          <a:pt x="1890808" y="563231"/>
                        </a:cubicBezTo>
                        <a:cubicBezTo>
                          <a:pt x="1777906" y="585713"/>
                          <a:pt x="1391296" y="541596"/>
                          <a:pt x="1202180" y="563231"/>
                        </a:cubicBezTo>
                        <a:cubicBezTo>
                          <a:pt x="1013064" y="584866"/>
                          <a:pt x="926725" y="532205"/>
                          <a:pt x="828687" y="563231"/>
                        </a:cubicBezTo>
                        <a:cubicBezTo>
                          <a:pt x="730649" y="594257"/>
                          <a:pt x="648833" y="543072"/>
                          <a:pt x="560239" y="563231"/>
                        </a:cubicBezTo>
                        <a:cubicBezTo>
                          <a:pt x="471645" y="583390"/>
                          <a:pt x="126729" y="529024"/>
                          <a:pt x="0" y="563231"/>
                        </a:cubicBezTo>
                        <a:cubicBezTo>
                          <a:pt x="-51343" y="326801"/>
                          <a:pt x="19888" y="278719"/>
                          <a:pt x="0" y="0"/>
                        </a:cubicBezTo>
                        <a:close/>
                      </a:path>
                    </a:pathLst>
                  </a:custGeom>
                  <ask:type>
                    <ask:lineSketchNone/>
                  </ask:type>
                </ask:lineSketchStyleProps>
              </a:ext>
            </a:extLst>
          </a:ln>
        </p:spPr>
        <p:txBody>
          <a:bodyPr>
            <a:normAutofit/>
          </a:bodyPr>
          <a:lstStyle>
            <a:lvl1pPr marL="0" indent="0" algn="l">
              <a:buNone/>
              <a:defRPr sz="5400" b="0" i="1" baseline="0">
                <a:solidFill>
                  <a:schemeClr val="accent3"/>
                </a:solidFill>
                <a:latin typeface="IBM Plex Sans Light" panose="020B0403050203000203" pitchFamily="34" charset="0"/>
              </a:defRPr>
            </a:lvl1pPr>
            <a:lvl2pPr marL="457200" indent="0">
              <a:buNone/>
              <a:defRPr sz="3400" baseline="0"/>
            </a:lvl2pPr>
            <a:lvl3pPr marL="914400" indent="0">
              <a:buNone/>
              <a:defRPr sz="3400" baseline="0"/>
            </a:lvl3pPr>
            <a:lvl4pPr marL="1371600" indent="0">
              <a:buNone/>
              <a:defRPr sz="3400" baseline="0"/>
            </a:lvl4pPr>
            <a:lvl5pPr marL="1828800" indent="0">
              <a:buNone/>
              <a:defRPr sz="3400" baseline="0"/>
            </a:lvl5pPr>
          </a:lstStyle>
          <a:p>
            <a:pPr lvl="0"/>
            <a:r>
              <a:rPr lang="en-GB"/>
              <a:t>Click to edit Master text styles</a:t>
            </a:r>
          </a:p>
        </p:txBody>
      </p:sp>
      <p:sp>
        <p:nvSpPr>
          <p:cNvPr id="2" name="Rectangle 1">
            <a:extLst>
              <a:ext uri="{FF2B5EF4-FFF2-40B4-BE49-F238E27FC236}">
                <a16:creationId xmlns:a16="http://schemas.microsoft.com/office/drawing/2014/main" id="{99779A36-D24B-815A-58CD-6C6634458FAB}"/>
              </a:ext>
            </a:extLst>
          </p:cNvPr>
          <p:cNvSpPr/>
          <p:nvPr userDrawn="1"/>
        </p:nvSpPr>
        <p:spPr>
          <a:xfrm>
            <a:off x="3279" y="13333"/>
            <a:ext cx="4086019" cy="455434"/>
          </a:xfrm>
          <a:prstGeom prst="rect">
            <a:avLst/>
          </a:prstGeom>
          <a:gradFill flip="none" rotWithShape="1">
            <a:gsLst>
              <a:gs pos="0">
                <a:schemeClr val="accent1"/>
              </a:gs>
              <a:gs pos="21000">
                <a:schemeClr val="accent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3" name="Picture 2" descr="A picture containing text, clipart&#10;&#10;Description automatically generated">
            <a:extLst>
              <a:ext uri="{FF2B5EF4-FFF2-40B4-BE49-F238E27FC236}">
                <a16:creationId xmlns:a16="http://schemas.microsoft.com/office/drawing/2014/main" id="{B1529E82-691D-0A7A-A2FE-5A925F0601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934" y="67165"/>
            <a:ext cx="1411822" cy="358362"/>
          </a:xfrm>
          <a:prstGeom prst="rect">
            <a:avLst/>
          </a:prstGeom>
        </p:spPr>
      </p:pic>
    </p:spTree>
    <p:extLst>
      <p:ext uri="{BB962C8B-B14F-4D97-AF65-F5344CB8AC3E}">
        <p14:creationId xmlns:p14="http://schemas.microsoft.com/office/powerpoint/2010/main" val="85128707"/>
      </p:ext>
    </p:extLst>
  </p:cSld>
  <p:clrMapOvr>
    <a:masterClrMapping/>
  </p:clrMapOvr>
  <p:extLst>
    <p:ext uri="{DCECCB84-F9BA-43D5-87BE-67443E8EF086}">
      <p15:sldGuideLst xmlns:p15="http://schemas.microsoft.com/office/powerpoint/2012/main">
        <p15:guide id="5" orient="horz" pos="2137">
          <p15:clr>
            <a:srgbClr val="FBAE40"/>
          </p15:clr>
        </p15:guide>
        <p15:guide id="7" pos="7469">
          <p15:clr>
            <a:srgbClr val="FBAE40"/>
          </p15:clr>
        </p15:guide>
        <p15:guide id="8" pos="16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C071458A-2076-EF6D-0F19-B07FFA89DEFA}"/>
              </a:ext>
            </a:extLst>
          </p:cNvPr>
          <p:cNvSpPr>
            <a:spLocks noGrp="1"/>
          </p:cNvSpPr>
          <p:nvPr>
            <p:ph type="body" sz="quarter" idx="13"/>
          </p:nvPr>
        </p:nvSpPr>
        <p:spPr>
          <a:xfrm>
            <a:off x="603182" y="4887616"/>
            <a:ext cx="4978450" cy="1334271"/>
          </a:xfrm>
          <a:prstGeom prst="rect">
            <a:avLst/>
          </a:prstGeom>
          <a:solidFill>
            <a:schemeClr val="accent6"/>
          </a:solidFill>
          <a:effectLst>
            <a:outerShdw blurRad="50800" dist="38100" dir="2700000" algn="tl" rotWithShape="0">
              <a:prstClr val="black">
                <a:alpha val="40000"/>
              </a:prstClr>
            </a:outerShdw>
          </a:effectLst>
        </p:spPr>
        <p:txBody>
          <a:bodyPr lIns="144000" tIns="144000" rIns="0" bIns="0" anchor="t" anchorCtr="0">
            <a:normAutofit/>
          </a:bodyPr>
          <a:lstStyle>
            <a:lvl1pPr marL="0" indent="0" algn="l">
              <a:buFontTx/>
              <a:buNone/>
              <a:defRPr sz="2000" b="1" i="0" cap="none" baseline="0">
                <a:solidFill>
                  <a:schemeClr val="accent3"/>
                </a:solidFill>
                <a:latin typeface="Montserrat" pitchFamily="2" charset="77"/>
              </a:defRPr>
            </a:lvl1pPr>
          </a:lstStyle>
          <a:p>
            <a:pPr lvl="0"/>
            <a:r>
              <a:rPr lang="en-GB"/>
              <a:t>Click to edit Master text styles</a:t>
            </a:r>
          </a:p>
        </p:txBody>
      </p:sp>
      <p:sp>
        <p:nvSpPr>
          <p:cNvPr id="9" name="Picture Placeholder 9">
            <a:extLst>
              <a:ext uri="{FF2B5EF4-FFF2-40B4-BE49-F238E27FC236}">
                <a16:creationId xmlns:a16="http://schemas.microsoft.com/office/drawing/2014/main" id="{3E9CC9A1-FA0D-26CD-0C50-F34B230AC516}"/>
              </a:ext>
            </a:extLst>
          </p:cNvPr>
          <p:cNvSpPr>
            <a:spLocks noGrp="1"/>
          </p:cNvSpPr>
          <p:nvPr>
            <p:ph type="pic" sz="quarter" idx="16"/>
          </p:nvPr>
        </p:nvSpPr>
        <p:spPr>
          <a:xfrm>
            <a:off x="603182" y="1736726"/>
            <a:ext cx="4978450" cy="2869612"/>
          </a:xfrm>
          <a:prstGeom prst="rect">
            <a:avLst/>
          </a:prstGeom>
          <a:effectLst>
            <a:outerShdw blurRad="50800" dist="38100" dir="2700000" algn="tl" rotWithShape="0">
              <a:prstClr val="black">
                <a:alpha val="40000"/>
              </a:prstClr>
            </a:outerShdw>
          </a:effectLst>
        </p:spPr>
        <p:txBody>
          <a:bodyPr/>
          <a:lstStyle/>
          <a:p>
            <a:r>
              <a:rPr lang="en-GB"/>
              <a:t>Click icon to add picture</a:t>
            </a:r>
            <a:endParaRPr lang="en-DK" dirty="0"/>
          </a:p>
        </p:txBody>
      </p:sp>
      <p:sp>
        <p:nvSpPr>
          <p:cNvPr id="3" name="Text Placeholder 10">
            <a:extLst>
              <a:ext uri="{FF2B5EF4-FFF2-40B4-BE49-F238E27FC236}">
                <a16:creationId xmlns:a16="http://schemas.microsoft.com/office/drawing/2014/main" id="{2C1C3EE4-B9B7-633E-23D8-6E4D41A0B545}"/>
              </a:ext>
            </a:extLst>
          </p:cNvPr>
          <p:cNvSpPr>
            <a:spLocks noGrp="1"/>
          </p:cNvSpPr>
          <p:nvPr>
            <p:ph type="body" sz="quarter" idx="23"/>
          </p:nvPr>
        </p:nvSpPr>
        <p:spPr>
          <a:xfrm>
            <a:off x="6173689" y="4887617"/>
            <a:ext cx="4978450" cy="1334271"/>
          </a:xfrm>
          <a:prstGeom prst="rect">
            <a:avLst/>
          </a:prstGeom>
          <a:solidFill>
            <a:schemeClr val="accent6"/>
          </a:solidFill>
          <a:effectLst>
            <a:outerShdw blurRad="50800" dist="38100" dir="2700000" algn="tl" rotWithShape="0">
              <a:prstClr val="black">
                <a:alpha val="40000"/>
              </a:prstClr>
            </a:outerShdw>
          </a:effectLst>
        </p:spPr>
        <p:txBody>
          <a:bodyPr lIns="144000" tIns="144000" rIns="0" bIns="0" anchor="t" anchorCtr="0">
            <a:normAutofit/>
          </a:bodyPr>
          <a:lstStyle>
            <a:lvl1pPr marL="0" indent="0" algn="l">
              <a:buFontTx/>
              <a:buNone/>
              <a:defRPr sz="2000" b="1" i="0" cap="none" baseline="0">
                <a:solidFill>
                  <a:schemeClr val="accent3"/>
                </a:solidFill>
                <a:latin typeface="Montserrat" pitchFamily="2" charset="77"/>
              </a:defRPr>
            </a:lvl1pPr>
          </a:lstStyle>
          <a:p>
            <a:pPr lvl="0"/>
            <a:r>
              <a:rPr lang="en-GB"/>
              <a:t>Click to edit Master text styles</a:t>
            </a:r>
          </a:p>
        </p:txBody>
      </p:sp>
      <p:sp>
        <p:nvSpPr>
          <p:cNvPr id="6" name="Picture Placeholder 9">
            <a:extLst>
              <a:ext uri="{FF2B5EF4-FFF2-40B4-BE49-F238E27FC236}">
                <a16:creationId xmlns:a16="http://schemas.microsoft.com/office/drawing/2014/main" id="{C1D46D6A-3761-CA1D-F88C-8FA9BA52698A}"/>
              </a:ext>
            </a:extLst>
          </p:cNvPr>
          <p:cNvSpPr>
            <a:spLocks noGrp="1"/>
          </p:cNvSpPr>
          <p:nvPr>
            <p:ph type="pic" sz="quarter" idx="24"/>
          </p:nvPr>
        </p:nvSpPr>
        <p:spPr>
          <a:xfrm>
            <a:off x="6176913" y="1736726"/>
            <a:ext cx="4978450" cy="2869612"/>
          </a:xfrm>
          <a:prstGeom prst="rect">
            <a:avLst/>
          </a:prstGeom>
          <a:effectLst>
            <a:outerShdw blurRad="50800" dist="38100" dir="2700000" algn="tl" rotWithShape="0">
              <a:prstClr val="black">
                <a:alpha val="40000"/>
              </a:prstClr>
            </a:outerShdw>
          </a:effectLst>
        </p:spPr>
        <p:txBody>
          <a:bodyPr/>
          <a:lstStyle/>
          <a:p>
            <a:r>
              <a:rPr lang="en-GB"/>
              <a:t>Click icon to add picture</a:t>
            </a:r>
            <a:endParaRPr lang="en-DK" dirty="0"/>
          </a:p>
        </p:txBody>
      </p:sp>
      <p:sp>
        <p:nvSpPr>
          <p:cNvPr id="7" name="Slide Number Placeholder 5">
            <a:extLst>
              <a:ext uri="{FF2B5EF4-FFF2-40B4-BE49-F238E27FC236}">
                <a16:creationId xmlns:a16="http://schemas.microsoft.com/office/drawing/2014/main" id="{B22057C7-503B-2C09-695C-FB729C2DE078}"/>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sp>
        <p:nvSpPr>
          <p:cNvPr id="10" name="Date Placeholder 3">
            <a:extLst>
              <a:ext uri="{FF2B5EF4-FFF2-40B4-BE49-F238E27FC236}">
                <a16:creationId xmlns:a16="http://schemas.microsoft.com/office/drawing/2014/main" id="{6C794DCF-5091-4853-C4FA-3C15230EC742}"/>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338D11A6-F5CE-F146-8BF1-397927EB1BE5}" type="datetimeFigureOut">
              <a:rPr lang="en-DK" smtClean="0"/>
              <a:t>6/5/25</a:t>
            </a:fld>
            <a:endParaRPr lang="en-DK"/>
          </a:p>
        </p:txBody>
      </p:sp>
      <p:sp>
        <p:nvSpPr>
          <p:cNvPr id="11" name="Title Placeholder 12">
            <a:extLst>
              <a:ext uri="{FF2B5EF4-FFF2-40B4-BE49-F238E27FC236}">
                <a16:creationId xmlns:a16="http://schemas.microsoft.com/office/drawing/2014/main" id="{0D233782-E1DB-8C60-413A-1EA0A0EF7A70}"/>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Tree>
    <p:extLst>
      <p:ext uri="{BB962C8B-B14F-4D97-AF65-F5344CB8AC3E}">
        <p14:creationId xmlns:p14="http://schemas.microsoft.com/office/powerpoint/2010/main" val="3240218299"/>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BBD7E6-3E49-5184-C959-31776A1FBD71}"/>
              </a:ext>
            </a:extLst>
          </p:cNvPr>
          <p:cNvSpPr>
            <a:spLocks noGrp="1"/>
          </p:cNvSpPr>
          <p:nvPr>
            <p:ph type="body" sz="half" idx="2" hasCustomPrompt="1"/>
          </p:nvPr>
        </p:nvSpPr>
        <p:spPr>
          <a:xfrm>
            <a:off x="587376" y="1751015"/>
            <a:ext cx="3488722" cy="4162423"/>
          </a:xfrm>
          <a:prstGeom prst="rect">
            <a:avLst/>
          </a:prstGeom>
        </p:spPr>
        <p:txBody>
          <a:bodyPr lIns="0" tIns="0" rIns="180000" bIns="0">
            <a:normAutofit/>
          </a:bodyPr>
          <a:lstStyle>
            <a:lvl1pPr marL="0" indent="0">
              <a:buNone/>
              <a:defRPr sz="2400" baseline="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Here is the description of the image</a:t>
            </a:r>
          </a:p>
        </p:txBody>
      </p:sp>
      <p:sp>
        <p:nvSpPr>
          <p:cNvPr id="10" name="Media Placeholder 9">
            <a:extLst>
              <a:ext uri="{FF2B5EF4-FFF2-40B4-BE49-F238E27FC236}">
                <a16:creationId xmlns:a16="http://schemas.microsoft.com/office/drawing/2014/main" id="{80796CAB-9395-1CF2-0129-C56BEB9A1533}"/>
              </a:ext>
            </a:extLst>
          </p:cNvPr>
          <p:cNvSpPr>
            <a:spLocks noGrp="1" noChangeAspect="1"/>
          </p:cNvSpPr>
          <p:nvPr>
            <p:ph type="media" sz="quarter" idx="13"/>
          </p:nvPr>
        </p:nvSpPr>
        <p:spPr>
          <a:xfrm>
            <a:off x="4518991" y="1751013"/>
            <a:ext cx="6941171" cy="4162425"/>
          </a:xfrm>
          <a:prstGeom prst="rect">
            <a:avLst/>
          </a:prstGeom>
        </p:spPr>
        <p:txBody>
          <a:bodyPr>
            <a:noAutofit/>
          </a:bodyPr>
          <a:lstStyle>
            <a:lvl1pPr marL="0" indent="0">
              <a:buNone/>
              <a:defRPr/>
            </a:lvl1pPr>
          </a:lstStyle>
          <a:p>
            <a:r>
              <a:rPr lang="en-GB"/>
              <a:t>Click icon to add media</a:t>
            </a:r>
            <a:endParaRPr lang="en-DK" dirty="0"/>
          </a:p>
        </p:txBody>
      </p:sp>
      <p:sp>
        <p:nvSpPr>
          <p:cNvPr id="12" name="Slide Number Placeholder 5">
            <a:extLst>
              <a:ext uri="{FF2B5EF4-FFF2-40B4-BE49-F238E27FC236}">
                <a16:creationId xmlns:a16="http://schemas.microsoft.com/office/drawing/2014/main" id="{16D4C531-BBB8-2DDF-C8C0-72FA2A325776}"/>
              </a:ext>
            </a:extLst>
          </p:cNvPr>
          <p:cNvSpPr txBox="1">
            <a:spLocks/>
          </p:cNvSpPr>
          <p:nvPr/>
        </p:nvSpPr>
        <p:spPr>
          <a:xfrm>
            <a:off x="11232242" y="6454217"/>
            <a:ext cx="449395" cy="403783"/>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a:t>
            </a:fld>
            <a:endParaRPr lang="en-DK" dirty="0"/>
          </a:p>
        </p:txBody>
      </p:sp>
      <p:sp>
        <p:nvSpPr>
          <p:cNvPr id="13" name="Date Placeholder 3">
            <a:extLst>
              <a:ext uri="{FF2B5EF4-FFF2-40B4-BE49-F238E27FC236}">
                <a16:creationId xmlns:a16="http://schemas.microsoft.com/office/drawing/2014/main" id="{08981693-C29A-5059-7B60-3B6AAE83DA05}"/>
              </a:ext>
            </a:extLst>
          </p:cNvPr>
          <p:cNvSpPr>
            <a:spLocks noGrp="1"/>
          </p:cNvSpPr>
          <p:nvPr>
            <p:ph type="dt" sz="half" idx="14"/>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338D11A6-F5CE-F146-8BF1-397927EB1BE5}" type="datetimeFigureOut">
              <a:rPr lang="en-DK" smtClean="0"/>
              <a:t>6/5/25</a:t>
            </a:fld>
            <a:endParaRPr lang="en-DK"/>
          </a:p>
        </p:txBody>
      </p:sp>
      <p:sp>
        <p:nvSpPr>
          <p:cNvPr id="14" name="Title Placeholder 12">
            <a:extLst>
              <a:ext uri="{FF2B5EF4-FFF2-40B4-BE49-F238E27FC236}">
                <a16:creationId xmlns:a16="http://schemas.microsoft.com/office/drawing/2014/main" id="{0E7B8784-E240-D190-136D-6EE3E57F085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Tree>
    <p:extLst>
      <p:ext uri="{BB962C8B-B14F-4D97-AF65-F5344CB8AC3E}">
        <p14:creationId xmlns:p14="http://schemas.microsoft.com/office/powerpoint/2010/main" val="1971205530"/>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Title and Vertical Text">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5BD99384-E738-0474-AD74-90A8590BA099}"/>
              </a:ext>
            </a:extLst>
          </p:cNvPr>
          <p:cNvSpPr/>
          <p:nvPr/>
        </p:nvSpPr>
        <p:spPr>
          <a:xfrm>
            <a:off x="-270458" y="-306634"/>
            <a:ext cx="9272790" cy="1717950"/>
          </a:xfrm>
          <a:prstGeom prst="roundRect">
            <a:avLst>
              <a:gd name="adj" fmla="val 1734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Rectangle 11">
            <a:extLst>
              <a:ext uri="{FF2B5EF4-FFF2-40B4-BE49-F238E27FC236}">
                <a16:creationId xmlns:a16="http://schemas.microsoft.com/office/drawing/2014/main" id="{0E546335-0783-56B9-E641-BA87FD5E9021}"/>
              </a:ext>
            </a:extLst>
          </p:cNvPr>
          <p:cNvSpPr/>
          <p:nvPr/>
        </p:nvSpPr>
        <p:spPr>
          <a:xfrm>
            <a:off x="-270459" y="-1036838"/>
            <a:ext cx="9272789" cy="12155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Vertical Text Placeholder 2">
            <a:extLst>
              <a:ext uri="{FF2B5EF4-FFF2-40B4-BE49-F238E27FC236}">
                <a16:creationId xmlns:a16="http://schemas.microsoft.com/office/drawing/2014/main" id="{E7DF2A94-629B-3119-482C-E4AA0B87577C}"/>
              </a:ext>
            </a:extLst>
          </p:cNvPr>
          <p:cNvSpPr>
            <a:spLocks noGrp="1"/>
          </p:cNvSpPr>
          <p:nvPr>
            <p:ph type="body" orient="vert" idx="1"/>
          </p:nvPr>
        </p:nvSpPr>
        <p:spPr>
          <a:xfrm>
            <a:off x="587376" y="1730858"/>
            <a:ext cx="10867562" cy="418833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Tree>
    <p:extLst>
      <p:ext uri="{BB962C8B-B14F-4D97-AF65-F5344CB8AC3E}">
        <p14:creationId xmlns:p14="http://schemas.microsoft.com/office/powerpoint/2010/main" val="3798213918"/>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1B58EC0-78CB-F71A-4AB6-F22C808BCCC8}"/>
              </a:ext>
            </a:extLst>
          </p:cNvPr>
          <p:cNvSpPr/>
          <p:nvPr/>
        </p:nvSpPr>
        <p:spPr>
          <a:xfrm rot="5400000">
            <a:off x="6693979" y="2030541"/>
            <a:ext cx="6857999" cy="2796919"/>
          </a:xfrm>
          <a:prstGeom prst="roundRect">
            <a:avLst>
              <a:gd name="adj" fmla="val 1734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Rectangle 9">
            <a:extLst>
              <a:ext uri="{FF2B5EF4-FFF2-40B4-BE49-F238E27FC236}">
                <a16:creationId xmlns:a16="http://schemas.microsoft.com/office/drawing/2014/main" id="{B513FC38-B060-2E6D-52BF-2B3E2523B761}"/>
              </a:ext>
            </a:extLst>
          </p:cNvPr>
          <p:cNvSpPr/>
          <p:nvPr/>
        </p:nvSpPr>
        <p:spPr>
          <a:xfrm rot="5400000">
            <a:off x="8163353" y="2825747"/>
            <a:ext cx="6867034" cy="12155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Vertical Title 1">
            <a:extLst>
              <a:ext uri="{FF2B5EF4-FFF2-40B4-BE49-F238E27FC236}">
                <a16:creationId xmlns:a16="http://schemas.microsoft.com/office/drawing/2014/main" id="{0C3D20DD-48C7-FF3C-32C5-FA43454B7AEE}"/>
              </a:ext>
            </a:extLst>
          </p:cNvPr>
          <p:cNvSpPr>
            <a:spLocks noGrp="1"/>
          </p:cNvSpPr>
          <p:nvPr>
            <p:ph type="title" orient="vert"/>
          </p:nvPr>
        </p:nvSpPr>
        <p:spPr>
          <a:xfrm>
            <a:off x="8724900" y="908049"/>
            <a:ext cx="2507342" cy="5268913"/>
          </a:xfrm>
          <a:prstGeom prst="rect">
            <a:avLst/>
          </a:prstGeom>
        </p:spPr>
        <p:txBody>
          <a:bodyPr vert="eaVert"/>
          <a:lstStyle/>
          <a:p>
            <a:r>
              <a:rPr lang="en-GB"/>
              <a:t>Click to edit Master title style</a:t>
            </a:r>
            <a:endParaRPr lang="en-DK" dirty="0"/>
          </a:p>
        </p:txBody>
      </p:sp>
      <p:sp>
        <p:nvSpPr>
          <p:cNvPr id="3" name="Vertical Text Placeholder 2">
            <a:extLst>
              <a:ext uri="{FF2B5EF4-FFF2-40B4-BE49-F238E27FC236}">
                <a16:creationId xmlns:a16="http://schemas.microsoft.com/office/drawing/2014/main" id="{0184583C-EACB-AE3C-A8C4-30AD36C1782B}"/>
              </a:ext>
            </a:extLst>
          </p:cNvPr>
          <p:cNvSpPr>
            <a:spLocks noGrp="1"/>
          </p:cNvSpPr>
          <p:nvPr>
            <p:ph type="body" orient="vert" idx="1"/>
          </p:nvPr>
        </p:nvSpPr>
        <p:spPr>
          <a:xfrm>
            <a:off x="947738" y="908049"/>
            <a:ext cx="7624762" cy="526891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Tree>
    <p:extLst>
      <p:ext uri="{BB962C8B-B14F-4D97-AF65-F5344CB8AC3E}">
        <p14:creationId xmlns:p14="http://schemas.microsoft.com/office/powerpoint/2010/main" val="234953758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theme" Target="../theme/theme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image" Target="../media/image2.jpe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image" Target="../media/image33.png"/><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image" Target="../media/image2.jpeg"/><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theme" Target="../theme/theme3.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21" Type="http://schemas.openxmlformats.org/officeDocument/2006/relationships/slideLayout" Target="../slideLayouts/slideLayout98.xml"/><Relationship Id="rId34" Type="http://schemas.openxmlformats.org/officeDocument/2006/relationships/theme" Target="../theme/theme4.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slideLayout" Target="../slideLayouts/slideLayout106.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image" Target="../media/image33.png"/><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image" Target="../media/image2.jpeg"/><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image" Target="../media/image39.jpeg"/><Relationship Id="rId8" Type="http://schemas.openxmlformats.org/officeDocument/2006/relationships/slideLayout" Target="../slideLayouts/slideLayout85.xml"/><Relationship Id="rId3"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E0B56A-57B8-6391-1D7D-7B3704340A16}"/>
              </a:ext>
            </a:extLst>
          </p:cNvPr>
          <p:cNvPicPr>
            <a:picLocks noChangeAspect="1"/>
          </p:cNvPicPr>
          <p:nvPr/>
        </p:nvPicPr>
        <p:blipFill>
          <a:blip r:embed="rId28"/>
          <a:stretch>
            <a:fillRect/>
          </a:stretch>
        </p:blipFill>
        <p:spPr>
          <a:xfrm>
            <a:off x="11289802" y="6089087"/>
            <a:ext cx="1063232" cy="1049347"/>
          </a:xfrm>
          <a:prstGeom prst="rect">
            <a:avLst/>
          </a:prstGeom>
        </p:spPr>
      </p:pic>
      <p:sp>
        <p:nvSpPr>
          <p:cNvPr id="11" name="Round Diagonal Corner of Rectangle 10">
            <a:extLst>
              <a:ext uri="{FF2B5EF4-FFF2-40B4-BE49-F238E27FC236}">
                <a16:creationId xmlns:a16="http://schemas.microsoft.com/office/drawing/2014/main" id="{A6506E42-EC61-3615-4481-1EF4957B9347}"/>
              </a:ext>
            </a:extLst>
          </p:cNvPr>
          <p:cNvSpPr/>
          <p:nvPr/>
        </p:nvSpPr>
        <p:spPr>
          <a:xfrm>
            <a:off x="-16329" y="-76200"/>
            <a:ext cx="9002332" cy="1487514"/>
          </a:xfrm>
          <a:prstGeom prst="round2Diag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Rectangle 11">
            <a:extLst>
              <a:ext uri="{FF2B5EF4-FFF2-40B4-BE49-F238E27FC236}">
                <a16:creationId xmlns:a16="http://schemas.microsoft.com/office/drawing/2014/main" id="{F39E1969-FDCE-A719-62B8-FEB0A9DD6C15}"/>
              </a:ext>
            </a:extLst>
          </p:cNvPr>
          <p:cNvSpPr/>
          <p:nvPr/>
        </p:nvSpPr>
        <p:spPr>
          <a:xfrm>
            <a:off x="-5789" y="-136498"/>
            <a:ext cx="9002332" cy="30908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accent3"/>
              </a:solidFill>
            </a:endParaRPr>
          </a:p>
        </p:txBody>
      </p:sp>
      <p:sp>
        <p:nvSpPr>
          <p:cNvPr id="3" name="Text Placeholder 2">
            <a:extLst>
              <a:ext uri="{FF2B5EF4-FFF2-40B4-BE49-F238E27FC236}">
                <a16:creationId xmlns:a16="http://schemas.microsoft.com/office/drawing/2014/main" id="{CFE0C12B-C1AC-ECF7-32C3-81CC8D1C1DC1}"/>
              </a:ext>
            </a:extLst>
          </p:cNvPr>
          <p:cNvSpPr>
            <a:spLocks noGrp="1"/>
          </p:cNvSpPr>
          <p:nvPr>
            <p:ph type="body" idx="1"/>
          </p:nvPr>
        </p:nvSpPr>
        <p:spPr>
          <a:xfrm>
            <a:off x="587376" y="1736725"/>
            <a:ext cx="10867562" cy="41562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13" name="Title Placeholder 12">
            <a:extLst>
              <a:ext uri="{FF2B5EF4-FFF2-40B4-BE49-F238E27FC236}">
                <a16:creationId xmlns:a16="http://schemas.microsoft.com/office/drawing/2014/main" id="{9299DEB9-228F-F71B-3405-B7DDA104DE41}"/>
              </a:ext>
            </a:extLst>
          </p:cNvPr>
          <p:cNvSpPr>
            <a:spLocks noGrp="1"/>
          </p:cNvSpPr>
          <p:nvPr>
            <p:ph type="title"/>
          </p:nvPr>
        </p:nvSpPr>
        <p:spPr>
          <a:xfrm>
            <a:off x="587375" y="188913"/>
            <a:ext cx="8131621" cy="1223962"/>
          </a:xfrm>
          <a:prstGeom prst="rect">
            <a:avLst/>
          </a:prstGeom>
        </p:spPr>
        <p:txBody>
          <a:bodyPr vert="horz" wrap="square" lIns="0" tIns="396000" rIns="91440" bIns="360000" numCol="1" spcCol="0" rtlCol="0" anchor="ctr" anchorCtr="0">
            <a:normAutofit/>
          </a:bodyPr>
          <a:lstStyle/>
          <a:p>
            <a:r>
              <a:rPr lang="en-GB"/>
              <a:t>Click to edit Master title style</a:t>
            </a:r>
            <a:endParaRPr lang="en-DK" dirty="0"/>
          </a:p>
        </p:txBody>
      </p:sp>
      <p:pic>
        <p:nvPicPr>
          <p:cNvPr id="5" name="Picture 4">
            <a:extLst>
              <a:ext uri="{FF2B5EF4-FFF2-40B4-BE49-F238E27FC236}">
                <a16:creationId xmlns:a16="http://schemas.microsoft.com/office/drawing/2014/main" id="{66CAB19A-8625-5CA9-D046-EEB3C3F42E49}"/>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28" name="Slide Number Placeholder 5">
            <a:extLst>
              <a:ext uri="{FF2B5EF4-FFF2-40B4-BE49-F238E27FC236}">
                <a16:creationId xmlns:a16="http://schemas.microsoft.com/office/drawing/2014/main" id="{97E56CED-006D-7446-0081-A7EB5BE26BEC}"/>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29" name="Date Placeholder 3">
            <a:extLst>
              <a:ext uri="{FF2B5EF4-FFF2-40B4-BE49-F238E27FC236}">
                <a16:creationId xmlns:a16="http://schemas.microsoft.com/office/drawing/2014/main" id="{CFCAC715-7C5C-758D-517B-F8F13909DDB0}"/>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1292277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6" r:id="rId24"/>
    <p:sldLayoutId id="2147483687" r:id="rId25"/>
    <p:sldLayoutId id="2147483776" r:id="rId26"/>
  </p:sldLayoutIdLst>
  <p:txStyles>
    <p:titleStyle>
      <a:lvl1pPr algn="l" defTabSz="914400" rtl="0" eaLnBrk="1" latinLnBrk="0" hangingPunct="1">
        <a:lnSpc>
          <a:spcPct val="90000"/>
        </a:lnSpc>
        <a:spcBef>
          <a:spcPct val="0"/>
        </a:spcBef>
        <a:buNone/>
        <a:defRPr sz="2800" b="0" i="0" kern="1200" cap="none" baseline="0">
          <a:solidFill>
            <a:schemeClr val="accent3"/>
          </a:solidFill>
          <a:latin typeface="Montserrat Medium" pitchFamily="2" charset="77"/>
          <a:ea typeface="+mj-ea"/>
          <a:cs typeface="+mj-cs"/>
        </a:defRPr>
      </a:lvl1pPr>
    </p:titleStyle>
    <p:bodyStyle>
      <a:lvl1pPr marL="457200" indent="-457200" algn="l" defTabSz="914400" rtl="0" eaLnBrk="1" latinLnBrk="0" hangingPunct="1">
        <a:lnSpc>
          <a:spcPct val="100000"/>
        </a:lnSpc>
        <a:spcBef>
          <a:spcPts val="1000"/>
        </a:spcBef>
        <a:buFont typeface="Arial" panose="020B0604020202020204" pitchFamily="34" charset="0"/>
        <a:buChar char="•"/>
        <a:defRPr sz="2600" kern="1200" baseline="0">
          <a:solidFill>
            <a:schemeClr val="accent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baseline="0">
          <a:solidFill>
            <a:schemeClr val="accent3"/>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accent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accent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accent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496">
          <p15:clr>
            <a:srgbClr val="F26B43"/>
          </p15:clr>
        </p15:guide>
        <p15:guide id="7" orient="horz" pos="119">
          <p15:clr>
            <a:srgbClr val="F26B43"/>
          </p15:clr>
        </p15:guide>
        <p15:guide id="8" orient="horz" pos="3997">
          <p15:clr>
            <a:srgbClr val="F26B43"/>
          </p15:clr>
        </p15:guide>
        <p15:guide id="9" pos="5654">
          <p15:clr>
            <a:srgbClr val="F26B43"/>
          </p15:clr>
        </p15:guide>
        <p15:guide id="10" orient="horz" pos="890">
          <p15:clr>
            <a:srgbClr val="F26B43"/>
          </p15:clr>
        </p15:guide>
        <p15:guide id="11" orient="horz" pos="3725">
          <p15:clr>
            <a:srgbClr val="F26B43"/>
          </p15:clr>
        </p15:guide>
        <p15:guide id="12" pos="370">
          <p15:clr>
            <a:srgbClr val="F26B43"/>
          </p15:clr>
        </p15:guide>
        <p15:guide id="14" pos="166">
          <p15:clr>
            <a:srgbClr val="F26B43"/>
          </p15:clr>
        </p15:guide>
        <p15:guide id="15" pos="7219">
          <p15:clr>
            <a:srgbClr val="F26B43"/>
          </p15:clr>
        </p15:guide>
        <p15:guide id="16" orient="horz" pos="109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E0B56A-57B8-6391-1D7D-7B3704340A16}"/>
              </a:ext>
            </a:extLst>
          </p:cNvPr>
          <p:cNvPicPr>
            <a:picLocks noChangeAspect="1"/>
          </p:cNvPicPr>
          <p:nvPr/>
        </p:nvPicPr>
        <p:blipFill>
          <a:blip r:embed="rId30"/>
          <a:stretch>
            <a:fillRect/>
          </a:stretch>
        </p:blipFill>
        <p:spPr>
          <a:xfrm>
            <a:off x="11289802" y="6089087"/>
            <a:ext cx="1063232" cy="1049347"/>
          </a:xfrm>
          <a:prstGeom prst="rect">
            <a:avLst/>
          </a:prstGeom>
        </p:spPr>
      </p:pic>
      <p:sp>
        <p:nvSpPr>
          <p:cNvPr id="11" name="Round Diagonal Corner of Rectangle 10">
            <a:extLst>
              <a:ext uri="{FF2B5EF4-FFF2-40B4-BE49-F238E27FC236}">
                <a16:creationId xmlns:a16="http://schemas.microsoft.com/office/drawing/2014/main" id="{A6506E42-EC61-3615-4481-1EF4957B9347}"/>
              </a:ext>
            </a:extLst>
          </p:cNvPr>
          <p:cNvSpPr/>
          <p:nvPr/>
        </p:nvSpPr>
        <p:spPr>
          <a:xfrm>
            <a:off x="-16329" y="-76200"/>
            <a:ext cx="9002332" cy="1487514"/>
          </a:xfrm>
          <a:prstGeom prst="round2Diag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Rectangle 11">
            <a:extLst>
              <a:ext uri="{FF2B5EF4-FFF2-40B4-BE49-F238E27FC236}">
                <a16:creationId xmlns:a16="http://schemas.microsoft.com/office/drawing/2014/main" id="{F39E1969-FDCE-A719-62B8-FEB0A9DD6C15}"/>
              </a:ext>
            </a:extLst>
          </p:cNvPr>
          <p:cNvSpPr/>
          <p:nvPr/>
        </p:nvSpPr>
        <p:spPr>
          <a:xfrm>
            <a:off x="-5789" y="-136498"/>
            <a:ext cx="9002332" cy="30908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accent3"/>
              </a:solidFill>
            </a:endParaRPr>
          </a:p>
        </p:txBody>
      </p:sp>
      <p:sp>
        <p:nvSpPr>
          <p:cNvPr id="3" name="Text Placeholder 2">
            <a:extLst>
              <a:ext uri="{FF2B5EF4-FFF2-40B4-BE49-F238E27FC236}">
                <a16:creationId xmlns:a16="http://schemas.microsoft.com/office/drawing/2014/main" id="{CFE0C12B-C1AC-ECF7-32C3-81CC8D1C1DC1}"/>
              </a:ext>
            </a:extLst>
          </p:cNvPr>
          <p:cNvSpPr>
            <a:spLocks noGrp="1"/>
          </p:cNvSpPr>
          <p:nvPr>
            <p:ph type="body" idx="1"/>
          </p:nvPr>
        </p:nvSpPr>
        <p:spPr>
          <a:xfrm>
            <a:off x="587376" y="1736725"/>
            <a:ext cx="10867562" cy="41562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13" name="Title Placeholder 12">
            <a:extLst>
              <a:ext uri="{FF2B5EF4-FFF2-40B4-BE49-F238E27FC236}">
                <a16:creationId xmlns:a16="http://schemas.microsoft.com/office/drawing/2014/main" id="{9299DEB9-228F-F71B-3405-B7DDA104DE41}"/>
              </a:ext>
            </a:extLst>
          </p:cNvPr>
          <p:cNvSpPr>
            <a:spLocks noGrp="1"/>
          </p:cNvSpPr>
          <p:nvPr>
            <p:ph type="title"/>
          </p:nvPr>
        </p:nvSpPr>
        <p:spPr>
          <a:xfrm>
            <a:off x="587375" y="188913"/>
            <a:ext cx="8131621" cy="1223962"/>
          </a:xfrm>
          <a:prstGeom prst="rect">
            <a:avLst/>
          </a:prstGeom>
        </p:spPr>
        <p:txBody>
          <a:bodyPr vert="horz" wrap="square" lIns="0" tIns="396000" rIns="91440" bIns="360000" numCol="1" spcCol="0" rtlCol="0" anchor="ctr" anchorCtr="0">
            <a:normAutofit/>
          </a:bodyPr>
          <a:lstStyle/>
          <a:p>
            <a:r>
              <a:rPr lang="en-GB"/>
              <a:t>Click to edit Master title style</a:t>
            </a:r>
            <a:endParaRPr lang="en-DK" dirty="0"/>
          </a:p>
        </p:txBody>
      </p:sp>
      <p:pic>
        <p:nvPicPr>
          <p:cNvPr id="5" name="Picture 4">
            <a:extLst>
              <a:ext uri="{FF2B5EF4-FFF2-40B4-BE49-F238E27FC236}">
                <a16:creationId xmlns:a16="http://schemas.microsoft.com/office/drawing/2014/main" id="{66CAB19A-8625-5CA9-D046-EEB3C3F42E49}"/>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sp>
        <p:nvSpPr>
          <p:cNvPr id="28" name="Slide Number Placeholder 5">
            <a:extLst>
              <a:ext uri="{FF2B5EF4-FFF2-40B4-BE49-F238E27FC236}">
                <a16:creationId xmlns:a16="http://schemas.microsoft.com/office/drawing/2014/main" id="{97E56CED-006D-7446-0081-A7EB5BE26BEC}"/>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C9CA378A-A3EC-E947-8625-28B9E96469FE}" type="slidenum">
              <a:rPr lang="en-SE" smtClean="0"/>
              <a:t>‹#›</a:t>
            </a:fld>
            <a:endParaRPr lang="en-SE"/>
          </a:p>
        </p:txBody>
      </p:sp>
      <p:sp>
        <p:nvSpPr>
          <p:cNvPr id="29" name="Date Placeholder 3">
            <a:extLst>
              <a:ext uri="{FF2B5EF4-FFF2-40B4-BE49-F238E27FC236}">
                <a16:creationId xmlns:a16="http://schemas.microsoft.com/office/drawing/2014/main" id="{CFCAC715-7C5C-758D-517B-F8F13909DDB0}"/>
              </a:ext>
            </a:extLst>
          </p:cNvPr>
          <p:cNvSpPr>
            <a:spLocks noGrp="1"/>
          </p:cNvSpPr>
          <p:nvPr>
            <p:ph type="dt" sz="half" idx="2"/>
          </p:nvPr>
        </p:nvSpPr>
        <p:spPr>
          <a:xfrm>
            <a:off x="10520565" y="6556622"/>
            <a:ext cx="851911" cy="179325"/>
          </a:xfrm>
          <a:prstGeom prst="rect">
            <a:avLst/>
          </a:prstGeom>
        </p:spPr>
        <p:txBody>
          <a:bodyPr vert="horz" lIns="91440" tIns="45720" rIns="91440" bIns="45720" rtlCol="0" anchor="ctr" anchorCtr="0"/>
          <a:lstStyle>
            <a:lvl1pPr algn="ctr">
              <a:defRPr sz="800" b="0" i="0" baseline="0">
                <a:solidFill>
                  <a:schemeClr val="accent1">
                    <a:alpha val="85000"/>
                  </a:schemeClr>
                </a:solidFill>
                <a:latin typeface="Montserrat Light" pitchFamily="2" charset="77"/>
              </a:defRPr>
            </a:lvl1pPr>
          </a:lstStyle>
          <a:p>
            <a:fld id="{819F8EA1-2A8F-6A40-8D3B-9BD56D63AF1A}" type="datetimeFigureOut">
              <a:rPr lang="en-SE" smtClean="0"/>
              <a:t>6/5/25</a:t>
            </a:fld>
            <a:endParaRPr lang="en-SE"/>
          </a:p>
        </p:txBody>
      </p:sp>
    </p:spTree>
    <p:extLst>
      <p:ext uri="{BB962C8B-B14F-4D97-AF65-F5344CB8AC3E}">
        <p14:creationId xmlns:p14="http://schemas.microsoft.com/office/powerpoint/2010/main" val="258370334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p:txStyles>
    <p:titleStyle>
      <a:lvl1pPr algn="l" defTabSz="914400" rtl="0" eaLnBrk="1" latinLnBrk="0" hangingPunct="1">
        <a:lnSpc>
          <a:spcPct val="90000"/>
        </a:lnSpc>
        <a:spcBef>
          <a:spcPct val="0"/>
        </a:spcBef>
        <a:buNone/>
        <a:defRPr sz="2800" b="0" i="0" kern="1200" cap="none" baseline="0">
          <a:solidFill>
            <a:schemeClr val="accent3"/>
          </a:solidFill>
          <a:latin typeface="Montserrat Medium" pitchFamily="2" charset="77"/>
          <a:ea typeface="+mj-ea"/>
          <a:cs typeface="+mj-cs"/>
        </a:defRPr>
      </a:lvl1pPr>
    </p:titleStyle>
    <p:bodyStyle>
      <a:lvl1pPr marL="457200" indent="-457200" algn="l" defTabSz="914400" rtl="0" eaLnBrk="1" latinLnBrk="0" hangingPunct="1">
        <a:lnSpc>
          <a:spcPct val="100000"/>
        </a:lnSpc>
        <a:spcBef>
          <a:spcPts val="1000"/>
        </a:spcBef>
        <a:buFont typeface="Arial" panose="020B0604020202020204" pitchFamily="34" charset="0"/>
        <a:buChar char="•"/>
        <a:defRPr sz="2600" kern="1200" baseline="0">
          <a:solidFill>
            <a:schemeClr val="accent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baseline="0">
          <a:solidFill>
            <a:schemeClr val="accent3"/>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accent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accent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accent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496">
          <p15:clr>
            <a:srgbClr val="F26B43"/>
          </p15:clr>
        </p15:guide>
        <p15:guide id="7" orient="horz" pos="119">
          <p15:clr>
            <a:srgbClr val="F26B43"/>
          </p15:clr>
        </p15:guide>
        <p15:guide id="8" orient="horz" pos="3997">
          <p15:clr>
            <a:srgbClr val="F26B43"/>
          </p15:clr>
        </p15:guide>
        <p15:guide id="9" pos="5654">
          <p15:clr>
            <a:srgbClr val="F26B43"/>
          </p15:clr>
        </p15:guide>
        <p15:guide id="10" orient="horz" pos="890">
          <p15:clr>
            <a:srgbClr val="F26B43"/>
          </p15:clr>
        </p15:guide>
        <p15:guide id="11" orient="horz" pos="3725">
          <p15:clr>
            <a:srgbClr val="F26B43"/>
          </p15:clr>
        </p15:guide>
        <p15:guide id="12" pos="370">
          <p15:clr>
            <a:srgbClr val="F26B43"/>
          </p15:clr>
        </p15:guide>
        <p15:guide id="14" pos="166">
          <p15:clr>
            <a:srgbClr val="F26B43"/>
          </p15:clr>
        </p15:guide>
        <p15:guide id="15" pos="7219">
          <p15:clr>
            <a:srgbClr val="F26B43"/>
          </p15:clr>
        </p15:guide>
        <p15:guide id="16" orient="horz" pos="109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ound Diagonal Corner of Rectangle 10">
            <a:extLst>
              <a:ext uri="{FF2B5EF4-FFF2-40B4-BE49-F238E27FC236}">
                <a16:creationId xmlns:a16="http://schemas.microsoft.com/office/drawing/2014/main" id="{A6506E42-EC61-3615-4481-1EF4957B9347}"/>
              </a:ext>
            </a:extLst>
          </p:cNvPr>
          <p:cNvSpPr/>
          <p:nvPr/>
        </p:nvSpPr>
        <p:spPr>
          <a:xfrm>
            <a:off x="0" y="0"/>
            <a:ext cx="9002332" cy="1411315"/>
          </a:xfrm>
          <a:prstGeom prst="round2Diag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Rectangle 11">
            <a:extLst>
              <a:ext uri="{FF2B5EF4-FFF2-40B4-BE49-F238E27FC236}">
                <a16:creationId xmlns:a16="http://schemas.microsoft.com/office/drawing/2014/main" id="{F39E1969-FDCE-A719-62B8-FEB0A9DD6C15}"/>
              </a:ext>
            </a:extLst>
          </p:cNvPr>
          <p:cNvSpPr/>
          <p:nvPr/>
        </p:nvSpPr>
        <p:spPr>
          <a:xfrm>
            <a:off x="0" y="-1"/>
            <a:ext cx="9002332" cy="18891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Text Placeholder 2">
            <a:extLst>
              <a:ext uri="{FF2B5EF4-FFF2-40B4-BE49-F238E27FC236}">
                <a16:creationId xmlns:a16="http://schemas.microsoft.com/office/drawing/2014/main" id="{CFE0C12B-C1AC-ECF7-32C3-81CC8D1C1DC1}"/>
              </a:ext>
            </a:extLst>
          </p:cNvPr>
          <p:cNvSpPr>
            <a:spLocks noGrp="1"/>
          </p:cNvSpPr>
          <p:nvPr>
            <p:ph type="body" idx="1"/>
          </p:nvPr>
        </p:nvSpPr>
        <p:spPr>
          <a:xfrm>
            <a:off x="587376" y="1736725"/>
            <a:ext cx="10867562" cy="41562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13" name="Title Placeholder 12">
            <a:extLst>
              <a:ext uri="{FF2B5EF4-FFF2-40B4-BE49-F238E27FC236}">
                <a16:creationId xmlns:a16="http://schemas.microsoft.com/office/drawing/2014/main" id="{9299DEB9-228F-F71B-3405-B7DDA104DE41}"/>
              </a:ext>
            </a:extLst>
          </p:cNvPr>
          <p:cNvSpPr>
            <a:spLocks noGrp="1"/>
          </p:cNvSpPr>
          <p:nvPr>
            <p:ph type="title"/>
          </p:nvPr>
        </p:nvSpPr>
        <p:spPr>
          <a:xfrm>
            <a:off x="587375" y="188913"/>
            <a:ext cx="8131621" cy="1223962"/>
          </a:xfrm>
          <a:prstGeom prst="rect">
            <a:avLst/>
          </a:prstGeom>
        </p:spPr>
        <p:txBody>
          <a:bodyPr vert="horz" wrap="square" lIns="0" tIns="396000" rIns="91440" bIns="360000" numCol="1" spcCol="0" rtlCol="0" anchor="ctr" anchorCtr="0">
            <a:normAutofit/>
          </a:bodyPr>
          <a:lstStyle/>
          <a:p>
            <a:r>
              <a:rPr lang="en-GB"/>
              <a:t>Click to edit Master title style</a:t>
            </a:r>
            <a:endParaRPr lang="en-DK" dirty="0"/>
          </a:p>
        </p:txBody>
      </p:sp>
      <p:pic>
        <p:nvPicPr>
          <p:cNvPr id="5" name="Picture 4">
            <a:extLst>
              <a:ext uri="{FF2B5EF4-FFF2-40B4-BE49-F238E27FC236}">
                <a16:creationId xmlns:a16="http://schemas.microsoft.com/office/drawing/2014/main" id="{66CAB19A-8625-5CA9-D046-EEB3C3F42E49}"/>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pic>
        <p:nvPicPr>
          <p:cNvPr id="27" name="Picture 26">
            <a:extLst>
              <a:ext uri="{FF2B5EF4-FFF2-40B4-BE49-F238E27FC236}">
                <a16:creationId xmlns:a16="http://schemas.microsoft.com/office/drawing/2014/main" id="{CE6D2232-815E-4ABC-1363-E4C155549279}"/>
              </a:ext>
            </a:extLst>
          </p:cNvPr>
          <p:cNvPicPr>
            <a:picLocks noChangeAspect="1"/>
          </p:cNvPicPr>
          <p:nvPr/>
        </p:nvPicPr>
        <p:blipFill rotWithShape="1">
          <a:blip r:embed="rId26" cstate="screen">
            <a:alphaModFix/>
            <a:extLst>
              <a:ext uri="{28A0092B-C50C-407E-A947-70E740481C1C}">
                <a14:useLocalDpi xmlns:a14="http://schemas.microsoft.com/office/drawing/2010/main"/>
              </a:ext>
            </a:extLst>
          </a:blip>
          <a:srcRect/>
          <a:stretch/>
        </p:blipFill>
        <p:spPr>
          <a:xfrm rot="890">
            <a:off x="11348116" y="6010485"/>
            <a:ext cx="845812" cy="860804"/>
          </a:xfrm>
          <a:prstGeom prst="rect">
            <a:avLst/>
          </a:prstGeom>
        </p:spPr>
      </p:pic>
      <p:sp>
        <p:nvSpPr>
          <p:cNvPr id="28" name="Slide Number Placeholder 5">
            <a:extLst>
              <a:ext uri="{FF2B5EF4-FFF2-40B4-BE49-F238E27FC236}">
                <a16:creationId xmlns:a16="http://schemas.microsoft.com/office/drawing/2014/main" id="{97E56CED-006D-7446-0081-A7EB5BE26BEC}"/>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D10B6298-3FE3-C848-A2A5-E3248BDD6909}" type="slidenum">
              <a:rPr lang="en-DK" smtClean="0"/>
              <a:pPr/>
              <a:t>‹#›</a:t>
            </a:fld>
            <a:endParaRPr lang="en-DK" dirty="0"/>
          </a:p>
        </p:txBody>
      </p:sp>
    </p:spTree>
    <p:extLst>
      <p:ext uri="{BB962C8B-B14F-4D97-AF65-F5344CB8AC3E}">
        <p14:creationId xmlns:p14="http://schemas.microsoft.com/office/powerpoint/2010/main" val="226543243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Lst>
  <p:hf hdr="0" ftr="0"/>
  <p:txStyles>
    <p:titleStyle>
      <a:lvl1pPr algn="l" defTabSz="914400" rtl="0" eaLnBrk="1" latinLnBrk="0" hangingPunct="1">
        <a:lnSpc>
          <a:spcPct val="90000"/>
        </a:lnSpc>
        <a:spcBef>
          <a:spcPct val="0"/>
        </a:spcBef>
        <a:buNone/>
        <a:defRPr sz="2800" b="1" i="0" kern="1200" cap="none" baseline="0">
          <a:solidFill>
            <a:schemeClr val="accent3"/>
          </a:solidFill>
          <a:latin typeface="Montserrat" pitchFamily="2" charset="77"/>
          <a:ea typeface="+mj-ea"/>
          <a:cs typeface="+mj-cs"/>
        </a:defRPr>
      </a:lvl1pPr>
    </p:titleStyle>
    <p:bodyStyle>
      <a:lvl1pPr marL="457200" indent="-457200" algn="l" defTabSz="914400" rtl="0" eaLnBrk="1" latinLnBrk="0" hangingPunct="1">
        <a:lnSpc>
          <a:spcPct val="100000"/>
        </a:lnSpc>
        <a:spcBef>
          <a:spcPts val="1000"/>
        </a:spcBef>
        <a:buFont typeface="Arial" panose="020B0604020202020204" pitchFamily="34" charset="0"/>
        <a:buChar char="•"/>
        <a:defRPr sz="2600" kern="1200" baseline="0">
          <a:solidFill>
            <a:schemeClr val="accent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baseline="0">
          <a:solidFill>
            <a:schemeClr val="accent3"/>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accent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accent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accent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496">
          <p15:clr>
            <a:srgbClr val="F26B43"/>
          </p15:clr>
        </p15:guide>
        <p15:guide id="7" orient="horz" pos="119">
          <p15:clr>
            <a:srgbClr val="F26B43"/>
          </p15:clr>
        </p15:guide>
        <p15:guide id="8" orient="horz" pos="3997">
          <p15:clr>
            <a:srgbClr val="F26B43"/>
          </p15:clr>
        </p15:guide>
        <p15:guide id="9" pos="5654">
          <p15:clr>
            <a:srgbClr val="F26B43"/>
          </p15:clr>
        </p15:guide>
        <p15:guide id="10" orient="horz" pos="890">
          <p15:clr>
            <a:srgbClr val="F26B43"/>
          </p15:clr>
        </p15:guide>
        <p15:guide id="11" orient="horz" pos="3725">
          <p15:clr>
            <a:srgbClr val="F26B43"/>
          </p15:clr>
        </p15:guide>
        <p15:guide id="12" pos="370">
          <p15:clr>
            <a:srgbClr val="F26B43"/>
          </p15:clr>
        </p15:guide>
        <p15:guide id="14" pos="166">
          <p15:clr>
            <a:srgbClr val="F26B43"/>
          </p15:clr>
        </p15:guide>
        <p15:guide id="15" pos="7219">
          <p15:clr>
            <a:srgbClr val="F26B43"/>
          </p15:clr>
        </p15:guide>
        <p15:guide id="16" orient="horz" pos="109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 name="Round Diagonal Corner of Rectangle 30">
            <a:extLst>
              <a:ext uri="{FF2B5EF4-FFF2-40B4-BE49-F238E27FC236}">
                <a16:creationId xmlns:a16="http://schemas.microsoft.com/office/drawing/2014/main" id="{8027CB1D-948E-1FBF-5515-9AFE53FFE9AD}"/>
              </a:ext>
            </a:extLst>
          </p:cNvPr>
          <p:cNvSpPr/>
          <p:nvPr/>
        </p:nvSpPr>
        <p:spPr>
          <a:xfrm>
            <a:off x="9534229" y="6405825"/>
            <a:ext cx="2692940" cy="457200"/>
          </a:xfrm>
          <a:custGeom>
            <a:avLst/>
            <a:gdLst>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76202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76202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76202 w 2692940"/>
              <a:gd name="connsiteY8" fmla="*/ 0 h 457200"/>
              <a:gd name="connsiteX0" fmla="*/ 203080 w 2692940"/>
              <a:gd name="connsiteY0" fmla="*/ 0 h 457200"/>
              <a:gd name="connsiteX1" fmla="*/ 2692940 w 2692940"/>
              <a:gd name="connsiteY1" fmla="*/ 0 h 457200"/>
              <a:gd name="connsiteX2" fmla="*/ 2692940 w 2692940"/>
              <a:gd name="connsiteY2" fmla="*/ 0 h 457200"/>
              <a:gd name="connsiteX3" fmla="*/ 2692940 w 2692940"/>
              <a:gd name="connsiteY3" fmla="*/ 380998 h 457200"/>
              <a:gd name="connsiteX4" fmla="*/ 2616738 w 2692940"/>
              <a:gd name="connsiteY4" fmla="*/ 457200 h 457200"/>
              <a:gd name="connsiteX5" fmla="*/ 0 w 2692940"/>
              <a:gd name="connsiteY5" fmla="*/ 457200 h 457200"/>
              <a:gd name="connsiteX6" fmla="*/ 0 w 2692940"/>
              <a:gd name="connsiteY6" fmla="*/ 457200 h 457200"/>
              <a:gd name="connsiteX7" fmla="*/ 0 w 2692940"/>
              <a:gd name="connsiteY7" fmla="*/ 203081 h 457200"/>
              <a:gd name="connsiteX8" fmla="*/ 203080 w 2692940"/>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940" h="457200">
                <a:moveTo>
                  <a:pt x="203080" y="0"/>
                </a:moveTo>
                <a:lnTo>
                  <a:pt x="2692940" y="0"/>
                </a:lnTo>
                <a:lnTo>
                  <a:pt x="2692940" y="0"/>
                </a:lnTo>
                <a:lnTo>
                  <a:pt x="2692940" y="380998"/>
                </a:lnTo>
                <a:cubicBezTo>
                  <a:pt x="2692940" y="423083"/>
                  <a:pt x="2658823" y="457200"/>
                  <a:pt x="2616738" y="457200"/>
                </a:cubicBezTo>
                <a:lnTo>
                  <a:pt x="0" y="457200"/>
                </a:lnTo>
                <a:lnTo>
                  <a:pt x="0" y="457200"/>
                </a:lnTo>
                <a:lnTo>
                  <a:pt x="0" y="203081"/>
                </a:lnTo>
                <a:cubicBezTo>
                  <a:pt x="0" y="69119"/>
                  <a:pt x="160995" y="0"/>
                  <a:pt x="203080" y="0"/>
                </a:cubicBezTo>
                <a:close/>
              </a:path>
            </a:pathLst>
          </a:custGeom>
          <a:blipFill dpi="0" rotWithShape="1">
            <a:blip r:embed="rId3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Round Diagonal Corner of Rectangle 10">
            <a:extLst>
              <a:ext uri="{FF2B5EF4-FFF2-40B4-BE49-F238E27FC236}">
                <a16:creationId xmlns:a16="http://schemas.microsoft.com/office/drawing/2014/main" id="{A6506E42-EC61-3615-4481-1EF4957B9347}"/>
              </a:ext>
            </a:extLst>
          </p:cNvPr>
          <p:cNvSpPr/>
          <p:nvPr/>
        </p:nvSpPr>
        <p:spPr>
          <a:xfrm>
            <a:off x="0" y="0"/>
            <a:ext cx="9002332" cy="1411315"/>
          </a:xfrm>
          <a:prstGeom prst="round2Diag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Rectangle 11">
            <a:extLst>
              <a:ext uri="{FF2B5EF4-FFF2-40B4-BE49-F238E27FC236}">
                <a16:creationId xmlns:a16="http://schemas.microsoft.com/office/drawing/2014/main" id="{F39E1969-FDCE-A719-62B8-FEB0A9DD6C15}"/>
              </a:ext>
            </a:extLst>
          </p:cNvPr>
          <p:cNvSpPr/>
          <p:nvPr/>
        </p:nvSpPr>
        <p:spPr>
          <a:xfrm>
            <a:off x="0" y="-1"/>
            <a:ext cx="9002332" cy="18891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Text Placeholder 2">
            <a:extLst>
              <a:ext uri="{FF2B5EF4-FFF2-40B4-BE49-F238E27FC236}">
                <a16:creationId xmlns:a16="http://schemas.microsoft.com/office/drawing/2014/main" id="{CFE0C12B-C1AC-ECF7-32C3-81CC8D1C1DC1}"/>
              </a:ext>
            </a:extLst>
          </p:cNvPr>
          <p:cNvSpPr>
            <a:spLocks noGrp="1"/>
          </p:cNvSpPr>
          <p:nvPr>
            <p:ph type="body" idx="1"/>
          </p:nvPr>
        </p:nvSpPr>
        <p:spPr>
          <a:xfrm>
            <a:off x="587376" y="1736725"/>
            <a:ext cx="10867562" cy="41562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13" name="Title Placeholder 12">
            <a:extLst>
              <a:ext uri="{FF2B5EF4-FFF2-40B4-BE49-F238E27FC236}">
                <a16:creationId xmlns:a16="http://schemas.microsoft.com/office/drawing/2014/main" id="{9299DEB9-228F-F71B-3405-B7DDA104DE41}"/>
              </a:ext>
            </a:extLst>
          </p:cNvPr>
          <p:cNvSpPr>
            <a:spLocks noGrp="1"/>
          </p:cNvSpPr>
          <p:nvPr>
            <p:ph type="title"/>
          </p:nvPr>
        </p:nvSpPr>
        <p:spPr>
          <a:xfrm>
            <a:off x="587375" y="188913"/>
            <a:ext cx="8131621" cy="1223962"/>
          </a:xfrm>
          <a:prstGeom prst="rect">
            <a:avLst/>
          </a:prstGeom>
        </p:spPr>
        <p:txBody>
          <a:bodyPr vert="horz" wrap="square" lIns="0" tIns="396000" rIns="91440" bIns="360000" numCol="1" spcCol="0" rtlCol="0" anchor="ctr" anchorCtr="0">
            <a:normAutofit/>
          </a:bodyPr>
          <a:lstStyle/>
          <a:p>
            <a:r>
              <a:rPr lang="en-GB"/>
              <a:t>Click to edit Master title style</a:t>
            </a:r>
            <a:endParaRPr lang="en-DK" dirty="0"/>
          </a:p>
        </p:txBody>
      </p:sp>
      <p:pic>
        <p:nvPicPr>
          <p:cNvPr id="5" name="Picture 4">
            <a:extLst>
              <a:ext uri="{FF2B5EF4-FFF2-40B4-BE49-F238E27FC236}">
                <a16:creationId xmlns:a16="http://schemas.microsoft.com/office/drawing/2014/main" id="{66CAB19A-8625-5CA9-D046-EEB3C3F42E49}"/>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16262" y="6456345"/>
            <a:ext cx="1721730" cy="361494"/>
          </a:xfrm>
          <a:prstGeom prst="rect">
            <a:avLst/>
          </a:prstGeom>
        </p:spPr>
      </p:pic>
      <p:pic>
        <p:nvPicPr>
          <p:cNvPr id="27" name="Picture 26">
            <a:extLst>
              <a:ext uri="{FF2B5EF4-FFF2-40B4-BE49-F238E27FC236}">
                <a16:creationId xmlns:a16="http://schemas.microsoft.com/office/drawing/2014/main" id="{CE6D2232-815E-4ABC-1363-E4C155549279}"/>
              </a:ext>
            </a:extLst>
          </p:cNvPr>
          <p:cNvPicPr>
            <a:picLocks noChangeAspect="1"/>
          </p:cNvPicPr>
          <p:nvPr/>
        </p:nvPicPr>
        <p:blipFill rotWithShape="1">
          <a:blip r:embed="rId37" cstate="screen">
            <a:alphaModFix/>
            <a:extLst>
              <a:ext uri="{28A0092B-C50C-407E-A947-70E740481C1C}">
                <a14:useLocalDpi xmlns:a14="http://schemas.microsoft.com/office/drawing/2010/main"/>
              </a:ext>
            </a:extLst>
          </a:blip>
          <a:srcRect/>
          <a:stretch/>
        </p:blipFill>
        <p:spPr>
          <a:xfrm rot="890">
            <a:off x="11232830" y="5893125"/>
            <a:ext cx="961113" cy="978149"/>
          </a:xfrm>
          <a:prstGeom prst="rect">
            <a:avLst/>
          </a:prstGeom>
        </p:spPr>
      </p:pic>
      <p:sp>
        <p:nvSpPr>
          <p:cNvPr id="28" name="Slide Number Placeholder 5">
            <a:extLst>
              <a:ext uri="{FF2B5EF4-FFF2-40B4-BE49-F238E27FC236}">
                <a16:creationId xmlns:a16="http://schemas.microsoft.com/office/drawing/2014/main" id="{97E56CED-006D-7446-0081-A7EB5BE26BEC}"/>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A686198B-39E7-3A4A-938F-53E628813C19}" type="slidenum">
              <a:rPr lang="en-DK" smtClean="0"/>
              <a:t>‹#›</a:t>
            </a:fld>
            <a:endParaRPr lang="en-DK"/>
          </a:p>
        </p:txBody>
      </p:sp>
      <p:sp>
        <p:nvSpPr>
          <p:cNvPr id="33" name="TextBox 32">
            <a:extLst>
              <a:ext uri="{FF2B5EF4-FFF2-40B4-BE49-F238E27FC236}">
                <a16:creationId xmlns:a16="http://schemas.microsoft.com/office/drawing/2014/main" id="{D372EF01-DE0D-3769-CD9E-92215FF38288}"/>
              </a:ext>
            </a:extLst>
          </p:cNvPr>
          <p:cNvSpPr txBox="1"/>
          <p:nvPr/>
        </p:nvSpPr>
        <p:spPr>
          <a:xfrm>
            <a:off x="9675807" y="6639186"/>
            <a:ext cx="1554802" cy="169277"/>
          </a:xfrm>
          <a:prstGeom prst="rect">
            <a:avLst/>
          </a:prstGeom>
          <a:noFill/>
        </p:spPr>
        <p:txBody>
          <a:bodyPr wrap="square" lIns="0" tIns="0" rtlCol="0" anchor="b" anchorCtr="0">
            <a:spAutoFit/>
          </a:bodyPr>
          <a:lstStyle/>
          <a:p>
            <a:pPr algn="ctr"/>
            <a:r>
              <a:rPr lang="en-US" sz="800" b="0" i="0" dirty="0">
                <a:solidFill>
                  <a:schemeClr val="bg1">
                    <a:alpha val="65000"/>
                  </a:schemeClr>
                </a:solidFill>
                <a:latin typeface="Montserrat" pitchFamily="2" charset="77"/>
              </a:rPr>
              <a:t>22-EU-DIG-NPF</a:t>
            </a:r>
            <a:endParaRPr lang="en-DK" sz="800" b="0" i="0" dirty="0">
              <a:solidFill>
                <a:schemeClr val="bg1">
                  <a:alpha val="65000"/>
                </a:schemeClr>
              </a:solidFill>
              <a:latin typeface="Montserrat" pitchFamily="2" charset="77"/>
            </a:endParaRPr>
          </a:p>
        </p:txBody>
      </p:sp>
    </p:spTree>
    <p:extLst>
      <p:ext uri="{BB962C8B-B14F-4D97-AF65-F5344CB8AC3E}">
        <p14:creationId xmlns:p14="http://schemas.microsoft.com/office/powerpoint/2010/main" val="378097748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Lst>
  <p:hf sldNum="0" hdr="0" ftr="0" dt="0"/>
  <p:txStyles>
    <p:titleStyle>
      <a:lvl1pPr algn="l" defTabSz="914400" rtl="0" eaLnBrk="1" latinLnBrk="0" hangingPunct="1">
        <a:lnSpc>
          <a:spcPct val="90000"/>
        </a:lnSpc>
        <a:spcBef>
          <a:spcPct val="0"/>
        </a:spcBef>
        <a:buNone/>
        <a:defRPr sz="2800" b="1" i="0" kern="1200" cap="none" baseline="0">
          <a:solidFill>
            <a:schemeClr val="accent3"/>
          </a:solidFill>
          <a:latin typeface="Montserrat" pitchFamily="2" charset="77"/>
          <a:ea typeface="+mj-ea"/>
          <a:cs typeface="+mj-cs"/>
        </a:defRPr>
      </a:lvl1pPr>
    </p:titleStyle>
    <p:bodyStyle>
      <a:lvl1pPr marL="457200" indent="-457200" algn="l" defTabSz="914400" rtl="0" eaLnBrk="1" latinLnBrk="0" hangingPunct="1">
        <a:lnSpc>
          <a:spcPct val="100000"/>
        </a:lnSpc>
        <a:spcBef>
          <a:spcPts val="1000"/>
        </a:spcBef>
        <a:buFont typeface="Arial" panose="020B0604020202020204" pitchFamily="34" charset="0"/>
        <a:buChar char="•"/>
        <a:defRPr sz="2600" kern="1200" baseline="0">
          <a:solidFill>
            <a:schemeClr val="accent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baseline="0">
          <a:solidFill>
            <a:schemeClr val="accent3"/>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accent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accent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accent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496">
          <p15:clr>
            <a:srgbClr val="F26B43"/>
          </p15:clr>
        </p15:guide>
        <p15:guide id="7" orient="horz" pos="119">
          <p15:clr>
            <a:srgbClr val="F26B43"/>
          </p15:clr>
        </p15:guide>
        <p15:guide id="8" orient="horz" pos="3997">
          <p15:clr>
            <a:srgbClr val="F26B43"/>
          </p15:clr>
        </p15:guide>
        <p15:guide id="9" pos="5654">
          <p15:clr>
            <a:srgbClr val="F26B43"/>
          </p15:clr>
        </p15:guide>
        <p15:guide id="10" orient="horz" pos="890">
          <p15:clr>
            <a:srgbClr val="F26B43"/>
          </p15:clr>
        </p15:guide>
        <p15:guide id="11" orient="horz" pos="3725">
          <p15:clr>
            <a:srgbClr val="F26B43"/>
          </p15:clr>
        </p15:guide>
        <p15:guide id="12" pos="370">
          <p15:clr>
            <a:srgbClr val="F26B43"/>
          </p15:clr>
        </p15:guide>
        <p15:guide id="14" pos="166">
          <p15:clr>
            <a:srgbClr val="F26B43"/>
          </p15:clr>
        </p15:guide>
        <p15:guide id="15" pos="7219">
          <p15:clr>
            <a:srgbClr val="F26B43"/>
          </p15:clr>
        </p15:guide>
        <p15:guide id="16" orient="horz" pos="109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68.emf"/></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telegeography.com/" TargetMode="External"/><Relationship Id="rId7"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38F0-3343-3C58-3ADB-E06F9FEB65D4}"/>
              </a:ext>
            </a:extLst>
          </p:cNvPr>
          <p:cNvSpPr>
            <a:spLocks noGrp="1"/>
          </p:cNvSpPr>
          <p:nvPr>
            <p:ph type="title"/>
          </p:nvPr>
        </p:nvSpPr>
        <p:spPr/>
        <p:txBody>
          <a:bodyPr>
            <a:normAutofit/>
          </a:bodyPr>
          <a:lstStyle/>
          <a:p>
            <a:r>
              <a:rPr lang="en-SE" i="1" dirty="0"/>
              <a:t>Redefining Global Connectivity</a:t>
            </a:r>
            <a:endParaRPr lang="en-SE" dirty="0"/>
          </a:p>
        </p:txBody>
      </p:sp>
      <p:sp>
        <p:nvSpPr>
          <p:cNvPr id="3" name="Text Placeholder 2">
            <a:extLst>
              <a:ext uri="{FF2B5EF4-FFF2-40B4-BE49-F238E27FC236}">
                <a16:creationId xmlns:a16="http://schemas.microsoft.com/office/drawing/2014/main" id="{133B182B-72F2-0E1C-4DD5-065260FD3229}"/>
              </a:ext>
            </a:extLst>
          </p:cNvPr>
          <p:cNvSpPr>
            <a:spLocks noGrp="1"/>
          </p:cNvSpPr>
          <p:nvPr>
            <p:ph type="body" sz="quarter" idx="11"/>
          </p:nvPr>
        </p:nvSpPr>
        <p:spPr/>
        <p:txBody>
          <a:bodyPr>
            <a:normAutofit fontScale="92500"/>
          </a:bodyPr>
          <a:lstStyle/>
          <a:p>
            <a:r>
              <a:rPr lang="en-SE" i="1" dirty="0"/>
              <a:t>The Next-Generation Submarine Cable System for Research and Education Networks</a:t>
            </a:r>
            <a:endParaRPr lang="en-SE" dirty="0"/>
          </a:p>
        </p:txBody>
      </p:sp>
      <p:sp>
        <p:nvSpPr>
          <p:cNvPr id="4" name="Text Placeholder 3">
            <a:extLst>
              <a:ext uri="{FF2B5EF4-FFF2-40B4-BE49-F238E27FC236}">
                <a16:creationId xmlns:a16="http://schemas.microsoft.com/office/drawing/2014/main" id="{A3211731-4EFB-8F4C-B7F4-C28BF3B13D88}"/>
              </a:ext>
            </a:extLst>
          </p:cNvPr>
          <p:cNvSpPr>
            <a:spLocks noGrp="1"/>
          </p:cNvSpPr>
          <p:nvPr>
            <p:ph type="body" sz="quarter" idx="12"/>
          </p:nvPr>
        </p:nvSpPr>
        <p:spPr/>
        <p:txBody>
          <a:bodyPr/>
          <a:lstStyle/>
          <a:p>
            <a:r>
              <a:rPr lang="sv-SE" dirty="0"/>
              <a:t>Sumithra Velupillai</a:t>
            </a:r>
            <a:endParaRPr lang="en-SE" dirty="0"/>
          </a:p>
        </p:txBody>
      </p:sp>
    </p:spTree>
    <p:extLst>
      <p:ext uri="{BB962C8B-B14F-4D97-AF65-F5344CB8AC3E}">
        <p14:creationId xmlns:p14="http://schemas.microsoft.com/office/powerpoint/2010/main" val="1765704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EEABF-504C-8780-274C-37F2B259229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C377A90-CB73-FDA9-186E-DB4EF933A689}"/>
              </a:ext>
            </a:extLst>
          </p:cNvPr>
          <p:cNvSpPr>
            <a:spLocks noGrp="1"/>
          </p:cNvSpPr>
          <p:nvPr>
            <p:ph type="title"/>
          </p:nvPr>
        </p:nvSpPr>
        <p:spPr>
          <a:xfrm>
            <a:off x="6096000" y="969562"/>
            <a:ext cx="6096000" cy="1908174"/>
          </a:xfrm>
        </p:spPr>
        <p:txBody>
          <a:bodyPr>
            <a:noAutofit/>
          </a:bodyPr>
          <a:lstStyle/>
          <a:p>
            <a:r>
              <a:rPr lang="sv-SE" sz="3600" dirty="0"/>
              <a:t>The Polar </a:t>
            </a:r>
            <a:r>
              <a:rPr lang="sv-SE" sz="3600" dirty="0" err="1"/>
              <a:t>Connect</a:t>
            </a:r>
            <a:r>
              <a:rPr lang="sv-SE" sz="3600" dirty="0"/>
              <a:t> Route &amp; </a:t>
            </a:r>
            <a:r>
              <a:rPr lang="sv-SE" sz="3600" dirty="0" err="1"/>
              <a:t>Technical</a:t>
            </a:r>
            <a:r>
              <a:rPr lang="sv-SE" sz="3600" dirty="0"/>
              <a:t> </a:t>
            </a:r>
            <a:r>
              <a:rPr lang="sv-SE" sz="3600" dirty="0" err="1"/>
              <a:t>feasibility</a:t>
            </a:r>
            <a:endParaRPr lang="en-LT" sz="3600"/>
          </a:p>
        </p:txBody>
      </p:sp>
      <p:sp>
        <p:nvSpPr>
          <p:cNvPr id="14" name="Text Placeholder 13">
            <a:extLst>
              <a:ext uri="{FF2B5EF4-FFF2-40B4-BE49-F238E27FC236}">
                <a16:creationId xmlns:a16="http://schemas.microsoft.com/office/drawing/2014/main" id="{35BAFD64-D8C9-8EAB-66F1-4ABE717CE027}"/>
              </a:ext>
            </a:extLst>
          </p:cNvPr>
          <p:cNvSpPr>
            <a:spLocks noGrp="1"/>
          </p:cNvSpPr>
          <p:nvPr>
            <p:ph type="body" sz="quarter" idx="11"/>
          </p:nvPr>
        </p:nvSpPr>
        <p:spPr/>
        <p:txBody>
          <a:bodyPr>
            <a:normAutofit/>
          </a:bodyPr>
          <a:lstStyle/>
          <a:p>
            <a:endParaRPr lang="en-GB" sz="1600" dirty="0"/>
          </a:p>
        </p:txBody>
      </p:sp>
      <p:sp>
        <p:nvSpPr>
          <p:cNvPr id="15" name="Text Placeholder 14">
            <a:extLst>
              <a:ext uri="{FF2B5EF4-FFF2-40B4-BE49-F238E27FC236}">
                <a16:creationId xmlns:a16="http://schemas.microsoft.com/office/drawing/2014/main" id="{1111D72C-905A-6C84-A2C3-4452258AC5E9}"/>
              </a:ext>
            </a:extLst>
          </p:cNvPr>
          <p:cNvSpPr>
            <a:spLocks noGrp="1"/>
          </p:cNvSpPr>
          <p:nvPr>
            <p:ph type="body" sz="quarter" idx="12"/>
          </p:nvPr>
        </p:nvSpPr>
        <p:spPr>
          <a:xfrm>
            <a:off x="6096000" y="5666663"/>
            <a:ext cx="6096000" cy="443550"/>
          </a:xfrm>
        </p:spPr>
        <p:txBody>
          <a:bodyPr/>
          <a:lstStyle/>
          <a:p>
            <a:endParaRPr lang="en-GB" sz="1400" dirty="0">
              <a:solidFill>
                <a:schemeClr val="accent3"/>
              </a:solidFill>
              <a:latin typeface="Montserrat" pitchFamily="2" charset="77"/>
            </a:endParaRPr>
          </a:p>
        </p:txBody>
      </p:sp>
    </p:spTree>
    <p:extLst>
      <p:ext uri="{BB962C8B-B14F-4D97-AF65-F5344CB8AC3E}">
        <p14:creationId xmlns:p14="http://schemas.microsoft.com/office/powerpoint/2010/main" val="1398369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F87DA-67AD-CF6F-335F-07E17474817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35335B-46D9-9674-93D9-26FB0325D25E}"/>
              </a:ext>
            </a:extLst>
          </p:cNvPr>
          <p:cNvSpPr>
            <a:spLocks noGrp="1"/>
          </p:cNvSpPr>
          <p:nvPr>
            <p:ph idx="1"/>
          </p:nvPr>
        </p:nvSpPr>
        <p:spPr>
          <a:xfrm>
            <a:off x="586801" y="1735200"/>
            <a:ext cx="6068832" cy="4176714"/>
          </a:xfrm>
        </p:spPr>
        <p:txBody>
          <a:bodyPr>
            <a:normAutofit/>
          </a:bodyPr>
          <a:lstStyle/>
          <a:p>
            <a:r>
              <a:rPr lang="en-SE" sz="2400" dirty="0">
                <a:solidFill>
                  <a:schemeClr val="accent3"/>
                </a:solidFill>
              </a:rPr>
              <a:t>The cable cost is normally 70-80% of total cost of build</a:t>
            </a:r>
          </a:p>
          <a:p>
            <a:r>
              <a:rPr lang="en-SE" sz="2400" dirty="0">
                <a:solidFill>
                  <a:schemeClr val="accent3"/>
                </a:solidFill>
              </a:rPr>
              <a:t>The cable needs to be tailored to the conditions of the seabed to be adequately protected</a:t>
            </a:r>
          </a:p>
          <a:p>
            <a:pPr lvl="1"/>
            <a:r>
              <a:rPr lang="en-GB" sz="2000" dirty="0">
                <a:solidFill>
                  <a:schemeClr val="accent3"/>
                </a:solidFill>
              </a:rPr>
              <a:t>M</a:t>
            </a:r>
            <a:r>
              <a:rPr lang="en-SE" sz="2000" dirty="0">
                <a:solidFill>
                  <a:schemeClr val="accent3"/>
                </a:solidFill>
              </a:rPr>
              <a:t>ore protection, higher cable cost</a:t>
            </a:r>
          </a:p>
          <a:p>
            <a:r>
              <a:rPr lang="en-SE" sz="2400" dirty="0">
                <a:solidFill>
                  <a:schemeClr val="accent3"/>
                </a:solidFill>
              </a:rPr>
              <a:t>The route needs to be as short, sound and stable as possible</a:t>
            </a:r>
          </a:p>
          <a:p>
            <a:r>
              <a:rPr lang="en-SE" sz="2400" dirty="0">
                <a:solidFill>
                  <a:schemeClr val="accent3"/>
                </a:solidFill>
              </a:rPr>
              <a:t>Requires data collecting through seabed surveys</a:t>
            </a:r>
          </a:p>
        </p:txBody>
      </p:sp>
      <p:sp>
        <p:nvSpPr>
          <p:cNvPr id="3" name="Title 2">
            <a:extLst>
              <a:ext uri="{FF2B5EF4-FFF2-40B4-BE49-F238E27FC236}">
                <a16:creationId xmlns:a16="http://schemas.microsoft.com/office/drawing/2014/main" id="{4BD9CA36-1FE4-39EB-3606-621E37F3449E}"/>
              </a:ext>
            </a:extLst>
          </p:cNvPr>
          <p:cNvSpPr>
            <a:spLocks noGrp="1"/>
          </p:cNvSpPr>
          <p:nvPr>
            <p:ph type="title"/>
          </p:nvPr>
        </p:nvSpPr>
        <p:spPr/>
        <p:txBody>
          <a:bodyPr/>
          <a:lstStyle/>
          <a:p>
            <a:r>
              <a:rPr lang="en-SE" dirty="0"/>
              <a:t>Determining the optimal Route</a:t>
            </a:r>
          </a:p>
        </p:txBody>
      </p:sp>
      <p:sp>
        <p:nvSpPr>
          <p:cNvPr id="4" name="Slide Number Placeholder 3">
            <a:extLst>
              <a:ext uri="{FF2B5EF4-FFF2-40B4-BE49-F238E27FC236}">
                <a16:creationId xmlns:a16="http://schemas.microsoft.com/office/drawing/2014/main" id="{5DAB68EE-340A-CC22-29EE-8181841FC28B}"/>
              </a:ext>
            </a:extLst>
          </p:cNvPr>
          <p:cNvSpPr>
            <a:spLocks noGrp="1"/>
          </p:cNvSpPr>
          <p:nvPr>
            <p:ph type="sldNum" sz="quarter" idx="4"/>
          </p:nvPr>
        </p:nvSpPr>
        <p:spPr/>
        <p:txBody>
          <a:bodyPr/>
          <a:lstStyle/>
          <a:p>
            <a:fld id="{D10B6298-3FE3-C848-A2A5-E3248BDD6909}" type="slidenum">
              <a:rPr lang="en-DK" smtClean="0"/>
              <a:pPr/>
              <a:t>11</a:t>
            </a:fld>
            <a:endParaRPr lang="en-DK" dirty="0"/>
          </a:p>
        </p:txBody>
      </p:sp>
      <p:pic>
        <p:nvPicPr>
          <p:cNvPr id="5" name="Picture 3">
            <a:extLst>
              <a:ext uri="{FF2B5EF4-FFF2-40B4-BE49-F238E27FC236}">
                <a16:creationId xmlns:a16="http://schemas.microsoft.com/office/drawing/2014/main" id="{A36755CF-2B36-AFED-D8CE-00F1D31FEC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90662" y="1735200"/>
            <a:ext cx="5401338" cy="4051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741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1">
          <a:extLst>
            <a:ext uri="{FF2B5EF4-FFF2-40B4-BE49-F238E27FC236}">
              <a16:creationId xmlns:a16="http://schemas.microsoft.com/office/drawing/2014/main" id="{F62B636B-8406-45A7-D2D9-D408E4E0637D}"/>
            </a:ext>
          </a:extLst>
        </p:cNvPr>
        <p:cNvGrpSpPr/>
        <p:nvPr/>
      </p:nvGrpSpPr>
      <p:grpSpPr>
        <a:xfrm>
          <a:off x="0" y="0"/>
          <a:ext cx="0" cy="0"/>
          <a:chOff x="0" y="0"/>
          <a:chExt cx="0" cy="0"/>
        </a:xfrm>
      </p:grpSpPr>
      <p:sp>
        <p:nvSpPr>
          <p:cNvPr id="412" name="Google Shape;412;p29">
            <a:extLst>
              <a:ext uri="{FF2B5EF4-FFF2-40B4-BE49-F238E27FC236}">
                <a16:creationId xmlns:a16="http://schemas.microsoft.com/office/drawing/2014/main" id="{F7B51BB3-651F-D8D7-745B-8FB547314891}"/>
              </a:ext>
            </a:extLst>
          </p:cNvPr>
          <p:cNvSpPr txBox="1">
            <a:spLocks noGrp="1"/>
          </p:cNvSpPr>
          <p:nvPr>
            <p:ph type="title"/>
          </p:nvPr>
        </p:nvSpPr>
        <p:spPr>
          <a:xfrm>
            <a:off x="545551" y="355060"/>
            <a:ext cx="11029482" cy="816926"/>
          </a:xfrm>
          <a:prstGeom prst="rect">
            <a:avLst/>
          </a:prstGeom>
          <a:noFill/>
          <a:ln>
            <a:noFill/>
          </a:ln>
        </p:spPr>
        <p:txBody>
          <a:bodyPr spcFirstLastPara="1" wrap="square" lIns="91425" tIns="45700" rIns="91425" bIns="45700" anchor="ctr" anchorCtr="0">
            <a:normAutofit/>
          </a:bodyPr>
          <a:lstStyle/>
          <a:p>
            <a:pPr marL="0" lvl="0" indent="0">
              <a:spcBef>
                <a:spcPct val="0"/>
              </a:spcBef>
              <a:spcAft>
                <a:spcPts val="0"/>
              </a:spcAft>
              <a:buClr>
                <a:schemeClr val="dk1"/>
              </a:buClr>
              <a:buSzPct val="100000"/>
            </a:pPr>
            <a:r>
              <a:rPr lang="en-GB" dirty="0"/>
              <a:t>About the Central Arctic Ocean</a:t>
            </a:r>
          </a:p>
        </p:txBody>
      </p:sp>
      <p:sp>
        <p:nvSpPr>
          <p:cNvPr id="413" name="Google Shape;413;p29">
            <a:extLst>
              <a:ext uri="{FF2B5EF4-FFF2-40B4-BE49-F238E27FC236}">
                <a16:creationId xmlns:a16="http://schemas.microsoft.com/office/drawing/2014/main" id="{EAA977B1-8949-DDF8-7437-9C4BBF24B7EC}"/>
              </a:ext>
            </a:extLst>
          </p:cNvPr>
          <p:cNvSpPr/>
          <p:nvPr/>
        </p:nvSpPr>
        <p:spPr>
          <a:xfrm>
            <a:off x="9668768" y="5588156"/>
            <a:ext cx="339052" cy="304639"/>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GB" sz="450" smtClean="0">
                <a:solidFill>
                  <a:schemeClr val="lt1"/>
                </a:solidFill>
                <a:latin typeface="IBM Plex Mono"/>
                <a:ea typeface="IBM Plex Mono"/>
                <a:cs typeface="IBM Plex Mono"/>
                <a:sym typeface="IBM Plex Mono"/>
              </a:rPr>
              <a:t>12</a:t>
            </a:fld>
            <a:endParaRPr lang="en-GB" sz="600" dirty="0">
              <a:solidFill>
                <a:schemeClr val="lt1"/>
              </a:solidFill>
              <a:latin typeface="IBM Plex Mono"/>
              <a:ea typeface="IBM Plex Mono"/>
              <a:cs typeface="IBM Plex Mono"/>
              <a:sym typeface="IBM Plex Mono"/>
            </a:endParaRPr>
          </a:p>
        </p:txBody>
      </p:sp>
      <p:sp>
        <p:nvSpPr>
          <p:cNvPr id="414" name="Google Shape;414;p29">
            <a:extLst>
              <a:ext uri="{FF2B5EF4-FFF2-40B4-BE49-F238E27FC236}">
                <a16:creationId xmlns:a16="http://schemas.microsoft.com/office/drawing/2014/main" id="{B2E28602-ADA6-26D1-5ED9-87ABEA735821}"/>
              </a:ext>
            </a:extLst>
          </p:cNvPr>
          <p:cNvSpPr/>
          <p:nvPr/>
        </p:nvSpPr>
        <p:spPr>
          <a:xfrm>
            <a:off x="8494496" y="5615439"/>
            <a:ext cx="1173040" cy="705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600" b="0" i="0" dirty="0">
                <a:solidFill>
                  <a:schemeClr val="lt1"/>
                </a:solidFill>
                <a:latin typeface="Montserrat Medium"/>
                <a:ea typeface="Montserrat Medium"/>
                <a:cs typeface="Montserrat Medium"/>
                <a:sym typeface="Montserrat Medium"/>
              </a:rPr>
              <a:t>09/03 2024</a:t>
            </a:r>
            <a:endParaRPr lang="en-GB" sz="800" b="0" i="0" dirty="0">
              <a:solidFill>
                <a:schemeClr val="lt1"/>
              </a:solidFill>
              <a:latin typeface="Montserrat Medium"/>
              <a:ea typeface="Montserrat Medium"/>
              <a:cs typeface="Montserrat Medium"/>
              <a:sym typeface="Montserrat Medium"/>
            </a:endParaRPr>
          </a:p>
        </p:txBody>
      </p:sp>
      <p:sp>
        <p:nvSpPr>
          <p:cNvPr id="6" name="Content Placeholder 2">
            <a:extLst>
              <a:ext uri="{FF2B5EF4-FFF2-40B4-BE49-F238E27FC236}">
                <a16:creationId xmlns:a16="http://schemas.microsoft.com/office/drawing/2014/main" id="{176CBF8D-BC42-55A1-414A-90C4FF9A808B}"/>
              </a:ext>
            </a:extLst>
          </p:cNvPr>
          <p:cNvSpPr txBox="1">
            <a:spLocks/>
          </p:cNvSpPr>
          <p:nvPr/>
        </p:nvSpPr>
        <p:spPr>
          <a:xfrm>
            <a:off x="587376" y="1736725"/>
            <a:ext cx="5978316" cy="4717492"/>
          </a:xfrm>
          <a:prstGeom prst="rect">
            <a:avLst/>
          </a:prstGeom>
          <a:noFill/>
          <a:ln>
            <a:noFill/>
          </a:ln>
        </p:spPr>
        <p:txBody>
          <a:bodyPr spcFirstLastPara="1" vert="horz" wrap="square" lIns="91425" tIns="45700" rIns="91425" bIns="45700" rtlCol="0" anchor="t" anchorCtr="0">
            <a:normAutofit lnSpcReduction="10000"/>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2600" kern="1200" baseline="0">
                <a:solidFill>
                  <a:schemeClr val="accent1"/>
                </a:solidFill>
                <a:latin typeface="Montserrat" pitchFamily="2" charset="77"/>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b="0" i="0" kern="1200" baseline="0">
                <a:solidFill>
                  <a:schemeClr val="accent3"/>
                </a:solidFill>
                <a:latin typeface="Montserrat" pitchFamily="2" charset="77"/>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baseline="0">
                <a:solidFill>
                  <a:schemeClr val="accent1"/>
                </a:solidFill>
                <a:latin typeface="Montserrat" pitchFamily="2" charset="77"/>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baseline="0">
                <a:solidFill>
                  <a:schemeClr val="accent1"/>
                </a:solidFill>
                <a:latin typeface="Montserrat" pitchFamily="2" charset="77"/>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baseline="0">
                <a:solidFill>
                  <a:schemeClr val="accent1"/>
                </a:solidFill>
                <a:latin typeface="Montserrat" pitchFamily="2" charset="77"/>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n-GB" sz="2800" dirty="0">
                <a:solidFill>
                  <a:schemeClr val="accent3"/>
                </a:solidFill>
              </a:rPr>
              <a:t>Largely</a:t>
            </a:r>
            <a:r>
              <a:rPr lang="en-GB" sz="2800" b="1" dirty="0">
                <a:solidFill>
                  <a:schemeClr val="accent3"/>
                </a:solidFill>
              </a:rPr>
              <a:t> unexplored</a:t>
            </a:r>
            <a:endParaRPr lang="en-GB" sz="2800" dirty="0">
              <a:solidFill>
                <a:schemeClr val="accent3"/>
              </a:solidFill>
            </a:endParaRPr>
          </a:p>
          <a:p>
            <a:r>
              <a:rPr lang="en-GB" sz="2800" dirty="0">
                <a:solidFill>
                  <a:schemeClr val="accent3"/>
                </a:solidFill>
              </a:rPr>
              <a:t>4000 meters deep</a:t>
            </a:r>
          </a:p>
          <a:p>
            <a:r>
              <a:rPr lang="en-GB" sz="2800" dirty="0">
                <a:solidFill>
                  <a:schemeClr val="accent3"/>
                </a:solidFill>
              </a:rPr>
              <a:t>Covered by an ice cap</a:t>
            </a:r>
          </a:p>
          <a:p>
            <a:pPr lvl="1"/>
            <a:r>
              <a:rPr lang="en-GB" sz="2600" dirty="0"/>
              <a:t>1</a:t>
            </a:r>
            <a:r>
              <a:rPr lang="en-GB" sz="2600" dirty="0">
                <a:solidFill>
                  <a:schemeClr val="accent3"/>
                </a:solidFill>
              </a:rPr>
              <a:t>-6 m thick</a:t>
            </a:r>
          </a:p>
          <a:p>
            <a:pPr lvl="1"/>
            <a:r>
              <a:rPr lang="en-GB" dirty="0"/>
              <a:t>2000 km edge-to-edge in summer (expands horizontally in winter)</a:t>
            </a:r>
          </a:p>
          <a:p>
            <a:pPr lvl="1"/>
            <a:r>
              <a:rPr lang="en-GB" dirty="0"/>
              <a:t>Different kinds of ice: 1 year vs multi-year ice</a:t>
            </a:r>
          </a:p>
          <a:p>
            <a:r>
              <a:rPr lang="en-GB" sz="2800" dirty="0">
                <a:solidFill>
                  <a:schemeClr val="accent3"/>
                </a:solidFill>
              </a:rPr>
              <a:t>Inaccessible in the winter without a heavy icebreaker (of high Polar Class)</a:t>
            </a:r>
          </a:p>
          <a:p>
            <a:pPr marL="114300" indent="0">
              <a:buNone/>
            </a:pPr>
            <a:endParaRPr lang="en-US" sz="2800" dirty="0">
              <a:solidFill>
                <a:schemeClr val="accent3"/>
              </a:solidFill>
            </a:endParaRPr>
          </a:p>
        </p:txBody>
      </p:sp>
      <p:pic>
        <p:nvPicPr>
          <p:cNvPr id="3" name="Picture 2">
            <a:extLst>
              <a:ext uri="{FF2B5EF4-FFF2-40B4-BE49-F238E27FC236}">
                <a16:creationId xmlns:a16="http://schemas.microsoft.com/office/drawing/2014/main" id="{773E2EED-CB79-178F-E965-DED63BA4A3C2}"/>
              </a:ext>
            </a:extLst>
          </p:cNvPr>
          <p:cNvPicPr>
            <a:picLocks noChangeAspect="1"/>
          </p:cNvPicPr>
          <p:nvPr/>
        </p:nvPicPr>
        <p:blipFill>
          <a:blip r:embed="rId3"/>
          <a:srcRect l="6621" t="5049"/>
          <a:stretch/>
        </p:blipFill>
        <p:spPr>
          <a:xfrm>
            <a:off x="7739743" y="3921310"/>
            <a:ext cx="4452257" cy="2982070"/>
          </a:xfrm>
          <a:prstGeom prst="rect">
            <a:avLst/>
          </a:prstGeom>
        </p:spPr>
      </p:pic>
      <p:pic>
        <p:nvPicPr>
          <p:cNvPr id="4" name="Picture 3">
            <a:extLst>
              <a:ext uri="{FF2B5EF4-FFF2-40B4-BE49-F238E27FC236}">
                <a16:creationId xmlns:a16="http://schemas.microsoft.com/office/drawing/2014/main" id="{AB4DBB8A-6279-01EE-FC37-2C871F4DF2B5}"/>
              </a:ext>
            </a:extLst>
          </p:cNvPr>
          <p:cNvPicPr>
            <a:picLocks noChangeAspect="1"/>
          </p:cNvPicPr>
          <p:nvPr/>
        </p:nvPicPr>
        <p:blipFill>
          <a:blip r:embed="rId4"/>
          <a:stretch>
            <a:fillRect/>
          </a:stretch>
        </p:blipFill>
        <p:spPr>
          <a:xfrm>
            <a:off x="6749143" y="621264"/>
            <a:ext cx="5397197" cy="3033842"/>
          </a:xfrm>
          <a:prstGeom prst="rect">
            <a:avLst/>
          </a:prstGeom>
        </p:spPr>
      </p:pic>
      <p:pic>
        <p:nvPicPr>
          <p:cNvPr id="5" name="Picture 4">
            <a:extLst>
              <a:ext uri="{FF2B5EF4-FFF2-40B4-BE49-F238E27FC236}">
                <a16:creationId xmlns:a16="http://schemas.microsoft.com/office/drawing/2014/main" id="{809C7DC9-8C00-66BD-4592-5DE2C861F7D5}"/>
              </a:ext>
            </a:extLst>
          </p:cNvPr>
          <p:cNvPicPr>
            <a:picLocks noChangeAspect="1"/>
          </p:cNvPicPr>
          <p:nvPr/>
        </p:nvPicPr>
        <p:blipFill>
          <a:blip r:embed="rId5"/>
          <a:stretch>
            <a:fillRect/>
          </a:stretch>
        </p:blipFill>
        <p:spPr>
          <a:xfrm>
            <a:off x="11243656" y="0"/>
            <a:ext cx="948343" cy="1736725"/>
          </a:xfrm>
          <a:prstGeom prst="rect">
            <a:avLst/>
          </a:prstGeom>
        </p:spPr>
      </p:pic>
    </p:spTree>
    <p:extLst>
      <p:ext uri="{BB962C8B-B14F-4D97-AF65-F5344CB8AC3E}">
        <p14:creationId xmlns:p14="http://schemas.microsoft.com/office/powerpoint/2010/main" val="4076750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1F748-9F01-F01F-9681-DAC01117ACF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D34202-D9EC-6982-66C9-23DDB2C31637}"/>
              </a:ext>
            </a:extLst>
          </p:cNvPr>
          <p:cNvSpPr>
            <a:spLocks noGrp="1"/>
          </p:cNvSpPr>
          <p:nvPr>
            <p:ph idx="1"/>
          </p:nvPr>
        </p:nvSpPr>
        <p:spPr>
          <a:xfrm>
            <a:off x="586800" y="1735200"/>
            <a:ext cx="10400989" cy="4176714"/>
          </a:xfrm>
        </p:spPr>
        <p:txBody>
          <a:bodyPr>
            <a:normAutofit/>
          </a:bodyPr>
          <a:lstStyle/>
          <a:p>
            <a:r>
              <a:rPr lang="en-SE" sz="2400" dirty="0">
                <a:solidFill>
                  <a:schemeClr val="accent3"/>
                </a:solidFill>
              </a:rPr>
              <a:t>Simulation to </a:t>
            </a:r>
            <a:r>
              <a:rPr lang="en-SE" sz="2400" b="1" dirty="0">
                <a:solidFill>
                  <a:schemeClr val="accent3"/>
                </a:solidFill>
              </a:rPr>
              <a:t>determine the route</a:t>
            </a:r>
            <a:r>
              <a:rPr lang="en-SE" sz="2400" dirty="0">
                <a:solidFill>
                  <a:schemeClr val="accent3"/>
                </a:solidFill>
              </a:rPr>
              <a:t>, estimate the </a:t>
            </a:r>
            <a:r>
              <a:rPr lang="en-SE" sz="2400" b="1" dirty="0">
                <a:solidFill>
                  <a:schemeClr val="accent3"/>
                </a:solidFill>
              </a:rPr>
              <a:t>cable cost </a:t>
            </a:r>
            <a:r>
              <a:rPr lang="en-SE" sz="2400" dirty="0">
                <a:solidFill>
                  <a:schemeClr val="accent3"/>
                </a:solidFill>
              </a:rPr>
              <a:t>and identify the best </a:t>
            </a:r>
            <a:r>
              <a:rPr lang="en-SE" sz="2400" b="1" dirty="0">
                <a:solidFill>
                  <a:schemeClr val="accent3"/>
                </a:solidFill>
              </a:rPr>
              <a:t>window of operations</a:t>
            </a:r>
          </a:p>
          <a:p>
            <a:r>
              <a:rPr lang="en-SE" sz="2400" dirty="0">
                <a:solidFill>
                  <a:schemeClr val="accent3"/>
                </a:solidFill>
              </a:rPr>
              <a:t>Based on existing data:</a:t>
            </a:r>
          </a:p>
          <a:p>
            <a:pPr lvl="1"/>
            <a:r>
              <a:rPr lang="en-SE" sz="2200" dirty="0">
                <a:solidFill>
                  <a:schemeClr val="accent3"/>
                </a:solidFill>
              </a:rPr>
              <a:t>seabed conditions</a:t>
            </a:r>
          </a:p>
          <a:p>
            <a:pPr lvl="1"/>
            <a:r>
              <a:rPr lang="en-GB" sz="2200" dirty="0">
                <a:solidFill>
                  <a:schemeClr val="accent3"/>
                </a:solidFill>
              </a:rPr>
              <a:t>ice conditions </a:t>
            </a:r>
          </a:p>
          <a:p>
            <a:pPr lvl="1"/>
            <a:r>
              <a:rPr lang="en-GB" sz="2200" dirty="0">
                <a:solidFill>
                  <a:schemeClr val="accent3"/>
                </a:solidFill>
              </a:rPr>
              <a:t>cable types (degrees of protection of cable) </a:t>
            </a:r>
          </a:p>
          <a:p>
            <a:pPr lvl="1"/>
            <a:r>
              <a:rPr lang="en-GB" sz="2200" dirty="0">
                <a:solidFill>
                  <a:schemeClr val="accent3"/>
                </a:solidFill>
              </a:rPr>
              <a:t>cable types’ costs</a:t>
            </a:r>
          </a:p>
          <a:p>
            <a:r>
              <a:rPr lang="en-GB" sz="2400" dirty="0">
                <a:solidFill>
                  <a:schemeClr val="accent3"/>
                </a:solidFill>
              </a:rPr>
              <a:t>To be updated 2025-2027 with data collections from the suggested route, to fill out the unknown gaps</a:t>
            </a:r>
            <a:endParaRPr lang="en-SE" sz="2400" dirty="0">
              <a:solidFill>
                <a:schemeClr val="accent3"/>
              </a:solidFill>
            </a:endParaRPr>
          </a:p>
        </p:txBody>
      </p:sp>
      <p:sp>
        <p:nvSpPr>
          <p:cNvPr id="3" name="Title 2">
            <a:extLst>
              <a:ext uri="{FF2B5EF4-FFF2-40B4-BE49-F238E27FC236}">
                <a16:creationId xmlns:a16="http://schemas.microsoft.com/office/drawing/2014/main" id="{2F603900-0BB2-A9AC-93A8-D77BE5614621}"/>
              </a:ext>
            </a:extLst>
          </p:cNvPr>
          <p:cNvSpPr>
            <a:spLocks noGrp="1"/>
          </p:cNvSpPr>
          <p:nvPr>
            <p:ph type="title"/>
          </p:nvPr>
        </p:nvSpPr>
        <p:spPr/>
        <p:txBody>
          <a:bodyPr/>
          <a:lstStyle/>
          <a:p>
            <a:r>
              <a:rPr lang="en-SE" sz="2800" dirty="0">
                <a:solidFill>
                  <a:schemeClr val="accent3"/>
                </a:solidFill>
              </a:rPr>
              <a:t>Simulation by Stockholm University*</a:t>
            </a:r>
            <a:endParaRPr lang="en-SE" dirty="0"/>
          </a:p>
        </p:txBody>
      </p:sp>
      <p:sp>
        <p:nvSpPr>
          <p:cNvPr id="4" name="Slide Number Placeholder 3">
            <a:extLst>
              <a:ext uri="{FF2B5EF4-FFF2-40B4-BE49-F238E27FC236}">
                <a16:creationId xmlns:a16="http://schemas.microsoft.com/office/drawing/2014/main" id="{04518A10-30C2-2550-1506-246DE05C5BB4}"/>
              </a:ext>
            </a:extLst>
          </p:cNvPr>
          <p:cNvSpPr>
            <a:spLocks noGrp="1"/>
          </p:cNvSpPr>
          <p:nvPr>
            <p:ph type="sldNum" sz="quarter" idx="4"/>
          </p:nvPr>
        </p:nvSpPr>
        <p:spPr/>
        <p:txBody>
          <a:bodyPr/>
          <a:lstStyle/>
          <a:p>
            <a:fld id="{D10B6298-3FE3-C848-A2A5-E3248BDD6909}" type="slidenum">
              <a:rPr lang="en-DK" smtClean="0"/>
              <a:pPr/>
              <a:t>13</a:t>
            </a:fld>
            <a:endParaRPr lang="en-DK" dirty="0"/>
          </a:p>
        </p:txBody>
      </p:sp>
      <p:sp>
        <p:nvSpPr>
          <p:cNvPr id="7" name="TextBox 6">
            <a:extLst>
              <a:ext uri="{FF2B5EF4-FFF2-40B4-BE49-F238E27FC236}">
                <a16:creationId xmlns:a16="http://schemas.microsoft.com/office/drawing/2014/main" id="{76779F84-69FB-5C38-8AE6-DF05DC2789C4}"/>
              </a:ext>
            </a:extLst>
          </p:cNvPr>
          <p:cNvSpPr txBox="1"/>
          <p:nvPr/>
        </p:nvSpPr>
        <p:spPr>
          <a:xfrm>
            <a:off x="1885175" y="6027003"/>
            <a:ext cx="9347067" cy="830997"/>
          </a:xfrm>
          <a:prstGeom prst="rect">
            <a:avLst/>
          </a:prstGeom>
          <a:noFill/>
        </p:spPr>
        <p:txBody>
          <a:bodyPr wrap="square">
            <a:spAutoFit/>
          </a:bodyPr>
          <a:lstStyle/>
          <a:p>
            <a:pPr lvl="0"/>
            <a:r>
              <a:rPr lang="en-GB" sz="1600" dirty="0">
                <a:solidFill>
                  <a:schemeClr val="accent3"/>
                </a:solidFill>
                <a:latin typeface="Montserrat" pitchFamily="2" charset="77"/>
              </a:rPr>
              <a:t>*Martin Jakobsson, Professor of Marine Geology and Geophysics, Stockholm University; Matt O’Regan; Christian Stranne; Vicent </a:t>
            </a:r>
            <a:r>
              <a:rPr lang="en-GB" sz="1600" dirty="0" err="1">
                <a:solidFill>
                  <a:schemeClr val="accent3"/>
                </a:solidFill>
                <a:latin typeface="Montserrat" pitchFamily="2" charset="77"/>
              </a:rPr>
              <a:t>Dõnate</a:t>
            </a:r>
            <a:endParaRPr lang="en-GB" sz="1600" dirty="0">
              <a:solidFill>
                <a:schemeClr val="accent3"/>
              </a:solidFill>
              <a:latin typeface="Montserrat" pitchFamily="2" charset="77"/>
            </a:endParaRPr>
          </a:p>
          <a:p>
            <a:pPr lvl="0"/>
            <a:endParaRPr lang="en-GB" sz="1600" dirty="0">
              <a:solidFill>
                <a:schemeClr val="accent3"/>
              </a:solidFill>
              <a:latin typeface="Montserrat" pitchFamily="2" charset="77"/>
            </a:endParaRPr>
          </a:p>
        </p:txBody>
      </p:sp>
      <p:pic>
        <p:nvPicPr>
          <p:cNvPr id="6" name="Picture 5" descr="A map of the mountains&#10;&#10;AI-generated content may be incorrect.">
            <a:extLst>
              <a:ext uri="{FF2B5EF4-FFF2-40B4-BE49-F238E27FC236}">
                <a16:creationId xmlns:a16="http://schemas.microsoft.com/office/drawing/2014/main" id="{06BCEE9D-2D05-D2E6-585C-4B26A2F6F7EC}"/>
              </a:ext>
            </a:extLst>
          </p:cNvPr>
          <p:cNvPicPr>
            <a:picLocks noChangeAspect="1"/>
          </p:cNvPicPr>
          <p:nvPr/>
        </p:nvPicPr>
        <p:blipFill>
          <a:blip r:embed="rId3"/>
          <a:stretch>
            <a:fillRect/>
          </a:stretch>
        </p:blipFill>
        <p:spPr>
          <a:xfrm>
            <a:off x="8189109" y="2506165"/>
            <a:ext cx="3495115" cy="2010940"/>
          </a:xfrm>
          <a:prstGeom prst="rect">
            <a:avLst/>
          </a:prstGeom>
        </p:spPr>
      </p:pic>
    </p:spTree>
    <p:extLst>
      <p:ext uri="{BB962C8B-B14F-4D97-AF65-F5344CB8AC3E}">
        <p14:creationId xmlns:p14="http://schemas.microsoft.com/office/powerpoint/2010/main" val="228353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63350-6474-B6AE-D274-66D8247C5AB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99F25AE-5DC2-B6F8-45D0-1EC4A09871B0}"/>
              </a:ext>
            </a:extLst>
          </p:cNvPr>
          <p:cNvSpPr>
            <a:spLocks noGrp="1"/>
          </p:cNvSpPr>
          <p:nvPr>
            <p:ph type="title"/>
          </p:nvPr>
        </p:nvSpPr>
        <p:spPr>
          <a:xfrm>
            <a:off x="652464" y="455030"/>
            <a:ext cx="7464482" cy="674555"/>
          </a:xfrm>
        </p:spPr>
        <p:txBody>
          <a:bodyPr>
            <a:normAutofit fontScale="90000"/>
          </a:bodyPr>
          <a:lstStyle/>
          <a:p>
            <a:pPr fontAlgn="base"/>
            <a:r>
              <a:rPr lang="en-US" sz="3100" dirty="0"/>
              <a:t>How to deploy a fiber optic cable across the Arctic</a:t>
            </a:r>
          </a:p>
        </p:txBody>
      </p:sp>
      <p:sp>
        <p:nvSpPr>
          <p:cNvPr id="5" name="Platshållare för bildnummer 4">
            <a:extLst>
              <a:ext uri="{FF2B5EF4-FFF2-40B4-BE49-F238E27FC236}">
                <a16:creationId xmlns:a16="http://schemas.microsoft.com/office/drawing/2014/main" id="{9537A7E9-AC56-09BA-336A-F98114522F12}"/>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exNew-Book" charset="0"/>
              <a:ea typeface="MS PGothic" pitchFamily="34" charset="-128"/>
              <a:cs typeface="+mn-cs"/>
            </a:endParaRPr>
          </a:p>
        </p:txBody>
      </p:sp>
      <p:pic>
        <p:nvPicPr>
          <p:cNvPr id="6" name="Picture 2" descr="Exp 302 - Platforms at Sea - ECORD: European Consortium for Ocean Research  Drilling">
            <a:extLst>
              <a:ext uri="{FF2B5EF4-FFF2-40B4-BE49-F238E27FC236}">
                <a16:creationId xmlns:a16="http://schemas.microsoft.com/office/drawing/2014/main" id="{1F579D43-1A36-7A21-5610-77E63053F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4" y="1634836"/>
            <a:ext cx="6367432" cy="42423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ome - ECORD: European Consortium for Ocean Research Drilling">
            <a:extLst>
              <a:ext uri="{FF2B5EF4-FFF2-40B4-BE49-F238E27FC236}">
                <a16:creationId xmlns:a16="http://schemas.microsoft.com/office/drawing/2014/main" id="{6831609D-4F19-A6E3-3B98-C5041AC56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5268" y="1818154"/>
            <a:ext cx="1877021" cy="674555"/>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115;p24">
            <a:extLst>
              <a:ext uri="{FF2B5EF4-FFF2-40B4-BE49-F238E27FC236}">
                <a16:creationId xmlns:a16="http://schemas.microsoft.com/office/drawing/2014/main" id="{9F15F16B-E678-1660-6082-62B03A89234F}"/>
              </a:ext>
            </a:extLst>
          </p:cNvPr>
          <p:cNvPicPr preferRelativeResize="0"/>
          <p:nvPr/>
        </p:nvPicPr>
        <p:blipFill>
          <a:blip r:embed="rId5">
            <a:alphaModFix/>
          </a:blip>
          <a:stretch>
            <a:fillRect/>
          </a:stretch>
        </p:blipFill>
        <p:spPr>
          <a:xfrm>
            <a:off x="747758" y="1886597"/>
            <a:ext cx="1862010" cy="393516"/>
          </a:xfrm>
          <a:prstGeom prst="rect">
            <a:avLst/>
          </a:prstGeom>
          <a:noFill/>
          <a:ln>
            <a:noFill/>
          </a:ln>
        </p:spPr>
      </p:pic>
      <p:pic>
        <p:nvPicPr>
          <p:cNvPr id="1026" name="Picture 2" descr="www.bgs.ac.uk/wp-content/uploads/2020/03/BGS-lo...">
            <a:extLst>
              <a:ext uri="{FF2B5EF4-FFF2-40B4-BE49-F238E27FC236}">
                <a16:creationId xmlns:a16="http://schemas.microsoft.com/office/drawing/2014/main" id="{0E4CA0E2-8698-88D2-9789-669CA9D017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5682" y="1882862"/>
            <a:ext cx="1283565" cy="533963"/>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a:extLst>
              <a:ext uri="{FF2B5EF4-FFF2-40B4-BE49-F238E27FC236}">
                <a16:creationId xmlns:a16="http://schemas.microsoft.com/office/drawing/2014/main" id="{3EEB3112-2E03-5CD0-0770-BA56524E6D34}"/>
              </a:ext>
            </a:extLst>
          </p:cNvPr>
          <p:cNvPicPr>
            <a:picLocks noChangeAspect="1"/>
          </p:cNvPicPr>
          <p:nvPr/>
        </p:nvPicPr>
        <p:blipFill>
          <a:blip r:embed="rId7"/>
          <a:stretch>
            <a:fillRect/>
          </a:stretch>
        </p:blipFill>
        <p:spPr>
          <a:xfrm>
            <a:off x="6452118" y="3839501"/>
            <a:ext cx="5309575" cy="2690956"/>
          </a:xfrm>
          <a:prstGeom prst="rect">
            <a:avLst/>
          </a:prstGeom>
        </p:spPr>
      </p:pic>
      <p:pic>
        <p:nvPicPr>
          <p:cNvPr id="3" name="Bildobjekt 2">
            <a:extLst>
              <a:ext uri="{FF2B5EF4-FFF2-40B4-BE49-F238E27FC236}">
                <a16:creationId xmlns:a16="http://schemas.microsoft.com/office/drawing/2014/main" id="{5D7C4960-E110-3C74-F84D-469E463262A3}"/>
              </a:ext>
            </a:extLst>
          </p:cNvPr>
          <p:cNvPicPr>
            <a:picLocks noChangeAspect="1"/>
          </p:cNvPicPr>
          <p:nvPr/>
        </p:nvPicPr>
        <p:blipFill>
          <a:blip r:embed="rId8"/>
          <a:stretch>
            <a:fillRect/>
          </a:stretch>
        </p:blipFill>
        <p:spPr>
          <a:xfrm>
            <a:off x="7635810" y="1660044"/>
            <a:ext cx="3194035" cy="1872808"/>
          </a:xfrm>
          <a:prstGeom prst="rect">
            <a:avLst/>
          </a:prstGeom>
        </p:spPr>
      </p:pic>
      <p:pic>
        <p:nvPicPr>
          <p:cNvPr id="8" name="Bildobjekt 7">
            <a:extLst>
              <a:ext uri="{FF2B5EF4-FFF2-40B4-BE49-F238E27FC236}">
                <a16:creationId xmlns:a16="http://schemas.microsoft.com/office/drawing/2014/main" id="{164BC3E7-B9AC-22AE-4D1E-4BCE15F3CB45}"/>
              </a:ext>
            </a:extLst>
          </p:cNvPr>
          <p:cNvPicPr>
            <a:picLocks noChangeAspect="1"/>
          </p:cNvPicPr>
          <p:nvPr/>
        </p:nvPicPr>
        <p:blipFill>
          <a:blip r:embed="rId9"/>
          <a:stretch>
            <a:fillRect/>
          </a:stretch>
        </p:blipFill>
        <p:spPr>
          <a:xfrm>
            <a:off x="7721963" y="3166598"/>
            <a:ext cx="1510864" cy="268760"/>
          </a:xfrm>
          <a:prstGeom prst="rect">
            <a:avLst/>
          </a:prstGeom>
        </p:spPr>
      </p:pic>
    </p:spTree>
    <p:extLst>
      <p:ext uri="{BB962C8B-B14F-4D97-AF65-F5344CB8AC3E}">
        <p14:creationId xmlns:p14="http://schemas.microsoft.com/office/powerpoint/2010/main" val="1090230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8F4E-F614-03EC-B13A-B361645B3CF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EFD2FD5-DA2A-B738-C31D-1EFE71A7BA2B}"/>
              </a:ext>
            </a:extLst>
          </p:cNvPr>
          <p:cNvSpPr>
            <a:spLocks noGrp="1"/>
          </p:cNvSpPr>
          <p:nvPr>
            <p:ph type="title"/>
          </p:nvPr>
        </p:nvSpPr>
        <p:spPr>
          <a:xfrm>
            <a:off x="6096000" y="969562"/>
            <a:ext cx="6096000" cy="1908174"/>
          </a:xfrm>
        </p:spPr>
        <p:txBody>
          <a:bodyPr>
            <a:noAutofit/>
          </a:bodyPr>
          <a:lstStyle/>
          <a:p>
            <a:r>
              <a:rPr lang="sv-SE" sz="3600" dirty="0" err="1"/>
              <a:t>Benefits</a:t>
            </a:r>
            <a:r>
              <a:rPr lang="sv-SE" sz="3600" dirty="0"/>
              <a:t> for Science</a:t>
            </a:r>
            <a:endParaRPr lang="en-LT" sz="3600"/>
          </a:p>
        </p:txBody>
      </p:sp>
      <p:sp>
        <p:nvSpPr>
          <p:cNvPr id="14" name="Text Placeholder 13">
            <a:extLst>
              <a:ext uri="{FF2B5EF4-FFF2-40B4-BE49-F238E27FC236}">
                <a16:creationId xmlns:a16="http://schemas.microsoft.com/office/drawing/2014/main" id="{176D9E1D-7BA7-B276-D241-4B75018C93F6}"/>
              </a:ext>
            </a:extLst>
          </p:cNvPr>
          <p:cNvSpPr>
            <a:spLocks noGrp="1"/>
          </p:cNvSpPr>
          <p:nvPr>
            <p:ph type="body" sz="quarter" idx="11"/>
          </p:nvPr>
        </p:nvSpPr>
        <p:spPr/>
        <p:txBody>
          <a:bodyPr>
            <a:normAutofit/>
          </a:bodyPr>
          <a:lstStyle/>
          <a:p>
            <a:endParaRPr lang="en-GB" sz="1600" dirty="0"/>
          </a:p>
        </p:txBody>
      </p:sp>
      <p:sp>
        <p:nvSpPr>
          <p:cNvPr id="15" name="Text Placeholder 14">
            <a:extLst>
              <a:ext uri="{FF2B5EF4-FFF2-40B4-BE49-F238E27FC236}">
                <a16:creationId xmlns:a16="http://schemas.microsoft.com/office/drawing/2014/main" id="{7F6FD2B9-43EC-3C2E-D6E7-FFE1A972D055}"/>
              </a:ext>
            </a:extLst>
          </p:cNvPr>
          <p:cNvSpPr>
            <a:spLocks noGrp="1"/>
          </p:cNvSpPr>
          <p:nvPr>
            <p:ph type="body" sz="quarter" idx="12"/>
          </p:nvPr>
        </p:nvSpPr>
        <p:spPr>
          <a:xfrm>
            <a:off x="6096000" y="5666663"/>
            <a:ext cx="6096000" cy="443550"/>
          </a:xfrm>
        </p:spPr>
        <p:txBody>
          <a:bodyPr/>
          <a:lstStyle/>
          <a:p>
            <a:endParaRPr lang="en-GB" sz="1400" dirty="0">
              <a:solidFill>
                <a:schemeClr val="accent3"/>
              </a:solidFill>
              <a:latin typeface="Montserrat" pitchFamily="2" charset="77"/>
            </a:endParaRPr>
          </a:p>
        </p:txBody>
      </p:sp>
    </p:spTree>
    <p:extLst>
      <p:ext uri="{BB962C8B-B14F-4D97-AF65-F5344CB8AC3E}">
        <p14:creationId xmlns:p14="http://schemas.microsoft.com/office/powerpoint/2010/main" val="2256460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413C7-AB74-DE8C-9CED-CD0994A31ACF}"/>
              </a:ext>
            </a:extLst>
          </p:cNvPr>
          <p:cNvSpPr>
            <a:spLocks noGrp="1"/>
          </p:cNvSpPr>
          <p:nvPr>
            <p:ph type="title"/>
          </p:nvPr>
        </p:nvSpPr>
        <p:spPr/>
        <p:txBody>
          <a:bodyPr anchor="ctr">
            <a:normAutofit fontScale="90000"/>
          </a:bodyPr>
          <a:lstStyle/>
          <a:p>
            <a:r>
              <a:rPr lang="sv-SE" sz="3400" dirty="0"/>
              <a:t>Input from the </a:t>
            </a:r>
            <a:r>
              <a:rPr lang="sv-SE" sz="3400" dirty="0" err="1"/>
              <a:t>scientific</a:t>
            </a:r>
            <a:r>
              <a:rPr lang="sv-SE" sz="3400" dirty="0"/>
              <a:t> </a:t>
            </a:r>
            <a:r>
              <a:rPr lang="sv-SE" sz="3400" dirty="0" err="1"/>
              <a:t>community</a:t>
            </a:r>
            <a:r>
              <a:rPr lang="sv-SE" sz="3400" dirty="0"/>
              <a:t>: </a:t>
            </a:r>
            <a:r>
              <a:rPr lang="sv-SE" sz="3600" dirty="0"/>
              <a:t>Polar </a:t>
            </a:r>
            <a:r>
              <a:rPr lang="sv-SE" sz="3600" dirty="0" err="1"/>
              <a:t>Connect</a:t>
            </a:r>
            <a:r>
              <a:rPr lang="sv-SE" sz="3600" dirty="0"/>
              <a:t> </a:t>
            </a:r>
            <a:r>
              <a:rPr lang="sv-SE" sz="3600" dirty="0" err="1"/>
              <a:t>Webinar</a:t>
            </a:r>
            <a:r>
              <a:rPr lang="sv-SE" sz="3600" dirty="0"/>
              <a:t> on 7 </a:t>
            </a:r>
            <a:r>
              <a:rPr lang="sv-SE" sz="3600" dirty="0" err="1"/>
              <a:t>October</a:t>
            </a:r>
            <a:r>
              <a:rPr lang="sv-SE" sz="3600" dirty="0"/>
              <a:t> 2024</a:t>
            </a:r>
            <a:endParaRPr lang="en-US" sz="3400" dirty="0"/>
          </a:p>
        </p:txBody>
      </p:sp>
      <p:pic>
        <p:nvPicPr>
          <p:cNvPr id="3" name="Picture 2">
            <a:extLst>
              <a:ext uri="{FF2B5EF4-FFF2-40B4-BE49-F238E27FC236}">
                <a16:creationId xmlns:a16="http://schemas.microsoft.com/office/drawing/2014/main" id="{1135D079-58C4-BECC-25E2-6AB1B0323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98603" y="2276939"/>
            <a:ext cx="5974071" cy="3382346"/>
          </a:xfrm>
          <a:prstGeom prst="rect">
            <a:avLst/>
          </a:prstGeom>
          <a:noFill/>
          <a:ln>
            <a:noFill/>
          </a:ln>
        </p:spPr>
      </p:pic>
      <p:sp>
        <p:nvSpPr>
          <p:cNvPr id="4" name="TextBox 3">
            <a:extLst>
              <a:ext uri="{FF2B5EF4-FFF2-40B4-BE49-F238E27FC236}">
                <a16:creationId xmlns:a16="http://schemas.microsoft.com/office/drawing/2014/main" id="{4B512C71-1B84-B21B-1AD6-1FAE800B9E4E}"/>
              </a:ext>
            </a:extLst>
          </p:cNvPr>
          <p:cNvSpPr txBox="1"/>
          <p:nvPr/>
        </p:nvSpPr>
        <p:spPr>
          <a:xfrm>
            <a:off x="3385638" y="6036046"/>
            <a:ext cx="5250743" cy="430887"/>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3"/>
                </a:solidFill>
                <a:effectLst/>
                <a:uLnTx/>
                <a:uFillTx/>
                <a:latin typeface="Montserrat" pitchFamily="2" charset="77"/>
              </a:rPr>
              <a:t>https://</a:t>
            </a:r>
            <a:r>
              <a:rPr kumimoji="0" lang="en-US" sz="2200" b="1" i="0" u="none" strike="noStrike" kern="1200" cap="none" spc="0" normalizeH="0" baseline="0" noProof="0" dirty="0" err="1">
                <a:ln>
                  <a:noFill/>
                </a:ln>
                <a:solidFill>
                  <a:schemeClr val="accent3"/>
                </a:solidFill>
                <a:effectLst/>
                <a:uLnTx/>
                <a:uFillTx/>
                <a:latin typeface="Montserrat" pitchFamily="2" charset="77"/>
              </a:rPr>
              <a:t>npf.nordu.net</a:t>
            </a:r>
            <a:r>
              <a:rPr kumimoji="0" lang="en-US" sz="2200" b="1" i="0" u="none" strike="noStrike" kern="1200" cap="none" spc="0" normalizeH="0" baseline="0" noProof="0" dirty="0">
                <a:ln>
                  <a:noFill/>
                </a:ln>
                <a:solidFill>
                  <a:schemeClr val="accent3"/>
                </a:solidFill>
                <a:effectLst/>
                <a:uLnTx/>
                <a:uFillTx/>
                <a:latin typeface="Montserrat" pitchFamily="2" charset="77"/>
              </a:rPr>
              <a:t>/recordings</a:t>
            </a:r>
          </a:p>
        </p:txBody>
      </p:sp>
      <p:pic>
        <p:nvPicPr>
          <p:cNvPr id="5" name="Picture 4">
            <a:extLst>
              <a:ext uri="{FF2B5EF4-FFF2-40B4-BE49-F238E27FC236}">
                <a16:creationId xmlns:a16="http://schemas.microsoft.com/office/drawing/2014/main" id="{FF80186A-89F7-E123-482F-9EF8AD8844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2674" y="1702693"/>
            <a:ext cx="5652910" cy="4043535"/>
          </a:xfrm>
          <a:prstGeom prst="rect">
            <a:avLst/>
          </a:prstGeom>
          <a:noFill/>
          <a:ln>
            <a:noFill/>
          </a:ln>
        </p:spPr>
      </p:pic>
    </p:spTree>
    <p:extLst>
      <p:ext uri="{BB962C8B-B14F-4D97-AF65-F5344CB8AC3E}">
        <p14:creationId xmlns:p14="http://schemas.microsoft.com/office/powerpoint/2010/main" val="1544184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EABDA-E7D1-E7CF-E94E-23A80F7DB700}"/>
            </a:ext>
          </a:extLst>
        </p:cNvPr>
        <p:cNvGrpSpPr/>
        <p:nvPr/>
      </p:nvGrpSpPr>
      <p:grpSpPr>
        <a:xfrm>
          <a:off x="0" y="0"/>
          <a:ext cx="0" cy="0"/>
          <a:chOff x="0" y="0"/>
          <a:chExt cx="0" cy="0"/>
        </a:xfrm>
      </p:grpSpPr>
      <p:pic>
        <p:nvPicPr>
          <p:cNvPr id="2" name="Picture 1" descr="A map of the world&#10;&#10;AI-generated content may be incorrect.">
            <a:extLst>
              <a:ext uri="{FF2B5EF4-FFF2-40B4-BE49-F238E27FC236}">
                <a16:creationId xmlns:a16="http://schemas.microsoft.com/office/drawing/2014/main" id="{6AAE9130-E7D8-83E6-9455-BF3BEF80F3E6}"/>
              </a:ext>
            </a:extLst>
          </p:cNvPr>
          <p:cNvPicPr>
            <a:picLocks noChangeAspect="1"/>
          </p:cNvPicPr>
          <p:nvPr/>
        </p:nvPicPr>
        <p:blipFill>
          <a:blip r:embed="rId3"/>
          <a:srcRect l="10894" t="9329" r="12503" b="30789"/>
          <a:stretch/>
        </p:blipFill>
        <p:spPr>
          <a:xfrm>
            <a:off x="2312787" y="1674558"/>
            <a:ext cx="7219586" cy="4247480"/>
          </a:xfrm>
          <a:prstGeom prst="rect">
            <a:avLst/>
          </a:prstGeom>
        </p:spPr>
      </p:pic>
      <p:sp>
        <p:nvSpPr>
          <p:cNvPr id="5" name="Title 4">
            <a:extLst>
              <a:ext uri="{FF2B5EF4-FFF2-40B4-BE49-F238E27FC236}">
                <a16:creationId xmlns:a16="http://schemas.microsoft.com/office/drawing/2014/main" id="{F28821D5-A7F5-F214-FF42-B22629FEB802}"/>
              </a:ext>
            </a:extLst>
          </p:cNvPr>
          <p:cNvSpPr>
            <a:spLocks noGrp="1"/>
          </p:cNvSpPr>
          <p:nvPr>
            <p:ph type="title"/>
          </p:nvPr>
        </p:nvSpPr>
        <p:spPr>
          <a:xfrm>
            <a:off x="598473" y="184257"/>
            <a:ext cx="10984139" cy="1223962"/>
          </a:xfrm>
        </p:spPr>
        <p:txBody>
          <a:bodyPr/>
          <a:lstStyle/>
          <a:p>
            <a:r>
              <a:rPr lang="en-US" dirty="0"/>
              <a:t>Sensors for Science on Polar Connect</a:t>
            </a:r>
          </a:p>
        </p:txBody>
      </p:sp>
      <p:sp>
        <p:nvSpPr>
          <p:cNvPr id="6" name="Slide Number Placeholder 5">
            <a:extLst>
              <a:ext uri="{FF2B5EF4-FFF2-40B4-BE49-F238E27FC236}">
                <a16:creationId xmlns:a16="http://schemas.microsoft.com/office/drawing/2014/main" id="{D5F8E037-11F4-44C7-A4E3-14402CA78516}"/>
              </a:ext>
            </a:extLst>
          </p:cNvPr>
          <p:cNvSpPr>
            <a:spLocks noGrp="1"/>
          </p:cNvSpPr>
          <p:nvPr>
            <p:ph type="sldNum" sz="quarter" idx="4"/>
          </p:nvPr>
        </p:nvSpPr>
        <p:spPr>
          <a:xfrm>
            <a:off x="11741150" y="6454775"/>
            <a:ext cx="450850" cy="403225"/>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10B6298-3FE3-C848-A2A5-E3248BDD6909}" type="slidenum">
              <a:rPr kumimoji="0" lang="en-DK" sz="600" b="0" i="0" u="none" strike="noStrike" kern="1200" cap="none" spc="0" normalizeH="0" baseline="0" noProof="0" smtClean="0">
                <a:ln>
                  <a:noFill/>
                </a:ln>
                <a:solidFill>
                  <a:prstClr val="white"/>
                </a:solidFill>
                <a:effectLst/>
                <a:uLnTx/>
                <a:uFillTx/>
                <a:latin typeface="IBM Plex Mono" panose="020B0509050203000203" pitchFamily="49"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DK" sz="600" b="0" i="0" u="none" strike="noStrike" kern="1200" cap="none" spc="0" normalizeH="0" baseline="0" noProof="0">
              <a:ln>
                <a:noFill/>
              </a:ln>
              <a:solidFill>
                <a:prstClr val="white"/>
              </a:solidFill>
              <a:effectLst/>
              <a:uLnTx/>
              <a:uFillTx/>
              <a:latin typeface="IBM Plex Mono" panose="020B0509050203000203" pitchFamily="49" charset="77"/>
              <a:ea typeface="+mn-ea"/>
              <a:cs typeface="+mn-cs"/>
            </a:endParaRPr>
          </a:p>
        </p:txBody>
      </p:sp>
      <p:sp>
        <p:nvSpPr>
          <p:cNvPr id="7" name="Pil: vänster 8">
            <a:extLst>
              <a:ext uri="{FF2B5EF4-FFF2-40B4-BE49-F238E27FC236}">
                <a16:creationId xmlns:a16="http://schemas.microsoft.com/office/drawing/2014/main" id="{75C39080-3829-ACF1-46E5-5CE94A4399A0}"/>
              </a:ext>
            </a:extLst>
          </p:cNvPr>
          <p:cNvSpPr/>
          <p:nvPr/>
        </p:nvSpPr>
        <p:spPr>
          <a:xfrm>
            <a:off x="6676864" y="3059948"/>
            <a:ext cx="3886614" cy="1705510"/>
          </a:xfrm>
          <a:prstGeom prst="leftArrow">
            <a:avLst>
              <a:gd name="adj1" fmla="val 82292"/>
              <a:gd name="adj2" fmla="val 23559"/>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Area of high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interest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from Arctic research communities to install SMART sensor capabilities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öger klammerparentes 7">
            <a:extLst>
              <a:ext uri="{FF2B5EF4-FFF2-40B4-BE49-F238E27FC236}">
                <a16:creationId xmlns:a16="http://schemas.microsoft.com/office/drawing/2014/main" id="{9AE2C94A-9EBA-453E-C920-A78156EDDE66}"/>
              </a:ext>
            </a:extLst>
          </p:cNvPr>
          <p:cNvSpPr/>
          <p:nvPr/>
        </p:nvSpPr>
        <p:spPr>
          <a:xfrm rot="20422447">
            <a:off x="6287597" y="3446165"/>
            <a:ext cx="301071" cy="1225440"/>
          </a:xfrm>
          <a:prstGeom prst="rightBrac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63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1480-AF45-E912-83D4-9715EA43719E}"/>
              </a:ext>
            </a:extLst>
          </p:cNvPr>
          <p:cNvSpPr>
            <a:spLocks noGrp="1"/>
          </p:cNvSpPr>
          <p:nvPr>
            <p:ph type="title"/>
          </p:nvPr>
        </p:nvSpPr>
        <p:spPr/>
        <p:txBody>
          <a:bodyPr>
            <a:noAutofit/>
          </a:bodyPr>
          <a:lstStyle/>
          <a:p>
            <a:r>
              <a:rPr lang="en-LT" sz="3600" dirty="0"/>
              <a:t>Science Opportunities</a:t>
            </a:r>
          </a:p>
        </p:txBody>
      </p:sp>
      <p:sp>
        <p:nvSpPr>
          <p:cNvPr id="3" name="Content Placeholder 2">
            <a:extLst>
              <a:ext uri="{FF2B5EF4-FFF2-40B4-BE49-F238E27FC236}">
                <a16:creationId xmlns:a16="http://schemas.microsoft.com/office/drawing/2014/main" id="{FE4B4842-8211-6561-5A5F-30699792F62D}"/>
              </a:ext>
            </a:extLst>
          </p:cNvPr>
          <p:cNvSpPr>
            <a:spLocks noGrp="1"/>
          </p:cNvSpPr>
          <p:nvPr>
            <p:ph sz="quarter" idx="14"/>
          </p:nvPr>
        </p:nvSpPr>
        <p:spPr/>
        <p:txBody>
          <a:bodyPr>
            <a:normAutofit fontScale="85000" lnSpcReduction="10000"/>
          </a:bodyPr>
          <a:lstStyle/>
          <a:p>
            <a:r>
              <a:rPr lang="en-GB" b="1" dirty="0">
                <a:solidFill>
                  <a:schemeClr val="accent3"/>
                </a:solidFill>
              </a:rPr>
              <a:t>Oceanography</a:t>
            </a:r>
            <a:r>
              <a:rPr lang="en-GB" dirty="0">
                <a:solidFill>
                  <a:schemeClr val="accent3"/>
                </a:solidFill>
              </a:rPr>
              <a:t> (ocean temperature, internal waves, upwelling, current velocities, turbulent mixing, wave height)</a:t>
            </a:r>
          </a:p>
          <a:p>
            <a:r>
              <a:rPr lang="en-GB" b="1" dirty="0">
                <a:solidFill>
                  <a:schemeClr val="accent3"/>
                </a:solidFill>
              </a:rPr>
              <a:t>Climate</a:t>
            </a:r>
            <a:r>
              <a:rPr lang="en-GB" dirty="0">
                <a:solidFill>
                  <a:schemeClr val="accent3"/>
                </a:solidFill>
              </a:rPr>
              <a:t> (sea level change, ocean heat content, ocean circulation)</a:t>
            </a:r>
          </a:p>
          <a:p>
            <a:r>
              <a:rPr lang="en-GB" b="1" dirty="0">
                <a:solidFill>
                  <a:schemeClr val="accent3"/>
                </a:solidFill>
              </a:rPr>
              <a:t>Geophysics / Seismology </a:t>
            </a:r>
            <a:r>
              <a:rPr lang="en-GB" dirty="0">
                <a:solidFill>
                  <a:schemeClr val="accent3"/>
                </a:solidFill>
              </a:rPr>
              <a:t>(earthquakes, underwater volcanoes, tsunamis)</a:t>
            </a:r>
          </a:p>
          <a:p>
            <a:r>
              <a:rPr lang="en-GB" b="1" dirty="0">
                <a:solidFill>
                  <a:schemeClr val="accent3"/>
                </a:solidFill>
              </a:rPr>
              <a:t>Marine Biology</a:t>
            </a:r>
            <a:r>
              <a:rPr lang="en-GB" dirty="0">
                <a:solidFill>
                  <a:schemeClr val="accent3"/>
                </a:solidFill>
              </a:rPr>
              <a:t> (tracking mammals by their sound)</a:t>
            </a:r>
          </a:p>
          <a:p>
            <a:pPr marL="0" indent="0">
              <a:buNone/>
            </a:pPr>
            <a:r>
              <a:rPr lang="en-GB" b="1" dirty="0">
                <a:solidFill>
                  <a:schemeClr val="accent3"/>
                </a:solidFill>
              </a:rPr>
              <a:t>AND: secures digital connectivity between researchers in Europe for all fields of Science!</a:t>
            </a:r>
          </a:p>
          <a:p>
            <a:endParaRPr lang="en-GB" dirty="0"/>
          </a:p>
          <a:p>
            <a:endParaRPr lang="en-LT" dirty="0"/>
          </a:p>
        </p:txBody>
      </p:sp>
    </p:spTree>
    <p:custDataLst>
      <p:tags r:id="rId1"/>
    </p:custDataLst>
    <p:extLst>
      <p:ext uri="{BB962C8B-B14F-4D97-AF65-F5344CB8AC3E}">
        <p14:creationId xmlns:p14="http://schemas.microsoft.com/office/powerpoint/2010/main" val="700704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F2E3A-69DA-30F8-230B-6F81B522684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5FC9B71-4846-361C-44AA-18AB66E30D22}"/>
              </a:ext>
            </a:extLst>
          </p:cNvPr>
          <p:cNvSpPr>
            <a:spLocks noGrp="1"/>
          </p:cNvSpPr>
          <p:nvPr>
            <p:ph type="title"/>
          </p:nvPr>
        </p:nvSpPr>
        <p:spPr>
          <a:xfrm>
            <a:off x="6096000" y="969562"/>
            <a:ext cx="6096000" cy="1908174"/>
          </a:xfrm>
        </p:spPr>
        <p:txBody>
          <a:bodyPr>
            <a:noAutofit/>
          </a:bodyPr>
          <a:lstStyle/>
          <a:p>
            <a:r>
              <a:rPr lang="sv-SE" sz="3600" dirty="0" err="1"/>
              <a:t>Summary</a:t>
            </a:r>
            <a:endParaRPr lang="en-LT" sz="3600"/>
          </a:p>
        </p:txBody>
      </p:sp>
      <p:sp>
        <p:nvSpPr>
          <p:cNvPr id="14" name="Text Placeholder 13">
            <a:extLst>
              <a:ext uri="{FF2B5EF4-FFF2-40B4-BE49-F238E27FC236}">
                <a16:creationId xmlns:a16="http://schemas.microsoft.com/office/drawing/2014/main" id="{EE9F1057-DB34-41CF-4EE8-34EA2AD58358}"/>
              </a:ext>
            </a:extLst>
          </p:cNvPr>
          <p:cNvSpPr>
            <a:spLocks noGrp="1"/>
          </p:cNvSpPr>
          <p:nvPr>
            <p:ph type="body" sz="quarter" idx="11"/>
          </p:nvPr>
        </p:nvSpPr>
        <p:spPr/>
        <p:txBody>
          <a:bodyPr>
            <a:normAutofit/>
          </a:bodyPr>
          <a:lstStyle/>
          <a:p>
            <a:endParaRPr lang="en-GB" sz="1600" dirty="0"/>
          </a:p>
        </p:txBody>
      </p:sp>
      <p:sp>
        <p:nvSpPr>
          <p:cNvPr id="15" name="Text Placeholder 14">
            <a:extLst>
              <a:ext uri="{FF2B5EF4-FFF2-40B4-BE49-F238E27FC236}">
                <a16:creationId xmlns:a16="http://schemas.microsoft.com/office/drawing/2014/main" id="{7812F84F-8374-277D-C1F8-A264CE8E3BD4}"/>
              </a:ext>
            </a:extLst>
          </p:cNvPr>
          <p:cNvSpPr>
            <a:spLocks noGrp="1"/>
          </p:cNvSpPr>
          <p:nvPr>
            <p:ph type="body" sz="quarter" idx="12"/>
          </p:nvPr>
        </p:nvSpPr>
        <p:spPr>
          <a:xfrm>
            <a:off x="6096000" y="5666663"/>
            <a:ext cx="6096000" cy="443550"/>
          </a:xfrm>
        </p:spPr>
        <p:txBody>
          <a:bodyPr/>
          <a:lstStyle/>
          <a:p>
            <a:endParaRPr lang="en-GB" sz="1400" dirty="0">
              <a:solidFill>
                <a:schemeClr val="accent3"/>
              </a:solidFill>
              <a:latin typeface="Montserrat" pitchFamily="2" charset="77"/>
            </a:endParaRPr>
          </a:p>
        </p:txBody>
      </p:sp>
    </p:spTree>
    <p:extLst>
      <p:ext uri="{BB962C8B-B14F-4D97-AF65-F5344CB8AC3E}">
        <p14:creationId xmlns:p14="http://schemas.microsoft.com/office/powerpoint/2010/main" val="3853531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BF9CF2-B43D-28C3-BC3B-6FB4611E9D80}"/>
              </a:ext>
            </a:extLst>
          </p:cNvPr>
          <p:cNvSpPr>
            <a:spLocks noGrp="1"/>
          </p:cNvSpPr>
          <p:nvPr>
            <p:ph idx="1"/>
          </p:nvPr>
        </p:nvSpPr>
        <p:spPr/>
        <p:txBody>
          <a:bodyPr>
            <a:normAutofit fontScale="85000" lnSpcReduction="10000"/>
          </a:bodyPr>
          <a:lstStyle/>
          <a:p>
            <a:pPr marL="0" indent="0">
              <a:buNone/>
            </a:pPr>
            <a:r>
              <a:rPr lang="en-SE" sz="2800" dirty="0"/>
              <a:t>Submarine cable systems are essential to global digital infrastructure, enabling connectivity and international collaboration. Polar Connect is a bold and transformative initiative aimed at establishing vital connectivity between Europe and East Asia, across the central Arctic Ocean. This presentation will examine </a:t>
            </a:r>
            <a:r>
              <a:rPr lang="en-SE" sz="2800" b="1" dirty="0"/>
              <a:t>the pivotal role of Research and Education Networks</a:t>
            </a:r>
            <a:r>
              <a:rPr lang="en-SE" sz="2800" dirty="0"/>
              <a:t> (RENs) </a:t>
            </a:r>
            <a:r>
              <a:rPr lang="en-SE" sz="2800" b="1" dirty="0"/>
              <a:t>and public funding </a:t>
            </a:r>
            <a:r>
              <a:rPr lang="en-SE" sz="2800" dirty="0"/>
              <a:t>in the development of complex, critical infrastructure projects. It will also address the growing need for </a:t>
            </a:r>
            <a:r>
              <a:rPr lang="en-SE" sz="2800" b="1" dirty="0"/>
              <a:t>economic security and digital autonomy</a:t>
            </a:r>
            <a:r>
              <a:rPr lang="en-SE" sz="2800" dirty="0"/>
              <a:t> for Europe and its allies. Additionally, it will highlight how Polar Connect, through cutting-edge technological innovations, will </a:t>
            </a:r>
            <a:r>
              <a:rPr lang="en-SE" sz="2800" b="1" dirty="0"/>
              <a:t>benefit RENs</a:t>
            </a:r>
            <a:r>
              <a:rPr lang="en-SE" sz="2800" dirty="0"/>
              <a:t>, the global research community, and education worldwide.</a:t>
            </a:r>
          </a:p>
        </p:txBody>
      </p:sp>
      <p:sp>
        <p:nvSpPr>
          <p:cNvPr id="3" name="Title 2">
            <a:extLst>
              <a:ext uri="{FF2B5EF4-FFF2-40B4-BE49-F238E27FC236}">
                <a16:creationId xmlns:a16="http://schemas.microsoft.com/office/drawing/2014/main" id="{B4F0E544-E4C1-326E-CE58-57CDD37C663C}"/>
              </a:ext>
            </a:extLst>
          </p:cNvPr>
          <p:cNvSpPr>
            <a:spLocks noGrp="1"/>
          </p:cNvSpPr>
          <p:nvPr>
            <p:ph type="title"/>
          </p:nvPr>
        </p:nvSpPr>
        <p:spPr/>
        <p:txBody>
          <a:bodyPr/>
          <a:lstStyle/>
          <a:p>
            <a:r>
              <a:rPr lang="en-SE" dirty="0"/>
              <a:t>Abstract</a:t>
            </a:r>
          </a:p>
        </p:txBody>
      </p:sp>
    </p:spTree>
    <p:extLst>
      <p:ext uri="{BB962C8B-B14F-4D97-AF65-F5344CB8AC3E}">
        <p14:creationId xmlns:p14="http://schemas.microsoft.com/office/powerpoint/2010/main" val="277314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A1AA1-B625-447A-BABA-3061555A80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058239-C027-B8DF-1DE1-D318218ACA33}"/>
              </a:ext>
            </a:extLst>
          </p:cNvPr>
          <p:cNvSpPr>
            <a:spLocks noGrp="1"/>
          </p:cNvSpPr>
          <p:nvPr>
            <p:ph type="title"/>
          </p:nvPr>
        </p:nvSpPr>
        <p:spPr/>
        <p:txBody>
          <a:bodyPr>
            <a:normAutofit/>
          </a:bodyPr>
          <a:lstStyle/>
          <a:p>
            <a:r>
              <a:rPr lang="en-SE"/>
              <a:t>Redefining Global Connectivity</a:t>
            </a:r>
            <a:endParaRPr lang="en-SE" dirty="0"/>
          </a:p>
        </p:txBody>
      </p:sp>
      <p:sp>
        <p:nvSpPr>
          <p:cNvPr id="3" name="Content Placeholder 2">
            <a:extLst>
              <a:ext uri="{FF2B5EF4-FFF2-40B4-BE49-F238E27FC236}">
                <a16:creationId xmlns:a16="http://schemas.microsoft.com/office/drawing/2014/main" id="{7B6A3C91-7832-7769-1D83-9B48348EB6F9}"/>
              </a:ext>
            </a:extLst>
          </p:cNvPr>
          <p:cNvSpPr>
            <a:spLocks noGrp="1"/>
          </p:cNvSpPr>
          <p:nvPr>
            <p:ph idx="1"/>
          </p:nvPr>
        </p:nvSpPr>
        <p:spPr>
          <a:xfrm>
            <a:off x="587376" y="1736725"/>
            <a:ext cx="10867562" cy="4717492"/>
          </a:xfrm>
        </p:spPr>
        <p:txBody>
          <a:bodyPr>
            <a:normAutofit/>
          </a:bodyPr>
          <a:lstStyle/>
          <a:p>
            <a:r>
              <a:rPr lang="en-US" sz="2800" dirty="0">
                <a:solidFill>
                  <a:schemeClr val="accent3"/>
                </a:solidFill>
              </a:rPr>
              <a:t>Polar Connect brings several benefits:</a:t>
            </a:r>
          </a:p>
          <a:p>
            <a:pPr lvl="1"/>
            <a:r>
              <a:rPr lang="en-US" sz="2600" dirty="0">
                <a:solidFill>
                  <a:schemeClr val="accent3"/>
                </a:solidFill>
              </a:rPr>
              <a:t>Push the frontiers of Connectivity, Build &amp; Cable Security</a:t>
            </a:r>
            <a:endParaRPr lang="en-US" sz="2600" dirty="0"/>
          </a:p>
          <a:p>
            <a:pPr lvl="1"/>
            <a:r>
              <a:rPr lang="en-US" sz="2600" dirty="0">
                <a:solidFill>
                  <a:schemeClr val="accent3"/>
                </a:solidFill>
              </a:rPr>
              <a:t>Advances Geopolitics &amp; Digital Security for Europe</a:t>
            </a:r>
            <a:endParaRPr lang="en-US" sz="2600" dirty="0"/>
          </a:p>
          <a:p>
            <a:pPr lvl="1"/>
            <a:r>
              <a:rPr lang="en-US" sz="2600" dirty="0">
                <a:solidFill>
                  <a:schemeClr val="accent3"/>
                </a:solidFill>
              </a:rPr>
              <a:t>Regional Development in the Nordics and in Japan</a:t>
            </a:r>
            <a:endParaRPr lang="en-US" sz="2600" dirty="0"/>
          </a:p>
          <a:p>
            <a:pPr lvl="1"/>
            <a:r>
              <a:rPr lang="en-US" sz="2600" dirty="0">
                <a:solidFill>
                  <a:schemeClr val="accent3"/>
                </a:solidFill>
              </a:rPr>
              <a:t>Promoting Scientific cooperation with East Asia</a:t>
            </a:r>
            <a:endParaRPr lang="en-US" sz="2600" dirty="0"/>
          </a:p>
          <a:p>
            <a:pPr lvl="1"/>
            <a:r>
              <a:rPr lang="en-US" sz="2600" dirty="0">
                <a:solidFill>
                  <a:schemeClr val="accent3"/>
                </a:solidFill>
              </a:rPr>
              <a:t>Enabling scientific monitoring of the Arctic Ocean</a:t>
            </a:r>
            <a:endParaRPr lang="en-US" dirty="0">
              <a:solidFill>
                <a:schemeClr val="accent3"/>
              </a:solidFill>
            </a:endParaRPr>
          </a:p>
        </p:txBody>
      </p:sp>
      <p:sp>
        <p:nvSpPr>
          <p:cNvPr id="5" name="Slide Number Placeholder 4">
            <a:extLst>
              <a:ext uri="{FF2B5EF4-FFF2-40B4-BE49-F238E27FC236}">
                <a16:creationId xmlns:a16="http://schemas.microsoft.com/office/drawing/2014/main" id="{D8EE3866-B63E-6EFB-1125-90650DD07465}"/>
              </a:ext>
            </a:extLst>
          </p:cNvPr>
          <p:cNvSpPr>
            <a:spLocks noGrp="1"/>
          </p:cNvSpPr>
          <p:nvPr>
            <p:ph type="sldNum" sz="quarter" idx="12"/>
          </p:nvPr>
        </p:nvSpPr>
        <p:spPr>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D35DD16-870B-8447-9075-D68CC758CF9A}" type="slidenum">
              <a:rPr kumimoji="0" lang="en-LT" sz="600" b="0" i="0" u="none" strike="noStrike" kern="1200" cap="none" spc="0" normalizeH="0" baseline="0" noProof="0" smtClean="0">
                <a:ln>
                  <a:noFill/>
                </a:ln>
                <a:solidFill>
                  <a:prstClr val="white"/>
                </a:solidFill>
                <a:effectLst/>
                <a:uLnTx/>
                <a:uFillTx/>
                <a:latin typeface="IBM Plex Mono" panose="020B0509050203000203" pitchFamily="49"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LT" sz="600" b="0" i="0" u="none" strike="noStrike" kern="1200" cap="none" spc="0" normalizeH="0" baseline="0" noProof="0">
              <a:ln>
                <a:noFill/>
              </a:ln>
              <a:solidFill>
                <a:prstClr val="white"/>
              </a:solidFill>
              <a:effectLst/>
              <a:uLnTx/>
              <a:uFillTx/>
              <a:latin typeface="IBM Plex Mono" panose="020B0509050203000203" pitchFamily="49" charset="77"/>
              <a:ea typeface="+mn-ea"/>
              <a:cs typeface="+mn-cs"/>
            </a:endParaRPr>
          </a:p>
        </p:txBody>
      </p:sp>
    </p:spTree>
    <p:extLst>
      <p:ext uri="{BB962C8B-B14F-4D97-AF65-F5344CB8AC3E}">
        <p14:creationId xmlns:p14="http://schemas.microsoft.com/office/powerpoint/2010/main" val="3781674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D27D89-F9E6-BA20-9B40-02B31B84D48F}"/>
              </a:ext>
            </a:extLst>
          </p:cNvPr>
          <p:cNvSpPr>
            <a:spLocks noGrp="1"/>
          </p:cNvSpPr>
          <p:nvPr>
            <p:ph idx="1"/>
          </p:nvPr>
        </p:nvSpPr>
        <p:spPr/>
        <p:txBody>
          <a:bodyPr vert="horz" lIns="91440" tIns="45720" rIns="91440" bIns="45720" rtlCol="0" anchor="t">
            <a:normAutofit/>
          </a:bodyPr>
          <a:lstStyle/>
          <a:p>
            <a:pPr marL="228600" indent="-228600"/>
            <a:r>
              <a:rPr lang="en-GB" sz="2800" spc="60" dirty="0">
                <a:solidFill>
                  <a:schemeClr val="accent3"/>
                </a:solidFill>
              </a:rPr>
              <a:t>Polar Connect: The Next-Generation Submarine Cable System for Research and Education Networks </a:t>
            </a:r>
          </a:p>
          <a:p>
            <a:pPr marL="228600" indent="-228600"/>
            <a:r>
              <a:rPr lang="en-GB" sz="2800" spc="60" dirty="0">
                <a:solidFill>
                  <a:schemeClr val="accent3"/>
                </a:solidFill>
              </a:rPr>
              <a:t>The Polar Connect Route &amp; Technical feasibility </a:t>
            </a:r>
          </a:p>
          <a:p>
            <a:pPr marL="228600" indent="-228600"/>
            <a:r>
              <a:rPr lang="en-GB" sz="2800" spc="60" dirty="0">
                <a:solidFill>
                  <a:schemeClr val="accent3"/>
                </a:solidFill>
              </a:rPr>
              <a:t>Benefits for Science</a:t>
            </a:r>
          </a:p>
          <a:p>
            <a:pPr marL="228600" indent="-228600"/>
            <a:r>
              <a:rPr lang="en-GB" sz="2800" spc="60" dirty="0">
                <a:solidFill>
                  <a:schemeClr val="accent3"/>
                </a:solidFill>
              </a:rPr>
              <a:t>Summary</a:t>
            </a:r>
          </a:p>
        </p:txBody>
      </p:sp>
      <p:sp>
        <p:nvSpPr>
          <p:cNvPr id="3" name="Title 2">
            <a:extLst>
              <a:ext uri="{FF2B5EF4-FFF2-40B4-BE49-F238E27FC236}">
                <a16:creationId xmlns:a16="http://schemas.microsoft.com/office/drawing/2014/main" id="{5C6A7BB8-7A5D-1E04-C005-5DBA121C63CE}"/>
              </a:ext>
            </a:extLst>
          </p:cNvPr>
          <p:cNvSpPr>
            <a:spLocks noGrp="1"/>
          </p:cNvSpPr>
          <p:nvPr>
            <p:ph type="title"/>
          </p:nvPr>
        </p:nvSpPr>
        <p:spPr/>
        <p:txBody>
          <a:bodyPr/>
          <a:lstStyle/>
          <a:p>
            <a:r>
              <a:rPr lang="sv-SE" dirty="0" err="1"/>
              <a:t>Outline</a:t>
            </a:r>
            <a:endParaRPr lang="en-SE" dirty="0"/>
          </a:p>
        </p:txBody>
      </p:sp>
      <p:sp>
        <p:nvSpPr>
          <p:cNvPr id="4" name="Slide Number Placeholder 3">
            <a:extLst>
              <a:ext uri="{FF2B5EF4-FFF2-40B4-BE49-F238E27FC236}">
                <a16:creationId xmlns:a16="http://schemas.microsoft.com/office/drawing/2014/main" id="{C08EEB4A-B80A-8052-6D3C-8E67F3A3B436}"/>
              </a:ext>
            </a:extLst>
          </p:cNvPr>
          <p:cNvSpPr>
            <a:spLocks noGrp="1"/>
          </p:cNvSpPr>
          <p:nvPr>
            <p:ph type="sldNum" sz="quarter" idx="4"/>
          </p:nvPr>
        </p:nvSpPr>
        <p:spPr/>
        <p:txBody>
          <a:bodyPr/>
          <a:lstStyle/>
          <a:p>
            <a:fld id="{D10B6298-3FE3-C848-A2A5-E3248BDD6909}" type="slidenum">
              <a:rPr lang="en-DK" smtClean="0"/>
              <a:pPr/>
              <a:t>3</a:t>
            </a:fld>
            <a:endParaRPr lang="en-DK" dirty="0"/>
          </a:p>
        </p:txBody>
      </p:sp>
    </p:spTree>
    <p:extLst>
      <p:ext uri="{BB962C8B-B14F-4D97-AF65-F5344CB8AC3E}">
        <p14:creationId xmlns:p14="http://schemas.microsoft.com/office/powerpoint/2010/main" val="3746407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C2B519B-43E2-021A-9358-C367C023F1E6}"/>
              </a:ext>
            </a:extLst>
          </p:cNvPr>
          <p:cNvSpPr>
            <a:spLocks noGrp="1"/>
          </p:cNvSpPr>
          <p:nvPr>
            <p:ph type="title"/>
          </p:nvPr>
        </p:nvSpPr>
        <p:spPr>
          <a:xfrm>
            <a:off x="6096000" y="969562"/>
            <a:ext cx="6096000" cy="1908174"/>
          </a:xfrm>
        </p:spPr>
        <p:txBody>
          <a:bodyPr>
            <a:noAutofit/>
          </a:bodyPr>
          <a:lstStyle/>
          <a:p>
            <a:r>
              <a:rPr lang="en-GB" sz="3600" dirty="0"/>
              <a:t>Polar Connect</a:t>
            </a:r>
            <a:endParaRPr lang="en-LT" sz="3600"/>
          </a:p>
        </p:txBody>
      </p:sp>
      <p:sp>
        <p:nvSpPr>
          <p:cNvPr id="14" name="Text Placeholder 13">
            <a:extLst>
              <a:ext uri="{FF2B5EF4-FFF2-40B4-BE49-F238E27FC236}">
                <a16:creationId xmlns:a16="http://schemas.microsoft.com/office/drawing/2014/main" id="{4A234A68-B5F8-BEC0-F470-9609ACC747B4}"/>
              </a:ext>
            </a:extLst>
          </p:cNvPr>
          <p:cNvSpPr>
            <a:spLocks noGrp="1"/>
          </p:cNvSpPr>
          <p:nvPr>
            <p:ph type="body" sz="quarter" idx="11"/>
          </p:nvPr>
        </p:nvSpPr>
        <p:spPr/>
        <p:txBody>
          <a:bodyPr>
            <a:normAutofit/>
          </a:bodyPr>
          <a:lstStyle/>
          <a:p>
            <a:r>
              <a:rPr lang="en-SE" sz="1600" i="1"/>
              <a:t>The Next-Generation Submarine Cable System for Research and Education Networks</a:t>
            </a:r>
            <a:endParaRPr lang="en-SE" sz="1600"/>
          </a:p>
        </p:txBody>
      </p:sp>
      <p:sp>
        <p:nvSpPr>
          <p:cNvPr id="15" name="Text Placeholder 14">
            <a:extLst>
              <a:ext uri="{FF2B5EF4-FFF2-40B4-BE49-F238E27FC236}">
                <a16:creationId xmlns:a16="http://schemas.microsoft.com/office/drawing/2014/main" id="{0516BDC0-47CE-D78A-EB1B-CD21292EE34E}"/>
              </a:ext>
            </a:extLst>
          </p:cNvPr>
          <p:cNvSpPr>
            <a:spLocks noGrp="1"/>
          </p:cNvSpPr>
          <p:nvPr>
            <p:ph type="body" sz="quarter" idx="12"/>
          </p:nvPr>
        </p:nvSpPr>
        <p:spPr>
          <a:xfrm>
            <a:off x="6096000" y="5666663"/>
            <a:ext cx="6096000" cy="443550"/>
          </a:xfrm>
        </p:spPr>
        <p:txBody>
          <a:bodyPr/>
          <a:lstStyle/>
          <a:p>
            <a:endParaRPr lang="en-GB" sz="1400" dirty="0">
              <a:solidFill>
                <a:schemeClr val="accent3"/>
              </a:solidFill>
              <a:latin typeface="Montserrat" pitchFamily="2" charset="77"/>
            </a:endParaRPr>
          </a:p>
        </p:txBody>
      </p:sp>
    </p:spTree>
    <p:extLst>
      <p:ext uri="{BB962C8B-B14F-4D97-AF65-F5344CB8AC3E}">
        <p14:creationId xmlns:p14="http://schemas.microsoft.com/office/powerpoint/2010/main" val="2736272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map of the world with different countries/regions&#10;&#10;Description automatically generated">
            <a:extLst>
              <a:ext uri="{FF2B5EF4-FFF2-40B4-BE49-F238E27FC236}">
                <a16:creationId xmlns:a16="http://schemas.microsoft.com/office/drawing/2014/main" id="{25681E08-D3B3-BBF1-6348-3F50CA2D7F59}"/>
              </a:ext>
            </a:extLst>
          </p:cNvPr>
          <p:cNvPicPr>
            <a:picLocks noGrp="1" noChangeAspect="1"/>
          </p:cNvPicPr>
          <p:nvPr>
            <p:ph idx="1"/>
          </p:nvPr>
        </p:nvPicPr>
        <p:blipFill>
          <a:blip r:embed="rId3"/>
          <a:stretch>
            <a:fillRect/>
          </a:stretch>
        </p:blipFill>
        <p:spPr>
          <a:xfrm>
            <a:off x="2313605" y="1735138"/>
            <a:ext cx="7420328" cy="4176712"/>
          </a:xfrm>
        </p:spPr>
      </p:pic>
      <p:sp>
        <p:nvSpPr>
          <p:cNvPr id="2" name="Title 1">
            <a:extLst>
              <a:ext uri="{FF2B5EF4-FFF2-40B4-BE49-F238E27FC236}">
                <a16:creationId xmlns:a16="http://schemas.microsoft.com/office/drawing/2014/main" id="{21E99B07-333D-A7BB-E8FD-90F9DE75E45C}"/>
              </a:ext>
            </a:extLst>
          </p:cNvPr>
          <p:cNvSpPr>
            <a:spLocks noGrp="1"/>
          </p:cNvSpPr>
          <p:nvPr>
            <p:ph type="title"/>
          </p:nvPr>
        </p:nvSpPr>
        <p:spPr>
          <a:xfrm>
            <a:off x="587375" y="160941"/>
            <a:ext cx="10644867" cy="1223962"/>
          </a:xfrm>
        </p:spPr>
        <p:txBody>
          <a:bodyPr/>
          <a:lstStyle/>
          <a:p>
            <a:r>
              <a:rPr lang="en-GB" dirty="0"/>
              <a:t>Europe – Asia Connectivity Today</a:t>
            </a:r>
          </a:p>
        </p:txBody>
      </p:sp>
      <p:sp>
        <p:nvSpPr>
          <p:cNvPr id="6" name="Slide Number Placeholder 5">
            <a:extLst>
              <a:ext uri="{FF2B5EF4-FFF2-40B4-BE49-F238E27FC236}">
                <a16:creationId xmlns:a16="http://schemas.microsoft.com/office/drawing/2014/main" id="{B2F204F6-FAC0-29C1-4FCE-FAEFA3104DB9}"/>
              </a:ext>
            </a:extLst>
          </p:cNvPr>
          <p:cNvSpPr>
            <a:spLocks noGrp="1"/>
          </p:cNvSpPr>
          <p:nvPr>
            <p:ph type="sldNum" sz="quarter" idx="4"/>
          </p:nvPr>
        </p:nvSpPr>
        <p:spPr>
          <a:prstGeom prst="rect">
            <a:avLst/>
          </a:prstGeom>
        </p:spPr>
        <p:txBody>
          <a:bodyPr vert="horz" lIns="91440" tIns="45720" rIns="91440" bIns="45720" rtlCol="0" anchor="ctr"/>
          <a:lstStyle>
            <a:defPPr>
              <a:defRPr lang="en-DK"/>
            </a:defPPr>
            <a:lvl1pPr marL="0" algn="r" defTabSz="914400" rtl="0" eaLnBrk="1" latinLnBrk="0" hangingPunct="1">
              <a:defRPr sz="1200" kern="1200" baseline="0">
                <a:solidFill>
                  <a:schemeClr val="tx1">
                    <a:alpha val="20000"/>
                  </a:schemeClr>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5</a:t>
            </a:fld>
            <a:endParaRPr lang="en-DK"/>
          </a:p>
        </p:txBody>
      </p:sp>
    </p:spTree>
    <p:extLst>
      <p:ext uri="{BB962C8B-B14F-4D97-AF65-F5344CB8AC3E}">
        <p14:creationId xmlns:p14="http://schemas.microsoft.com/office/powerpoint/2010/main" val="71378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5E6C4BA-6AF5-C751-3087-98C60F91FF11}"/>
              </a:ext>
            </a:extLst>
          </p:cNvPr>
          <p:cNvSpPr>
            <a:spLocks noGrp="1"/>
          </p:cNvSpPr>
          <p:nvPr>
            <p:ph type="title"/>
          </p:nvPr>
        </p:nvSpPr>
        <p:spPr>
          <a:xfrm>
            <a:off x="569258" y="234710"/>
            <a:ext cx="7919199" cy="1223962"/>
          </a:xfrm>
        </p:spPr>
        <p:txBody>
          <a:bodyPr/>
          <a:lstStyle/>
          <a:p>
            <a:r>
              <a:rPr lang="en-US" dirty="0"/>
              <a:t>90% of the direct Europe – Asia traffic traverses a very narrow area</a:t>
            </a:r>
          </a:p>
        </p:txBody>
      </p:sp>
      <p:sp>
        <p:nvSpPr>
          <p:cNvPr id="6" name="Slide Number Placeholder 5">
            <a:extLst>
              <a:ext uri="{FF2B5EF4-FFF2-40B4-BE49-F238E27FC236}">
                <a16:creationId xmlns:a16="http://schemas.microsoft.com/office/drawing/2014/main" id="{B2F204F6-FAC0-29C1-4FCE-FAEFA3104DB9}"/>
              </a:ext>
            </a:extLst>
          </p:cNvPr>
          <p:cNvSpPr>
            <a:spLocks noGrp="1"/>
          </p:cNvSpPr>
          <p:nvPr>
            <p:ph type="sldNum" sz="quarter" idx="4"/>
          </p:nvPr>
        </p:nvSpPr>
        <p:spPr>
          <a:xfrm>
            <a:off x="11741150" y="6454775"/>
            <a:ext cx="450850" cy="403225"/>
          </a:xfrm>
          <a:prstGeom prst="rect">
            <a:avLst/>
          </a:prstGeom>
        </p:spPr>
        <p:txBody>
          <a:bodyPr vert="horz" lIns="91440" tIns="45720" rIns="91440" bIns="45720" rtlCol="0" anchor="ctr"/>
          <a:lstStyle>
            <a:defPPr>
              <a:defRPr lang="en-DK"/>
            </a:defPPr>
            <a:lvl1pPr marL="0" algn="r" defTabSz="914400" rtl="0" eaLnBrk="1" latinLnBrk="0" hangingPunct="1">
              <a:defRPr sz="1200" kern="1200" baseline="0">
                <a:solidFill>
                  <a:schemeClr val="tx1">
                    <a:alpha val="20000"/>
                  </a:schemeClr>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6</a:t>
            </a:fld>
            <a:endParaRPr lang="en-DK"/>
          </a:p>
        </p:txBody>
      </p:sp>
      <p:sp>
        <p:nvSpPr>
          <p:cNvPr id="9" name="TextBox 8">
            <a:extLst>
              <a:ext uri="{FF2B5EF4-FFF2-40B4-BE49-F238E27FC236}">
                <a16:creationId xmlns:a16="http://schemas.microsoft.com/office/drawing/2014/main" id="{C6F1D50E-9DCD-6AF3-E75F-507FC3A24157}"/>
              </a:ext>
            </a:extLst>
          </p:cNvPr>
          <p:cNvSpPr txBox="1"/>
          <p:nvPr/>
        </p:nvSpPr>
        <p:spPr>
          <a:xfrm>
            <a:off x="3762438" y="6085760"/>
            <a:ext cx="8050565" cy="538609"/>
          </a:xfrm>
          <a:prstGeom prst="rect">
            <a:avLst/>
          </a:prstGeom>
          <a:noFill/>
        </p:spPr>
        <p:txBody>
          <a:bodyPr wrap="square" lIns="0" tIns="0" rtlCol="0">
            <a:spAutoFit/>
          </a:bodyPr>
          <a:lstStyle/>
          <a:p>
            <a:r>
              <a:rPr lang="en-GB" sz="1600" b="1" dirty="0"/>
              <a:t>Submarine Cable Map</a:t>
            </a:r>
          </a:p>
          <a:p>
            <a:r>
              <a:rPr lang="en-GB" sz="1600" dirty="0"/>
              <a:t>The Submarine Cable Map is a free and regularly updated resource from </a:t>
            </a:r>
            <a:r>
              <a:rPr lang="en-GB" sz="1600" dirty="0">
                <a:hlinkClick r:id="rId3"/>
              </a:rPr>
              <a:t>TeleGeography</a:t>
            </a:r>
            <a:r>
              <a:rPr lang="en-GB" sz="1600" dirty="0"/>
              <a:t>.</a:t>
            </a:r>
          </a:p>
        </p:txBody>
      </p:sp>
      <p:pic>
        <p:nvPicPr>
          <p:cNvPr id="7" name="Picture 6">
            <a:extLst>
              <a:ext uri="{FF2B5EF4-FFF2-40B4-BE49-F238E27FC236}">
                <a16:creationId xmlns:a16="http://schemas.microsoft.com/office/drawing/2014/main" id="{FDC37796-2071-82B8-66F1-12040A6AE6D7}"/>
              </a:ext>
            </a:extLst>
          </p:cNvPr>
          <p:cNvPicPr>
            <a:picLocks noChangeAspect="1"/>
          </p:cNvPicPr>
          <p:nvPr/>
        </p:nvPicPr>
        <p:blipFill>
          <a:blip r:embed="rId4"/>
          <a:stretch>
            <a:fillRect/>
          </a:stretch>
        </p:blipFill>
        <p:spPr>
          <a:xfrm>
            <a:off x="6351675" y="1788547"/>
            <a:ext cx="4828261" cy="4429971"/>
          </a:xfrm>
          <a:prstGeom prst="rect">
            <a:avLst/>
          </a:prstGeom>
        </p:spPr>
      </p:pic>
      <p:pic>
        <p:nvPicPr>
          <p:cNvPr id="3" name="Bildobjekt 2" descr="En bild som visar utomhus, vatten, skepp, vattenfartyg&#10;&#10;Automatiskt genererad beskrivning">
            <a:extLst>
              <a:ext uri="{FF2B5EF4-FFF2-40B4-BE49-F238E27FC236}">
                <a16:creationId xmlns:a16="http://schemas.microsoft.com/office/drawing/2014/main" id="{D410E0D6-FA64-5DC3-E88B-C8BBAE70573A}"/>
              </a:ext>
            </a:extLst>
          </p:cNvPr>
          <p:cNvPicPr>
            <a:picLocks noChangeAspect="1"/>
          </p:cNvPicPr>
          <p:nvPr/>
        </p:nvPicPr>
        <p:blipFill>
          <a:blip r:embed="rId5"/>
          <a:stretch>
            <a:fillRect/>
          </a:stretch>
        </p:blipFill>
        <p:spPr>
          <a:xfrm>
            <a:off x="193751" y="1919330"/>
            <a:ext cx="3200400" cy="1800225"/>
          </a:xfrm>
          <a:prstGeom prst="rect">
            <a:avLst/>
          </a:prstGeom>
        </p:spPr>
      </p:pic>
      <p:pic>
        <p:nvPicPr>
          <p:cNvPr id="8" name="Bildobjekt 4" descr="En bild som visar himmel, utomhus, fordon, transport&#10;&#10;Automatiskt genererad beskrivning">
            <a:extLst>
              <a:ext uri="{FF2B5EF4-FFF2-40B4-BE49-F238E27FC236}">
                <a16:creationId xmlns:a16="http://schemas.microsoft.com/office/drawing/2014/main" id="{8D718F36-D04A-17C6-A26F-6231DAC659AA}"/>
              </a:ext>
            </a:extLst>
          </p:cNvPr>
          <p:cNvPicPr>
            <a:picLocks noChangeAspect="1"/>
          </p:cNvPicPr>
          <p:nvPr/>
        </p:nvPicPr>
        <p:blipFill>
          <a:blip r:embed="rId6"/>
          <a:stretch>
            <a:fillRect/>
          </a:stretch>
        </p:blipFill>
        <p:spPr>
          <a:xfrm>
            <a:off x="2706041" y="2526821"/>
            <a:ext cx="3119960" cy="1637979"/>
          </a:xfrm>
          <a:prstGeom prst="rect">
            <a:avLst/>
          </a:prstGeom>
        </p:spPr>
      </p:pic>
      <p:pic>
        <p:nvPicPr>
          <p:cNvPr id="10" name="Bildobjekt 3" descr="En bild som visar himmel, vatten, utomhus, val&#10;&#10;Automatiskt genererad beskrivning">
            <a:extLst>
              <a:ext uri="{FF2B5EF4-FFF2-40B4-BE49-F238E27FC236}">
                <a16:creationId xmlns:a16="http://schemas.microsoft.com/office/drawing/2014/main" id="{DF2374FF-50BE-9E13-9498-70F1DBE5944D}"/>
              </a:ext>
            </a:extLst>
          </p:cNvPr>
          <p:cNvPicPr>
            <a:picLocks noChangeAspect="1"/>
          </p:cNvPicPr>
          <p:nvPr/>
        </p:nvPicPr>
        <p:blipFill>
          <a:blip r:embed="rId7"/>
          <a:stretch>
            <a:fillRect/>
          </a:stretch>
        </p:blipFill>
        <p:spPr>
          <a:xfrm>
            <a:off x="883224" y="3217060"/>
            <a:ext cx="3645634" cy="2049656"/>
          </a:xfrm>
          <a:prstGeom prst="rect">
            <a:avLst/>
          </a:prstGeom>
        </p:spPr>
      </p:pic>
    </p:spTree>
    <p:extLst>
      <p:ext uri="{BB962C8B-B14F-4D97-AF65-F5344CB8AC3E}">
        <p14:creationId xmlns:p14="http://schemas.microsoft.com/office/powerpoint/2010/main" val="1764034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AA62F1-1CA0-9AD6-E65D-35845480C8D6}"/>
              </a:ext>
            </a:extLst>
          </p:cNvPr>
          <p:cNvSpPr>
            <a:spLocks noGrp="1"/>
          </p:cNvSpPr>
          <p:nvPr>
            <p:ph type="title"/>
          </p:nvPr>
        </p:nvSpPr>
        <p:spPr>
          <a:xfrm>
            <a:off x="591229" y="217132"/>
            <a:ext cx="10984139" cy="1223962"/>
          </a:xfrm>
        </p:spPr>
        <p:txBody>
          <a:bodyPr/>
          <a:lstStyle/>
          <a:p>
            <a:r>
              <a:rPr lang="en-US" dirty="0"/>
              <a:t>A new route: Polar Connect</a:t>
            </a:r>
          </a:p>
        </p:txBody>
      </p:sp>
      <p:sp>
        <p:nvSpPr>
          <p:cNvPr id="6" name="Slide Number Placeholder 5">
            <a:extLst>
              <a:ext uri="{FF2B5EF4-FFF2-40B4-BE49-F238E27FC236}">
                <a16:creationId xmlns:a16="http://schemas.microsoft.com/office/drawing/2014/main" id="{B2F204F6-FAC0-29C1-4FCE-FAEFA3104DB9}"/>
              </a:ext>
            </a:extLst>
          </p:cNvPr>
          <p:cNvSpPr>
            <a:spLocks noGrp="1"/>
          </p:cNvSpPr>
          <p:nvPr>
            <p:ph type="sldNum" sz="quarter" idx="4"/>
          </p:nvPr>
        </p:nvSpPr>
        <p:spPr>
          <a:xfrm>
            <a:off x="11741150" y="6454775"/>
            <a:ext cx="450850" cy="403225"/>
          </a:xfrm>
          <a:prstGeom prst="rect">
            <a:avLst/>
          </a:prstGeom>
        </p:spPr>
        <p:txBody>
          <a:bodyPr vert="horz" lIns="91440" tIns="45720" rIns="91440" bIns="45720" rtlCol="0" anchor="ctr"/>
          <a:lstStyle>
            <a:defPPr>
              <a:defRPr lang="en-DK"/>
            </a:defPPr>
            <a:lvl1pPr marL="0" algn="r" defTabSz="914400" rtl="0" eaLnBrk="1" latinLnBrk="0" hangingPunct="1">
              <a:defRPr sz="600" kern="1200" baseline="0">
                <a:solidFill>
                  <a:schemeClr val="bg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0B6298-3FE3-C848-A2A5-E3248BDD6909}" type="slidenum">
              <a:rPr lang="en-DK" smtClean="0"/>
              <a:pPr/>
              <a:t>7</a:t>
            </a:fld>
            <a:endParaRPr lang="en-DK"/>
          </a:p>
        </p:txBody>
      </p:sp>
      <p:sp>
        <p:nvSpPr>
          <p:cNvPr id="3" name="Text Placeholder 2">
            <a:extLst>
              <a:ext uri="{FF2B5EF4-FFF2-40B4-BE49-F238E27FC236}">
                <a16:creationId xmlns:a16="http://schemas.microsoft.com/office/drawing/2014/main" id="{414FCB30-51C3-7C6F-10DE-7BB3F7B3EB7B}"/>
              </a:ext>
            </a:extLst>
          </p:cNvPr>
          <p:cNvSpPr>
            <a:spLocks noGrp="1"/>
          </p:cNvSpPr>
          <p:nvPr>
            <p:ph type="body" sz="quarter" idx="4294967295"/>
          </p:nvPr>
        </p:nvSpPr>
        <p:spPr>
          <a:xfrm>
            <a:off x="7461250" y="1582738"/>
            <a:ext cx="4730750" cy="4446587"/>
          </a:xfrm>
        </p:spPr>
        <p:txBody>
          <a:bodyPr vert="horz" lIns="91440" tIns="45720" rIns="91440" bIns="45720" rtlCol="0" anchor="t">
            <a:noAutofit/>
          </a:bodyPr>
          <a:lstStyle/>
          <a:p>
            <a:pPr>
              <a:lnSpc>
                <a:spcPct val="120000"/>
              </a:lnSpc>
            </a:pPr>
            <a:r>
              <a:rPr lang="en-GB" sz="2000" dirty="0">
                <a:solidFill>
                  <a:schemeClr val="accent3"/>
                </a:solidFill>
              </a:rPr>
              <a:t>Creates a </a:t>
            </a:r>
            <a:r>
              <a:rPr lang="en-GB" sz="2000" b="1" dirty="0">
                <a:solidFill>
                  <a:schemeClr val="accent3"/>
                </a:solidFill>
              </a:rPr>
              <a:t>new transport corridor EU – East Asia </a:t>
            </a:r>
            <a:r>
              <a:rPr lang="en-GB" sz="2000" dirty="0">
                <a:solidFill>
                  <a:schemeClr val="accent3"/>
                </a:solidFill>
              </a:rPr>
              <a:t>for the internet at large</a:t>
            </a:r>
          </a:p>
          <a:p>
            <a:pPr>
              <a:lnSpc>
                <a:spcPct val="120000"/>
              </a:lnSpc>
            </a:pPr>
            <a:r>
              <a:rPr lang="en-GB" sz="2000" b="1" dirty="0">
                <a:solidFill>
                  <a:schemeClr val="accent3"/>
                </a:solidFill>
              </a:rPr>
              <a:t>Complementary</a:t>
            </a:r>
            <a:r>
              <a:rPr lang="en-GB" sz="2000" dirty="0">
                <a:solidFill>
                  <a:schemeClr val="accent3"/>
                </a:solidFill>
              </a:rPr>
              <a:t> to existing Suez / Red Sea area cables</a:t>
            </a:r>
          </a:p>
          <a:p>
            <a:pPr>
              <a:lnSpc>
                <a:spcPct val="120000"/>
              </a:lnSpc>
            </a:pPr>
            <a:r>
              <a:rPr lang="en-GB" sz="2000" b="1" dirty="0">
                <a:solidFill>
                  <a:schemeClr val="accent3"/>
                </a:solidFill>
              </a:rPr>
              <a:t>Digital Resilience </a:t>
            </a:r>
          </a:p>
          <a:p>
            <a:pPr>
              <a:lnSpc>
                <a:spcPct val="120000"/>
              </a:lnSpc>
            </a:pPr>
            <a:r>
              <a:rPr lang="en-GB" sz="2000" b="1" dirty="0">
                <a:solidFill>
                  <a:schemeClr val="accent3"/>
                </a:solidFill>
              </a:rPr>
              <a:t>Shortest possible path </a:t>
            </a:r>
            <a:r>
              <a:rPr lang="en-GB" sz="2000" dirty="0">
                <a:solidFill>
                  <a:schemeClr val="accent3"/>
                </a:solidFill>
              </a:rPr>
              <a:t>guarantees reduced latency, improves connectivity</a:t>
            </a:r>
          </a:p>
        </p:txBody>
      </p:sp>
      <p:pic>
        <p:nvPicPr>
          <p:cNvPr id="7" name="Picture 6" descr="A map of the world&#10;&#10;AI-generated content may be incorrect.">
            <a:extLst>
              <a:ext uri="{FF2B5EF4-FFF2-40B4-BE49-F238E27FC236}">
                <a16:creationId xmlns:a16="http://schemas.microsoft.com/office/drawing/2014/main" id="{DB31C959-DB83-A9BF-1FB6-0925803AC8E9}"/>
              </a:ext>
            </a:extLst>
          </p:cNvPr>
          <p:cNvPicPr>
            <a:picLocks noChangeAspect="1"/>
          </p:cNvPicPr>
          <p:nvPr/>
        </p:nvPicPr>
        <p:blipFill>
          <a:blip r:embed="rId3"/>
          <a:srcRect l="10894" t="9329" r="12503" b="30789"/>
          <a:stretch/>
        </p:blipFill>
        <p:spPr>
          <a:xfrm>
            <a:off x="591229" y="1674558"/>
            <a:ext cx="6719320" cy="3953160"/>
          </a:xfrm>
          <a:prstGeom prst="rect">
            <a:avLst/>
          </a:prstGeom>
        </p:spPr>
      </p:pic>
    </p:spTree>
    <p:extLst>
      <p:ext uri="{BB962C8B-B14F-4D97-AF65-F5344CB8AC3E}">
        <p14:creationId xmlns:p14="http://schemas.microsoft.com/office/powerpoint/2010/main" val="3274326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Tour de table">
            <a:extLst>
              <a:ext uri="{FF2B5EF4-FFF2-40B4-BE49-F238E27FC236}">
                <a16:creationId xmlns:a16="http://schemas.microsoft.com/office/drawing/2014/main" id="{085D6D07-1046-2E57-3930-9A14512A9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70937">
            <a:off x="4951642" y="1669741"/>
            <a:ext cx="4587754" cy="305755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8C3C038E-66CB-2727-31BB-1F38B103DA80}"/>
              </a:ext>
            </a:extLst>
          </p:cNvPr>
          <p:cNvSpPr>
            <a:spLocks noGrp="1"/>
          </p:cNvSpPr>
          <p:nvPr>
            <p:ph type="body" sz="half" idx="2"/>
          </p:nvPr>
        </p:nvSpPr>
        <p:spPr>
          <a:xfrm>
            <a:off x="587375" y="1751015"/>
            <a:ext cx="4370097" cy="4362914"/>
          </a:xfrm>
        </p:spPr>
        <p:txBody>
          <a:bodyPr>
            <a:normAutofit lnSpcReduction="10000"/>
          </a:bodyPr>
          <a:lstStyle/>
          <a:p>
            <a:pPr marL="342900" indent="-342900">
              <a:buFont typeface="Arial" panose="020B0604020202020204" pitchFamily="34" charset="0"/>
              <a:buChar char="•"/>
            </a:pPr>
            <a:r>
              <a:rPr lang="sv-SE" dirty="0"/>
              <a:t>G7 meetings in 2023 and 2024</a:t>
            </a:r>
          </a:p>
          <a:p>
            <a:pPr marL="342900" indent="-342900">
              <a:buFont typeface="Arial" panose="020B0604020202020204" pitchFamily="34" charset="0"/>
              <a:buChar char="•"/>
            </a:pPr>
            <a:r>
              <a:rPr lang="sv-SE" dirty="0"/>
              <a:t>EU – Japan Digital Partnership Councils</a:t>
            </a:r>
          </a:p>
          <a:p>
            <a:pPr marL="342900" indent="-342900">
              <a:buFont typeface="Arial" panose="020B0604020202020204" pitchFamily="34" charset="0"/>
              <a:buChar char="•"/>
            </a:pPr>
            <a:r>
              <a:rPr lang="sv-SE" dirty="0"/>
              <a:t>Sweden-Japan bilateral meeting</a:t>
            </a:r>
          </a:p>
          <a:p>
            <a:pPr marL="342900" indent="-342900">
              <a:buFont typeface="Arial" panose="020B0604020202020204" pitchFamily="34" charset="0"/>
              <a:buChar char="•"/>
            </a:pPr>
            <a:r>
              <a:rPr lang="sv-SE" dirty="0"/>
              <a:t>Swedish </a:t>
            </a:r>
            <a:r>
              <a:rPr lang="sv-SE" dirty="0" err="1"/>
              <a:t>Government</a:t>
            </a:r>
            <a:r>
              <a:rPr lang="sv-SE" dirty="0"/>
              <a:t> </a:t>
            </a:r>
            <a:r>
              <a:rPr lang="sv-SE" dirty="0" err="1"/>
              <a:t>funding</a:t>
            </a:r>
            <a:endParaRPr lang="sv-SE" dirty="0"/>
          </a:p>
          <a:p>
            <a:pPr marL="342900" indent="-342900">
              <a:buFont typeface="Arial" panose="020B0604020202020204" pitchFamily="34" charset="0"/>
              <a:buChar char="•"/>
            </a:pPr>
            <a:r>
              <a:rPr lang="sv-SE" dirty="0" err="1"/>
              <a:t>Political</a:t>
            </a:r>
            <a:r>
              <a:rPr lang="sv-SE" dirty="0"/>
              <a:t> </a:t>
            </a:r>
            <a:r>
              <a:rPr lang="sv-SE" dirty="0" err="1"/>
              <a:t>govt</a:t>
            </a:r>
            <a:r>
              <a:rPr lang="sv-SE" dirty="0"/>
              <a:t>. support from: SE, FI, DK, DE, LT, EE, LV</a:t>
            </a:r>
          </a:p>
        </p:txBody>
      </p:sp>
      <p:sp>
        <p:nvSpPr>
          <p:cNvPr id="8" name="Title 7">
            <a:extLst>
              <a:ext uri="{FF2B5EF4-FFF2-40B4-BE49-F238E27FC236}">
                <a16:creationId xmlns:a16="http://schemas.microsoft.com/office/drawing/2014/main" id="{C8C074DE-015E-52EF-0D15-B17ADAA4030E}"/>
              </a:ext>
            </a:extLst>
          </p:cNvPr>
          <p:cNvSpPr>
            <a:spLocks noGrp="1"/>
          </p:cNvSpPr>
          <p:nvPr>
            <p:ph type="title"/>
          </p:nvPr>
        </p:nvSpPr>
        <p:spPr/>
        <p:txBody>
          <a:bodyPr>
            <a:normAutofit fontScale="90000"/>
          </a:bodyPr>
          <a:lstStyle/>
          <a:p>
            <a:r>
              <a:rPr lang="en-DK"/>
              <a:t>High relevance </a:t>
            </a:r>
            <a:r>
              <a:rPr lang="sv-SE" dirty="0"/>
              <a:t>at </a:t>
            </a:r>
            <a:r>
              <a:rPr lang="sv-SE" dirty="0" err="1"/>
              <a:t>political</a:t>
            </a:r>
            <a:r>
              <a:rPr lang="sv-SE" dirty="0"/>
              <a:t> </a:t>
            </a:r>
            <a:r>
              <a:rPr lang="sv-SE" dirty="0" err="1"/>
              <a:t>level</a:t>
            </a:r>
            <a:br>
              <a:rPr lang="en-DK"/>
            </a:br>
            <a:br>
              <a:rPr lang="en-DK" b="1"/>
            </a:br>
            <a:endParaRPr lang="en-DK"/>
          </a:p>
        </p:txBody>
      </p:sp>
      <p:pic>
        <p:nvPicPr>
          <p:cNvPr id="2" name="Picture 1">
            <a:extLst>
              <a:ext uri="{FF2B5EF4-FFF2-40B4-BE49-F238E27FC236}">
                <a16:creationId xmlns:a16="http://schemas.microsoft.com/office/drawing/2014/main" id="{A3E774CD-07E3-CBA8-77EC-E9DCE1813895}"/>
              </a:ext>
            </a:extLst>
          </p:cNvPr>
          <p:cNvPicPr>
            <a:picLocks noChangeAspect="1"/>
          </p:cNvPicPr>
          <p:nvPr/>
        </p:nvPicPr>
        <p:blipFill>
          <a:blip r:embed="rId4"/>
          <a:stretch>
            <a:fillRect/>
          </a:stretch>
        </p:blipFill>
        <p:spPr>
          <a:xfrm rot="979178">
            <a:off x="8119639" y="1842796"/>
            <a:ext cx="3505200" cy="2711450"/>
          </a:xfrm>
          <a:prstGeom prst="rect">
            <a:avLst/>
          </a:prstGeom>
        </p:spPr>
      </p:pic>
      <p:pic>
        <p:nvPicPr>
          <p:cNvPr id="3" name="Picture 2">
            <a:extLst>
              <a:ext uri="{FF2B5EF4-FFF2-40B4-BE49-F238E27FC236}">
                <a16:creationId xmlns:a16="http://schemas.microsoft.com/office/drawing/2014/main" id="{DAA468F5-2011-8EA9-405E-A50DB77944ED}"/>
              </a:ext>
            </a:extLst>
          </p:cNvPr>
          <p:cNvPicPr>
            <a:picLocks noChangeAspect="1"/>
          </p:cNvPicPr>
          <p:nvPr/>
        </p:nvPicPr>
        <p:blipFill>
          <a:blip r:embed="rId5"/>
          <a:stretch>
            <a:fillRect/>
          </a:stretch>
        </p:blipFill>
        <p:spPr>
          <a:xfrm rot="20969909">
            <a:off x="5618337" y="4134103"/>
            <a:ext cx="5627914" cy="2039186"/>
          </a:xfrm>
          <a:prstGeom prst="rect">
            <a:avLst/>
          </a:prstGeom>
        </p:spPr>
      </p:pic>
    </p:spTree>
    <p:extLst>
      <p:ext uri="{BB962C8B-B14F-4D97-AF65-F5344CB8AC3E}">
        <p14:creationId xmlns:p14="http://schemas.microsoft.com/office/powerpoint/2010/main" val="3669289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21DAE-484D-65F7-5AEC-AC9F8C2467A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41D53E7-B689-8A04-E148-CECEA1F4C5DF}"/>
              </a:ext>
            </a:extLst>
          </p:cNvPr>
          <p:cNvSpPr>
            <a:spLocks noGrp="1"/>
          </p:cNvSpPr>
          <p:nvPr>
            <p:ph type="title"/>
          </p:nvPr>
        </p:nvSpPr>
        <p:spPr>
          <a:xfrm>
            <a:off x="559231" y="159792"/>
            <a:ext cx="8028716" cy="1209030"/>
          </a:xfrm>
        </p:spPr>
        <p:txBody>
          <a:bodyPr wrap="square" anchor="ctr">
            <a:normAutofit/>
          </a:bodyPr>
          <a:lstStyle/>
          <a:p>
            <a:r>
              <a:rPr lang="en-GB" dirty="0"/>
              <a:t>Timeline and relevance for NRENs</a:t>
            </a:r>
          </a:p>
        </p:txBody>
      </p:sp>
      <p:sp>
        <p:nvSpPr>
          <p:cNvPr id="6" name="Rectangle 5">
            <a:extLst>
              <a:ext uri="{FF2B5EF4-FFF2-40B4-BE49-F238E27FC236}">
                <a16:creationId xmlns:a16="http://schemas.microsoft.com/office/drawing/2014/main" id="{27A18EAB-6CE4-2A2F-0270-A204FD9D6408}"/>
              </a:ext>
            </a:extLst>
          </p:cNvPr>
          <p:cNvSpPr/>
          <p:nvPr/>
        </p:nvSpPr>
        <p:spPr>
          <a:xfrm>
            <a:off x="559231" y="4706911"/>
            <a:ext cx="430120" cy="404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4" name="Picture 3" descr="A diagram of a process&#10;&#10;AI-generated content may be incorrect.">
            <a:extLst>
              <a:ext uri="{FF2B5EF4-FFF2-40B4-BE49-F238E27FC236}">
                <a16:creationId xmlns:a16="http://schemas.microsoft.com/office/drawing/2014/main" id="{4C945C40-9406-4142-2B63-770BF8EF9ABA}"/>
              </a:ext>
            </a:extLst>
          </p:cNvPr>
          <p:cNvPicPr>
            <a:picLocks noChangeAspect="1"/>
          </p:cNvPicPr>
          <p:nvPr/>
        </p:nvPicPr>
        <p:blipFill>
          <a:blip r:embed="rId3"/>
          <a:stretch>
            <a:fillRect/>
          </a:stretch>
        </p:blipFill>
        <p:spPr>
          <a:xfrm>
            <a:off x="1207698" y="1583062"/>
            <a:ext cx="9007742" cy="4812406"/>
          </a:xfrm>
          <a:prstGeom prst="rect">
            <a:avLst/>
          </a:prstGeom>
        </p:spPr>
      </p:pic>
      <p:sp>
        <p:nvSpPr>
          <p:cNvPr id="5" name="Rounded Rectangle 4">
            <a:extLst>
              <a:ext uri="{FF2B5EF4-FFF2-40B4-BE49-F238E27FC236}">
                <a16:creationId xmlns:a16="http://schemas.microsoft.com/office/drawing/2014/main" id="{481461A0-ABD4-999C-AB6E-BD4A62F7A75A}"/>
              </a:ext>
            </a:extLst>
          </p:cNvPr>
          <p:cNvSpPr/>
          <p:nvPr/>
        </p:nvSpPr>
        <p:spPr>
          <a:xfrm>
            <a:off x="4648654" y="2682969"/>
            <a:ext cx="562466" cy="613866"/>
          </a:xfrm>
          <a:prstGeom prst="round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ounded Rectangle 8">
            <a:extLst>
              <a:ext uri="{FF2B5EF4-FFF2-40B4-BE49-F238E27FC236}">
                <a16:creationId xmlns:a16="http://schemas.microsoft.com/office/drawing/2014/main" id="{14D97920-1EC9-75AC-E38C-262699F99459}"/>
              </a:ext>
            </a:extLst>
          </p:cNvPr>
          <p:cNvSpPr/>
          <p:nvPr/>
        </p:nvSpPr>
        <p:spPr>
          <a:xfrm>
            <a:off x="5764730" y="2676586"/>
            <a:ext cx="562466" cy="613866"/>
          </a:xfrm>
          <a:prstGeom prst="round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ounded Rectangle 9">
            <a:extLst>
              <a:ext uri="{FF2B5EF4-FFF2-40B4-BE49-F238E27FC236}">
                <a16:creationId xmlns:a16="http://schemas.microsoft.com/office/drawing/2014/main" id="{FD375EBD-CD8F-D56D-300F-2A8AD8DFA89F}"/>
              </a:ext>
            </a:extLst>
          </p:cNvPr>
          <p:cNvSpPr/>
          <p:nvPr/>
        </p:nvSpPr>
        <p:spPr>
          <a:xfrm>
            <a:off x="4040879" y="3875705"/>
            <a:ext cx="562466" cy="613866"/>
          </a:xfrm>
          <a:prstGeom prst="round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ounded Rectangle 2">
            <a:extLst>
              <a:ext uri="{FF2B5EF4-FFF2-40B4-BE49-F238E27FC236}">
                <a16:creationId xmlns:a16="http://schemas.microsoft.com/office/drawing/2014/main" id="{B03E172F-2234-B36B-AFC5-7F07396F7BC4}"/>
              </a:ext>
            </a:extLst>
          </p:cNvPr>
          <p:cNvSpPr/>
          <p:nvPr/>
        </p:nvSpPr>
        <p:spPr>
          <a:xfrm>
            <a:off x="5180492" y="3272725"/>
            <a:ext cx="562466" cy="613866"/>
          </a:xfrm>
          <a:prstGeom prst="round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57106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7.2|21"/>
</p:tagLst>
</file>

<file path=ppt/theme/theme1.xml><?xml version="1.0" encoding="utf-8"?>
<a:theme xmlns:a="http://schemas.openxmlformats.org/drawingml/2006/main" name="ThemePC">
  <a:themeElements>
    <a:clrScheme name="NEUGW_oneandonly">
      <a:dk1>
        <a:srgbClr val="0D111C"/>
      </a:dk1>
      <a:lt1>
        <a:srgbClr val="FFFFFF"/>
      </a:lt1>
      <a:dk2>
        <a:srgbClr val="44546A"/>
      </a:dk2>
      <a:lt2>
        <a:srgbClr val="F5F7F8"/>
      </a:lt2>
      <a:accent1>
        <a:srgbClr val="08223C"/>
      </a:accent1>
      <a:accent2>
        <a:srgbClr val="79AAC7"/>
      </a:accent2>
      <a:accent3>
        <a:srgbClr val="0A568D"/>
      </a:accent3>
      <a:accent4>
        <a:srgbClr val="EAECED"/>
      </a:accent4>
      <a:accent5>
        <a:srgbClr val="59AD00"/>
      </a:accent5>
      <a:accent6>
        <a:srgbClr val="C3DAE7"/>
      </a:accent6>
      <a:hlink>
        <a:srgbClr val="00A8D8"/>
      </a:hlink>
      <a:folHlink>
        <a:srgbClr val="59AD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tlCol="0">
        <a:spAutoFit/>
      </a:bodyPr>
      <a:lstStyle>
        <a:defPPr algn="l">
          <a:defRPr sz="1600" dirty="0" smtClean="0">
            <a:latin typeface="IBM Plex Sans" panose="020B0503050203000203" pitchFamily="34" charset="0"/>
          </a:defRPr>
        </a:defPPr>
      </a:lstStyle>
    </a:txDef>
  </a:objectDefaults>
  <a:extraClrSchemeLst/>
  <a:extLst>
    <a:ext uri="{05A4C25C-085E-4340-85A3-A5531E510DB2}">
      <thm15:themeFamily xmlns:thm15="http://schemas.microsoft.com/office/thememl/2012/main" name="ThemePC" id="{3B3F18C6-56F9-2347-A247-923F0B129E84}" vid="{4A564B0B-53AC-AC46-BBF3-8EF1EC6F973C}"/>
    </a:ext>
  </a:extLst>
</a:theme>
</file>

<file path=ppt/theme/theme2.xml><?xml version="1.0" encoding="utf-8"?>
<a:theme xmlns:a="http://schemas.openxmlformats.org/drawingml/2006/main" name="1_ThemePC">
  <a:themeElements>
    <a:clrScheme name="NEUGW_oneandonly">
      <a:dk1>
        <a:srgbClr val="0D111C"/>
      </a:dk1>
      <a:lt1>
        <a:srgbClr val="FFFFFF"/>
      </a:lt1>
      <a:dk2>
        <a:srgbClr val="44546A"/>
      </a:dk2>
      <a:lt2>
        <a:srgbClr val="F5F7F8"/>
      </a:lt2>
      <a:accent1>
        <a:srgbClr val="08223C"/>
      </a:accent1>
      <a:accent2>
        <a:srgbClr val="79AAC7"/>
      </a:accent2>
      <a:accent3>
        <a:srgbClr val="0A568D"/>
      </a:accent3>
      <a:accent4>
        <a:srgbClr val="EAECED"/>
      </a:accent4>
      <a:accent5>
        <a:srgbClr val="59AD00"/>
      </a:accent5>
      <a:accent6>
        <a:srgbClr val="C3DAE7"/>
      </a:accent6>
      <a:hlink>
        <a:srgbClr val="00A8D8"/>
      </a:hlink>
      <a:folHlink>
        <a:srgbClr val="59AD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tlCol="0">
        <a:spAutoFit/>
      </a:bodyPr>
      <a:lstStyle>
        <a:defPPr algn="l">
          <a:defRPr sz="1600" dirty="0" smtClean="0">
            <a:latin typeface="IBM Plex Sans" panose="020B0503050203000203" pitchFamily="34" charset="0"/>
          </a:defRPr>
        </a:defPPr>
      </a:lstStyle>
    </a:txDef>
  </a:objectDefaults>
  <a:extraClrSchemeLst/>
  <a:extLst>
    <a:ext uri="{05A4C25C-085E-4340-85A3-A5531E510DB2}">
      <thm15:themeFamily xmlns:thm15="http://schemas.microsoft.com/office/thememl/2012/main" name="ThemePC" id="{3B3F18C6-56F9-2347-A247-923F0B129E84}" vid="{4A564B0B-53AC-AC46-BBF3-8EF1EC6F973C}"/>
    </a:ext>
  </a:extLst>
</a:theme>
</file>

<file path=ppt/theme/theme3.xml><?xml version="1.0" encoding="utf-8"?>
<a:theme xmlns:a="http://schemas.openxmlformats.org/drawingml/2006/main" name="Theme1">
  <a:themeElements>
    <a:clrScheme name="NEUGW_oneandonly">
      <a:dk1>
        <a:srgbClr val="0D111C"/>
      </a:dk1>
      <a:lt1>
        <a:srgbClr val="FFFFFF"/>
      </a:lt1>
      <a:dk2>
        <a:srgbClr val="44546A"/>
      </a:dk2>
      <a:lt2>
        <a:srgbClr val="F5F7F8"/>
      </a:lt2>
      <a:accent1>
        <a:srgbClr val="08223C"/>
      </a:accent1>
      <a:accent2>
        <a:srgbClr val="79AAC7"/>
      </a:accent2>
      <a:accent3>
        <a:srgbClr val="0A568D"/>
      </a:accent3>
      <a:accent4>
        <a:srgbClr val="EAECED"/>
      </a:accent4>
      <a:accent5>
        <a:srgbClr val="59AD00"/>
      </a:accent5>
      <a:accent6>
        <a:srgbClr val="C3DAE7"/>
      </a:accent6>
      <a:hlink>
        <a:srgbClr val="00A8D8"/>
      </a:hlink>
      <a:folHlink>
        <a:srgbClr val="59AD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tlCol="0">
        <a:spAutoFit/>
      </a:bodyPr>
      <a:lstStyle>
        <a:defPPr algn="l">
          <a:defRPr sz="1600" dirty="0" smtClean="0">
            <a:latin typeface="IBM Plex Sans" panose="020B0503050203000203" pitchFamily="34" charset="0"/>
          </a:defRPr>
        </a:defPPr>
      </a:lstStyle>
    </a:txDef>
  </a:objectDefaults>
  <a:extraClrSchemeLst/>
  <a:extLst>
    <a:ext uri="{05A4C25C-085E-4340-85A3-A5531E510DB2}">
      <thm15:themeFamily xmlns:thm15="http://schemas.microsoft.com/office/thememl/2012/main" name="Theme1" id="{1F27A205-EDFC-3F40-905A-BB150A9AA215}" vid="{F0CD6912-C4CB-7541-A690-5B856985EF8E}"/>
    </a:ext>
  </a:extLst>
</a:theme>
</file>

<file path=ppt/theme/theme4.xml><?xml version="1.0" encoding="utf-8"?>
<a:theme xmlns:a="http://schemas.openxmlformats.org/drawingml/2006/main" name="1_Theme1">
  <a:themeElements>
    <a:clrScheme name="NEUGW_oneandonly">
      <a:dk1>
        <a:srgbClr val="0D111C"/>
      </a:dk1>
      <a:lt1>
        <a:srgbClr val="FFFFFF"/>
      </a:lt1>
      <a:dk2>
        <a:srgbClr val="44546A"/>
      </a:dk2>
      <a:lt2>
        <a:srgbClr val="F5F7F8"/>
      </a:lt2>
      <a:accent1>
        <a:srgbClr val="08223C"/>
      </a:accent1>
      <a:accent2>
        <a:srgbClr val="79AAC7"/>
      </a:accent2>
      <a:accent3>
        <a:srgbClr val="0A568D"/>
      </a:accent3>
      <a:accent4>
        <a:srgbClr val="EAECED"/>
      </a:accent4>
      <a:accent5>
        <a:srgbClr val="59AD00"/>
      </a:accent5>
      <a:accent6>
        <a:srgbClr val="C3DAE7"/>
      </a:accent6>
      <a:hlink>
        <a:srgbClr val="00A8D8"/>
      </a:hlink>
      <a:folHlink>
        <a:srgbClr val="59AD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tlCol="0">
        <a:spAutoFit/>
      </a:bodyPr>
      <a:lstStyle>
        <a:defPPr algn="l">
          <a:defRPr sz="1600" dirty="0" smtClean="0">
            <a:latin typeface="IBM Plex Sans" panose="020B0503050203000203" pitchFamily="34" charset="0"/>
          </a:defRPr>
        </a:defPPr>
      </a:lstStyle>
    </a:txDef>
  </a:objectDefaults>
  <a:extraClrSchemeLst/>
  <a:extLst>
    <a:ext uri="{05A4C25C-085E-4340-85A3-A5531E510DB2}">
      <thm15:themeFamily xmlns:thm15="http://schemas.microsoft.com/office/thememl/2012/main" name="Theme1" id="{1F27A205-EDFC-3F40-905A-BB150A9AA215}" vid="{F0CD6912-C4CB-7541-A690-5B856985EF8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5149</TotalTime>
  <Words>2742</Words>
  <Application>Microsoft Macintosh PowerPoint</Application>
  <PresentationFormat>Widescreen</PresentationFormat>
  <Paragraphs>244</Paragraphs>
  <Slides>20</Slides>
  <Notes>20</Notes>
  <HiddenSlides>1</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20</vt:i4>
      </vt:variant>
    </vt:vector>
  </HeadingPairs>
  <TitlesOfParts>
    <vt:vector size="40" baseType="lpstr">
      <vt:lpstr>ApexNew-Book</vt:lpstr>
      <vt:lpstr>Aptos</vt:lpstr>
      <vt:lpstr>Arial</vt:lpstr>
      <vt:lpstr>Calibri</vt:lpstr>
      <vt:lpstr>IBM Plex Mono</vt:lpstr>
      <vt:lpstr>IBM Plex Sans</vt:lpstr>
      <vt:lpstr>IBM Plex Sans Cond Light</vt:lpstr>
      <vt:lpstr>IBM Plex Sans Light</vt:lpstr>
      <vt:lpstr>IBM Plex Sans Medium</vt:lpstr>
      <vt:lpstr>IBM Plex Sans Text</vt:lpstr>
      <vt:lpstr>Montserrat</vt:lpstr>
      <vt:lpstr>Montserrat ExtraLight</vt:lpstr>
      <vt:lpstr>Montserrat Light</vt:lpstr>
      <vt:lpstr>Montserrat Medium</vt:lpstr>
      <vt:lpstr>Times New Roman</vt:lpstr>
      <vt:lpstr>Wingdings</vt:lpstr>
      <vt:lpstr>ThemePC</vt:lpstr>
      <vt:lpstr>1_ThemePC</vt:lpstr>
      <vt:lpstr>Theme1</vt:lpstr>
      <vt:lpstr>1_Theme1</vt:lpstr>
      <vt:lpstr>Redefining Global Connectivity</vt:lpstr>
      <vt:lpstr>Abstract</vt:lpstr>
      <vt:lpstr>Outline</vt:lpstr>
      <vt:lpstr>Polar Connect</vt:lpstr>
      <vt:lpstr>Europe – Asia Connectivity Today</vt:lpstr>
      <vt:lpstr>90% of the direct Europe – Asia traffic traverses a very narrow area</vt:lpstr>
      <vt:lpstr>A new route: Polar Connect</vt:lpstr>
      <vt:lpstr>High relevance at political level  </vt:lpstr>
      <vt:lpstr>Timeline and relevance for NRENs</vt:lpstr>
      <vt:lpstr>The Polar Connect Route &amp; Technical feasibility</vt:lpstr>
      <vt:lpstr>Determining the optimal Route</vt:lpstr>
      <vt:lpstr>About the Central Arctic Ocean</vt:lpstr>
      <vt:lpstr>Simulation by Stockholm University*</vt:lpstr>
      <vt:lpstr>How to deploy a fiber optic cable across the Arctic</vt:lpstr>
      <vt:lpstr>Benefits for Science</vt:lpstr>
      <vt:lpstr>Input from the scientific community: Polar Connect Webinar on 7 October 2024</vt:lpstr>
      <vt:lpstr>Sensors for Science on Polar Connect</vt:lpstr>
      <vt:lpstr>Science Opportunities</vt:lpstr>
      <vt:lpstr>Summary</vt:lpstr>
      <vt:lpstr>Redefining Global Connectivity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Lisa Olsson</dc:creator>
  <cp:lastModifiedBy>Sumithra Velupillai</cp:lastModifiedBy>
  <cp:revision>90</cp:revision>
  <dcterms:created xsi:type="dcterms:W3CDTF">2025-05-06T14:10:09Z</dcterms:created>
  <dcterms:modified xsi:type="dcterms:W3CDTF">2025-06-05T12:17:48Z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2025-05-20T08:16:25Z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beb73af0-54c3-4c95-886a-3e6de3a76471</vt:lpwstr>
  </property>
  <property fmtid="{D5CDD505-2E9C-101B-9397-08002B2CF9AE}" pid="7" name="MSIP_Label_defa4170-0d19-0005-0004-bc88714345d2_ActionId">
    <vt:lpwstr>c6fa4a88-a2fa-4225-b337-80ee70225ac1</vt:lpwstr>
  </property>
  <property fmtid="{D5CDD505-2E9C-101B-9397-08002B2CF9AE}" pid="8" name="MSIP_Label_defa4170-0d19-0005-0004-bc88714345d2_ContentBits">
    <vt:lpwstr>0</vt:lpwstr>
  </property>
  <property fmtid="{D5CDD505-2E9C-101B-9397-08002B2CF9AE}" pid="9" name="MSIP_Label_defa4170-0d19-0005-0004-bc88714345d2_Tag">
    <vt:lpwstr>50, 3, 0, 1</vt:lpwstr>
  </property>
</Properties>
</file>