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86" r:id="rId5"/>
    <p:sldMasterId id="2147483773" r:id="rId6"/>
    <p:sldMasterId id="2147483648" r:id="rId7"/>
    <p:sldMasterId id="2147483799" r:id="rId8"/>
    <p:sldMasterId id="2147483781" r:id="rId9"/>
  </p:sldMasterIdLst>
  <p:notesMasterIdLst>
    <p:notesMasterId r:id="rId22"/>
  </p:notesMasterIdLst>
  <p:handoutMasterIdLst>
    <p:handoutMasterId r:id="rId23"/>
  </p:handoutMasterIdLst>
  <p:sldIdLst>
    <p:sldId id="367" r:id="rId10"/>
    <p:sldId id="385" r:id="rId11"/>
    <p:sldId id="360" r:id="rId12"/>
    <p:sldId id="353" r:id="rId13"/>
    <p:sldId id="382" r:id="rId14"/>
    <p:sldId id="258" r:id="rId15"/>
    <p:sldId id="384" r:id="rId16"/>
    <p:sldId id="381" r:id="rId17"/>
    <p:sldId id="383" r:id="rId18"/>
    <p:sldId id="380" r:id="rId19"/>
    <p:sldId id="354" r:id="rId20"/>
    <p:sldId id="280" r:id="rId21"/>
  </p:sldIdLst>
  <p:sldSz cx="12192000" cy="6858000"/>
  <p:notesSz cx="6858000" cy="9144000"/>
  <p:embeddedFontLst>
    <p:embeddedFont>
      <p:font typeface="Roboto" panose="02000000000000000000" pitchFamily="2" charset="0"/>
      <p:regular r:id="rId24"/>
      <p:bold r:id="rId25"/>
      <p:italic r:id="rId26"/>
      <p:boldItalic r:id="rId27"/>
    </p:embeddedFont>
    <p:embeddedFont>
      <p:font typeface="Roboto Light" panose="02000000000000000000" pitchFamily="2" charset="0"/>
      <p:regular r:id="rId28"/>
      <p:italic r:id="rId29"/>
    </p:embeddedFont>
    <p:embeddedFont>
      <p:font typeface="Roboto Mono" panose="00000009000000000000" pitchFamily="49" charset="0"/>
      <p:regular r:id="rId30"/>
      <p:bold r:id="rId31"/>
      <p:italic r:id="rId32"/>
      <p:boldItalic r:id="rId33"/>
    </p:embeddedFont>
    <p:embeddedFont>
      <p:font typeface="Roboto Mono Light" panose="00000009000000000000" pitchFamily="49" charset="0"/>
      <p:regular r:id="rId34"/>
      <p:italic r:id="rId35"/>
    </p:embeddedFont>
    <p:embeddedFont>
      <p:font typeface="Roboto Mono Thin" panose="00000009000000000000" pitchFamily="49" charset="0"/>
      <p:regular r:id="rId36"/>
      <p:italic r:id="rId37"/>
    </p:embeddedFont>
  </p:embeddedFontLst>
  <p:defaultText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essibilty" id="{1494BCD4-4FF9-4376-B30F-95A496909B2C}">
          <p14:sldIdLst/>
        </p14:section>
        <p14:section name="Covers" id="{DC6E5648-489F-44FD-A6F7-8B1EE8E2B6A0}">
          <p14:sldIdLst>
            <p14:sldId id="367"/>
          </p14:sldIdLst>
        </p14:section>
        <p14:section name="Break slide" id="{D99E4F46-777C-416D-A942-8FAA7F9401D0}">
          <p14:sldIdLst>
            <p14:sldId id="385"/>
            <p14:sldId id="360"/>
            <p14:sldId id="353"/>
            <p14:sldId id="382"/>
            <p14:sldId id="258"/>
            <p14:sldId id="384"/>
            <p14:sldId id="381"/>
            <p14:sldId id="383"/>
            <p14:sldId id="380"/>
            <p14:sldId id="354"/>
            <p14:sldId id="280"/>
          </p14:sldIdLst>
        </p14:section>
        <p14:section name="Light" id="{203BE39F-2408-44AE-9EEE-A1ECD45C010E}">
          <p14:sldIdLst/>
        </p14:section>
        <p14:section name="Dark" id="{4B5E0695-A0A8-4367-8B35-29818B9FE4B9}">
          <p14:sldIdLst/>
        </p14:section>
        <p14:section name="Closing thank you" id="{44193D58-1F2A-4A36-99EE-A86103AFFBA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C22B0A-C19E-1B6F-420C-23DF9DF600EA}" name="Ben Goodway" initials="BG" userId="S::Ben.Goodway@jisc.ac.uk::4ec18c71-b182-4a4e-aa27-ae099263c2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B56"/>
    <a:srgbClr val="F4F4F4"/>
    <a:srgbClr val="00FFFF"/>
    <a:srgbClr val="FAD5DD"/>
    <a:srgbClr val="30B5AC"/>
    <a:srgbClr val="F5AFC0"/>
    <a:srgbClr val="D1CFCF"/>
    <a:srgbClr val="7F2246"/>
    <a:srgbClr val="2A4898"/>
    <a:srgbClr val="D6A5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D4387F-BEA2-4CD2-8A3E-22FD53982B77}" v="385" dt="2025-06-05T15:49:02.232"/>
    <p1510:client id="{E7963A27-3ACA-4994-8223-0C2B813050FC}" v="197" dt="2025-06-05T15:49:05.5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52" y="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font" Target="fonts/font11.fntdata"/><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416490-CC85-444F-957E-7EDE2DF62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481A4F1-4F56-6840-97A0-5D99C0EA96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498A0A-2E8D-DF4F-9C31-A81C00E300DB}" type="datetimeFigureOut">
              <a:rPr lang="en-GB" smtClean="0"/>
              <a:t>05/06/2025</a:t>
            </a:fld>
            <a:endParaRPr lang="en-GB"/>
          </a:p>
        </p:txBody>
      </p:sp>
      <p:sp>
        <p:nvSpPr>
          <p:cNvPr id="4" name="Footer Placeholder 3">
            <a:extLst>
              <a:ext uri="{FF2B5EF4-FFF2-40B4-BE49-F238E27FC236}">
                <a16:creationId xmlns:a16="http://schemas.microsoft.com/office/drawing/2014/main" id="{EB89A510-34A7-3B44-B012-7C929876E9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C024C06-B906-CB40-A7E2-6054534BD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633EF-120A-2C48-B885-0B1F58D5D76B}" type="slidenum">
              <a:rPr lang="en-GB" smtClean="0"/>
              <a:t>‹#›</a:t>
            </a:fld>
            <a:endParaRPr lang="en-GB"/>
          </a:p>
        </p:txBody>
      </p:sp>
    </p:spTree>
    <p:extLst>
      <p:ext uri="{BB962C8B-B14F-4D97-AF65-F5344CB8AC3E}">
        <p14:creationId xmlns:p14="http://schemas.microsoft.com/office/powerpoint/2010/main" val="103556849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2C31F-EDF8-D64C-B235-4BEA7689D6AD}" type="datetimeFigureOut">
              <a:rPr lang="en-GB" smtClean="0"/>
              <a:t>05/06/2025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1567F-F019-E948-A7D1-1F94AF06001C}" type="slidenum">
              <a:rPr lang="en-GB" smtClean="0"/>
              <a:t>‹#›</a:t>
            </a:fld>
            <a:endParaRPr lang="en-GB"/>
          </a:p>
        </p:txBody>
      </p:sp>
    </p:spTree>
    <p:extLst>
      <p:ext uri="{BB962C8B-B14F-4D97-AF65-F5344CB8AC3E}">
        <p14:creationId xmlns:p14="http://schemas.microsoft.com/office/powerpoint/2010/main" val="1780200895"/>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1</a:t>
            </a:fld>
            <a:endParaRPr lang="en-GB"/>
          </a:p>
        </p:txBody>
      </p:sp>
    </p:spTree>
    <p:extLst>
      <p:ext uri="{BB962C8B-B14F-4D97-AF65-F5344CB8AC3E}">
        <p14:creationId xmlns:p14="http://schemas.microsoft.com/office/powerpoint/2010/main" val="271089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Harmonisation point – for trade, to transnational and international education, and to smooth access to jobs. This is exciting and emergent territory, let’s navigate it together.</a:t>
            </a:r>
          </a:p>
          <a:p>
            <a:endParaRPr lang="en-GB"/>
          </a:p>
          <a:p>
            <a:pPr marL="171450" indent="-171450">
              <a:buFont typeface="Arial" panose="020B0604020202020204" pitchFamily="34" charset="0"/>
              <a:buChar char="•"/>
            </a:pPr>
            <a:r>
              <a:rPr lang="en-US" b="1"/>
              <a:t>This is important, </a:t>
            </a:r>
          </a:p>
          <a:p>
            <a:pPr marL="171450" indent="-171450">
              <a:buFont typeface="Arial" panose="020B0604020202020204" pitchFamily="34" charset="0"/>
              <a:buChar char="•"/>
            </a:pPr>
            <a:r>
              <a:rPr lang="en-US" b="1"/>
              <a:t>we know what we're doing, </a:t>
            </a:r>
          </a:p>
          <a:p>
            <a:pPr marL="171450" indent="-171450">
              <a:buFont typeface="Arial" panose="020B0604020202020204" pitchFamily="34" charset="0"/>
              <a:buChar char="•"/>
            </a:pPr>
            <a:r>
              <a:rPr lang="en-US" b="1"/>
              <a:t>be friends with us if you want a better life</a:t>
            </a:r>
            <a:endParaRPr lang="en-GB" b="1"/>
          </a:p>
        </p:txBody>
      </p:sp>
      <p:sp>
        <p:nvSpPr>
          <p:cNvPr id="4" name="Slide Number Placeholder 3"/>
          <p:cNvSpPr>
            <a:spLocks noGrp="1"/>
          </p:cNvSpPr>
          <p:nvPr>
            <p:ph type="sldNum" sz="quarter" idx="5"/>
          </p:nvPr>
        </p:nvSpPr>
        <p:spPr/>
        <p:txBody>
          <a:bodyPr/>
          <a:lstStyle/>
          <a:p>
            <a:fld id="{7311567F-F019-E948-A7D1-1F94AF06001C}" type="slidenum">
              <a:rPr lang="en-GB" smtClean="0"/>
              <a:t>10</a:t>
            </a:fld>
            <a:endParaRPr lang="en-GB"/>
          </a:p>
        </p:txBody>
      </p:sp>
    </p:spTree>
    <p:extLst>
      <p:ext uri="{BB962C8B-B14F-4D97-AF65-F5344CB8AC3E}">
        <p14:creationId xmlns:p14="http://schemas.microsoft.com/office/powerpoint/2010/main" val="159970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3 ways to get involved – </a:t>
            </a:r>
          </a:p>
          <a:p>
            <a:endParaRPr lang="en-US"/>
          </a:p>
          <a:p>
            <a:pPr marL="228600" indent="-228600">
              <a:buFont typeface="+mj-lt"/>
              <a:buAutoNum type="alphaLcParenR"/>
            </a:pPr>
            <a:r>
              <a:rPr lang="en-US"/>
              <a:t>join a community, more than a thousand folk </a:t>
            </a:r>
          </a:p>
          <a:p>
            <a:pPr marL="228600" indent="-228600">
              <a:buFont typeface="+mj-lt"/>
              <a:buAutoNum type="alphaLcParenR"/>
            </a:pPr>
            <a:r>
              <a:rPr lang="en-US"/>
              <a:t>read our reports and guidance, </a:t>
            </a:r>
          </a:p>
          <a:p>
            <a:pPr marL="228600" indent="-228600">
              <a:buFont typeface="+mj-lt"/>
              <a:buAutoNum type="alphaLcParenR"/>
            </a:pPr>
            <a:r>
              <a:rPr lang="en-US"/>
              <a:t>suggest a problem solving collaborative project</a:t>
            </a:r>
          </a:p>
          <a:p>
            <a:endParaRPr lang="en-US"/>
          </a:p>
          <a:p>
            <a:r>
              <a:rPr lang="en-US"/>
              <a:t>• Come and speak to us tomorrow on the Jisc stand</a:t>
            </a:r>
          </a:p>
          <a:p>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11</a:t>
            </a:fld>
            <a:endParaRPr lang="en-GB"/>
          </a:p>
        </p:txBody>
      </p:sp>
    </p:spTree>
    <p:extLst>
      <p:ext uri="{BB962C8B-B14F-4D97-AF65-F5344CB8AC3E}">
        <p14:creationId xmlns:p14="http://schemas.microsoft.com/office/powerpoint/2010/main" val="422739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Jisc is more than an NREN. It manages the UK NREN but provides many other services and products, including advice and </a:t>
            </a:r>
            <a:r>
              <a:rPr lang="en-GB" err="1"/>
              <a:t>stragetic</a:t>
            </a:r>
            <a:r>
              <a:rPr lang="en-GB"/>
              <a:t> leadership on important issues.</a:t>
            </a:r>
          </a:p>
        </p:txBody>
      </p:sp>
      <p:sp>
        <p:nvSpPr>
          <p:cNvPr id="4" name="Slide Number Placeholder 3"/>
          <p:cNvSpPr>
            <a:spLocks noGrp="1"/>
          </p:cNvSpPr>
          <p:nvPr>
            <p:ph type="sldNum" sz="quarter" idx="5"/>
          </p:nvPr>
        </p:nvSpPr>
        <p:spPr/>
        <p:txBody>
          <a:bodyPr/>
          <a:lstStyle/>
          <a:p>
            <a:fld id="{7311567F-F019-E948-A7D1-1F94AF06001C}" type="slidenum">
              <a:rPr lang="en-GB" smtClean="0"/>
              <a:t>2</a:t>
            </a:fld>
            <a:endParaRPr lang="en-GB"/>
          </a:p>
        </p:txBody>
      </p:sp>
    </p:spTree>
    <p:extLst>
      <p:ext uri="{BB962C8B-B14F-4D97-AF65-F5344CB8AC3E}">
        <p14:creationId xmlns:p14="http://schemas.microsoft.com/office/powerpoint/2010/main" val="180431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What we mean by accessibility in this context?</a:t>
            </a:r>
          </a:p>
          <a:p>
            <a:r>
              <a:rPr lang="en-GB" sz="1200" kern="1200">
                <a:solidFill>
                  <a:schemeClr val="tx1"/>
                </a:solidFill>
                <a:effectLst/>
                <a:latin typeface="+mn-lt"/>
                <a:ea typeface="+mn-ea"/>
                <a:cs typeface="+mn-cs"/>
              </a:rPr>
              <a:t>Some definitions help and some don’t. </a:t>
            </a:r>
          </a:p>
          <a:p>
            <a:r>
              <a:rPr lang="en-GB" sz="1200" kern="1200">
                <a:solidFill>
                  <a:schemeClr val="tx1"/>
                </a:solidFill>
                <a:effectLst/>
                <a:latin typeface="+mn-lt"/>
                <a:ea typeface="+mn-ea"/>
                <a:cs typeface="+mn-cs"/>
              </a:rPr>
              <a:t>Definition of disability:</a:t>
            </a:r>
          </a:p>
          <a:p>
            <a:pPr lvl="1"/>
            <a:r>
              <a:rPr lang="en-GB" sz="1200" kern="1200">
                <a:solidFill>
                  <a:schemeClr val="tx1"/>
                </a:solidFill>
                <a:effectLst/>
                <a:latin typeface="+mn-lt"/>
                <a:ea typeface="+mn-ea"/>
                <a:cs typeface="+mn-cs"/>
              </a:rPr>
              <a:t>“ a physical or mental impairment that has a ‘substantial’ and ‘long-term’ negative effect on the ability to do normal daily activities.”</a:t>
            </a:r>
          </a:p>
          <a:p>
            <a:r>
              <a:rPr lang="en-GB" sz="1200" kern="1200">
                <a:solidFill>
                  <a:schemeClr val="tx1"/>
                </a:solidFill>
                <a:effectLst/>
                <a:latin typeface="+mn-lt"/>
                <a:ea typeface="+mn-ea"/>
                <a:cs typeface="+mn-cs"/>
              </a:rPr>
              <a:t>Disability is a protected characteristic under the Equality Act 2010. Therefore it is UNLAWFUL for an education provider to discriminate directly or indirectly against someone on the basis of their disability.</a:t>
            </a:r>
          </a:p>
          <a:p>
            <a:endParaRPr lang="en-GB"/>
          </a:p>
          <a:p>
            <a:r>
              <a:rPr lang="en-GB"/>
              <a:t>Websites, e books and journals, booking systems, library </a:t>
            </a:r>
            <a:r>
              <a:rPr lang="en-GB" err="1"/>
              <a:t>catalogs</a:t>
            </a:r>
            <a:r>
              <a:rPr lang="en-GB"/>
              <a:t>, mobile apps, videos, podcasts. </a:t>
            </a:r>
          </a:p>
          <a:p>
            <a:r>
              <a:rPr lang="en-US"/>
              <a:t>… impairment …  that effects … normal daily activities. </a:t>
            </a:r>
          </a:p>
          <a:p>
            <a:endParaRPr lang="en-US"/>
          </a:p>
          <a:p>
            <a:r>
              <a:rPr lang="en-US"/>
              <a:t>Legislation has helped</a:t>
            </a:r>
          </a:p>
          <a:p>
            <a:endParaRPr lang="en-US"/>
          </a:p>
          <a:p>
            <a:r>
              <a:rPr lang="en-US"/>
              <a:t>Disability is a legally “protected characteristic” … discrimination</a:t>
            </a:r>
          </a:p>
          <a:p>
            <a:r>
              <a:rPr lang="en-US"/>
              <a:t>Reasonable adjustments </a:t>
            </a:r>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3</a:t>
            </a:fld>
            <a:endParaRPr lang="en-GB"/>
          </a:p>
        </p:txBody>
      </p:sp>
    </p:spTree>
    <p:extLst>
      <p:ext uri="{BB962C8B-B14F-4D97-AF65-F5344CB8AC3E}">
        <p14:creationId xmlns:p14="http://schemas.microsoft.com/office/powerpoint/2010/main" val="24674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in the UK we have an evolving/developing regulatory environment that governs/supports digital inclusion in education. </a:t>
            </a:r>
          </a:p>
          <a:p>
            <a:r>
              <a:rPr lang="en-US"/>
              <a:t>We can call them the </a:t>
            </a:r>
            <a:r>
              <a:rPr lang="en-US" b="1"/>
              <a:t>NON NEGOTIATIABLES  </a:t>
            </a:r>
          </a:p>
          <a:p>
            <a:r>
              <a:rPr lang="en-US"/>
              <a:t>Three of the important ones are:</a:t>
            </a:r>
          </a:p>
          <a:p>
            <a:r>
              <a:rPr lang="en-US"/>
              <a:t>• The Equality Act 2010– outlawed disability discrimination “reasonable adjustments” for those with disability needs</a:t>
            </a:r>
          </a:p>
          <a:p>
            <a:r>
              <a:rPr lang="en-US"/>
              <a:t>• Public sector PSBARs 2018 - The Public Sector Bodies (Websites and Mobile Applications) (No. 2) Accessibility Regulations 2018 - Web Content Accessibility Guidelines (WCAG) standards</a:t>
            </a:r>
          </a:p>
          <a:p>
            <a:r>
              <a:rPr lang="en-US"/>
              <a:t>• European Accessibility Act - EN 301 549 effecting commercial providers (Originally proposed in 2011 - As of 28 June 2025, companies must ensure that the newly marketed products and services covered by the Act are accessible. </a:t>
            </a:r>
          </a:p>
          <a:p>
            <a:r>
              <a:rPr lang="en-US"/>
              <a:t>And I will just look briefly at each of these significant stages in the progress of the Regulations and standards that guide education here in the UK.</a:t>
            </a:r>
          </a:p>
          <a:p>
            <a:endParaRPr lang="en-US"/>
          </a:p>
          <a:p>
            <a:r>
              <a:rPr lang="en-US" b="1"/>
              <a:t>A. The Equality Act 2010</a:t>
            </a:r>
          </a:p>
          <a:p>
            <a:r>
              <a:rPr lang="en-US"/>
              <a:t>Consolidated anti-discrimination law – aligns with the </a:t>
            </a:r>
            <a:r>
              <a:rPr lang="en-US" b="1"/>
              <a:t>EU Equal Treatment Directives </a:t>
            </a:r>
            <a:r>
              <a:rPr lang="en-US"/>
              <a:t>of that time. </a:t>
            </a:r>
          </a:p>
          <a:p>
            <a:r>
              <a:rPr lang="en-US"/>
              <a:t>Outlawed disability discrimination  “reasonable adjustments” for those with disability needs – well established and understood and embedded in education – And it remains the fall back regime where discrimination claims are litigated and determined. </a:t>
            </a:r>
          </a:p>
          <a:p>
            <a:r>
              <a:rPr lang="en-US"/>
              <a:t>However by and large it was </a:t>
            </a:r>
            <a:r>
              <a:rPr lang="en-US" b="1"/>
              <a:t>a RE-ACTIVE </a:t>
            </a:r>
            <a:r>
              <a:rPr lang="en-US"/>
              <a:t>process. The disabled person had to fight their corner if you like. </a:t>
            </a:r>
          </a:p>
          <a:p>
            <a:r>
              <a:rPr lang="en-US" b="1"/>
              <a:t>B. PSBARs</a:t>
            </a:r>
          </a:p>
          <a:p>
            <a:r>
              <a:rPr lang="en-US"/>
              <a:t>Public sector bodies – required to publish their content in line with WCAG standards. </a:t>
            </a:r>
          </a:p>
          <a:p>
            <a:r>
              <a:rPr lang="en-US"/>
              <a:t>This is where a lot of our energies have been applied and where we consider we have made an impact </a:t>
            </a:r>
          </a:p>
          <a:p>
            <a:r>
              <a:rPr lang="en-US" b="1"/>
              <a:t>C. European Accessibility Act (EAA)</a:t>
            </a:r>
          </a:p>
          <a:p>
            <a:r>
              <a:rPr lang="en-US"/>
              <a:t>The EU’s European accessibility act (EAA) requires companies operating in Europe to adapt their digital products and services to accessibility standards by June 2025.</a:t>
            </a:r>
          </a:p>
          <a:p>
            <a:r>
              <a:rPr lang="en-US"/>
              <a:t>Benefits for UK users?</a:t>
            </a:r>
          </a:p>
          <a:p>
            <a:r>
              <a:rPr lang="en-US"/>
              <a:t>Although not law in the UK, as a knock-on effect, the EAA will play a role in ensuring that commercial products and services that are essential in education meet accessibility standards.  </a:t>
            </a:r>
          </a:p>
          <a:p>
            <a:r>
              <a:rPr lang="en-US"/>
              <a:t>For some institutions battling the commercial providers has been frustrating. The education provider has legal obligations to users – the software vendor does not. </a:t>
            </a:r>
          </a:p>
          <a:p>
            <a:r>
              <a:rPr lang="en-US" b="1"/>
              <a:t>EN 301 549 </a:t>
            </a:r>
          </a:p>
          <a:p>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4</a:t>
            </a:fld>
            <a:endParaRPr lang="en-GB"/>
          </a:p>
        </p:txBody>
      </p:sp>
    </p:spTree>
    <p:extLst>
      <p:ext uri="{BB962C8B-B14F-4D97-AF65-F5344CB8AC3E}">
        <p14:creationId xmlns:p14="http://schemas.microsoft.com/office/powerpoint/2010/main" val="372525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So what is limiting us in making the digital learning space fully accessible? </a:t>
            </a:r>
            <a:r>
              <a:rPr lang="en-GB" sz="1200" b="1" kern="1200">
                <a:solidFill>
                  <a:schemeClr val="tx1"/>
                </a:solidFill>
                <a:effectLst/>
                <a:latin typeface="+mn-lt"/>
                <a:ea typeface="+mn-ea"/>
                <a:cs typeface="+mn-cs"/>
              </a:rPr>
              <a:t>Where is the friction? </a:t>
            </a:r>
            <a:r>
              <a:rPr lang="en-GB" sz="1200" kern="1200">
                <a:solidFill>
                  <a:schemeClr val="tx1"/>
                </a:solidFill>
                <a:effectLst/>
                <a:latin typeface="+mn-lt"/>
                <a:ea typeface="+mn-ea"/>
                <a:cs typeface="+mn-cs"/>
              </a:rPr>
              <a:t>In our experience.</a:t>
            </a:r>
          </a:p>
          <a:p>
            <a:r>
              <a:rPr lang="en-GB" sz="1200" kern="1200">
                <a:solidFill>
                  <a:schemeClr val="tx1"/>
                </a:solidFill>
                <a:effectLst/>
                <a:latin typeface="+mn-lt"/>
                <a:ea typeface="+mn-ea"/>
                <a:cs typeface="+mn-cs"/>
              </a:rPr>
              <a:t>I have chosen just some areas that we can see compete for resources and energy. </a:t>
            </a:r>
          </a:p>
          <a:p>
            <a:r>
              <a:rPr lang="en-GB" sz="1200" kern="1200">
                <a:solidFill>
                  <a:schemeClr val="tx1"/>
                </a:solidFill>
                <a:effectLst/>
                <a:latin typeface="+mn-lt"/>
                <a:ea typeface="+mn-ea"/>
                <a:cs typeface="+mn-cs"/>
              </a:rPr>
              <a:t>Some of the areas of tension</a:t>
            </a:r>
          </a:p>
          <a:p>
            <a:pPr lvl="0"/>
            <a:r>
              <a:rPr lang="en-GB" sz="1200" kern="1200">
                <a:solidFill>
                  <a:schemeClr val="tx1"/>
                </a:solidFill>
                <a:effectLst/>
                <a:latin typeface="+mn-lt"/>
                <a:ea typeface="+mn-ea"/>
                <a:cs typeface="+mn-cs"/>
              </a:rPr>
              <a:t> - Learning and teaching – </a:t>
            </a:r>
            <a:r>
              <a:rPr lang="en-GB" sz="1200" b="1" kern="1200">
                <a:solidFill>
                  <a:schemeClr val="tx1"/>
                </a:solidFill>
                <a:effectLst/>
                <a:latin typeface="+mn-lt"/>
                <a:ea typeface="+mn-ea"/>
                <a:cs typeface="+mn-cs"/>
              </a:rPr>
              <a:t>UK copyright law </a:t>
            </a:r>
            <a:r>
              <a:rPr lang="en-GB" sz="1200" kern="1200">
                <a:solidFill>
                  <a:schemeClr val="tx1"/>
                </a:solidFill>
                <a:effectLst/>
                <a:latin typeface="+mn-lt"/>
                <a:ea typeface="+mn-ea"/>
                <a:cs typeface="+mn-cs"/>
              </a:rPr>
              <a:t>– There is no copyright exception for accessibility </a:t>
            </a:r>
          </a:p>
          <a:p>
            <a:pPr lvl="0"/>
            <a:r>
              <a:rPr lang="en-GB" sz="1200" kern="1200">
                <a:solidFill>
                  <a:schemeClr val="tx1"/>
                </a:solidFill>
                <a:effectLst/>
                <a:latin typeface="+mn-lt"/>
                <a:ea typeface="+mn-ea"/>
                <a:cs typeface="+mn-cs"/>
              </a:rPr>
              <a:t> - Assessment – </a:t>
            </a:r>
            <a:r>
              <a:rPr lang="en-GB" sz="1200" b="1" kern="1200">
                <a:solidFill>
                  <a:schemeClr val="tx1"/>
                </a:solidFill>
                <a:effectLst/>
                <a:latin typeface="+mn-lt"/>
                <a:ea typeface="+mn-ea"/>
                <a:cs typeface="+mn-cs"/>
              </a:rPr>
              <a:t>fairness</a:t>
            </a:r>
            <a:r>
              <a:rPr lang="en-GB" sz="1200" kern="1200">
                <a:solidFill>
                  <a:schemeClr val="tx1"/>
                </a:solidFill>
                <a:effectLst/>
                <a:latin typeface="+mn-lt"/>
                <a:ea typeface="+mn-ea"/>
                <a:cs typeface="+mn-cs"/>
              </a:rPr>
              <a:t> - </a:t>
            </a:r>
          </a:p>
          <a:p>
            <a:pPr lvl="0"/>
            <a:r>
              <a:rPr lang="en-GB" sz="1200" kern="1200">
                <a:solidFill>
                  <a:schemeClr val="tx1"/>
                </a:solidFill>
                <a:effectLst/>
                <a:latin typeface="+mn-lt"/>
                <a:ea typeface="+mn-ea"/>
                <a:cs typeface="+mn-cs"/>
              </a:rPr>
              <a:t> - Use of artificial Intelligence tools and services – Are the advancements in AI benefitting equally those that have accessible needs? Is there hesitation to adopt AI because it may not be </a:t>
            </a:r>
          </a:p>
          <a:p>
            <a:pPr lvl="0"/>
            <a:r>
              <a:rPr lang="en-GB" sz="1200" kern="1200">
                <a:solidFill>
                  <a:schemeClr val="tx1"/>
                </a:solidFill>
                <a:effectLst/>
                <a:latin typeface="+mn-lt"/>
                <a:ea typeface="+mn-ea"/>
                <a:cs typeface="+mn-cs"/>
              </a:rPr>
              <a:t> - Online safety – </a:t>
            </a:r>
            <a:r>
              <a:rPr lang="en-GB" sz="1200" b="1" kern="1200">
                <a:solidFill>
                  <a:schemeClr val="tx1"/>
                </a:solidFill>
                <a:effectLst/>
                <a:latin typeface="+mn-lt"/>
                <a:ea typeface="+mn-ea"/>
                <a:cs typeface="+mn-cs"/>
              </a:rPr>
              <a:t>duty of care </a:t>
            </a:r>
            <a:r>
              <a:rPr lang="en-GB" sz="1200" kern="1200">
                <a:solidFill>
                  <a:schemeClr val="tx1"/>
                </a:solidFill>
                <a:effectLst/>
                <a:latin typeface="+mn-lt"/>
                <a:ea typeface="+mn-ea"/>
                <a:cs typeface="+mn-cs"/>
              </a:rPr>
              <a:t> - Getting all those people who have addition al needs online – What guarantees their safety in that as many will see it as an unregulated world? </a:t>
            </a:r>
          </a:p>
          <a:p>
            <a:pPr lvl="0"/>
            <a:r>
              <a:rPr lang="en-GB" sz="1200" kern="1200">
                <a:solidFill>
                  <a:schemeClr val="tx1"/>
                </a:solidFill>
                <a:effectLst/>
                <a:latin typeface="+mn-lt"/>
                <a:ea typeface="+mn-ea"/>
                <a:cs typeface="+mn-cs"/>
              </a:rPr>
              <a:t> - Procurement – cost? – Systems and tools that have been procured (at great cost) </a:t>
            </a:r>
            <a:r>
              <a:rPr lang="en-GB" sz="1200" b="1" kern="1200">
                <a:solidFill>
                  <a:schemeClr val="tx1"/>
                </a:solidFill>
                <a:effectLst/>
                <a:latin typeface="+mn-lt"/>
                <a:ea typeface="+mn-ea"/>
                <a:cs typeface="+mn-cs"/>
              </a:rPr>
              <a:t>WITHOUT</a:t>
            </a:r>
            <a:r>
              <a:rPr lang="en-GB" sz="1200" kern="1200">
                <a:solidFill>
                  <a:schemeClr val="tx1"/>
                </a:solidFill>
                <a:effectLst/>
                <a:latin typeface="+mn-lt"/>
                <a:ea typeface="+mn-ea"/>
                <a:cs typeface="+mn-cs"/>
              </a:rPr>
              <a:t> accessibility criteria being stipulated when they were procured  – how can those be made accessible ? to meet our legal obligations?</a:t>
            </a:r>
          </a:p>
          <a:p>
            <a:r>
              <a:rPr lang="en-GB" sz="1200" kern="1200">
                <a:solidFill>
                  <a:schemeClr val="tx1"/>
                </a:solidFill>
                <a:effectLst/>
                <a:latin typeface="+mn-lt"/>
                <a:ea typeface="+mn-ea"/>
                <a:cs typeface="+mn-cs"/>
              </a:rPr>
              <a:t> </a:t>
            </a:r>
          </a:p>
          <a:p>
            <a:r>
              <a:rPr lang="en-GB"/>
              <a:t>These are </a:t>
            </a:r>
            <a:r>
              <a:rPr lang="en-GB" b="1"/>
              <a:t>Complex organisations with competing priorities.</a:t>
            </a:r>
          </a:p>
          <a:p>
            <a:r>
              <a:rPr lang="en-GB"/>
              <a:t>How can accessibility be accommodated/adopted?</a:t>
            </a:r>
          </a:p>
          <a:p>
            <a:r>
              <a:rPr lang="en-GB"/>
              <a:t>Whose responsibility, is it? Not having </a:t>
            </a:r>
            <a:r>
              <a:rPr lang="en-GB" b="1"/>
              <a:t>clear senior leadership buy-in </a:t>
            </a:r>
            <a:r>
              <a:rPr lang="en-GB"/>
              <a:t>has also been a restricting factor for many institutions. </a:t>
            </a:r>
          </a:p>
          <a:p>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5</a:t>
            </a:fld>
            <a:endParaRPr lang="en-GB"/>
          </a:p>
        </p:txBody>
      </p:sp>
    </p:spTree>
    <p:extLst>
      <p:ext uri="{BB962C8B-B14F-4D97-AF65-F5344CB8AC3E}">
        <p14:creationId xmlns:p14="http://schemas.microsoft.com/office/powerpoint/2010/main" val="217554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Where we have had success</a:t>
            </a:r>
          </a:p>
          <a:p>
            <a:r>
              <a:rPr lang="en-GB" sz="1200" b="1" kern="1200">
                <a:solidFill>
                  <a:schemeClr val="tx1"/>
                </a:solidFill>
                <a:effectLst/>
                <a:latin typeface="+mn-lt"/>
                <a:ea typeface="+mn-ea"/>
                <a:cs typeface="+mn-cs"/>
              </a:rPr>
              <a:t>Campaigning</a:t>
            </a:r>
            <a:r>
              <a:rPr lang="en-GB" sz="1200" kern="1200">
                <a:solidFill>
                  <a:schemeClr val="tx1"/>
                </a:solidFill>
                <a:effectLst/>
                <a:latin typeface="+mn-lt"/>
                <a:ea typeface="+mn-ea"/>
                <a:cs typeface="+mn-cs"/>
              </a:rPr>
              <a:t> for and advocating </a:t>
            </a:r>
            <a:r>
              <a:rPr lang="en-GB" sz="1200" b="1" kern="1200">
                <a:solidFill>
                  <a:schemeClr val="tx1"/>
                </a:solidFill>
                <a:effectLst/>
                <a:latin typeface="+mn-lt"/>
                <a:ea typeface="+mn-ea"/>
                <a:cs typeface="+mn-cs"/>
              </a:rPr>
              <a:t>Accessibility by design </a:t>
            </a:r>
            <a:r>
              <a:rPr lang="en-GB" sz="1200" kern="1200">
                <a:solidFill>
                  <a:schemeClr val="tx1"/>
                </a:solidFill>
                <a:effectLst/>
                <a:latin typeface="+mn-lt"/>
                <a:ea typeface="+mn-ea"/>
                <a:cs typeface="+mn-cs"/>
              </a:rPr>
              <a:t>has been </a:t>
            </a:r>
            <a:r>
              <a:rPr lang="en-GB" sz="1200" b="1" kern="1200">
                <a:solidFill>
                  <a:schemeClr val="tx1"/>
                </a:solidFill>
                <a:effectLst/>
                <a:latin typeface="+mn-lt"/>
                <a:ea typeface="+mn-ea"/>
                <a:cs typeface="+mn-cs"/>
              </a:rPr>
              <a:t>a very convincing argument </a:t>
            </a:r>
            <a:r>
              <a:rPr lang="en-GB" sz="1200" kern="1200">
                <a:solidFill>
                  <a:schemeClr val="tx1"/>
                </a:solidFill>
                <a:effectLst/>
                <a:latin typeface="+mn-lt"/>
                <a:ea typeface="+mn-ea"/>
                <a:cs typeface="+mn-cs"/>
              </a:rPr>
              <a:t>and hard to resist.</a:t>
            </a:r>
          </a:p>
          <a:p>
            <a:r>
              <a:rPr lang="en-GB" sz="1200" kern="1200">
                <a:solidFill>
                  <a:schemeClr val="tx1"/>
                </a:solidFill>
                <a:effectLst/>
                <a:latin typeface="+mn-lt"/>
                <a:ea typeface="+mn-ea"/>
                <a:cs typeface="+mn-cs"/>
              </a:rPr>
              <a:t>It is our conviction that learning content and services that are designed to meet accessibility standards benefit all in education. “accessibility should never be an afterthought”  For learners and staff.  </a:t>
            </a:r>
          </a:p>
          <a:p>
            <a:r>
              <a:rPr lang="en-GB" sz="1200" kern="1200">
                <a:solidFill>
                  <a:schemeClr val="tx1"/>
                </a:solidFill>
                <a:effectLst/>
                <a:latin typeface="+mn-lt"/>
                <a:ea typeface="+mn-ea"/>
                <a:cs typeface="+mn-cs"/>
              </a:rPr>
              <a:t>Unnecessary barriers are removed for </a:t>
            </a:r>
            <a:r>
              <a:rPr lang="en-GB" sz="1200" b="1" kern="1200">
                <a:solidFill>
                  <a:schemeClr val="tx1"/>
                </a:solidFill>
                <a:effectLst/>
                <a:latin typeface="+mn-lt"/>
                <a:ea typeface="+mn-ea"/>
                <a:cs typeface="+mn-cs"/>
              </a:rPr>
              <a:t>everyone</a:t>
            </a:r>
            <a:r>
              <a:rPr lang="en-GB" sz="1200" kern="1200">
                <a:solidFill>
                  <a:schemeClr val="tx1"/>
                </a:solidFill>
                <a:effectLst/>
                <a:latin typeface="+mn-lt"/>
                <a:ea typeface="+mn-ea"/>
                <a:cs typeface="+mn-cs"/>
              </a:rPr>
              <a:t> accessing content and services - young and old and for those with English as their first language and for those whose first language is not English. </a:t>
            </a:r>
          </a:p>
          <a:p>
            <a:r>
              <a:rPr lang="en-GB" sz="1200" kern="1200">
                <a:solidFill>
                  <a:schemeClr val="tx1"/>
                </a:solidFill>
                <a:effectLst/>
                <a:latin typeface="+mn-lt"/>
                <a:ea typeface="+mn-ea"/>
                <a:cs typeface="+mn-cs"/>
              </a:rPr>
              <a:t>We reinforced the message that </a:t>
            </a:r>
            <a:r>
              <a:rPr lang="en-GB" sz="1200" b="1" kern="1200">
                <a:solidFill>
                  <a:schemeClr val="tx1"/>
                </a:solidFill>
                <a:effectLst/>
                <a:latin typeface="+mn-lt"/>
                <a:ea typeface="+mn-ea"/>
                <a:cs typeface="+mn-cs"/>
              </a:rPr>
              <a:t>designing accessibility in from the start removes unnecessary barriers</a:t>
            </a:r>
            <a:r>
              <a:rPr lang="en-GB" sz="1200" kern="1200">
                <a:solidFill>
                  <a:schemeClr val="tx1"/>
                </a:solidFill>
                <a:effectLst/>
                <a:latin typeface="+mn-lt"/>
                <a:ea typeface="+mn-ea"/>
                <a:cs typeface="+mn-cs"/>
              </a:rPr>
              <a:t> for everyone accessing content and services - young and old and of course for those with English as their first language and for those whose first language is not English. </a:t>
            </a:r>
          </a:p>
          <a:p>
            <a:endParaRPr lang="en-US"/>
          </a:p>
          <a:p>
            <a:r>
              <a:rPr lang="en-US"/>
              <a:t>Content and services that are accessible benefit everyone </a:t>
            </a:r>
          </a:p>
          <a:p>
            <a:r>
              <a:rPr lang="en-GB"/>
              <a:t>I expected more push back.</a:t>
            </a:r>
          </a:p>
          <a:p>
            <a:r>
              <a:rPr lang="en-GB"/>
              <a:t>Additional regulations results in additional work.</a:t>
            </a:r>
          </a:p>
          <a:p>
            <a:r>
              <a:rPr lang="en-GB"/>
              <a:t>My experience with Data protection was that the extra burden was very </a:t>
            </a:r>
            <a:r>
              <a:rPr lang="en-GB" b="1"/>
              <a:t>unwelcome and resisted.</a:t>
            </a:r>
            <a:r>
              <a:rPr lang="en-GB"/>
              <a:t> </a:t>
            </a:r>
          </a:p>
          <a:p>
            <a:r>
              <a:rPr lang="en-GB"/>
              <a:t>Accessibility was </a:t>
            </a:r>
            <a:r>
              <a:rPr lang="en-GB" b="1"/>
              <a:t>different</a:t>
            </a:r>
            <a:r>
              <a:rPr lang="en-GB"/>
              <a:t>. </a:t>
            </a:r>
          </a:p>
          <a:p>
            <a:endParaRPr lang="en-US"/>
          </a:p>
          <a:p>
            <a:r>
              <a:rPr lang="en-US"/>
              <a:t>Nothing stands still </a:t>
            </a:r>
          </a:p>
          <a:p>
            <a:r>
              <a:rPr lang="en-US"/>
              <a:t>Next Kellie will outline where we are taking this going forward having learned from our experiences so far.</a:t>
            </a:r>
            <a:endParaRPr lang="en-GB"/>
          </a:p>
        </p:txBody>
      </p:sp>
      <p:sp>
        <p:nvSpPr>
          <p:cNvPr id="4" name="Slide Number Placeholder 3"/>
          <p:cNvSpPr>
            <a:spLocks noGrp="1"/>
          </p:cNvSpPr>
          <p:nvPr>
            <p:ph type="sldNum" sz="quarter" idx="5"/>
          </p:nvPr>
        </p:nvSpPr>
        <p:spPr/>
        <p:txBody>
          <a:bodyPr/>
          <a:lstStyle/>
          <a:p>
            <a:fld id="{7311567F-F019-E948-A7D1-1F94AF06001C}" type="slidenum">
              <a:rPr lang="en-GB" smtClean="0"/>
              <a:t>6</a:t>
            </a:fld>
            <a:endParaRPr lang="en-GB"/>
          </a:p>
        </p:txBody>
      </p:sp>
    </p:spTree>
    <p:extLst>
      <p:ext uri="{BB962C8B-B14F-4D97-AF65-F5344CB8AC3E}">
        <p14:creationId xmlns:p14="http://schemas.microsoft.com/office/powerpoint/2010/main" val="407635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way that new technologies enter education is often through tools to support disabled students. There are potentially life changing benefits to many of these. They can liberate disabled people to realise their potential and be independent. But many of these come with risks. With AI, there are often concerns around bias, data protection and copyright. There is also a risk of ‘</a:t>
            </a:r>
            <a:r>
              <a:rPr lang="en-GB" err="1"/>
              <a:t>techsolutionism</a:t>
            </a:r>
            <a:r>
              <a:rPr lang="en-GB"/>
              <a:t>’ where it’s assumed that tech will provide equal experiences and people forget their essential role in inclusion. These rapid developments also influence the skills that educators and accessibility professionals need, with more emphasis on how to make informed decisions that keep the student at the centre.</a:t>
            </a:r>
          </a:p>
        </p:txBody>
      </p:sp>
      <p:sp>
        <p:nvSpPr>
          <p:cNvPr id="4" name="Slide Number Placeholder 3"/>
          <p:cNvSpPr>
            <a:spLocks noGrp="1"/>
          </p:cNvSpPr>
          <p:nvPr>
            <p:ph type="sldNum" sz="quarter" idx="5"/>
          </p:nvPr>
        </p:nvSpPr>
        <p:spPr/>
        <p:txBody>
          <a:bodyPr/>
          <a:lstStyle/>
          <a:p>
            <a:fld id="{7311567F-F019-E948-A7D1-1F94AF06001C}" type="slidenum">
              <a:rPr lang="en-GB" smtClean="0"/>
              <a:t>7</a:t>
            </a:fld>
            <a:endParaRPr lang="en-GB"/>
          </a:p>
        </p:txBody>
      </p:sp>
    </p:spTree>
    <p:extLst>
      <p:ext uri="{BB962C8B-B14F-4D97-AF65-F5344CB8AC3E}">
        <p14:creationId xmlns:p14="http://schemas.microsoft.com/office/powerpoint/2010/main" val="260346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rapid change and an increasingly diverse student body driving the urgent need for accessibility, we need real solutions that can adapt in real time. No one organisation has all the answers. Collaboration is key and we strongly believe that partnership is the new leadership. Here’s some examples of how we work openly with others. There are QR codes towards the end to enable you to explore these in your own time. But please do come by the Jisc stand to speak to John and I. [talk through each thing very briefly] Multiplatform/member-led; in-person problem solving; research and recommendations.</a:t>
            </a:r>
          </a:p>
        </p:txBody>
      </p:sp>
      <p:sp>
        <p:nvSpPr>
          <p:cNvPr id="4" name="Slide Number Placeholder 3"/>
          <p:cNvSpPr>
            <a:spLocks noGrp="1"/>
          </p:cNvSpPr>
          <p:nvPr>
            <p:ph type="sldNum" sz="quarter" idx="5"/>
          </p:nvPr>
        </p:nvSpPr>
        <p:spPr/>
        <p:txBody>
          <a:bodyPr/>
          <a:lstStyle/>
          <a:p>
            <a:fld id="{7311567F-F019-E948-A7D1-1F94AF06001C}" type="slidenum">
              <a:rPr lang="en-GB" smtClean="0"/>
              <a:t>8</a:t>
            </a:fld>
            <a:endParaRPr lang="en-GB"/>
          </a:p>
        </p:txBody>
      </p:sp>
    </p:spTree>
    <p:extLst>
      <p:ext uri="{BB962C8B-B14F-4D97-AF65-F5344CB8AC3E}">
        <p14:creationId xmlns:p14="http://schemas.microsoft.com/office/powerpoint/2010/main" val="421352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to slides. </a:t>
            </a:r>
          </a:p>
        </p:txBody>
      </p:sp>
      <p:sp>
        <p:nvSpPr>
          <p:cNvPr id="4" name="Slide Number Placeholder 3"/>
          <p:cNvSpPr>
            <a:spLocks noGrp="1"/>
          </p:cNvSpPr>
          <p:nvPr>
            <p:ph type="sldNum" sz="quarter" idx="5"/>
          </p:nvPr>
        </p:nvSpPr>
        <p:spPr/>
        <p:txBody>
          <a:bodyPr/>
          <a:lstStyle/>
          <a:p>
            <a:fld id="{7311567F-F019-E948-A7D1-1F94AF06001C}" type="slidenum">
              <a:rPr lang="en-GB" smtClean="0"/>
              <a:t>9</a:t>
            </a:fld>
            <a:endParaRPr lang="en-GB"/>
          </a:p>
        </p:txBody>
      </p:sp>
    </p:spTree>
    <p:extLst>
      <p:ext uri="{BB962C8B-B14F-4D97-AF65-F5344CB8AC3E}">
        <p14:creationId xmlns:p14="http://schemas.microsoft.com/office/powerpoint/2010/main" val="736438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4.jpe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3.svg"/><Relationship Id="rId5" Type="http://schemas.openxmlformats.org/officeDocument/2006/relationships/image" Target="../media/image7.svg"/><Relationship Id="rId15" Type="http://schemas.openxmlformats.org/officeDocument/2006/relationships/image" Target="../media/image15.sv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2CC2BF-4F8C-B7EF-6688-EAFF46DE7AFA}"/>
              </a:ext>
              <a:ext uri="{C183D7F6-B498-43B3-948B-1728B52AA6E4}">
                <adec:decorative xmlns:adec="http://schemas.microsoft.com/office/drawing/2017/decorative" val="1"/>
              </a:ext>
            </a:extLst>
          </p:cNvPr>
          <p:cNvSpPr/>
          <p:nvPr userDrawn="1"/>
        </p:nvSpPr>
        <p:spPr>
          <a:xfrm>
            <a:off x="762001" y="762000"/>
            <a:ext cx="3810000" cy="3809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descr="Jisc logo&#10;">
            <a:extLst>
              <a:ext uri="{FF2B5EF4-FFF2-40B4-BE49-F238E27FC236}">
                <a16:creationId xmlns:a16="http://schemas.microsoft.com/office/drawing/2014/main" id="{B8495066-AA9D-64C6-49C6-68774EA9B8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762000"/>
            <a:ext cx="760400" cy="760400"/>
          </a:xfrm>
          <a:prstGeom prst="rect">
            <a:avLst/>
          </a:prstGeom>
        </p:spPr>
      </p:pic>
      <p:sp>
        <p:nvSpPr>
          <p:cNvPr id="8" name="Title 1">
            <a:extLst>
              <a:ext uri="{FF2B5EF4-FFF2-40B4-BE49-F238E27FC236}">
                <a16:creationId xmlns:a16="http://schemas.microsoft.com/office/drawing/2014/main" id="{270EF7E2-252F-4573-47FB-4F461F71E841}"/>
              </a:ext>
            </a:extLst>
          </p:cNvPr>
          <p:cNvSpPr>
            <a:spLocks noGrp="1"/>
          </p:cNvSpPr>
          <p:nvPr>
            <p:ph type="title" hasCustomPrompt="1"/>
          </p:nvPr>
        </p:nvSpPr>
        <p:spPr>
          <a:xfrm>
            <a:off x="1016000" y="1023108"/>
            <a:ext cx="3302000" cy="2024892"/>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GB"/>
              <a:t>Presentation title</a:t>
            </a:r>
          </a:p>
        </p:txBody>
      </p:sp>
      <p:sp>
        <p:nvSpPr>
          <p:cNvPr id="21" name="Rectangle 20">
            <a:extLst>
              <a:ext uri="{FF2B5EF4-FFF2-40B4-BE49-F238E27FC236}">
                <a16:creationId xmlns:a16="http://schemas.microsoft.com/office/drawing/2014/main" id="{53CE50C8-9DEB-1EC3-6E15-6563DA7D903D}"/>
              </a:ext>
              <a:ext uri="{C183D7F6-B498-43B3-948B-1728B52AA6E4}">
                <adec:decorative xmlns:adec="http://schemas.microsoft.com/office/drawing/2017/decorative" val="1"/>
              </a:ext>
            </a:extLst>
          </p:cNvPr>
          <p:cNvSpPr/>
          <p:nvPr userDrawn="1"/>
        </p:nvSpPr>
        <p:spPr>
          <a:xfrm>
            <a:off x="6096000" y="762000"/>
            <a:ext cx="5334000" cy="53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a:extLst>
              <a:ext uri="{FF2B5EF4-FFF2-40B4-BE49-F238E27FC236}">
                <a16:creationId xmlns:a16="http://schemas.microsoft.com/office/drawing/2014/main" id="{CBE579FA-347E-9693-DFB7-D512FA075D77}"/>
              </a:ext>
            </a:extLst>
          </p:cNvPr>
          <p:cNvSpPr>
            <a:spLocks noGrp="1"/>
          </p:cNvSpPr>
          <p:nvPr userDrawn="1">
            <p:ph type="body" sz="quarter" idx="11" hasCustomPrompt="1"/>
          </p:nvPr>
        </p:nvSpPr>
        <p:spPr>
          <a:xfrm>
            <a:off x="1016000" y="3317510"/>
            <a:ext cx="3302000" cy="1000490"/>
          </a:xfrm>
          <a:prstGeom prst="rect">
            <a:avLst/>
          </a:prstGeom>
        </p:spPr>
        <p:txBody>
          <a:bodyPr lIns="0" anchor="b"/>
          <a:lstStyle>
            <a:lvl1pPr marL="0" indent="0">
              <a:buFontTx/>
              <a:buNone/>
              <a:defRPr sz="2000">
                <a:solidFill>
                  <a:schemeClr val="tx1"/>
                </a:solidFill>
              </a:defRPr>
            </a:lvl1pPr>
          </a:lstStyle>
          <a:p>
            <a:pPr lvl="0"/>
            <a:r>
              <a:rPr lang="en-GB"/>
              <a:t>Speaker name and title</a:t>
            </a:r>
          </a:p>
        </p:txBody>
      </p:sp>
      <p:sp>
        <p:nvSpPr>
          <p:cNvPr id="7" name="Picture Placeholder 6">
            <a:extLst>
              <a:ext uri="{FF2B5EF4-FFF2-40B4-BE49-F238E27FC236}">
                <a16:creationId xmlns:a16="http://schemas.microsoft.com/office/drawing/2014/main" id="{9DA7718E-4FA0-E667-4218-5AFD9200AAFE}"/>
              </a:ext>
            </a:extLst>
          </p:cNvPr>
          <p:cNvSpPr>
            <a:spLocks noGrp="1"/>
          </p:cNvSpPr>
          <p:nvPr userDrawn="1">
            <p:ph type="pic" sz="quarter" idx="12" hasCustomPrompt="1"/>
          </p:nvPr>
        </p:nvSpPr>
        <p:spPr>
          <a:xfrm>
            <a:off x="6602533" y="1270000"/>
            <a:ext cx="4319467" cy="4318000"/>
          </a:xfrm>
          <a:prstGeom prst="rect">
            <a:avLst/>
          </a:prstGeom>
        </p:spPr>
        <p:txBody>
          <a:bodyPr/>
          <a:lstStyle>
            <a:lvl1pPr marL="0" indent="0" algn="ctr">
              <a:buNone/>
              <a:defRPr sz="2000"/>
            </a:lvl1pPr>
          </a:lstStyle>
          <a:p>
            <a:r>
              <a:rPr lang="en-GB"/>
              <a:t>Insert cover image here</a:t>
            </a:r>
          </a:p>
        </p:txBody>
      </p:sp>
      <p:grpSp>
        <p:nvGrpSpPr>
          <p:cNvPr id="9" name="Group 8">
            <a:extLst>
              <a:ext uri="{FF2B5EF4-FFF2-40B4-BE49-F238E27FC236}">
                <a16:creationId xmlns:a16="http://schemas.microsoft.com/office/drawing/2014/main" id="{EDF0084A-2721-DF20-6806-68CE18246ECE}"/>
              </a:ext>
              <a:ext uri="{C183D7F6-B498-43B3-948B-1728B52AA6E4}">
                <adec:decorative xmlns:adec="http://schemas.microsoft.com/office/drawing/2017/decorative" val="1"/>
              </a:ext>
            </a:extLst>
          </p:cNvPr>
          <p:cNvGrpSpPr/>
          <p:nvPr userDrawn="1"/>
        </p:nvGrpSpPr>
        <p:grpSpPr>
          <a:xfrm>
            <a:off x="6096000" y="6097466"/>
            <a:ext cx="1524000" cy="506537"/>
            <a:chOff x="6096000" y="6097466"/>
            <a:chExt cx="1524000" cy="506537"/>
          </a:xfrm>
        </p:grpSpPr>
        <p:sp>
          <p:nvSpPr>
            <p:cNvPr id="4" name="Rectangle 3">
              <a:extLst>
                <a:ext uri="{FF2B5EF4-FFF2-40B4-BE49-F238E27FC236}">
                  <a16:creationId xmlns:a16="http://schemas.microsoft.com/office/drawing/2014/main" id="{ED1A896E-4D7F-098E-1BD7-1B1227590346}"/>
                </a:ext>
              </a:extLst>
            </p:cNvPr>
            <p:cNvSpPr/>
            <p:nvPr userDrawn="1"/>
          </p:nvSpPr>
          <p:spPr>
            <a:xfrm rot="10800000">
              <a:off x="7113466" y="6097466"/>
              <a:ext cx="506534" cy="50653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6A68C39-489B-D39D-2622-13B6E5E92C9C}"/>
                </a:ext>
              </a:extLst>
            </p:cNvPr>
            <p:cNvSpPr/>
            <p:nvPr userDrawn="1"/>
          </p:nvSpPr>
          <p:spPr>
            <a:xfrm rot="10800000">
              <a:off x="6602534" y="6097467"/>
              <a:ext cx="510931" cy="50653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A4A539E-3E2B-EC09-1C80-A0DAAD6AA7A4}"/>
                </a:ext>
              </a:extLst>
            </p:cNvPr>
            <p:cNvSpPr/>
            <p:nvPr userDrawn="1"/>
          </p:nvSpPr>
          <p:spPr>
            <a:xfrm rot="10800000">
              <a:off x="6096000" y="6097469"/>
              <a:ext cx="506534" cy="506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grpSp>
    </p:spTree>
    <p:extLst>
      <p:ext uri="{BB962C8B-B14F-4D97-AF65-F5344CB8AC3E}">
        <p14:creationId xmlns:p14="http://schemas.microsoft.com/office/powerpoint/2010/main" val="28844195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TATS B">
    <p:bg>
      <p:bgPr>
        <a:solidFill>
          <a:schemeClr val="bg2"/>
        </a:solidFill>
        <a:effectLst/>
      </p:bgPr>
    </p:bg>
    <p:spTree>
      <p:nvGrpSpPr>
        <p:cNvPr id="1" name=""/>
        <p:cNvGrpSpPr/>
        <p:nvPr/>
      </p:nvGrpSpPr>
      <p:grpSpPr>
        <a:xfrm>
          <a:off x="0" y="0"/>
          <a:ext cx="0" cy="0"/>
          <a:chOff x="0" y="0"/>
          <a:chExt cx="0" cy="0"/>
        </a:xfrm>
      </p:grpSpPr>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ysClr val="windowText" lastClr="000000"/>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ysClr val="windowText" lastClr="000000"/>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16" name="Rectangle 15">
            <a:extLst>
              <a:ext uri="{FF2B5EF4-FFF2-40B4-BE49-F238E27FC236}">
                <a16:creationId xmlns:a16="http://schemas.microsoft.com/office/drawing/2014/main" id="{44A6EBFF-6446-9696-3E70-33D93B70A54D}"/>
              </a:ext>
              <a:ext uri="{C183D7F6-B498-43B3-948B-1728B52AA6E4}">
                <adec:decorative xmlns:adec="http://schemas.microsoft.com/office/drawing/2017/decorative" val="1"/>
              </a:ext>
            </a:extLst>
          </p:cNvPr>
          <p:cNvSpPr/>
          <p:nvPr userDrawn="1"/>
        </p:nvSpPr>
        <p:spPr>
          <a:xfrm>
            <a:off x="0" y="0"/>
            <a:ext cx="3040681" cy="304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FCAC527-0322-0799-491F-E13C9988987D}"/>
              </a:ext>
            </a:extLst>
          </p:cNvPr>
          <p:cNvSpPr>
            <a:spLocks noGrp="1"/>
          </p:cNvSpPr>
          <p:nvPr>
            <p:ph type="title" hasCustomPrompt="1"/>
          </p:nvPr>
        </p:nvSpPr>
        <p:spPr>
          <a:xfrm>
            <a:off x="508000" y="508000"/>
            <a:ext cx="2032000" cy="203200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Short page title</a:t>
            </a:r>
            <a:endParaRPr lang="en-GB"/>
          </a:p>
        </p:txBody>
      </p:sp>
      <p:sp>
        <p:nvSpPr>
          <p:cNvPr id="4" name="Content Placeholder 2">
            <a:extLst>
              <a:ext uri="{FF2B5EF4-FFF2-40B4-BE49-F238E27FC236}">
                <a16:creationId xmlns:a16="http://schemas.microsoft.com/office/drawing/2014/main" id="{01413970-C6C2-23D4-C98B-B0C2D8DF11A6}"/>
              </a:ext>
            </a:extLst>
          </p:cNvPr>
          <p:cNvSpPr>
            <a:spLocks noGrp="1"/>
          </p:cNvSpPr>
          <p:nvPr>
            <p:ph idx="1" hasCustomPrompt="1"/>
          </p:nvPr>
        </p:nvSpPr>
        <p:spPr>
          <a:xfrm>
            <a:off x="8636000" y="508000"/>
            <a:ext cx="3042000" cy="5334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a:extLst>
              <a:ext uri="{FF2B5EF4-FFF2-40B4-BE49-F238E27FC236}">
                <a16:creationId xmlns:a16="http://schemas.microsoft.com/office/drawing/2014/main" id="{ABF6D22E-BD86-A128-F41F-061AC5E20E4C}"/>
              </a:ext>
            </a:extLst>
          </p:cNvPr>
          <p:cNvSpPr>
            <a:spLocks noGrp="1"/>
          </p:cNvSpPr>
          <p:nvPr>
            <p:ph type="pic" sz="quarter" idx="14"/>
          </p:nvPr>
        </p:nvSpPr>
        <p:spPr>
          <a:xfrm>
            <a:off x="3556000" y="508000"/>
            <a:ext cx="4572000" cy="4572000"/>
          </a:xfrm>
          <a:prstGeom prst="rect">
            <a:avLst/>
          </a:prstGeom>
        </p:spPr>
        <p:txBody>
          <a:bodyPr/>
          <a:lstStyle/>
          <a:p>
            <a:endParaRPr lang="en-GB"/>
          </a:p>
        </p:txBody>
      </p:sp>
      <p:grpSp>
        <p:nvGrpSpPr>
          <p:cNvPr id="8" name="Group 7">
            <a:extLst>
              <a:ext uri="{FF2B5EF4-FFF2-40B4-BE49-F238E27FC236}">
                <a16:creationId xmlns:a16="http://schemas.microsoft.com/office/drawing/2014/main" id="{B62EC9D6-5299-E016-A55F-F2CDFD17F5E8}"/>
              </a:ext>
              <a:ext uri="{C183D7F6-B498-43B3-948B-1728B52AA6E4}">
                <adec:decorative xmlns:adec="http://schemas.microsoft.com/office/drawing/2017/decorative" val="1"/>
              </a:ext>
            </a:extLst>
          </p:cNvPr>
          <p:cNvGrpSpPr/>
          <p:nvPr userDrawn="1"/>
        </p:nvGrpSpPr>
        <p:grpSpPr>
          <a:xfrm rot="5400000">
            <a:off x="7619999" y="5334001"/>
            <a:ext cx="254000" cy="762001"/>
            <a:chOff x="7874000" y="5080000"/>
            <a:chExt cx="254000" cy="762001"/>
          </a:xfrm>
        </p:grpSpPr>
        <p:sp>
          <p:nvSpPr>
            <p:cNvPr id="10" name="Rectangle 9">
              <a:extLst>
                <a:ext uri="{FF2B5EF4-FFF2-40B4-BE49-F238E27FC236}">
                  <a16:creationId xmlns:a16="http://schemas.microsoft.com/office/drawing/2014/main" id="{B1AB662C-416A-86C3-0863-2E3D522D5A3A}"/>
                </a:ext>
                <a:ext uri="{C183D7F6-B498-43B3-948B-1728B52AA6E4}">
                  <adec:decorative xmlns:adec="http://schemas.microsoft.com/office/drawing/2017/decorative" val="1"/>
                </a:ext>
              </a:extLst>
            </p:cNvPr>
            <p:cNvSpPr/>
            <p:nvPr userDrawn="1"/>
          </p:nvSpPr>
          <p:spPr>
            <a:xfrm rot="16200000">
              <a:off x="7874000" y="5588001"/>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DD306D4-2F10-96C5-42E5-796C652199E7}"/>
                </a:ext>
                <a:ext uri="{C183D7F6-B498-43B3-948B-1728B52AA6E4}">
                  <adec:decorative xmlns:adec="http://schemas.microsoft.com/office/drawing/2017/decorative" val="1"/>
                </a:ext>
              </a:extLst>
            </p:cNvPr>
            <p:cNvSpPr/>
            <p:nvPr userDrawn="1"/>
          </p:nvSpPr>
          <p:spPr>
            <a:xfrm rot="16200000">
              <a:off x="7874000" y="5334001"/>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D6E9ADF-78CB-24F1-A8A4-C05376E767A9}"/>
                </a:ext>
                <a:ext uri="{C183D7F6-B498-43B3-948B-1728B52AA6E4}">
                  <adec:decorative xmlns:adec="http://schemas.microsoft.com/office/drawing/2017/decorative" val="1"/>
                </a:ext>
              </a:extLst>
            </p:cNvPr>
            <p:cNvSpPr/>
            <p:nvPr userDrawn="1"/>
          </p:nvSpPr>
          <p:spPr>
            <a:xfrm rot="16200000">
              <a:off x="7874000" y="5080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 Placeholder 16">
            <a:extLst>
              <a:ext uri="{FF2B5EF4-FFF2-40B4-BE49-F238E27FC236}">
                <a16:creationId xmlns:a16="http://schemas.microsoft.com/office/drawing/2014/main" id="{DBF99DDA-461B-ABA4-B41A-3C567218C36B}"/>
              </a:ext>
            </a:extLst>
          </p:cNvPr>
          <p:cNvSpPr>
            <a:spLocks noGrp="1"/>
          </p:cNvSpPr>
          <p:nvPr>
            <p:ph type="body" sz="quarter" idx="15" hasCustomPrompt="1"/>
          </p:nvPr>
        </p:nvSpPr>
        <p:spPr>
          <a:xfrm>
            <a:off x="508000" y="3556000"/>
            <a:ext cx="2540000" cy="2286000"/>
          </a:xfrm>
          <a:prstGeom prst="rect">
            <a:avLst/>
          </a:prstGeom>
        </p:spPr>
        <p:txBody>
          <a:bodyPr lIns="0" tIns="0" rIns="0" bIns="0" anchor="b" anchorCtr="0"/>
          <a:lstStyle>
            <a:lvl1pPr marL="0" indent="0">
              <a:buNone/>
              <a:defRPr sz="5600">
                <a:latin typeface="Roboto Mono Thin" panose="00000009000000000000" pitchFamily="49" charset="0"/>
                <a:ea typeface="Roboto Mono Thin" panose="00000009000000000000" pitchFamily="49" charset="0"/>
              </a:defRPr>
            </a:lvl1pPr>
            <a:lvl2pPr marL="457166" indent="0">
              <a:buNone/>
              <a:defRPr/>
            </a:lvl2pPr>
            <a:lvl3pPr marL="914330" indent="0">
              <a:buNone/>
              <a:defRPr/>
            </a:lvl3pPr>
            <a:lvl4pPr marL="1371496" indent="0">
              <a:buNone/>
              <a:defRPr/>
            </a:lvl4pPr>
            <a:lvl5pPr marL="1828663" indent="0">
              <a:buNone/>
              <a:defRPr/>
            </a:lvl5pPr>
          </a:lstStyle>
          <a:p>
            <a:pPr lvl="0"/>
            <a:r>
              <a:rPr lang="en-US"/>
              <a:t>Key stat</a:t>
            </a:r>
            <a:endParaRPr lang="en-GB"/>
          </a:p>
        </p:txBody>
      </p:sp>
    </p:spTree>
    <p:extLst>
      <p:ext uri="{BB962C8B-B14F-4D97-AF65-F5344CB8AC3E}">
        <p14:creationId xmlns:p14="http://schemas.microsoft.com/office/powerpoint/2010/main" val="124516556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508000"/>
            <a:ext cx="10160000" cy="507999"/>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10160001" cy="255600"/>
          </a:xfrm>
          <a:prstGeom prst="rect">
            <a:avLst/>
          </a:prstGeom>
        </p:spPr>
        <p:txBody>
          <a:bodyPr lIns="0" tIns="0" rIns="0" bIns="0" anchor="t" anchorCtr="0"/>
          <a:lstStyle>
            <a:lvl1pPr marL="0" indent="0">
              <a:buNone/>
              <a:defRPr sz="2000" b="1" i="0">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7999" y="2031999"/>
            <a:ext cx="10160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B423CAF3-C925-ED34-2637-7AF64DCD7FAA}"/>
              </a:ext>
              <a:ext uri="{C183D7F6-B498-43B3-948B-1728B52AA6E4}">
                <adec:decorative xmlns:adec="http://schemas.microsoft.com/office/drawing/2017/decorative" val="1"/>
              </a:ext>
            </a:extLst>
          </p:cNvPr>
          <p:cNvGrpSpPr/>
          <p:nvPr userDrawn="1"/>
        </p:nvGrpSpPr>
        <p:grpSpPr>
          <a:xfrm rot="10800000">
            <a:off x="11430000" y="508001"/>
            <a:ext cx="762000" cy="254000"/>
            <a:chOff x="10667998" y="6351600"/>
            <a:chExt cx="1524002" cy="508000"/>
          </a:xfrm>
        </p:grpSpPr>
        <p:sp>
          <p:nvSpPr>
            <p:cNvPr id="12" name="Rectangle 11">
              <a:extLst>
                <a:ext uri="{FF2B5EF4-FFF2-40B4-BE49-F238E27FC236}">
                  <a16:creationId xmlns:a16="http://schemas.microsoft.com/office/drawing/2014/main" id="{466FD053-C59F-9D6D-EB74-1C4B54146A3E}"/>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141FCF-EBA5-60FC-6BFB-93AA60E54A13}"/>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CCE048-220C-021A-837D-79CD912E441F}"/>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8433316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5334001" cy="255600"/>
          </a:xfrm>
          <a:prstGeom prst="rect">
            <a:avLst/>
          </a:prstGeom>
        </p:spPr>
        <p:txBody>
          <a:bodyPr lIns="0" tIns="0" rIns="0" bIns="0" anchor="t" anchorCtr="0"/>
          <a:lstStyle>
            <a:lvl1pPr marL="0" indent="0">
              <a:buNone/>
              <a:defRPr sz="2000" b="1" i="0">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B423CAF3-C925-ED34-2637-7AF64DCD7FAA}"/>
              </a:ext>
              <a:ext uri="{C183D7F6-B498-43B3-948B-1728B52AA6E4}">
                <adec:decorative xmlns:adec="http://schemas.microsoft.com/office/drawing/2017/decorative" val="1"/>
              </a:ext>
            </a:extLst>
          </p:cNvPr>
          <p:cNvGrpSpPr/>
          <p:nvPr userDrawn="1"/>
        </p:nvGrpSpPr>
        <p:grpSpPr>
          <a:xfrm rot="10800000">
            <a:off x="11430000" y="508001"/>
            <a:ext cx="762000" cy="254000"/>
            <a:chOff x="10667998" y="6351600"/>
            <a:chExt cx="1524002" cy="508000"/>
          </a:xfrm>
        </p:grpSpPr>
        <p:sp>
          <p:nvSpPr>
            <p:cNvPr id="12" name="Rectangle 11">
              <a:extLst>
                <a:ext uri="{FF2B5EF4-FFF2-40B4-BE49-F238E27FC236}">
                  <a16:creationId xmlns:a16="http://schemas.microsoft.com/office/drawing/2014/main" id="{466FD053-C59F-9D6D-EB74-1C4B54146A3E}"/>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141FCF-EBA5-60FC-6BFB-93AA60E54A13}"/>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CCE048-220C-021A-837D-79CD912E441F}"/>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a:extLst>
              <a:ext uri="{FF2B5EF4-FFF2-40B4-BE49-F238E27FC236}">
                <a16:creationId xmlns:a16="http://schemas.microsoft.com/office/drawing/2014/main" id="{D9801A46-6D95-A0FE-8F77-657D623F62C7}"/>
              </a:ext>
            </a:extLst>
          </p:cNvPr>
          <p:cNvSpPr>
            <a:spLocks noGrp="1"/>
          </p:cNvSpPr>
          <p:nvPr>
            <p:ph idx="14" hasCustomPrompt="1"/>
          </p:nvPr>
        </p:nvSpPr>
        <p:spPr>
          <a:xfrm>
            <a:off x="6352903"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a:extLst>
              <a:ext uri="{FF2B5EF4-FFF2-40B4-BE49-F238E27FC236}">
                <a16:creationId xmlns:a16="http://schemas.microsoft.com/office/drawing/2014/main" id="{4B74589B-7F48-0071-2B7C-6D1D00946EB7}"/>
              </a:ext>
            </a:extLst>
          </p:cNvPr>
          <p:cNvSpPr>
            <a:spLocks noGrp="1"/>
          </p:cNvSpPr>
          <p:nvPr>
            <p:ph type="body" idx="15" hasCustomPrompt="1"/>
          </p:nvPr>
        </p:nvSpPr>
        <p:spPr>
          <a:xfrm>
            <a:off x="6352903" y="1524000"/>
            <a:ext cx="5334001" cy="255600"/>
          </a:xfrm>
          <a:prstGeom prst="rect">
            <a:avLst/>
          </a:prstGeom>
        </p:spPr>
        <p:txBody>
          <a:bodyPr lIns="0" tIns="0" rIns="0" bIns="0" anchor="t" anchorCtr="0"/>
          <a:lstStyle>
            <a:lvl1pPr marL="0" indent="0">
              <a:buNone/>
              <a:defRPr sz="2000" b="1" i="0">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Tree>
    <p:extLst>
      <p:ext uri="{BB962C8B-B14F-4D97-AF65-F5344CB8AC3E}">
        <p14:creationId xmlns:p14="http://schemas.microsoft.com/office/powerpoint/2010/main" val="286670161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OLUMN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414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2"/>
            <a:ext cx="6858000" cy="253997"/>
          </a:xfrm>
          <a:prstGeom prst="rect">
            <a:avLst/>
          </a:prstGeom>
        </p:spPr>
        <p:txBody>
          <a:bodyPr lIns="0" tIns="0" rIns="0" bIns="0" anchor="t" anchorCtr="0"/>
          <a:lstStyle>
            <a:lvl1pPr marL="0" indent="0">
              <a:buNone/>
              <a:defRPr sz="2000" b="1" i="0">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6858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7873601" y="2031955"/>
            <a:ext cx="3810399" cy="3810046"/>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 </a:t>
            </a:r>
            <a:br>
              <a:rPr lang="en-GB"/>
            </a:br>
            <a:endParaRPr lang="en-GB"/>
          </a:p>
        </p:txBody>
      </p:sp>
      <p:grpSp>
        <p:nvGrpSpPr>
          <p:cNvPr id="11" name="Group 10">
            <a:extLst>
              <a:ext uri="{FF2B5EF4-FFF2-40B4-BE49-F238E27FC236}">
                <a16:creationId xmlns:a16="http://schemas.microsoft.com/office/drawing/2014/main" id="{E0FD9AA9-C4A8-7B2B-5672-DFF401C3A7F2}"/>
              </a:ext>
              <a:ext uri="{C183D7F6-B498-43B3-948B-1728B52AA6E4}">
                <adec:decorative xmlns:adec="http://schemas.microsoft.com/office/drawing/2017/decorative" val="1"/>
              </a:ext>
            </a:extLst>
          </p:cNvPr>
          <p:cNvGrpSpPr/>
          <p:nvPr userDrawn="1"/>
        </p:nvGrpSpPr>
        <p:grpSpPr>
          <a:xfrm rot="5400000">
            <a:off x="11684000" y="1777955"/>
            <a:ext cx="762000" cy="254000"/>
            <a:chOff x="10667998" y="6351600"/>
            <a:chExt cx="1524002" cy="508000"/>
          </a:xfrm>
        </p:grpSpPr>
        <p:sp>
          <p:nvSpPr>
            <p:cNvPr id="16" name="Rectangle 15">
              <a:extLst>
                <a:ext uri="{FF2B5EF4-FFF2-40B4-BE49-F238E27FC236}">
                  <a16:creationId xmlns:a16="http://schemas.microsoft.com/office/drawing/2014/main" id="{F14F1BC6-4731-CAA9-4A85-1940A897F543}"/>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323C8C-0573-3319-FB10-46724188C0C0}"/>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D815956-AD8B-0E2C-9A30-1DE936010D70}"/>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8198572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AND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4826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0"/>
            <a:ext cx="4826000" cy="254000"/>
          </a:xfrm>
          <a:prstGeom prst="rect">
            <a:avLst/>
          </a:prstGeom>
        </p:spPr>
        <p:txBody>
          <a:bodyPr lIns="0" tIns="0" rIns="0" bIns="0" anchor="t" anchorCtr="0"/>
          <a:lstStyle>
            <a:lvl1pPr marL="0" indent="0">
              <a:buNone/>
              <a:defRPr sz="2000" b="1" i="0">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4826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842000" y="0"/>
            <a:ext cx="5842117" cy="5841623"/>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 </a:t>
            </a:r>
          </a:p>
        </p:txBody>
      </p:sp>
      <p:grpSp>
        <p:nvGrpSpPr>
          <p:cNvPr id="4" name="Group 3">
            <a:extLst>
              <a:ext uri="{FF2B5EF4-FFF2-40B4-BE49-F238E27FC236}">
                <a16:creationId xmlns:a16="http://schemas.microsoft.com/office/drawing/2014/main" id="{678E1124-208D-65FC-1214-E13106095146}"/>
              </a:ext>
              <a:ext uri="{C183D7F6-B498-43B3-948B-1728B52AA6E4}">
                <adec:decorative xmlns:adec="http://schemas.microsoft.com/office/drawing/2017/decorative" val="1"/>
              </a:ext>
            </a:extLst>
          </p:cNvPr>
          <p:cNvGrpSpPr/>
          <p:nvPr userDrawn="1"/>
        </p:nvGrpSpPr>
        <p:grpSpPr>
          <a:xfrm>
            <a:off x="11684000" y="508001"/>
            <a:ext cx="254000" cy="762000"/>
            <a:chOff x="11684000" y="508001"/>
            <a:chExt cx="254000" cy="762000"/>
          </a:xfrm>
        </p:grpSpPr>
        <p:sp>
          <p:nvSpPr>
            <p:cNvPr id="10" name="Rectangle 9">
              <a:extLst>
                <a:ext uri="{FF2B5EF4-FFF2-40B4-BE49-F238E27FC236}">
                  <a16:creationId xmlns:a16="http://schemas.microsoft.com/office/drawing/2014/main" id="{D8670A73-7A9D-CA3B-07A0-D7C87699D2FD}"/>
                </a:ext>
                <a:ext uri="{C183D7F6-B498-43B3-948B-1728B52AA6E4}">
                  <adec:decorative xmlns:adec="http://schemas.microsoft.com/office/drawing/2017/decorative" val="1"/>
                </a:ext>
              </a:extLst>
            </p:cNvPr>
            <p:cNvSpPr/>
            <p:nvPr userDrawn="1"/>
          </p:nvSpPr>
          <p:spPr>
            <a:xfrm rot="5400000">
              <a:off x="11684000" y="1016001"/>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C071F9-C891-2D5C-0210-739102BC7A4F}"/>
                </a:ext>
                <a:ext uri="{C183D7F6-B498-43B3-948B-1728B52AA6E4}">
                  <adec:decorative xmlns:adec="http://schemas.microsoft.com/office/drawing/2017/decorative" val="1"/>
                </a:ext>
              </a:extLst>
            </p:cNvPr>
            <p:cNvSpPr/>
            <p:nvPr userDrawn="1"/>
          </p:nvSpPr>
          <p:spPr>
            <a:xfrm rot="16200000">
              <a:off x="11684000" y="508001"/>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DB0F76-56D0-ADED-2524-1BA3D37BA314}"/>
                </a:ext>
                <a:ext uri="{C183D7F6-B498-43B3-948B-1728B52AA6E4}">
                  <adec:decorative xmlns:adec="http://schemas.microsoft.com/office/drawing/2017/decorative" val="1"/>
                </a:ext>
              </a:extLst>
            </p:cNvPr>
            <p:cNvSpPr/>
            <p:nvPr userDrawn="1"/>
          </p:nvSpPr>
          <p:spPr>
            <a:xfrm rot="16200000">
              <a:off x="11684000" y="762001"/>
              <a:ext cx="254000" cy="25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7715071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1176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08000" y="1524000"/>
            <a:ext cx="11176000" cy="4317624"/>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a:t>
            </a:r>
          </a:p>
        </p:txBody>
      </p:sp>
      <p:grpSp>
        <p:nvGrpSpPr>
          <p:cNvPr id="4" name="Group 3">
            <a:extLst>
              <a:ext uri="{FF2B5EF4-FFF2-40B4-BE49-F238E27FC236}">
                <a16:creationId xmlns:a16="http://schemas.microsoft.com/office/drawing/2014/main" id="{A5F6CE66-AB13-3334-A206-D43BAA8CC3C9}"/>
              </a:ext>
              <a:ext uri="{C183D7F6-B498-43B3-948B-1728B52AA6E4}">
                <adec:decorative xmlns:adec="http://schemas.microsoft.com/office/drawing/2017/decorative" val="1"/>
              </a:ext>
            </a:extLst>
          </p:cNvPr>
          <p:cNvGrpSpPr/>
          <p:nvPr userDrawn="1"/>
        </p:nvGrpSpPr>
        <p:grpSpPr>
          <a:xfrm rot="16200000">
            <a:off x="11430000" y="5333624"/>
            <a:ext cx="762000" cy="254000"/>
            <a:chOff x="10667998" y="6351600"/>
            <a:chExt cx="1524002" cy="508000"/>
          </a:xfrm>
        </p:grpSpPr>
        <p:sp>
          <p:nvSpPr>
            <p:cNvPr id="7" name="Rectangle 6">
              <a:extLst>
                <a:ext uri="{FF2B5EF4-FFF2-40B4-BE49-F238E27FC236}">
                  <a16:creationId xmlns:a16="http://schemas.microsoft.com/office/drawing/2014/main" id="{A40F8C49-5920-9BD2-87DF-DC5AA8F933C4}"/>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C3C04D4-9857-878E-F65A-1D77E0AEE555}"/>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6819637-BBEB-6BF2-9470-A33E43199C1F}"/>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007108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TAKEAWAY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Key takeaway header</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1</a:t>
            </a:r>
            <a:endParaRPr lang="en-GB"/>
          </a:p>
        </p:txBody>
      </p:sp>
      <p:sp>
        <p:nvSpPr>
          <p:cNvPr id="3" name="Text Placeholder 5">
            <a:extLst>
              <a:ext uri="{FF2B5EF4-FFF2-40B4-BE49-F238E27FC236}">
                <a16:creationId xmlns:a16="http://schemas.microsoft.com/office/drawing/2014/main" id="{3004C7B0-9E97-25AB-2B1F-7B915497ED5E}"/>
              </a:ext>
            </a:extLst>
          </p:cNvPr>
          <p:cNvSpPr>
            <a:spLocks noGrp="1"/>
          </p:cNvSpPr>
          <p:nvPr>
            <p:ph type="body" sz="quarter" idx="11" hasCustomPrompt="1"/>
          </p:nvPr>
        </p:nvSpPr>
        <p:spPr>
          <a:xfrm>
            <a:off x="431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2</a:t>
            </a:r>
            <a:endParaRPr lang="en-GB"/>
          </a:p>
        </p:txBody>
      </p:sp>
      <p:sp>
        <p:nvSpPr>
          <p:cNvPr id="10" name="Text Placeholder 5">
            <a:extLst>
              <a:ext uri="{FF2B5EF4-FFF2-40B4-BE49-F238E27FC236}">
                <a16:creationId xmlns:a16="http://schemas.microsoft.com/office/drawing/2014/main" id="{90515AC3-56C7-21BC-E4C2-0B83736CDD4C}"/>
              </a:ext>
            </a:extLst>
          </p:cNvPr>
          <p:cNvSpPr>
            <a:spLocks noGrp="1"/>
          </p:cNvSpPr>
          <p:nvPr>
            <p:ph type="body" sz="quarter" idx="12" hasCustomPrompt="1"/>
          </p:nvPr>
        </p:nvSpPr>
        <p:spPr>
          <a:xfrm>
            <a:off x="812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3</a:t>
            </a:r>
            <a:endParaRPr lang="en-GB"/>
          </a:p>
        </p:txBody>
      </p:sp>
      <p:sp>
        <p:nvSpPr>
          <p:cNvPr id="4" name="Footer Placeholder 4">
            <a:extLst>
              <a:ext uri="{FF2B5EF4-FFF2-40B4-BE49-F238E27FC236}">
                <a16:creationId xmlns:a16="http://schemas.microsoft.com/office/drawing/2014/main" id="{FD4FE870-67DB-4B70-C5F0-FE16FE29329E}"/>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7" name="Slide Number Placeholder 5">
            <a:extLst>
              <a:ext uri="{FF2B5EF4-FFF2-40B4-BE49-F238E27FC236}">
                <a16:creationId xmlns:a16="http://schemas.microsoft.com/office/drawing/2014/main" id="{E439BDCB-9914-3E26-FD33-90EC58980248}"/>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149230156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E1DB7B-E739-0333-3CA8-8A9FD9496246}"/>
              </a:ext>
            </a:extLst>
          </p:cNvPr>
          <p:cNvSpPr>
            <a:spLocks noGrp="1"/>
          </p:cNvSpPr>
          <p:nvPr>
            <p:ph type="pic" sz="quarter" idx="10" hasCustomPrompt="1"/>
          </p:nvPr>
        </p:nvSpPr>
        <p:spPr>
          <a:xfrm>
            <a:off x="508000" y="2032000"/>
            <a:ext cx="2032000" cy="2032000"/>
          </a:xfrm>
          <a:prstGeom prst="rect">
            <a:avLst/>
          </a:prstGeom>
        </p:spPr>
        <p:txBody>
          <a:bodyPr/>
          <a:lstStyle>
            <a:lvl1pPr marL="0" indent="0" algn="ctr">
              <a:buNone/>
              <a:defRPr sz="2000"/>
            </a:lvl1pPr>
          </a:lstStyle>
          <a:p>
            <a:r>
              <a:rPr lang="en-GB"/>
              <a:t>Click to insert QR code</a:t>
            </a:r>
          </a:p>
        </p:txBody>
      </p:sp>
      <p:sp>
        <p:nvSpPr>
          <p:cNvPr id="5" name="Picture Placeholder 3">
            <a:extLst>
              <a:ext uri="{FF2B5EF4-FFF2-40B4-BE49-F238E27FC236}">
                <a16:creationId xmlns:a16="http://schemas.microsoft.com/office/drawing/2014/main" id="{785A4F85-67CD-2B4E-643B-5741F4BA92FA}"/>
              </a:ext>
            </a:extLst>
          </p:cNvPr>
          <p:cNvSpPr>
            <a:spLocks noGrp="1"/>
          </p:cNvSpPr>
          <p:nvPr>
            <p:ph type="pic" sz="quarter" idx="11" hasCustomPrompt="1"/>
          </p:nvPr>
        </p:nvSpPr>
        <p:spPr>
          <a:xfrm>
            <a:off x="3556000" y="2032000"/>
            <a:ext cx="2032000" cy="2032000"/>
          </a:xfrm>
          <a:prstGeom prst="rect">
            <a:avLst/>
          </a:prstGeom>
        </p:spPr>
        <p:txBody>
          <a:bodyPr/>
          <a:lstStyle>
            <a:lvl1pPr marL="0" indent="0" algn="ctr">
              <a:buNone/>
              <a:defRPr sz="2000"/>
            </a:lvl1pPr>
          </a:lstStyle>
          <a:p>
            <a:r>
              <a:rPr lang="en-GB"/>
              <a:t>Click to insert QR code</a:t>
            </a:r>
          </a:p>
        </p:txBody>
      </p:sp>
      <p:sp>
        <p:nvSpPr>
          <p:cNvPr id="6" name="Picture Placeholder 3">
            <a:extLst>
              <a:ext uri="{FF2B5EF4-FFF2-40B4-BE49-F238E27FC236}">
                <a16:creationId xmlns:a16="http://schemas.microsoft.com/office/drawing/2014/main" id="{43C7DE5F-690C-BCFA-3C24-ECAADB58B92C}"/>
              </a:ext>
            </a:extLst>
          </p:cNvPr>
          <p:cNvSpPr>
            <a:spLocks noGrp="1"/>
          </p:cNvSpPr>
          <p:nvPr>
            <p:ph type="pic" sz="quarter" idx="12" hasCustomPrompt="1"/>
          </p:nvPr>
        </p:nvSpPr>
        <p:spPr>
          <a:xfrm>
            <a:off x="6604000" y="2032000"/>
            <a:ext cx="2032000" cy="2032000"/>
          </a:xfrm>
          <a:prstGeom prst="rect">
            <a:avLst/>
          </a:prstGeom>
        </p:spPr>
        <p:txBody>
          <a:bodyPr/>
          <a:lstStyle>
            <a:lvl1pPr marL="0" indent="0" algn="ctr">
              <a:buNone/>
              <a:defRPr sz="2000"/>
            </a:lvl1pPr>
          </a:lstStyle>
          <a:p>
            <a:r>
              <a:rPr lang="en-GB"/>
              <a:t>Click to insert QR code</a:t>
            </a:r>
          </a:p>
        </p:txBody>
      </p:sp>
      <p:sp>
        <p:nvSpPr>
          <p:cNvPr id="7" name="Picture Placeholder 3">
            <a:extLst>
              <a:ext uri="{FF2B5EF4-FFF2-40B4-BE49-F238E27FC236}">
                <a16:creationId xmlns:a16="http://schemas.microsoft.com/office/drawing/2014/main" id="{BF4BF040-C19C-30DF-904A-EF89016994AF}"/>
              </a:ext>
            </a:extLst>
          </p:cNvPr>
          <p:cNvSpPr>
            <a:spLocks noGrp="1"/>
          </p:cNvSpPr>
          <p:nvPr>
            <p:ph type="pic" sz="quarter" idx="13" hasCustomPrompt="1"/>
          </p:nvPr>
        </p:nvSpPr>
        <p:spPr>
          <a:xfrm>
            <a:off x="9652000" y="2032000"/>
            <a:ext cx="2032000" cy="2032000"/>
          </a:xfrm>
          <a:prstGeom prst="rect">
            <a:avLst/>
          </a:prstGeom>
        </p:spPr>
        <p:txBody>
          <a:bodyPr/>
          <a:lstStyle>
            <a:lvl1pPr marL="0" indent="0" algn="ctr">
              <a:buNone/>
              <a:defRPr sz="2000"/>
            </a:lvl1pPr>
          </a:lstStyle>
          <a:p>
            <a:r>
              <a:rPr lang="en-GB"/>
              <a:t>Click to insert QR code</a:t>
            </a:r>
          </a:p>
        </p:txBody>
      </p:sp>
      <p:sp>
        <p:nvSpPr>
          <p:cNvPr id="13" name="Footer Placeholder 4">
            <a:extLst>
              <a:ext uri="{FF2B5EF4-FFF2-40B4-BE49-F238E27FC236}">
                <a16:creationId xmlns:a16="http://schemas.microsoft.com/office/drawing/2014/main" id="{80CC40B0-E3D2-96D1-4E50-921025E3EF07}"/>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4" name="Slide Number Placeholder 5">
            <a:extLst>
              <a:ext uri="{FF2B5EF4-FFF2-40B4-BE49-F238E27FC236}">
                <a16:creationId xmlns:a16="http://schemas.microsoft.com/office/drawing/2014/main" id="{65BAB850-14F0-F3A3-FD29-0551A1A7C0CC}"/>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 name="Title 1">
            <a:extLst>
              <a:ext uri="{FF2B5EF4-FFF2-40B4-BE49-F238E27FC236}">
                <a16:creationId xmlns:a16="http://schemas.microsoft.com/office/drawing/2014/main" id="{BFB4554C-634B-F2F7-36F0-B3978AD62630}"/>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Resources header</a:t>
            </a:r>
            <a:endParaRPr lang="en-GB"/>
          </a:p>
        </p:txBody>
      </p:sp>
    </p:spTree>
    <p:extLst>
      <p:ext uri="{BB962C8B-B14F-4D97-AF65-F5344CB8AC3E}">
        <p14:creationId xmlns:p14="http://schemas.microsoft.com/office/powerpoint/2010/main" val="219868502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10160001" cy="255600"/>
          </a:xfrm>
          <a:prstGeom prst="rect">
            <a:avLst/>
          </a:prstGeom>
        </p:spPr>
        <p:txBody>
          <a:bodyPr lIns="0" tIns="0" rIns="0" bIns="0" anchor="t" anchorCtr="0"/>
          <a:lstStyle>
            <a:lvl1pPr marL="0" indent="0">
              <a:buNone/>
              <a:defRPr sz="2000" b="1" i="0">
                <a:solidFill>
                  <a:schemeClr val="tx1"/>
                </a:solidFill>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10160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466FD053-C59F-9D6D-EB74-1C4B54146A3E}"/>
              </a:ext>
              <a:ext uri="{C183D7F6-B498-43B3-948B-1728B52AA6E4}">
                <adec:decorative xmlns:adec="http://schemas.microsoft.com/office/drawing/2017/decorative" val="1"/>
              </a:ext>
            </a:extLst>
          </p:cNvPr>
          <p:cNvSpPr/>
          <p:nvPr userDrawn="1"/>
        </p:nvSpPr>
        <p:spPr>
          <a:xfrm rot="10800000">
            <a:off x="11937998" y="762001"/>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141FCF-EBA5-60FC-6BFB-93AA60E54A13}"/>
              </a:ext>
              <a:ext uri="{C183D7F6-B498-43B3-948B-1728B52AA6E4}">
                <adec:decorative xmlns:adec="http://schemas.microsoft.com/office/drawing/2017/decorative" val="1"/>
              </a:ext>
            </a:extLst>
          </p:cNvPr>
          <p:cNvSpPr/>
          <p:nvPr userDrawn="1"/>
        </p:nvSpPr>
        <p:spPr>
          <a:xfrm rot="10800000">
            <a:off x="11683998" y="508000"/>
            <a:ext cx="254000" cy="25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CCE048-220C-021A-837D-79CD912E441F}"/>
              </a:ext>
              <a:ext uri="{C183D7F6-B498-43B3-948B-1728B52AA6E4}">
                <adec:decorative xmlns:adec="http://schemas.microsoft.com/office/drawing/2017/decorative" val="1"/>
              </a:ext>
            </a:extLst>
          </p:cNvPr>
          <p:cNvSpPr/>
          <p:nvPr userDrawn="1"/>
        </p:nvSpPr>
        <p:spPr>
          <a:xfrm rot="10800000">
            <a:off x="11937993" y="0"/>
            <a:ext cx="254000" cy="254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9382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160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7999" y="1524000"/>
            <a:ext cx="5334001" cy="255600"/>
          </a:xfrm>
          <a:prstGeom prst="rect">
            <a:avLst/>
          </a:prstGeom>
        </p:spPr>
        <p:txBody>
          <a:bodyPr lIns="0" tIns="0" rIns="0" bIns="0" anchor="t" anchorCtr="0"/>
          <a:lstStyle>
            <a:lvl1pPr marL="0" indent="0">
              <a:buNone/>
              <a:defRPr sz="2000" b="1" i="0">
                <a:solidFill>
                  <a:schemeClr val="tx1"/>
                </a:solidFill>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a:extLst>
              <a:ext uri="{FF2B5EF4-FFF2-40B4-BE49-F238E27FC236}">
                <a16:creationId xmlns:a16="http://schemas.microsoft.com/office/drawing/2014/main" id="{466FD053-C59F-9D6D-EB74-1C4B54146A3E}"/>
              </a:ext>
              <a:ext uri="{C183D7F6-B498-43B3-948B-1728B52AA6E4}">
                <adec:decorative xmlns:adec="http://schemas.microsoft.com/office/drawing/2017/decorative" val="1"/>
              </a:ext>
            </a:extLst>
          </p:cNvPr>
          <p:cNvSpPr/>
          <p:nvPr userDrawn="1"/>
        </p:nvSpPr>
        <p:spPr>
          <a:xfrm rot="10800000">
            <a:off x="11684000" y="508001"/>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7141FCF-EBA5-60FC-6BFB-93AA60E54A13}"/>
              </a:ext>
              <a:ext uri="{C183D7F6-B498-43B3-948B-1728B52AA6E4}">
                <adec:decorative xmlns:adec="http://schemas.microsoft.com/office/drawing/2017/decorative" val="1"/>
              </a:ext>
            </a:extLst>
          </p:cNvPr>
          <p:cNvSpPr/>
          <p:nvPr userDrawn="1"/>
        </p:nvSpPr>
        <p:spPr>
          <a:xfrm rot="10800000">
            <a:off x="11430000" y="508001"/>
            <a:ext cx="254000" cy="254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CCE048-220C-021A-837D-79CD912E441F}"/>
              </a:ext>
              <a:ext uri="{C183D7F6-B498-43B3-948B-1728B52AA6E4}">
                <adec:decorative xmlns:adec="http://schemas.microsoft.com/office/drawing/2017/decorative" val="1"/>
              </a:ext>
            </a:extLst>
          </p:cNvPr>
          <p:cNvSpPr/>
          <p:nvPr userDrawn="1"/>
        </p:nvSpPr>
        <p:spPr>
          <a:xfrm rot="10800000">
            <a:off x="11938000" y="508001"/>
            <a:ext cx="254000" cy="25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D9801A46-6D95-A0FE-8F77-657D623F62C7}"/>
              </a:ext>
            </a:extLst>
          </p:cNvPr>
          <p:cNvSpPr>
            <a:spLocks noGrp="1"/>
          </p:cNvSpPr>
          <p:nvPr userDrawn="1">
            <p:ph idx="14" hasCustomPrompt="1"/>
          </p:nvPr>
        </p:nvSpPr>
        <p:spPr>
          <a:xfrm>
            <a:off x="6352903" y="2031999"/>
            <a:ext cx="5334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2">
            <a:extLst>
              <a:ext uri="{FF2B5EF4-FFF2-40B4-BE49-F238E27FC236}">
                <a16:creationId xmlns:a16="http://schemas.microsoft.com/office/drawing/2014/main" id="{4B74589B-7F48-0071-2B7C-6D1D00946EB7}"/>
              </a:ext>
            </a:extLst>
          </p:cNvPr>
          <p:cNvSpPr>
            <a:spLocks noGrp="1"/>
          </p:cNvSpPr>
          <p:nvPr userDrawn="1">
            <p:ph type="body" idx="15" hasCustomPrompt="1"/>
          </p:nvPr>
        </p:nvSpPr>
        <p:spPr>
          <a:xfrm>
            <a:off x="6352903" y="1524000"/>
            <a:ext cx="5334001" cy="255600"/>
          </a:xfrm>
          <a:prstGeom prst="rect">
            <a:avLst/>
          </a:prstGeom>
        </p:spPr>
        <p:txBody>
          <a:bodyPr lIns="0" tIns="0" rIns="0" bIns="0" anchor="t" anchorCtr="0"/>
          <a:lstStyle>
            <a:lvl1pPr marL="0" indent="0">
              <a:buNone/>
              <a:defRPr sz="2000" b="1" i="0">
                <a:solidFill>
                  <a:schemeClr val="tx1"/>
                </a:solidFill>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Tree>
    <p:extLst>
      <p:ext uri="{BB962C8B-B14F-4D97-AF65-F5344CB8AC3E}">
        <p14:creationId xmlns:p14="http://schemas.microsoft.com/office/powerpoint/2010/main" val="24815686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B">
    <p:bg>
      <p:bgPr>
        <a:solidFill>
          <a:schemeClr val="bg1"/>
        </a:solidFill>
        <a:effectLst/>
      </p:bgPr>
    </p:bg>
    <p:spTree>
      <p:nvGrpSpPr>
        <p:cNvPr id="1" name=""/>
        <p:cNvGrpSpPr/>
        <p:nvPr/>
      </p:nvGrpSpPr>
      <p:grpSpPr>
        <a:xfrm>
          <a:off x="0" y="0"/>
          <a:ext cx="0" cy="0"/>
          <a:chOff x="0" y="0"/>
          <a:chExt cx="0" cy="0"/>
        </a:xfrm>
      </p:grpSpPr>
      <p:pic>
        <p:nvPicPr>
          <p:cNvPr id="12" name="Graphic 11" descr="Jisc logo&#10;">
            <a:extLst>
              <a:ext uri="{FF2B5EF4-FFF2-40B4-BE49-F238E27FC236}">
                <a16:creationId xmlns:a16="http://schemas.microsoft.com/office/drawing/2014/main" id="{C9253AD7-665C-FD6F-34AA-744C1F032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233" y="-1752"/>
            <a:ext cx="760400" cy="760400"/>
          </a:xfrm>
          <a:prstGeom prst="rect">
            <a:avLst/>
          </a:prstGeom>
        </p:spPr>
      </p:pic>
      <p:grpSp>
        <p:nvGrpSpPr>
          <p:cNvPr id="18" name="Group 17">
            <a:extLst>
              <a:ext uri="{FF2B5EF4-FFF2-40B4-BE49-F238E27FC236}">
                <a16:creationId xmlns:a16="http://schemas.microsoft.com/office/drawing/2014/main" id="{D3722F32-4C1F-B455-5ED1-8CE990314978}"/>
              </a:ext>
              <a:ext uri="{C183D7F6-B498-43B3-948B-1728B52AA6E4}">
                <adec:decorative xmlns:adec="http://schemas.microsoft.com/office/drawing/2017/decorative" val="1"/>
              </a:ext>
            </a:extLst>
          </p:cNvPr>
          <p:cNvGrpSpPr/>
          <p:nvPr userDrawn="1"/>
        </p:nvGrpSpPr>
        <p:grpSpPr>
          <a:xfrm>
            <a:off x="0" y="4576399"/>
            <a:ext cx="760534" cy="2281602"/>
            <a:chOff x="0" y="4576399"/>
            <a:chExt cx="760534" cy="2281602"/>
          </a:xfrm>
        </p:grpSpPr>
        <p:sp>
          <p:nvSpPr>
            <p:cNvPr id="15" name="Rectangle 14">
              <a:extLst>
                <a:ext uri="{FF2B5EF4-FFF2-40B4-BE49-F238E27FC236}">
                  <a16:creationId xmlns:a16="http://schemas.microsoft.com/office/drawing/2014/main" id="{38952161-A07F-DE36-F888-974E3267BC1C}"/>
                </a:ext>
              </a:extLst>
            </p:cNvPr>
            <p:cNvSpPr/>
            <p:nvPr userDrawn="1"/>
          </p:nvSpPr>
          <p:spPr>
            <a:xfrm rot="5400000">
              <a:off x="0" y="6097467"/>
              <a:ext cx="760534" cy="760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C2C8A5C-7354-CA80-B16D-BD127FEB99C2}"/>
                </a:ext>
              </a:extLst>
            </p:cNvPr>
            <p:cNvSpPr/>
            <p:nvPr userDrawn="1"/>
          </p:nvSpPr>
          <p:spPr>
            <a:xfrm rot="5400000">
              <a:off x="0" y="5336933"/>
              <a:ext cx="760534" cy="76053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068AD5-54B8-6AE3-7C2A-84F1718E9D0B}"/>
                </a:ext>
              </a:extLst>
            </p:cNvPr>
            <p:cNvSpPr/>
            <p:nvPr userDrawn="1"/>
          </p:nvSpPr>
          <p:spPr>
            <a:xfrm rot="5400000">
              <a:off x="0" y="4576399"/>
              <a:ext cx="760534" cy="7605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9864044B-F246-8461-3009-926815A07A79}"/>
              </a:ext>
              <a:ext uri="{C183D7F6-B498-43B3-948B-1728B52AA6E4}">
                <adec:decorative xmlns:adec="http://schemas.microsoft.com/office/drawing/2017/decorative" val="1"/>
              </a:ext>
            </a:extLst>
          </p:cNvPr>
          <p:cNvSpPr/>
          <p:nvPr userDrawn="1"/>
        </p:nvSpPr>
        <p:spPr>
          <a:xfrm>
            <a:off x="760534" y="1526934"/>
            <a:ext cx="3810000" cy="3809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C3AB07D1-6EA7-E351-53D3-CB8E5E8B37CC}"/>
              </a:ext>
            </a:extLst>
          </p:cNvPr>
          <p:cNvSpPr>
            <a:spLocks noGrp="1"/>
          </p:cNvSpPr>
          <p:nvPr userDrawn="1">
            <p:ph type="title" hasCustomPrompt="1"/>
          </p:nvPr>
        </p:nvSpPr>
        <p:spPr>
          <a:xfrm>
            <a:off x="1016000" y="1785108"/>
            <a:ext cx="3302000" cy="2024892"/>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GB"/>
              <a:t>Presentation title</a:t>
            </a:r>
          </a:p>
        </p:txBody>
      </p:sp>
      <p:sp>
        <p:nvSpPr>
          <p:cNvPr id="8" name="Text Placeholder 15">
            <a:extLst>
              <a:ext uri="{FF2B5EF4-FFF2-40B4-BE49-F238E27FC236}">
                <a16:creationId xmlns:a16="http://schemas.microsoft.com/office/drawing/2014/main" id="{CD9AA52E-692F-B8D9-7B3F-3EA98EB21AA2}"/>
              </a:ext>
            </a:extLst>
          </p:cNvPr>
          <p:cNvSpPr>
            <a:spLocks noGrp="1"/>
          </p:cNvSpPr>
          <p:nvPr userDrawn="1">
            <p:ph type="body" sz="quarter" idx="11" hasCustomPrompt="1"/>
          </p:nvPr>
        </p:nvSpPr>
        <p:spPr>
          <a:xfrm>
            <a:off x="1016000" y="4079510"/>
            <a:ext cx="3302000" cy="1000490"/>
          </a:xfrm>
          <a:prstGeom prst="rect">
            <a:avLst/>
          </a:prstGeom>
        </p:spPr>
        <p:txBody>
          <a:bodyPr lIns="0" anchor="b"/>
          <a:lstStyle>
            <a:lvl1pPr marL="0" indent="0">
              <a:buFontTx/>
              <a:buNone/>
              <a:defRPr sz="2000">
                <a:solidFill>
                  <a:schemeClr val="tx1"/>
                </a:solidFill>
              </a:defRPr>
            </a:lvl1pPr>
          </a:lstStyle>
          <a:p>
            <a:pPr lvl="0"/>
            <a:r>
              <a:rPr lang="en-GB"/>
              <a:t>Speaker name and title</a:t>
            </a:r>
          </a:p>
        </p:txBody>
      </p:sp>
      <p:grpSp>
        <p:nvGrpSpPr>
          <p:cNvPr id="2" name="Group 1">
            <a:extLst>
              <a:ext uri="{FF2B5EF4-FFF2-40B4-BE49-F238E27FC236}">
                <a16:creationId xmlns:a16="http://schemas.microsoft.com/office/drawing/2014/main" id="{6038CA01-0658-7DDC-DE5D-F2E442E40270}"/>
              </a:ext>
              <a:ext uri="{C183D7F6-B498-43B3-948B-1728B52AA6E4}">
                <adec:decorative xmlns:adec="http://schemas.microsoft.com/office/drawing/2017/decorative" val="1"/>
              </a:ext>
            </a:extLst>
          </p:cNvPr>
          <p:cNvGrpSpPr/>
          <p:nvPr userDrawn="1"/>
        </p:nvGrpSpPr>
        <p:grpSpPr>
          <a:xfrm rot="16200000">
            <a:off x="11684000" y="1778000"/>
            <a:ext cx="762000" cy="254000"/>
            <a:chOff x="10667998" y="6351600"/>
            <a:chExt cx="1524002" cy="508000"/>
          </a:xfrm>
        </p:grpSpPr>
        <p:sp>
          <p:nvSpPr>
            <p:cNvPr id="4" name="Rectangle 3">
              <a:extLst>
                <a:ext uri="{FF2B5EF4-FFF2-40B4-BE49-F238E27FC236}">
                  <a16:creationId xmlns:a16="http://schemas.microsoft.com/office/drawing/2014/main" id="{9ABDA15F-07CB-E7CA-A5D1-861F43F13896}"/>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B8957355-FB7B-397B-82ED-ADBEFEA41FFF}"/>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F72EEF6-B678-5211-F7BB-A1233C272003}"/>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6182493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COLUMN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0414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2"/>
            <a:ext cx="6858000" cy="253997"/>
          </a:xfrm>
          <a:prstGeom prst="rect">
            <a:avLst/>
          </a:prstGeom>
        </p:spPr>
        <p:txBody>
          <a:bodyPr lIns="0" tIns="0" rIns="0" bIns="0" anchor="t" anchorCtr="0"/>
          <a:lstStyle>
            <a:lvl1pPr marL="0" indent="0">
              <a:buNone/>
              <a:defRPr sz="2000" b="1" i="0">
                <a:solidFill>
                  <a:schemeClr val="tx1"/>
                </a:solidFill>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6858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7873601" y="2031955"/>
            <a:ext cx="3810399" cy="3810046"/>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 </a:t>
            </a:r>
            <a:br>
              <a:rPr lang="en-GB"/>
            </a:br>
            <a:endParaRPr lang="en-GB"/>
          </a:p>
        </p:txBody>
      </p:sp>
      <p:sp>
        <p:nvSpPr>
          <p:cNvPr id="16" name="Rectangle 15">
            <a:extLst>
              <a:ext uri="{FF2B5EF4-FFF2-40B4-BE49-F238E27FC236}">
                <a16:creationId xmlns:a16="http://schemas.microsoft.com/office/drawing/2014/main" id="{F14F1BC6-4731-CAA9-4A85-1940A897F543}"/>
              </a:ext>
              <a:ext uri="{C183D7F6-B498-43B3-948B-1728B52AA6E4}">
                <adec:decorative xmlns:adec="http://schemas.microsoft.com/office/drawing/2017/decorative" val="1"/>
              </a:ext>
            </a:extLst>
          </p:cNvPr>
          <p:cNvSpPr/>
          <p:nvPr userDrawn="1"/>
        </p:nvSpPr>
        <p:spPr>
          <a:xfrm rot="5400000">
            <a:off x="11938000" y="1777955"/>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E323C8C-0573-3319-FB10-46724188C0C0}"/>
              </a:ext>
              <a:ext uri="{C183D7F6-B498-43B3-948B-1728B52AA6E4}">
                <adec:decorative xmlns:adec="http://schemas.microsoft.com/office/drawing/2017/decorative" val="1"/>
              </a:ext>
            </a:extLst>
          </p:cNvPr>
          <p:cNvSpPr/>
          <p:nvPr userDrawn="1"/>
        </p:nvSpPr>
        <p:spPr>
          <a:xfrm rot="5400000">
            <a:off x="11938000" y="2031955"/>
            <a:ext cx="254000" cy="254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D815956-AD8B-0E2C-9A30-1DE936010D70}"/>
              </a:ext>
              <a:ext uri="{C183D7F6-B498-43B3-948B-1728B52AA6E4}">
                <adec:decorative xmlns:adec="http://schemas.microsoft.com/office/drawing/2017/decorative" val="1"/>
              </a:ext>
            </a:extLst>
          </p:cNvPr>
          <p:cNvSpPr/>
          <p:nvPr userDrawn="1"/>
        </p:nvSpPr>
        <p:spPr>
          <a:xfrm rot="5400000">
            <a:off x="11938000" y="1523955"/>
            <a:ext cx="254000" cy="25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80834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AND 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4826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7" name="Text Placeholder 2">
            <a:extLst>
              <a:ext uri="{FF2B5EF4-FFF2-40B4-BE49-F238E27FC236}">
                <a16:creationId xmlns:a16="http://schemas.microsoft.com/office/drawing/2014/main" id="{FCF199EC-0CC6-E249-9E07-19DB95DAD6DF}"/>
              </a:ext>
            </a:extLst>
          </p:cNvPr>
          <p:cNvSpPr>
            <a:spLocks noGrp="1"/>
          </p:cNvSpPr>
          <p:nvPr>
            <p:ph type="body" idx="13" hasCustomPrompt="1"/>
          </p:nvPr>
        </p:nvSpPr>
        <p:spPr>
          <a:xfrm>
            <a:off x="508000" y="1524000"/>
            <a:ext cx="4826000" cy="254000"/>
          </a:xfrm>
          <a:prstGeom prst="rect">
            <a:avLst/>
          </a:prstGeom>
        </p:spPr>
        <p:txBody>
          <a:bodyPr lIns="0" tIns="0" rIns="0" bIns="0" anchor="t" anchorCtr="0"/>
          <a:lstStyle>
            <a:lvl1pPr marL="0" indent="0">
              <a:buNone/>
              <a:defRPr sz="2000" b="1" i="0">
                <a:solidFill>
                  <a:schemeClr val="tx1"/>
                </a:solidFill>
                <a:latin typeface="Roboto" panose="02000000000000000000" pitchFamily="2" charset="0"/>
                <a:ea typeface="Roboto"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err="1"/>
              <a:t>Subheader</a:t>
            </a:r>
            <a:endParaRPr lang="en-US"/>
          </a:p>
        </p:txBody>
      </p:sp>
      <p:sp>
        <p:nvSpPr>
          <p:cNvPr id="8" name="Content Placeholder 2">
            <a:extLst>
              <a:ext uri="{FF2B5EF4-FFF2-40B4-BE49-F238E27FC236}">
                <a16:creationId xmlns:a16="http://schemas.microsoft.com/office/drawing/2014/main" id="{F7B377CF-2490-426A-9D9B-C329528E167B}"/>
              </a:ext>
            </a:extLst>
          </p:cNvPr>
          <p:cNvSpPr>
            <a:spLocks noGrp="1"/>
          </p:cNvSpPr>
          <p:nvPr>
            <p:ph idx="1" hasCustomPrompt="1"/>
          </p:nvPr>
        </p:nvSpPr>
        <p:spPr>
          <a:xfrm>
            <a:off x="508000" y="2031999"/>
            <a:ext cx="4826000" cy="3810001"/>
          </a:xfrm>
          <a:prstGeom prst="rect">
            <a:avLst/>
          </a:prstGeom>
        </p:spPr>
        <p:txBody>
          <a:bodyPr lIns="0" tIns="0" rIns="0" bIns="0"/>
          <a:lstStyle>
            <a:lvl1pPr marL="177792" indent="-177792" defTabSz="359974">
              <a:lnSpc>
                <a:spcPct val="100000"/>
              </a:lnSpc>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Main content area</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842000" y="0"/>
            <a:ext cx="5842117" cy="5841623"/>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 </a:t>
            </a:r>
          </a:p>
        </p:txBody>
      </p:sp>
      <p:sp>
        <p:nvSpPr>
          <p:cNvPr id="10" name="Rectangle 9">
            <a:extLst>
              <a:ext uri="{FF2B5EF4-FFF2-40B4-BE49-F238E27FC236}">
                <a16:creationId xmlns:a16="http://schemas.microsoft.com/office/drawing/2014/main" id="{D8670A73-7A9D-CA3B-07A0-D7C87699D2FD}"/>
              </a:ext>
              <a:ext uri="{C183D7F6-B498-43B3-948B-1728B52AA6E4}">
                <adec:decorative xmlns:adec="http://schemas.microsoft.com/office/drawing/2017/decorative" val="1"/>
              </a:ext>
            </a:extLst>
          </p:cNvPr>
          <p:cNvSpPr/>
          <p:nvPr userDrawn="1"/>
        </p:nvSpPr>
        <p:spPr>
          <a:xfrm rot="5400000">
            <a:off x="11684000" y="1014413"/>
            <a:ext cx="254000" cy="25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C071F9-C891-2D5C-0210-739102BC7A4F}"/>
              </a:ext>
              <a:ext uri="{C183D7F6-B498-43B3-948B-1728B52AA6E4}">
                <adec:decorative xmlns:adec="http://schemas.microsoft.com/office/drawing/2017/decorative" val="1"/>
              </a:ext>
            </a:extLst>
          </p:cNvPr>
          <p:cNvSpPr/>
          <p:nvPr userDrawn="1"/>
        </p:nvSpPr>
        <p:spPr>
          <a:xfrm rot="16200000">
            <a:off x="11684000" y="508001"/>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DB0F76-56D0-ADED-2524-1BA3D37BA314}"/>
              </a:ext>
              <a:ext uri="{C183D7F6-B498-43B3-948B-1728B52AA6E4}">
                <adec:decorative xmlns:adec="http://schemas.microsoft.com/office/drawing/2017/decorative" val="1"/>
              </a:ext>
            </a:extLst>
          </p:cNvPr>
          <p:cNvSpPr/>
          <p:nvPr userDrawn="1"/>
        </p:nvSpPr>
        <p:spPr>
          <a:xfrm rot="16200000">
            <a:off x="11684000" y="761207"/>
            <a:ext cx="254000" cy="254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47408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508001"/>
            <a:ext cx="11176000" cy="481714"/>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5" name="Footer Placeholder 4">
            <a:extLst>
              <a:ext uri="{FF2B5EF4-FFF2-40B4-BE49-F238E27FC236}">
                <a16:creationId xmlns:a16="http://schemas.microsoft.com/office/drawing/2014/main" id="{C772AD00-41ED-1D4B-8053-AD09A51DA5A6}"/>
              </a:ext>
            </a:extLst>
          </p:cNvPr>
          <p:cNvSpPr>
            <a:spLocks noGrp="1"/>
          </p:cNvSpPr>
          <p:nvPr>
            <p:ph type="ftr" sz="quarter" idx="11"/>
          </p:nvPr>
        </p:nvSpPr>
        <p:spPr>
          <a:xfrm>
            <a:off x="1016000" y="6350000"/>
            <a:ext cx="5842000" cy="255600"/>
          </a:xfrm>
        </p:spPr>
        <p:txBody>
          <a:bodyPr/>
          <a:lstStyle>
            <a:lvl1pPr>
              <a:defRPr/>
            </a:lvl1pPr>
          </a:lstStyle>
          <a:p>
            <a:r>
              <a:rPr lang="en-GB"/>
              <a:t>Jisc presentation template: dynamic</a:t>
            </a:r>
          </a:p>
        </p:txBody>
      </p:sp>
      <p:sp>
        <p:nvSpPr>
          <p:cNvPr id="6" name="Slide Number Placeholder 5">
            <a:extLst>
              <a:ext uri="{FF2B5EF4-FFF2-40B4-BE49-F238E27FC236}">
                <a16:creationId xmlns:a16="http://schemas.microsoft.com/office/drawing/2014/main" id="{D0845B74-E028-E24B-BE9C-E0C09F0D90A3}"/>
              </a:ext>
            </a:extLst>
          </p:cNvPr>
          <p:cNvSpPr>
            <a:spLocks noGrp="1"/>
          </p:cNvSpPr>
          <p:nvPr>
            <p:ph type="sldNum" sz="quarter" idx="12"/>
          </p:nvPr>
        </p:nvSpPr>
        <p:spPr/>
        <p:txBody>
          <a:bodyPr/>
          <a:lstStyle/>
          <a:p>
            <a:fld id="{0BD7AF65-ABD8-9745-9161-1D3466EAFE0E}" type="slidenum">
              <a:rPr lang="en-GB" smtClean="0"/>
              <a:t>‹#›</a:t>
            </a:fld>
            <a:endParaRPr lang="en-GB"/>
          </a:p>
        </p:txBody>
      </p:sp>
      <p:sp>
        <p:nvSpPr>
          <p:cNvPr id="3" name="Picture Placeholder 2">
            <a:extLst>
              <a:ext uri="{FF2B5EF4-FFF2-40B4-BE49-F238E27FC236}">
                <a16:creationId xmlns:a16="http://schemas.microsoft.com/office/drawing/2014/main" id="{59EA52A0-223B-AA08-188E-706BC402AB5F}"/>
              </a:ext>
            </a:extLst>
          </p:cNvPr>
          <p:cNvSpPr>
            <a:spLocks noGrp="1"/>
          </p:cNvSpPr>
          <p:nvPr>
            <p:ph type="pic" sz="quarter" idx="14" hasCustomPrompt="1"/>
          </p:nvPr>
        </p:nvSpPr>
        <p:spPr>
          <a:xfrm>
            <a:off x="508000" y="1524000"/>
            <a:ext cx="11176000" cy="4317624"/>
          </a:xfrm>
          <a:prstGeom prst="rect">
            <a:avLst/>
          </a:prstGeom>
          <a:solidFill>
            <a:schemeClr val="bg1">
              <a:lumMod val="95000"/>
            </a:schemeClr>
          </a:solidFill>
          <a:ln w="508000">
            <a:noFill/>
            <a:miter lim="800000"/>
          </a:ln>
        </p:spPr>
        <p:txBody>
          <a:bodyPr/>
          <a:lstStyle>
            <a:lvl1pPr marL="0" indent="0">
              <a:buNone/>
              <a:defRPr sz="2000">
                <a:latin typeface="Roboto" panose="02000000000000000000" pitchFamily="2" charset="0"/>
                <a:ea typeface="Roboto" panose="02000000000000000000" pitchFamily="2" charset="0"/>
              </a:defRPr>
            </a:lvl1pPr>
          </a:lstStyle>
          <a:p>
            <a:r>
              <a:rPr lang="en-GB"/>
              <a:t>Insert image</a:t>
            </a:r>
          </a:p>
        </p:txBody>
      </p:sp>
      <p:grpSp>
        <p:nvGrpSpPr>
          <p:cNvPr id="4" name="Group 3">
            <a:extLst>
              <a:ext uri="{FF2B5EF4-FFF2-40B4-BE49-F238E27FC236}">
                <a16:creationId xmlns:a16="http://schemas.microsoft.com/office/drawing/2014/main" id="{A5F6CE66-AB13-3334-A206-D43BAA8CC3C9}"/>
              </a:ext>
              <a:ext uri="{C183D7F6-B498-43B3-948B-1728B52AA6E4}">
                <adec:decorative xmlns:adec="http://schemas.microsoft.com/office/drawing/2017/decorative" val="1"/>
              </a:ext>
            </a:extLst>
          </p:cNvPr>
          <p:cNvGrpSpPr/>
          <p:nvPr userDrawn="1"/>
        </p:nvGrpSpPr>
        <p:grpSpPr>
          <a:xfrm rot="16200000">
            <a:off x="11430000" y="5333624"/>
            <a:ext cx="762000" cy="254000"/>
            <a:chOff x="10667998" y="6351600"/>
            <a:chExt cx="1524002" cy="508000"/>
          </a:xfrm>
        </p:grpSpPr>
        <p:sp>
          <p:nvSpPr>
            <p:cNvPr id="7" name="Rectangle 6">
              <a:extLst>
                <a:ext uri="{FF2B5EF4-FFF2-40B4-BE49-F238E27FC236}">
                  <a16:creationId xmlns:a16="http://schemas.microsoft.com/office/drawing/2014/main" id="{A40F8C49-5920-9BD2-87DF-DC5AA8F933C4}"/>
                </a:ext>
                <a:ext uri="{C183D7F6-B498-43B3-948B-1728B52AA6E4}">
                  <adec:decorative xmlns:adec="http://schemas.microsoft.com/office/drawing/2017/decorative" val="1"/>
                </a:ext>
              </a:extLst>
            </p:cNvPr>
            <p:cNvSpPr/>
            <p:nvPr userDrawn="1"/>
          </p:nvSpPr>
          <p:spPr>
            <a:xfrm>
              <a:off x="11175999" y="63516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C3C04D4-9857-878E-F65A-1D77E0AEE555}"/>
                </a:ext>
                <a:ext uri="{C183D7F6-B498-43B3-948B-1728B52AA6E4}">
                  <adec:decorative xmlns:adec="http://schemas.microsoft.com/office/drawing/2017/decorative" val="1"/>
                </a:ext>
              </a:extLst>
            </p:cNvPr>
            <p:cNvSpPr/>
            <p:nvPr userDrawn="1"/>
          </p:nvSpPr>
          <p:spPr>
            <a:xfrm>
              <a:off x="11684000" y="6351600"/>
              <a:ext cx="508000" cy="50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6819637-BBEB-6BF2-9470-A33E43199C1F}"/>
                </a:ext>
                <a:ext uri="{C183D7F6-B498-43B3-948B-1728B52AA6E4}">
                  <adec:decorative xmlns:adec="http://schemas.microsoft.com/office/drawing/2017/decorative" val="1"/>
                </a:ext>
              </a:extLst>
            </p:cNvPr>
            <p:cNvSpPr/>
            <p:nvPr userDrawn="1"/>
          </p:nvSpPr>
          <p:spPr>
            <a:xfrm>
              <a:off x="10667998" y="6351600"/>
              <a:ext cx="508000" cy="5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559621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TAKEAWAY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15620" y="515620"/>
            <a:ext cx="10914380" cy="50038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Key takeaway header</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8000" y="2032000"/>
            <a:ext cx="3556000" cy="3556000"/>
          </a:xfrm>
          <a:prstGeom prst="rect">
            <a:avLst/>
          </a:prstGeom>
          <a:solidFill>
            <a:schemeClr val="accent5"/>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1</a:t>
            </a:r>
            <a:endParaRPr lang="en-GB"/>
          </a:p>
        </p:txBody>
      </p:sp>
      <p:sp>
        <p:nvSpPr>
          <p:cNvPr id="3" name="Text Placeholder 5">
            <a:extLst>
              <a:ext uri="{FF2B5EF4-FFF2-40B4-BE49-F238E27FC236}">
                <a16:creationId xmlns:a16="http://schemas.microsoft.com/office/drawing/2014/main" id="{3004C7B0-9E97-25AB-2B1F-7B915497ED5E}"/>
              </a:ext>
            </a:extLst>
          </p:cNvPr>
          <p:cNvSpPr>
            <a:spLocks noGrp="1"/>
          </p:cNvSpPr>
          <p:nvPr>
            <p:ph type="body" sz="quarter" idx="11" hasCustomPrompt="1"/>
          </p:nvPr>
        </p:nvSpPr>
        <p:spPr>
          <a:xfrm>
            <a:off x="4318000" y="2032000"/>
            <a:ext cx="3556000" cy="3556000"/>
          </a:xfrm>
          <a:prstGeom prst="rect">
            <a:avLst/>
          </a:prstGeom>
          <a:solidFill>
            <a:schemeClr val="accent5"/>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2</a:t>
            </a:r>
            <a:endParaRPr lang="en-GB"/>
          </a:p>
        </p:txBody>
      </p:sp>
      <p:sp>
        <p:nvSpPr>
          <p:cNvPr id="10" name="Text Placeholder 5">
            <a:extLst>
              <a:ext uri="{FF2B5EF4-FFF2-40B4-BE49-F238E27FC236}">
                <a16:creationId xmlns:a16="http://schemas.microsoft.com/office/drawing/2014/main" id="{90515AC3-56C7-21BC-E4C2-0B83736CDD4C}"/>
              </a:ext>
            </a:extLst>
          </p:cNvPr>
          <p:cNvSpPr>
            <a:spLocks noGrp="1"/>
          </p:cNvSpPr>
          <p:nvPr>
            <p:ph type="body" sz="quarter" idx="12" hasCustomPrompt="1"/>
          </p:nvPr>
        </p:nvSpPr>
        <p:spPr>
          <a:xfrm>
            <a:off x="8128000" y="2032000"/>
            <a:ext cx="3556000" cy="3556000"/>
          </a:xfrm>
          <a:prstGeom prst="rect">
            <a:avLst/>
          </a:prstGeom>
          <a:solidFill>
            <a:schemeClr val="accent5"/>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3</a:t>
            </a:r>
            <a:endParaRPr lang="en-GB"/>
          </a:p>
        </p:txBody>
      </p:sp>
      <p:sp>
        <p:nvSpPr>
          <p:cNvPr id="4" name="Footer Placeholder 4">
            <a:extLst>
              <a:ext uri="{FF2B5EF4-FFF2-40B4-BE49-F238E27FC236}">
                <a16:creationId xmlns:a16="http://schemas.microsoft.com/office/drawing/2014/main" id="{FD4FE870-67DB-4B70-C5F0-FE16FE29329E}"/>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7" name="Slide Number Placeholder 5">
            <a:extLst>
              <a:ext uri="{FF2B5EF4-FFF2-40B4-BE49-F238E27FC236}">
                <a16:creationId xmlns:a16="http://schemas.microsoft.com/office/drawing/2014/main" id="{E439BDCB-9914-3E26-FD33-90EC58980248}"/>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179796125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accent3"/>
        </a:solidFill>
        <a:effectLst/>
      </p:bgPr>
    </p:bg>
    <p:spTree>
      <p:nvGrpSpPr>
        <p:cNvPr id="1" name=""/>
        <p:cNvGrpSpPr/>
        <p:nvPr/>
      </p:nvGrpSpPr>
      <p:grpSpPr>
        <a:xfrm>
          <a:off x="0" y="0"/>
          <a:ext cx="0" cy="0"/>
          <a:chOff x="0" y="0"/>
          <a:chExt cx="0" cy="0"/>
        </a:xfrm>
      </p:grpSpPr>
      <p:sp>
        <p:nvSpPr>
          <p:cNvPr id="13" name="Footer Placeholder 4">
            <a:extLst>
              <a:ext uri="{FF2B5EF4-FFF2-40B4-BE49-F238E27FC236}">
                <a16:creationId xmlns:a16="http://schemas.microsoft.com/office/drawing/2014/main" id="{80CC40B0-E3D2-96D1-4E50-921025E3EF07}"/>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4" name="Slide Number Placeholder 5">
            <a:extLst>
              <a:ext uri="{FF2B5EF4-FFF2-40B4-BE49-F238E27FC236}">
                <a16:creationId xmlns:a16="http://schemas.microsoft.com/office/drawing/2014/main" id="{65BAB850-14F0-F3A3-FD29-0551A1A7C0CC}"/>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 name="Picture Placeholder 3">
            <a:extLst>
              <a:ext uri="{FF2B5EF4-FFF2-40B4-BE49-F238E27FC236}">
                <a16:creationId xmlns:a16="http://schemas.microsoft.com/office/drawing/2014/main" id="{D7920E76-4AC5-F4AB-B180-E5A4EB45C139}"/>
              </a:ext>
            </a:extLst>
          </p:cNvPr>
          <p:cNvSpPr>
            <a:spLocks noGrp="1"/>
          </p:cNvSpPr>
          <p:nvPr>
            <p:ph type="pic" sz="quarter" idx="10" hasCustomPrompt="1"/>
          </p:nvPr>
        </p:nvSpPr>
        <p:spPr>
          <a:xfrm>
            <a:off x="508000" y="2032000"/>
            <a:ext cx="2032000" cy="2032000"/>
          </a:xfrm>
          <a:prstGeom prst="rect">
            <a:avLst/>
          </a:prstGeom>
        </p:spPr>
        <p:txBody>
          <a:bodyPr/>
          <a:lstStyle>
            <a:lvl1pPr marL="0" indent="0" algn="ctr">
              <a:buNone/>
              <a:defRPr sz="2000"/>
            </a:lvl1pPr>
          </a:lstStyle>
          <a:p>
            <a:r>
              <a:rPr lang="en-GB"/>
              <a:t>Click to insert QR code</a:t>
            </a:r>
          </a:p>
        </p:txBody>
      </p:sp>
      <p:sp>
        <p:nvSpPr>
          <p:cNvPr id="3" name="Picture Placeholder 3">
            <a:extLst>
              <a:ext uri="{FF2B5EF4-FFF2-40B4-BE49-F238E27FC236}">
                <a16:creationId xmlns:a16="http://schemas.microsoft.com/office/drawing/2014/main" id="{2492B105-22F2-B4EE-D9D5-A0BDB448E5B9}"/>
              </a:ext>
            </a:extLst>
          </p:cNvPr>
          <p:cNvSpPr>
            <a:spLocks noGrp="1"/>
          </p:cNvSpPr>
          <p:nvPr>
            <p:ph type="pic" sz="quarter" idx="11" hasCustomPrompt="1"/>
          </p:nvPr>
        </p:nvSpPr>
        <p:spPr>
          <a:xfrm>
            <a:off x="3556000" y="2032000"/>
            <a:ext cx="2032000" cy="2032000"/>
          </a:xfrm>
          <a:prstGeom prst="rect">
            <a:avLst/>
          </a:prstGeom>
        </p:spPr>
        <p:txBody>
          <a:bodyPr/>
          <a:lstStyle>
            <a:lvl1pPr marL="0" indent="0" algn="ctr">
              <a:buNone/>
              <a:defRPr sz="2000"/>
            </a:lvl1pPr>
          </a:lstStyle>
          <a:p>
            <a:r>
              <a:rPr lang="en-GB"/>
              <a:t>Click to insert QR code</a:t>
            </a:r>
          </a:p>
        </p:txBody>
      </p:sp>
      <p:sp>
        <p:nvSpPr>
          <p:cNvPr id="15" name="Picture Placeholder 3">
            <a:extLst>
              <a:ext uri="{FF2B5EF4-FFF2-40B4-BE49-F238E27FC236}">
                <a16:creationId xmlns:a16="http://schemas.microsoft.com/office/drawing/2014/main" id="{3B44F149-42A7-DDCE-48BC-9FE5B6F7435C}"/>
              </a:ext>
            </a:extLst>
          </p:cNvPr>
          <p:cNvSpPr>
            <a:spLocks noGrp="1"/>
          </p:cNvSpPr>
          <p:nvPr>
            <p:ph type="pic" sz="quarter" idx="12" hasCustomPrompt="1"/>
          </p:nvPr>
        </p:nvSpPr>
        <p:spPr>
          <a:xfrm>
            <a:off x="6604000" y="2032000"/>
            <a:ext cx="2032000" cy="2032000"/>
          </a:xfrm>
          <a:prstGeom prst="rect">
            <a:avLst/>
          </a:prstGeom>
        </p:spPr>
        <p:txBody>
          <a:bodyPr/>
          <a:lstStyle>
            <a:lvl1pPr marL="0" indent="0" algn="ctr">
              <a:buNone/>
              <a:defRPr sz="2000"/>
            </a:lvl1pPr>
          </a:lstStyle>
          <a:p>
            <a:r>
              <a:rPr lang="en-GB"/>
              <a:t>Click to insert QR code</a:t>
            </a:r>
          </a:p>
        </p:txBody>
      </p:sp>
      <p:sp>
        <p:nvSpPr>
          <p:cNvPr id="16" name="Picture Placeholder 3">
            <a:extLst>
              <a:ext uri="{FF2B5EF4-FFF2-40B4-BE49-F238E27FC236}">
                <a16:creationId xmlns:a16="http://schemas.microsoft.com/office/drawing/2014/main" id="{10A41E2F-0425-6C28-45A2-769A80550B24}"/>
              </a:ext>
            </a:extLst>
          </p:cNvPr>
          <p:cNvSpPr>
            <a:spLocks noGrp="1"/>
          </p:cNvSpPr>
          <p:nvPr>
            <p:ph type="pic" sz="quarter" idx="13" hasCustomPrompt="1"/>
          </p:nvPr>
        </p:nvSpPr>
        <p:spPr>
          <a:xfrm>
            <a:off x="9652000" y="2032000"/>
            <a:ext cx="2032000" cy="2032000"/>
          </a:xfrm>
          <a:prstGeom prst="rect">
            <a:avLst/>
          </a:prstGeom>
        </p:spPr>
        <p:txBody>
          <a:bodyPr/>
          <a:lstStyle>
            <a:lvl1pPr marL="0" indent="0" algn="ctr">
              <a:buNone/>
              <a:defRPr sz="2000"/>
            </a:lvl1pPr>
          </a:lstStyle>
          <a:p>
            <a:r>
              <a:rPr lang="en-GB"/>
              <a:t>Click to insert QR code</a:t>
            </a:r>
          </a:p>
        </p:txBody>
      </p:sp>
      <p:sp>
        <p:nvSpPr>
          <p:cNvPr id="4" name="Title 1">
            <a:extLst>
              <a:ext uri="{FF2B5EF4-FFF2-40B4-BE49-F238E27FC236}">
                <a16:creationId xmlns:a16="http://schemas.microsoft.com/office/drawing/2014/main" id="{40E5C671-989C-B116-07A1-3EADC4FECC01}"/>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Resources header</a:t>
            </a:r>
            <a:endParaRPr lang="en-GB"/>
          </a:p>
        </p:txBody>
      </p:sp>
    </p:spTree>
    <p:extLst>
      <p:ext uri="{BB962C8B-B14F-4D97-AF65-F5344CB8AC3E}">
        <p14:creationId xmlns:p14="http://schemas.microsoft.com/office/powerpoint/2010/main" val="127674077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KEY TAKEAWAY L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15620" y="515620"/>
            <a:ext cx="11168380" cy="50038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Key takeaway header</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1</a:t>
            </a:r>
            <a:endParaRPr lang="en-GB"/>
          </a:p>
        </p:txBody>
      </p:sp>
      <p:sp>
        <p:nvSpPr>
          <p:cNvPr id="3" name="Text Placeholder 5">
            <a:extLst>
              <a:ext uri="{FF2B5EF4-FFF2-40B4-BE49-F238E27FC236}">
                <a16:creationId xmlns:a16="http://schemas.microsoft.com/office/drawing/2014/main" id="{3004C7B0-9E97-25AB-2B1F-7B915497ED5E}"/>
              </a:ext>
            </a:extLst>
          </p:cNvPr>
          <p:cNvSpPr>
            <a:spLocks noGrp="1"/>
          </p:cNvSpPr>
          <p:nvPr>
            <p:ph type="body" sz="quarter" idx="11" hasCustomPrompt="1"/>
          </p:nvPr>
        </p:nvSpPr>
        <p:spPr>
          <a:xfrm>
            <a:off x="431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2</a:t>
            </a:r>
            <a:endParaRPr lang="en-GB"/>
          </a:p>
        </p:txBody>
      </p:sp>
      <p:sp>
        <p:nvSpPr>
          <p:cNvPr id="10" name="Text Placeholder 5">
            <a:extLst>
              <a:ext uri="{FF2B5EF4-FFF2-40B4-BE49-F238E27FC236}">
                <a16:creationId xmlns:a16="http://schemas.microsoft.com/office/drawing/2014/main" id="{90515AC3-56C7-21BC-E4C2-0B83736CDD4C}"/>
              </a:ext>
            </a:extLst>
          </p:cNvPr>
          <p:cNvSpPr>
            <a:spLocks noGrp="1"/>
          </p:cNvSpPr>
          <p:nvPr>
            <p:ph type="body" sz="quarter" idx="12" hasCustomPrompt="1"/>
          </p:nvPr>
        </p:nvSpPr>
        <p:spPr>
          <a:xfrm>
            <a:off x="8128000" y="2032000"/>
            <a:ext cx="3556000" cy="3556000"/>
          </a:xfrm>
          <a:prstGeom prst="rect">
            <a:avLst/>
          </a:prstGeom>
          <a:solidFill>
            <a:schemeClr val="accent1"/>
          </a:solidFill>
        </p:spPr>
        <p:txBody>
          <a:bodyPr lIns="251999" tIns="251999" rIns="251999" bIns="251999" anchor="t"/>
          <a:lstStyle>
            <a:lvl1pPr marL="0" indent="0">
              <a:buNone/>
              <a:defRPr sz="2000">
                <a:latin typeface="+mn-lt"/>
                <a:ea typeface="Roboto Mono Light" panose="00000009000000000000" pitchFamily="49" charset="0"/>
              </a:defRPr>
            </a:lvl1pPr>
          </a:lstStyle>
          <a:p>
            <a:pPr lvl="0"/>
            <a:r>
              <a:rPr lang="en-US"/>
              <a:t>Key takeaway 3</a:t>
            </a:r>
            <a:endParaRPr lang="en-GB"/>
          </a:p>
        </p:txBody>
      </p:sp>
      <p:sp>
        <p:nvSpPr>
          <p:cNvPr id="4" name="Footer Placeholder 4">
            <a:extLst>
              <a:ext uri="{FF2B5EF4-FFF2-40B4-BE49-F238E27FC236}">
                <a16:creationId xmlns:a16="http://schemas.microsoft.com/office/drawing/2014/main" id="{FD4FE870-67DB-4B70-C5F0-FE16FE29329E}"/>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7" name="Slide Number Placeholder 5">
            <a:extLst>
              <a:ext uri="{FF2B5EF4-FFF2-40B4-BE49-F238E27FC236}">
                <a16:creationId xmlns:a16="http://schemas.microsoft.com/office/drawing/2014/main" id="{E439BDCB-9914-3E26-FD33-90EC58980248}"/>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129183366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21F95D-1FFD-80B3-9FBE-F807F4F09A58}"/>
              </a:ext>
            </a:extLst>
          </p:cNvPr>
          <p:cNvSpPr txBox="1"/>
          <p:nvPr userDrawn="1"/>
        </p:nvSpPr>
        <p:spPr>
          <a:xfrm>
            <a:off x="511804" y="392668"/>
            <a:ext cx="3810000" cy="738664"/>
          </a:xfrm>
          <a:prstGeom prst="rect">
            <a:avLst/>
          </a:prstGeom>
          <a:noFill/>
        </p:spPr>
        <p:txBody>
          <a:bodyPr wrap="square" lIns="0" tIns="0" rIns="0" bIns="0" rtlCol="0">
            <a:noAutofit/>
          </a:bodyPr>
          <a:lstStyle/>
          <a:p>
            <a:r>
              <a:rPr lang="en-GB" sz="3600">
                <a:solidFill>
                  <a:schemeClr val="tx1"/>
                </a:solidFill>
                <a:latin typeface="Roboto" panose="02000000000000000000" pitchFamily="2" charset="0"/>
                <a:ea typeface="Roboto" panose="02000000000000000000" pitchFamily="2" charset="0"/>
              </a:rPr>
              <a:t>Thank you</a:t>
            </a:r>
          </a:p>
        </p:txBody>
      </p:sp>
      <p:sp>
        <p:nvSpPr>
          <p:cNvPr id="3" name="Text Placeholder 2">
            <a:extLst>
              <a:ext uri="{FF2B5EF4-FFF2-40B4-BE49-F238E27FC236}">
                <a16:creationId xmlns:a16="http://schemas.microsoft.com/office/drawing/2014/main" id="{A30FE221-3303-76FF-D415-18ADB3737506}"/>
              </a:ext>
            </a:extLst>
          </p:cNvPr>
          <p:cNvSpPr>
            <a:spLocks noGrp="1"/>
          </p:cNvSpPr>
          <p:nvPr>
            <p:ph type="body" idx="13" hasCustomPrompt="1"/>
          </p:nvPr>
        </p:nvSpPr>
        <p:spPr>
          <a:xfrm>
            <a:off x="513726" y="1543239"/>
            <a:ext cx="5328274" cy="254000"/>
          </a:xfrm>
          <a:prstGeom prst="rect">
            <a:avLst/>
          </a:prstGeom>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name</a:t>
            </a:r>
          </a:p>
        </p:txBody>
      </p:sp>
      <p:sp>
        <p:nvSpPr>
          <p:cNvPr id="4" name="Text Placeholder 2">
            <a:extLst>
              <a:ext uri="{FF2B5EF4-FFF2-40B4-BE49-F238E27FC236}">
                <a16:creationId xmlns:a16="http://schemas.microsoft.com/office/drawing/2014/main" id="{87E09062-BA16-A76C-A32C-B639CC82B152}"/>
              </a:ext>
            </a:extLst>
          </p:cNvPr>
          <p:cNvSpPr>
            <a:spLocks noGrp="1"/>
          </p:cNvSpPr>
          <p:nvPr>
            <p:ph type="body" idx="14" hasCustomPrompt="1"/>
          </p:nvPr>
        </p:nvSpPr>
        <p:spPr>
          <a:xfrm>
            <a:off x="513725" y="2045619"/>
            <a:ext cx="5328275" cy="254000"/>
          </a:xfrm>
          <a:prstGeom prst="rect">
            <a:avLst/>
          </a:prstGeom>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title</a:t>
            </a:r>
          </a:p>
        </p:txBody>
      </p:sp>
      <p:sp>
        <p:nvSpPr>
          <p:cNvPr id="5" name="Text Placeholder 2">
            <a:extLst>
              <a:ext uri="{FF2B5EF4-FFF2-40B4-BE49-F238E27FC236}">
                <a16:creationId xmlns:a16="http://schemas.microsoft.com/office/drawing/2014/main" id="{3903FDC7-130C-095F-3A9C-A6EF7A7909FE}"/>
              </a:ext>
            </a:extLst>
          </p:cNvPr>
          <p:cNvSpPr>
            <a:spLocks noGrp="1"/>
          </p:cNvSpPr>
          <p:nvPr>
            <p:ph type="body" idx="15" hasCustomPrompt="1"/>
          </p:nvPr>
        </p:nvSpPr>
        <p:spPr>
          <a:xfrm>
            <a:off x="515868" y="2540000"/>
            <a:ext cx="5325463" cy="254000"/>
          </a:xfrm>
          <a:prstGeom prst="rect">
            <a:avLst/>
          </a:prstGeom>
          <a:noFill/>
          <a:ln>
            <a:noFill/>
          </a:ln>
        </p:spPr>
        <p:txBody>
          <a:bodyPr lIns="0" tIns="0" rIns="0" bIns="0" anchor="t" anchorCtr="0"/>
          <a:lstStyle>
            <a:lvl1pPr marL="0" indent="0">
              <a:buNone/>
              <a:defRPr sz="2000" b="0" i="0">
                <a:solidFill>
                  <a:schemeClr val="tx1"/>
                </a:solidFill>
                <a:latin typeface="+mn-lt"/>
                <a:ea typeface="Roboto Medium" panose="02000000000000000000" pitchFamily="2" charset="0"/>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Presenter email</a:t>
            </a:r>
          </a:p>
        </p:txBody>
      </p:sp>
      <p:pic>
        <p:nvPicPr>
          <p:cNvPr id="7" name="Picture 6">
            <a:extLst>
              <a:ext uri="{FF2B5EF4-FFF2-40B4-BE49-F238E27FC236}">
                <a16:creationId xmlns:a16="http://schemas.microsoft.com/office/drawing/2014/main" id="{A13363E3-FEEE-6449-83DE-29CAD2565DBC}"/>
              </a:ext>
            </a:extLst>
          </p:cNvPr>
          <p:cNvPicPr>
            <a:picLocks noChangeAspect="1"/>
          </p:cNvPicPr>
          <p:nvPr userDrawn="1"/>
        </p:nvPicPr>
        <p:blipFill>
          <a:blip r:embed="rId2">
            <a:extLst>
              <a:ext uri="{28A0092B-C50C-407E-A947-70E740481C1C}">
                <a14:useLocalDpi xmlns:a14="http://schemas.microsoft.com/office/drawing/2010/main"/>
              </a:ext>
            </a:extLst>
          </a:blip>
          <a:srcRect t="-1"/>
          <a:stretch/>
        </p:blipFill>
        <p:spPr>
          <a:xfrm>
            <a:off x="6858000" y="0"/>
            <a:ext cx="5332731" cy="5334000"/>
          </a:xfrm>
          <a:prstGeom prst="rect">
            <a:avLst/>
          </a:prstGeom>
        </p:spPr>
      </p:pic>
      <p:grpSp>
        <p:nvGrpSpPr>
          <p:cNvPr id="23" name="Group 22">
            <a:extLst>
              <a:ext uri="{FF2B5EF4-FFF2-40B4-BE49-F238E27FC236}">
                <a16:creationId xmlns:a16="http://schemas.microsoft.com/office/drawing/2014/main" id="{70E3C9C8-F750-8C36-2F31-4646093AE1DD}"/>
              </a:ext>
              <a:ext uri="{C183D7F6-B498-43B3-948B-1728B52AA6E4}">
                <adec:decorative xmlns:adec="http://schemas.microsoft.com/office/drawing/2017/decorative" val="1"/>
              </a:ext>
            </a:extLst>
          </p:cNvPr>
          <p:cNvGrpSpPr/>
          <p:nvPr userDrawn="1"/>
        </p:nvGrpSpPr>
        <p:grpSpPr>
          <a:xfrm rot="5400000">
            <a:off x="6350000" y="254000"/>
            <a:ext cx="762000" cy="254000"/>
            <a:chOff x="3804" y="3810000"/>
            <a:chExt cx="762000" cy="254000"/>
          </a:xfrm>
        </p:grpSpPr>
        <p:sp>
          <p:nvSpPr>
            <p:cNvPr id="18" name="Rectangle 17">
              <a:extLst>
                <a:ext uri="{FF2B5EF4-FFF2-40B4-BE49-F238E27FC236}">
                  <a16:creationId xmlns:a16="http://schemas.microsoft.com/office/drawing/2014/main" id="{F186A180-1D92-E422-ADE9-F88D8863A683}"/>
                </a:ext>
                <a:ext uri="{C183D7F6-B498-43B3-948B-1728B52AA6E4}">
                  <adec:decorative xmlns:adec="http://schemas.microsoft.com/office/drawing/2017/decorative" val="1"/>
                </a:ext>
              </a:extLst>
            </p:cNvPr>
            <p:cNvSpPr/>
            <p:nvPr userDrawn="1"/>
          </p:nvSpPr>
          <p:spPr>
            <a:xfrm rot="5400000">
              <a:off x="511804" y="3810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5C97ED5-E38A-BE15-4827-228D09E8B2F3}"/>
                </a:ext>
                <a:ext uri="{C183D7F6-B498-43B3-948B-1728B52AA6E4}">
                  <adec:decorative xmlns:adec="http://schemas.microsoft.com/office/drawing/2017/decorative" val="1"/>
                </a:ext>
              </a:extLst>
            </p:cNvPr>
            <p:cNvSpPr/>
            <p:nvPr userDrawn="1"/>
          </p:nvSpPr>
          <p:spPr>
            <a:xfrm rot="5400000">
              <a:off x="257804" y="3810000"/>
              <a:ext cx="254000" cy="254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A189113-A328-4F9F-766C-BEC881AAE398}"/>
                </a:ext>
                <a:ext uri="{C183D7F6-B498-43B3-948B-1728B52AA6E4}">
                  <adec:decorative xmlns:adec="http://schemas.microsoft.com/office/drawing/2017/decorative" val="1"/>
                </a:ext>
              </a:extLst>
            </p:cNvPr>
            <p:cNvSpPr/>
            <p:nvPr userDrawn="1"/>
          </p:nvSpPr>
          <p:spPr>
            <a:xfrm rot="5400000">
              <a:off x="3804" y="3810000"/>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FAE389B3-DBED-F358-1649-5C25E1200B69}"/>
              </a:ext>
              <a:ext uri="{C183D7F6-B498-43B3-948B-1728B52AA6E4}">
                <adec:decorative xmlns:adec="http://schemas.microsoft.com/office/drawing/2017/decorative" val="1"/>
              </a:ext>
            </a:extLst>
          </p:cNvPr>
          <p:cNvSpPr/>
          <p:nvPr userDrawn="1"/>
        </p:nvSpPr>
        <p:spPr>
          <a:xfrm>
            <a:off x="6858000" y="5334000"/>
            <a:ext cx="5334000" cy="152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71C0F23-D50E-5F2A-7A7B-564FAFCB3448}"/>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07999" y="6096000"/>
            <a:ext cx="1417275" cy="511943"/>
          </a:xfrm>
          <a:prstGeom prst="rect">
            <a:avLst/>
          </a:prstGeom>
        </p:spPr>
      </p:pic>
      <p:pic>
        <p:nvPicPr>
          <p:cNvPr id="10" name="Graphic 9">
            <a:extLst>
              <a:ext uri="{FF2B5EF4-FFF2-40B4-BE49-F238E27FC236}">
                <a16:creationId xmlns:a16="http://schemas.microsoft.com/office/drawing/2014/main" id="{7044CE69-FDDE-EE55-F04B-9BBB37FC5506}"/>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58660" y="5610209"/>
            <a:ext cx="253999" cy="224366"/>
          </a:xfrm>
          <a:prstGeom prst="rect">
            <a:avLst/>
          </a:prstGeom>
        </p:spPr>
      </p:pic>
      <p:pic>
        <p:nvPicPr>
          <p:cNvPr id="21" name="Graphic 20">
            <a:extLst>
              <a:ext uri="{FF2B5EF4-FFF2-40B4-BE49-F238E27FC236}">
                <a16:creationId xmlns:a16="http://schemas.microsoft.com/office/drawing/2014/main" id="{0A6F7F54-7FEB-B4C3-9F3B-10AA2AE2E127}"/>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58659" y="5952363"/>
            <a:ext cx="254000" cy="254000"/>
          </a:xfrm>
          <a:prstGeom prst="rect">
            <a:avLst/>
          </a:prstGeom>
        </p:spPr>
      </p:pic>
      <p:pic>
        <p:nvPicPr>
          <p:cNvPr id="24" name="Graphic 23">
            <a:extLst>
              <a:ext uri="{FF2B5EF4-FFF2-40B4-BE49-F238E27FC236}">
                <a16:creationId xmlns:a16="http://schemas.microsoft.com/office/drawing/2014/main" id="{DFDAA620-6C98-0740-99BB-54CD2E08A778}"/>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335713" y="6324151"/>
            <a:ext cx="299892" cy="299892"/>
          </a:xfrm>
          <a:prstGeom prst="rect">
            <a:avLst/>
          </a:prstGeom>
        </p:spPr>
      </p:pic>
      <p:sp>
        <p:nvSpPr>
          <p:cNvPr id="34" name="TextBox 33">
            <a:extLst>
              <a:ext uri="{FF2B5EF4-FFF2-40B4-BE49-F238E27FC236}">
                <a16:creationId xmlns:a16="http://schemas.microsoft.com/office/drawing/2014/main" id="{8B319E77-96D1-E460-614D-074A62634AFD}"/>
              </a:ext>
            </a:extLst>
          </p:cNvPr>
          <p:cNvSpPr txBox="1"/>
          <p:nvPr userDrawn="1"/>
        </p:nvSpPr>
        <p:spPr>
          <a:xfrm>
            <a:off x="7622944" y="5585824"/>
            <a:ext cx="2791056" cy="246221"/>
          </a:xfrm>
          <a:prstGeom prst="rect">
            <a:avLst/>
          </a:prstGeom>
          <a:noFill/>
        </p:spPr>
        <p:txBody>
          <a:bodyPr wrap="square" tIns="0" rIns="0" bIns="0" anchor="ctr">
            <a:spAutoFit/>
          </a:bodyPr>
          <a:lstStyle/>
          <a:p>
            <a:pPr lvl="0"/>
            <a:r>
              <a:rPr lang="en-GB" sz="1600" b="0" i="0">
                <a:solidFill>
                  <a:schemeClr val="tx1"/>
                </a:solidFill>
                <a:effectLst/>
                <a:latin typeface="+mn-lt"/>
              </a:rPr>
              <a:t>@jisc.bsky.social</a:t>
            </a:r>
            <a:endParaRPr lang="en-US" sz="1600">
              <a:solidFill>
                <a:schemeClr val="tx1"/>
              </a:solidFill>
              <a:latin typeface="+mn-lt"/>
            </a:endParaRPr>
          </a:p>
        </p:txBody>
      </p:sp>
      <p:sp>
        <p:nvSpPr>
          <p:cNvPr id="35" name="TextBox 34">
            <a:extLst>
              <a:ext uri="{FF2B5EF4-FFF2-40B4-BE49-F238E27FC236}">
                <a16:creationId xmlns:a16="http://schemas.microsoft.com/office/drawing/2014/main" id="{8E6D1984-9151-E8A9-419D-455D67A1F90B}"/>
              </a:ext>
            </a:extLst>
          </p:cNvPr>
          <p:cNvSpPr txBox="1"/>
          <p:nvPr userDrawn="1"/>
        </p:nvSpPr>
        <p:spPr>
          <a:xfrm>
            <a:off x="7620000" y="5969000"/>
            <a:ext cx="2859532" cy="246221"/>
          </a:xfrm>
          <a:prstGeom prst="rect">
            <a:avLst/>
          </a:prstGeom>
          <a:noFill/>
        </p:spPr>
        <p:txBody>
          <a:bodyPr wrap="square" tIns="0" rIns="0" bIns="0" anchor="ctr">
            <a:spAutoFit/>
          </a:bodyPr>
          <a:lstStyle/>
          <a:p>
            <a:pPr lvl="0"/>
            <a:r>
              <a:rPr lang="en-GB" sz="1600" b="0" i="0">
                <a:solidFill>
                  <a:schemeClr val="tx1"/>
                </a:solidFill>
                <a:effectLst/>
                <a:latin typeface="+mn-lt"/>
              </a:rPr>
              <a:t>@jiscsocial</a:t>
            </a:r>
            <a:endParaRPr lang="en-US" sz="1600">
              <a:solidFill>
                <a:schemeClr val="tx1"/>
              </a:solidFill>
              <a:latin typeface="+mn-lt"/>
            </a:endParaRPr>
          </a:p>
        </p:txBody>
      </p:sp>
      <p:sp>
        <p:nvSpPr>
          <p:cNvPr id="36" name="TextBox 35">
            <a:extLst>
              <a:ext uri="{FF2B5EF4-FFF2-40B4-BE49-F238E27FC236}">
                <a16:creationId xmlns:a16="http://schemas.microsoft.com/office/drawing/2014/main" id="{CE8C9712-034F-FA56-7CA6-EEE9C956DEF7}"/>
              </a:ext>
            </a:extLst>
          </p:cNvPr>
          <p:cNvSpPr txBox="1"/>
          <p:nvPr userDrawn="1"/>
        </p:nvSpPr>
        <p:spPr>
          <a:xfrm>
            <a:off x="7620000" y="6357779"/>
            <a:ext cx="2859532" cy="246221"/>
          </a:xfrm>
          <a:prstGeom prst="rect">
            <a:avLst/>
          </a:prstGeom>
          <a:noFill/>
        </p:spPr>
        <p:txBody>
          <a:bodyPr wrap="square" tIns="0" rIns="0" bIns="0" anchor="ctr">
            <a:spAutoFit/>
          </a:bodyPr>
          <a:lstStyle/>
          <a:p>
            <a:pPr lvl="0"/>
            <a:r>
              <a:rPr lang="en-GB" sz="1600" b="0" i="0" u="none" strike="noStrike">
                <a:solidFill>
                  <a:schemeClr val="tx1"/>
                </a:solidFill>
                <a:effectLst/>
                <a:latin typeface="+mn-lt"/>
              </a:rPr>
              <a:t>linkedin.com/company/jisc</a:t>
            </a:r>
            <a:endParaRPr lang="en-US" sz="1600">
              <a:solidFill>
                <a:schemeClr val="tx1"/>
              </a:solidFill>
              <a:latin typeface="+mn-lt"/>
            </a:endParaRPr>
          </a:p>
        </p:txBody>
      </p:sp>
      <p:pic>
        <p:nvPicPr>
          <p:cNvPr id="38" name="Graphic 37">
            <a:extLst>
              <a:ext uri="{FF2B5EF4-FFF2-40B4-BE49-F238E27FC236}">
                <a16:creationId xmlns:a16="http://schemas.microsoft.com/office/drawing/2014/main" id="{B8F19E67-77D9-0CC0-F8A9-0AF4FEEEE0EC}"/>
              </a:ext>
              <a:ext uri="{C183D7F6-B498-43B3-948B-1728B52AA6E4}">
                <adec:decorative xmlns:adec="http://schemas.microsoft.com/office/drawing/2017/decorative" val="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183955" y="5335600"/>
            <a:ext cx="760400" cy="760400"/>
          </a:xfrm>
          <a:prstGeom prst="rect">
            <a:avLst/>
          </a:prstGeom>
        </p:spPr>
      </p:pic>
      <p:pic>
        <p:nvPicPr>
          <p:cNvPr id="8" name="Graphic 7">
            <a:extLst>
              <a:ext uri="{FF2B5EF4-FFF2-40B4-BE49-F238E27FC236}">
                <a16:creationId xmlns:a16="http://schemas.microsoft.com/office/drawing/2014/main" id="{F9731DA1-2FAC-0AA5-3ADC-2F41D1EB8747}"/>
              </a:ext>
              <a:ext uri="{C183D7F6-B498-43B3-948B-1728B52AA6E4}">
                <adec:decorative xmlns:adec="http://schemas.microsoft.com/office/drawing/2017/decorative" val="1"/>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2700000">
            <a:off x="499215" y="5262356"/>
            <a:ext cx="381000" cy="381000"/>
          </a:xfrm>
          <a:prstGeom prst="rect">
            <a:avLst/>
          </a:prstGeom>
        </p:spPr>
      </p:pic>
      <p:pic>
        <p:nvPicPr>
          <p:cNvPr id="22" name="Graphic 21">
            <a:extLst>
              <a:ext uri="{FF2B5EF4-FFF2-40B4-BE49-F238E27FC236}">
                <a16:creationId xmlns:a16="http://schemas.microsoft.com/office/drawing/2014/main" id="{2963149B-6566-0649-467F-0AB3532C004D}"/>
              </a:ext>
              <a:ext uri="{C183D7F6-B498-43B3-948B-1728B52AA6E4}">
                <adec:decorative xmlns:adec="http://schemas.microsoft.com/office/drawing/2017/decorative" val="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3774" y="4292030"/>
            <a:ext cx="357447" cy="357447"/>
          </a:xfrm>
          <a:prstGeom prst="rect">
            <a:avLst/>
          </a:prstGeom>
        </p:spPr>
      </p:pic>
      <p:sp>
        <p:nvSpPr>
          <p:cNvPr id="26" name="TextBox 25">
            <a:extLst>
              <a:ext uri="{FF2B5EF4-FFF2-40B4-BE49-F238E27FC236}">
                <a16:creationId xmlns:a16="http://schemas.microsoft.com/office/drawing/2014/main" id="{F541B5CE-910B-8DB1-5F8F-223E940133F0}"/>
              </a:ext>
            </a:extLst>
          </p:cNvPr>
          <p:cNvSpPr txBox="1"/>
          <p:nvPr userDrawn="1"/>
        </p:nvSpPr>
        <p:spPr>
          <a:xfrm>
            <a:off x="1016000" y="4322973"/>
            <a:ext cx="3811072" cy="254000"/>
          </a:xfrm>
          <a:prstGeom prst="rect">
            <a:avLst/>
          </a:prstGeom>
          <a:noFill/>
        </p:spPr>
        <p:txBody>
          <a:bodyPr wrap="square" lIns="0" tIns="0" rIns="0" bIns="0" anchor="ctr" anchorCtr="0">
            <a:noAutofit/>
          </a:bodyPr>
          <a:lstStyle/>
          <a:p>
            <a:pPr lvl="0"/>
            <a:r>
              <a:rPr lang="en-GB" sz="2000" b="0" i="0">
                <a:solidFill>
                  <a:schemeClr val="tx1"/>
                </a:solidFill>
                <a:effectLst/>
                <a:latin typeface="+mn-lt"/>
              </a:rPr>
              <a:t>help@jisc.ac.uk</a:t>
            </a:r>
            <a:endParaRPr lang="en-US" sz="2000">
              <a:solidFill>
                <a:schemeClr val="tx1"/>
              </a:solidFill>
              <a:latin typeface="+mn-lt"/>
            </a:endParaRPr>
          </a:p>
        </p:txBody>
      </p:sp>
      <p:sp>
        <p:nvSpPr>
          <p:cNvPr id="37" name="TextBox 36">
            <a:extLst>
              <a:ext uri="{FF2B5EF4-FFF2-40B4-BE49-F238E27FC236}">
                <a16:creationId xmlns:a16="http://schemas.microsoft.com/office/drawing/2014/main" id="{6A377040-090C-C516-A33D-6A640001181C}"/>
              </a:ext>
            </a:extLst>
          </p:cNvPr>
          <p:cNvSpPr txBox="1"/>
          <p:nvPr userDrawn="1"/>
        </p:nvSpPr>
        <p:spPr>
          <a:xfrm>
            <a:off x="1016000" y="5334096"/>
            <a:ext cx="4064000" cy="256176"/>
          </a:xfrm>
          <a:prstGeom prst="rect">
            <a:avLst/>
          </a:prstGeom>
          <a:noFill/>
        </p:spPr>
        <p:txBody>
          <a:bodyPr wrap="square" lIns="0" tIns="0" rIns="0" bIns="0" anchor="ctr" anchorCtr="0">
            <a:noAutofit/>
          </a:bodyPr>
          <a:lstStyle/>
          <a:p>
            <a:pPr lvl="0"/>
            <a:r>
              <a:rPr lang="en-GB" sz="2000" b="0" i="0">
                <a:solidFill>
                  <a:schemeClr val="tx1"/>
                </a:solidFill>
                <a:effectLst/>
                <a:latin typeface="+mn-lt"/>
              </a:rPr>
              <a:t>jisc.ac.uk</a:t>
            </a:r>
            <a:endParaRPr lang="en-US" sz="2000">
              <a:solidFill>
                <a:schemeClr val="tx1"/>
              </a:solidFill>
              <a:latin typeface="+mn-lt"/>
            </a:endParaRPr>
          </a:p>
        </p:txBody>
      </p:sp>
      <p:sp>
        <p:nvSpPr>
          <p:cNvPr id="9" name="TextBox 8">
            <a:extLst>
              <a:ext uri="{FF2B5EF4-FFF2-40B4-BE49-F238E27FC236}">
                <a16:creationId xmlns:a16="http://schemas.microsoft.com/office/drawing/2014/main" id="{6B86B71A-9D02-72BC-9390-E97CC701C335}"/>
              </a:ext>
            </a:extLst>
          </p:cNvPr>
          <p:cNvSpPr txBox="1"/>
          <p:nvPr userDrawn="1"/>
        </p:nvSpPr>
        <p:spPr>
          <a:xfrm>
            <a:off x="2203269" y="6103778"/>
            <a:ext cx="3788228" cy="492443"/>
          </a:xfrm>
          <a:prstGeom prst="rect">
            <a:avLst/>
          </a:prstGeom>
          <a:noFill/>
        </p:spPr>
        <p:txBody>
          <a:bodyPr wrap="squar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lang="en-GB" sz="1600"/>
              <a:t>Except where otherwise noted, this work is licensed under CC-BY-NC-ND.</a:t>
            </a:r>
          </a:p>
        </p:txBody>
      </p:sp>
      <p:sp>
        <p:nvSpPr>
          <p:cNvPr id="11" name="TextBox 10">
            <a:extLst>
              <a:ext uri="{FF2B5EF4-FFF2-40B4-BE49-F238E27FC236}">
                <a16:creationId xmlns:a16="http://schemas.microsoft.com/office/drawing/2014/main" id="{B8EE63DC-B33F-6777-5630-C031853AD5B3}"/>
              </a:ext>
            </a:extLst>
          </p:cNvPr>
          <p:cNvSpPr txBox="1"/>
          <p:nvPr userDrawn="1"/>
        </p:nvSpPr>
        <p:spPr>
          <a:xfrm>
            <a:off x="1014927" y="4826000"/>
            <a:ext cx="3811072" cy="254000"/>
          </a:xfrm>
          <a:prstGeom prst="rect">
            <a:avLst/>
          </a:prstGeom>
          <a:noFill/>
        </p:spPr>
        <p:txBody>
          <a:bodyPr wrap="square" lIns="0" tIns="0" rIns="0" bIns="0" anchor="ctr" anchorCtr="0">
            <a:noAutofit/>
          </a:bodyPr>
          <a:lstStyle/>
          <a:p>
            <a:pPr lvl="0"/>
            <a:r>
              <a:rPr lang="en-GB" sz="2000" b="0" i="0">
                <a:solidFill>
                  <a:schemeClr val="tx1"/>
                </a:solidFill>
                <a:effectLst/>
                <a:latin typeface="+mn-lt"/>
              </a:rPr>
              <a:t>0300 300 2212</a:t>
            </a:r>
            <a:endParaRPr lang="en-US" sz="2000">
              <a:solidFill>
                <a:schemeClr val="tx1"/>
              </a:solidFill>
              <a:latin typeface="+mn-lt"/>
            </a:endParaRPr>
          </a:p>
        </p:txBody>
      </p:sp>
      <p:pic>
        <p:nvPicPr>
          <p:cNvPr id="31" name="Graphic 30">
            <a:extLst>
              <a:ext uri="{FF2B5EF4-FFF2-40B4-BE49-F238E27FC236}">
                <a16:creationId xmlns:a16="http://schemas.microsoft.com/office/drawing/2014/main" id="{2D5371F1-611F-5F3E-36AA-DE37D51CCCAD}"/>
              </a:ext>
              <a:ext uri="{C183D7F6-B498-43B3-948B-1728B52AA6E4}">
                <adec:decorative xmlns:adec="http://schemas.microsoft.com/office/drawing/2017/decorative" val="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684" y="4746931"/>
            <a:ext cx="437790" cy="437790"/>
          </a:xfrm>
          <a:prstGeom prst="rect">
            <a:avLst/>
          </a:prstGeom>
        </p:spPr>
      </p:pic>
    </p:spTree>
    <p:extLst>
      <p:ext uri="{BB962C8B-B14F-4D97-AF65-F5344CB8AC3E}">
        <p14:creationId xmlns:p14="http://schemas.microsoft.com/office/powerpoint/2010/main" val="14572706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952161-A07F-DE36-F888-974E3267BC1C}"/>
              </a:ext>
              <a:ext uri="{C183D7F6-B498-43B3-948B-1728B52AA6E4}">
                <adec:decorative xmlns:adec="http://schemas.microsoft.com/office/drawing/2017/decorative" val="1"/>
              </a:ext>
            </a:extLst>
          </p:cNvPr>
          <p:cNvSpPr/>
          <p:nvPr userDrawn="1"/>
        </p:nvSpPr>
        <p:spPr>
          <a:xfrm>
            <a:off x="1466" y="-1601"/>
            <a:ext cx="6856534" cy="685653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64579D91-C0BF-6674-0865-D79C63887415}"/>
              </a:ext>
              <a:ext uri="{C183D7F6-B498-43B3-948B-1728B52AA6E4}">
                <adec:decorative xmlns:adec="http://schemas.microsoft.com/office/drawing/2017/decorative" val="1"/>
              </a:ext>
            </a:extLst>
          </p:cNvPr>
          <p:cNvGrpSpPr/>
          <p:nvPr userDrawn="1"/>
        </p:nvGrpSpPr>
        <p:grpSpPr>
          <a:xfrm rot="5400000">
            <a:off x="10921011" y="1017877"/>
            <a:ext cx="1527000" cy="1018178"/>
            <a:chOff x="5843466" y="5588000"/>
            <a:chExt cx="1522534" cy="1015200"/>
          </a:xfrm>
        </p:grpSpPr>
        <p:sp>
          <p:nvSpPr>
            <p:cNvPr id="10" name="Rectangle 9">
              <a:extLst>
                <a:ext uri="{FF2B5EF4-FFF2-40B4-BE49-F238E27FC236}">
                  <a16:creationId xmlns:a16="http://schemas.microsoft.com/office/drawing/2014/main" id="{E7B913F3-1B10-131A-A473-40F235D1D9DA}"/>
                </a:ext>
              </a:extLst>
            </p:cNvPr>
            <p:cNvSpPr/>
            <p:nvPr userDrawn="1"/>
          </p:nvSpPr>
          <p:spPr>
            <a:xfrm>
              <a:off x="6858400" y="6095600"/>
              <a:ext cx="507600" cy="507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C2C8A5C-7354-CA80-B16D-BD127FEB99C2}"/>
                </a:ext>
              </a:extLst>
            </p:cNvPr>
            <p:cNvSpPr/>
            <p:nvPr userDrawn="1"/>
          </p:nvSpPr>
          <p:spPr>
            <a:xfrm>
              <a:off x="5843466" y="5588000"/>
              <a:ext cx="507600" cy="507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068AD5-54B8-6AE3-7C2A-84F1718E9D0B}"/>
                </a:ext>
              </a:extLst>
            </p:cNvPr>
            <p:cNvSpPr/>
            <p:nvPr userDrawn="1"/>
          </p:nvSpPr>
          <p:spPr>
            <a:xfrm>
              <a:off x="6350933" y="5588000"/>
              <a:ext cx="507600" cy="507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descr="Jisc logo&#10;">
            <a:extLst>
              <a:ext uri="{FF2B5EF4-FFF2-40B4-BE49-F238E27FC236}">
                <a16:creationId xmlns:a16="http://schemas.microsoft.com/office/drawing/2014/main" id="{C9253AD7-665C-FD6F-34AA-744C1F0326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600" y="-1601"/>
            <a:ext cx="760400" cy="760400"/>
          </a:xfrm>
          <a:prstGeom prst="rect">
            <a:avLst/>
          </a:prstGeom>
        </p:spPr>
      </p:pic>
      <p:sp>
        <p:nvSpPr>
          <p:cNvPr id="5" name="Text Placeholder 15">
            <a:extLst>
              <a:ext uri="{FF2B5EF4-FFF2-40B4-BE49-F238E27FC236}">
                <a16:creationId xmlns:a16="http://schemas.microsoft.com/office/drawing/2014/main" id="{E532D45C-382A-8A81-152A-CCE6C70E79A0}"/>
              </a:ext>
            </a:extLst>
          </p:cNvPr>
          <p:cNvSpPr>
            <a:spLocks noGrp="1"/>
          </p:cNvSpPr>
          <p:nvPr>
            <p:ph type="body" sz="quarter" idx="12" hasCustomPrompt="1"/>
          </p:nvPr>
        </p:nvSpPr>
        <p:spPr>
          <a:xfrm>
            <a:off x="763600" y="5095510"/>
            <a:ext cx="4570400" cy="1000490"/>
          </a:xfrm>
          <a:prstGeom prst="rect">
            <a:avLst/>
          </a:prstGeom>
        </p:spPr>
        <p:txBody>
          <a:bodyPr lIns="0" anchor="b"/>
          <a:lstStyle>
            <a:lvl1pPr marL="0" indent="0">
              <a:buFontTx/>
              <a:buNone/>
              <a:defRPr sz="2000">
                <a:solidFill>
                  <a:schemeClr val="tx1"/>
                </a:solidFill>
              </a:defRPr>
            </a:lvl1pPr>
          </a:lstStyle>
          <a:p>
            <a:pPr lvl="0"/>
            <a:r>
              <a:rPr lang="en-GB"/>
              <a:t>Speaker name and title</a:t>
            </a:r>
          </a:p>
        </p:txBody>
      </p:sp>
      <p:sp>
        <p:nvSpPr>
          <p:cNvPr id="11" name="Rectangle 10">
            <a:extLst>
              <a:ext uri="{FF2B5EF4-FFF2-40B4-BE49-F238E27FC236}">
                <a16:creationId xmlns:a16="http://schemas.microsoft.com/office/drawing/2014/main" id="{FC7B1C50-A88B-5BD8-917A-55EB37E1AE52}"/>
              </a:ext>
              <a:ext uri="{C183D7F6-B498-43B3-948B-1728B52AA6E4}">
                <adec:decorative xmlns:adec="http://schemas.microsoft.com/office/drawing/2017/decorative" val="1"/>
              </a:ext>
            </a:extLst>
          </p:cNvPr>
          <p:cNvSpPr/>
          <p:nvPr userDrawn="1"/>
        </p:nvSpPr>
        <p:spPr>
          <a:xfrm>
            <a:off x="6858532" y="4571999"/>
            <a:ext cx="2285468" cy="22860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0779313D-E42B-2C02-62D3-2F8DA968DF2C}"/>
              </a:ext>
            </a:extLst>
          </p:cNvPr>
          <p:cNvSpPr>
            <a:spLocks noGrp="1"/>
          </p:cNvSpPr>
          <p:nvPr>
            <p:ph type="title" hasCustomPrompt="1"/>
          </p:nvPr>
        </p:nvSpPr>
        <p:spPr>
          <a:xfrm>
            <a:off x="763600" y="3302000"/>
            <a:ext cx="4570400" cy="1770892"/>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GB"/>
              <a:t>Presentation title</a:t>
            </a:r>
          </a:p>
        </p:txBody>
      </p:sp>
    </p:spTree>
    <p:extLst>
      <p:ext uri="{BB962C8B-B14F-4D97-AF65-F5344CB8AC3E}">
        <p14:creationId xmlns:p14="http://schemas.microsoft.com/office/powerpoint/2010/main" val="30556845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ING SLIDE DAR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10160001" cy="203200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9" y="4572001"/>
            <a:ext cx="10160001" cy="1035156"/>
          </a:xfrm>
          <a:prstGeom prst="rect">
            <a:avLst/>
          </a:prstGeom>
        </p:spPr>
        <p:txBody>
          <a:bodyPr lIns="0" tIns="0" rIns="0" bIns="0" anchor="t"/>
          <a:lstStyle>
            <a:lvl1pPr marL="0" indent="0">
              <a:buNone/>
              <a:defRPr sz="2000">
                <a:solidFill>
                  <a:schemeClr val="tx1"/>
                </a:solidFill>
                <a:latin typeface="+mn-lt"/>
                <a:ea typeface="Roboto Mono Light" panose="00000009000000000000" pitchFamily="49" charset="0"/>
              </a:defRPr>
            </a:lvl1pPr>
          </a:lstStyle>
          <a:p>
            <a:pPr lvl="0"/>
            <a:r>
              <a:rPr lang="en-US"/>
              <a:t>Secondary title</a:t>
            </a:r>
            <a:endParaRPr lang="en-GB"/>
          </a:p>
        </p:txBody>
      </p:sp>
      <p:grpSp>
        <p:nvGrpSpPr>
          <p:cNvPr id="22" name="Group 21">
            <a:extLst>
              <a:ext uri="{FF2B5EF4-FFF2-40B4-BE49-F238E27FC236}">
                <a16:creationId xmlns:a16="http://schemas.microsoft.com/office/drawing/2014/main" id="{02D7B9D3-BC21-2B1D-94E4-5BAF4A78D300}"/>
              </a:ext>
              <a:ext uri="{C183D7F6-B498-43B3-948B-1728B52AA6E4}">
                <adec:decorative xmlns:adec="http://schemas.microsoft.com/office/drawing/2017/decorative" val="1"/>
              </a:ext>
            </a:extLst>
          </p:cNvPr>
          <p:cNvGrpSpPr/>
          <p:nvPr userDrawn="1"/>
        </p:nvGrpSpPr>
        <p:grpSpPr>
          <a:xfrm>
            <a:off x="11937999" y="2540000"/>
            <a:ext cx="254001" cy="762002"/>
            <a:chOff x="11615418" y="2702052"/>
            <a:chExt cx="254001" cy="762002"/>
          </a:xfrm>
        </p:grpSpPr>
        <p:grpSp>
          <p:nvGrpSpPr>
            <p:cNvPr id="6" name="Group 5">
              <a:extLst>
                <a:ext uri="{FF2B5EF4-FFF2-40B4-BE49-F238E27FC236}">
                  <a16:creationId xmlns:a16="http://schemas.microsoft.com/office/drawing/2014/main" id="{D1D2695D-E4DF-FB9F-9384-8D714C258F38}"/>
                </a:ext>
              </a:extLst>
            </p:cNvPr>
            <p:cNvGrpSpPr/>
            <p:nvPr userDrawn="1"/>
          </p:nvGrpSpPr>
          <p:grpSpPr>
            <a:xfrm>
              <a:off x="11615418" y="2956051"/>
              <a:ext cx="254001" cy="508003"/>
              <a:chOff x="253998" y="253998"/>
              <a:chExt cx="254001" cy="508003"/>
            </a:xfrm>
          </p:grpSpPr>
          <p:sp>
            <p:nvSpPr>
              <p:cNvPr id="5" name="Rectangle 4">
                <a:extLst>
                  <a:ext uri="{FF2B5EF4-FFF2-40B4-BE49-F238E27FC236}">
                    <a16:creationId xmlns:a16="http://schemas.microsoft.com/office/drawing/2014/main" id="{664938AF-E9C9-605A-A592-B6906F5B4330}"/>
                  </a:ext>
                  <a:ext uri="{C183D7F6-B498-43B3-948B-1728B52AA6E4}">
                    <adec:decorative xmlns:adec="http://schemas.microsoft.com/office/drawing/2017/decorative" val="1"/>
                  </a:ext>
                </a:extLst>
              </p:cNvPr>
              <p:cNvSpPr/>
              <p:nvPr userDrawn="1"/>
            </p:nvSpPr>
            <p:spPr>
              <a:xfrm rot="5400000" flipV="1">
                <a:off x="253998" y="508000"/>
                <a:ext cx="254001" cy="2540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886C3D-CB47-2766-D75A-8BD2978C48A0}"/>
                  </a:ext>
                  <a:ext uri="{C183D7F6-B498-43B3-948B-1728B52AA6E4}">
                    <adec:decorative xmlns:adec="http://schemas.microsoft.com/office/drawing/2017/decorative" val="1"/>
                  </a:ext>
                </a:extLst>
              </p:cNvPr>
              <p:cNvSpPr/>
              <p:nvPr userDrawn="1"/>
            </p:nvSpPr>
            <p:spPr>
              <a:xfrm rot="5400000" flipV="1">
                <a:off x="253998" y="253998"/>
                <a:ext cx="254001" cy="254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29B4FF78-1735-4D2D-CB56-73DCEECA3C00}"/>
                </a:ext>
                <a:ext uri="{C183D7F6-B498-43B3-948B-1728B52AA6E4}">
                  <adec:decorative xmlns:adec="http://schemas.microsoft.com/office/drawing/2017/decorative" val="1"/>
                </a:ext>
              </a:extLst>
            </p:cNvPr>
            <p:cNvSpPr/>
            <p:nvPr userDrawn="1"/>
          </p:nvSpPr>
          <p:spPr>
            <a:xfrm rot="5400000" flipV="1">
              <a:off x="11615418" y="2702052"/>
              <a:ext cx="254001" cy="254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userDrawn="1">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1" name="Rectangle 20">
            <a:extLst>
              <a:ext uri="{FF2B5EF4-FFF2-40B4-BE49-F238E27FC236}">
                <a16:creationId xmlns:a16="http://schemas.microsoft.com/office/drawing/2014/main" id="{D9EAFF18-BE61-CE64-20AA-392E81B8359F}"/>
              </a:ext>
              <a:ext uri="{C183D7F6-B498-43B3-948B-1728B52AA6E4}">
                <adec:decorative xmlns:adec="http://schemas.microsoft.com/office/drawing/2017/decorative" val="1"/>
              </a:ext>
            </a:extLst>
          </p:cNvPr>
          <p:cNvSpPr/>
          <p:nvPr userDrawn="1"/>
        </p:nvSpPr>
        <p:spPr>
          <a:xfrm rot="5400000" flipV="1">
            <a:off x="520699" y="0"/>
            <a:ext cx="1524000" cy="152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85038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ING SLIDE LIGH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A07188-C4EA-7286-30E7-8194D9509596}"/>
              </a:ext>
              <a:ext uri="{C183D7F6-B498-43B3-948B-1728B52AA6E4}">
                <adec:decorative xmlns:adec="http://schemas.microsoft.com/office/drawing/2017/decorative" val="1"/>
              </a:ext>
            </a:extLst>
          </p:cNvPr>
          <p:cNvSpPr/>
          <p:nvPr userDrawn="1"/>
        </p:nvSpPr>
        <p:spPr>
          <a:xfrm>
            <a:off x="0" y="1"/>
            <a:ext cx="6858000" cy="6858000"/>
          </a:xfrm>
          <a:prstGeom prst="rect">
            <a:avLst/>
          </a:prstGeom>
          <a:solidFill>
            <a:srgbClr val="CCE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5334001" cy="203200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8" y="4572001"/>
            <a:ext cx="5334001" cy="1015999"/>
          </a:xfrm>
          <a:prstGeom prst="rect">
            <a:avLst/>
          </a:prstGeom>
        </p:spPr>
        <p:txBody>
          <a:bodyPr lIns="0" tIns="0" rIns="0" bIns="0" anchor="t"/>
          <a:lstStyle>
            <a:lvl1pPr marL="0" indent="0">
              <a:buNone/>
              <a:defRPr sz="2000">
                <a:solidFill>
                  <a:schemeClr val="tx1"/>
                </a:solidFill>
                <a:latin typeface="+mn-lt"/>
                <a:ea typeface="Roboto Mono Light" panose="00000009000000000000" pitchFamily="49" charset="0"/>
              </a:defRPr>
            </a:lvl1pPr>
          </a:lstStyle>
          <a:p>
            <a:pPr lvl="0"/>
            <a:r>
              <a:rPr lang="en-US"/>
              <a:t>Secondary title</a:t>
            </a:r>
            <a:endParaRPr lang="en-GB"/>
          </a:p>
        </p:txBody>
      </p:sp>
      <p:grpSp>
        <p:nvGrpSpPr>
          <p:cNvPr id="3" name="Group 2">
            <a:extLst>
              <a:ext uri="{FF2B5EF4-FFF2-40B4-BE49-F238E27FC236}">
                <a16:creationId xmlns:a16="http://schemas.microsoft.com/office/drawing/2014/main" id="{7C1536AF-9834-ADC6-4BBC-63BC8CAB9F61}"/>
              </a:ext>
              <a:ext uri="{C183D7F6-B498-43B3-948B-1728B52AA6E4}">
                <adec:decorative xmlns:adec="http://schemas.microsoft.com/office/drawing/2017/decorative" val="1"/>
              </a:ext>
            </a:extLst>
          </p:cNvPr>
          <p:cNvGrpSpPr/>
          <p:nvPr userDrawn="1"/>
        </p:nvGrpSpPr>
        <p:grpSpPr>
          <a:xfrm rot="5400000">
            <a:off x="6350001" y="2540000"/>
            <a:ext cx="1016000" cy="1016000"/>
            <a:chOff x="1886513" y="634036"/>
            <a:chExt cx="1016000" cy="1016000"/>
          </a:xfrm>
        </p:grpSpPr>
        <p:sp>
          <p:nvSpPr>
            <p:cNvPr id="5" name="Rectangle 4">
              <a:extLst>
                <a:ext uri="{FF2B5EF4-FFF2-40B4-BE49-F238E27FC236}">
                  <a16:creationId xmlns:a16="http://schemas.microsoft.com/office/drawing/2014/main" id="{664938AF-E9C9-605A-A592-B6906F5B4330}"/>
                </a:ext>
                <a:ext uri="{C183D7F6-B498-43B3-948B-1728B52AA6E4}">
                  <adec:decorative xmlns:adec="http://schemas.microsoft.com/office/drawing/2017/decorative" val="1"/>
                </a:ext>
              </a:extLst>
            </p:cNvPr>
            <p:cNvSpPr/>
            <p:nvPr userDrawn="1"/>
          </p:nvSpPr>
          <p:spPr>
            <a:xfrm>
              <a:off x="1886513" y="634036"/>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886C3D-CB47-2766-D75A-8BD2978C48A0}"/>
                </a:ext>
                <a:ext uri="{C183D7F6-B498-43B3-948B-1728B52AA6E4}">
                  <adec:decorative xmlns:adec="http://schemas.microsoft.com/office/drawing/2017/decorative" val="1"/>
                </a:ext>
              </a:extLst>
            </p:cNvPr>
            <p:cNvSpPr/>
            <p:nvPr userDrawn="1"/>
          </p:nvSpPr>
          <p:spPr>
            <a:xfrm>
              <a:off x="2394513" y="634036"/>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9B4FF78-1735-4D2D-CB56-73DCEECA3C00}"/>
                </a:ext>
                <a:ext uri="{C183D7F6-B498-43B3-948B-1728B52AA6E4}">
                  <adec:decorative xmlns:adec="http://schemas.microsoft.com/office/drawing/2017/decorative" val="1"/>
                </a:ext>
              </a:extLst>
            </p:cNvPr>
            <p:cNvSpPr/>
            <p:nvPr userDrawn="1"/>
          </p:nvSpPr>
          <p:spPr>
            <a:xfrm>
              <a:off x="1886513" y="1142036"/>
              <a:ext cx="508000" cy="5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87FF95E1-ADD4-20AC-FC9F-C7B95A5B64F3}"/>
              </a:ext>
              <a:ext uri="{C183D7F6-B498-43B3-948B-1728B52AA6E4}">
                <adec:decorative xmlns:adec="http://schemas.microsoft.com/office/drawing/2017/decorative" val="1"/>
              </a:ext>
            </a:extLst>
          </p:cNvPr>
          <p:cNvSpPr>
            <a:spLocks noChangeAspect="1"/>
          </p:cNvSpPr>
          <p:nvPr userDrawn="1"/>
        </p:nvSpPr>
        <p:spPr>
          <a:xfrm>
            <a:off x="507999" y="0"/>
            <a:ext cx="1524000" cy="1524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207477815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PACT TEXT LIGHT">
    <p:bg>
      <p:bgPr>
        <a:solidFill>
          <a:srgbClr val="F4F4F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3035D2-4B9D-1827-6026-F2AE03E4E89C}"/>
              </a:ext>
              <a:ext uri="{C183D7F6-B498-43B3-948B-1728B52AA6E4}">
                <adec:decorative xmlns:adec="http://schemas.microsoft.com/office/drawing/2017/decorative" val="1"/>
              </a:ext>
            </a:extLst>
          </p:cNvPr>
          <p:cNvSpPr/>
          <p:nvPr userDrawn="1"/>
        </p:nvSpPr>
        <p:spPr>
          <a:xfrm>
            <a:off x="1524000" y="762000"/>
            <a:ext cx="6096000" cy="609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964984" y="1016000"/>
            <a:ext cx="9703016" cy="4826000"/>
          </a:xfrm>
          <a:prstGeom prst="rect">
            <a:avLst/>
          </a:prstGeom>
        </p:spPr>
        <p:txBody>
          <a:bodyPr lIns="0" tIns="0" rIns="0" bIns="0" anchor="ctr"/>
          <a:lstStyle>
            <a:lvl1pPr algn="l">
              <a:lnSpc>
                <a:spcPct val="100000"/>
              </a:lnSpc>
              <a:defRPr sz="7200" b="0" i="0">
                <a:solidFill>
                  <a:schemeClr val="tx1"/>
                </a:solidFill>
                <a:latin typeface="Roboto Light" panose="02000000000000000000" pitchFamily="2" charset="0"/>
                <a:ea typeface="Roboto Light" panose="02000000000000000000" pitchFamily="2" charset="0"/>
              </a:defRPr>
            </a:lvl1pPr>
          </a:lstStyle>
          <a:p>
            <a:r>
              <a:rPr lang="en-US"/>
              <a:t>Impact text</a:t>
            </a:r>
            <a:endParaRPr lang="en-GB"/>
          </a:p>
        </p:txBody>
      </p:sp>
      <p:grpSp>
        <p:nvGrpSpPr>
          <p:cNvPr id="12" name="Group 11">
            <a:extLst>
              <a:ext uri="{FF2B5EF4-FFF2-40B4-BE49-F238E27FC236}">
                <a16:creationId xmlns:a16="http://schemas.microsoft.com/office/drawing/2014/main" id="{C47B5DFB-AB96-FBBC-CC74-C9E7DA8908AE}"/>
              </a:ext>
              <a:ext uri="{C183D7F6-B498-43B3-948B-1728B52AA6E4}">
                <adec:decorative xmlns:adec="http://schemas.microsoft.com/office/drawing/2017/decorative" val="1"/>
              </a:ext>
            </a:extLst>
          </p:cNvPr>
          <p:cNvGrpSpPr/>
          <p:nvPr userDrawn="1"/>
        </p:nvGrpSpPr>
        <p:grpSpPr>
          <a:xfrm rot="16200000">
            <a:off x="-253999" y="254000"/>
            <a:ext cx="1524000" cy="1016000"/>
            <a:chOff x="10915710" y="762000"/>
            <a:chExt cx="1524000" cy="1016000"/>
          </a:xfrm>
        </p:grpSpPr>
        <p:sp>
          <p:nvSpPr>
            <p:cNvPr id="5" name="Rectangle 4">
              <a:extLst>
                <a:ext uri="{FF2B5EF4-FFF2-40B4-BE49-F238E27FC236}">
                  <a16:creationId xmlns:a16="http://schemas.microsoft.com/office/drawing/2014/main" id="{F0839FBC-1857-8F7B-F8C9-F15F6FF02213}"/>
                </a:ext>
                <a:ext uri="{C183D7F6-B498-43B3-948B-1728B52AA6E4}">
                  <adec:decorative xmlns:adec="http://schemas.microsoft.com/office/drawing/2017/decorative" val="1"/>
                </a:ext>
              </a:extLst>
            </p:cNvPr>
            <p:cNvSpPr/>
            <p:nvPr userDrawn="1"/>
          </p:nvSpPr>
          <p:spPr>
            <a:xfrm>
              <a:off x="11423710" y="762000"/>
              <a:ext cx="508000" cy="50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F07918B-4744-5D30-7C32-04206363370E}"/>
                </a:ext>
                <a:ext uri="{C183D7F6-B498-43B3-948B-1728B52AA6E4}">
                  <adec:decorative xmlns:adec="http://schemas.microsoft.com/office/drawing/2017/decorative" val="1"/>
                </a:ext>
              </a:extLst>
            </p:cNvPr>
            <p:cNvSpPr/>
            <p:nvPr userDrawn="1"/>
          </p:nvSpPr>
          <p:spPr>
            <a:xfrm>
              <a:off x="10915710" y="762000"/>
              <a:ext cx="508000" cy="5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586B6E7-8B36-ED0E-B9A1-F01441008741}"/>
                </a:ext>
                <a:ext uri="{C183D7F6-B498-43B3-948B-1728B52AA6E4}">
                  <adec:decorative xmlns:adec="http://schemas.microsoft.com/office/drawing/2017/decorative" val="1"/>
                </a:ext>
              </a:extLst>
            </p:cNvPr>
            <p:cNvSpPr/>
            <p:nvPr userDrawn="1"/>
          </p:nvSpPr>
          <p:spPr>
            <a:xfrm>
              <a:off x="11931710" y="12700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11176000" y="4826000"/>
            <a:ext cx="1016000" cy="1016000"/>
          </a:xfrm>
          <a:prstGeom prst="rect">
            <a:avLst/>
          </a:prstGeom>
          <a:solidFill>
            <a:srgbClr val="CCE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Tree>
    <p:extLst>
      <p:ext uri="{BB962C8B-B14F-4D97-AF65-F5344CB8AC3E}">
        <p14:creationId xmlns:p14="http://schemas.microsoft.com/office/powerpoint/2010/main" val="381460886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ING SLIDE DAR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7999" y="2540000"/>
            <a:ext cx="10160001" cy="2032000"/>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Section divider title </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507999" y="4572001"/>
            <a:ext cx="10160001" cy="1035156"/>
          </a:xfrm>
          <a:prstGeom prst="rect">
            <a:avLst/>
          </a:prstGeom>
        </p:spPr>
        <p:txBody>
          <a:bodyPr lIns="0" tIns="0" rIns="0" bIns="0" anchor="t"/>
          <a:lstStyle>
            <a:lvl1pPr marL="0" indent="0">
              <a:buNone/>
              <a:defRPr sz="2000">
                <a:solidFill>
                  <a:schemeClr val="tx1"/>
                </a:solidFill>
                <a:latin typeface="+mn-lt"/>
                <a:ea typeface="Roboto Mono Light" panose="00000009000000000000" pitchFamily="49" charset="0"/>
              </a:defRPr>
            </a:lvl1pPr>
          </a:lstStyle>
          <a:p>
            <a:pPr lvl="0"/>
            <a:r>
              <a:rPr lang="en-US"/>
              <a:t>Secondary title</a:t>
            </a:r>
            <a:endParaRPr lang="en-GB"/>
          </a:p>
        </p:txBody>
      </p:sp>
      <p:grpSp>
        <p:nvGrpSpPr>
          <p:cNvPr id="22" name="Group 21">
            <a:extLst>
              <a:ext uri="{FF2B5EF4-FFF2-40B4-BE49-F238E27FC236}">
                <a16:creationId xmlns:a16="http://schemas.microsoft.com/office/drawing/2014/main" id="{02D7B9D3-BC21-2B1D-94E4-5BAF4A78D300}"/>
              </a:ext>
              <a:ext uri="{C183D7F6-B498-43B3-948B-1728B52AA6E4}">
                <adec:decorative xmlns:adec="http://schemas.microsoft.com/office/drawing/2017/decorative" val="1"/>
              </a:ext>
            </a:extLst>
          </p:cNvPr>
          <p:cNvGrpSpPr/>
          <p:nvPr userDrawn="1"/>
        </p:nvGrpSpPr>
        <p:grpSpPr>
          <a:xfrm>
            <a:off x="11937999" y="2540000"/>
            <a:ext cx="254001" cy="762002"/>
            <a:chOff x="11615418" y="2702052"/>
            <a:chExt cx="254001" cy="762002"/>
          </a:xfrm>
        </p:grpSpPr>
        <p:grpSp>
          <p:nvGrpSpPr>
            <p:cNvPr id="6" name="Group 5">
              <a:extLst>
                <a:ext uri="{FF2B5EF4-FFF2-40B4-BE49-F238E27FC236}">
                  <a16:creationId xmlns:a16="http://schemas.microsoft.com/office/drawing/2014/main" id="{D1D2695D-E4DF-FB9F-9384-8D714C258F38}"/>
                </a:ext>
              </a:extLst>
            </p:cNvPr>
            <p:cNvGrpSpPr/>
            <p:nvPr userDrawn="1"/>
          </p:nvGrpSpPr>
          <p:grpSpPr>
            <a:xfrm>
              <a:off x="11615418" y="2956051"/>
              <a:ext cx="254001" cy="508003"/>
              <a:chOff x="253998" y="253998"/>
              <a:chExt cx="254001" cy="508003"/>
            </a:xfrm>
          </p:grpSpPr>
          <p:sp>
            <p:nvSpPr>
              <p:cNvPr id="5" name="Rectangle 4">
                <a:extLst>
                  <a:ext uri="{FF2B5EF4-FFF2-40B4-BE49-F238E27FC236}">
                    <a16:creationId xmlns:a16="http://schemas.microsoft.com/office/drawing/2014/main" id="{664938AF-E9C9-605A-A592-B6906F5B4330}"/>
                  </a:ext>
                  <a:ext uri="{C183D7F6-B498-43B3-948B-1728B52AA6E4}">
                    <adec:decorative xmlns:adec="http://schemas.microsoft.com/office/drawing/2017/decorative" val="1"/>
                  </a:ext>
                </a:extLst>
              </p:cNvPr>
              <p:cNvSpPr/>
              <p:nvPr userDrawn="1"/>
            </p:nvSpPr>
            <p:spPr>
              <a:xfrm rot="5400000" flipV="1">
                <a:off x="253998" y="508000"/>
                <a:ext cx="254001" cy="2540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886C3D-CB47-2766-D75A-8BD2978C48A0}"/>
                  </a:ext>
                  <a:ext uri="{C183D7F6-B498-43B3-948B-1728B52AA6E4}">
                    <adec:decorative xmlns:adec="http://schemas.microsoft.com/office/drawing/2017/decorative" val="1"/>
                  </a:ext>
                </a:extLst>
              </p:cNvPr>
              <p:cNvSpPr/>
              <p:nvPr userDrawn="1"/>
            </p:nvSpPr>
            <p:spPr>
              <a:xfrm rot="5400000" flipV="1">
                <a:off x="253998" y="253998"/>
                <a:ext cx="254001" cy="254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29B4FF78-1735-4D2D-CB56-73DCEECA3C00}"/>
                </a:ext>
                <a:ext uri="{C183D7F6-B498-43B3-948B-1728B52AA6E4}">
                  <adec:decorative xmlns:adec="http://schemas.microsoft.com/office/drawing/2017/decorative" val="1"/>
                </a:ext>
              </a:extLst>
            </p:cNvPr>
            <p:cNvSpPr/>
            <p:nvPr userDrawn="1"/>
          </p:nvSpPr>
          <p:spPr>
            <a:xfrm rot="5400000" flipV="1">
              <a:off x="11615418" y="2702052"/>
              <a:ext cx="254001" cy="254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Graphic 12" descr="Jisc logo&#10;">
            <a:extLst>
              <a:ext uri="{FF2B5EF4-FFF2-40B4-BE49-F238E27FC236}">
                <a16:creationId xmlns:a16="http://schemas.microsoft.com/office/drawing/2014/main" id="{EFE61EE6-EB56-8138-ADB6-1EEA09E81C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5" name="Footer Placeholder 4">
            <a:extLst>
              <a:ext uri="{FF2B5EF4-FFF2-40B4-BE49-F238E27FC236}">
                <a16:creationId xmlns:a16="http://schemas.microsoft.com/office/drawing/2014/main" id="{22A33163-29E8-2FC7-FCEB-79644D5A1263}"/>
              </a:ext>
            </a:extLst>
          </p:cNvPr>
          <p:cNvSpPr>
            <a:spLocks noGrp="1"/>
          </p:cNvSpPr>
          <p:nvPr userDrawn="1">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6" name="Slide Number Placeholder 5">
            <a:extLst>
              <a:ext uri="{FF2B5EF4-FFF2-40B4-BE49-F238E27FC236}">
                <a16:creationId xmlns:a16="http://schemas.microsoft.com/office/drawing/2014/main" id="{10BB0F6A-26DA-D76D-495F-4D04BC1F3099}"/>
              </a:ext>
            </a:extLst>
          </p:cNvPr>
          <p:cNvSpPr>
            <a:spLocks noGrp="1"/>
          </p:cNvSpPr>
          <p:nvPr userDrawn="1">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21" name="Rectangle 20">
            <a:extLst>
              <a:ext uri="{FF2B5EF4-FFF2-40B4-BE49-F238E27FC236}">
                <a16:creationId xmlns:a16="http://schemas.microsoft.com/office/drawing/2014/main" id="{D9EAFF18-BE61-CE64-20AA-392E81B8359F}"/>
              </a:ext>
              <a:ext uri="{C183D7F6-B498-43B3-948B-1728B52AA6E4}">
                <adec:decorative xmlns:adec="http://schemas.microsoft.com/office/drawing/2017/decorative" val="1"/>
              </a:ext>
            </a:extLst>
          </p:cNvPr>
          <p:cNvSpPr/>
          <p:nvPr userDrawn="1"/>
        </p:nvSpPr>
        <p:spPr>
          <a:xfrm rot="5400000" flipV="1">
            <a:off x="520699" y="0"/>
            <a:ext cx="1524000" cy="152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960795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AND SECONDARY TEXT">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38276-2D7B-4DC5-32C6-4D37D1A0F7BE}"/>
              </a:ext>
              <a:ext uri="{C183D7F6-B498-43B3-948B-1728B52AA6E4}">
                <adec:decorative xmlns:adec="http://schemas.microsoft.com/office/drawing/2017/decorative" val="1"/>
              </a:ext>
            </a:extLst>
          </p:cNvPr>
          <p:cNvSpPr/>
          <p:nvPr userDrawn="1"/>
        </p:nvSpPr>
        <p:spPr>
          <a:xfrm>
            <a:off x="0" y="1"/>
            <a:ext cx="7366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07121-3DEE-AD4C-A4FA-0321B9D1464E}"/>
              </a:ext>
            </a:extLst>
          </p:cNvPr>
          <p:cNvSpPr>
            <a:spLocks noGrp="1"/>
          </p:cNvSpPr>
          <p:nvPr>
            <p:ph type="title" hasCustomPrompt="1"/>
          </p:nvPr>
        </p:nvSpPr>
        <p:spPr>
          <a:xfrm>
            <a:off x="508000" y="297545"/>
            <a:ext cx="5842000" cy="5841999"/>
          </a:xfrm>
          <a:prstGeom prst="rect">
            <a:avLst/>
          </a:prstGeom>
        </p:spPr>
        <p:txBody>
          <a:bodyPr lIns="0" tIns="0" rIns="0" bIns="0"/>
          <a:lstStyle>
            <a:lvl1pPr algn="l">
              <a:lnSpc>
                <a:spcPct val="100000"/>
              </a:lnSpc>
              <a:defRPr sz="7200" b="0" i="0">
                <a:solidFill>
                  <a:schemeClr val="tx1"/>
                </a:solidFill>
                <a:latin typeface="Roboto Light" panose="02000000000000000000" pitchFamily="2" charset="0"/>
                <a:ea typeface="Roboto Light" panose="02000000000000000000" pitchFamily="2" charset="0"/>
              </a:defRPr>
            </a:lvl1pPr>
          </a:lstStyle>
          <a:p>
            <a:r>
              <a:rPr lang="en-US"/>
              <a:t>Impact text</a:t>
            </a:r>
            <a:endParaRPr lang="en-GB"/>
          </a:p>
        </p:txBody>
      </p:sp>
      <p:sp>
        <p:nvSpPr>
          <p:cNvPr id="14" name="Text Placeholder 5">
            <a:extLst>
              <a:ext uri="{FF2B5EF4-FFF2-40B4-BE49-F238E27FC236}">
                <a16:creationId xmlns:a16="http://schemas.microsoft.com/office/drawing/2014/main" id="{2EF0E5A6-E7BB-CDDB-0E11-37227BFB5125}"/>
              </a:ext>
            </a:extLst>
          </p:cNvPr>
          <p:cNvSpPr>
            <a:spLocks noGrp="1"/>
          </p:cNvSpPr>
          <p:nvPr>
            <p:ph type="body" sz="quarter" idx="10" hasCustomPrompt="1"/>
          </p:nvPr>
        </p:nvSpPr>
        <p:spPr>
          <a:xfrm>
            <a:off x="8382000" y="3302000"/>
            <a:ext cx="3303601" cy="2537590"/>
          </a:xfrm>
          <a:prstGeom prst="rect">
            <a:avLst/>
          </a:prstGeom>
        </p:spPr>
        <p:txBody>
          <a:bodyPr lIns="0" tIns="0" rIns="0" bIns="0" anchor="b"/>
          <a:lstStyle>
            <a:lvl1pPr marL="0" indent="0">
              <a:buNone/>
              <a:defRPr sz="2000">
                <a:solidFill>
                  <a:schemeClr val="tx1"/>
                </a:solidFill>
                <a:latin typeface="+mn-lt"/>
                <a:ea typeface="Roboto Mono Light" panose="00000009000000000000" pitchFamily="49" charset="0"/>
              </a:defRPr>
            </a:lvl1pPr>
          </a:lstStyle>
          <a:p>
            <a:pPr lvl="0"/>
            <a:r>
              <a:rPr lang="en-US"/>
              <a:t>Secondary text</a:t>
            </a:r>
            <a:endParaRPr lang="en-GB"/>
          </a:p>
        </p:txBody>
      </p:sp>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7366000" y="5839590"/>
            <a:ext cx="1016000" cy="101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grpSp>
        <p:nvGrpSpPr>
          <p:cNvPr id="3" name="Group 2">
            <a:extLst>
              <a:ext uri="{FF2B5EF4-FFF2-40B4-BE49-F238E27FC236}">
                <a16:creationId xmlns:a16="http://schemas.microsoft.com/office/drawing/2014/main" id="{55BE06CB-C0A1-D8BA-4F83-C0D12B57D32F}"/>
              </a:ext>
              <a:ext uri="{C183D7F6-B498-43B3-948B-1728B52AA6E4}">
                <adec:decorative xmlns:adec="http://schemas.microsoft.com/office/drawing/2017/decorative" val="1"/>
              </a:ext>
            </a:extLst>
          </p:cNvPr>
          <p:cNvGrpSpPr/>
          <p:nvPr userDrawn="1"/>
        </p:nvGrpSpPr>
        <p:grpSpPr>
          <a:xfrm rot="16200000">
            <a:off x="11685601" y="762000"/>
            <a:ext cx="762000" cy="254000"/>
            <a:chOff x="10915710" y="762000"/>
            <a:chExt cx="1524000" cy="508000"/>
          </a:xfrm>
        </p:grpSpPr>
        <p:sp>
          <p:nvSpPr>
            <p:cNvPr id="5" name="Rectangle 4">
              <a:extLst>
                <a:ext uri="{FF2B5EF4-FFF2-40B4-BE49-F238E27FC236}">
                  <a16:creationId xmlns:a16="http://schemas.microsoft.com/office/drawing/2014/main" id="{A70125C8-80F2-3D9E-FB63-DE99DE96A5F5}"/>
                </a:ext>
                <a:ext uri="{C183D7F6-B498-43B3-948B-1728B52AA6E4}">
                  <adec:decorative xmlns:adec="http://schemas.microsoft.com/office/drawing/2017/decorative" val="1"/>
                </a:ext>
              </a:extLst>
            </p:cNvPr>
            <p:cNvSpPr/>
            <p:nvPr userDrawn="1"/>
          </p:nvSpPr>
          <p:spPr>
            <a:xfrm>
              <a:off x="11423710" y="762000"/>
              <a:ext cx="508000" cy="5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0930D3F-2C33-5B2D-CFF9-8FC5D6D02F7A}"/>
                </a:ext>
                <a:ext uri="{C183D7F6-B498-43B3-948B-1728B52AA6E4}">
                  <adec:decorative xmlns:adec="http://schemas.microsoft.com/office/drawing/2017/decorative" val="1"/>
                </a:ext>
              </a:extLst>
            </p:cNvPr>
            <p:cNvSpPr/>
            <p:nvPr userDrawn="1"/>
          </p:nvSpPr>
          <p:spPr>
            <a:xfrm>
              <a:off x="10915710" y="762000"/>
              <a:ext cx="508000" cy="50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51FE0AF-8A09-14E4-BC3D-A18419997ADB}"/>
                </a:ext>
                <a:ext uri="{C183D7F6-B498-43B3-948B-1728B52AA6E4}">
                  <adec:decorative xmlns:adec="http://schemas.microsoft.com/office/drawing/2017/decorative" val="1"/>
                </a:ext>
              </a:extLst>
            </p:cNvPr>
            <p:cNvSpPr/>
            <p:nvPr userDrawn="1"/>
          </p:nvSpPr>
          <p:spPr>
            <a:xfrm>
              <a:off x="11931710" y="762000"/>
              <a:ext cx="508000" cy="50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393324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STATS A">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C1644C-E6E8-3B9B-60F9-EF36ECDC7A84}"/>
              </a:ext>
              <a:ext uri="{C183D7F6-B498-43B3-948B-1728B52AA6E4}">
                <adec:decorative xmlns:adec="http://schemas.microsoft.com/office/drawing/2017/decorative" val="1"/>
              </a:ext>
            </a:extLst>
          </p:cNvPr>
          <p:cNvSpPr/>
          <p:nvPr userDrawn="1"/>
        </p:nvSpPr>
        <p:spPr>
          <a:xfrm>
            <a:off x="5842000" y="-1"/>
            <a:ext cx="6350000" cy="6345991"/>
          </a:xfrm>
          <a:prstGeom prst="rect">
            <a:avLst/>
          </a:prstGeom>
          <a:solidFill>
            <a:srgbClr val="CCE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Jisc logo&#10;">
            <a:extLst>
              <a:ext uri="{FF2B5EF4-FFF2-40B4-BE49-F238E27FC236}">
                <a16:creationId xmlns:a16="http://schemas.microsoft.com/office/drawing/2014/main" id="{94F19010-8F95-D32B-AA87-D5E59286EE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85601" y="6353891"/>
            <a:ext cx="506399" cy="506399"/>
          </a:xfrm>
          <a:prstGeom prst="rect">
            <a:avLst/>
          </a:prstGeom>
        </p:spPr>
      </p:pic>
      <p:sp>
        <p:nvSpPr>
          <p:cNvPr id="13" name="Footer Placeholder 4">
            <a:extLst>
              <a:ext uri="{FF2B5EF4-FFF2-40B4-BE49-F238E27FC236}">
                <a16:creationId xmlns:a16="http://schemas.microsoft.com/office/drawing/2014/main" id="{533E8AD5-4E99-BCD2-54B2-9E1AA439CC77}"/>
              </a:ext>
            </a:extLst>
          </p:cNvPr>
          <p:cNvSpPr>
            <a:spLocks noGrp="1"/>
          </p:cNvSpPr>
          <p:nvPr>
            <p:ph type="ftr" sz="quarter" idx="3"/>
          </p:nvPr>
        </p:nvSpPr>
        <p:spPr>
          <a:xfrm>
            <a:off x="1016000" y="6353890"/>
            <a:ext cx="5842000" cy="251709"/>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15" name="Slide Number Placeholder 5">
            <a:extLst>
              <a:ext uri="{FF2B5EF4-FFF2-40B4-BE49-F238E27FC236}">
                <a16:creationId xmlns:a16="http://schemas.microsoft.com/office/drawing/2014/main" id="{219605A7-A4B9-7A7E-C34B-4A7E3B54FCD5}"/>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sp>
        <p:nvSpPr>
          <p:cNvPr id="3" name="Title 1">
            <a:extLst>
              <a:ext uri="{FF2B5EF4-FFF2-40B4-BE49-F238E27FC236}">
                <a16:creationId xmlns:a16="http://schemas.microsoft.com/office/drawing/2014/main" id="{27810677-3721-4A8E-EB4E-39A0FE9674C2}"/>
              </a:ext>
            </a:extLst>
          </p:cNvPr>
          <p:cNvSpPr>
            <a:spLocks noGrp="1"/>
          </p:cNvSpPr>
          <p:nvPr>
            <p:ph type="title" hasCustomPrompt="1"/>
          </p:nvPr>
        </p:nvSpPr>
        <p:spPr>
          <a:xfrm>
            <a:off x="508000" y="508000"/>
            <a:ext cx="4318000" cy="1269999"/>
          </a:xfrm>
          <a:prstGeom prst="rect">
            <a:avLst/>
          </a:prstGeom>
        </p:spPr>
        <p:txBody>
          <a:bodyPr lIns="0" tIns="0" rIns="0" bIns="0"/>
          <a:lstStyle>
            <a:lvl1pPr algn="l">
              <a:lnSpc>
                <a:spcPct val="100000"/>
              </a:lnSpc>
              <a:defRPr sz="3600" b="0" i="0">
                <a:solidFill>
                  <a:schemeClr val="tx1"/>
                </a:solidFill>
                <a:latin typeface="Roboto" panose="02000000000000000000" pitchFamily="2" charset="0"/>
                <a:ea typeface="Roboto" panose="02000000000000000000" pitchFamily="2" charset="0"/>
              </a:defRPr>
            </a:lvl1pPr>
          </a:lstStyle>
          <a:p>
            <a:r>
              <a:rPr lang="en-US"/>
              <a:t>Page title</a:t>
            </a:r>
            <a:endParaRPr lang="en-GB"/>
          </a:p>
        </p:txBody>
      </p:sp>
      <p:sp>
        <p:nvSpPr>
          <p:cNvPr id="4" name="Content Placeholder 2">
            <a:extLst>
              <a:ext uri="{FF2B5EF4-FFF2-40B4-BE49-F238E27FC236}">
                <a16:creationId xmlns:a16="http://schemas.microsoft.com/office/drawing/2014/main" id="{BD41BB5F-845F-B95C-D84D-20EECE94E809}"/>
              </a:ext>
            </a:extLst>
          </p:cNvPr>
          <p:cNvSpPr>
            <a:spLocks noGrp="1"/>
          </p:cNvSpPr>
          <p:nvPr>
            <p:ph idx="1" hasCustomPrompt="1"/>
          </p:nvPr>
        </p:nvSpPr>
        <p:spPr>
          <a:xfrm>
            <a:off x="508000" y="5588000"/>
            <a:ext cx="4318000" cy="254000"/>
          </a:xfrm>
          <a:prstGeom prst="rect">
            <a:avLst/>
          </a:prstGeom>
        </p:spPr>
        <p:txBody>
          <a:bodyPr lIns="0" tIns="0" rIns="0" bIns="0"/>
          <a:lstStyle>
            <a:lvl1pPr marL="0" indent="0" defTabSz="359974">
              <a:lnSpc>
                <a:spcPct val="100000"/>
              </a:lnSpc>
              <a:buNone/>
              <a:tabLst/>
              <a:defRPr sz="2000" b="0" i="0">
                <a:solidFill>
                  <a:schemeClr val="tx1"/>
                </a:solidFill>
                <a:latin typeface="Roboto" panose="02000000000000000000" pitchFamily="2" charset="0"/>
                <a:ea typeface="Roboto" panose="02000000000000000000" pitchFamily="2" charset="0"/>
              </a:defRPr>
            </a:lvl1pPr>
            <a:lvl2pPr marL="482564"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2pPr>
            <a:lvl3pPr marL="723847"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3pPr>
            <a:lvl4pPr marL="952428" indent="-228584"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4pPr>
            <a:lvl5pPr marL="1193711" indent="-241283" defTabSz="359974">
              <a:lnSpc>
                <a:spcPct val="100000"/>
              </a:lnSpc>
              <a:buFont typeface="Arial" panose="020B0604020202020204" pitchFamily="34" charset="0"/>
              <a:buChar char="-"/>
              <a:tabLst/>
              <a:defRPr sz="2000" b="0" i="0">
                <a:solidFill>
                  <a:schemeClr val="tx1"/>
                </a:solidFill>
                <a:latin typeface="Roboto" panose="02000000000000000000" pitchFamily="2" charset="0"/>
                <a:ea typeface="Roboto" panose="02000000000000000000" pitchFamily="2" charset="0"/>
              </a:defRPr>
            </a:lvl5pPr>
          </a:lstStyle>
          <a:p>
            <a:pPr lvl="0"/>
            <a:r>
              <a:rPr lang="en-US"/>
              <a:t>Citation</a:t>
            </a:r>
            <a:endParaRPr lang="en-GB"/>
          </a:p>
        </p:txBody>
      </p:sp>
      <p:sp>
        <p:nvSpPr>
          <p:cNvPr id="17" name="Text Placeholder 16">
            <a:extLst>
              <a:ext uri="{FF2B5EF4-FFF2-40B4-BE49-F238E27FC236}">
                <a16:creationId xmlns:a16="http://schemas.microsoft.com/office/drawing/2014/main" id="{8DFF5977-EF39-0B52-FBE1-93549E018E95}"/>
              </a:ext>
            </a:extLst>
          </p:cNvPr>
          <p:cNvSpPr>
            <a:spLocks noGrp="1"/>
          </p:cNvSpPr>
          <p:nvPr>
            <p:ph type="body" sz="quarter" idx="10" hasCustomPrompt="1"/>
          </p:nvPr>
        </p:nvSpPr>
        <p:spPr>
          <a:xfrm>
            <a:off x="508000" y="2794000"/>
            <a:ext cx="4318000" cy="2540000"/>
          </a:xfrm>
          <a:prstGeom prst="rect">
            <a:avLst/>
          </a:prstGeom>
        </p:spPr>
        <p:txBody>
          <a:bodyPr lIns="0" tIns="0" rIns="0" bIns="0" anchor="b"/>
          <a:lstStyle>
            <a:lvl1pPr marL="0" indent="0">
              <a:buNone/>
              <a:defRPr sz="5600">
                <a:latin typeface="Roboto Mono Thin" panose="00000009000000000000" pitchFamily="49" charset="0"/>
                <a:ea typeface="Roboto Mono Thin" panose="00000009000000000000" pitchFamily="49" charset="0"/>
              </a:defRPr>
            </a:lvl1pPr>
            <a:lvl2pPr marL="457166" indent="0">
              <a:buNone/>
              <a:defRPr sz="5600">
                <a:latin typeface="Roboto Mono Light" panose="00000009000000000000" pitchFamily="49" charset="0"/>
                <a:ea typeface="Roboto Mono Light" panose="00000009000000000000" pitchFamily="49" charset="0"/>
              </a:defRPr>
            </a:lvl2pPr>
            <a:lvl3pPr marL="914330" indent="0">
              <a:buNone/>
              <a:defRPr sz="5600">
                <a:latin typeface="Roboto Mono Light" panose="00000009000000000000" pitchFamily="49" charset="0"/>
                <a:ea typeface="Roboto Mono Light" panose="00000009000000000000" pitchFamily="49" charset="0"/>
              </a:defRPr>
            </a:lvl3pPr>
            <a:lvl4pPr marL="1371496" indent="0">
              <a:buNone/>
              <a:defRPr sz="5600">
                <a:latin typeface="Roboto Mono Light" panose="00000009000000000000" pitchFamily="49" charset="0"/>
                <a:ea typeface="Roboto Mono Light" panose="00000009000000000000" pitchFamily="49" charset="0"/>
              </a:defRPr>
            </a:lvl4pPr>
            <a:lvl5pPr marL="1828663" indent="0">
              <a:buNone/>
              <a:defRPr sz="5600">
                <a:latin typeface="Roboto Mono Light" panose="00000009000000000000" pitchFamily="49" charset="0"/>
                <a:ea typeface="Roboto Mono Light" panose="00000009000000000000" pitchFamily="49" charset="0"/>
              </a:defRPr>
            </a:lvl5pPr>
          </a:lstStyle>
          <a:p>
            <a:pPr lvl="0"/>
            <a:r>
              <a:rPr lang="en-US"/>
              <a:t>Key stat</a:t>
            </a:r>
            <a:endParaRPr lang="en-GB"/>
          </a:p>
        </p:txBody>
      </p:sp>
      <p:sp>
        <p:nvSpPr>
          <p:cNvPr id="19" name="Picture Placeholder 18">
            <a:extLst>
              <a:ext uri="{FF2B5EF4-FFF2-40B4-BE49-F238E27FC236}">
                <a16:creationId xmlns:a16="http://schemas.microsoft.com/office/drawing/2014/main" id="{0DF17053-F691-7CD9-9849-15E8EAB499D3}"/>
              </a:ext>
            </a:extLst>
          </p:cNvPr>
          <p:cNvSpPr>
            <a:spLocks noGrp="1"/>
          </p:cNvSpPr>
          <p:nvPr>
            <p:ph type="pic" sz="quarter" idx="11"/>
          </p:nvPr>
        </p:nvSpPr>
        <p:spPr>
          <a:xfrm>
            <a:off x="6350000" y="508000"/>
            <a:ext cx="5335588" cy="5335588"/>
          </a:xfrm>
          <a:prstGeom prst="rect">
            <a:avLst/>
          </a:prstGeom>
        </p:spPr>
        <p:txBody>
          <a:bodyPr/>
          <a:lstStyle/>
          <a:p>
            <a:endParaRPr lang="en-GB"/>
          </a:p>
        </p:txBody>
      </p:sp>
      <p:grpSp>
        <p:nvGrpSpPr>
          <p:cNvPr id="29" name="Group 28">
            <a:extLst>
              <a:ext uri="{FF2B5EF4-FFF2-40B4-BE49-F238E27FC236}">
                <a16:creationId xmlns:a16="http://schemas.microsoft.com/office/drawing/2014/main" id="{3A17BEB9-BEC6-D2C6-E276-267DB060969C}"/>
              </a:ext>
              <a:ext uri="{C183D7F6-B498-43B3-948B-1728B52AA6E4}">
                <adec:decorative xmlns:adec="http://schemas.microsoft.com/office/drawing/2017/decorative" val="1"/>
              </a:ext>
            </a:extLst>
          </p:cNvPr>
          <p:cNvGrpSpPr/>
          <p:nvPr userDrawn="1"/>
        </p:nvGrpSpPr>
        <p:grpSpPr>
          <a:xfrm>
            <a:off x="0" y="1778000"/>
            <a:ext cx="254000" cy="1016000"/>
            <a:chOff x="0" y="1778000"/>
            <a:chExt cx="254000" cy="1016000"/>
          </a:xfrm>
        </p:grpSpPr>
        <p:sp>
          <p:nvSpPr>
            <p:cNvPr id="21" name="Rectangle 20">
              <a:extLst>
                <a:ext uri="{FF2B5EF4-FFF2-40B4-BE49-F238E27FC236}">
                  <a16:creationId xmlns:a16="http://schemas.microsoft.com/office/drawing/2014/main" id="{FDBBB2BC-F69A-ECCA-166B-787098A974D3}"/>
                </a:ext>
                <a:ext uri="{C183D7F6-B498-43B3-948B-1728B52AA6E4}">
                  <adec:decorative xmlns:adec="http://schemas.microsoft.com/office/drawing/2017/decorative" val="1"/>
                </a:ext>
              </a:extLst>
            </p:cNvPr>
            <p:cNvSpPr/>
            <p:nvPr userDrawn="1"/>
          </p:nvSpPr>
          <p:spPr>
            <a:xfrm rot="16200000">
              <a:off x="0" y="2286000"/>
              <a:ext cx="254000" cy="254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E484675-451D-C7AB-0D0D-6DAA64F5008E}"/>
                </a:ext>
                <a:ext uri="{C183D7F6-B498-43B3-948B-1728B52AA6E4}">
                  <adec:decorative xmlns:adec="http://schemas.microsoft.com/office/drawing/2017/decorative" val="1"/>
                </a:ext>
              </a:extLst>
            </p:cNvPr>
            <p:cNvSpPr/>
            <p:nvPr userDrawn="1"/>
          </p:nvSpPr>
          <p:spPr>
            <a:xfrm rot="16200000">
              <a:off x="0" y="2032000"/>
              <a:ext cx="254000" cy="254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DEA035D-A2B7-4CA1-AFE0-A78605822650}"/>
                </a:ext>
                <a:ext uri="{C183D7F6-B498-43B3-948B-1728B52AA6E4}">
                  <adec:decorative xmlns:adec="http://schemas.microsoft.com/office/drawing/2017/decorative" val="1"/>
                </a:ext>
              </a:extLst>
            </p:cNvPr>
            <p:cNvSpPr/>
            <p:nvPr userDrawn="1"/>
          </p:nvSpPr>
          <p:spPr>
            <a:xfrm rot="16200000">
              <a:off x="0" y="2540000"/>
              <a:ext cx="254000" cy="254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1813200-956B-C83B-C6A8-ED5ED5F1DD8B}"/>
                </a:ext>
                <a:ext uri="{C183D7F6-B498-43B3-948B-1728B52AA6E4}">
                  <adec:decorative xmlns:adec="http://schemas.microsoft.com/office/drawing/2017/decorative" val="1"/>
                </a:ext>
              </a:extLst>
            </p:cNvPr>
            <p:cNvSpPr/>
            <p:nvPr userDrawn="1"/>
          </p:nvSpPr>
          <p:spPr>
            <a:xfrm rot="16200000">
              <a:off x="0" y="1778000"/>
              <a:ext cx="254000" cy="254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955168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svg"/><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sv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101128"/>
      </p:ext>
    </p:extLst>
  </p:cSld>
  <p:clrMap bg1="lt1" tx1="dk1" bg2="lt2" tx2="dk2" accent1="accent1" accent2="accent2" accent3="accent3" accent4="accent4" accent5="accent5" accent6="accent6" hlink="hlink" folHlink="folHlink"/>
  <p:sldLayoutIdLst>
    <p:sldLayoutId id="2147483743" r:id="rId1"/>
    <p:sldLayoutId id="2147483794" r:id="rId2"/>
    <p:sldLayoutId id="2147483792" r:id="rId3"/>
    <p:sldLayoutId id="2147483819" r:id="rId4"/>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39693"/>
      </p:ext>
    </p:extLst>
  </p:cSld>
  <p:clrMap bg1="lt1" tx1="dk1" bg2="lt2" tx2="dk2" accent1="accent1" accent2="accent2" accent3="accent3" accent4="accent4" accent5="accent5" accent6="accent6" hlink="hlink" folHlink="folHlink"/>
  <p:sldLayoutIdLst>
    <p:sldLayoutId id="2147483777" r:id="rId1"/>
    <p:sldLayoutId id="2147483793" r:id="rId2"/>
    <p:sldLayoutId id="2147483807" r:id="rId3"/>
    <p:sldLayoutId id="2147483778" r:id="rId4"/>
    <p:sldLayoutId id="2147483816" r:id="rId5"/>
    <p:sldLayoutId id="2147483817" r:id="rId6"/>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pic>
        <p:nvPicPr>
          <p:cNvPr id="2" name="Graphic 1" descr="Jisc logo&#10;">
            <a:extLst>
              <a:ext uri="{FF2B5EF4-FFF2-40B4-BE49-F238E27FC236}">
                <a16:creationId xmlns:a16="http://schemas.microsoft.com/office/drawing/2014/main" id="{CC318F41-B371-3764-9C48-7718B0BA85A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685601" y="6353891"/>
            <a:ext cx="506399" cy="506399"/>
          </a:xfrm>
          <a:prstGeom prst="rect">
            <a:avLst/>
          </a:prstGeom>
        </p:spPr>
      </p:pic>
    </p:spTree>
    <p:extLst>
      <p:ext uri="{BB962C8B-B14F-4D97-AF65-F5344CB8AC3E}">
        <p14:creationId xmlns:p14="http://schemas.microsoft.com/office/powerpoint/2010/main" val="2334269998"/>
      </p:ext>
    </p:extLst>
  </p:cSld>
  <p:clrMap bg1="lt1" tx1="dk1" bg2="lt2" tx2="dk2" accent1="accent1" accent2="accent2" accent3="accent3" accent4="accent4" accent5="accent5" accent6="accent6" hlink="hlink" folHlink="folHlink"/>
  <p:sldLayoutIdLst>
    <p:sldLayoutId id="2147483650" r:id="rId1"/>
    <p:sldLayoutId id="2147483702" r:id="rId2"/>
    <p:sldLayoutId id="2147483699" r:id="rId3"/>
    <p:sldLayoutId id="2147483700" r:id="rId4"/>
    <p:sldLayoutId id="2147483701" r:id="rId5"/>
    <p:sldLayoutId id="2147483780" r:id="rId6"/>
    <p:sldLayoutId id="2147483790" r:id="rId7"/>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77"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799"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7196694-0793-1D46-AAAF-030136BD6B04}"/>
              </a:ext>
            </a:extLst>
          </p:cNvPr>
          <p:cNvSpPr>
            <a:spLocks noGrp="1"/>
          </p:cNvSpPr>
          <p:nvPr>
            <p:ph type="ftr" sz="quarter" idx="3"/>
          </p:nvPr>
        </p:nvSpPr>
        <p:spPr>
          <a:xfrm>
            <a:off x="1016000" y="6350000"/>
            <a:ext cx="8382000" cy="255600"/>
          </a:xfrm>
          <a:prstGeom prst="rect">
            <a:avLst/>
          </a:prstGeom>
        </p:spPr>
        <p:txBody>
          <a:bodyPr vert="horz" lIns="0" tIns="0" rIns="0" bIns="0" rtlCol="0" anchor="ctr"/>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r>
              <a:rPr lang="en-GB"/>
              <a:t>Jisc presentation template: dynamic</a:t>
            </a:r>
          </a:p>
        </p:txBody>
      </p:sp>
      <p:sp>
        <p:nvSpPr>
          <p:cNvPr id="6" name="Slide Number Placeholder 5">
            <a:extLst>
              <a:ext uri="{FF2B5EF4-FFF2-40B4-BE49-F238E27FC236}">
                <a16:creationId xmlns:a16="http://schemas.microsoft.com/office/drawing/2014/main" id="{B71F8D01-65AC-4142-B408-57E68E4C01C4}"/>
              </a:ext>
            </a:extLst>
          </p:cNvPr>
          <p:cNvSpPr>
            <a:spLocks noGrp="1"/>
          </p:cNvSpPr>
          <p:nvPr>
            <p:ph type="sldNum" sz="quarter" idx="4"/>
          </p:nvPr>
        </p:nvSpPr>
        <p:spPr>
          <a:xfrm>
            <a:off x="508000" y="6350000"/>
            <a:ext cx="508000" cy="255600"/>
          </a:xfrm>
          <a:prstGeom prst="rect">
            <a:avLst/>
          </a:prstGeom>
        </p:spPr>
        <p:txBody>
          <a:bodyPr vert="horz" lIns="0" tIns="0" rIns="0" bIns="0" rtlCol="0" anchor="ctr" anchorCtr="0"/>
          <a:lstStyle>
            <a:lvl1pPr algn="l">
              <a:defRPr sz="1000" b="0" i="0">
                <a:solidFill>
                  <a:schemeClr val="tx1"/>
                </a:solidFill>
                <a:latin typeface="Roboto Mono Light" panose="00000009000000000000" pitchFamily="49" charset="0"/>
                <a:ea typeface="Roboto Mono Light" panose="00000009000000000000" pitchFamily="49" charset="0"/>
              </a:defRPr>
            </a:lvl1pPr>
          </a:lstStyle>
          <a:p>
            <a:fld id="{0BD7AF65-ABD8-9745-9161-1D3466EAFE0E}" type="slidenum">
              <a:rPr lang="en-GB" smtClean="0"/>
              <a:pPr/>
              <a:t>‹#›</a:t>
            </a:fld>
            <a:endParaRPr lang="en-GB"/>
          </a:p>
        </p:txBody>
      </p:sp>
      <p:pic>
        <p:nvPicPr>
          <p:cNvPr id="2" name="Graphic 1" descr="Jisc logo&#10;">
            <a:extLst>
              <a:ext uri="{FF2B5EF4-FFF2-40B4-BE49-F238E27FC236}">
                <a16:creationId xmlns:a16="http://schemas.microsoft.com/office/drawing/2014/main" id="{CC318F41-B371-3764-9C48-7718B0BA85A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685601" y="6353891"/>
            <a:ext cx="506399" cy="506399"/>
          </a:xfrm>
          <a:prstGeom prst="rect">
            <a:avLst/>
          </a:prstGeom>
        </p:spPr>
      </p:pic>
    </p:spTree>
    <p:extLst>
      <p:ext uri="{BB962C8B-B14F-4D97-AF65-F5344CB8AC3E}">
        <p14:creationId xmlns:p14="http://schemas.microsoft.com/office/powerpoint/2010/main" val="40351762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18" r:id="rId8"/>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77"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799"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86526"/>
      </p:ext>
    </p:extLst>
  </p:cSld>
  <p:clrMap bg1="lt1" tx1="dk1" bg2="lt2" tx2="dk2" accent1="accent1" accent2="accent2" accent3="accent3" accent4="accent4" accent5="accent5" accent6="accent6" hlink="hlink" folHlink="folHlink"/>
  <p:sldLayoutIdLst>
    <p:sldLayoutId id="2147483786" r:id="rId1"/>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60" userDrawn="1">
          <p15:clr>
            <a:srgbClr val="F26B43"/>
          </p15:clr>
        </p15:guide>
        <p15:guide id="4" pos="320" userDrawn="1">
          <p15:clr>
            <a:srgbClr val="F26B43"/>
          </p15:clr>
        </p15:guide>
        <p15:guide id="5" pos="480" userDrawn="1">
          <p15:clr>
            <a:srgbClr val="F26B43"/>
          </p15:clr>
        </p15:guide>
        <p15:guide id="6" pos="640" userDrawn="1">
          <p15:clr>
            <a:srgbClr val="F26B43"/>
          </p15:clr>
        </p15:guide>
        <p15:guide id="7" pos="800" userDrawn="1">
          <p15:clr>
            <a:srgbClr val="F26B43"/>
          </p15:clr>
        </p15:guide>
        <p15:guide id="8" pos="960" userDrawn="1">
          <p15:clr>
            <a:srgbClr val="F26B43"/>
          </p15:clr>
        </p15:guide>
        <p15:guide id="9" pos="1120" userDrawn="1">
          <p15:clr>
            <a:srgbClr val="F26B43"/>
          </p15:clr>
        </p15:guide>
        <p15:guide id="10" pos="1280" userDrawn="1">
          <p15:clr>
            <a:srgbClr val="F26B43"/>
          </p15:clr>
        </p15:guide>
        <p15:guide id="11" pos="1440" userDrawn="1">
          <p15:clr>
            <a:srgbClr val="F26B43"/>
          </p15:clr>
        </p15:guide>
        <p15:guide id="12" pos="1600" userDrawn="1">
          <p15:clr>
            <a:srgbClr val="F26B43"/>
          </p15:clr>
        </p15:guide>
        <p15:guide id="13" pos="1760" userDrawn="1">
          <p15:clr>
            <a:srgbClr val="F26B43"/>
          </p15:clr>
        </p15:guide>
        <p15:guide id="14" pos="1920" userDrawn="1">
          <p15:clr>
            <a:srgbClr val="F26B43"/>
          </p15:clr>
        </p15:guide>
        <p15:guide id="15" pos="2080" userDrawn="1">
          <p15:clr>
            <a:srgbClr val="F26B43"/>
          </p15:clr>
        </p15:guide>
        <p15:guide id="16" pos="2240" userDrawn="1">
          <p15:clr>
            <a:srgbClr val="F26B43"/>
          </p15:clr>
        </p15:guide>
        <p15:guide id="17" pos="2400" userDrawn="1">
          <p15:clr>
            <a:srgbClr val="F26B43"/>
          </p15:clr>
        </p15:guide>
        <p15:guide id="18" pos="2560" userDrawn="1">
          <p15:clr>
            <a:srgbClr val="F26B43"/>
          </p15:clr>
        </p15:guide>
        <p15:guide id="19" pos="2720" userDrawn="1">
          <p15:clr>
            <a:srgbClr val="F26B43"/>
          </p15:clr>
        </p15:guide>
        <p15:guide id="20" pos="2880" userDrawn="1">
          <p15:clr>
            <a:srgbClr val="F26B43"/>
          </p15:clr>
        </p15:guide>
        <p15:guide id="21" pos="3040" userDrawn="1">
          <p15:clr>
            <a:srgbClr val="F26B43"/>
          </p15:clr>
        </p15:guide>
        <p15:guide id="22" pos="3200" userDrawn="1">
          <p15:clr>
            <a:srgbClr val="F26B43"/>
          </p15:clr>
        </p15:guide>
        <p15:guide id="23" pos="3360" userDrawn="1">
          <p15:clr>
            <a:srgbClr val="F26B43"/>
          </p15:clr>
        </p15:guide>
        <p15:guide id="24" pos="3520" userDrawn="1">
          <p15:clr>
            <a:srgbClr val="F26B43"/>
          </p15:clr>
        </p15:guide>
        <p15:guide id="25" pos="3680" userDrawn="1">
          <p15:clr>
            <a:srgbClr val="F26B43"/>
          </p15:clr>
        </p15:guide>
        <p15:guide id="26" pos="3840" userDrawn="1">
          <p15:clr>
            <a:srgbClr val="F26B43"/>
          </p15:clr>
        </p15:guide>
        <p15:guide id="27" pos="4000" userDrawn="1">
          <p15:clr>
            <a:srgbClr val="F26B43"/>
          </p15:clr>
        </p15:guide>
        <p15:guide id="28" pos="4160" userDrawn="1">
          <p15:clr>
            <a:srgbClr val="F26B43"/>
          </p15:clr>
        </p15:guide>
        <p15:guide id="29" pos="4320" userDrawn="1">
          <p15:clr>
            <a:srgbClr val="F26B43"/>
          </p15:clr>
        </p15:guide>
        <p15:guide id="30" pos="4480" userDrawn="1">
          <p15:clr>
            <a:srgbClr val="F26B43"/>
          </p15:clr>
        </p15:guide>
        <p15:guide id="31" pos="4640" userDrawn="1">
          <p15:clr>
            <a:srgbClr val="F26B43"/>
          </p15:clr>
        </p15:guide>
        <p15:guide id="32" pos="4800" userDrawn="1">
          <p15:clr>
            <a:srgbClr val="F26B43"/>
          </p15:clr>
        </p15:guide>
        <p15:guide id="33" pos="4960" userDrawn="1">
          <p15:clr>
            <a:srgbClr val="F26B43"/>
          </p15:clr>
        </p15:guide>
        <p15:guide id="34" pos="5120" userDrawn="1">
          <p15:clr>
            <a:srgbClr val="F26B43"/>
          </p15:clr>
        </p15:guide>
        <p15:guide id="35" pos="5280" userDrawn="1">
          <p15:clr>
            <a:srgbClr val="F26B43"/>
          </p15:clr>
        </p15:guide>
        <p15:guide id="36" pos="5440" userDrawn="1">
          <p15:clr>
            <a:srgbClr val="F26B43"/>
          </p15:clr>
        </p15:guide>
        <p15:guide id="37" pos="5600" userDrawn="1">
          <p15:clr>
            <a:srgbClr val="F26B43"/>
          </p15:clr>
        </p15:guide>
        <p15:guide id="38" pos="5760" userDrawn="1">
          <p15:clr>
            <a:srgbClr val="F26B43"/>
          </p15:clr>
        </p15:guide>
        <p15:guide id="39" pos="5920" userDrawn="1">
          <p15:clr>
            <a:srgbClr val="F26B43"/>
          </p15:clr>
        </p15:guide>
        <p15:guide id="40" pos="6080" userDrawn="1">
          <p15:clr>
            <a:srgbClr val="F26B43"/>
          </p15:clr>
        </p15:guide>
        <p15:guide id="41" pos="6240" userDrawn="1">
          <p15:clr>
            <a:srgbClr val="F26B43"/>
          </p15:clr>
        </p15:guide>
        <p15:guide id="42" pos="6400" userDrawn="1">
          <p15:clr>
            <a:srgbClr val="F26B43"/>
          </p15:clr>
        </p15:guide>
        <p15:guide id="43" pos="6560" userDrawn="1">
          <p15:clr>
            <a:srgbClr val="F26B43"/>
          </p15:clr>
        </p15:guide>
        <p15:guide id="44" pos="6720" userDrawn="1">
          <p15:clr>
            <a:srgbClr val="F26B43"/>
          </p15:clr>
        </p15:guide>
        <p15:guide id="45" pos="6880" userDrawn="1">
          <p15:clr>
            <a:srgbClr val="F26B43"/>
          </p15:clr>
        </p15:guide>
        <p15:guide id="46" pos="7040" userDrawn="1">
          <p15:clr>
            <a:srgbClr val="F26B43"/>
          </p15:clr>
        </p15:guide>
        <p15:guide id="47" pos="7200" userDrawn="1">
          <p15:clr>
            <a:srgbClr val="F26B43"/>
          </p15:clr>
        </p15:guide>
        <p15:guide id="48" pos="7360" userDrawn="1">
          <p15:clr>
            <a:srgbClr val="F26B43"/>
          </p15:clr>
        </p15:guide>
        <p15:guide id="49" pos="7520" userDrawn="1">
          <p15:clr>
            <a:srgbClr val="F26B43"/>
          </p15:clr>
        </p15:guide>
        <p15:guide id="50" orient="horz" userDrawn="1">
          <p15:clr>
            <a:srgbClr val="F26B43"/>
          </p15:clr>
        </p15:guide>
        <p15:guide id="51" orient="horz" pos="4320" userDrawn="1">
          <p15:clr>
            <a:srgbClr val="F26B43"/>
          </p15:clr>
        </p15:guide>
        <p15:guide id="52" orient="horz" pos="160" userDrawn="1">
          <p15:clr>
            <a:srgbClr val="F26B43"/>
          </p15:clr>
        </p15:guide>
        <p15:guide id="53" orient="horz" pos="320" userDrawn="1">
          <p15:clr>
            <a:srgbClr val="F26B43"/>
          </p15:clr>
        </p15:guide>
        <p15:guide id="54" orient="horz" pos="480" userDrawn="1">
          <p15:clr>
            <a:srgbClr val="F26B43"/>
          </p15:clr>
        </p15:guide>
        <p15:guide id="55" orient="horz" pos="640" userDrawn="1">
          <p15:clr>
            <a:srgbClr val="F26B43"/>
          </p15:clr>
        </p15:guide>
        <p15:guide id="56" orient="horz" pos="800" userDrawn="1">
          <p15:clr>
            <a:srgbClr val="F26B43"/>
          </p15:clr>
        </p15:guide>
        <p15:guide id="57" orient="horz" pos="960" userDrawn="1">
          <p15:clr>
            <a:srgbClr val="F26B43"/>
          </p15:clr>
        </p15:guide>
        <p15:guide id="58" orient="horz" pos="1120" userDrawn="1">
          <p15:clr>
            <a:srgbClr val="F26B43"/>
          </p15:clr>
        </p15:guide>
        <p15:guide id="59" orient="horz" pos="1280" userDrawn="1">
          <p15:clr>
            <a:srgbClr val="F26B43"/>
          </p15:clr>
        </p15:guide>
        <p15:guide id="60" orient="horz" pos="1440" userDrawn="1">
          <p15:clr>
            <a:srgbClr val="F26B43"/>
          </p15:clr>
        </p15:guide>
        <p15:guide id="61" orient="horz" pos="1600" userDrawn="1">
          <p15:clr>
            <a:srgbClr val="F26B43"/>
          </p15:clr>
        </p15:guide>
        <p15:guide id="62" orient="horz" pos="1760" userDrawn="1">
          <p15:clr>
            <a:srgbClr val="F26B43"/>
          </p15:clr>
        </p15:guide>
        <p15:guide id="63" orient="horz" pos="1920" userDrawn="1">
          <p15:clr>
            <a:srgbClr val="F26B43"/>
          </p15:clr>
        </p15:guide>
        <p15:guide id="64" orient="horz" pos="2080" userDrawn="1">
          <p15:clr>
            <a:srgbClr val="F26B43"/>
          </p15:clr>
        </p15:guide>
        <p15:guide id="65" orient="horz" pos="2240" userDrawn="1">
          <p15:clr>
            <a:srgbClr val="F26B43"/>
          </p15:clr>
        </p15:guide>
        <p15:guide id="66" orient="horz" pos="2400" userDrawn="1">
          <p15:clr>
            <a:srgbClr val="F26B43"/>
          </p15:clr>
        </p15:guide>
        <p15:guide id="67" orient="horz" pos="2560" userDrawn="1">
          <p15:clr>
            <a:srgbClr val="F26B43"/>
          </p15:clr>
        </p15:guide>
        <p15:guide id="68" orient="horz" pos="2720" userDrawn="1">
          <p15:clr>
            <a:srgbClr val="F26B43"/>
          </p15:clr>
        </p15:guide>
        <p15:guide id="69" orient="horz" pos="2880" userDrawn="1">
          <p15:clr>
            <a:srgbClr val="F26B43"/>
          </p15:clr>
        </p15:guide>
        <p15:guide id="70" orient="horz" pos="3040" userDrawn="1">
          <p15:clr>
            <a:srgbClr val="F26B43"/>
          </p15:clr>
        </p15:guide>
        <p15:guide id="71" orient="horz" pos="3200" userDrawn="1">
          <p15:clr>
            <a:srgbClr val="F26B43"/>
          </p15:clr>
        </p15:guide>
        <p15:guide id="72" orient="horz" pos="3360" userDrawn="1">
          <p15:clr>
            <a:srgbClr val="F26B43"/>
          </p15:clr>
        </p15:guide>
        <p15:guide id="73" orient="horz" pos="3520" userDrawn="1">
          <p15:clr>
            <a:srgbClr val="F26B43"/>
          </p15:clr>
        </p15:guide>
        <p15:guide id="74" orient="horz" pos="3680" userDrawn="1">
          <p15:clr>
            <a:srgbClr val="F26B43"/>
          </p15:clr>
        </p15:guide>
        <p15:guide id="75" orient="horz" pos="3840" userDrawn="1">
          <p15:clr>
            <a:srgbClr val="F26B43"/>
          </p15:clr>
        </p15:guide>
        <p15:guide id="76" orient="horz" pos="4000" userDrawn="1">
          <p15:clr>
            <a:srgbClr val="F26B43"/>
          </p15:clr>
        </p15:guide>
        <p15:guide id="77" orient="horz" pos="4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hyperlink" Target="mailto:kellie.mote@jisc.ac.uk" TargetMode="Externa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965F2-3648-ECF6-B5E5-A4C3506B3506}"/>
              </a:ext>
            </a:extLst>
          </p:cNvPr>
          <p:cNvSpPr>
            <a:spLocks noGrp="1"/>
          </p:cNvSpPr>
          <p:nvPr>
            <p:ph type="title"/>
          </p:nvPr>
        </p:nvSpPr>
        <p:spPr>
          <a:xfrm>
            <a:off x="763600" y="2024743"/>
            <a:ext cx="4570400" cy="1770892"/>
          </a:xfrm>
        </p:spPr>
        <p:txBody>
          <a:bodyPr/>
          <a:lstStyle/>
          <a:p>
            <a:r>
              <a:rPr lang="en-US" sz="4400"/>
              <a:t>Digital inclusion: collaborative approaches in changing times</a:t>
            </a:r>
            <a:endParaRPr lang="en-GB" sz="4400"/>
          </a:p>
        </p:txBody>
      </p:sp>
      <p:sp>
        <p:nvSpPr>
          <p:cNvPr id="2" name="Text Placeholder 1">
            <a:extLst>
              <a:ext uri="{FF2B5EF4-FFF2-40B4-BE49-F238E27FC236}">
                <a16:creationId xmlns:a16="http://schemas.microsoft.com/office/drawing/2014/main" id="{E242AE5F-CC2E-2CF0-CF36-ED8F4FBBD8E1}"/>
              </a:ext>
            </a:extLst>
          </p:cNvPr>
          <p:cNvSpPr>
            <a:spLocks noGrp="1"/>
          </p:cNvSpPr>
          <p:nvPr>
            <p:ph type="body" sz="quarter" idx="12"/>
          </p:nvPr>
        </p:nvSpPr>
        <p:spPr/>
        <p:txBody>
          <a:bodyPr/>
          <a:lstStyle/>
          <a:p>
            <a:r>
              <a:rPr lang="fi-FI" sz="2400">
                <a:latin typeface="Roboto Mono" panose="00000009000000000000" pitchFamily="49" charset="0"/>
                <a:ea typeface="Roboto Mono" panose="00000009000000000000" pitchFamily="49" charset="0"/>
              </a:rPr>
              <a:t>Kellie Mote </a:t>
            </a:r>
          </a:p>
          <a:p>
            <a:r>
              <a:rPr lang="fi-FI" sz="2400">
                <a:latin typeface="Roboto Mono" panose="00000009000000000000" pitchFamily="49" charset="0"/>
                <a:ea typeface="Roboto Mono" panose="00000009000000000000" pitchFamily="49" charset="0"/>
              </a:rPr>
              <a:t>John X Kelly </a:t>
            </a:r>
            <a:endParaRPr lang="en-GB" sz="2400">
              <a:latin typeface="Roboto Mono" panose="00000009000000000000" pitchFamily="49" charset="0"/>
              <a:ea typeface="Roboto Mono" panose="00000009000000000000" pitchFamily="49" charset="0"/>
            </a:endParaRPr>
          </a:p>
        </p:txBody>
      </p:sp>
    </p:spTree>
    <p:extLst>
      <p:ext uri="{BB962C8B-B14F-4D97-AF65-F5344CB8AC3E}">
        <p14:creationId xmlns:p14="http://schemas.microsoft.com/office/powerpoint/2010/main" val="191512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124C2-B9BC-DC68-5AAC-9EECACABD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F5ED9-F929-612B-07F7-3201D1CCD7F2}"/>
              </a:ext>
            </a:extLst>
          </p:cNvPr>
          <p:cNvSpPr>
            <a:spLocks noGrp="1"/>
          </p:cNvSpPr>
          <p:nvPr>
            <p:ph type="title"/>
          </p:nvPr>
        </p:nvSpPr>
        <p:spPr/>
        <p:txBody>
          <a:bodyPr/>
          <a:lstStyle/>
          <a:p>
            <a:r>
              <a:rPr lang="en-GB" b="1">
                <a:solidFill>
                  <a:schemeClr val="bg1"/>
                </a:solidFill>
              </a:rPr>
              <a:t>Get involved</a:t>
            </a:r>
          </a:p>
        </p:txBody>
      </p:sp>
      <p:sp>
        <p:nvSpPr>
          <p:cNvPr id="5" name="Content Placeholder 4">
            <a:extLst>
              <a:ext uri="{FF2B5EF4-FFF2-40B4-BE49-F238E27FC236}">
                <a16:creationId xmlns:a16="http://schemas.microsoft.com/office/drawing/2014/main" id="{B45CEECC-C083-A333-37E3-087AB195FB44}"/>
              </a:ext>
            </a:extLst>
          </p:cNvPr>
          <p:cNvSpPr>
            <a:spLocks noGrp="1"/>
          </p:cNvSpPr>
          <p:nvPr>
            <p:ph idx="1"/>
          </p:nvPr>
        </p:nvSpPr>
        <p:spPr>
          <a:xfrm>
            <a:off x="508000" y="1307657"/>
            <a:ext cx="4826000" cy="3810001"/>
          </a:xfrm>
        </p:spPr>
        <p:txBody>
          <a:bodyPr/>
          <a:lstStyle/>
          <a:p>
            <a:pPr marL="0" indent="0">
              <a:buNone/>
            </a:pPr>
            <a:r>
              <a:rPr lang="en-GB" sz="2400">
                <a:solidFill>
                  <a:schemeClr val="bg1"/>
                </a:solidFill>
                <a:ea typeface="Roboto Mono Light"/>
                <a:cs typeface="Arial"/>
              </a:rPr>
              <a:t>Accessibility is not only legally required but can have a </a:t>
            </a:r>
            <a:r>
              <a:rPr lang="en-GB" sz="2400" b="1">
                <a:solidFill>
                  <a:schemeClr val="bg1"/>
                </a:solidFill>
                <a:ea typeface="Roboto Mono Light"/>
                <a:cs typeface="Arial"/>
              </a:rPr>
              <a:t>life changing </a:t>
            </a:r>
            <a:r>
              <a:rPr lang="en-GB" sz="2400">
                <a:solidFill>
                  <a:schemeClr val="bg1"/>
                </a:solidFill>
                <a:ea typeface="Roboto Mono Light"/>
                <a:cs typeface="Arial"/>
              </a:rPr>
              <a:t>impact on people</a:t>
            </a:r>
          </a:p>
          <a:p>
            <a:pPr marL="0" indent="0">
              <a:buNone/>
            </a:pPr>
            <a:r>
              <a:rPr lang="en-GB" sz="2400">
                <a:solidFill>
                  <a:schemeClr val="bg1"/>
                </a:solidFill>
                <a:ea typeface="Roboto Mono Light"/>
                <a:cs typeface="Arial"/>
              </a:rPr>
              <a:t>Accessibility is</a:t>
            </a:r>
            <a:r>
              <a:rPr lang="en-GB" sz="2400" b="1">
                <a:solidFill>
                  <a:schemeClr val="bg1"/>
                </a:solidFill>
                <a:ea typeface="Roboto Mono Light"/>
                <a:cs typeface="Arial"/>
              </a:rPr>
              <a:t> essential </a:t>
            </a:r>
            <a:r>
              <a:rPr lang="en-GB" sz="2400">
                <a:solidFill>
                  <a:schemeClr val="bg1"/>
                </a:solidFill>
                <a:ea typeface="Roboto Mono Light"/>
                <a:cs typeface="Arial"/>
              </a:rPr>
              <a:t>when providing education online and transnationally</a:t>
            </a:r>
          </a:p>
          <a:p>
            <a:pPr marL="0" indent="0">
              <a:buNone/>
            </a:pPr>
            <a:r>
              <a:rPr lang="en-GB" sz="2400" b="1">
                <a:solidFill>
                  <a:schemeClr val="bg1"/>
                </a:solidFill>
                <a:ea typeface="Roboto Mono Light"/>
                <a:cs typeface="Arial"/>
              </a:rPr>
              <a:t>Global</a:t>
            </a:r>
            <a:r>
              <a:rPr lang="en-GB" sz="2400">
                <a:solidFill>
                  <a:schemeClr val="bg1"/>
                </a:solidFill>
                <a:ea typeface="Roboto Mono Light"/>
                <a:cs typeface="Arial"/>
              </a:rPr>
              <a:t> knowledge exchange, cooperation and harmonisation is key to success</a:t>
            </a:r>
          </a:p>
          <a:p>
            <a:pPr marL="0" indent="0">
              <a:buNone/>
            </a:pPr>
            <a:r>
              <a:rPr lang="en-GB" sz="2400" b="1">
                <a:solidFill>
                  <a:schemeClr val="bg1"/>
                </a:solidFill>
                <a:ea typeface="Roboto Mono Light"/>
                <a:cs typeface="Arial"/>
              </a:rPr>
              <a:t>Partnership</a:t>
            </a:r>
            <a:r>
              <a:rPr lang="en-GB" sz="2400">
                <a:solidFill>
                  <a:schemeClr val="bg1"/>
                </a:solidFill>
                <a:ea typeface="Roboto Mono Light"/>
                <a:cs typeface="Arial"/>
              </a:rPr>
              <a:t> is the new leadership</a:t>
            </a:r>
            <a:endParaRPr lang="en-GB" sz="2400">
              <a:solidFill>
                <a:schemeClr val="bg1"/>
              </a:solidFill>
            </a:endParaRPr>
          </a:p>
          <a:p>
            <a:endParaRPr lang="en-GB" sz="2400">
              <a:solidFill>
                <a:schemeClr val="bg1"/>
              </a:solidFill>
            </a:endParaRPr>
          </a:p>
        </p:txBody>
      </p:sp>
      <p:pic>
        <p:nvPicPr>
          <p:cNvPr id="15" name="Picture Placeholder 14" descr="A lecturer stands in front of a screen on which code appears.">
            <a:extLst>
              <a:ext uri="{FF2B5EF4-FFF2-40B4-BE49-F238E27FC236}">
                <a16:creationId xmlns:a16="http://schemas.microsoft.com/office/drawing/2014/main" id="{631E3D39-B709-4CEA-A4DD-85960D0B8A56}"/>
              </a:ext>
            </a:extLst>
          </p:cNvPr>
          <p:cNvPicPr>
            <a:picLocks noGrp="1" noChangeAspect="1"/>
          </p:cNvPicPr>
          <p:nvPr>
            <p:ph type="pic" sz="quarter" idx="14"/>
          </p:nvPr>
        </p:nvPicPr>
        <p:blipFill>
          <a:blip r:embed="rId3"/>
          <a:srcRect l="25003" r="25003"/>
          <a:stretch>
            <a:fillRect/>
          </a:stretch>
        </p:blipFill>
        <p:spPr/>
      </p:pic>
      <p:sp>
        <p:nvSpPr>
          <p:cNvPr id="16" name="Slide Number Placeholder 15">
            <a:extLst>
              <a:ext uri="{FF2B5EF4-FFF2-40B4-BE49-F238E27FC236}">
                <a16:creationId xmlns:a16="http://schemas.microsoft.com/office/drawing/2014/main" id="{A6BF4E40-94B0-5DE3-626D-54B53EF597CF}"/>
              </a:ext>
            </a:extLst>
          </p:cNvPr>
          <p:cNvSpPr>
            <a:spLocks noGrp="1"/>
          </p:cNvSpPr>
          <p:nvPr>
            <p:ph type="sldNum" sz="quarter" idx="12"/>
          </p:nvPr>
        </p:nvSpPr>
        <p:spPr/>
        <p:txBody>
          <a:bodyPr/>
          <a:lstStyle/>
          <a:p>
            <a:fld id="{0BD7AF65-ABD8-9745-9161-1D3466EAFE0E}" type="slidenum">
              <a:rPr lang="en-GB" smtClean="0"/>
              <a:t>10</a:t>
            </a:fld>
            <a:endParaRPr lang="en-GB"/>
          </a:p>
        </p:txBody>
      </p:sp>
    </p:spTree>
    <p:extLst>
      <p:ext uri="{BB962C8B-B14F-4D97-AF65-F5344CB8AC3E}">
        <p14:creationId xmlns:p14="http://schemas.microsoft.com/office/powerpoint/2010/main" val="182839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154ACA-3A39-3003-C4C1-8404BF389907}"/>
              </a:ext>
            </a:extLst>
          </p:cNvPr>
          <p:cNvSpPr>
            <a:spLocks noGrp="1"/>
          </p:cNvSpPr>
          <p:nvPr>
            <p:ph type="title"/>
          </p:nvPr>
        </p:nvSpPr>
        <p:spPr/>
        <p:txBody>
          <a:bodyPr/>
          <a:lstStyle/>
          <a:p>
            <a:r>
              <a:rPr lang="en-GB" b="1"/>
              <a:t>Resources and opportunities to collaborate</a:t>
            </a:r>
          </a:p>
        </p:txBody>
      </p:sp>
      <p:sp>
        <p:nvSpPr>
          <p:cNvPr id="49" name="Text Placeholder 2" descr="Accessibility community - Jisc&#10;https://www.jisc.ac.uk/get-involved/accessibility-community-group ">
            <a:extLst>
              <a:ext uri="{FF2B5EF4-FFF2-40B4-BE49-F238E27FC236}">
                <a16:creationId xmlns:a16="http://schemas.microsoft.com/office/drawing/2014/main" id="{B75A20B0-9E14-A979-C157-68D19D5B41E9}"/>
              </a:ext>
            </a:extLst>
          </p:cNvPr>
          <p:cNvSpPr txBox="1">
            <a:spLocks/>
          </p:cNvSpPr>
          <p:nvPr/>
        </p:nvSpPr>
        <p:spPr>
          <a:xfrm>
            <a:off x="508000" y="4327008"/>
            <a:ext cx="2032000" cy="1516251"/>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a:t>Accessibility community - Jisc</a:t>
            </a:r>
          </a:p>
        </p:txBody>
      </p:sp>
      <p:sp>
        <p:nvSpPr>
          <p:cNvPr id="22" name="Text Placeholder 2" descr="Jisc involve Blog&#10;https://jiscinvolve.org/wp/">
            <a:extLst>
              <a:ext uri="{FF2B5EF4-FFF2-40B4-BE49-F238E27FC236}">
                <a16:creationId xmlns:a16="http://schemas.microsoft.com/office/drawing/2014/main" id="{5CE18690-D777-1D0F-C746-F7F7F9A7DF4F}"/>
              </a:ext>
            </a:extLst>
          </p:cNvPr>
          <p:cNvSpPr txBox="1">
            <a:spLocks/>
          </p:cNvSpPr>
          <p:nvPr/>
        </p:nvSpPr>
        <p:spPr>
          <a:xfrm>
            <a:off x="3558111" y="4327008"/>
            <a:ext cx="2032000" cy="1516251"/>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a:t>Jisc involve blogs</a:t>
            </a:r>
          </a:p>
        </p:txBody>
      </p:sp>
      <p:sp>
        <p:nvSpPr>
          <p:cNvPr id="39" name="Text Placeholder 2" descr="Accessible digital futures&#10;https://www.jisc.ac.uk/innovation/projects/accessible-digital-futures">
            <a:extLst>
              <a:ext uri="{FF2B5EF4-FFF2-40B4-BE49-F238E27FC236}">
                <a16:creationId xmlns:a16="http://schemas.microsoft.com/office/drawing/2014/main" id="{D0CDF3B3-DEE2-D1EB-126B-B98AF29FB9A5}"/>
              </a:ext>
            </a:extLst>
          </p:cNvPr>
          <p:cNvSpPr txBox="1">
            <a:spLocks/>
          </p:cNvSpPr>
          <p:nvPr/>
        </p:nvSpPr>
        <p:spPr>
          <a:xfrm>
            <a:off x="6604000" y="4327008"/>
            <a:ext cx="2032000" cy="1516251"/>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a:t>Accessible digital futures</a:t>
            </a:r>
          </a:p>
        </p:txBody>
      </p:sp>
      <p:sp>
        <p:nvSpPr>
          <p:cNvPr id="44" name="Text Placeholder 2">
            <a:extLst>
              <a:ext uri="{FF2B5EF4-FFF2-40B4-BE49-F238E27FC236}">
                <a16:creationId xmlns:a16="http://schemas.microsoft.com/office/drawing/2014/main" id="{DD2B0997-0B3A-4206-EF28-22931F94DC37}"/>
              </a:ext>
            </a:extLst>
          </p:cNvPr>
          <p:cNvSpPr txBox="1">
            <a:spLocks/>
          </p:cNvSpPr>
          <p:nvPr/>
        </p:nvSpPr>
        <p:spPr>
          <a:xfrm>
            <a:off x="9652774" y="4327008"/>
            <a:ext cx="2032000" cy="1516251"/>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b="1"/>
              <a:t>Jisc: For the future of education and research</a:t>
            </a:r>
          </a:p>
        </p:txBody>
      </p:sp>
      <p:sp>
        <p:nvSpPr>
          <p:cNvPr id="23" name="Rectangle 22">
            <a:extLst>
              <a:ext uri="{FF2B5EF4-FFF2-40B4-BE49-F238E27FC236}">
                <a16:creationId xmlns:a16="http://schemas.microsoft.com/office/drawing/2014/main" id="{B3B8A638-9982-6D38-AA5F-9049242FFF99}"/>
              </a:ext>
              <a:ext uri="{C183D7F6-B498-43B3-948B-1728B52AA6E4}">
                <adec:decorative xmlns:adec="http://schemas.microsoft.com/office/drawing/2017/decorative" val="1"/>
              </a:ext>
            </a:extLst>
          </p:cNvPr>
          <p:cNvSpPr/>
          <p:nvPr/>
        </p:nvSpPr>
        <p:spPr>
          <a:xfrm>
            <a:off x="3558111" y="2037166"/>
            <a:ext cx="2025984" cy="2025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66643B4-E973-AB90-7F10-D7D63C72BBA8}"/>
              </a:ext>
              <a:ext uri="{C183D7F6-B498-43B3-948B-1728B52AA6E4}">
                <adec:decorative xmlns:adec="http://schemas.microsoft.com/office/drawing/2017/decorative" val="1"/>
              </a:ext>
            </a:extLst>
          </p:cNvPr>
          <p:cNvGrpSpPr/>
          <p:nvPr/>
        </p:nvGrpSpPr>
        <p:grpSpPr>
          <a:xfrm>
            <a:off x="6604000" y="1761766"/>
            <a:ext cx="268047" cy="267819"/>
            <a:chOff x="765804" y="5430440"/>
            <a:chExt cx="406441" cy="406098"/>
          </a:xfrm>
        </p:grpSpPr>
        <p:sp>
          <p:nvSpPr>
            <p:cNvPr id="26" name="Rectangle 25">
              <a:extLst>
                <a:ext uri="{FF2B5EF4-FFF2-40B4-BE49-F238E27FC236}">
                  <a16:creationId xmlns:a16="http://schemas.microsoft.com/office/drawing/2014/main" id="{BDE3F119-18F2-527A-D69B-260967987FB3}"/>
                </a:ext>
              </a:extLst>
            </p:cNvPr>
            <p:cNvSpPr/>
            <p:nvPr/>
          </p:nvSpPr>
          <p:spPr>
            <a:xfrm>
              <a:off x="765804" y="5457200"/>
              <a:ext cx="379338" cy="3793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99CBD791-7B22-EBF3-03A5-26FC59006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791242" y="5430441"/>
              <a:ext cx="381004" cy="381002"/>
            </a:xfrm>
            <a:prstGeom prst="rect">
              <a:avLst/>
            </a:prstGeom>
          </p:spPr>
        </p:pic>
      </p:grpSp>
      <p:sp>
        <p:nvSpPr>
          <p:cNvPr id="40" name="Rectangle 39">
            <a:extLst>
              <a:ext uri="{FF2B5EF4-FFF2-40B4-BE49-F238E27FC236}">
                <a16:creationId xmlns:a16="http://schemas.microsoft.com/office/drawing/2014/main" id="{5555B251-83F4-078B-8C1C-815D7B9701CD}"/>
              </a:ext>
              <a:ext uri="{C183D7F6-B498-43B3-948B-1728B52AA6E4}">
                <adec:decorative xmlns:adec="http://schemas.microsoft.com/office/drawing/2017/decorative" val="1"/>
              </a:ext>
            </a:extLst>
          </p:cNvPr>
          <p:cNvSpPr/>
          <p:nvPr/>
        </p:nvSpPr>
        <p:spPr>
          <a:xfrm>
            <a:off x="6604000" y="2037166"/>
            <a:ext cx="2025984" cy="2025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AC09397D-9C79-9961-67B5-FBC295716792}"/>
              </a:ext>
              <a:ext uri="{C183D7F6-B498-43B3-948B-1728B52AA6E4}">
                <adec:decorative xmlns:adec="http://schemas.microsoft.com/office/drawing/2017/decorative" val="1"/>
              </a:ext>
            </a:extLst>
          </p:cNvPr>
          <p:cNvGrpSpPr/>
          <p:nvPr/>
        </p:nvGrpSpPr>
        <p:grpSpPr>
          <a:xfrm>
            <a:off x="9652774" y="1761766"/>
            <a:ext cx="268047" cy="267819"/>
            <a:chOff x="765804" y="5430440"/>
            <a:chExt cx="406441" cy="406098"/>
          </a:xfrm>
        </p:grpSpPr>
        <p:sp>
          <p:nvSpPr>
            <p:cNvPr id="42" name="Rectangle 41">
              <a:extLst>
                <a:ext uri="{FF2B5EF4-FFF2-40B4-BE49-F238E27FC236}">
                  <a16:creationId xmlns:a16="http://schemas.microsoft.com/office/drawing/2014/main" id="{556E8005-D1BE-CEC9-DC06-F93E07FA2A35}"/>
                </a:ext>
              </a:extLst>
            </p:cNvPr>
            <p:cNvSpPr/>
            <p:nvPr/>
          </p:nvSpPr>
          <p:spPr>
            <a:xfrm>
              <a:off x="765804" y="5457200"/>
              <a:ext cx="379338" cy="3793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1146F91A-D22D-1E5F-4804-1A989ED504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791242" y="5430441"/>
              <a:ext cx="381004" cy="381002"/>
            </a:xfrm>
            <a:prstGeom prst="rect">
              <a:avLst/>
            </a:prstGeom>
          </p:spPr>
        </p:pic>
      </p:grpSp>
      <p:sp>
        <p:nvSpPr>
          <p:cNvPr id="45" name="Rectangle 44" descr="Picture placeholder: QR code for Jisc website">
            <a:extLst>
              <a:ext uri="{FF2B5EF4-FFF2-40B4-BE49-F238E27FC236}">
                <a16:creationId xmlns:a16="http://schemas.microsoft.com/office/drawing/2014/main" id="{94BF74A1-4E0C-565C-2557-A1D49B8B9155}"/>
              </a:ext>
              <a:ext uri="{C183D7F6-B498-43B3-948B-1728B52AA6E4}">
                <adec:decorative xmlns:adec="http://schemas.microsoft.com/office/drawing/2017/decorative" val="0"/>
              </a:ext>
            </a:extLst>
          </p:cNvPr>
          <p:cNvSpPr/>
          <p:nvPr/>
        </p:nvSpPr>
        <p:spPr>
          <a:xfrm>
            <a:off x="9652774" y="2037166"/>
            <a:ext cx="2025984" cy="2025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1C49EFD6-217C-1520-581C-61EE7D8FE015}"/>
              </a:ext>
              <a:ext uri="{C183D7F6-B498-43B3-948B-1728B52AA6E4}">
                <adec:decorative xmlns:adec="http://schemas.microsoft.com/office/drawing/2017/decorative" val="1"/>
              </a:ext>
            </a:extLst>
          </p:cNvPr>
          <p:cNvGrpSpPr/>
          <p:nvPr/>
        </p:nvGrpSpPr>
        <p:grpSpPr>
          <a:xfrm>
            <a:off x="508000" y="1761766"/>
            <a:ext cx="268047" cy="267819"/>
            <a:chOff x="765804" y="5430440"/>
            <a:chExt cx="406441" cy="406098"/>
          </a:xfrm>
        </p:grpSpPr>
        <p:sp>
          <p:nvSpPr>
            <p:cNvPr id="47" name="Rectangle 46">
              <a:extLst>
                <a:ext uri="{FF2B5EF4-FFF2-40B4-BE49-F238E27FC236}">
                  <a16:creationId xmlns:a16="http://schemas.microsoft.com/office/drawing/2014/main" id="{70F36DC1-E777-AE22-9E37-C8EB8AB7E982}"/>
                </a:ext>
              </a:extLst>
            </p:cNvPr>
            <p:cNvSpPr/>
            <p:nvPr/>
          </p:nvSpPr>
          <p:spPr>
            <a:xfrm>
              <a:off x="765804" y="5457200"/>
              <a:ext cx="379338" cy="3793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Graphic 47">
              <a:extLst>
                <a:ext uri="{FF2B5EF4-FFF2-40B4-BE49-F238E27FC236}">
                  <a16:creationId xmlns:a16="http://schemas.microsoft.com/office/drawing/2014/main" id="{95829FB1-0C0C-A2CA-4FA2-E6B65DED58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791242" y="5430441"/>
              <a:ext cx="381004" cy="381002"/>
            </a:xfrm>
            <a:prstGeom prst="rect">
              <a:avLst/>
            </a:prstGeom>
          </p:spPr>
        </p:pic>
      </p:grpSp>
      <p:sp>
        <p:nvSpPr>
          <p:cNvPr id="50" name="Rectangle 49">
            <a:extLst>
              <a:ext uri="{FF2B5EF4-FFF2-40B4-BE49-F238E27FC236}">
                <a16:creationId xmlns:a16="http://schemas.microsoft.com/office/drawing/2014/main" id="{B74B86B3-1B9F-2EC8-D579-487CFC4CE68E}"/>
              </a:ext>
              <a:ext uri="{C183D7F6-B498-43B3-948B-1728B52AA6E4}">
                <adec:decorative xmlns:adec="http://schemas.microsoft.com/office/drawing/2017/decorative" val="1"/>
              </a:ext>
            </a:extLst>
          </p:cNvPr>
          <p:cNvSpPr/>
          <p:nvPr/>
        </p:nvSpPr>
        <p:spPr>
          <a:xfrm>
            <a:off x="508000" y="2037166"/>
            <a:ext cx="2025984" cy="2025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a:extLst>
              <a:ext uri="{FF2B5EF4-FFF2-40B4-BE49-F238E27FC236}">
                <a16:creationId xmlns:a16="http://schemas.microsoft.com/office/drawing/2014/main" id="{CCBE20CB-D9EA-BC3A-F157-6D90D60452E9}"/>
              </a:ext>
              <a:ext uri="{C183D7F6-B498-43B3-948B-1728B52AA6E4}">
                <adec:decorative xmlns:adec="http://schemas.microsoft.com/office/drawing/2017/decorative" val="1"/>
              </a:ext>
            </a:extLst>
          </p:cNvPr>
          <p:cNvPicPr>
            <a:picLocks noGrp="1" noChangeAspect="1"/>
          </p:cNvPicPr>
          <p:nvPr>
            <p:ph type="pic" sz="quarter" idx="10"/>
          </p:nvPr>
        </p:nvPicPr>
        <p:blipFill>
          <a:blip r:embed="rId5"/>
          <a:srcRect/>
          <a:stretch/>
        </p:blipFill>
        <p:spPr/>
      </p:pic>
      <p:pic>
        <p:nvPicPr>
          <p:cNvPr id="18" name="Picture Placeholder 17">
            <a:extLst>
              <a:ext uri="{FF2B5EF4-FFF2-40B4-BE49-F238E27FC236}">
                <a16:creationId xmlns:a16="http://schemas.microsoft.com/office/drawing/2014/main" id="{99ECCD26-103E-5AD8-8645-CCC69E612B8F}"/>
              </a:ext>
              <a:ext uri="{C183D7F6-B498-43B3-948B-1728B52AA6E4}">
                <adec:decorative xmlns:adec="http://schemas.microsoft.com/office/drawing/2017/decorative" val="1"/>
              </a:ext>
            </a:extLst>
          </p:cNvPr>
          <p:cNvPicPr>
            <a:picLocks noGrp="1" noChangeAspect="1"/>
          </p:cNvPicPr>
          <p:nvPr>
            <p:ph type="pic" sz="quarter" idx="13"/>
          </p:nvPr>
        </p:nvPicPr>
        <p:blipFill>
          <a:blip r:embed="rId6"/>
          <a:srcRect/>
          <a:stretch/>
        </p:blipFill>
        <p:spPr/>
      </p:pic>
      <p:pic>
        <p:nvPicPr>
          <p:cNvPr id="14" name="Picture Placeholder 13" descr="QR code for Jisc involve blogs">
            <a:extLst>
              <a:ext uri="{FF2B5EF4-FFF2-40B4-BE49-F238E27FC236}">
                <a16:creationId xmlns:a16="http://schemas.microsoft.com/office/drawing/2014/main" id="{7E05D37D-B1A1-BF45-98D7-432A88F9103F}"/>
              </a:ext>
            </a:extLst>
          </p:cNvPr>
          <p:cNvPicPr>
            <a:picLocks noGrp="1" noChangeAspect="1"/>
          </p:cNvPicPr>
          <p:nvPr>
            <p:ph type="pic" sz="quarter" idx="11"/>
          </p:nvPr>
        </p:nvPicPr>
        <p:blipFill>
          <a:blip r:embed="rId7"/>
          <a:srcRect/>
          <a:stretch/>
        </p:blipFill>
        <p:spPr/>
      </p:pic>
      <p:pic>
        <p:nvPicPr>
          <p:cNvPr id="7" name="Picture Placeholder 6" descr="QR code for accessible digital futures">
            <a:extLst>
              <a:ext uri="{FF2B5EF4-FFF2-40B4-BE49-F238E27FC236}">
                <a16:creationId xmlns:a16="http://schemas.microsoft.com/office/drawing/2014/main" id="{A41FF7AC-6CE1-9419-813C-79AEFD4C58F4}"/>
              </a:ext>
            </a:extLst>
          </p:cNvPr>
          <p:cNvPicPr>
            <a:picLocks noGrp="1" noChangeAspect="1"/>
          </p:cNvPicPr>
          <p:nvPr>
            <p:ph type="pic" sz="quarter" idx="12"/>
          </p:nvPr>
        </p:nvPicPr>
        <p:blipFill>
          <a:blip r:embed="rId8"/>
          <a:srcRect/>
          <a:stretch/>
        </p:blipFill>
        <p:spPr/>
      </p:pic>
      <p:grpSp>
        <p:nvGrpSpPr>
          <p:cNvPr id="19" name="Group 18">
            <a:extLst>
              <a:ext uri="{FF2B5EF4-FFF2-40B4-BE49-F238E27FC236}">
                <a16:creationId xmlns:a16="http://schemas.microsoft.com/office/drawing/2014/main" id="{FC21F16A-AA5B-1442-6139-2100134C41F0}"/>
              </a:ext>
              <a:ext uri="{C183D7F6-B498-43B3-948B-1728B52AA6E4}">
                <adec:decorative xmlns:adec="http://schemas.microsoft.com/office/drawing/2017/decorative" val="1"/>
              </a:ext>
            </a:extLst>
          </p:cNvPr>
          <p:cNvGrpSpPr/>
          <p:nvPr/>
        </p:nvGrpSpPr>
        <p:grpSpPr>
          <a:xfrm>
            <a:off x="3558111" y="1761766"/>
            <a:ext cx="268047" cy="267819"/>
            <a:chOff x="765804" y="5430440"/>
            <a:chExt cx="406441" cy="406098"/>
          </a:xfrm>
        </p:grpSpPr>
        <p:sp>
          <p:nvSpPr>
            <p:cNvPr id="20" name="Rectangle 19">
              <a:extLst>
                <a:ext uri="{FF2B5EF4-FFF2-40B4-BE49-F238E27FC236}">
                  <a16:creationId xmlns:a16="http://schemas.microsoft.com/office/drawing/2014/main" id="{A6355466-D721-6081-044A-452DE92C6EC7}"/>
                </a:ext>
              </a:extLst>
            </p:cNvPr>
            <p:cNvSpPr/>
            <p:nvPr/>
          </p:nvSpPr>
          <p:spPr>
            <a:xfrm>
              <a:off x="765804" y="5457200"/>
              <a:ext cx="379338" cy="37933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7C90E79-0DCB-8385-73FB-CD243061D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791242" y="5430441"/>
              <a:ext cx="381004" cy="381002"/>
            </a:xfrm>
            <a:prstGeom prst="rect">
              <a:avLst/>
            </a:prstGeom>
          </p:spPr>
        </p:pic>
      </p:grpSp>
      <p:sp>
        <p:nvSpPr>
          <p:cNvPr id="71" name="Slide Number Placeholder 70">
            <a:extLst>
              <a:ext uri="{FF2B5EF4-FFF2-40B4-BE49-F238E27FC236}">
                <a16:creationId xmlns:a16="http://schemas.microsoft.com/office/drawing/2014/main" id="{774594C9-EE32-F43F-C7CC-113C96CB2E16}"/>
              </a:ext>
            </a:extLst>
          </p:cNvPr>
          <p:cNvSpPr>
            <a:spLocks noGrp="1"/>
          </p:cNvSpPr>
          <p:nvPr>
            <p:ph type="sldNum" sz="quarter" idx="4"/>
          </p:nvPr>
        </p:nvSpPr>
        <p:spPr>
          <a:xfrm>
            <a:off x="508000" y="6350000"/>
            <a:ext cx="508000" cy="255600"/>
          </a:xfrm>
        </p:spPr>
        <p:txBody>
          <a:bodyPr/>
          <a:lstStyle/>
          <a:p>
            <a:fld id="{0BD7AF65-ABD8-9745-9161-1D3466EAFE0E}" type="slidenum">
              <a:rPr lang="en-GB" smtClean="0"/>
              <a:pPr/>
              <a:t>11</a:t>
            </a:fld>
            <a:endParaRPr lang="en-GB"/>
          </a:p>
        </p:txBody>
      </p:sp>
    </p:spTree>
    <p:extLst>
      <p:ext uri="{BB962C8B-B14F-4D97-AF65-F5344CB8AC3E}">
        <p14:creationId xmlns:p14="http://schemas.microsoft.com/office/powerpoint/2010/main" val="3819017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E966-E1A7-8279-188C-5BAFA50349BA}"/>
              </a:ext>
            </a:extLst>
          </p:cNvPr>
          <p:cNvSpPr>
            <a:spLocks noGrp="1"/>
          </p:cNvSpPr>
          <p:nvPr>
            <p:ph type="title" idx="4294967295"/>
          </p:nvPr>
        </p:nvSpPr>
        <p:spPr>
          <a:xfrm>
            <a:off x="838200" y="-1325563"/>
            <a:ext cx="10515600" cy="1325563"/>
          </a:xfrm>
          <a:prstGeom prst="rect">
            <a:avLst/>
          </a:prstGeom>
        </p:spPr>
        <p:txBody>
          <a:bodyPr anchor="b"/>
          <a:lstStyle/>
          <a:p>
            <a:r>
              <a:rPr lang="en-GB"/>
              <a:t>Thank you</a:t>
            </a:r>
          </a:p>
        </p:txBody>
      </p:sp>
      <p:sp>
        <p:nvSpPr>
          <p:cNvPr id="9" name="Text Placeholder 8">
            <a:extLst>
              <a:ext uri="{FF2B5EF4-FFF2-40B4-BE49-F238E27FC236}">
                <a16:creationId xmlns:a16="http://schemas.microsoft.com/office/drawing/2014/main" id="{CEC30070-1B73-8D83-2A45-BDF2FA77143B}"/>
              </a:ext>
            </a:extLst>
          </p:cNvPr>
          <p:cNvSpPr>
            <a:spLocks noGrp="1"/>
          </p:cNvSpPr>
          <p:nvPr>
            <p:ph type="body" idx="13"/>
          </p:nvPr>
        </p:nvSpPr>
        <p:spPr>
          <a:xfrm>
            <a:off x="513058" y="1573030"/>
            <a:ext cx="1816486" cy="254000"/>
          </a:xfrm>
        </p:spPr>
        <p:txBody>
          <a:bodyPr/>
          <a:lstStyle/>
          <a:p>
            <a:r>
              <a:rPr lang="en-GB" sz="2400" b="1"/>
              <a:t>Kellie Mote</a:t>
            </a:r>
          </a:p>
        </p:txBody>
      </p:sp>
      <p:sp>
        <p:nvSpPr>
          <p:cNvPr id="10" name="Text Placeholder 9">
            <a:extLst>
              <a:ext uri="{FF2B5EF4-FFF2-40B4-BE49-F238E27FC236}">
                <a16:creationId xmlns:a16="http://schemas.microsoft.com/office/drawing/2014/main" id="{A1009352-E1B9-0A04-1EC4-3F969F6A8105}"/>
              </a:ext>
            </a:extLst>
          </p:cNvPr>
          <p:cNvSpPr>
            <a:spLocks noGrp="1"/>
          </p:cNvSpPr>
          <p:nvPr>
            <p:ph type="body" idx="14"/>
          </p:nvPr>
        </p:nvSpPr>
        <p:spPr>
          <a:xfrm>
            <a:off x="513726" y="2045619"/>
            <a:ext cx="2131504" cy="164181"/>
          </a:xfrm>
        </p:spPr>
        <p:txBody>
          <a:bodyPr/>
          <a:lstStyle/>
          <a:p>
            <a:r>
              <a:rPr lang="en-GB"/>
              <a:t>Programme lead (accessibility)</a:t>
            </a:r>
          </a:p>
        </p:txBody>
      </p:sp>
      <p:sp>
        <p:nvSpPr>
          <p:cNvPr id="11" name="Text Placeholder 10">
            <a:extLst>
              <a:ext uri="{FF2B5EF4-FFF2-40B4-BE49-F238E27FC236}">
                <a16:creationId xmlns:a16="http://schemas.microsoft.com/office/drawing/2014/main" id="{5D2B88E9-21CC-700C-E45D-6B722151E6C8}"/>
              </a:ext>
            </a:extLst>
          </p:cNvPr>
          <p:cNvSpPr>
            <a:spLocks noGrp="1"/>
          </p:cNvSpPr>
          <p:nvPr>
            <p:ph type="body" idx="15"/>
          </p:nvPr>
        </p:nvSpPr>
        <p:spPr>
          <a:xfrm>
            <a:off x="513058" y="2724049"/>
            <a:ext cx="2792719" cy="369332"/>
          </a:xfrm>
        </p:spPr>
        <p:txBody>
          <a:bodyPr/>
          <a:lstStyle/>
          <a:p>
            <a:r>
              <a:rPr lang="en-GB">
                <a:hlinkClick r:id="rId2"/>
              </a:rPr>
              <a:t>kellie.mote@jisc.ac.uk</a:t>
            </a:r>
            <a:r>
              <a:rPr lang="en-GB"/>
              <a:t> </a:t>
            </a:r>
          </a:p>
        </p:txBody>
      </p:sp>
      <p:sp>
        <p:nvSpPr>
          <p:cNvPr id="5" name="Text Placeholder 8">
            <a:extLst>
              <a:ext uri="{FF2B5EF4-FFF2-40B4-BE49-F238E27FC236}">
                <a16:creationId xmlns:a16="http://schemas.microsoft.com/office/drawing/2014/main" id="{9C84E005-30A4-962A-F73A-FD7BF0B2D9BB}"/>
              </a:ext>
            </a:extLst>
          </p:cNvPr>
          <p:cNvSpPr txBox="1">
            <a:spLocks/>
          </p:cNvSpPr>
          <p:nvPr/>
        </p:nvSpPr>
        <p:spPr>
          <a:xfrm>
            <a:off x="3865763" y="1573030"/>
            <a:ext cx="1816486" cy="254000"/>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400" b="1"/>
              <a:t>John X Kelly</a:t>
            </a:r>
          </a:p>
        </p:txBody>
      </p:sp>
      <p:sp>
        <p:nvSpPr>
          <p:cNvPr id="6" name="Text Placeholder 9">
            <a:extLst>
              <a:ext uri="{FF2B5EF4-FFF2-40B4-BE49-F238E27FC236}">
                <a16:creationId xmlns:a16="http://schemas.microsoft.com/office/drawing/2014/main" id="{148FAE19-60EB-6AE0-3101-A8A3D41A066C}"/>
              </a:ext>
            </a:extLst>
          </p:cNvPr>
          <p:cNvSpPr txBox="1">
            <a:spLocks/>
          </p:cNvSpPr>
          <p:nvPr/>
        </p:nvSpPr>
        <p:spPr>
          <a:xfrm>
            <a:off x="3865763" y="2012067"/>
            <a:ext cx="3047238" cy="197733"/>
          </a:xfrm>
          <a:prstGeom prst="rect">
            <a:avLst/>
          </a:prstGeom>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t>Specialist (regulation </a:t>
            </a:r>
            <a:br>
              <a:rPr lang="en-GB"/>
            </a:br>
            <a:r>
              <a:rPr lang="en-GB"/>
              <a:t>and compliance)</a:t>
            </a:r>
          </a:p>
        </p:txBody>
      </p:sp>
      <p:sp>
        <p:nvSpPr>
          <p:cNvPr id="7" name="Text Placeholder 10">
            <a:extLst>
              <a:ext uri="{FF2B5EF4-FFF2-40B4-BE49-F238E27FC236}">
                <a16:creationId xmlns:a16="http://schemas.microsoft.com/office/drawing/2014/main" id="{6AA79154-EF98-BA91-3750-A29F32615218}"/>
              </a:ext>
            </a:extLst>
          </p:cNvPr>
          <p:cNvSpPr txBox="1">
            <a:spLocks/>
          </p:cNvSpPr>
          <p:nvPr/>
        </p:nvSpPr>
        <p:spPr>
          <a:xfrm>
            <a:off x="3865763" y="2724049"/>
            <a:ext cx="2792719" cy="369332"/>
          </a:xfrm>
          <a:prstGeom prst="rect">
            <a:avLst/>
          </a:prstGeom>
          <a:noFill/>
          <a:ln>
            <a:noFill/>
          </a:ln>
        </p:spPr>
        <p:txBody>
          <a:bodyPr lIns="0" tIns="0" rIns="0" bIns="0" anchor="t" anchorCtr="0"/>
          <a:lstStyle>
            <a:lvl1pPr marL="0" indent="0" algn="l" defTabSz="914332" rtl="0" eaLnBrk="1" latinLnBrk="0" hangingPunct="1">
              <a:lnSpc>
                <a:spcPct val="90000"/>
              </a:lnSpc>
              <a:spcBef>
                <a:spcPts val="1000"/>
              </a:spcBef>
              <a:buFont typeface="Arial" panose="020B0604020202020204" pitchFamily="34" charset="0"/>
              <a:buNone/>
              <a:defRPr sz="2000" b="0" i="0" kern="1200">
                <a:solidFill>
                  <a:schemeClr val="tx1"/>
                </a:solidFill>
                <a:latin typeface="+mn-lt"/>
                <a:ea typeface="Roboto Medium" panose="02000000000000000000" pitchFamily="2" charset="0"/>
                <a:cs typeface="+mn-cs"/>
              </a:defRPr>
            </a:lvl1pPr>
            <a:lvl2pPr marL="457167" indent="0" algn="l" defTabSz="914332"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32" indent="0" algn="l" defTabSz="914332"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498"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66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83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994"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160"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327" indent="0" algn="l" defTabSz="914332"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hlinkClick r:id="rId2"/>
              </a:rPr>
              <a:t>john.kelly@jisc.ac.uk</a:t>
            </a:r>
            <a:r>
              <a:rPr lang="en-GB"/>
              <a:t> </a:t>
            </a:r>
          </a:p>
        </p:txBody>
      </p:sp>
      <p:sp>
        <p:nvSpPr>
          <p:cNvPr id="4" name="TextBox 3">
            <a:extLst>
              <a:ext uri="{FF2B5EF4-FFF2-40B4-BE49-F238E27FC236}">
                <a16:creationId xmlns:a16="http://schemas.microsoft.com/office/drawing/2014/main" id="{B0834E1F-9B9F-5130-7249-90446B01E66B}"/>
              </a:ext>
            </a:extLst>
          </p:cNvPr>
          <p:cNvSpPr txBox="1"/>
          <p:nvPr/>
        </p:nvSpPr>
        <p:spPr>
          <a:xfrm>
            <a:off x="513058" y="3764620"/>
            <a:ext cx="6094476" cy="369332"/>
          </a:xfrm>
          <a:prstGeom prst="rect">
            <a:avLst/>
          </a:prstGeom>
          <a:noFill/>
        </p:spPr>
        <p:txBody>
          <a:bodyPr wrap="square">
            <a:spAutoFit/>
          </a:bodyPr>
          <a:lstStyle/>
          <a:p>
            <a:r>
              <a:rPr lang="en-GB" b="1"/>
              <a:t>Jisc: For the future of education and research</a:t>
            </a:r>
          </a:p>
        </p:txBody>
      </p:sp>
    </p:spTree>
    <p:extLst>
      <p:ext uri="{BB962C8B-B14F-4D97-AF65-F5344CB8AC3E}">
        <p14:creationId xmlns:p14="http://schemas.microsoft.com/office/powerpoint/2010/main" val="303400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84FE-C55D-721B-DFF1-0755787C4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80C6A-0ECB-825D-1214-1303AC600269}"/>
              </a:ext>
            </a:extLst>
          </p:cNvPr>
          <p:cNvSpPr>
            <a:spLocks noGrp="1"/>
          </p:cNvSpPr>
          <p:nvPr>
            <p:ph type="title"/>
          </p:nvPr>
        </p:nvSpPr>
        <p:spPr/>
        <p:txBody>
          <a:bodyPr/>
          <a:lstStyle/>
          <a:p>
            <a:r>
              <a:rPr lang="en-US">
                <a:solidFill>
                  <a:schemeClr val="bg1"/>
                </a:solidFill>
              </a:rPr>
              <a:t>As part of the Jisc advice team, we guide and empower our customers to provide </a:t>
            </a:r>
            <a:r>
              <a:rPr lang="en-US" b="1">
                <a:solidFill>
                  <a:schemeClr val="bg1"/>
                </a:solidFill>
              </a:rPr>
              <a:t>accessible</a:t>
            </a:r>
            <a:r>
              <a:rPr lang="en-US">
                <a:solidFill>
                  <a:schemeClr val="bg1"/>
                </a:solidFill>
              </a:rPr>
              <a:t>, </a:t>
            </a:r>
            <a:r>
              <a:rPr lang="en-US" b="1">
                <a:solidFill>
                  <a:schemeClr val="bg1"/>
                </a:solidFill>
              </a:rPr>
              <a:t>inclusive</a:t>
            </a:r>
            <a:r>
              <a:rPr lang="en-US">
                <a:solidFill>
                  <a:schemeClr val="bg1"/>
                </a:solidFill>
              </a:rPr>
              <a:t> and </a:t>
            </a:r>
            <a:r>
              <a:rPr lang="en-US" b="1">
                <a:solidFill>
                  <a:schemeClr val="bg1"/>
                </a:solidFill>
              </a:rPr>
              <a:t>safe </a:t>
            </a:r>
            <a:r>
              <a:rPr lang="en-US">
                <a:solidFill>
                  <a:schemeClr val="bg1"/>
                </a:solidFill>
              </a:rPr>
              <a:t>digital experiences</a:t>
            </a:r>
            <a:endParaRPr lang="en-GB">
              <a:solidFill>
                <a:schemeClr val="bg1"/>
              </a:solidFill>
            </a:endParaRPr>
          </a:p>
        </p:txBody>
      </p:sp>
      <p:sp>
        <p:nvSpPr>
          <p:cNvPr id="3" name="Text Placeholder 2">
            <a:extLst>
              <a:ext uri="{FF2B5EF4-FFF2-40B4-BE49-F238E27FC236}">
                <a16:creationId xmlns:a16="http://schemas.microsoft.com/office/drawing/2014/main" id="{E540E5D3-3774-21B8-5B78-B11E88A87E73}"/>
              </a:ext>
            </a:extLst>
          </p:cNvPr>
          <p:cNvSpPr>
            <a:spLocks noGrp="1"/>
          </p:cNvSpPr>
          <p:nvPr>
            <p:ph type="body" sz="quarter" idx="10"/>
          </p:nvPr>
        </p:nvSpPr>
        <p:spPr/>
        <p:txBody>
          <a:bodyPr/>
          <a:lstStyle/>
          <a:p>
            <a:r>
              <a:rPr lang="en-US" sz="2800">
                <a:solidFill>
                  <a:schemeClr val="bg1"/>
                </a:solidFill>
              </a:rPr>
              <a:t>We do this through strong </a:t>
            </a:r>
            <a:r>
              <a:rPr lang="en-US" sz="2800" b="1">
                <a:solidFill>
                  <a:schemeClr val="bg1"/>
                </a:solidFill>
              </a:rPr>
              <a:t>partnerships</a:t>
            </a:r>
            <a:r>
              <a:rPr lang="en-US" sz="2800">
                <a:solidFill>
                  <a:schemeClr val="bg1"/>
                </a:solidFill>
              </a:rPr>
              <a:t>, expert </a:t>
            </a:r>
            <a:r>
              <a:rPr lang="en-US" sz="2800" b="1">
                <a:solidFill>
                  <a:schemeClr val="bg1"/>
                </a:solidFill>
              </a:rPr>
              <a:t>advice</a:t>
            </a:r>
            <a:r>
              <a:rPr lang="en-US" sz="2800">
                <a:solidFill>
                  <a:schemeClr val="bg1"/>
                </a:solidFill>
              </a:rPr>
              <a:t>, practical </a:t>
            </a:r>
            <a:r>
              <a:rPr lang="en-US" sz="2800" b="1">
                <a:solidFill>
                  <a:schemeClr val="bg1"/>
                </a:solidFill>
              </a:rPr>
              <a:t>support</a:t>
            </a:r>
            <a:r>
              <a:rPr lang="en-US" sz="2800">
                <a:solidFill>
                  <a:schemeClr val="bg1"/>
                </a:solidFill>
              </a:rPr>
              <a:t>, and </a:t>
            </a:r>
            <a:r>
              <a:rPr lang="en-US" sz="2800" b="1">
                <a:solidFill>
                  <a:schemeClr val="bg1"/>
                </a:solidFill>
              </a:rPr>
              <a:t>legal</a:t>
            </a:r>
            <a:r>
              <a:rPr lang="en-US" sz="2800">
                <a:solidFill>
                  <a:schemeClr val="bg1"/>
                </a:solidFill>
              </a:rPr>
              <a:t> insights</a:t>
            </a:r>
            <a:endParaRPr lang="en-GB" sz="2800">
              <a:solidFill>
                <a:schemeClr val="bg1"/>
              </a:solidFill>
            </a:endParaRPr>
          </a:p>
        </p:txBody>
      </p:sp>
      <p:sp>
        <p:nvSpPr>
          <p:cNvPr id="5" name="Slide Number Placeholder 4">
            <a:extLst>
              <a:ext uri="{FF2B5EF4-FFF2-40B4-BE49-F238E27FC236}">
                <a16:creationId xmlns:a16="http://schemas.microsoft.com/office/drawing/2014/main" id="{69994389-FC94-3CAC-2951-E47B4FD09986}"/>
              </a:ext>
            </a:extLst>
          </p:cNvPr>
          <p:cNvSpPr>
            <a:spLocks noGrp="1"/>
          </p:cNvSpPr>
          <p:nvPr>
            <p:ph type="sldNum" sz="quarter" idx="4"/>
          </p:nvPr>
        </p:nvSpPr>
        <p:spPr/>
        <p:txBody>
          <a:bodyPr/>
          <a:lstStyle/>
          <a:p>
            <a:fld id="{0BD7AF65-ABD8-9745-9161-1D3466EAFE0E}" type="slidenum">
              <a:rPr lang="en-GB" smtClean="0"/>
              <a:pPr/>
              <a:t>2</a:t>
            </a:fld>
            <a:endParaRPr lang="en-GB"/>
          </a:p>
        </p:txBody>
      </p:sp>
    </p:spTree>
    <p:extLst>
      <p:ext uri="{BB962C8B-B14F-4D97-AF65-F5344CB8AC3E}">
        <p14:creationId xmlns:p14="http://schemas.microsoft.com/office/powerpoint/2010/main" val="4196057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3EB1-D41F-1519-74DB-D5EB4B376D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10936-141D-F5E0-6092-32F5855F439C}"/>
              </a:ext>
            </a:extLst>
          </p:cNvPr>
          <p:cNvSpPr>
            <a:spLocks noGrp="1"/>
          </p:cNvSpPr>
          <p:nvPr>
            <p:ph type="title"/>
          </p:nvPr>
        </p:nvSpPr>
        <p:spPr/>
        <p:txBody>
          <a:bodyPr/>
          <a:lstStyle/>
          <a:p>
            <a:r>
              <a:rPr lang="en-US" b="1">
                <a:solidFill>
                  <a:schemeClr val="bg1"/>
                </a:solidFill>
              </a:rPr>
              <a:t>What do we mean by accessible?</a:t>
            </a:r>
            <a:endParaRPr lang="en-GB">
              <a:solidFill>
                <a:schemeClr val="bg1"/>
              </a:solidFill>
            </a:endParaRPr>
          </a:p>
        </p:txBody>
      </p:sp>
      <p:sp>
        <p:nvSpPr>
          <p:cNvPr id="5" name="Content Placeholder 4">
            <a:extLst>
              <a:ext uri="{FF2B5EF4-FFF2-40B4-BE49-F238E27FC236}">
                <a16:creationId xmlns:a16="http://schemas.microsoft.com/office/drawing/2014/main" id="{C5951036-D709-681E-4081-F6EC9D515D12}"/>
              </a:ext>
            </a:extLst>
          </p:cNvPr>
          <p:cNvSpPr>
            <a:spLocks noGrp="1"/>
          </p:cNvSpPr>
          <p:nvPr>
            <p:ph idx="1"/>
          </p:nvPr>
        </p:nvSpPr>
        <p:spPr>
          <a:xfrm>
            <a:off x="507883" y="2282370"/>
            <a:ext cx="4826000" cy="3810001"/>
          </a:xfrm>
        </p:spPr>
        <p:txBody>
          <a:bodyPr/>
          <a:lstStyle/>
          <a:p>
            <a:pPr marL="0" indent="0">
              <a:buNone/>
            </a:pPr>
            <a:r>
              <a:rPr lang="en-GB" sz="2800">
                <a:solidFill>
                  <a:schemeClr val="bg1"/>
                </a:solidFill>
              </a:rPr>
              <a:t>Digital content and products that </a:t>
            </a:r>
            <a:r>
              <a:rPr lang="en-GB" sz="2800" b="1">
                <a:solidFill>
                  <a:schemeClr val="bg1"/>
                </a:solidFill>
              </a:rPr>
              <a:t>everyone</a:t>
            </a:r>
            <a:r>
              <a:rPr lang="en-GB" sz="2800">
                <a:solidFill>
                  <a:schemeClr val="bg1"/>
                </a:solidFill>
              </a:rPr>
              <a:t> can use, including </a:t>
            </a:r>
            <a:r>
              <a:rPr lang="en-GB" sz="2800" b="1">
                <a:solidFill>
                  <a:schemeClr val="bg1"/>
                </a:solidFill>
              </a:rPr>
              <a:t>all</a:t>
            </a:r>
            <a:r>
              <a:rPr lang="en-GB" sz="2800">
                <a:solidFill>
                  <a:schemeClr val="bg1"/>
                </a:solidFill>
              </a:rPr>
              <a:t> </a:t>
            </a:r>
            <a:r>
              <a:rPr lang="en-GB" sz="2800" b="1">
                <a:solidFill>
                  <a:schemeClr val="bg1"/>
                </a:solidFill>
              </a:rPr>
              <a:t>disabled </a:t>
            </a:r>
            <a:r>
              <a:rPr lang="en-GB" sz="2800">
                <a:solidFill>
                  <a:schemeClr val="bg1"/>
                </a:solidFill>
              </a:rPr>
              <a:t>people</a:t>
            </a:r>
          </a:p>
          <a:p>
            <a:pPr marL="0" indent="0">
              <a:buNone/>
            </a:pPr>
            <a:r>
              <a:rPr lang="en-GB" sz="2800">
                <a:solidFill>
                  <a:schemeClr val="bg1"/>
                </a:solidFill>
              </a:rPr>
              <a:t>Internationally recognised standards such as </a:t>
            </a:r>
            <a:r>
              <a:rPr lang="en-GB" sz="2800" b="1">
                <a:solidFill>
                  <a:schemeClr val="bg1"/>
                </a:solidFill>
              </a:rPr>
              <a:t>WCAG</a:t>
            </a:r>
            <a:r>
              <a:rPr lang="en-GB" sz="2800">
                <a:solidFill>
                  <a:schemeClr val="bg1"/>
                </a:solidFill>
              </a:rPr>
              <a:t> provide guidance on how to achieve this</a:t>
            </a:r>
          </a:p>
        </p:txBody>
      </p:sp>
      <p:pic>
        <p:nvPicPr>
          <p:cNvPr id="6" name="Picture Placeholder 5" descr="A young blind man holding a white cane, speaks into his mobile phone while waiting at a bus stop.">
            <a:extLst>
              <a:ext uri="{FF2B5EF4-FFF2-40B4-BE49-F238E27FC236}">
                <a16:creationId xmlns:a16="http://schemas.microsoft.com/office/drawing/2014/main" id="{BEEDC892-4A90-404E-57C9-D41DBADA196D}"/>
              </a:ext>
            </a:extLst>
          </p:cNvPr>
          <p:cNvPicPr>
            <a:picLocks noGrp="1" noChangeAspect="1"/>
          </p:cNvPicPr>
          <p:nvPr>
            <p:ph type="pic" sz="quarter" idx="14"/>
          </p:nvPr>
        </p:nvPicPr>
        <p:blipFill>
          <a:blip r:embed="rId3"/>
          <a:srcRect l="16733" r="16733"/>
          <a:stretch/>
        </p:blipFill>
        <p:spPr/>
      </p:pic>
      <p:sp>
        <p:nvSpPr>
          <p:cNvPr id="3" name="Slide Number Placeholder 2">
            <a:extLst>
              <a:ext uri="{FF2B5EF4-FFF2-40B4-BE49-F238E27FC236}">
                <a16:creationId xmlns:a16="http://schemas.microsoft.com/office/drawing/2014/main" id="{79F290BB-FD6A-5FAD-CF13-A5C6515E7BAA}"/>
              </a:ext>
            </a:extLst>
          </p:cNvPr>
          <p:cNvSpPr>
            <a:spLocks noGrp="1"/>
          </p:cNvSpPr>
          <p:nvPr>
            <p:ph type="sldNum" sz="quarter" idx="12"/>
          </p:nvPr>
        </p:nvSpPr>
        <p:spPr/>
        <p:txBody>
          <a:bodyPr/>
          <a:lstStyle/>
          <a:p>
            <a:fld id="{0BD7AF65-ABD8-9745-9161-1D3466EAFE0E}" type="slidenum">
              <a:rPr lang="en-GB" smtClean="0"/>
              <a:t>3</a:t>
            </a:fld>
            <a:endParaRPr lang="en-GB"/>
          </a:p>
        </p:txBody>
      </p:sp>
    </p:spTree>
    <p:extLst>
      <p:ext uri="{BB962C8B-B14F-4D97-AF65-F5344CB8AC3E}">
        <p14:creationId xmlns:p14="http://schemas.microsoft.com/office/powerpoint/2010/main" val="227648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9E9CDF-A2E1-4826-6CAB-6E4C8F64EEC6}"/>
              </a:ext>
            </a:extLst>
          </p:cNvPr>
          <p:cNvSpPr>
            <a:spLocks noGrp="1"/>
          </p:cNvSpPr>
          <p:nvPr>
            <p:ph type="title"/>
          </p:nvPr>
        </p:nvSpPr>
        <p:spPr/>
        <p:txBody>
          <a:bodyPr/>
          <a:lstStyle/>
          <a:p>
            <a:r>
              <a:rPr lang="en-US" b="1"/>
              <a:t>Regulations and standards that guide education </a:t>
            </a:r>
          </a:p>
        </p:txBody>
      </p:sp>
      <p:sp>
        <p:nvSpPr>
          <p:cNvPr id="7" name="Text Placeholder 6">
            <a:extLst>
              <a:ext uri="{FF2B5EF4-FFF2-40B4-BE49-F238E27FC236}">
                <a16:creationId xmlns:a16="http://schemas.microsoft.com/office/drawing/2014/main" id="{8BB8E8B9-D7EE-D317-8930-51EA3C300195}"/>
              </a:ext>
            </a:extLst>
          </p:cNvPr>
          <p:cNvSpPr>
            <a:spLocks noGrp="1"/>
          </p:cNvSpPr>
          <p:nvPr>
            <p:ph type="body" sz="quarter" idx="10"/>
          </p:nvPr>
        </p:nvSpPr>
        <p:spPr/>
        <p:txBody>
          <a:bodyPr/>
          <a:lstStyle/>
          <a:p>
            <a:r>
              <a:rPr lang="en-US" sz="2400" b="1">
                <a:ea typeface="Roboto Mono Light"/>
              </a:rPr>
              <a:t>Equality Act 2010</a:t>
            </a:r>
          </a:p>
          <a:p>
            <a:r>
              <a:rPr lang="en-US">
                <a:ea typeface="Roboto Mono Light"/>
              </a:rPr>
              <a:t>“reasonable adjustments”</a:t>
            </a:r>
            <a:endParaRPr lang="en-US">
              <a:ea typeface="Roboto Mono Light"/>
              <a:cs typeface="Arial"/>
            </a:endParaRPr>
          </a:p>
        </p:txBody>
      </p:sp>
      <p:sp>
        <p:nvSpPr>
          <p:cNvPr id="8" name="Text Placeholder 7">
            <a:extLst>
              <a:ext uri="{FF2B5EF4-FFF2-40B4-BE49-F238E27FC236}">
                <a16:creationId xmlns:a16="http://schemas.microsoft.com/office/drawing/2014/main" id="{68C2C381-125B-AFD4-3FC6-56EB2D941164}"/>
              </a:ext>
            </a:extLst>
          </p:cNvPr>
          <p:cNvSpPr>
            <a:spLocks noGrp="1"/>
          </p:cNvSpPr>
          <p:nvPr>
            <p:ph type="body" sz="quarter" idx="11"/>
          </p:nvPr>
        </p:nvSpPr>
        <p:spPr/>
        <p:txBody>
          <a:bodyPr/>
          <a:lstStyle/>
          <a:p>
            <a:r>
              <a:rPr lang="en-US" sz="2400" b="1">
                <a:ea typeface="Roboto Mono Light"/>
              </a:rPr>
              <a:t>Public Sector Bodies (Websites and Mobile Applications) (No.2) Accessibility Regulations 2018</a:t>
            </a:r>
          </a:p>
          <a:p>
            <a:r>
              <a:rPr lang="en-US">
                <a:ea typeface="Roboto Mono Light"/>
              </a:rPr>
              <a:t>Web Content Accessibility Guidelines (WCAG) standards</a:t>
            </a:r>
            <a:endParaRPr lang="en-US">
              <a:ea typeface="Roboto Mono Light"/>
              <a:cs typeface="Arial"/>
            </a:endParaRPr>
          </a:p>
        </p:txBody>
      </p:sp>
      <p:sp>
        <p:nvSpPr>
          <p:cNvPr id="9" name="Text Placeholder 8">
            <a:extLst>
              <a:ext uri="{FF2B5EF4-FFF2-40B4-BE49-F238E27FC236}">
                <a16:creationId xmlns:a16="http://schemas.microsoft.com/office/drawing/2014/main" id="{620CC4E2-5CFB-518B-88EC-8ED3AF8C28F3}"/>
              </a:ext>
            </a:extLst>
          </p:cNvPr>
          <p:cNvSpPr>
            <a:spLocks noGrp="1"/>
          </p:cNvSpPr>
          <p:nvPr>
            <p:ph type="body" sz="quarter" idx="12"/>
          </p:nvPr>
        </p:nvSpPr>
        <p:spPr/>
        <p:txBody>
          <a:bodyPr/>
          <a:lstStyle/>
          <a:p>
            <a:r>
              <a:rPr lang="en-US" sz="2400" b="1">
                <a:ea typeface="Roboto Mono Light"/>
              </a:rPr>
              <a:t>European Accessibility Act </a:t>
            </a:r>
          </a:p>
          <a:p>
            <a:r>
              <a:rPr lang="en-US">
                <a:ea typeface="Roboto Mono Light"/>
              </a:rPr>
              <a:t>EN 301 549 harmonized European Standard</a:t>
            </a:r>
            <a:endParaRPr lang="en-US">
              <a:ea typeface="Roboto Mono Light"/>
              <a:cs typeface="Arial"/>
            </a:endParaRPr>
          </a:p>
        </p:txBody>
      </p:sp>
      <p:sp>
        <p:nvSpPr>
          <p:cNvPr id="4" name="Slide Number Placeholder 3">
            <a:extLst>
              <a:ext uri="{FF2B5EF4-FFF2-40B4-BE49-F238E27FC236}">
                <a16:creationId xmlns:a16="http://schemas.microsoft.com/office/drawing/2014/main" id="{B3D0DAEC-CE96-F4E3-A89D-47D9A340ED9E}"/>
              </a:ext>
            </a:extLst>
          </p:cNvPr>
          <p:cNvSpPr>
            <a:spLocks noGrp="1"/>
          </p:cNvSpPr>
          <p:nvPr>
            <p:ph type="sldNum" sz="quarter" idx="4"/>
          </p:nvPr>
        </p:nvSpPr>
        <p:spPr/>
        <p:txBody>
          <a:bodyPr/>
          <a:lstStyle/>
          <a:p>
            <a:fld id="{0BD7AF65-ABD8-9745-9161-1D3466EAFE0E}" type="slidenum">
              <a:rPr lang="en-GB" smtClean="0"/>
              <a:pPr/>
              <a:t>4</a:t>
            </a:fld>
            <a:endParaRPr lang="en-GB"/>
          </a:p>
        </p:txBody>
      </p:sp>
    </p:spTree>
    <p:extLst>
      <p:ext uri="{BB962C8B-B14F-4D97-AF65-F5344CB8AC3E}">
        <p14:creationId xmlns:p14="http://schemas.microsoft.com/office/powerpoint/2010/main" val="1939596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495C9-E824-0FE9-06D7-DABB69A37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FE46B-82EB-2403-4F4D-373212E58CD8}"/>
              </a:ext>
            </a:extLst>
          </p:cNvPr>
          <p:cNvSpPr>
            <a:spLocks noGrp="1"/>
          </p:cNvSpPr>
          <p:nvPr>
            <p:ph type="title"/>
          </p:nvPr>
        </p:nvSpPr>
        <p:spPr>
          <a:xfrm>
            <a:off x="508000" y="508001"/>
            <a:ext cx="4826000" cy="481714"/>
          </a:xfrm>
        </p:spPr>
        <p:txBody>
          <a:bodyPr lIns="0" tIns="0" rIns="0" bIns="0">
            <a:noAutofit/>
          </a:bodyPr>
          <a:lstStyle/>
          <a:p>
            <a:pPr>
              <a:lnSpc>
                <a:spcPct val="90000"/>
              </a:lnSpc>
            </a:pPr>
            <a:r>
              <a:rPr lang="en-GB" b="1">
                <a:solidFill>
                  <a:schemeClr val="bg1"/>
                </a:solidFill>
              </a:rPr>
              <a:t>What are the limits of "accessible“?</a:t>
            </a:r>
          </a:p>
        </p:txBody>
      </p:sp>
      <p:sp>
        <p:nvSpPr>
          <p:cNvPr id="5" name="Content Placeholder 4">
            <a:extLst>
              <a:ext uri="{FF2B5EF4-FFF2-40B4-BE49-F238E27FC236}">
                <a16:creationId xmlns:a16="http://schemas.microsoft.com/office/drawing/2014/main" id="{CD2BE576-29A6-0C6A-9696-EC1ED431FC39}"/>
              </a:ext>
            </a:extLst>
          </p:cNvPr>
          <p:cNvSpPr>
            <a:spLocks noGrp="1"/>
          </p:cNvSpPr>
          <p:nvPr>
            <p:ph idx="1"/>
          </p:nvPr>
        </p:nvSpPr>
        <p:spPr>
          <a:xfrm>
            <a:off x="508000" y="2031999"/>
            <a:ext cx="4826000" cy="3810001"/>
          </a:xfrm>
        </p:spPr>
        <p:txBody>
          <a:bodyPr lIns="0" tIns="0" rIns="0" bIns="0">
            <a:normAutofit/>
          </a:bodyPr>
          <a:lstStyle/>
          <a:p>
            <a:r>
              <a:rPr lang="en-US" sz="2400">
                <a:solidFill>
                  <a:schemeClr val="bg1"/>
                </a:solidFill>
              </a:rPr>
              <a:t>Learning and teaching – copyright law </a:t>
            </a:r>
          </a:p>
          <a:p>
            <a:r>
              <a:rPr lang="en-US" sz="2400">
                <a:solidFill>
                  <a:schemeClr val="bg1"/>
                </a:solidFill>
              </a:rPr>
              <a:t>Assessment – fairness </a:t>
            </a:r>
          </a:p>
          <a:p>
            <a:r>
              <a:rPr lang="en-US" sz="2400">
                <a:solidFill>
                  <a:schemeClr val="bg1"/>
                </a:solidFill>
              </a:rPr>
              <a:t>Use of artificial Intelligence tools and services</a:t>
            </a:r>
          </a:p>
          <a:p>
            <a:r>
              <a:rPr lang="en-US" sz="2400">
                <a:solidFill>
                  <a:schemeClr val="bg1"/>
                </a:solidFill>
              </a:rPr>
              <a:t>Online safety – duty of care</a:t>
            </a:r>
          </a:p>
          <a:p>
            <a:r>
              <a:rPr lang="en-US" sz="2400">
                <a:solidFill>
                  <a:schemeClr val="bg1"/>
                </a:solidFill>
              </a:rPr>
              <a:t>Procurement </a:t>
            </a:r>
            <a:endParaRPr lang="en-GB" sz="2400">
              <a:solidFill>
                <a:schemeClr val="bg1"/>
              </a:solidFill>
            </a:endParaRPr>
          </a:p>
        </p:txBody>
      </p:sp>
      <p:pic>
        <p:nvPicPr>
          <p:cNvPr id="12" name="Picture Placeholder 9" descr="A hand turning a dial labelled risk, from low, to medium, to high.">
            <a:extLst>
              <a:ext uri="{FF2B5EF4-FFF2-40B4-BE49-F238E27FC236}">
                <a16:creationId xmlns:a16="http://schemas.microsoft.com/office/drawing/2014/main" id="{E04A57B2-7364-7F66-D781-E94B64843BC7}"/>
              </a:ext>
            </a:extLst>
          </p:cNvPr>
          <p:cNvPicPr>
            <a:picLocks noChangeAspect="1"/>
          </p:cNvPicPr>
          <p:nvPr/>
        </p:nvPicPr>
        <p:blipFill>
          <a:blip r:embed="rId3"/>
          <a:srcRect l="18694" r="18694"/>
          <a:stretch/>
        </p:blipFill>
        <p:spPr>
          <a:xfrm>
            <a:off x="5842000" y="4979"/>
            <a:ext cx="5842117" cy="5831665"/>
          </a:xfrm>
          <a:prstGeom prst="rect">
            <a:avLst/>
          </a:prstGeom>
          <a:noFill/>
          <a:ln w="508000">
            <a:noFill/>
            <a:miter lim="800000"/>
          </a:ln>
        </p:spPr>
      </p:pic>
      <p:sp>
        <p:nvSpPr>
          <p:cNvPr id="3" name="Slide Number Placeholder 2">
            <a:extLst>
              <a:ext uri="{FF2B5EF4-FFF2-40B4-BE49-F238E27FC236}">
                <a16:creationId xmlns:a16="http://schemas.microsoft.com/office/drawing/2014/main" id="{834B1383-A63B-4730-657D-A2812DB42005}"/>
              </a:ext>
            </a:extLst>
          </p:cNvPr>
          <p:cNvSpPr>
            <a:spLocks noGrp="1"/>
          </p:cNvSpPr>
          <p:nvPr>
            <p:ph type="sldNum" sz="quarter" idx="12"/>
          </p:nvPr>
        </p:nvSpPr>
        <p:spPr/>
        <p:txBody>
          <a:bodyPr/>
          <a:lstStyle/>
          <a:p>
            <a:fld id="{0BD7AF65-ABD8-9745-9161-1D3466EAFE0E}" type="slidenum">
              <a:rPr lang="en-GB" smtClean="0"/>
              <a:t>5</a:t>
            </a:fld>
            <a:endParaRPr lang="en-GB" dirty="0"/>
          </a:p>
        </p:txBody>
      </p:sp>
    </p:spTree>
    <p:extLst>
      <p:ext uri="{BB962C8B-B14F-4D97-AF65-F5344CB8AC3E}">
        <p14:creationId xmlns:p14="http://schemas.microsoft.com/office/powerpoint/2010/main" val="3819099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4B0887-B4F9-387C-3771-6168CE85189F}"/>
              </a:ext>
            </a:extLst>
          </p:cNvPr>
          <p:cNvSpPr>
            <a:spLocks noGrp="1"/>
          </p:cNvSpPr>
          <p:nvPr>
            <p:ph type="title"/>
          </p:nvPr>
        </p:nvSpPr>
        <p:spPr>
          <a:xfrm>
            <a:off x="508000" y="508001"/>
            <a:ext cx="4826000" cy="481714"/>
          </a:xfrm>
        </p:spPr>
        <p:txBody>
          <a:bodyPr lIns="0" tIns="0" rIns="0" bIns="0">
            <a:noAutofit/>
          </a:bodyPr>
          <a:lstStyle/>
          <a:p>
            <a:pPr>
              <a:lnSpc>
                <a:spcPct val="90000"/>
              </a:lnSpc>
            </a:pPr>
            <a:r>
              <a:rPr lang="en-US" b="1"/>
              <a:t>Accessibility should never be an afterthought</a:t>
            </a:r>
            <a:r>
              <a:rPr lang="en-US"/>
              <a:t> </a:t>
            </a:r>
            <a:endParaRPr lang="en-GB"/>
          </a:p>
        </p:txBody>
      </p:sp>
      <p:sp>
        <p:nvSpPr>
          <p:cNvPr id="6" name="Content Placeholder 5">
            <a:extLst>
              <a:ext uri="{FF2B5EF4-FFF2-40B4-BE49-F238E27FC236}">
                <a16:creationId xmlns:a16="http://schemas.microsoft.com/office/drawing/2014/main" id="{340DB46F-4542-380A-C47A-06B615D8666F}"/>
              </a:ext>
            </a:extLst>
          </p:cNvPr>
          <p:cNvSpPr>
            <a:spLocks noGrp="1"/>
          </p:cNvSpPr>
          <p:nvPr>
            <p:ph idx="1"/>
          </p:nvPr>
        </p:nvSpPr>
        <p:spPr>
          <a:xfrm>
            <a:off x="507883" y="2285810"/>
            <a:ext cx="4826000" cy="3810001"/>
          </a:xfrm>
        </p:spPr>
        <p:txBody>
          <a:bodyPr>
            <a:normAutofit/>
          </a:bodyPr>
          <a:lstStyle/>
          <a:p>
            <a:r>
              <a:rPr lang="en-US" sz="2400"/>
              <a:t>Learning content and services designed to meet accessibility standards benefit </a:t>
            </a:r>
            <a:r>
              <a:rPr lang="en-US" sz="2400" b="1"/>
              <a:t>all</a:t>
            </a:r>
          </a:p>
          <a:p>
            <a:r>
              <a:rPr lang="en-US" sz="2400"/>
              <a:t>Advocating </a:t>
            </a:r>
            <a:r>
              <a:rPr lang="en-US" sz="2400" b="1"/>
              <a:t>accessibility by design </a:t>
            </a:r>
            <a:r>
              <a:rPr lang="en-US" sz="2400"/>
              <a:t>is a very compelling and is hard to resist</a:t>
            </a:r>
          </a:p>
          <a:p>
            <a:r>
              <a:rPr lang="en-US" sz="2400"/>
              <a:t>Legislative frameworks are welcomed and open up </a:t>
            </a:r>
            <a:r>
              <a:rPr lang="en-US" sz="2400" b="1"/>
              <a:t>opportunities</a:t>
            </a:r>
            <a:endParaRPr lang="en-GB" sz="2400" b="1"/>
          </a:p>
        </p:txBody>
      </p:sp>
      <p:pic>
        <p:nvPicPr>
          <p:cNvPr id="2" name="Picture Placeholder 7" descr="A young woman in a yellow jumper holding a tablet standing in a modern office corridor">
            <a:extLst>
              <a:ext uri="{FF2B5EF4-FFF2-40B4-BE49-F238E27FC236}">
                <a16:creationId xmlns:a16="http://schemas.microsoft.com/office/drawing/2014/main" id="{461BE540-F60F-9D93-73DC-521189672727}"/>
              </a:ext>
            </a:extLst>
          </p:cNvPr>
          <p:cNvPicPr>
            <a:picLocks noChangeAspect="1"/>
          </p:cNvPicPr>
          <p:nvPr/>
        </p:nvPicPr>
        <p:blipFill>
          <a:blip r:embed="rId3">
            <a:extLst>
              <a:ext uri="{28A0092B-C50C-407E-A947-70E740481C1C}">
                <a14:useLocalDpi xmlns:a14="http://schemas.microsoft.com/office/drawing/2010/main"/>
              </a:ext>
            </a:extLst>
          </a:blip>
          <a:srcRect r="-2" b="7"/>
          <a:stretch>
            <a:fillRect/>
          </a:stretch>
        </p:blipFill>
        <p:spPr>
          <a:xfrm>
            <a:off x="5842000" y="10"/>
            <a:ext cx="5842117" cy="5841613"/>
          </a:xfrm>
          <a:prstGeom prst="rect">
            <a:avLst/>
          </a:prstGeom>
          <a:noFill/>
          <a:ln w="508000">
            <a:noFill/>
            <a:miter lim="800000"/>
          </a:ln>
        </p:spPr>
      </p:pic>
    </p:spTree>
    <p:extLst>
      <p:ext uri="{BB962C8B-B14F-4D97-AF65-F5344CB8AC3E}">
        <p14:creationId xmlns:p14="http://schemas.microsoft.com/office/powerpoint/2010/main" val="349758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B0A1-28EC-A6F7-C692-9437A6684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2C337-F347-1C9C-3725-AAF4F22F7FFB}"/>
              </a:ext>
            </a:extLst>
          </p:cNvPr>
          <p:cNvSpPr>
            <a:spLocks noGrp="1"/>
          </p:cNvSpPr>
          <p:nvPr>
            <p:ph type="title"/>
          </p:nvPr>
        </p:nvSpPr>
        <p:spPr/>
        <p:txBody>
          <a:bodyPr/>
          <a:lstStyle/>
          <a:p>
            <a:r>
              <a:rPr lang="en-GB" b="1">
                <a:solidFill>
                  <a:schemeClr val="bg1"/>
                </a:solidFill>
              </a:rPr>
              <a:t>How AI and new tech is impacting accessibility </a:t>
            </a:r>
          </a:p>
        </p:txBody>
      </p:sp>
      <p:sp>
        <p:nvSpPr>
          <p:cNvPr id="5" name="Content Placeholder 4">
            <a:extLst>
              <a:ext uri="{FF2B5EF4-FFF2-40B4-BE49-F238E27FC236}">
                <a16:creationId xmlns:a16="http://schemas.microsoft.com/office/drawing/2014/main" id="{51F6EA5C-A1DC-A92D-F207-AC331665D949}"/>
              </a:ext>
            </a:extLst>
          </p:cNvPr>
          <p:cNvSpPr>
            <a:spLocks noGrp="1"/>
          </p:cNvSpPr>
          <p:nvPr>
            <p:ph idx="1"/>
          </p:nvPr>
        </p:nvSpPr>
        <p:spPr>
          <a:xfrm>
            <a:off x="508000" y="2113200"/>
            <a:ext cx="4826000" cy="3810001"/>
          </a:xfrm>
        </p:spPr>
        <p:txBody>
          <a:bodyPr/>
          <a:lstStyle/>
          <a:p>
            <a:pPr marL="0" indent="0">
              <a:buNone/>
            </a:pPr>
            <a:r>
              <a:rPr lang="en-GB" sz="2400">
                <a:solidFill>
                  <a:schemeClr val="bg1"/>
                </a:solidFill>
                <a:ea typeface="Roboto Mono Light"/>
                <a:cs typeface="Arial"/>
              </a:rPr>
              <a:t>Captioning and transcription</a:t>
            </a:r>
          </a:p>
          <a:p>
            <a:pPr marL="0" indent="0">
              <a:buNone/>
            </a:pPr>
            <a:r>
              <a:rPr lang="en-GB" sz="2400">
                <a:solidFill>
                  <a:schemeClr val="bg1"/>
                </a:solidFill>
                <a:ea typeface="Roboto Mono Light"/>
                <a:cs typeface="Arial"/>
              </a:rPr>
              <a:t>Tools to support study and writing</a:t>
            </a:r>
          </a:p>
          <a:p>
            <a:pPr marL="0" indent="0">
              <a:buNone/>
            </a:pPr>
            <a:r>
              <a:rPr lang="en-GB" sz="2400">
                <a:solidFill>
                  <a:schemeClr val="bg1"/>
                </a:solidFill>
              </a:rPr>
              <a:t>Access to better sound</a:t>
            </a:r>
          </a:p>
          <a:p>
            <a:pPr marL="0" indent="0">
              <a:buNone/>
            </a:pPr>
            <a:r>
              <a:rPr lang="en-GB" sz="2400">
                <a:solidFill>
                  <a:schemeClr val="bg1"/>
                </a:solidFill>
              </a:rPr>
              <a:t>Immersive experiences</a:t>
            </a:r>
          </a:p>
          <a:p>
            <a:pPr marL="0" indent="0">
              <a:buNone/>
            </a:pPr>
            <a:r>
              <a:rPr lang="en-GB" sz="2400">
                <a:solidFill>
                  <a:schemeClr val="bg1"/>
                </a:solidFill>
              </a:rPr>
              <a:t>Testing and remediation of content</a:t>
            </a:r>
          </a:p>
          <a:p>
            <a:pPr marL="0" indent="0">
              <a:buNone/>
            </a:pPr>
            <a:r>
              <a:rPr lang="en-GB" sz="2400">
                <a:solidFill>
                  <a:schemeClr val="bg1"/>
                </a:solidFill>
                <a:ea typeface="Roboto Mono Light"/>
                <a:cs typeface="Arial"/>
              </a:rPr>
              <a:t>Assistive robotics</a:t>
            </a:r>
          </a:p>
          <a:p>
            <a:pPr marL="0" indent="0">
              <a:buNone/>
            </a:pPr>
            <a:r>
              <a:rPr lang="en-GB" sz="2400">
                <a:solidFill>
                  <a:schemeClr val="bg1"/>
                </a:solidFill>
              </a:rPr>
              <a:t>Neurotech and brain computer interfaces</a:t>
            </a:r>
          </a:p>
          <a:p>
            <a:pPr marL="0" indent="0">
              <a:buNone/>
            </a:pPr>
            <a:endParaRPr lang="en-GB" sz="2400">
              <a:solidFill>
                <a:schemeClr val="bg1"/>
              </a:solidFill>
            </a:endParaRPr>
          </a:p>
          <a:p>
            <a:endParaRPr lang="en-GB" sz="2400">
              <a:solidFill>
                <a:schemeClr val="bg1"/>
              </a:solidFill>
            </a:endParaRPr>
          </a:p>
        </p:txBody>
      </p:sp>
      <p:pic>
        <p:nvPicPr>
          <p:cNvPr id="9" name="Picture Placeholder 8" descr="A young woman using an assistive hearing device raises her hand.">
            <a:extLst>
              <a:ext uri="{FF2B5EF4-FFF2-40B4-BE49-F238E27FC236}">
                <a16:creationId xmlns:a16="http://schemas.microsoft.com/office/drawing/2014/main" id="{BF36AC8E-D1C4-83DC-0877-5719167C981C}"/>
              </a:ext>
            </a:extLst>
          </p:cNvPr>
          <p:cNvPicPr>
            <a:picLocks noGrp="1" noChangeAspect="1"/>
          </p:cNvPicPr>
          <p:nvPr>
            <p:ph type="pic" sz="quarter" idx="14"/>
          </p:nvPr>
        </p:nvPicPr>
        <p:blipFill>
          <a:blip r:embed="rId3"/>
          <a:srcRect l="21978" r="21978"/>
          <a:stretch>
            <a:fillRect/>
          </a:stretch>
        </p:blipFill>
        <p:spPr/>
      </p:pic>
      <p:sp>
        <p:nvSpPr>
          <p:cNvPr id="10" name="Slide Number Placeholder 9">
            <a:extLst>
              <a:ext uri="{FF2B5EF4-FFF2-40B4-BE49-F238E27FC236}">
                <a16:creationId xmlns:a16="http://schemas.microsoft.com/office/drawing/2014/main" id="{269AB9DB-F15C-02E1-391E-45ED94BB2F94}"/>
              </a:ext>
            </a:extLst>
          </p:cNvPr>
          <p:cNvSpPr>
            <a:spLocks noGrp="1"/>
          </p:cNvSpPr>
          <p:nvPr>
            <p:ph type="sldNum" sz="quarter" idx="12"/>
          </p:nvPr>
        </p:nvSpPr>
        <p:spPr/>
        <p:txBody>
          <a:bodyPr/>
          <a:lstStyle/>
          <a:p>
            <a:fld id="{0BD7AF65-ABD8-9745-9161-1D3466EAFE0E}" type="slidenum">
              <a:rPr lang="en-GB" smtClean="0"/>
              <a:t>7</a:t>
            </a:fld>
            <a:endParaRPr lang="en-GB"/>
          </a:p>
        </p:txBody>
      </p:sp>
    </p:spTree>
    <p:extLst>
      <p:ext uri="{BB962C8B-B14F-4D97-AF65-F5344CB8AC3E}">
        <p14:creationId xmlns:p14="http://schemas.microsoft.com/office/powerpoint/2010/main" val="137724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D69E-6038-788C-046F-0FA017315AF7}"/>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05B4321D-A982-23D1-1462-8272858AC4F7}"/>
              </a:ext>
            </a:extLst>
          </p:cNvPr>
          <p:cNvSpPr>
            <a:spLocks noGrp="1"/>
          </p:cNvSpPr>
          <p:nvPr>
            <p:ph type="title"/>
          </p:nvPr>
        </p:nvSpPr>
        <p:spPr/>
        <p:txBody>
          <a:bodyPr lIns="0" tIns="0" rIns="0" bIns="0" anchor="t"/>
          <a:lstStyle/>
          <a:p>
            <a:r>
              <a:rPr lang="en-GB" b="1">
                <a:solidFill>
                  <a:schemeClr val="bg1"/>
                </a:solidFill>
                <a:latin typeface="Roboto"/>
                <a:ea typeface="Roboto"/>
                <a:cs typeface="Roboto"/>
              </a:rPr>
              <a:t>Our collaborative responses to challenges</a:t>
            </a:r>
            <a:endParaRPr lang="en-GB" b="1">
              <a:solidFill>
                <a:schemeClr val="bg1"/>
              </a:solidFill>
              <a:cs typeface="Roboto"/>
            </a:endParaRPr>
          </a:p>
        </p:txBody>
      </p:sp>
      <p:sp>
        <p:nvSpPr>
          <p:cNvPr id="21" name="Text Placeholder 20">
            <a:extLst>
              <a:ext uri="{FF2B5EF4-FFF2-40B4-BE49-F238E27FC236}">
                <a16:creationId xmlns:a16="http://schemas.microsoft.com/office/drawing/2014/main" id="{466CF2DC-A705-EA17-9590-DD4D52725364}"/>
              </a:ext>
            </a:extLst>
          </p:cNvPr>
          <p:cNvSpPr>
            <a:spLocks noGrp="1"/>
          </p:cNvSpPr>
          <p:nvPr>
            <p:ph type="body" sz="quarter" idx="10"/>
          </p:nvPr>
        </p:nvSpPr>
        <p:spPr/>
        <p:txBody>
          <a:bodyPr/>
          <a:lstStyle/>
          <a:p>
            <a:r>
              <a:rPr lang="en-GB" sz="2800" b="1">
                <a:ea typeface="Roboto Mono Light"/>
                <a:cs typeface="Arial"/>
              </a:rPr>
              <a:t>Empowering communities </a:t>
            </a:r>
            <a:endParaRPr lang="en-GB" sz="2800" b="1">
              <a:cs typeface="Arial"/>
            </a:endParaRPr>
          </a:p>
          <a:p>
            <a:r>
              <a:rPr lang="en-GB" sz="2800">
                <a:ea typeface="Roboto Mono Light"/>
                <a:cs typeface="Arial"/>
              </a:rPr>
              <a:t>sharing solutions and setting sector priorities </a:t>
            </a:r>
            <a:endParaRPr lang="en-GB" sz="2800">
              <a:cs typeface="Arial"/>
            </a:endParaRPr>
          </a:p>
        </p:txBody>
      </p:sp>
      <p:sp>
        <p:nvSpPr>
          <p:cNvPr id="23" name="Text Placeholder 22">
            <a:extLst>
              <a:ext uri="{FF2B5EF4-FFF2-40B4-BE49-F238E27FC236}">
                <a16:creationId xmlns:a16="http://schemas.microsoft.com/office/drawing/2014/main" id="{24261F7D-503F-50A2-CD3C-8B200048C1D6}"/>
              </a:ext>
            </a:extLst>
          </p:cNvPr>
          <p:cNvSpPr>
            <a:spLocks noGrp="1"/>
          </p:cNvSpPr>
          <p:nvPr>
            <p:ph type="body" sz="quarter" idx="11"/>
          </p:nvPr>
        </p:nvSpPr>
        <p:spPr/>
        <p:txBody>
          <a:bodyPr/>
          <a:lstStyle/>
          <a:p>
            <a:r>
              <a:rPr lang="en-GB" sz="2800" b="1">
                <a:ea typeface="Roboto Mono Light"/>
                <a:cs typeface="Arial"/>
              </a:rPr>
              <a:t>Accessible digital futures</a:t>
            </a:r>
            <a:endParaRPr lang="en-GB" sz="2800" b="1">
              <a:cs typeface="Arial"/>
            </a:endParaRPr>
          </a:p>
          <a:p>
            <a:r>
              <a:rPr lang="en-GB" sz="2800">
                <a:ea typeface="Roboto Mono Light"/>
                <a:cs typeface="Arial"/>
              </a:rPr>
              <a:t>ensuring AI and other new makes disabled people's lives better</a:t>
            </a:r>
            <a:endParaRPr lang="en-GB" sz="2800">
              <a:cs typeface="Arial"/>
            </a:endParaRPr>
          </a:p>
        </p:txBody>
      </p:sp>
      <p:sp>
        <p:nvSpPr>
          <p:cNvPr id="19" name="Text Placeholder 18">
            <a:extLst>
              <a:ext uri="{FF2B5EF4-FFF2-40B4-BE49-F238E27FC236}">
                <a16:creationId xmlns:a16="http://schemas.microsoft.com/office/drawing/2014/main" id="{AD213579-1743-6DBB-C3F6-84ACFE978C6A}"/>
              </a:ext>
            </a:extLst>
          </p:cNvPr>
          <p:cNvSpPr>
            <a:spLocks noGrp="1"/>
          </p:cNvSpPr>
          <p:nvPr>
            <p:ph type="body" sz="quarter" idx="12"/>
          </p:nvPr>
        </p:nvSpPr>
        <p:spPr/>
        <p:txBody>
          <a:bodyPr/>
          <a:lstStyle/>
          <a:p>
            <a:r>
              <a:rPr lang="en-GB" sz="2800" b="1">
                <a:ea typeface="Roboto Mono Light"/>
                <a:cs typeface="Arial"/>
              </a:rPr>
              <a:t>Building the accessible worker of the future</a:t>
            </a:r>
            <a:endParaRPr lang="en-GB" sz="2800">
              <a:cs typeface="Arial"/>
            </a:endParaRPr>
          </a:p>
          <a:p>
            <a:r>
              <a:rPr lang="en-GB" sz="2800">
                <a:ea typeface="Roboto Mono Light"/>
                <a:cs typeface="Arial"/>
              </a:rPr>
              <a:t>how do students learn about accessibility?</a:t>
            </a:r>
            <a:endParaRPr lang="en-GB" sz="2800">
              <a:cs typeface="Arial"/>
            </a:endParaRPr>
          </a:p>
        </p:txBody>
      </p:sp>
      <p:sp>
        <p:nvSpPr>
          <p:cNvPr id="2" name="Slide Number Placeholder 1">
            <a:extLst>
              <a:ext uri="{FF2B5EF4-FFF2-40B4-BE49-F238E27FC236}">
                <a16:creationId xmlns:a16="http://schemas.microsoft.com/office/drawing/2014/main" id="{5D5457CA-B82D-C578-9020-BDFBA0F7173E}"/>
              </a:ext>
            </a:extLst>
          </p:cNvPr>
          <p:cNvSpPr>
            <a:spLocks noGrp="1"/>
          </p:cNvSpPr>
          <p:nvPr>
            <p:ph type="sldNum" sz="quarter" idx="4"/>
          </p:nvPr>
        </p:nvSpPr>
        <p:spPr/>
        <p:txBody>
          <a:bodyPr/>
          <a:lstStyle/>
          <a:p>
            <a:fld id="{0BD7AF65-ABD8-9745-9161-1D3466EAFE0E}" type="slidenum">
              <a:rPr lang="en-GB" smtClean="0"/>
              <a:pPr/>
              <a:t>8</a:t>
            </a:fld>
            <a:endParaRPr lang="en-GB"/>
          </a:p>
        </p:txBody>
      </p:sp>
    </p:spTree>
    <p:extLst>
      <p:ext uri="{BB962C8B-B14F-4D97-AF65-F5344CB8AC3E}">
        <p14:creationId xmlns:p14="http://schemas.microsoft.com/office/powerpoint/2010/main" val="379601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D2BEB-3630-99D6-AE60-8E8E4EB343F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E74886-20D0-3E39-7160-BE3D8C802525}"/>
              </a:ext>
            </a:extLst>
          </p:cNvPr>
          <p:cNvSpPr>
            <a:spLocks noGrp="1"/>
          </p:cNvSpPr>
          <p:nvPr>
            <p:ph type="title"/>
          </p:nvPr>
        </p:nvSpPr>
        <p:spPr/>
        <p:txBody>
          <a:bodyPr/>
          <a:lstStyle/>
          <a:p>
            <a:r>
              <a:rPr lang="en-US" b="1"/>
              <a:t>Findings from Accessible digital futures</a:t>
            </a:r>
          </a:p>
        </p:txBody>
      </p:sp>
      <p:sp>
        <p:nvSpPr>
          <p:cNvPr id="7" name="Text Placeholder 6">
            <a:extLst>
              <a:ext uri="{FF2B5EF4-FFF2-40B4-BE49-F238E27FC236}">
                <a16:creationId xmlns:a16="http://schemas.microsoft.com/office/drawing/2014/main" id="{6B1CD847-EC19-4F11-01C6-523F4E5F0BD9}"/>
              </a:ext>
            </a:extLst>
          </p:cNvPr>
          <p:cNvSpPr>
            <a:spLocks noGrp="1"/>
          </p:cNvSpPr>
          <p:nvPr>
            <p:ph type="body" sz="quarter" idx="10"/>
          </p:nvPr>
        </p:nvSpPr>
        <p:spPr/>
        <p:txBody>
          <a:bodyPr/>
          <a:lstStyle/>
          <a:p>
            <a:r>
              <a:rPr lang="en-US" sz="2400"/>
              <a:t>Education needs to work together with the </a:t>
            </a:r>
            <a:r>
              <a:rPr lang="en-US" sz="2400" b="1"/>
              <a:t>tech industry</a:t>
            </a:r>
            <a:r>
              <a:rPr lang="en-US" sz="2400"/>
              <a:t>, </a:t>
            </a:r>
            <a:r>
              <a:rPr lang="en-US" sz="2400" b="1"/>
              <a:t>regulatory bodies </a:t>
            </a:r>
            <a:r>
              <a:rPr lang="en-US" sz="2400"/>
              <a:t>and </a:t>
            </a:r>
            <a:r>
              <a:rPr lang="en-US" sz="2400" b="1"/>
              <a:t>disabled people </a:t>
            </a:r>
            <a:r>
              <a:rPr lang="en-US" sz="2400"/>
              <a:t>to ensure all products are accessible and safe from the outset</a:t>
            </a:r>
          </a:p>
        </p:txBody>
      </p:sp>
      <p:sp>
        <p:nvSpPr>
          <p:cNvPr id="8" name="Text Placeholder 7">
            <a:extLst>
              <a:ext uri="{FF2B5EF4-FFF2-40B4-BE49-F238E27FC236}">
                <a16:creationId xmlns:a16="http://schemas.microsoft.com/office/drawing/2014/main" id="{7546C77A-0D6C-4199-009F-E8521266AD0B}"/>
              </a:ext>
            </a:extLst>
          </p:cNvPr>
          <p:cNvSpPr>
            <a:spLocks noGrp="1"/>
          </p:cNvSpPr>
          <p:nvPr>
            <p:ph type="body" sz="quarter" idx="11"/>
          </p:nvPr>
        </p:nvSpPr>
        <p:spPr/>
        <p:txBody>
          <a:bodyPr/>
          <a:lstStyle/>
          <a:p>
            <a:r>
              <a:rPr lang="en-US" sz="2400"/>
              <a:t>We need </a:t>
            </a:r>
            <a:r>
              <a:rPr lang="en-US" sz="2400" b="1"/>
              <a:t>knowledge exchange</a:t>
            </a:r>
            <a:r>
              <a:rPr lang="en-US" sz="2400"/>
              <a:t>, sector leadership, and </a:t>
            </a:r>
            <a:r>
              <a:rPr lang="en-US" sz="2400" b="1"/>
              <a:t>international collaboration </a:t>
            </a:r>
            <a:r>
              <a:rPr lang="en-US" sz="2400"/>
              <a:t>to develop industry standards and share experiences</a:t>
            </a:r>
          </a:p>
        </p:txBody>
      </p:sp>
      <p:sp>
        <p:nvSpPr>
          <p:cNvPr id="9" name="Text Placeholder 8">
            <a:extLst>
              <a:ext uri="{FF2B5EF4-FFF2-40B4-BE49-F238E27FC236}">
                <a16:creationId xmlns:a16="http://schemas.microsoft.com/office/drawing/2014/main" id="{E0F5CC57-67AA-15A4-0DE6-AA071F109C63}"/>
              </a:ext>
            </a:extLst>
          </p:cNvPr>
          <p:cNvSpPr>
            <a:spLocks noGrp="1"/>
          </p:cNvSpPr>
          <p:nvPr>
            <p:ph type="body" sz="quarter" idx="12"/>
          </p:nvPr>
        </p:nvSpPr>
        <p:spPr/>
        <p:txBody>
          <a:bodyPr/>
          <a:lstStyle/>
          <a:p>
            <a:r>
              <a:rPr lang="en-US" sz="2400"/>
              <a:t>Policies for use of AI tools in education should be</a:t>
            </a:r>
            <a:r>
              <a:rPr lang="en-US" sz="2400" b="1"/>
              <a:t> human-centric </a:t>
            </a:r>
            <a:r>
              <a:rPr lang="en-US" sz="2400"/>
              <a:t>and focused on delivering better </a:t>
            </a:r>
            <a:r>
              <a:rPr lang="en-US" sz="2400" b="1"/>
              <a:t>student experience</a:t>
            </a:r>
            <a:endParaRPr lang="en-US" sz="2400"/>
          </a:p>
        </p:txBody>
      </p:sp>
      <p:sp>
        <p:nvSpPr>
          <p:cNvPr id="4" name="Slide Number Placeholder 3">
            <a:extLst>
              <a:ext uri="{FF2B5EF4-FFF2-40B4-BE49-F238E27FC236}">
                <a16:creationId xmlns:a16="http://schemas.microsoft.com/office/drawing/2014/main" id="{BF60271B-DC09-B139-5989-815C57D380FE}"/>
              </a:ext>
            </a:extLst>
          </p:cNvPr>
          <p:cNvSpPr>
            <a:spLocks noGrp="1"/>
          </p:cNvSpPr>
          <p:nvPr>
            <p:ph type="sldNum" sz="quarter" idx="4"/>
          </p:nvPr>
        </p:nvSpPr>
        <p:spPr/>
        <p:txBody>
          <a:bodyPr/>
          <a:lstStyle/>
          <a:p>
            <a:fld id="{0BD7AF65-ABD8-9745-9161-1D3466EAFE0E}" type="slidenum">
              <a:rPr lang="en-GB" smtClean="0"/>
              <a:pPr/>
              <a:t>9</a:t>
            </a:fld>
            <a:endParaRPr lang="en-GB"/>
          </a:p>
        </p:txBody>
      </p:sp>
    </p:spTree>
    <p:extLst>
      <p:ext uri="{BB962C8B-B14F-4D97-AF65-F5344CB8AC3E}">
        <p14:creationId xmlns:p14="http://schemas.microsoft.com/office/powerpoint/2010/main" val="1510421251"/>
      </p:ext>
    </p:extLst>
  </p:cSld>
  <p:clrMapOvr>
    <a:masterClrMapping/>
  </p:clrMapOvr>
</p:sld>
</file>

<file path=ppt/theme/theme1.xml><?xml version="1.0" encoding="utf-8"?>
<a:theme xmlns:a="http://schemas.openxmlformats.org/drawingml/2006/main" name="Covers">
  <a:themeElements>
    <a:clrScheme name="JISC DYNAMIC">
      <a:dk1>
        <a:srgbClr val="000000"/>
      </a:dk1>
      <a:lt1>
        <a:srgbClr val="FFFFFF"/>
      </a:lt1>
      <a:dk2>
        <a:srgbClr val="22372B"/>
      </a:dk2>
      <a:lt2>
        <a:srgbClr val="E5F3F2"/>
      </a:lt2>
      <a:accent1>
        <a:srgbClr val="00FFBC"/>
      </a:accent1>
      <a:accent2>
        <a:srgbClr val="00FFFF"/>
      </a:accent2>
      <a:accent3>
        <a:srgbClr val="009C93"/>
      </a:accent3>
      <a:accent4>
        <a:srgbClr val="30B5AC"/>
      </a:accent4>
      <a:accent5>
        <a:srgbClr val="C6E4E1"/>
      </a:accent5>
      <a:accent6>
        <a:srgbClr val="FFFF00"/>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4B1DD0-AC96-DD46-A384-BA0D843B3747}" vid="{89B10179-6546-5546-8BF7-EBB6D152E94C}"/>
    </a:ext>
  </a:extLst>
</a:theme>
</file>

<file path=ppt/theme/theme2.xml><?xml version="1.0" encoding="utf-8"?>
<a:theme xmlns:a="http://schemas.openxmlformats.org/drawingml/2006/main" name="BREAK, IMPACT AND STAT SLIDES">
  <a:themeElements>
    <a:clrScheme name="JISC DYNAMIC 3">
      <a:dk1>
        <a:srgbClr val="000000"/>
      </a:dk1>
      <a:lt1>
        <a:srgbClr val="FFFFFF"/>
      </a:lt1>
      <a:dk2>
        <a:srgbClr val="004438"/>
      </a:dk2>
      <a:lt2>
        <a:srgbClr val="E5F3F2"/>
      </a:lt2>
      <a:accent1>
        <a:srgbClr val="00FFBC"/>
      </a:accent1>
      <a:accent2>
        <a:srgbClr val="00FFFF"/>
      </a:accent2>
      <a:accent3>
        <a:srgbClr val="009C93"/>
      </a:accent3>
      <a:accent4>
        <a:srgbClr val="30B5AC"/>
      </a:accent4>
      <a:accent5>
        <a:srgbClr val="C6E4E1"/>
      </a:accent5>
      <a:accent6>
        <a:srgbClr val="FFFF00"/>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4B1DD0-AC96-DD46-A384-BA0D843B3747}" vid="{F2AB32E8-B3FE-C14C-952E-6A66563AC84F}"/>
    </a:ext>
  </a:extLst>
</a:theme>
</file>

<file path=ppt/theme/theme3.xml><?xml version="1.0" encoding="utf-8"?>
<a:theme xmlns:a="http://schemas.openxmlformats.org/drawingml/2006/main" name="LIGHT">
  <a:themeElements>
    <a:clrScheme name="JISC DYNAMIC 3">
      <a:dk1>
        <a:srgbClr val="000000"/>
      </a:dk1>
      <a:lt1>
        <a:srgbClr val="FFFFFF"/>
      </a:lt1>
      <a:dk2>
        <a:srgbClr val="004438"/>
      </a:dk2>
      <a:lt2>
        <a:srgbClr val="E5F3F2"/>
      </a:lt2>
      <a:accent1>
        <a:srgbClr val="00FFBC"/>
      </a:accent1>
      <a:accent2>
        <a:srgbClr val="00FFFF"/>
      </a:accent2>
      <a:accent3>
        <a:srgbClr val="009C93"/>
      </a:accent3>
      <a:accent4>
        <a:srgbClr val="30B5AC"/>
      </a:accent4>
      <a:accent5>
        <a:srgbClr val="C6E4E1"/>
      </a:accent5>
      <a:accent6>
        <a:srgbClr val="FFFF00"/>
      </a:accent6>
      <a:hlink>
        <a:srgbClr val="2A48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4B1DD0-AC96-DD46-A384-BA0D843B3747}" vid="{4E2A19D7-6EBE-6B46-B0FB-5C71D9914BA5}"/>
    </a:ext>
  </a:extLst>
</a:theme>
</file>

<file path=ppt/theme/theme4.xml><?xml version="1.0" encoding="utf-8"?>
<a:theme xmlns:a="http://schemas.openxmlformats.org/drawingml/2006/main" name="DARK">
  <a:themeElements>
    <a:clrScheme name="JISC DYNAMIC 3">
      <a:dk1>
        <a:srgbClr val="000000"/>
      </a:dk1>
      <a:lt1>
        <a:srgbClr val="FFFFFF"/>
      </a:lt1>
      <a:dk2>
        <a:srgbClr val="004438"/>
      </a:dk2>
      <a:lt2>
        <a:srgbClr val="E5F3F2"/>
      </a:lt2>
      <a:accent1>
        <a:srgbClr val="00FFBC"/>
      </a:accent1>
      <a:accent2>
        <a:srgbClr val="00FFFF"/>
      </a:accent2>
      <a:accent3>
        <a:srgbClr val="009C93"/>
      </a:accent3>
      <a:accent4>
        <a:srgbClr val="30B5AC"/>
      </a:accent4>
      <a:accent5>
        <a:srgbClr val="C6E4E1"/>
      </a:accent5>
      <a:accent6>
        <a:srgbClr val="FFFF00"/>
      </a:accent6>
      <a:hlink>
        <a:srgbClr val="2A4898"/>
      </a:hlink>
      <a:folHlink>
        <a:srgbClr val="51258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4B1DD0-AC96-DD46-A384-BA0D843B3747}" vid="{3271F12A-ECD0-764A-AC2B-1069FA23E6C7}"/>
    </a:ext>
  </a:extLst>
</a:theme>
</file>

<file path=ppt/theme/theme5.xml><?xml version="1.0" encoding="utf-8"?>
<a:theme xmlns:a="http://schemas.openxmlformats.org/drawingml/2006/main" name="CLOSING">
  <a:themeElements>
    <a:clrScheme name="JISC DYNAMIC">
      <a:dk1>
        <a:srgbClr val="000000"/>
      </a:dk1>
      <a:lt1>
        <a:srgbClr val="FFFFFF"/>
      </a:lt1>
      <a:dk2>
        <a:srgbClr val="22372B"/>
      </a:dk2>
      <a:lt2>
        <a:srgbClr val="E5F3F2"/>
      </a:lt2>
      <a:accent1>
        <a:srgbClr val="00FFBC"/>
      </a:accent1>
      <a:accent2>
        <a:srgbClr val="00FFFF"/>
      </a:accent2>
      <a:accent3>
        <a:srgbClr val="009C93"/>
      </a:accent3>
      <a:accent4>
        <a:srgbClr val="30B5AC"/>
      </a:accent4>
      <a:accent5>
        <a:srgbClr val="C6E4E1"/>
      </a:accent5>
      <a:accent6>
        <a:srgbClr val="FFFF00"/>
      </a:accent6>
      <a:hlink>
        <a:srgbClr val="2A4898"/>
      </a:hlink>
      <a:folHlink>
        <a:srgbClr val="512583"/>
      </a:folHlink>
    </a:clrScheme>
    <a:fontScheme name="JISC 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D4B1DD0-AC96-DD46-A384-BA0D843B3747}" vid="{0550BA28-F175-224B-AB43-02BFA95A372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B56782932DD49BDAA7F4F1A7C21F7" ma:contentTypeVersion="12" ma:contentTypeDescription="Create a new document." ma:contentTypeScope="" ma:versionID="35169c7e8a434fdeb96d4be3068b9d75">
  <xsd:schema xmlns:xsd="http://www.w3.org/2001/XMLSchema" xmlns:xs="http://www.w3.org/2001/XMLSchema" xmlns:p="http://schemas.microsoft.com/office/2006/metadata/properties" xmlns:ns1="http://schemas.microsoft.com/sharepoint/v3" xmlns:ns2="7c455f33-77d2-4545-9ec6-8ece34099d2f" xmlns:ns3="fed60dd1-978d-4234-81be-5c75651aa337" targetNamespace="http://schemas.microsoft.com/office/2006/metadata/properties" ma:root="true" ma:fieldsID="b79f172a34305bb4d34dd3b45ea449fe" ns1:_="" ns2:_="" ns3:_="">
    <xsd:import namespace="http://schemas.microsoft.com/sharepoint/v3"/>
    <xsd:import namespace="7c455f33-77d2-4545-9ec6-8ece34099d2f"/>
    <xsd:import namespace="fed60dd1-978d-4234-81be-5c75651aa337"/>
    <xsd:element name="properties">
      <xsd:complexType>
        <xsd:sequence>
          <xsd:element name="documentManagement">
            <xsd:complexType>
              <xsd:all>
                <xsd:element ref="ns2:b89bde72cd604427a006be6ed1d4a50e" minOccurs="0"/>
                <xsd:element ref="ns2:TaxCatchAll" minOccurs="0"/>
                <xsd:element ref="ns2:TaxCatchAllLabel" minOccurs="0"/>
                <xsd:element ref="ns2:p0236d4d144d4627bcb169c5987c2c89"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455f33-77d2-4545-9ec6-8ece34099d2f" elementFormDefault="qualified">
    <xsd:import namespace="http://schemas.microsoft.com/office/2006/documentManagement/types"/>
    <xsd:import namespace="http://schemas.microsoft.com/office/infopath/2007/PartnerControls"/>
    <xsd:element name="b89bde72cd604427a006be6ed1d4a50e" ma:index="8" nillable="true" ma:taxonomy="true" ma:internalName="b89bde72cd604427a006be6ed1d4a50e" ma:taxonomyFieldName="Business_x0020_Function" ma:displayName="Business Function" ma:default="" ma:fieldId="{b89bde72-cd60-4427-a006-be6ed1d4a50e}" ma:sspId="79c6cfb5-50bc-4fca-81ee-f60fcea9a646" ma:termSetId="e083faab-cda4-4174-a470-765f029b000e" ma:anchorId="0dc13b50-433d-4bdb-999d-681bda683d09" ma:open="false" ma:isKeyword="false">
      <xsd:complexType>
        <xsd:sequence>
          <xsd:element ref="pc:Terms" minOccurs="0" maxOccurs="1"/>
        </xsd:sequence>
      </xsd:complexType>
    </xsd:element>
    <xsd:element name="TaxCatchAll" ma:index="9" nillable="true" ma:displayName="Taxonomy Catch All Column" ma:hidden="true" ma:list="{84690356-d437-47b9-8aa7-722e2ce761be}" ma:internalName="TaxCatchAll" ma:showField="CatchAllData" ma:web="d3c89dc2-d437-4a2c-8c95-e07e2fc367f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4690356-d437-47b9-8aa7-722e2ce761be}" ma:internalName="TaxCatchAllLabel" ma:readOnly="true" ma:showField="CatchAllDataLabel" ma:web="d3c89dc2-d437-4a2c-8c95-e07e2fc367f2">
      <xsd:complexType>
        <xsd:complexContent>
          <xsd:extension base="dms:MultiChoiceLookup">
            <xsd:sequence>
              <xsd:element name="Value" type="dms:Lookup" maxOccurs="unbounded" minOccurs="0" nillable="true"/>
            </xsd:sequence>
          </xsd:extension>
        </xsd:complexContent>
      </xsd:complexType>
    </xsd:element>
    <xsd:element name="p0236d4d144d4627bcb169c5987c2c89" ma:index="12" nillable="true" ma:taxonomy="true" ma:internalName="p0236d4d144d4627bcb169c5987c2c89" ma:taxonomyFieldName="Business_x0020_Activitiy" ma:displayName="Business Activity" ma:fieldId="{90236d4d-144d-4627-bcb1-69c5987c2c89}" ma:sspId="79c6cfb5-50bc-4fca-81ee-f60fcea9a646" ma:termSetId="e083faab-cda4-4174-a470-765f029b000e" ma:anchorId="de6fb188-fa74-481c-913e-47f98ad515a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d60dd1-978d-4234-81be-5c75651aa337"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c6cfb5-50bc-4fca-81ee-f60fcea9a646"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9c6cfb5-50bc-4fca-81ee-f60fcea9a646"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0236d4d144d4627bcb169c5987c2c89 xmlns="7c455f33-77d2-4545-9ec6-8ece34099d2f">
      <Terms xmlns="http://schemas.microsoft.com/office/infopath/2007/PartnerControls"/>
    </p0236d4d144d4627bcb169c5987c2c89>
    <b89bde72cd604427a006be6ed1d4a50e xmlns="7c455f33-77d2-4545-9ec6-8ece34099d2f">
      <Terms xmlns="http://schemas.microsoft.com/office/infopath/2007/PartnerControls"/>
    </b89bde72cd604427a006be6ed1d4a50e>
    <TaxCatchAll xmlns="7c455f33-77d2-4545-9ec6-8ece34099d2f" xsi:nil="true"/>
    <_ip_UnifiedCompliancePolicyProperties xmlns="http://schemas.microsoft.com/sharepoint/v3" xsi:nil="true"/>
    <lcf76f155ced4ddcb4097134ff3c332f xmlns="fed60dd1-978d-4234-81be-5c75651aa337">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0FD10A-2EFF-48F8-8277-E27DF7889077}">
  <ds:schemaRefs>
    <ds:schemaRef ds:uri="7c455f33-77d2-4545-9ec6-8ece34099d2f"/>
    <ds:schemaRef ds:uri="fed60dd1-978d-4234-81be-5c75651aa3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71C12D-8023-47CF-8086-85ABFCF634F6}">
  <ds:schemaRefs>
    <ds:schemaRef ds:uri="Microsoft.SharePoint.Taxonomy.ContentTypeSync"/>
  </ds:schemaRefs>
</ds:datastoreItem>
</file>

<file path=customXml/itemProps3.xml><?xml version="1.0" encoding="utf-8"?>
<ds:datastoreItem xmlns:ds="http://schemas.openxmlformats.org/officeDocument/2006/customXml" ds:itemID="{8E51851B-CCFB-4077-9119-156635D31A86}">
  <ds:schemaRefs>
    <ds:schemaRef ds:uri="http://purl.org/dc/dcmitype/"/>
    <ds:schemaRef ds:uri="http://purl.org/dc/elements/1.1/"/>
    <ds:schemaRef ds:uri="http://schemas.microsoft.com/office/2006/metadata/properties"/>
    <ds:schemaRef ds:uri="http://schemas.microsoft.com/office/2006/documentManagement/types"/>
    <ds:schemaRef ds:uri="fed60dd1-978d-4234-81be-5c75651aa337"/>
    <ds:schemaRef ds:uri="http://www.w3.org/XML/1998/namespace"/>
    <ds:schemaRef ds:uri="http://schemas.microsoft.com/office/infopath/2007/PartnerControls"/>
    <ds:schemaRef ds:uri="http://schemas.openxmlformats.org/package/2006/metadata/core-properties"/>
    <ds:schemaRef ds:uri="7c455f33-77d2-4545-9ec6-8ece34099d2f"/>
    <ds:schemaRef ds:uri="http://schemas.microsoft.com/sharepoint/v3"/>
    <ds:schemaRef ds:uri="http://purl.org/dc/terms/"/>
  </ds:schemaRefs>
</ds:datastoreItem>
</file>

<file path=customXml/itemProps4.xml><?xml version="1.0" encoding="utf-8"?>
<ds:datastoreItem xmlns:ds="http://schemas.openxmlformats.org/officeDocument/2006/customXml" ds:itemID="{4F386B21-4026-4BFD-8C5A-D6F3AA59E3CF}">
  <ds:schemaRefs>
    <ds:schemaRef ds:uri="http://schemas.microsoft.com/sharepoint/v3/contenttype/forms"/>
  </ds:schemaRefs>
</ds:datastoreItem>
</file>

<file path=docMetadata/LabelInfo.xml><?xml version="1.0" encoding="utf-8"?>
<clbl:labelList xmlns:clbl="http://schemas.microsoft.com/office/2020/mipLabelMetadata">
  <clbl:label id="{628f3288-8b3e-408d-a4e1-b1f65b180f66}" enabled="1" method="Privileged" siteId="{48f9394d-8a14-4d27-82a6-f35f12361205}" removed="0"/>
</clbl:labelList>
</file>

<file path=docProps/app.xml><?xml version="1.0" encoding="utf-8"?>
<Properties xmlns="http://schemas.openxmlformats.org/officeDocument/2006/extended-properties" xmlns:vt="http://schemas.openxmlformats.org/officeDocument/2006/docPropsVTypes">
  <Template>JISC PRESENTATION TEMPLATE_DYNAMIC 1.3</Template>
  <TotalTime>0</TotalTime>
  <Words>1749</Words>
  <Application>Microsoft Office PowerPoint</Application>
  <PresentationFormat>Widescreen</PresentationFormat>
  <Paragraphs>158</Paragraphs>
  <Slides>12</Slides>
  <Notes>11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12</vt:i4>
      </vt:variant>
    </vt:vector>
  </HeadingPairs>
  <TitlesOfParts>
    <vt:vector size="24" baseType="lpstr">
      <vt:lpstr>Roboto Light</vt:lpstr>
      <vt:lpstr>Roboto Mono Thin</vt:lpstr>
      <vt:lpstr>Arial</vt:lpstr>
      <vt:lpstr>Roboto Mono</vt:lpstr>
      <vt:lpstr>Roboto Mono Light</vt:lpstr>
      <vt:lpstr>Calibri</vt:lpstr>
      <vt:lpstr>Roboto</vt:lpstr>
      <vt:lpstr>Covers</vt:lpstr>
      <vt:lpstr>BREAK, IMPACT AND STAT SLIDES</vt:lpstr>
      <vt:lpstr>LIGHT</vt:lpstr>
      <vt:lpstr>DARK</vt:lpstr>
      <vt:lpstr>CLOSING</vt:lpstr>
      <vt:lpstr>Digital inclusion: collaborative approaches in changing times</vt:lpstr>
      <vt:lpstr>As part of the Jisc advice team, we guide and empower our customers to provide accessible, inclusive and safe digital experiences</vt:lpstr>
      <vt:lpstr>What do we mean by accessible?</vt:lpstr>
      <vt:lpstr>Regulations and standards that guide education </vt:lpstr>
      <vt:lpstr>What are the limits of "accessible“?</vt:lpstr>
      <vt:lpstr>Accessibility should never be an afterthought </vt:lpstr>
      <vt:lpstr>How AI and new tech is impacting accessibility </vt:lpstr>
      <vt:lpstr>Our collaborative responses to challenges</vt:lpstr>
      <vt:lpstr>Findings from Accessible digital futures</vt:lpstr>
      <vt:lpstr>Get involved</vt:lpstr>
      <vt:lpstr>Resources and opportunities to collaborate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Kelly</dc:creator>
  <cp:lastModifiedBy>Kellie Mote</cp:lastModifiedBy>
  <cp:revision>1</cp:revision>
  <cp:lastPrinted>2018-08-23T11:32:46Z</cp:lastPrinted>
  <dcterms:created xsi:type="dcterms:W3CDTF">2025-05-19T22:16:17Z</dcterms:created>
  <dcterms:modified xsi:type="dcterms:W3CDTF">2025-06-05T15:49:08Z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0x01010061FB56782932DD49BDAA7F4F1A7C21F7</vt:lpwstr>
  </property>
  <property fmtid="{D5CDD505-2E9C-101B-9397-08002B2CF9AE}" pid="3" name="Business Activitiy">
    <vt:lpwstr/>
  </property>
  <property fmtid="{D5CDD505-2E9C-101B-9397-08002B2CF9AE}" pid="4" name="MediaServiceImageTags">
    <vt:lpwstr/>
  </property>
  <property fmtid="{D5CDD505-2E9C-101B-9397-08002B2CF9AE}" pid="5" name="Business Function">
    <vt:lpwstr/>
  </property>
  <property fmtid="{D5CDD505-2E9C-101B-9397-08002B2CF9AE}" pid="6" name="_dlc_DocIdItemGuid">
    <vt:lpwstr>c3292b71-3020-4237-9aac-c08c0ca2216f</vt:lpwstr>
  </property>
  <property fmtid="{D5CDD505-2E9C-101B-9397-08002B2CF9AE}" pid="7" name="Business_x0020_Function">
    <vt:lpwstr/>
  </property>
  <property fmtid="{D5CDD505-2E9C-101B-9397-08002B2CF9AE}" pid="8" name="Business_x0020_Activitiy">
    <vt:lpwstr/>
  </property>
</Properties>
</file>