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65" r:id="rId3"/>
    <p:sldMasterId id="2147483680" r:id="rId4"/>
    <p:sldMasterId id="2147483684" r:id="rId5"/>
    <p:sldMasterId id="2147483694" r:id="rId6"/>
    <p:sldMasterId id="2147483710" r:id="rId7"/>
    <p:sldMasterId id="2147483726" r:id="rId8"/>
    <p:sldMasterId id="2147483730" r:id="rId9"/>
    <p:sldMasterId id="2147483743" r:id="rId10"/>
  </p:sldMasterIdLst>
  <p:notesMasterIdLst>
    <p:notesMasterId r:id="rId29"/>
  </p:notesMasterIdLst>
  <p:sldIdLst>
    <p:sldId id="2107" r:id="rId11"/>
    <p:sldId id="2085" r:id="rId12"/>
    <p:sldId id="2108" r:id="rId13"/>
    <p:sldId id="2109" r:id="rId14"/>
    <p:sldId id="612" r:id="rId15"/>
    <p:sldId id="2084" r:id="rId16"/>
    <p:sldId id="648" r:id="rId17"/>
    <p:sldId id="2110" r:id="rId18"/>
    <p:sldId id="600" r:id="rId19"/>
    <p:sldId id="2086" r:id="rId20"/>
    <p:sldId id="763" r:id="rId21"/>
    <p:sldId id="2083" r:id="rId22"/>
    <p:sldId id="389" r:id="rId23"/>
    <p:sldId id="523" r:id="rId24"/>
    <p:sldId id="2116" r:id="rId25"/>
    <p:sldId id="2115" r:id="rId26"/>
    <p:sldId id="2106" r:id="rId27"/>
    <p:sldId id="2113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7"/>
    <a:srgbClr val="FF9966"/>
    <a:srgbClr val="FFFF00"/>
    <a:srgbClr val="FF5050"/>
    <a:srgbClr val="9966FF"/>
    <a:srgbClr val="9999FF"/>
    <a:srgbClr val="CC66FF"/>
    <a:srgbClr val="CCCCFF"/>
    <a:srgbClr val="FF6600"/>
    <a:srgbClr val="9DD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82538" autoAdjust="0"/>
  </p:normalViewPr>
  <p:slideViewPr>
    <p:cSldViewPr snapToGrid="0" snapToObjects="1">
      <p:cViewPr varScale="1">
        <p:scale>
          <a:sx n="68" d="100"/>
          <a:sy n="68" d="100"/>
        </p:scale>
        <p:origin x="1193" y="2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50F40-D752-4142-BC66-5F8C4B65CB24}" type="datetimeFigureOut">
              <a:rPr lang="en-AU" smtClean="0"/>
              <a:t>31/05/2025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1FF96-D5F9-4A07-9A8F-9E62ED686623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301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1FF96-D5F9-4A07-9A8F-9E62ED68662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458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19687-F10F-8430-F53A-C7D766B05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D7C895-B0F7-2EB0-924D-D93F1D32B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6E971E-CB1B-6146-2E03-2FE9EAE67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F0112-E701-4502-369D-8A97F47EF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6E985-8885-4171-85D8-6DA2D7AE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47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6E985-8885-4171-85D8-6DA2D7AE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80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6E985-8885-4171-85D8-6DA2D7AE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43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6E985-8885-4171-85D8-6DA2D7AE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171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0C3B6-FC08-B008-A3CF-908B7C657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89D6CC-D8DB-502C-9ADD-4CB559BD7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41672-CA06-67DD-A3C6-618F49097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7B80F-E062-B6E5-B780-85F9FB7EB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6E985-8885-4171-85D8-6DA2D7AE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47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Specifically designed for our REN community – continuously improving and growing in line with emerging global themes and the needs of our community</a:t>
            </a:r>
          </a:p>
          <a:p>
            <a:r>
              <a:rPr lang="en-AU" dirty="0"/>
              <a:t>Targeted and cost 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6E985-8885-4171-85D8-6DA2D7AE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689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1FF96-D5F9-4A07-9A8F-9E62ED686623}" type="slidenum">
              <a:rPr lang="en-AU" smtClean="0"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0052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6E985-8885-4171-85D8-6DA2D7AE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1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37B2E-34EE-CB75-B627-D9CA36353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E9EFB9-82F4-AE3D-C073-E3C3281C4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112EBE-C50C-8615-7E0C-46DCD5697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8F61A-BEE9-8A0E-3119-BF464D193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6E985-8885-4171-85D8-6DA2D7AE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910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1FF96-D5F9-4A07-9A8F-9E62ED68662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05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C1240-0A41-1BAF-3208-75CDDDABE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B83C2-590E-8E76-80D9-B28954278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E68B49-A306-3A44-3E5E-B204B385C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295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1FF96-D5F9-4A07-9A8F-9E62ED686623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606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AED8E-2A27-82E2-31E4-14975322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7569B-4664-F841-4905-07A216EF8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A5E5B-ACFF-C4AD-4165-C6421B288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144DA-FDD5-FE6F-5E16-A65220F4B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6E985-8885-4171-85D8-6DA2D7AE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55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1FF96-D5F9-4A07-9A8F-9E62ED686623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5253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5C06-F8DF-8229-3303-A3A49D95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10DEAB-CD9D-E777-83EB-5355B5EBD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910F60-8C92-BA85-95DB-FAC44C448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1DC8B-FC80-C585-2E8E-3E0CA5D37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1FF96-D5F9-4A07-9A8F-9E62ED68662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19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1FF96-D5F9-4A07-9A8F-9E62ED68662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08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7FA5-CF55-9146-9EF1-239A70712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B5C772-3192-C442-872D-4F6566D75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16FD5-3D80-0243-BDFB-E86E3E566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3A273-F53B-E043-99FB-91EDE36B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F0EEA-BE35-3349-A454-7D23E1EC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31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A6D0-4486-9C4B-834F-739B7553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5BC77-4A80-D04B-B49A-2B3301FF7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20382-B4AE-F446-B9B9-F74954B92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1F2E1-98BA-844C-B5D1-DF97C4CB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B6114-D643-224B-B5FC-5843BD25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2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0BE34-C5F6-6549-A1D5-8D353DB62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573D3C-2E5F-FF4E-94CA-75C6B6C62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7D34-A219-C248-A5EC-7A21C57E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9E4CE-9A68-BE42-84AC-55A3F6027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E1989-8F91-1B49-B986-BF7462F7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94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gradFill>
          <a:gsLst>
            <a:gs pos="0">
              <a:schemeClr val="accent3"/>
            </a:gs>
            <a:gs pos="99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CE3707-E6C9-43C3-BF57-092F69295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63F6ADE-EAF4-4F9E-A3F5-3EBFA29A9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66964" y="2152649"/>
            <a:ext cx="7458075" cy="2552703"/>
          </a:xfrm>
        </p:spPr>
        <p:txBody>
          <a:bodyPr anchor="ctr"/>
          <a:lstStyle>
            <a:lvl1pPr algn="ctr">
              <a:spcAft>
                <a:spcPts val="1200"/>
              </a:spcAft>
              <a:defRPr sz="3999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2399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Divider Title Goes Here</a:t>
            </a:r>
          </a:p>
          <a:p>
            <a:pPr lvl="1"/>
            <a:r>
              <a:rPr lang="en-US" dirty="0"/>
              <a:t>Subtitle Goes Here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702800" y="6407296"/>
            <a:ext cx="21082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3F2B-463A-4EF7-A345-E0AFEC00692B}" type="slidenum">
              <a:rPr lang="en-US" sz="1000" kern="1200" noProof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203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bg>
      <p:bgPr>
        <a:gradFill>
          <a:gsLst>
            <a:gs pos="100000">
              <a:schemeClr val="accent3"/>
            </a:gs>
            <a:gs pos="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607954-08F5-4341-B16D-F2482279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raphic 22">
            <a:extLst>
              <a:ext uri="{FF2B5EF4-FFF2-40B4-BE49-F238E27FC236}">
                <a16:creationId xmlns:a16="http://schemas.microsoft.com/office/drawing/2014/main" id="{14F52529-11BC-49C7-8B2D-17D042C2C633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chemeClr val="bg1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63F6ADE-EAF4-4F9E-A3F5-3EBFA29A9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66964" y="2152649"/>
            <a:ext cx="7458075" cy="2552703"/>
          </a:xfrm>
        </p:spPr>
        <p:txBody>
          <a:bodyPr anchor="ctr"/>
          <a:lstStyle>
            <a:lvl1pPr algn="ctr">
              <a:spcAft>
                <a:spcPts val="1200"/>
              </a:spcAft>
              <a:defRPr sz="3999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2399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Divider Title Goes Here</a:t>
            </a:r>
          </a:p>
          <a:p>
            <a:pPr lvl="1"/>
            <a:r>
              <a:rPr lang="en-US" dirty="0"/>
              <a:t>Subtitle Goes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81001" y="6407296"/>
            <a:ext cx="42545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AARNet Pty Ltd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702800" y="6407296"/>
            <a:ext cx="21082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3F2B-463A-4EF7-A345-E0AFEC00692B}" type="slidenum">
              <a:rPr lang="en-US" sz="1000" kern="1200" noProof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080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3">
    <p:bg>
      <p:bgPr>
        <a:gradFill>
          <a:gsLst>
            <a:gs pos="100000">
              <a:schemeClr val="accent1"/>
            </a:gs>
            <a:gs pos="0">
              <a:schemeClr val="accent4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607954-08F5-4341-B16D-F2482279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raphic 22">
            <a:extLst>
              <a:ext uri="{FF2B5EF4-FFF2-40B4-BE49-F238E27FC236}">
                <a16:creationId xmlns:a16="http://schemas.microsoft.com/office/drawing/2014/main" id="{14F52529-11BC-49C7-8B2D-17D042C2C633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chemeClr val="bg1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63F6ADE-EAF4-4F9E-A3F5-3EBFA29A9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66964" y="2152649"/>
            <a:ext cx="7458075" cy="2552703"/>
          </a:xfrm>
        </p:spPr>
        <p:txBody>
          <a:bodyPr anchor="ctr"/>
          <a:lstStyle>
            <a:lvl1pPr algn="ctr">
              <a:spcAft>
                <a:spcPts val="1200"/>
              </a:spcAft>
              <a:defRPr sz="3999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2399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Divider Title Goes Here</a:t>
            </a:r>
          </a:p>
          <a:p>
            <a:pPr lvl="1"/>
            <a:r>
              <a:rPr lang="en-US" dirty="0"/>
              <a:t>Subtitle Goes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81001" y="6407296"/>
            <a:ext cx="42545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AARNet Pty Ltd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702800" y="6407296"/>
            <a:ext cx="21082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3F2B-463A-4EF7-A345-E0AFEC00692B}" type="slidenum">
              <a:rPr lang="en-US" sz="1000" kern="1200" noProof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597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50017" y="3237000"/>
            <a:ext cx="6519585" cy="697627"/>
          </a:xfrm>
        </p:spPr>
        <p:txBody>
          <a:bodyPr anchor="b" anchorCtr="0"/>
          <a:lstStyle>
            <a:lvl1pPr>
              <a:defRPr sz="5333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AU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4594628"/>
            <a:ext cx="8169600" cy="131233"/>
            <a:chOff x="2317750" y="2519363"/>
            <a:chExt cx="4511675" cy="98425"/>
          </a:xfrm>
        </p:grpSpPr>
        <p:sp>
          <p:nvSpPr>
            <p:cNvPr id="7" name="Rectangle 15"/>
            <p:cNvSpPr>
              <a:spLocks noChangeArrowheads="1"/>
            </p:cNvSpPr>
            <p:nvPr userDrawn="1"/>
          </p:nvSpPr>
          <p:spPr bwMode="auto">
            <a:xfrm>
              <a:off x="2317750" y="2519363"/>
              <a:ext cx="911225" cy="98425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8" name="Rectangle 16"/>
            <p:cNvSpPr>
              <a:spLocks noChangeArrowheads="1"/>
            </p:cNvSpPr>
            <p:nvPr userDrawn="1"/>
          </p:nvSpPr>
          <p:spPr bwMode="auto">
            <a:xfrm>
              <a:off x="5473700" y="2519363"/>
              <a:ext cx="911225" cy="98425"/>
            </a:xfrm>
            <a:prstGeom prst="rect">
              <a:avLst/>
            </a:prstGeom>
            <a:solidFill>
              <a:srgbClr val="FBA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9" name="Rectangle 17"/>
            <p:cNvSpPr>
              <a:spLocks noChangeArrowheads="1"/>
            </p:cNvSpPr>
            <p:nvPr userDrawn="1"/>
          </p:nvSpPr>
          <p:spPr bwMode="auto">
            <a:xfrm>
              <a:off x="3228975" y="2519363"/>
              <a:ext cx="2244725" cy="98425"/>
            </a:xfrm>
            <a:prstGeom prst="rect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10" name="Rectangle 18"/>
            <p:cNvSpPr>
              <a:spLocks noChangeArrowheads="1"/>
            </p:cNvSpPr>
            <p:nvPr userDrawn="1"/>
          </p:nvSpPr>
          <p:spPr bwMode="auto">
            <a:xfrm>
              <a:off x="6384925" y="2519363"/>
              <a:ext cx="444500" cy="98425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</p:grp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1650016" y="5245100"/>
            <a:ext cx="6519585" cy="693523"/>
          </a:xfrm>
        </p:spPr>
        <p:txBody>
          <a:bodyPr wrap="square">
            <a:spAutoFit/>
          </a:bodyPr>
          <a:lstStyle>
            <a:lvl1pPr>
              <a:defRPr sz="2400" b="0" baseline="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Subtitle</a:t>
            </a:r>
          </a:p>
          <a:p>
            <a:pPr lvl="1"/>
            <a:r>
              <a:rPr lang="en-US" dirty="0"/>
              <a:t>Date</a:t>
            </a:r>
          </a:p>
        </p:txBody>
      </p:sp>
      <p:grpSp>
        <p:nvGrpSpPr>
          <p:cNvPr id="53" name="Group 52"/>
          <p:cNvGrpSpPr>
            <a:grpSpLocks noChangeAspect="1"/>
          </p:cNvGrpSpPr>
          <p:nvPr userDrawn="1"/>
        </p:nvGrpSpPr>
        <p:grpSpPr bwMode="auto">
          <a:xfrm>
            <a:off x="9552699" y="605845"/>
            <a:ext cx="2114395" cy="687196"/>
            <a:chOff x="-166" y="657"/>
            <a:chExt cx="5926" cy="1926"/>
          </a:xfrm>
          <a:solidFill>
            <a:schemeClr val="bg1"/>
          </a:solidFill>
        </p:grpSpPr>
        <p:sp>
          <p:nvSpPr>
            <p:cNvPr id="54" name="Freeform 5"/>
            <p:cNvSpPr>
              <a:spLocks/>
            </p:cNvSpPr>
            <p:nvPr userDrawn="1"/>
          </p:nvSpPr>
          <p:spPr bwMode="auto">
            <a:xfrm>
              <a:off x="5367" y="1187"/>
              <a:ext cx="393" cy="818"/>
            </a:xfrm>
            <a:custGeom>
              <a:avLst/>
              <a:gdLst>
                <a:gd name="T0" fmla="*/ 2250 w 2250"/>
                <a:gd name="T1" fmla="*/ 4035 h 4678"/>
                <a:gd name="T2" fmla="*/ 2250 w 2250"/>
                <a:gd name="T3" fmla="*/ 4576 h 4678"/>
                <a:gd name="T4" fmla="*/ 1881 w 2250"/>
                <a:gd name="T5" fmla="*/ 4649 h 4678"/>
                <a:gd name="T6" fmla="*/ 1524 w 2250"/>
                <a:gd name="T7" fmla="*/ 4678 h 4678"/>
                <a:gd name="T8" fmla="*/ 692 w 2250"/>
                <a:gd name="T9" fmla="*/ 4384 h 4678"/>
                <a:gd name="T10" fmla="*/ 407 w 2250"/>
                <a:gd name="T11" fmla="*/ 3438 h 4678"/>
                <a:gd name="T12" fmla="*/ 407 w 2250"/>
                <a:gd name="T13" fmla="*/ 1535 h 4678"/>
                <a:gd name="T14" fmla="*/ 0 w 2250"/>
                <a:gd name="T15" fmla="*/ 1535 h 4678"/>
                <a:gd name="T16" fmla="*/ 0 w 2250"/>
                <a:gd name="T17" fmla="*/ 1025 h 4678"/>
                <a:gd name="T18" fmla="*/ 407 w 2250"/>
                <a:gd name="T19" fmla="*/ 1025 h 4678"/>
                <a:gd name="T20" fmla="*/ 407 w 2250"/>
                <a:gd name="T21" fmla="*/ 0 h 4678"/>
                <a:gd name="T22" fmla="*/ 1011 w 2250"/>
                <a:gd name="T23" fmla="*/ 0 h 4678"/>
                <a:gd name="T24" fmla="*/ 1011 w 2250"/>
                <a:gd name="T25" fmla="*/ 1025 h 4678"/>
                <a:gd name="T26" fmla="*/ 2250 w 2250"/>
                <a:gd name="T27" fmla="*/ 1025 h 4678"/>
                <a:gd name="T28" fmla="*/ 2250 w 2250"/>
                <a:gd name="T29" fmla="*/ 1535 h 4678"/>
                <a:gd name="T30" fmla="*/ 1011 w 2250"/>
                <a:gd name="T31" fmla="*/ 1535 h 4678"/>
                <a:gd name="T32" fmla="*/ 1011 w 2250"/>
                <a:gd name="T33" fmla="*/ 3169 h 4678"/>
                <a:gd name="T34" fmla="*/ 1024 w 2250"/>
                <a:gd name="T35" fmla="*/ 3610 h 4678"/>
                <a:gd name="T36" fmla="*/ 1113 w 2250"/>
                <a:gd name="T37" fmla="*/ 3907 h 4678"/>
                <a:gd name="T38" fmla="*/ 1307 w 2250"/>
                <a:gd name="T39" fmla="*/ 4094 h 4678"/>
                <a:gd name="T40" fmla="*/ 1682 w 2250"/>
                <a:gd name="T41" fmla="*/ 4153 h 4678"/>
                <a:gd name="T42" fmla="*/ 1988 w 2250"/>
                <a:gd name="T43" fmla="*/ 4111 h 4678"/>
                <a:gd name="T44" fmla="*/ 2219 w 2250"/>
                <a:gd name="T45" fmla="*/ 4035 h 4678"/>
                <a:gd name="T46" fmla="*/ 2250 w 2250"/>
                <a:gd name="T47" fmla="*/ 4035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50" h="4678">
                  <a:moveTo>
                    <a:pt x="2250" y="4035"/>
                  </a:moveTo>
                  <a:cubicBezTo>
                    <a:pt x="2250" y="4576"/>
                    <a:pt x="2250" y="4576"/>
                    <a:pt x="2250" y="4576"/>
                  </a:cubicBezTo>
                  <a:cubicBezTo>
                    <a:pt x="2138" y="4606"/>
                    <a:pt x="2015" y="4631"/>
                    <a:pt x="1881" y="4649"/>
                  </a:cubicBezTo>
                  <a:cubicBezTo>
                    <a:pt x="1748" y="4669"/>
                    <a:pt x="1628" y="4678"/>
                    <a:pt x="1524" y="4678"/>
                  </a:cubicBezTo>
                  <a:cubicBezTo>
                    <a:pt x="1159" y="4678"/>
                    <a:pt x="881" y="4580"/>
                    <a:pt x="692" y="4384"/>
                  </a:cubicBezTo>
                  <a:cubicBezTo>
                    <a:pt x="500" y="4186"/>
                    <a:pt x="407" y="3872"/>
                    <a:pt x="407" y="3438"/>
                  </a:cubicBezTo>
                  <a:cubicBezTo>
                    <a:pt x="407" y="1535"/>
                    <a:pt x="407" y="1535"/>
                    <a:pt x="407" y="1535"/>
                  </a:cubicBezTo>
                  <a:cubicBezTo>
                    <a:pt x="0" y="1535"/>
                    <a:pt x="0" y="1535"/>
                    <a:pt x="0" y="1535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07" y="1025"/>
                    <a:pt x="407" y="1025"/>
                    <a:pt x="407" y="1025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1011" y="0"/>
                    <a:pt x="1011" y="0"/>
                    <a:pt x="1011" y="0"/>
                  </a:cubicBezTo>
                  <a:cubicBezTo>
                    <a:pt x="1011" y="1025"/>
                    <a:pt x="1011" y="1025"/>
                    <a:pt x="1011" y="1025"/>
                  </a:cubicBezTo>
                  <a:cubicBezTo>
                    <a:pt x="2250" y="1025"/>
                    <a:pt x="2250" y="1025"/>
                    <a:pt x="2250" y="1025"/>
                  </a:cubicBezTo>
                  <a:cubicBezTo>
                    <a:pt x="2250" y="1535"/>
                    <a:pt x="2250" y="1535"/>
                    <a:pt x="2250" y="1535"/>
                  </a:cubicBezTo>
                  <a:cubicBezTo>
                    <a:pt x="1011" y="1535"/>
                    <a:pt x="1011" y="1535"/>
                    <a:pt x="1011" y="1535"/>
                  </a:cubicBezTo>
                  <a:cubicBezTo>
                    <a:pt x="1011" y="3169"/>
                    <a:pt x="1011" y="3169"/>
                    <a:pt x="1011" y="3169"/>
                  </a:cubicBezTo>
                  <a:cubicBezTo>
                    <a:pt x="1011" y="3357"/>
                    <a:pt x="1016" y="3503"/>
                    <a:pt x="1024" y="3610"/>
                  </a:cubicBezTo>
                  <a:cubicBezTo>
                    <a:pt x="1032" y="3716"/>
                    <a:pt x="1062" y="3814"/>
                    <a:pt x="1113" y="3907"/>
                  </a:cubicBezTo>
                  <a:cubicBezTo>
                    <a:pt x="1161" y="3992"/>
                    <a:pt x="1225" y="4055"/>
                    <a:pt x="1307" y="4094"/>
                  </a:cubicBezTo>
                  <a:cubicBezTo>
                    <a:pt x="1388" y="4134"/>
                    <a:pt x="1515" y="4153"/>
                    <a:pt x="1682" y="4153"/>
                  </a:cubicBezTo>
                  <a:cubicBezTo>
                    <a:pt x="1779" y="4153"/>
                    <a:pt x="1883" y="4140"/>
                    <a:pt x="1988" y="4111"/>
                  </a:cubicBezTo>
                  <a:cubicBezTo>
                    <a:pt x="2095" y="4081"/>
                    <a:pt x="2173" y="4055"/>
                    <a:pt x="2219" y="4035"/>
                  </a:cubicBezTo>
                  <a:lnTo>
                    <a:pt x="2250" y="40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55" name="Freeform 6"/>
            <p:cNvSpPr>
              <a:spLocks noEditPoints="1"/>
            </p:cNvSpPr>
            <p:nvPr userDrawn="1"/>
          </p:nvSpPr>
          <p:spPr bwMode="auto">
            <a:xfrm>
              <a:off x="4777" y="1350"/>
              <a:ext cx="569" cy="656"/>
            </a:xfrm>
            <a:custGeom>
              <a:avLst/>
              <a:gdLst>
                <a:gd name="T0" fmla="*/ 480 w 3253"/>
                <a:gd name="T1" fmla="*/ 515 h 3755"/>
                <a:gd name="T2" fmla="*/ 1742 w 3253"/>
                <a:gd name="T3" fmla="*/ 0 h 3755"/>
                <a:gd name="T4" fmla="*/ 2862 w 3253"/>
                <a:gd name="T5" fmla="*/ 424 h 3755"/>
                <a:gd name="T6" fmla="*/ 3253 w 3253"/>
                <a:gd name="T7" fmla="*/ 1627 h 3755"/>
                <a:gd name="T8" fmla="*/ 3253 w 3253"/>
                <a:gd name="T9" fmla="*/ 1955 h 3755"/>
                <a:gd name="T10" fmla="*/ 612 w 3253"/>
                <a:gd name="T11" fmla="*/ 1955 h 3755"/>
                <a:gd name="T12" fmla="*/ 712 w 3253"/>
                <a:gd name="T13" fmla="*/ 2527 h 3755"/>
                <a:gd name="T14" fmla="*/ 984 w 3253"/>
                <a:gd name="T15" fmla="*/ 2926 h 3755"/>
                <a:gd name="T16" fmla="*/ 1380 w 3253"/>
                <a:gd name="T17" fmla="*/ 3156 h 3755"/>
                <a:gd name="T18" fmla="*/ 1886 w 3253"/>
                <a:gd name="T19" fmla="*/ 3232 h 3755"/>
                <a:gd name="T20" fmla="*/ 2621 w 3253"/>
                <a:gd name="T21" fmla="*/ 3085 h 3755"/>
                <a:gd name="T22" fmla="*/ 3148 w 3253"/>
                <a:gd name="T23" fmla="*/ 2796 h 3755"/>
                <a:gd name="T24" fmla="*/ 3181 w 3253"/>
                <a:gd name="T25" fmla="*/ 2796 h 3755"/>
                <a:gd name="T26" fmla="*/ 3181 w 3253"/>
                <a:gd name="T27" fmla="*/ 3454 h 3755"/>
                <a:gd name="T28" fmla="*/ 2559 w 3253"/>
                <a:gd name="T29" fmla="*/ 3670 h 3755"/>
                <a:gd name="T30" fmla="*/ 1891 w 3253"/>
                <a:gd name="T31" fmla="*/ 3755 h 3755"/>
                <a:gd name="T32" fmla="*/ 500 w 3253"/>
                <a:gd name="T33" fmla="*/ 3274 h 3755"/>
                <a:gd name="T34" fmla="*/ 0 w 3253"/>
                <a:gd name="T35" fmla="*/ 1907 h 3755"/>
                <a:gd name="T36" fmla="*/ 480 w 3253"/>
                <a:gd name="T37" fmla="*/ 515 h 3755"/>
                <a:gd name="T38" fmla="*/ 2670 w 3253"/>
                <a:gd name="T39" fmla="*/ 1491 h 3755"/>
                <a:gd name="T40" fmla="*/ 2430 w 3253"/>
                <a:gd name="T41" fmla="*/ 755 h 3755"/>
                <a:gd name="T42" fmla="*/ 1713 w 3253"/>
                <a:gd name="T43" fmla="*/ 495 h 3755"/>
                <a:gd name="T44" fmla="*/ 939 w 3253"/>
                <a:gd name="T45" fmla="*/ 780 h 3755"/>
                <a:gd name="T46" fmla="*/ 612 w 3253"/>
                <a:gd name="T47" fmla="*/ 1491 h 3755"/>
                <a:gd name="T48" fmla="*/ 2670 w 3253"/>
                <a:gd name="T49" fmla="*/ 1491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3" h="3755">
                  <a:moveTo>
                    <a:pt x="480" y="515"/>
                  </a:moveTo>
                  <a:cubicBezTo>
                    <a:pt x="799" y="171"/>
                    <a:pt x="1221" y="0"/>
                    <a:pt x="1742" y="0"/>
                  </a:cubicBezTo>
                  <a:cubicBezTo>
                    <a:pt x="2226" y="0"/>
                    <a:pt x="2598" y="141"/>
                    <a:pt x="2862" y="424"/>
                  </a:cubicBezTo>
                  <a:cubicBezTo>
                    <a:pt x="3123" y="706"/>
                    <a:pt x="3253" y="1107"/>
                    <a:pt x="3253" y="1627"/>
                  </a:cubicBezTo>
                  <a:cubicBezTo>
                    <a:pt x="3253" y="1955"/>
                    <a:pt x="3253" y="1955"/>
                    <a:pt x="3253" y="1955"/>
                  </a:cubicBezTo>
                  <a:cubicBezTo>
                    <a:pt x="612" y="1955"/>
                    <a:pt x="612" y="1955"/>
                    <a:pt x="612" y="1955"/>
                  </a:cubicBezTo>
                  <a:cubicBezTo>
                    <a:pt x="612" y="2173"/>
                    <a:pt x="645" y="2364"/>
                    <a:pt x="712" y="2527"/>
                  </a:cubicBezTo>
                  <a:cubicBezTo>
                    <a:pt x="778" y="2689"/>
                    <a:pt x="869" y="2822"/>
                    <a:pt x="984" y="2926"/>
                  </a:cubicBezTo>
                  <a:cubicBezTo>
                    <a:pt x="1096" y="3028"/>
                    <a:pt x="1227" y="3105"/>
                    <a:pt x="1380" y="3156"/>
                  </a:cubicBezTo>
                  <a:cubicBezTo>
                    <a:pt x="1532" y="3205"/>
                    <a:pt x="1701" y="3232"/>
                    <a:pt x="1886" y="3232"/>
                  </a:cubicBezTo>
                  <a:cubicBezTo>
                    <a:pt x="2129" y="3232"/>
                    <a:pt x="2374" y="3182"/>
                    <a:pt x="2621" y="3085"/>
                  </a:cubicBezTo>
                  <a:cubicBezTo>
                    <a:pt x="2866" y="2986"/>
                    <a:pt x="3042" y="2891"/>
                    <a:pt x="3148" y="2796"/>
                  </a:cubicBezTo>
                  <a:cubicBezTo>
                    <a:pt x="3181" y="2796"/>
                    <a:pt x="3181" y="2796"/>
                    <a:pt x="3181" y="2796"/>
                  </a:cubicBezTo>
                  <a:cubicBezTo>
                    <a:pt x="3181" y="3454"/>
                    <a:pt x="3181" y="3454"/>
                    <a:pt x="3181" y="3454"/>
                  </a:cubicBezTo>
                  <a:cubicBezTo>
                    <a:pt x="2977" y="3539"/>
                    <a:pt x="2769" y="3612"/>
                    <a:pt x="2559" y="3670"/>
                  </a:cubicBezTo>
                  <a:cubicBezTo>
                    <a:pt x="2346" y="3727"/>
                    <a:pt x="2124" y="3755"/>
                    <a:pt x="1891" y="3755"/>
                  </a:cubicBezTo>
                  <a:cubicBezTo>
                    <a:pt x="1296" y="3755"/>
                    <a:pt x="832" y="3595"/>
                    <a:pt x="500" y="3274"/>
                  </a:cubicBezTo>
                  <a:cubicBezTo>
                    <a:pt x="166" y="2954"/>
                    <a:pt x="0" y="2498"/>
                    <a:pt x="0" y="1907"/>
                  </a:cubicBezTo>
                  <a:cubicBezTo>
                    <a:pt x="0" y="1323"/>
                    <a:pt x="159" y="859"/>
                    <a:pt x="480" y="515"/>
                  </a:cubicBezTo>
                  <a:close/>
                  <a:moveTo>
                    <a:pt x="2670" y="1491"/>
                  </a:moveTo>
                  <a:cubicBezTo>
                    <a:pt x="2669" y="1173"/>
                    <a:pt x="2588" y="928"/>
                    <a:pt x="2430" y="755"/>
                  </a:cubicBezTo>
                  <a:cubicBezTo>
                    <a:pt x="2274" y="581"/>
                    <a:pt x="2034" y="495"/>
                    <a:pt x="1713" y="495"/>
                  </a:cubicBezTo>
                  <a:cubicBezTo>
                    <a:pt x="1389" y="495"/>
                    <a:pt x="1130" y="590"/>
                    <a:pt x="939" y="780"/>
                  </a:cubicBezTo>
                  <a:cubicBezTo>
                    <a:pt x="747" y="969"/>
                    <a:pt x="638" y="1207"/>
                    <a:pt x="612" y="1491"/>
                  </a:cubicBezTo>
                  <a:lnTo>
                    <a:pt x="2670" y="1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56" name="Freeform 7"/>
            <p:cNvSpPr>
              <a:spLocks/>
            </p:cNvSpPr>
            <p:nvPr userDrawn="1"/>
          </p:nvSpPr>
          <p:spPr bwMode="auto">
            <a:xfrm>
              <a:off x="4210" y="1350"/>
              <a:ext cx="524" cy="642"/>
            </a:xfrm>
            <a:custGeom>
              <a:avLst/>
              <a:gdLst>
                <a:gd name="T0" fmla="*/ 605 w 2995"/>
                <a:gd name="T1" fmla="*/ 497 h 3674"/>
                <a:gd name="T2" fmla="*/ 1188 w 2995"/>
                <a:gd name="T3" fmla="*/ 131 h 3674"/>
                <a:gd name="T4" fmla="*/ 1807 w 2995"/>
                <a:gd name="T5" fmla="*/ 0 h 3674"/>
                <a:gd name="T6" fmla="*/ 2691 w 2995"/>
                <a:gd name="T7" fmla="*/ 348 h 3674"/>
                <a:gd name="T8" fmla="*/ 2995 w 2995"/>
                <a:gd name="T9" fmla="*/ 1354 h 3674"/>
                <a:gd name="T10" fmla="*/ 2995 w 2995"/>
                <a:gd name="T11" fmla="*/ 3674 h 3674"/>
                <a:gd name="T12" fmla="*/ 2391 w 2995"/>
                <a:gd name="T13" fmla="*/ 3674 h 3674"/>
                <a:gd name="T14" fmla="*/ 2391 w 2995"/>
                <a:gd name="T15" fmla="*/ 1640 h 3674"/>
                <a:gd name="T16" fmla="*/ 2361 w 2995"/>
                <a:gd name="T17" fmla="*/ 1178 h 3674"/>
                <a:gd name="T18" fmla="*/ 2256 w 2995"/>
                <a:gd name="T19" fmla="*/ 841 h 3674"/>
                <a:gd name="T20" fmla="*/ 2026 w 2995"/>
                <a:gd name="T21" fmla="*/ 641 h 3674"/>
                <a:gd name="T22" fmla="*/ 1636 w 2995"/>
                <a:gd name="T23" fmla="*/ 575 h 3674"/>
                <a:gd name="T24" fmla="*/ 1121 w 2995"/>
                <a:gd name="T25" fmla="*/ 697 h 3674"/>
                <a:gd name="T26" fmla="*/ 605 w 2995"/>
                <a:gd name="T27" fmla="*/ 1007 h 3674"/>
                <a:gd name="T28" fmla="*/ 605 w 2995"/>
                <a:gd name="T29" fmla="*/ 3674 h 3674"/>
                <a:gd name="T30" fmla="*/ 0 w 2995"/>
                <a:gd name="T31" fmla="*/ 3674 h 3674"/>
                <a:gd name="T32" fmla="*/ 0 w 2995"/>
                <a:gd name="T33" fmla="*/ 95 h 3674"/>
                <a:gd name="T34" fmla="*/ 605 w 2995"/>
                <a:gd name="T35" fmla="*/ 95 h 3674"/>
                <a:gd name="T36" fmla="*/ 605 w 2995"/>
                <a:gd name="T37" fmla="*/ 497 h 3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5" h="3674">
                  <a:moveTo>
                    <a:pt x="605" y="497"/>
                  </a:moveTo>
                  <a:cubicBezTo>
                    <a:pt x="793" y="340"/>
                    <a:pt x="987" y="218"/>
                    <a:pt x="1188" y="131"/>
                  </a:cubicBezTo>
                  <a:cubicBezTo>
                    <a:pt x="1389" y="44"/>
                    <a:pt x="1595" y="0"/>
                    <a:pt x="1807" y="0"/>
                  </a:cubicBezTo>
                  <a:cubicBezTo>
                    <a:pt x="2193" y="0"/>
                    <a:pt x="2488" y="116"/>
                    <a:pt x="2691" y="348"/>
                  </a:cubicBezTo>
                  <a:cubicBezTo>
                    <a:pt x="2895" y="582"/>
                    <a:pt x="2995" y="916"/>
                    <a:pt x="2995" y="1354"/>
                  </a:cubicBezTo>
                  <a:cubicBezTo>
                    <a:pt x="2995" y="3674"/>
                    <a:pt x="2995" y="3674"/>
                    <a:pt x="2995" y="3674"/>
                  </a:cubicBezTo>
                  <a:cubicBezTo>
                    <a:pt x="2391" y="3674"/>
                    <a:pt x="2391" y="3674"/>
                    <a:pt x="2391" y="3674"/>
                  </a:cubicBezTo>
                  <a:cubicBezTo>
                    <a:pt x="2391" y="1640"/>
                    <a:pt x="2391" y="1640"/>
                    <a:pt x="2391" y="1640"/>
                  </a:cubicBezTo>
                  <a:cubicBezTo>
                    <a:pt x="2391" y="1476"/>
                    <a:pt x="2381" y="1323"/>
                    <a:pt x="2361" y="1178"/>
                  </a:cubicBezTo>
                  <a:cubicBezTo>
                    <a:pt x="2344" y="1035"/>
                    <a:pt x="2307" y="923"/>
                    <a:pt x="2256" y="841"/>
                  </a:cubicBezTo>
                  <a:cubicBezTo>
                    <a:pt x="2204" y="752"/>
                    <a:pt x="2126" y="684"/>
                    <a:pt x="2026" y="641"/>
                  </a:cubicBezTo>
                  <a:cubicBezTo>
                    <a:pt x="1925" y="597"/>
                    <a:pt x="1796" y="575"/>
                    <a:pt x="1636" y="575"/>
                  </a:cubicBezTo>
                  <a:cubicBezTo>
                    <a:pt x="1471" y="575"/>
                    <a:pt x="1298" y="617"/>
                    <a:pt x="1121" y="697"/>
                  </a:cubicBezTo>
                  <a:cubicBezTo>
                    <a:pt x="941" y="778"/>
                    <a:pt x="768" y="882"/>
                    <a:pt x="605" y="1007"/>
                  </a:cubicBezTo>
                  <a:cubicBezTo>
                    <a:pt x="605" y="3674"/>
                    <a:pt x="605" y="3674"/>
                    <a:pt x="605" y="3674"/>
                  </a:cubicBezTo>
                  <a:cubicBezTo>
                    <a:pt x="0" y="3674"/>
                    <a:pt x="0" y="3674"/>
                    <a:pt x="0" y="367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605" y="95"/>
                    <a:pt x="605" y="95"/>
                    <a:pt x="605" y="95"/>
                  </a:cubicBezTo>
                  <a:lnTo>
                    <a:pt x="605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57" name="Freeform 8"/>
            <p:cNvSpPr>
              <a:spLocks/>
            </p:cNvSpPr>
            <p:nvPr userDrawn="1"/>
          </p:nvSpPr>
          <p:spPr bwMode="auto">
            <a:xfrm>
              <a:off x="3679" y="1361"/>
              <a:ext cx="455" cy="631"/>
            </a:xfrm>
            <a:custGeom>
              <a:avLst/>
              <a:gdLst>
                <a:gd name="T0" fmla="*/ 2604 w 2604"/>
                <a:gd name="T1" fmla="*/ 14 h 3609"/>
                <a:gd name="T2" fmla="*/ 2604 w 2604"/>
                <a:gd name="T3" fmla="*/ 1116 h 3609"/>
                <a:gd name="T4" fmla="*/ 2502 w 2604"/>
                <a:gd name="T5" fmla="*/ 1116 h 3609"/>
                <a:gd name="T6" fmla="*/ 2267 w 2604"/>
                <a:gd name="T7" fmla="*/ 1077 h 3609"/>
                <a:gd name="T8" fmla="*/ 1995 w 2604"/>
                <a:gd name="T9" fmla="*/ 1063 h 3609"/>
                <a:gd name="T10" fmla="*/ 1563 w 2604"/>
                <a:gd name="T11" fmla="*/ 1096 h 3609"/>
                <a:gd name="T12" fmla="*/ 1158 w 2604"/>
                <a:gd name="T13" fmla="*/ 1205 h 3609"/>
                <a:gd name="T14" fmla="*/ 1158 w 2604"/>
                <a:gd name="T15" fmla="*/ 3609 h 3609"/>
                <a:gd name="T16" fmla="*/ 0 w 2604"/>
                <a:gd name="T17" fmla="*/ 3609 h 3609"/>
                <a:gd name="T18" fmla="*/ 0 w 2604"/>
                <a:gd name="T19" fmla="*/ 15 h 3609"/>
                <a:gd name="T20" fmla="*/ 1158 w 2604"/>
                <a:gd name="T21" fmla="*/ 15 h 3609"/>
                <a:gd name="T22" fmla="*/ 1158 w 2604"/>
                <a:gd name="T23" fmla="*/ 545 h 3609"/>
                <a:gd name="T24" fmla="*/ 1817 w 2604"/>
                <a:gd name="T25" fmla="*/ 109 h 3609"/>
                <a:gd name="T26" fmla="*/ 2334 w 2604"/>
                <a:gd name="T27" fmla="*/ 0 h 3609"/>
                <a:gd name="T28" fmla="*/ 2471 w 2604"/>
                <a:gd name="T29" fmla="*/ 4 h 3609"/>
                <a:gd name="T30" fmla="*/ 2604 w 2604"/>
                <a:gd name="T31" fmla="*/ 14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04" h="3609">
                  <a:moveTo>
                    <a:pt x="2604" y="14"/>
                  </a:moveTo>
                  <a:cubicBezTo>
                    <a:pt x="2604" y="1116"/>
                    <a:pt x="2604" y="1116"/>
                    <a:pt x="2604" y="1116"/>
                  </a:cubicBezTo>
                  <a:cubicBezTo>
                    <a:pt x="2502" y="1116"/>
                    <a:pt x="2502" y="1116"/>
                    <a:pt x="2502" y="1116"/>
                  </a:cubicBezTo>
                  <a:cubicBezTo>
                    <a:pt x="2454" y="1098"/>
                    <a:pt x="2375" y="1085"/>
                    <a:pt x="2267" y="1077"/>
                  </a:cubicBezTo>
                  <a:cubicBezTo>
                    <a:pt x="2158" y="1068"/>
                    <a:pt x="2067" y="1063"/>
                    <a:pt x="1995" y="1063"/>
                  </a:cubicBezTo>
                  <a:cubicBezTo>
                    <a:pt x="1832" y="1063"/>
                    <a:pt x="1687" y="1075"/>
                    <a:pt x="1563" y="1096"/>
                  </a:cubicBezTo>
                  <a:cubicBezTo>
                    <a:pt x="1437" y="1118"/>
                    <a:pt x="1302" y="1152"/>
                    <a:pt x="1158" y="1205"/>
                  </a:cubicBezTo>
                  <a:cubicBezTo>
                    <a:pt x="1158" y="3609"/>
                    <a:pt x="1158" y="3609"/>
                    <a:pt x="1158" y="3609"/>
                  </a:cubicBezTo>
                  <a:cubicBezTo>
                    <a:pt x="0" y="3609"/>
                    <a:pt x="0" y="3609"/>
                    <a:pt x="0" y="360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58" y="15"/>
                    <a:pt x="1158" y="15"/>
                    <a:pt x="1158" y="15"/>
                  </a:cubicBezTo>
                  <a:cubicBezTo>
                    <a:pt x="1158" y="545"/>
                    <a:pt x="1158" y="545"/>
                    <a:pt x="1158" y="545"/>
                  </a:cubicBezTo>
                  <a:cubicBezTo>
                    <a:pt x="1411" y="326"/>
                    <a:pt x="1632" y="181"/>
                    <a:pt x="1817" y="109"/>
                  </a:cubicBezTo>
                  <a:cubicBezTo>
                    <a:pt x="2005" y="37"/>
                    <a:pt x="2176" y="0"/>
                    <a:pt x="2334" y="0"/>
                  </a:cubicBezTo>
                  <a:cubicBezTo>
                    <a:pt x="2374" y="0"/>
                    <a:pt x="2420" y="2"/>
                    <a:pt x="2471" y="4"/>
                  </a:cubicBezTo>
                  <a:cubicBezTo>
                    <a:pt x="2522" y="7"/>
                    <a:pt x="2566" y="10"/>
                    <a:pt x="260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58" name="Freeform 9"/>
            <p:cNvSpPr>
              <a:spLocks noEditPoints="1"/>
            </p:cNvSpPr>
            <p:nvPr userDrawn="1"/>
          </p:nvSpPr>
          <p:spPr bwMode="auto">
            <a:xfrm>
              <a:off x="2981" y="1344"/>
              <a:ext cx="627" cy="665"/>
            </a:xfrm>
            <a:custGeom>
              <a:avLst/>
              <a:gdLst>
                <a:gd name="T0" fmla="*/ 423 w 3586"/>
                <a:gd name="T1" fmla="*/ 1048 h 3800"/>
                <a:gd name="T2" fmla="*/ 318 w 3586"/>
                <a:gd name="T3" fmla="*/ 1048 h 3800"/>
                <a:gd name="T4" fmla="*/ 318 w 3586"/>
                <a:gd name="T5" fmla="*/ 179 h 3800"/>
                <a:gd name="T6" fmla="*/ 910 w 3586"/>
                <a:gd name="T7" fmla="*/ 66 h 3800"/>
                <a:gd name="T8" fmla="*/ 1733 w 3586"/>
                <a:gd name="T9" fmla="*/ 0 h 3800"/>
                <a:gd name="T10" fmla="*/ 3150 w 3586"/>
                <a:gd name="T11" fmla="*/ 303 h 3800"/>
                <a:gd name="T12" fmla="*/ 3586 w 3586"/>
                <a:gd name="T13" fmla="*/ 1254 h 3800"/>
                <a:gd name="T14" fmla="*/ 3586 w 3586"/>
                <a:gd name="T15" fmla="*/ 3704 h 3800"/>
                <a:gd name="T16" fmla="*/ 2444 w 3586"/>
                <a:gd name="T17" fmla="*/ 3704 h 3800"/>
                <a:gd name="T18" fmla="*/ 2444 w 3586"/>
                <a:gd name="T19" fmla="*/ 3323 h 3800"/>
                <a:gd name="T20" fmla="*/ 2214 w 3586"/>
                <a:gd name="T21" fmla="*/ 3494 h 3800"/>
                <a:gd name="T22" fmla="*/ 1954 w 3586"/>
                <a:gd name="T23" fmla="*/ 3650 h 3800"/>
                <a:gd name="T24" fmla="*/ 1603 w 3586"/>
                <a:gd name="T25" fmla="*/ 3764 h 3800"/>
                <a:gd name="T26" fmla="*/ 1203 w 3586"/>
                <a:gd name="T27" fmla="*/ 3800 h 3800"/>
                <a:gd name="T28" fmla="*/ 346 w 3586"/>
                <a:gd name="T29" fmla="*/ 3482 h 3800"/>
                <a:gd name="T30" fmla="*/ 0 w 3586"/>
                <a:gd name="T31" fmla="*/ 2671 h 3800"/>
                <a:gd name="T32" fmla="*/ 176 w 3586"/>
                <a:gd name="T33" fmla="*/ 2026 h 3800"/>
                <a:gd name="T34" fmla="*/ 676 w 3586"/>
                <a:gd name="T35" fmla="*/ 1631 h 3800"/>
                <a:gd name="T36" fmla="*/ 1468 w 3586"/>
                <a:gd name="T37" fmla="*/ 1425 h 3800"/>
                <a:gd name="T38" fmla="*/ 2449 w 3586"/>
                <a:gd name="T39" fmla="*/ 1336 h 3800"/>
                <a:gd name="T40" fmla="*/ 2449 w 3586"/>
                <a:gd name="T41" fmla="*/ 1317 h 3800"/>
                <a:gd name="T42" fmla="*/ 2207 w 3586"/>
                <a:gd name="T43" fmla="*/ 903 h 3800"/>
                <a:gd name="T44" fmla="*/ 1493 w 3586"/>
                <a:gd name="T45" fmla="*/ 790 h 3800"/>
                <a:gd name="T46" fmla="*/ 886 w 3586"/>
                <a:gd name="T47" fmla="*/ 892 h 3800"/>
                <a:gd name="T48" fmla="*/ 423 w 3586"/>
                <a:gd name="T49" fmla="*/ 1048 h 3800"/>
                <a:gd name="T50" fmla="*/ 2444 w 3586"/>
                <a:gd name="T51" fmla="*/ 2763 h 3800"/>
                <a:gd name="T52" fmla="*/ 2444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3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5 w 3586"/>
                <a:gd name="T67" fmla="*/ 2987 h 3800"/>
                <a:gd name="T68" fmla="*/ 1784 w 3586"/>
                <a:gd name="T69" fmla="*/ 3018 h 3800"/>
                <a:gd name="T70" fmla="*/ 2133 w 3586"/>
                <a:gd name="T71" fmla="*/ 2947 h 3800"/>
                <a:gd name="T72" fmla="*/ 2444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423" y="1048"/>
                  </a:move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5" y="23"/>
                    <a:pt x="1458" y="0"/>
                    <a:pt x="1733" y="0"/>
                  </a:cubicBezTo>
                  <a:cubicBezTo>
                    <a:pt x="2388" y="0"/>
                    <a:pt x="2860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4" y="3704"/>
                    <a:pt x="2444" y="3704"/>
                    <a:pt x="2444" y="3704"/>
                  </a:cubicBezTo>
                  <a:cubicBezTo>
                    <a:pt x="2444" y="3323"/>
                    <a:pt x="2444" y="3323"/>
                    <a:pt x="2444" y="3323"/>
                  </a:cubicBezTo>
                  <a:cubicBezTo>
                    <a:pt x="2381" y="3370"/>
                    <a:pt x="2304" y="3426"/>
                    <a:pt x="2214" y="3494"/>
                  </a:cubicBezTo>
                  <a:cubicBezTo>
                    <a:pt x="2121" y="3560"/>
                    <a:pt x="2034" y="3612"/>
                    <a:pt x="1954" y="3650"/>
                  </a:cubicBezTo>
                  <a:cubicBezTo>
                    <a:pt x="1842" y="3701"/>
                    <a:pt x="1723" y="3739"/>
                    <a:pt x="1603" y="3764"/>
                  </a:cubicBezTo>
                  <a:cubicBezTo>
                    <a:pt x="1481" y="3788"/>
                    <a:pt x="1348" y="3800"/>
                    <a:pt x="1203" y="3800"/>
                  </a:cubicBezTo>
                  <a:cubicBezTo>
                    <a:pt x="862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61" y="1728"/>
                    <a:pt x="676" y="1631"/>
                  </a:cubicBezTo>
                  <a:cubicBezTo>
                    <a:pt x="889" y="1535"/>
                    <a:pt x="1152" y="1466"/>
                    <a:pt x="1468" y="1425"/>
                  </a:cubicBezTo>
                  <a:cubicBezTo>
                    <a:pt x="1784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6" y="828"/>
                    <a:pt x="1807" y="790"/>
                    <a:pt x="1493" y="790"/>
                  </a:cubicBezTo>
                  <a:cubicBezTo>
                    <a:pt x="1304" y="790"/>
                    <a:pt x="1101" y="823"/>
                    <a:pt x="886" y="892"/>
                  </a:cubicBezTo>
                  <a:cubicBezTo>
                    <a:pt x="672" y="959"/>
                    <a:pt x="517" y="1012"/>
                    <a:pt x="423" y="1048"/>
                  </a:cubicBezTo>
                  <a:close/>
                  <a:moveTo>
                    <a:pt x="2444" y="2763"/>
                  </a:moveTo>
                  <a:cubicBezTo>
                    <a:pt x="2444" y="2014"/>
                    <a:pt x="2444" y="2014"/>
                    <a:pt x="2444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9" y="2090"/>
                    <a:pt x="1621" y="2116"/>
                    <a:pt x="1527" y="2146"/>
                  </a:cubicBezTo>
                  <a:cubicBezTo>
                    <a:pt x="1414" y="2182"/>
                    <a:pt x="1325" y="2235"/>
                    <a:pt x="1264" y="2304"/>
                  </a:cubicBezTo>
                  <a:cubicBezTo>
                    <a:pt x="1205" y="2373"/>
                    <a:pt x="1173" y="2463"/>
                    <a:pt x="1173" y="2577"/>
                  </a:cubicBezTo>
                  <a:cubicBezTo>
                    <a:pt x="1173" y="2651"/>
                    <a:pt x="1180" y="2712"/>
                    <a:pt x="1193" y="2760"/>
                  </a:cubicBezTo>
                  <a:cubicBezTo>
                    <a:pt x="1206" y="2806"/>
                    <a:pt x="1238" y="2850"/>
                    <a:pt x="1289" y="2893"/>
                  </a:cubicBezTo>
                  <a:cubicBezTo>
                    <a:pt x="1338" y="2936"/>
                    <a:pt x="1396" y="2967"/>
                    <a:pt x="1465" y="2987"/>
                  </a:cubicBezTo>
                  <a:cubicBezTo>
                    <a:pt x="1532" y="3008"/>
                    <a:pt x="1638" y="3018"/>
                    <a:pt x="1784" y="3018"/>
                  </a:cubicBezTo>
                  <a:cubicBezTo>
                    <a:pt x="1898" y="3018"/>
                    <a:pt x="2014" y="2995"/>
                    <a:pt x="2133" y="2947"/>
                  </a:cubicBezTo>
                  <a:cubicBezTo>
                    <a:pt x="2250" y="2901"/>
                    <a:pt x="2354" y="2839"/>
                    <a:pt x="2444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59" name="Freeform 10"/>
            <p:cNvSpPr>
              <a:spLocks noEditPoints="1"/>
            </p:cNvSpPr>
            <p:nvPr userDrawn="1"/>
          </p:nvSpPr>
          <p:spPr bwMode="auto">
            <a:xfrm>
              <a:off x="2307" y="1344"/>
              <a:ext cx="627" cy="665"/>
            </a:xfrm>
            <a:custGeom>
              <a:avLst/>
              <a:gdLst>
                <a:gd name="T0" fmla="*/ 1491 w 3586"/>
                <a:gd name="T1" fmla="*/ 790 h 3800"/>
                <a:gd name="T2" fmla="*/ 886 w 3586"/>
                <a:gd name="T3" fmla="*/ 892 h 3800"/>
                <a:gd name="T4" fmla="*/ 423 w 3586"/>
                <a:gd name="T5" fmla="*/ 1048 h 3800"/>
                <a:gd name="T6" fmla="*/ 318 w 3586"/>
                <a:gd name="T7" fmla="*/ 1048 h 3800"/>
                <a:gd name="T8" fmla="*/ 318 w 3586"/>
                <a:gd name="T9" fmla="*/ 179 h 3800"/>
                <a:gd name="T10" fmla="*/ 910 w 3586"/>
                <a:gd name="T11" fmla="*/ 66 h 3800"/>
                <a:gd name="T12" fmla="*/ 1733 w 3586"/>
                <a:gd name="T13" fmla="*/ 0 h 3800"/>
                <a:gd name="T14" fmla="*/ 3150 w 3586"/>
                <a:gd name="T15" fmla="*/ 303 h 3800"/>
                <a:gd name="T16" fmla="*/ 3586 w 3586"/>
                <a:gd name="T17" fmla="*/ 1254 h 3800"/>
                <a:gd name="T18" fmla="*/ 3586 w 3586"/>
                <a:gd name="T19" fmla="*/ 3704 h 3800"/>
                <a:gd name="T20" fmla="*/ 2442 w 3586"/>
                <a:gd name="T21" fmla="*/ 3704 h 3800"/>
                <a:gd name="T22" fmla="*/ 2442 w 3586"/>
                <a:gd name="T23" fmla="*/ 3323 h 3800"/>
                <a:gd name="T24" fmla="*/ 2212 w 3586"/>
                <a:gd name="T25" fmla="*/ 3494 h 3800"/>
                <a:gd name="T26" fmla="*/ 1954 w 3586"/>
                <a:gd name="T27" fmla="*/ 3650 h 3800"/>
                <a:gd name="T28" fmla="*/ 1601 w 3586"/>
                <a:gd name="T29" fmla="*/ 3764 h 3800"/>
                <a:gd name="T30" fmla="*/ 1202 w 3586"/>
                <a:gd name="T31" fmla="*/ 3800 h 3800"/>
                <a:gd name="T32" fmla="*/ 346 w 3586"/>
                <a:gd name="T33" fmla="*/ 3482 h 3800"/>
                <a:gd name="T34" fmla="*/ 0 w 3586"/>
                <a:gd name="T35" fmla="*/ 2671 h 3800"/>
                <a:gd name="T36" fmla="*/ 176 w 3586"/>
                <a:gd name="T37" fmla="*/ 2026 h 3800"/>
                <a:gd name="T38" fmla="*/ 675 w 3586"/>
                <a:gd name="T39" fmla="*/ 1631 h 3800"/>
                <a:gd name="T40" fmla="*/ 1468 w 3586"/>
                <a:gd name="T41" fmla="*/ 1425 h 3800"/>
                <a:gd name="T42" fmla="*/ 2449 w 3586"/>
                <a:gd name="T43" fmla="*/ 1336 h 3800"/>
                <a:gd name="T44" fmla="*/ 2449 w 3586"/>
                <a:gd name="T45" fmla="*/ 1317 h 3800"/>
                <a:gd name="T46" fmla="*/ 2207 w 3586"/>
                <a:gd name="T47" fmla="*/ 903 h 3800"/>
                <a:gd name="T48" fmla="*/ 1491 w 3586"/>
                <a:gd name="T49" fmla="*/ 790 h 3800"/>
                <a:gd name="T50" fmla="*/ 2442 w 3586"/>
                <a:gd name="T51" fmla="*/ 2763 h 3800"/>
                <a:gd name="T52" fmla="*/ 2442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4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3 w 3586"/>
                <a:gd name="T67" fmla="*/ 2987 h 3800"/>
                <a:gd name="T68" fmla="*/ 1783 w 3586"/>
                <a:gd name="T69" fmla="*/ 3018 h 3800"/>
                <a:gd name="T70" fmla="*/ 2131 w 3586"/>
                <a:gd name="T71" fmla="*/ 2947 h 3800"/>
                <a:gd name="T72" fmla="*/ 2442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1491" y="790"/>
                  </a:moveTo>
                  <a:cubicBezTo>
                    <a:pt x="1302" y="790"/>
                    <a:pt x="1101" y="823"/>
                    <a:pt x="886" y="892"/>
                  </a:cubicBezTo>
                  <a:cubicBezTo>
                    <a:pt x="670" y="959"/>
                    <a:pt x="517" y="1012"/>
                    <a:pt x="423" y="1048"/>
                  </a:cubicBez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3" y="23"/>
                    <a:pt x="1458" y="0"/>
                    <a:pt x="1733" y="0"/>
                  </a:cubicBezTo>
                  <a:cubicBezTo>
                    <a:pt x="2387" y="0"/>
                    <a:pt x="2859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2" y="3704"/>
                    <a:pt x="2442" y="3704"/>
                    <a:pt x="2442" y="3704"/>
                  </a:cubicBezTo>
                  <a:cubicBezTo>
                    <a:pt x="2442" y="3323"/>
                    <a:pt x="2442" y="3323"/>
                    <a:pt x="2442" y="3323"/>
                  </a:cubicBezTo>
                  <a:cubicBezTo>
                    <a:pt x="2380" y="3370"/>
                    <a:pt x="2304" y="3426"/>
                    <a:pt x="2212" y="3494"/>
                  </a:cubicBezTo>
                  <a:cubicBezTo>
                    <a:pt x="2120" y="3560"/>
                    <a:pt x="2034" y="3612"/>
                    <a:pt x="1954" y="3650"/>
                  </a:cubicBezTo>
                  <a:cubicBezTo>
                    <a:pt x="1840" y="3701"/>
                    <a:pt x="1723" y="3739"/>
                    <a:pt x="1601" y="3764"/>
                  </a:cubicBezTo>
                  <a:cubicBezTo>
                    <a:pt x="1480" y="3788"/>
                    <a:pt x="1348" y="3800"/>
                    <a:pt x="1202" y="3800"/>
                  </a:cubicBezTo>
                  <a:cubicBezTo>
                    <a:pt x="861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59" y="1728"/>
                    <a:pt x="675" y="1631"/>
                  </a:cubicBezTo>
                  <a:cubicBezTo>
                    <a:pt x="887" y="1535"/>
                    <a:pt x="1152" y="1466"/>
                    <a:pt x="1468" y="1425"/>
                  </a:cubicBezTo>
                  <a:cubicBezTo>
                    <a:pt x="1783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4" y="828"/>
                    <a:pt x="1807" y="790"/>
                    <a:pt x="1491" y="790"/>
                  </a:cubicBezTo>
                  <a:close/>
                  <a:moveTo>
                    <a:pt x="2442" y="2763"/>
                  </a:moveTo>
                  <a:cubicBezTo>
                    <a:pt x="2442" y="2014"/>
                    <a:pt x="2442" y="2014"/>
                    <a:pt x="2442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8" y="2090"/>
                    <a:pt x="1621" y="2116"/>
                    <a:pt x="1527" y="2146"/>
                  </a:cubicBezTo>
                  <a:cubicBezTo>
                    <a:pt x="1412" y="2182"/>
                    <a:pt x="1325" y="2235"/>
                    <a:pt x="1264" y="2304"/>
                  </a:cubicBezTo>
                  <a:cubicBezTo>
                    <a:pt x="1203" y="2373"/>
                    <a:pt x="1174" y="2463"/>
                    <a:pt x="1174" y="2577"/>
                  </a:cubicBezTo>
                  <a:cubicBezTo>
                    <a:pt x="1174" y="2651"/>
                    <a:pt x="1180" y="2712"/>
                    <a:pt x="1193" y="2760"/>
                  </a:cubicBezTo>
                  <a:cubicBezTo>
                    <a:pt x="1205" y="2806"/>
                    <a:pt x="1238" y="2850"/>
                    <a:pt x="1289" y="2893"/>
                  </a:cubicBezTo>
                  <a:cubicBezTo>
                    <a:pt x="1337" y="2936"/>
                    <a:pt x="1396" y="2967"/>
                    <a:pt x="1463" y="2987"/>
                  </a:cubicBezTo>
                  <a:cubicBezTo>
                    <a:pt x="1532" y="3008"/>
                    <a:pt x="1638" y="3018"/>
                    <a:pt x="1783" y="3018"/>
                  </a:cubicBezTo>
                  <a:cubicBezTo>
                    <a:pt x="1898" y="3018"/>
                    <a:pt x="2013" y="2995"/>
                    <a:pt x="2131" y="2947"/>
                  </a:cubicBezTo>
                  <a:cubicBezTo>
                    <a:pt x="2250" y="2901"/>
                    <a:pt x="2354" y="2839"/>
                    <a:pt x="2442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60" name="Freeform 11"/>
            <p:cNvSpPr>
              <a:spLocks noEditPoints="1"/>
            </p:cNvSpPr>
            <p:nvPr userDrawn="1"/>
          </p:nvSpPr>
          <p:spPr bwMode="auto">
            <a:xfrm>
              <a:off x="-166" y="657"/>
              <a:ext cx="2504" cy="1926"/>
            </a:xfrm>
            <a:custGeom>
              <a:avLst/>
              <a:gdLst>
                <a:gd name="T0" fmla="*/ 9239 w 14324"/>
                <a:gd name="T1" fmla="*/ 915 h 11013"/>
                <a:gd name="T2" fmla="*/ 3968 w 14324"/>
                <a:gd name="T3" fmla="*/ 232 h 11013"/>
                <a:gd name="T4" fmla="*/ 3969 w 14324"/>
                <a:gd name="T5" fmla="*/ 234 h 11013"/>
                <a:gd name="T6" fmla="*/ 8294 w 14324"/>
                <a:gd name="T7" fmla="*/ 800 h 11013"/>
                <a:gd name="T8" fmla="*/ 10916 w 14324"/>
                <a:gd name="T9" fmla="*/ 2561 h 11013"/>
                <a:gd name="T10" fmla="*/ 4631 w 14324"/>
                <a:gd name="T11" fmla="*/ 949 h 11013"/>
                <a:gd name="T12" fmla="*/ 5034 w 14324"/>
                <a:gd name="T13" fmla="*/ 1728 h 11013"/>
                <a:gd name="T14" fmla="*/ 1529 w 14324"/>
                <a:gd name="T15" fmla="*/ 3667 h 11013"/>
                <a:gd name="T16" fmla="*/ 5085 w 14324"/>
                <a:gd name="T17" fmla="*/ 10098 h 11013"/>
                <a:gd name="T18" fmla="*/ 10355 w 14324"/>
                <a:gd name="T19" fmla="*/ 10781 h 11013"/>
                <a:gd name="T20" fmla="*/ 10355 w 14324"/>
                <a:gd name="T21" fmla="*/ 10779 h 11013"/>
                <a:gd name="T22" fmla="*/ 6028 w 14324"/>
                <a:gd name="T23" fmla="*/ 10213 h 11013"/>
                <a:gd name="T24" fmla="*/ 3487 w 14324"/>
                <a:gd name="T25" fmla="*/ 8470 h 11013"/>
                <a:gd name="T26" fmla="*/ 9649 w 14324"/>
                <a:gd name="T27" fmla="*/ 10235 h 11013"/>
                <a:gd name="T28" fmla="*/ 9139 w 14324"/>
                <a:gd name="T29" fmla="*/ 9323 h 11013"/>
                <a:gd name="T30" fmla="*/ 12794 w 14324"/>
                <a:gd name="T31" fmla="*/ 7347 h 11013"/>
                <a:gd name="T32" fmla="*/ 9239 w 14324"/>
                <a:gd name="T33" fmla="*/ 915 h 11013"/>
                <a:gd name="T34" fmla="*/ 8989 w 14324"/>
                <a:gd name="T35" fmla="*/ 9152 h 11013"/>
                <a:gd name="T36" fmla="*/ 8398 w 14324"/>
                <a:gd name="T37" fmla="*/ 8001 h 11013"/>
                <a:gd name="T38" fmla="*/ 10169 w 14324"/>
                <a:gd name="T39" fmla="*/ 8001 h 11013"/>
                <a:gd name="T40" fmla="*/ 8989 w 14324"/>
                <a:gd name="T41" fmla="*/ 9152 h 11013"/>
                <a:gd name="T42" fmla="*/ 11293 w 14324"/>
                <a:gd name="T43" fmla="*/ 6150 h 11013"/>
                <a:gd name="T44" fmla="*/ 10950 w 14324"/>
                <a:gd name="T45" fmla="*/ 6535 h 11013"/>
                <a:gd name="T46" fmla="*/ 9529 w 14324"/>
                <a:gd name="T47" fmla="*/ 7437 h 11013"/>
                <a:gd name="T48" fmla="*/ 8355 w 14324"/>
                <a:gd name="T49" fmla="*/ 7822 h 11013"/>
                <a:gd name="T50" fmla="*/ 8347 w 14324"/>
                <a:gd name="T51" fmla="*/ 7824 h 11013"/>
                <a:gd name="T52" fmla="*/ 8303 w 14324"/>
                <a:gd name="T53" fmla="*/ 7834 h 11013"/>
                <a:gd name="T54" fmla="*/ 7822 w 14324"/>
                <a:gd name="T55" fmla="*/ 6950 h 11013"/>
                <a:gd name="T56" fmla="*/ 3418 w 14324"/>
                <a:gd name="T57" fmla="*/ 8235 h 11013"/>
                <a:gd name="T58" fmla="*/ 3262 w 14324"/>
                <a:gd name="T59" fmla="*/ 8281 h 11013"/>
                <a:gd name="T60" fmla="*/ 3237 w 14324"/>
                <a:gd name="T61" fmla="*/ 8248 h 11013"/>
                <a:gd name="T62" fmla="*/ 3043 w 14324"/>
                <a:gd name="T63" fmla="*/ 4863 h 11013"/>
                <a:gd name="T64" fmla="*/ 4725 w 14324"/>
                <a:gd name="T65" fmla="*/ 3604 h 11013"/>
                <a:gd name="T66" fmla="*/ 5852 w 14324"/>
                <a:gd name="T67" fmla="*/ 3235 h 11013"/>
                <a:gd name="T68" fmla="*/ 5895 w 14324"/>
                <a:gd name="T69" fmla="*/ 3227 h 11013"/>
                <a:gd name="T70" fmla="*/ 6430 w 14324"/>
                <a:gd name="T71" fmla="*/ 4154 h 11013"/>
                <a:gd name="T72" fmla="*/ 10977 w 14324"/>
                <a:gd name="T73" fmla="*/ 2761 h 11013"/>
                <a:gd name="T74" fmla="*/ 11076 w 14324"/>
                <a:gd name="T75" fmla="*/ 2732 h 11013"/>
                <a:gd name="T76" fmla="*/ 11100 w 14324"/>
                <a:gd name="T77" fmla="*/ 2766 h 11013"/>
                <a:gd name="T78" fmla="*/ 11293 w 14324"/>
                <a:gd name="T79" fmla="*/ 6150 h 1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24" h="11013">
                  <a:moveTo>
                    <a:pt x="9239" y="915"/>
                  </a:moveTo>
                  <a:cubicBezTo>
                    <a:pt x="7498" y="209"/>
                    <a:pt x="5612" y="0"/>
                    <a:pt x="3968" y="232"/>
                  </a:cubicBezTo>
                  <a:cubicBezTo>
                    <a:pt x="3969" y="234"/>
                    <a:pt x="3969" y="234"/>
                    <a:pt x="3969" y="234"/>
                  </a:cubicBezTo>
                  <a:cubicBezTo>
                    <a:pt x="5130" y="74"/>
                    <a:pt x="6866" y="222"/>
                    <a:pt x="8294" y="800"/>
                  </a:cubicBezTo>
                  <a:cubicBezTo>
                    <a:pt x="9384" y="1242"/>
                    <a:pt x="10248" y="1855"/>
                    <a:pt x="10916" y="2561"/>
                  </a:cubicBezTo>
                  <a:cubicBezTo>
                    <a:pt x="4631" y="949"/>
                    <a:pt x="4631" y="949"/>
                    <a:pt x="4631" y="949"/>
                  </a:cubicBezTo>
                  <a:cubicBezTo>
                    <a:pt x="5034" y="1728"/>
                    <a:pt x="5034" y="1728"/>
                    <a:pt x="5034" y="1728"/>
                  </a:cubicBezTo>
                  <a:cubicBezTo>
                    <a:pt x="3491" y="1995"/>
                    <a:pt x="2258" y="2650"/>
                    <a:pt x="1529" y="3667"/>
                  </a:cubicBezTo>
                  <a:cubicBezTo>
                    <a:pt x="0" y="5803"/>
                    <a:pt x="1591" y="8683"/>
                    <a:pt x="5085" y="10098"/>
                  </a:cubicBezTo>
                  <a:cubicBezTo>
                    <a:pt x="6826" y="10804"/>
                    <a:pt x="8712" y="11013"/>
                    <a:pt x="10355" y="10781"/>
                  </a:cubicBezTo>
                  <a:cubicBezTo>
                    <a:pt x="10355" y="10779"/>
                    <a:pt x="10355" y="10779"/>
                    <a:pt x="10355" y="10779"/>
                  </a:cubicBezTo>
                  <a:cubicBezTo>
                    <a:pt x="9195" y="10939"/>
                    <a:pt x="7458" y="10791"/>
                    <a:pt x="6028" y="10213"/>
                  </a:cubicBezTo>
                  <a:cubicBezTo>
                    <a:pt x="4940" y="9772"/>
                    <a:pt x="4075" y="9158"/>
                    <a:pt x="3487" y="8470"/>
                  </a:cubicBezTo>
                  <a:cubicBezTo>
                    <a:pt x="9649" y="10235"/>
                    <a:pt x="9649" y="10235"/>
                    <a:pt x="9649" y="10235"/>
                  </a:cubicBezTo>
                  <a:cubicBezTo>
                    <a:pt x="9139" y="9323"/>
                    <a:pt x="9139" y="9323"/>
                    <a:pt x="9139" y="9323"/>
                  </a:cubicBezTo>
                  <a:cubicBezTo>
                    <a:pt x="10682" y="9056"/>
                    <a:pt x="12066" y="8363"/>
                    <a:pt x="12794" y="7347"/>
                  </a:cubicBezTo>
                  <a:cubicBezTo>
                    <a:pt x="14324" y="5210"/>
                    <a:pt x="12733" y="2330"/>
                    <a:pt x="9239" y="915"/>
                  </a:cubicBezTo>
                  <a:close/>
                  <a:moveTo>
                    <a:pt x="8989" y="9152"/>
                  </a:moveTo>
                  <a:cubicBezTo>
                    <a:pt x="8398" y="8001"/>
                    <a:pt x="8398" y="8001"/>
                    <a:pt x="8398" y="8001"/>
                  </a:cubicBezTo>
                  <a:cubicBezTo>
                    <a:pt x="10169" y="8001"/>
                    <a:pt x="10169" y="8001"/>
                    <a:pt x="10169" y="8001"/>
                  </a:cubicBezTo>
                  <a:lnTo>
                    <a:pt x="8989" y="9152"/>
                  </a:lnTo>
                  <a:close/>
                  <a:moveTo>
                    <a:pt x="11293" y="6150"/>
                  </a:moveTo>
                  <a:cubicBezTo>
                    <a:pt x="11201" y="6277"/>
                    <a:pt x="11085" y="6407"/>
                    <a:pt x="10950" y="6535"/>
                  </a:cubicBezTo>
                  <a:cubicBezTo>
                    <a:pt x="10580" y="6905"/>
                    <a:pt x="10101" y="7210"/>
                    <a:pt x="9529" y="7437"/>
                  </a:cubicBezTo>
                  <a:cubicBezTo>
                    <a:pt x="9149" y="7603"/>
                    <a:pt x="8742" y="7736"/>
                    <a:pt x="8355" y="7822"/>
                  </a:cubicBezTo>
                  <a:cubicBezTo>
                    <a:pt x="8352" y="7822"/>
                    <a:pt x="8350" y="7824"/>
                    <a:pt x="8347" y="7824"/>
                  </a:cubicBezTo>
                  <a:cubicBezTo>
                    <a:pt x="8303" y="7834"/>
                    <a:pt x="8303" y="7834"/>
                    <a:pt x="8303" y="7834"/>
                  </a:cubicBezTo>
                  <a:cubicBezTo>
                    <a:pt x="7822" y="6950"/>
                    <a:pt x="7822" y="6950"/>
                    <a:pt x="7822" y="6950"/>
                  </a:cubicBezTo>
                  <a:cubicBezTo>
                    <a:pt x="3418" y="8235"/>
                    <a:pt x="3418" y="8235"/>
                    <a:pt x="3418" y="8235"/>
                  </a:cubicBezTo>
                  <a:cubicBezTo>
                    <a:pt x="3262" y="8281"/>
                    <a:pt x="3262" y="8281"/>
                    <a:pt x="3262" y="8281"/>
                  </a:cubicBezTo>
                  <a:cubicBezTo>
                    <a:pt x="3237" y="8248"/>
                    <a:pt x="3237" y="8248"/>
                    <a:pt x="3237" y="8248"/>
                  </a:cubicBezTo>
                  <a:cubicBezTo>
                    <a:pt x="2394" y="7103"/>
                    <a:pt x="2324" y="5869"/>
                    <a:pt x="3043" y="4863"/>
                  </a:cubicBezTo>
                  <a:cubicBezTo>
                    <a:pt x="3418" y="4340"/>
                    <a:pt x="4001" y="3904"/>
                    <a:pt x="4725" y="3604"/>
                  </a:cubicBezTo>
                  <a:cubicBezTo>
                    <a:pt x="5085" y="3444"/>
                    <a:pt x="5464" y="3321"/>
                    <a:pt x="5852" y="3235"/>
                  </a:cubicBezTo>
                  <a:cubicBezTo>
                    <a:pt x="5895" y="3227"/>
                    <a:pt x="5895" y="3227"/>
                    <a:pt x="5895" y="3227"/>
                  </a:cubicBezTo>
                  <a:cubicBezTo>
                    <a:pt x="6430" y="4154"/>
                    <a:pt x="6430" y="4154"/>
                    <a:pt x="6430" y="4154"/>
                  </a:cubicBezTo>
                  <a:cubicBezTo>
                    <a:pt x="10977" y="2761"/>
                    <a:pt x="10977" y="2761"/>
                    <a:pt x="10977" y="2761"/>
                  </a:cubicBezTo>
                  <a:cubicBezTo>
                    <a:pt x="11076" y="2732"/>
                    <a:pt x="11076" y="2732"/>
                    <a:pt x="11076" y="2732"/>
                  </a:cubicBezTo>
                  <a:cubicBezTo>
                    <a:pt x="11100" y="2766"/>
                    <a:pt x="11100" y="2766"/>
                    <a:pt x="11100" y="2766"/>
                  </a:cubicBezTo>
                  <a:cubicBezTo>
                    <a:pt x="11943" y="3912"/>
                    <a:pt x="12012" y="5144"/>
                    <a:pt x="11293" y="6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84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724400"/>
          </a:xfrm>
        </p:spPr>
        <p:txBody>
          <a:bodyPr lIns="144000" tIns="108000"/>
          <a:lstStyle>
            <a:lvl1pPr>
              <a:defRPr/>
            </a:lvl1pPr>
          </a:lstStyle>
          <a:p>
            <a:r>
              <a:rPr lang="en-AU" dirty="0"/>
              <a:t>Click icon to insert black and white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50018" y="5121874"/>
            <a:ext cx="6519583" cy="563060"/>
          </a:xfrm>
        </p:spPr>
        <p:txBody>
          <a:bodyPr anchor="t" anchorCtr="0"/>
          <a:lstStyle>
            <a:lvl1pPr algn="l">
              <a:defRPr sz="4267" cap="all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 flipV="1">
            <a:off x="0" y="4594800"/>
            <a:ext cx="8169600" cy="1296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 bwMode="auto">
          <a:xfrm>
            <a:off x="9552699" y="5834818"/>
            <a:ext cx="2114395" cy="687196"/>
            <a:chOff x="-166" y="657"/>
            <a:chExt cx="5926" cy="1926"/>
          </a:xfrm>
          <a:solidFill>
            <a:schemeClr val="accent2"/>
          </a:solidFill>
        </p:grpSpPr>
        <p:sp>
          <p:nvSpPr>
            <p:cNvPr id="20" name="Freeform 5"/>
            <p:cNvSpPr>
              <a:spLocks/>
            </p:cNvSpPr>
            <p:nvPr userDrawn="1"/>
          </p:nvSpPr>
          <p:spPr bwMode="auto">
            <a:xfrm>
              <a:off x="5367" y="1187"/>
              <a:ext cx="393" cy="818"/>
            </a:xfrm>
            <a:custGeom>
              <a:avLst/>
              <a:gdLst>
                <a:gd name="T0" fmla="*/ 2250 w 2250"/>
                <a:gd name="T1" fmla="*/ 4035 h 4678"/>
                <a:gd name="T2" fmla="*/ 2250 w 2250"/>
                <a:gd name="T3" fmla="*/ 4576 h 4678"/>
                <a:gd name="T4" fmla="*/ 1881 w 2250"/>
                <a:gd name="T5" fmla="*/ 4649 h 4678"/>
                <a:gd name="T6" fmla="*/ 1524 w 2250"/>
                <a:gd name="T7" fmla="*/ 4678 h 4678"/>
                <a:gd name="T8" fmla="*/ 692 w 2250"/>
                <a:gd name="T9" fmla="*/ 4384 h 4678"/>
                <a:gd name="T10" fmla="*/ 407 w 2250"/>
                <a:gd name="T11" fmla="*/ 3438 h 4678"/>
                <a:gd name="T12" fmla="*/ 407 w 2250"/>
                <a:gd name="T13" fmla="*/ 1535 h 4678"/>
                <a:gd name="T14" fmla="*/ 0 w 2250"/>
                <a:gd name="T15" fmla="*/ 1535 h 4678"/>
                <a:gd name="T16" fmla="*/ 0 w 2250"/>
                <a:gd name="T17" fmla="*/ 1025 h 4678"/>
                <a:gd name="T18" fmla="*/ 407 w 2250"/>
                <a:gd name="T19" fmla="*/ 1025 h 4678"/>
                <a:gd name="T20" fmla="*/ 407 w 2250"/>
                <a:gd name="T21" fmla="*/ 0 h 4678"/>
                <a:gd name="T22" fmla="*/ 1011 w 2250"/>
                <a:gd name="T23" fmla="*/ 0 h 4678"/>
                <a:gd name="T24" fmla="*/ 1011 w 2250"/>
                <a:gd name="T25" fmla="*/ 1025 h 4678"/>
                <a:gd name="T26" fmla="*/ 2250 w 2250"/>
                <a:gd name="T27" fmla="*/ 1025 h 4678"/>
                <a:gd name="T28" fmla="*/ 2250 w 2250"/>
                <a:gd name="T29" fmla="*/ 1535 h 4678"/>
                <a:gd name="T30" fmla="*/ 1011 w 2250"/>
                <a:gd name="T31" fmla="*/ 1535 h 4678"/>
                <a:gd name="T32" fmla="*/ 1011 w 2250"/>
                <a:gd name="T33" fmla="*/ 3169 h 4678"/>
                <a:gd name="T34" fmla="*/ 1024 w 2250"/>
                <a:gd name="T35" fmla="*/ 3610 h 4678"/>
                <a:gd name="T36" fmla="*/ 1113 w 2250"/>
                <a:gd name="T37" fmla="*/ 3907 h 4678"/>
                <a:gd name="T38" fmla="*/ 1307 w 2250"/>
                <a:gd name="T39" fmla="*/ 4094 h 4678"/>
                <a:gd name="T40" fmla="*/ 1682 w 2250"/>
                <a:gd name="T41" fmla="*/ 4153 h 4678"/>
                <a:gd name="T42" fmla="*/ 1988 w 2250"/>
                <a:gd name="T43" fmla="*/ 4111 h 4678"/>
                <a:gd name="T44" fmla="*/ 2219 w 2250"/>
                <a:gd name="T45" fmla="*/ 4035 h 4678"/>
                <a:gd name="T46" fmla="*/ 2250 w 2250"/>
                <a:gd name="T47" fmla="*/ 4035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50" h="4678">
                  <a:moveTo>
                    <a:pt x="2250" y="4035"/>
                  </a:moveTo>
                  <a:cubicBezTo>
                    <a:pt x="2250" y="4576"/>
                    <a:pt x="2250" y="4576"/>
                    <a:pt x="2250" y="4576"/>
                  </a:cubicBezTo>
                  <a:cubicBezTo>
                    <a:pt x="2138" y="4606"/>
                    <a:pt x="2015" y="4631"/>
                    <a:pt x="1881" y="4649"/>
                  </a:cubicBezTo>
                  <a:cubicBezTo>
                    <a:pt x="1748" y="4669"/>
                    <a:pt x="1628" y="4678"/>
                    <a:pt x="1524" y="4678"/>
                  </a:cubicBezTo>
                  <a:cubicBezTo>
                    <a:pt x="1159" y="4678"/>
                    <a:pt x="881" y="4580"/>
                    <a:pt x="692" y="4384"/>
                  </a:cubicBezTo>
                  <a:cubicBezTo>
                    <a:pt x="500" y="4186"/>
                    <a:pt x="407" y="3872"/>
                    <a:pt x="407" y="3438"/>
                  </a:cubicBezTo>
                  <a:cubicBezTo>
                    <a:pt x="407" y="1535"/>
                    <a:pt x="407" y="1535"/>
                    <a:pt x="407" y="1535"/>
                  </a:cubicBezTo>
                  <a:cubicBezTo>
                    <a:pt x="0" y="1535"/>
                    <a:pt x="0" y="1535"/>
                    <a:pt x="0" y="1535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07" y="1025"/>
                    <a:pt x="407" y="1025"/>
                    <a:pt x="407" y="1025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1011" y="0"/>
                    <a:pt x="1011" y="0"/>
                    <a:pt x="1011" y="0"/>
                  </a:cubicBezTo>
                  <a:cubicBezTo>
                    <a:pt x="1011" y="1025"/>
                    <a:pt x="1011" y="1025"/>
                    <a:pt x="1011" y="1025"/>
                  </a:cubicBezTo>
                  <a:cubicBezTo>
                    <a:pt x="2250" y="1025"/>
                    <a:pt x="2250" y="1025"/>
                    <a:pt x="2250" y="1025"/>
                  </a:cubicBezTo>
                  <a:cubicBezTo>
                    <a:pt x="2250" y="1535"/>
                    <a:pt x="2250" y="1535"/>
                    <a:pt x="2250" y="1535"/>
                  </a:cubicBezTo>
                  <a:cubicBezTo>
                    <a:pt x="1011" y="1535"/>
                    <a:pt x="1011" y="1535"/>
                    <a:pt x="1011" y="1535"/>
                  </a:cubicBezTo>
                  <a:cubicBezTo>
                    <a:pt x="1011" y="3169"/>
                    <a:pt x="1011" y="3169"/>
                    <a:pt x="1011" y="3169"/>
                  </a:cubicBezTo>
                  <a:cubicBezTo>
                    <a:pt x="1011" y="3357"/>
                    <a:pt x="1016" y="3503"/>
                    <a:pt x="1024" y="3610"/>
                  </a:cubicBezTo>
                  <a:cubicBezTo>
                    <a:pt x="1032" y="3716"/>
                    <a:pt x="1062" y="3814"/>
                    <a:pt x="1113" y="3907"/>
                  </a:cubicBezTo>
                  <a:cubicBezTo>
                    <a:pt x="1161" y="3992"/>
                    <a:pt x="1225" y="4055"/>
                    <a:pt x="1307" y="4094"/>
                  </a:cubicBezTo>
                  <a:cubicBezTo>
                    <a:pt x="1388" y="4134"/>
                    <a:pt x="1515" y="4153"/>
                    <a:pt x="1682" y="4153"/>
                  </a:cubicBezTo>
                  <a:cubicBezTo>
                    <a:pt x="1779" y="4153"/>
                    <a:pt x="1883" y="4140"/>
                    <a:pt x="1988" y="4111"/>
                  </a:cubicBezTo>
                  <a:cubicBezTo>
                    <a:pt x="2095" y="4081"/>
                    <a:pt x="2173" y="4055"/>
                    <a:pt x="2219" y="4035"/>
                  </a:cubicBezTo>
                  <a:lnTo>
                    <a:pt x="2250" y="40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auto">
            <a:xfrm>
              <a:off x="4777" y="1350"/>
              <a:ext cx="569" cy="656"/>
            </a:xfrm>
            <a:custGeom>
              <a:avLst/>
              <a:gdLst>
                <a:gd name="T0" fmla="*/ 480 w 3253"/>
                <a:gd name="T1" fmla="*/ 515 h 3755"/>
                <a:gd name="T2" fmla="*/ 1742 w 3253"/>
                <a:gd name="T3" fmla="*/ 0 h 3755"/>
                <a:gd name="T4" fmla="*/ 2862 w 3253"/>
                <a:gd name="T5" fmla="*/ 424 h 3755"/>
                <a:gd name="T6" fmla="*/ 3253 w 3253"/>
                <a:gd name="T7" fmla="*/ 1627 h 3755"/>
                <a:gd name="T8" fmla="*/ 3253 w 3253"/>
                <a:gd name="T9" fmla="*/ 1955 h 3755"/>
                <a:gd name="T10" fmla="*/ 612 w 3253"/>
                <a:gd name="T11" fmla="*/ 1955 h 3755"/>
                <a:gd name="T12" fmla="*/ 712 w 3253"/>
                <a:gd name="T13" fmla="*/ 2527 h 3755"/>
                <a:gd name="T14" fmla="*/ 984 w 3253"/>
                <a:gd name="T15" fmla="*/ 2926 h 3755"/>
                <a:gd name="T16" fmla="*/ 1380 w 3253"/>
                <a:gd name="T17" fmla="*/ 3156 h 3755"/>
                <a:gd name="T18" fmla="*/ 1886 w 3253"/>
                <a:gd name="T19" fmla="*/ 3232 h 3755"/>
                <a:gd name="T20" fmla="*/ 2621 w 3253"/>
                <a:gd name="T21" fmla="*/ 3085 h 3755"/>
                <a:gd name="T22" fmla="*/ 3148 w 3253"/>
                <a:gd name="T23" fmla="*/ 2796 h 3755"/>
                <a:gd name="T24" fmla="*/ 3181 w 3253"/>
                <a:gd name="T25" fmla="*/ 2796 h 3755"/>
                <a:gd name="T26" fmla="*/ 3181 w 3253"/>
                <a:gd name="T27" fmla="*/ 3454 h 3755"/>
                <a:gd name="T28" fmla="*/ 2559 w 3253"/>
                <a:gd name="T29" fmla="*/ 3670 h 3755"/>
                <a:gd name="T30" fmla="*/ 1891 w 3253"/>
                <a:gd name="T31" fmla="*/ 3755 h 3755"/>
                <a:gd name="T32" fmla="*/ 500 w 3253"/>
                <a:gd name="T33" fmla="*/ 3274 h 3755"/>
                <a:gd name="T34" fmla="*/ 0 w 3253"/>
                <a:gd name="T35" fmla="*/ 1907 h 3755"/>
                <a:gd name="T36" fmla="*/ 480 w 3253"/>
                <a:gd name="T37" fmla="*/ 515 h 3755"/>
                <a:gd name="T38" fmla="*/ 2670 w 3253"/>
                <a:gd name="T39" fmla="*/ 1491 h 3755"/>
                <a:gd name="T40" fmla="*/ 2430 w 3253"/>
                <a:gd name="T41" fmla="*/ 755 h 3755"/>
                <a:gd name="T42" fmla="*/ 1713 w 3253"/>
                <a:gd name="T43" fmla="*/ 495 h 3755"/>
                <a:gd name="T44" fmla="*/ 939 w 3253"/>
                <a:gd name="T45" fmla="*/ 780 h 3755"/>
                <a:gd name="T46" fmla="*/ 612 w 3253"/>
                <a:gd name="T47" fmla="*/ 1491 h 3755"/>
                <a:gd name="T48" fmla="*/ 2670 w 3253"/>
                <a:gd name="T49" fmla="*/ 1491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3" h="3755">
                  <a:moveTo>
                    <a:pt x="480" y="515"/>
                  </a:moveTo>
                  <a:cubicBezTo>
                    <a:pt x="799" y="171"/>
                    <a:pt x="1221" y="0"/>
                    <a:pt x="1742" y="0"/>
                  </a:cubicBezTo>
                  <a:cubicBezTo>
                    <a:pt x="2226" y="0"/>
                    <a:pt x="2598" y="141"/>
                    <a:pt x="2862" y="424"/>
                  </a:cubicBezTo>
                  <a:cubicBezTo>
                    <a:pt x="3123" y="706"/>
                    <a:pt x="3253" y="1107"/>
                    <a:pt x="3253" y="1627"/>
                  </a:cubicBezTo>
                  <a:cubicBezTo>
                    <a:pt x="3253" y="1955"/>
                    <a:pt x="3253" y="1955"/>
                    <a:pt x="3253" y="1955"/>
                  </a:cubicBezTo>
                  <a:cubicBezTo>
                    <a:pt x="612" y="1955"/>
                    <a:pt x="612" y="1955"/>
                    <a:pt x="612" y="1955"/>
                  </a:cubicBezTo>
                  <a:cubicBezTo>
                    <a:pt x="612" y="2173"/>
                    <a:pt x="645" y="2364"/>
                    <a:pt x="712" y="2527"/>
                  </a:cubicBezTo>
                  <a:cubicBezTo>
                    <a:pt x="778" y="2689"/>
                    <a:pt x="869" y="2822"/>
                    <a:pt x="984" y="2926"/>
                  </a:cubicBezTo>
                  <a:cubicBezTo>
                    <a:pt x="1096" y="3028"/>
                    <a:pt x="1227" y="3105"/>
                    <a:pt x="1380" y="3156"/>
                  </a:cubicBezTo>
                  <a:cubicBezTo>
                    <a:pt x="1532" y="3205"/>
                    <a:pt x="1701" y="3232"/>
                    <a:pt x="1886" y="3232"/>
                  </a:cubicBezTo>
                  <a:cubicBezTo>
                    <a:pt x="2129" y="3232"/>
                    <a:pt x="2374" y="3182"/>
                    <a:pt x="2621" y="3085"/>
                  </a:cubicBezTo>
                  <a:cubicBezTo>
                    <a:pt x="2866" y="2986"/>
                    <a:pt x="3042" y="2891"/>
                    <a:pt x="3148" y="2796"/>
                  </a:cubicBezTo>
                  <a:cubicBezTo>
                    <a:pt x="3181" y="2796"/>
                    <a:pt x="3181" y="2796"/>
                    <a:pt x="3181" y="2796"/>
                  </a:cubicBezTo>
                  <a:cubicBezTo>
                    <a:pt x="3181" y="3454"/>
                    <a:pt x="3181" y="3454"/>
                    <a:pt x="3181" y="3454"/>
                  </a:cubicBezTo>
                  <a:cubicBezTo>
                    <a:pt x="2977" y="3539"/>
                    <a:pt x="2769" y="3612"/>
                    <a:pt x="2559" y="3670"/>
                  </a:cubicBezTo>
                  <a:cubicBezTo>
                    <a:pt x="2346" y="3727"/>
                    <a:pt x="2124" y="3755"/>
                    <a:pt x="1891" y="3755"/>
                  </a:cubicBezTo>
                  <a:cubicBezTo>
                    <a:pt x="1296" y="3755"/>
                    <a:pt x="832" y="3595"/>
                    <a:pt x="500" y="3274"/>
                  </a:cubicBezTo>
                  <a:cubicBezTo>
                    <a:pt x="166" y="2954"/>
                    <a:pt x="0" y="2498"/>
                    <a:pt x="0" y="1907"/>
                  </a:cubicBezTo>
                  <a:cubicBezTo>
                    <a:pt x="0" y="1323"/>
                    <a:pt x="159" y="859"/>
                    <a:pt x="480" y="515"/>
                  </a:cubicBezTo>
                  <a:close/>
                  <a:moveTo>
                    <a:pt x="2670" y="1491"/>
                  </a:moveTo>
                  <a:cubicBezTo>
                    <a:pt x="2669" y="1173"/>
                    <a:pt x="2588" y="928"/>
                    <a:pt x="2430" y="755"/>
                  </a:cubicBezTo>
                  <a:cubicBezTo>
                    <a:pt x="2274" y="581"/>
                    <a:pt x="2034" y="495"/>
                    <a:pt x="1713" y="495"/>
                  </a:cubicBezTo>
                  <a:cubicBezTo>
                    <a:pt x="1389" y="495"/>
                    <a:pt x="1130" y="590"/>
                    <a:pt x="939" y="780"/>
                  </a:cubicBezTo>
                  <a:cubicBezTo>
                    <a:pt x="747" y="969"/>
                    <a:pt x="638" y="1207"/>
                    <a:pt x="612" y="1491"/>
                  </a:cubicBezTo>
                  <a:lnTo>
                    <a:pt x="2670" y="1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4210" y="1350"/>
              <a:ext cx="524" cy="642"/>
            </a:xfrm>
            <a:custGeom>
              <a:avLst/>
              <a:gdLst>
                <a:gd name="T0" fmla="*/ 605 w 2995"/>
                <a:gd name="T1" fmla="*/ 497 h 3674"/>
                <a:gd name="T2" fmla="*/ 1188 w 2995"/>
                <a:gd name="T3" fmla="*/ 131 h 3674"/>
                <a:gd name="T4" fmla="*/ 1807 w 2995"/>
                <a:gd name="T5" fmla="*/ 0 h 3674"/>
                <a:gd name="T6" fmla="*/ 2691 w 2995"/>
                <a:gd name="T7" fmla="*/ 348 h 3674"/>
                <a:gd name="T8" fmla="*/ 2995 w 2995"/>
                <a:gd name="T9" fmla="*/ 1354 h 3674"/>
                <a:gd name="T10" fmla="*/ 2995 w 2995"/>
                <a:gd name="T11" fmla="*/ 3674 h 3674"/>
                <a:gd name="T12" fmla="*/ 2391 w 2995"/>
                <a:gd name="T13" fmla="*/ 3674 h 3674"/>
                <a:gd name="T14" fmla="*/ 2391 w 2995"/>
                <a:gd name="T15" fmla="*/ 1640 h 3674"/>
                <a:gd name="T16" fmla="*/ 2361 w 2995"/>
                <a:gd name="T17" fmla="*/ 1178 h 3674"/>
                <a:gd name="T18" fmla="*/ 2256 w 2995"/>
                <a:gd name="T19" fmla="*/ 841 h 3674"/>
                <a:gd name="T20" fmla="*/ 2026 w 2995"/>
                <a:gd name="T21" fmla="*/ 641 h 3674"/>
                <a:gd name="T22" fmla="*/ 1636 w 2995"/>
                <a:gd name="T23" fmla="*/ 575 h 3674"/>
                <a:gd name="T24" fmla="*/ 1121 w 2995"/>
                <a:gd name="T25" fmla="*/ 697 h 3674"/>
                <a:gd name="T26" fmla="*/ 605 w 2995"/>
                <a:gd name="T27" fmla="*/ 1007 h 3674"/>
                <a:gd name="T28" fmla="*/ 605 w 2995"/>
                <a:gd name="T29" fmla="*/ 3674 h 3674"/>
                <a:gd name="T30" fmla="*/ 0 w 2995"/>
                <a:gd name="T31" fmla="*/ 3674 h 3674"/>
                <a:gd name="T32" fmla="*/ 0 w 2995"/>
                <a:gd name="T33" fmla="*/ 95 h 3674"/>
                <a:gd name="T34" fmla="*/ 605 w 2995"/>
                <a:gd name="T35" fmla="*/ 95 h 3674"/>
                <a:gd name="T36" fmla="*/ 605 w 2995"/>
                <a:gd name="T37" fmla="*/ 497 h 3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5" h="3674">
                  <a:moveTo>
                    <a:pt x="605" y="497"/>
                  </a:moveTo>
                  <a:cubicBezTo>
                    <a:pt x="793" y="340"/>
                    <a:pt x="987" y="218"/>
                    <a:pt x="1188" y="131"/>
                  </a:cubicBezTo>
                  <a:cubicBezTo>
                    <a:pt x="1389" y="44"/>
                    <a:pt x="1595" y="0"/>
                    <a:pt x="1807" y="0"/>
                  </a:cubicBezTo>
                  <a:cubicBezTo>
                    <a:pt x="2193" y="0"/>
                    <a:pt x="2488" y="116"/>
                    <a:pt x="2691" y="348"/>
                  </a:cubicBezTo>
                  <a:cubicBezTo>
                    <a:pt x="2895" y="582"/>
                    <a:pt x="2995" y="916"/>
                    <a:pt x="2995" y="1354"/>
                  </a:cubicBezTo>
                  <a:cubicBezTo>
                    <a:pt x="2995" y="3674"/>
                    <a:pt x="2995" y="3674"/>
                    <a:pt x="2995" y="3674"/>
                  </a:cubicBezTo>
                  <a:cubicBezTo>
                    <a:pt x="2391" y="3674"/>
                    <a:pt x="2391" y="3674"/>
                    <a:pt x="2391" y="3674"/>
                  </a:cubicBezTo>
                  <a:cubicBezTo>
                    <a:pt x="2391" y="1640"/>
                    <a:pt x="2391" y="1640"/>
                    <a:pt x="2391" y="1640"/>
                  </a:cubicBezTo>
                  <a:cubicBezTo>
                    <a:pt x="2391" y="1476"/>
                    <a:pt x="2381" y="1323"/>
                    <a:pt x="2361" y="1178"/>
                  </a:cubicBezTo>
                  <a:cubicBezTo>
                    <a:pt x="2344" y="1035"/>
                    <a:pt x="2307" y="923"/>
                    <a:pt x="2256" y="841"/>
                  </a:cubicBezTo>
                  <a:cubicBezTo>
                    <a:pt x="2204" y="752"/>
                    <a:pt x="2126" y="684"/>
                    <a:pt x="2026" y="641"/>
                  </a:cubicBezTo>
                  <a:cubicBezTo>
                    <a:pt x="1925" y="597"/>
                    <a:pt x="1796" y="575"/>
                    <a:pt x="1636" y="575"/>
                  </a:cubicBezTo>
                  <a:cubicBezTo>
                    <a:pt x="1471" y="575"/>
                    <a:pt x="1298" y="617"/>
                    <a:pt x="1121" y="697"/>
                  </a:cubicBezTo>
                  <a:cubicBezTo>
                    <a:pt x="941" y="778"/>
                    <a:pt x="768" y="882"/>
                    <a:pt x="605" y="1007"/>
                  </a:cubicBezTo>
                  <a:cubicBezTo>
                    <a:pt x="605" y="3674"/>
                    <a:pt x="605" y="3674"/>
                    <a:pt x="605" y="3674"/>
                  </a:cubicBezTo>
                  <a:cubicBezTo>
                    <a:pt x="0" y="3674"/>
                    <a:pt x="0" y="3674"/>
                    <a:pt x="0" y="367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605" y="95"/>
                    <a:pt x="605" y="95"/>
                    <a:pt x="605" y="95"/>
                  </a:cubicBezTo>
                  <a:lnTo>
                    <a:pt x="605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3679" y="1361"/>
              <a:ext cx="455" cy="631"/>
            </a:xfrm>
            <a:custGeom>
              <a:avLst/>
              <a:gdLst>
                <a:gd name="T0" fmla="*/ 2604 w 2604"/>
                <a:gd name="T1" fmla="*/ 14 h 3609"/>
                <a:gd name="T2" fmla="*/ 2604 w 2604"/>
                <a:gd name="T3" fmla="*/ 1116 h 3609"/>
                <a:gd name="T4" fmla="*/ 2502 w 2604"/>
                <a:gd name="T5" fmla="*/ 1116 h 3609"/>
                <a:gd name="T6" fmla="*/ 2267 w 2604"/>
                <a:gd name="T7" fmla="*/ 1077 h 3609"/>
                <a:gd name="T8" fmla="*/ 1995 w 2604"/>
                <a:gd name="T9" fmla="*/ 1063 h 3609"/>
                <a:gd name="T10" fmla="*/ 1563 w 2604"/>
                <a:gd name="T11" fmla="*/ 1096 h 3609"/>
                <a:gd name="T12" fmla="*/ 1158 w 2604"/>
                <a:gd name="T13" fmla="*/ 1205 h 3609"/>
                <a:gd name="T14" fmla="*/ 1158 w 2604"/>
                <a:gd name="T15" fmla="*/ 3609 h 3609"/>
                <a:gd name="T16" fmla="*/ 0 w 2604"/>
                <a:gd name="T17" fmla="*/ 3609 h 3609"/>
                <a:gd name="T18" fmla="*/ 0 w 2604"/>
                <a:gd name="T19" fmla="*/ 15 h 3609"/>
                <a:gd name="T20" fmla="*/ 1158 w 2604"/>
                <a:gd name="T21" fmla="*/ 15 h 3609"/>
                <a:gd name="T22" fmla="*/ 1158 w 2604"/>
                <a:gd name="T23" fmla="*/ 545 h 3609"/>
                <a:gd name="T24" fmla="*/ 1817 w 2604"/>
                <a:gd name="T25" fmla="*/ 109 h 3609"/>
                <a:gd name="T26" fmla="*/ 2334 w 2604"/>
                <a:gd name="T27" fmla="*/ 0 h 3609"/>
                <a:gd name="T28" fmla="*/ 2471 w 2604"/>
                <a:gd name="T29" fmla="*/ 4 h 3609"/>
                <a:gd name="T30" fmla="*/ 2604 w 2604"/>
                <a:gd name="T31" fmla="*/ 14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04" h="3609">
                  <a:moveTo>
                    <a:pt x="2604" y="14"/>
                  </a:moveTo>
                  <a:cubicBezTo>
                    <a:pt x="2604" y="1116"/>
                    <a:pt x="2604" y="1116"/>
                    <a:pt x="2604" y="1116"/>
                  </a:cubicBezTo>
                  <a:cubicBezTo>
                    <a:pt x="2502" y="1116"/>
                    <a:pt x="2502" y="1116"/>
                    <a:pt x="2502" y="1116"/>
                  </a:cubicBezTo>
                  <a:cubicBezTo>
                    <a:pt x="2454" y="1098"/>
                    <a:pt x="2375" y="1085"/>
                    <a:pt x="2267" y="1077"/>
                  </a:cubicBezTo>
                  <a:cubicBezTo>
                    <a:pt x="2158" y="1068"/>
                    <a:pt x="2067" y="1063"/>
                    <a:pt x="1995" y="1063"/>
                  </a:cubicBezTo>
                  <a:cubicBezTo>
                    <a:pt x="1832" y="1063"/>
                    <a:pt x="1687" y="1075"/>
                    <a:pt x="1563" y="1096"/>
                  </a:cubicBezTo>
                  <a:cubicBezTo>
                    <a:pt x="1437" y="1118"/>
                    <a:pt x="1302" y="1152"/>
                    <a:pt x="1158" y="1205"/>
                  </a:cubicBezTo>
                  <a:cubicBezTo>
                    <a:pt x="1158" y="3609"/>
                    <a:pt x="1158" y="3609"/>
                    <a:pt x="1158" y="3609"/>
                  </a:cubicBezTo>
                  <a:cubicBezTo>
                    <a:pt x="0" y="3609"/>
                    <a:pt x="0" y="3609"/>
                    <a:pt x="0" y="360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58" y="15"/>
                    <a:pt x="1158" y="15"/>
                    <a:pt x="1158" y="15"/>
                  </a:cubicBezTo>
                  <a:cubicBezTo>
                    <a:pt x="1158" y="545"/>
                    <a:pt x="1158" y="545"/>
                    <a:pt x="1158" y="545"/>
                  </a:cubicBezTo>
                  <a:cubicBezTo>
                    <a:pt x="1411" y="326"/>
                    <a:pt x="1632" y="181"/>
                    <a:pt x="1817" y="109"/>
                  </a:cubicBezTo>
                  <a:cubicBezTo>
                    <a:pt x="2005" y="37"/>
                    <a:pt x="2176" y="0"/>
                    <a:pt x="2334" y="0"/>
                  </a:cubicBezTo>
                  <a:cubicBezTo>
                    <a:pt x="2374" y="0"/>
                    <a:pt x="2420" y="2"/>
                    <a:pt x="2471" y="4"/>
                  </a:cubicBezTo>
                  <a:cubicBezTo>
                    <a:pt x="2522" y="7"/>
                    <a:pt x="2566" y="10"/>
                    <a:pt x="260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2981" y="1344"/>
              <a:ext cx="627" cy="665"/>
            </a:xfrm>
            <a:custGeom>
              <a:avLst/>
              <a:gdLst>
                <a:gd name="T0" fmla="*/ 423 w 3586"/>
                <a:gd name="T1" fmla="*/ 1048 h 3800"/>
                <a:gd name="T2" fmla="*/ 318 w 3586"/>
                <a:gd name="T3" fmla="*/ 1048 h 3800"/>
                <a:gd name="T4" fmla="*/ 318 w 3586"/>
                <a:gd name="T5" fmla="*/ 179 h 3800"/>
                <a:gd name="T6" fmla="*/ 910 w 3586"/>
                <a:gd name="T7" fmla="*/ 66 h 3800"/>
                <a:gd name="T8" fmla="*/ 1733 w 3586"/>
                <a:gd name="T9" fmla="*/ 0 h 3800"/>
                <a:gd name="T10" fmla="*/ 3150 w 3586"/>
                <a:gd name="T11" fmla="*/ 303 h 3800"/>
                <a:gd name="T12" fmla="*/ 3586 w 3586"/>
                <a:gd name="T13" fmla="*/ 1254 h 3800"/>
                <a:gd name="T14" fmla="*/ 3586 w 3586"/>
                <a:gd name="T15" fmla="*/ 3704 h 3800"/>
                <a:gd name="T16" fmla="*/ 2444 w 3586"/>
                <a:gd name="T17" fmla="*/ 3704 h 3800"/>
                <a:gd name="T18" fmla="*/ 2444 w 3586"/>
                <a:gd name="T19" fmla="*/ 3323 h 3800"/>
                <a:gd name="T20" fmla="*/ 2214 w 3586"/>
                <a:gd name="T21" fmla="*/ 3494 h 3800"/>
                <a:gd name="T22" fmla="*/ 1954 w 3586"/>
                <a:gd name="T23" fmla="*/ 3650 h 3800"/>
                <a:gd name="T24" fmla="*/ 1603 w 3586"/>
                <a:gd name="T25" fmla="*/ 3764 h 3800"/>
                <a:gd name="T26" fmla="*/ 1203 w 3586"/>
                <a:gd name="T27" fmla="*/ 3800 h 3800"/>
                <a:gd name="T28" fmla="*/ 346 w 3586"/>
                <a:gd name="T29" fmla="*/ 3482 h 3800"/>
                <a:gd name="T30" fmla="*/ 0 w 3586"/>
                <a:gd name="T31" fmla="*/ 2671 h 3800"/>
                <a:gd name="T32" fmla="*/ 176 w 3586"/>
                <a:gd name="T33" fmla="*/ 2026 h 3800"/>
                <a:gd name="T34" fmla="*/ 676 w 3586"/>
                <a:gd name="T35" fmla="*/ 1631 h 3800"/>
                <a:gd name="T36" fmla="*/ 1468 w 3586"/>
                <a:gd name="T37" fmla="*/ 1425 h 3800"/>
                <a:gd name="T38" fmla="*/ 2449 w 3586"/>
                <a:gd name="T39" fmla="*/ 1336 h 3800"/>
                <a:gd name="T40" fmla="*/ 2449 w 3586"/>
                <a:gd name="T41" fmla="*/ 1317 h 3800"/>
                <a:gd name="T42" fmla="*/ 2207 w 3586"/>
                <a:gd name="T43" fmla="*/ 903 h 3800"/>
                <a:gd name="T44" fmla="*/ 1493 w 3586"/>
                <a:gd name="T45" fmla="*/ 790 h 3800"/>
                <a:gd name="T46" fmla="*/ 886 w 3586"/>
                <a:gd name="T47" fmla="*/ 892 h 3800"/>
                <a:gd name="T48" fmla="*/ 423 w 3586"/>
                <a:gd name="T49" fmla="*/ 1048 h 3800"/>
                <a:gd name="T50" fmla="*/ 2444 w 3586"/>
                <a:gd name="T51" fmla="*/ 2763 h 3800"/>
                <a:gd name="T52" fmla="*/ 2444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3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5 w 3586"/>
                <a:gd name="T67" fmla="*/ 2987 h 3800"/>
                <a:gd name="T68" fmla="*/ 1784 w 3586"/>
                <a:gd name="T69" fmla="*/ 3018 h 3800"/>
                <a:gd name="T70" fmla="*/ 2133 w 3586"/>
                <a:gd name="T71" fmla="*/ 2947 h 3800"/>
                <a:gd name="T72" fmla="*/ 2444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423" y="1048"/>
                  </a:move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5" y="23"/>
                    <a:pt x="1458" y="0"/>
                    <a:pt x="1733" y="0"/>
                  </a:cubicBezTo>
                  <a:cubicBezTo>
                    <a:pt x="2388" y="0"/>
                    <a:pt x="2860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4" y="3704"/>
                    <a:pt x="2444" y="3704"/>
                    <a:pt x="2444" y="3704"/>
                  </a:cubicBezTo>
                  <a:cubicBezTo>
                    <a:pt x="2444" y="3323"/>
                    <a:pt x="2444" y="3323"/>
                    <a:pt x="2444" y="3323"/>
                  </a:cubicBezTo>
                  <a:cubicBezTo>
                    <a:pt x="2381" y="3370"/>
                    <a:pt x="2304" y="3426"/>
                    <a:pt x="2214" y="3494"/>
                  </a:cubicBezTo>
                  <a:cubicBezTo>
                    <a:pt x="2121" y="3560"/>
                    <a:pt x="2034" y="3612"/>
                    <a:pt x="1954" y="3650"/>
                  </a:cubicBezTo>
                  <a:cubicBezTo>
                    <a:pt x="1842" y="3701"/>
                    <a:pt x="1723" y="3739"/>
                    <a:pt x="1603" y="3764"/>
                  </a:cubicBezTo>
                  <a:cubicBezTo>
                    <a:pt x="1481" y="3788"/>
                    <a:pt x="1348" y="3800"/>
                    <a:pt x="1203" y="3800"/>
                  </a:cubicBezTo>
                  <a:cubicBezTo>
                    <a:pt x="862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61" y="1728"/>
                    <a:pt x="676" y="1631"/>
                  </a:cubicBezTo>
                  <a:cubicBezTo>
                    <a:pt x="889" y="1535"/>
                    <a:pt x="1152" y="1466"/>
                    <a:pt x="1468" y="1425"/>
                  </a:cubicBezTo>
                  <a:cubicBezTo>
                    <a:pt x="1784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6" y="828"/>
                    <a:pt x="1807" y="790"/>
                    <a:pt x="1493" y="790"/>
                  </a:cubicBezTo>
                  <a:cubicBezTo>
                    <a:pt x="1304" y="790"/>
                    <a:pt x="1101" y="823"/>
                    <a:pt x="886" y="892"/>
                  </a:cubicBezTo>
                  <a:cubicBezTo>
                    <a:pt x="672" y="959"/>
                    <a:pt x="517" y="1012"/>
                    <a:pt x="423" y="1048"/>
                  </a:cubicBezTo>
                  <a:close/>
                  <a:moveTo>
                    <a:pt x="2444" y="2763"/>
                  </a:moveTo>
                  <a:cubicBezTo>
                    <a:pt x="2444" y="2014"/>
                    <a:pt x="2444" y="2014"/>
                    <a:pt x="2444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9" y="2090"/>
                    <a:pt x="1621" y="2116"/>
                    <a:pt x="1527" y="2146"/>
                  </a:cubicBezTo>
                  <a:cubicBezTo>
                    <a:pt x="1414" y="2182"/>
                    <a:pt x="1325" y="2235"/>
                    <a:pt x="1264" y="2304"/>
                  </a:cubicBezTo>
                  <a:cubicBezTo>
                    <a:pt x="1205" y="2373"/>
                    <a:pt x="1173" y="2463"/>
                    <a:pt x="1173" y="2577"/>
                  </a:cubicBezTo>
                  <a:cubicBezTo>
                    <a:pt x="1173" y="2651"/>
                    <a:pt x="1180" y="2712"/>
                    <a:pt x="1193" y="2760"/>
                  </a:cubicBezTo>
                  <a:cubicBezTo>
                    <a:pt x="1206" y="2806"/>
                    <a:pt x="1238" y="2850"/>
                    <a:pt x="1289" y="2893"/>
                  </a:cubicBezTo>
                  <a:cubicBezTo>
                    <a:pt x="1338" y="2936"/>
                    <a:pt x="1396" y="2967"/>
                    <a:pt x="1465" y="2987"/>
                  </a:cubicBezTo>
                  <a:cubicBezTo>
                    <a:pt x="1532" y="3008"/>
                    <a:pt x="1638" y="3018"/>
                    <a:pt x="1784" y="3018"/>
                  </a:cubicBezTo>
                  <a:cubicBezTo>
                    <a:pt x="1898" y="3018"/>
                    <a:pt x="2014" y="2995"/>
                    <a:pt x="2133" y="2947"/>
                  </a:cubicBezTo>
                  <a:cubicBezTo>
                    <a:pt x="2250" y="2901"/>
                    <a:pt x="2354" y="2839"/>
                    <a:pt x="2444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2307" y="1344"/>
              <a:ext cx="627" cy="665"/>
            </a:xfrm>
            <a:custGeom>
              <a:avLst/>
              <a:gdLst>
                <a:gd name="T0" fmla="*/ 1491 w 3586"/>
                <a:gd name="T1" fmla="*/ 790 h 3800"/>
                <a:gd name="T2" fmla="*/ 886 w 3586"/>
                <a:gd name="T3" fmla="*/ 892 h 3800"/>
                <a:gd name="T4" fmla="*/ 423 w 3586"/>
                <a:gd name="T5" fmla="*/ 1048 h 3800"/>
                <a:gd name="T6" fmla="*/ 318 w 3586"/>
                <a:gd name="T7" fmla="*/ 1048 h 3800"/>
                <a:gd name="T8" fmla="*/ 318 w 3586"/>
                <a:gd name="T9" fmla="*/ 179 h 3800"/>
                <a:gd name="T10" fmla="*/ 910 w 3586"/>
                <a:gd name="T11" fmla="*/ 66 h 3800"/>
                <a:gd name="T12" fmla="*/ 1733 w 3586"/>
                <a:gd name="T13" fmla="*/ 0 h 3800"/>
                <a:gd name="T14" fmla="*/ 3150 w 3586"/>
                <a:gd name="T15" fmla="*/ 303 h 3800"/>
                <a:gd name="T16" fmla="*/ 3586 w 3586"/>
                <a:gd name="T17" fmla="*/ 1254 h 3800"/>
                <a:gd name="T18" fmla="*/ 3586 w 3586"/>
                <a:gd name="T19" fmla="*/ 3704 h 3800"/>
                <a:gd name="T20" fmla="*/ 2442 w 3586"/>
                <a:gd name="T21" fmla="*/ 3704 h 3800"/>
                <a:gd name="T22" fmla="*/ 2442 w 3586"/>
                <a:gd name="T23" fmla="*/ 3323 h 3800"/>
                <a:gd name="T24" fmla="*/ 2212 w 3586"/>
                <a:gd name="T25" fmla="*/ 3494 h 3800"/>
                <a:gd name="T26" fmla="*/ 1954 w 3586"/>
                <a:gd name="T27" fmla="*/ 3650 h 3800"/>
                <a:gd name="T28" fmla="*/ 1601 w 3586"/>
                <a:gd name="T29" fmla="*/ 3764 h 3800"/>
                <a:gd name="T30" fmla="*/ 1202 w 3586"/>
                <a:gd name="T31" fmla="*/ 3800 h 3800"/>
                <a:gd name="T32" fmla="*/ 346 w 3586"/>
                <a:gd name="T33" fmla="*/ 3482 h 3800"/>
                <a:gd name="T34" fmla="*/ 0 w 3586"/>
                <a:gd name="T35" fmla="*/ 2671 h 3800"/>
                <a:gd name="T36" fmla="*/ 176 w 3586"/>
                <a:gd name="T37" fmla="*/ 2026 h 3800"/>
                <a:gd name="T38" fmla="*/ 675 w 3586"/>
                <a:gd name="T39" fmla="*/ 1631 h 3800"/>
                <a:gd name="T40" fmla="*/ 1468 w 3586"/>
                <a:gd name="T41" fmla="*/ 1425 h 3800"/>
                <a:gd name="T42" fmla="*/ 2449 w 3586"/>
                <a:gd name="T43" fmla="*/ 1336 h 3800"/>
                <a:gd name="T44" fmla="*/ 2449 w 3586"/>
                <a:gd name="T45" fmla="*/ 1317 h 3800"/>
                <a:gd name="T46" fmla="*/ 2207 w 3586"/>
                <a:gd name="T47" fmla="*/ 903 h 3800"/>
                <a:gd name="T48" fmla="*/ 1491 w 3586"/>
                <a:gd name="T49" fmla="*/ 790 h 3800"/>
                <a:gd name="T50" fmla="*/ 2442 w 3586"/>
                <a:gd name="T51" fmla="*/ 2763 h 3800"/>
                <a:gd name="T52" fmla="*/ 2442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4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3 w 3586"/>
                <a:gd name="T67" fmla="*/ 2987 h 3800"/>
                <a:gd name="T68" fmla="*/ 1783 w 3586"/>
                <a:gd name="T69" fmla="*/ 3018 h 3800"/>
                <a:gd name="T70" fmla="*/ 2131 w 3586"/>
                <a:gd name="T71" fmla="*/ 2947 h 3800"/>
                <a:gd name="T72" fmla="*/ 2442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1491" y="790"/>
                  </a:moveTo>
                  <a:cubicBezTo>
                    <a:pt x="1302" y="790"/>
                    <a:pt x="1101" y="823"/>
                    <a:pt x="886" y="892"/>
                  </a:cubicBezTo>
                  <a:cubicBezTo>
                    <a:pt x="670" y="959"/>
                    <a:pt x="517" y="1012"/>
                    <a:pt x="423" y="1048"/>
                  </a:cubicBez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3" y="23"/>
                    <a:pt x="1458" y="0"/>
                    <a:pt x="1733" y="0"/>
                  </a:cubicBezTo>
                  <a:cubicBezTo>
                    <a:pt x="2387" y="0"/>
                    <a:pt x="2859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2" y="3704"/>
                    <a:pt x="2442" y="3704"/>
                    <a:pt x="2442" y="3704"/>
                  </a:cubicBezTo>
                  <a:cubicBezTo>
                    <a:pt x="2442" y="3323"/>
                    <a:pt x="2442" y="3323"/>
                    <a:pt x="2442" y="3323"/>
                  </a:cubicBezTo>
                  <a:cubicBezTo>
                    <a:pt x="2380" y="3370"/>
                    <a:pt x="2304" y="3426"/>
                    <a:pt x="2212" y="3494"/>
                  </a:cubicBezTo>
                  <a:cubicBezTo>
                    <a:pt x="2120" y="3560"/>
                    <a:pt x="2034" y="3612"/>
                    <a:pt x="1954" y="3650"/>
                  </a:cubicBezTo>
                  <a:cubicBezTo>
                    <a:pt x="1840" y="3701"/>
                    <a:pt x="1723" y="3739"/>
                    <a:pt x="1601" y="3764"/>
                  </a:cubicBezTo>
                  <a:cubicBezTo>
                    <a:pt x="1480" y="3788"/>
                    <a:pt x="1348" y="3800"/>
                    <a:pt x="1202" y="3800"/>
                  </a:cubicBezTo>
                  <a:cubicBezTo>
                    <a:pt x="861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59" y="1728"/>
                    <a:pt x="675" y="1631"/>
                  </a:cubicBezTo>
                  <a:cubicBezTo>
                    <a:pt x="887" y="1535"/>
                    <a:pt x="1152" y="1466"/>
                    <a:pt x="1468" y="1425"/>
                  </a:cubicBezTo>
                  <a:cubicBezTo>
                    <a:pt x="1783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4" y="828"/>
                    <a:pt x="1807" y="790"/>
                    <a:pt x="1491" y="790"/>
                  </a:cubicBezTo>
                  <a:close/>
                  <a:moveTo>
                    <a:pt x="2442" y="2763"/>
                  </a:moveTo>
                  <a:cubicBezTo>
                    <a:pt x="2442" y="2014"/>
                    <a:pt x="2442" y="2014"/>
                    <a:pt x="2442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8" y="2090"/>
                    <a:pt x="1621" y="2116"/>
                    <a:pt x="1527" y="2146"/>
                  </a:cubicBezTo>
                  <a:cubicBezTo>
                    <a:pt x="1412" y="2182"/>
                    <a:pt x="1325" y="2235"/>
                    <a:pt x="1264" y="2304"/>
                  </a:cubicBezTo>
                  <a:cubicBezTo>
                    <a:pt x="1203" y="2373"/>
                    <a:pt x="1174" y="2463"/>
                    <a:pt x="1174" y="2577"/>
                  </a:cubicBezTo>
                  <a:cubicBezTo>
                    <a:pt x="1174" y="2651"/>
                    <a:pt x="1180" y="2712"/>
                    <a:pt x="1193" y="2760"/>
                  </a:cubicBezTo>
                  <a:cubicBezTo>
                    <a:pt x="1205" y="2806"/>
                    <a:pt x="1238" y="2850"/>
                    <a:pt x="1289" y="2893"/>
                  </a:cubicBezTo>
                  <a:cubicBezTo>
                    <a:pt x="1337" y="2936"/>
                    <a:pt x="1396" y="2967"/>
                    <a:pt x="1463" y="2987"/>
                  </a:cubicBezTo>
                  <a:cubicBezTo>
                    <a:pt x="1532" y="3008"/>
                    <a:pt x="1638" y="3018"/>
                    <a:pt x="1783" y="3018"/>
                  </a:cubicBezTo>
                  <a:cubicBezTo>
                    <a:pt x="1898" y="3018"/>
                    <a:pt x="2013" y="2995"/>
                    <a:pt x="2131" y="2947"/>
                  </a:cubicBezTo>
                  <a:cubicBezTo>
                    <a:pt x="2250" y="2901"/>
                    <a:pt x="2354" y="2839"/>
                    <a:pt x="2442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-166" y="657"/>
              <a:ext cx="2504" cy="1926"/>
            </a:xfrm>
            <a:custGeom>
              <a:avLst/>
              <a:gdLst>
                <a:gd name="T0" fmla="*/ 9239 w 14324"/>
                <a:gd name="T1" fmla="*/ 915 h 11013"/>
                <a:gd name="T2" fmla="*/ 3968 w 14324"/>
                <a:gd name="T3" fmla="*/ 232 h 11013"/>
                <a:gd name="T4" fmla="*/ 3969 w 14324"/>
                <a:gd name="T5" fmla="*/ 234 h 11013"/>
                <a:gd name="T6" fmla="*/ 8294 w 14324"/>
                <a:gd name="T7" fmla="*/ 800 h 11013"/>
                <a:gd name="T8" fmla="*/ 10916 w 14324"/>
                <a:gd name="T9" fmla="*/ 2561 h 11013"/>
                <a:gd name="T10" fmla="*/ 4631 w 14324"/>
                <a:gd name="T11" fmla="*/ 949 h 11013"/>
                <a:gd name="T12" fmla="*/ 5034 w 14324"/>
                <a:gd name="T13" fmla="*/ 1728 h 11013"/>
                <a:gd name="T14" fmla="*/ 1529 w 14324"/>
                <a:gd name="T15" fmla="*/ 3667 h 11013"/>
                <a:gd name="T16" fmla="*/ 5085 w 14324"/>
                <a:gd name="T17" fmla="*/ 10098 h 11013"/>
                <a:gd name="T18" fmla="*/ 10355 w 14324"/>
                <a:gd name="T19" fmla="*/ 10781 h 11013"/>
                <a:gd name="T20" fmla="*/ 10355 w 14324"/>
                <a:gd name="T21" fmla="*/ 10779 h 11013"/>
                <a:gd name="T22" fmla="*/ 6028 w 14324"/>
                <a:gd name="T23" fmla="*/ 10213 h 11013"/>
                <a:gd name="T24" fmla="*/ 3487 w 14324"/>
                <a:gd name="T25" fmla="*/ 8470 h 11013"/>
                <a:gd name="T26" fmla="*/ 9649 w 14324"/>
                <a:gd name="T27" fmla="*/ 10235 h 11013"/>
                <a:gd name="T28" fmla="*/ 9139 w 14324"/>
                <a:gd name="T29" fmla="*/ 9323 h 11013"/>
                <a:gd name="T30" fmla="*/ 12794 w 14324"/>
                <a:gd name="T31" fmla="*/ 7347 h 11013"/>
                <a:gd name="T32" fmla="*/ 9239 w 14324"/>
                <a:gd name="T33" fmla="*/ 915 h 11013"/>
                <a:gd name="T34" fmla="*/ 8989 w 14324"/>
                <a:gd name="T35" fmla="*/ 9152 h 11013"/>
                <a:gd name="T36" fmla="*/ 8398 w 14324"/>
                <a:gd name="T37" fmla="*/ 8001 h 11013"/>
                <a:gd name="T38" fmla="*/ 10169 w 14324"/>
                <a:gd name="T39" fmla="*/ 8001 h 11013"/>
                <a:gd name="T40" fmla="*/ 8989 w 14324"/>
                <a:gd name="T41" fmla="*/ 9152 h 11013"/>
                <a:gd name="T42" fmla="*/ 11293 w 14324"/>
                <a:gd name="T43" fmla="*/ 6150 h 11013"/>
                <a:gd name="T44" fmla="*/ 10950 w 14324"/>
                <a:gd name="T45" fmla="*/ 6535 h 11013"/>
                <a:gd name="T46" fmla="*/ 9529 w 14324"/>
                <a:gd name="T47" fmla="*/ 7437 h 11013"/>
                <a:gd name="T48" fmla="*/ 8355 w 14324"/>
                <a:gd name="T49" fmla="*/ 7822 h 11013"/>
                <a:gd name="T50" fmla="*/ 8347 w 14324"/>
                <a:gd name="T51" fmla="*/ 7824 h 11013"/>
                <a:gd name="T52" fmla="*/ 8303 w 14324"/>
                <a:gd name="T53" fmla="*/ 7834 h 11013"/>
                <a:gd name="T54" fmla="*/ 7822 w 14324"/>
                <a:gd name="T55" fmla="*/ 6950 h 11013"/>
                <a:gd name="T56" fmla="*/ 3418 w 14324"/>
                <a:gd name="T57" fmla="*/ 8235 h 11013"/>
                <a:gd name="T58" fmla="*/ 3262 w 14324"/>
                <a:gd name="T59" fmla="*/ 8281 h 11013"/>
                <a:gd name="T60" fmla="*/ 3237 w 14324"/>
                <a:gd name="T61" fmla="*/ 8248 h 11013"/>
                <a:gd name="T62" fmla="*/ 3043 w 14324"/>
                <a:gd name="T63" fmla="*/ 4863 h 11013"/>
                <a:gd name="T64" fmla="*/ 4725 w 14324"/>
                <a:gd name="T65" fmla="*/ 3604 h 11013"/>
                <a:gd name="T66" fmla="*/ 5852 w 14324"/>
                <a:gd name="T67" fmla="*/ 3235 h 11013"/>
                <a:gd name="T68" fmla="*/ 5895 w 14324"/>
                <a:gd name="T69" fmla="*/ 3227 h 11013"/>
                <a:gd name="T70" fmla="*/ 6430 w 14324"/>
                <a:gd name="T71" fmla="*/ 4154 h 11013"/>
                <a:gd name="T72" fmla="*/ 10977 w 14324"/>
                <a:gd name="T73" fmla="*/ 2761 h 11013"/>
                <a:gd name="T74" fmla="*/ 11076 w 14324"/>
                <a:gd name="T75" fmla="*/ 2732 h 11013"/>
                <a:gd name="T76" fmla="*/ 11100 w 14324"/>
                <a:gd name="T77" fmla="*/ 2766 h 11013"/>
                <a:gd name="T78" fmla="*/ 11293 w 14324"/>
                <a:gd name="T79" fmla="*/ 6150 h 1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24" h="11013">
                  <a:moveTo>
                    <a:pt x="9239" y="915"/>
                  </a:moveTo>
                  <a:cubicBezTo>
                    <a:pt x="7498" y="209"/>
                    <a:pt x="5612" y="0"/>
                    <a:pt x="3968" y="232"/>
                  </a:cubicBezTo>
                  <a:cubicBezTo>
                    <a:pt x="3969" y="234"/>
                    <a:pt x="3969" y="234"/>
                    <a:pt x="3969" y="234"/>
                  </a:cubicBezTo>
                  <a:cubicBezTo>
                    <a:pt x="5130" y="74"/>
                    <a:pt x="6866" y="222"/>
                    <a:pt x="8294" y="800"/>
                  </a:cubicBezTo>
                  <a:cubicBezTo>
                    <a:pt x="9384" y="1242"/>
                    <a:pt x="10248" y="1855"/>
                    <a:pt x="10916" y="2561"/>
                  </a:cubicBezTo>
                  <a:cubicBezTo>
                    <a:pt x="4631" y="949"/>
                    <a:pt x="4631" y="949"/>
                    <a:pt x="4631" y="949"/>
                  </a:cubicBezTo>
                  <a:cubicBezTo>
                    <a:pt x="5034" y="1728"/>
                    <a:pt x="5034" y="1728"/>
                    <a:pt x="5034" y="1728"/>
                  </a:cubicBezTo>
                  <a:cubicBezTo>
                    <a:pt x="3491" y="1995"/>
                    <a:pt x="2258" y="2650"/>
                    <a:pt x="1529" y="3667"/>
                  </a:cubicBezTo>
                  <a:cubicBezTo>
                    <a:pt x="0" y="5803"/>
                    <a:pt x="1591" y="8683"/>
                    <a:pt x="5085" y="10098"/>
                  </a:cubicBezTo>
                  <a:cubicBezTo>
                    <a:pt x="6826" y="10804"/>
                    <a:pt x="8712" y="11013"/>
                    <a:pt x="10355" y="10781"/>
                  </a:cubicBezTo>
                  <a:cubicBezTo>
                    <a:pt x="10355" y="10779"/>
                    <a:pt x="10355" y="10779"/>
                    <a:pt x="10355" y="10779"/>
                  </a:cubicBezTo>
                  <a:cubicBezTo>
                    <a:pt x="9195" y="10939"/>
                    <a:pt x="7458" y="10791"/>
                    <a:pt x="6028" y="10213"/>
                  </a:cubicBezTo>
                  <a:cubicBezTo>
                    <a:pt x="4940" y="9772"/>
                    <a:pt x="4075" y="9158"/>
                    <a:pt x="3487" y="8470"/>
                  </a:cubicBezTo>
                  <a:cubicBezTo>
                    <a:pt x="9649" y="10235"/>
                    <a:pt x="9649" y="10235"/>
                    <a:pt x="9649" y="10235"/>
                  </a:cubicBezTo>
                  <a:cubicBezTo>
                    <a:pt x="9139" y="9323"/>
                    <a:pt x="9139" y="9323"/>
                    <a:pt x="9139" y="9323"/>
                  </a:cubicBezTo>
                  <a:cubicBezTo>
                    <a:pt x="10682" y="9056"/>
                    <a:pt x="12066" y="8363"/>
                    <a:pt x="12794" y="7347"/>
                  </a:cubicBezTo>
                  <a:cubicBezTo>
                    <a:pt x="14324" y="5210"/>
                    <a:pt x="12733" y="2330"/>
                    <a:pt x="9239" y="915"/>
                  </a:cubicBezTo>
                  <a:close/>
                  <a:moveTo>
                    <a:pt x="8989" y="9152"/>
                  </a:moveTo>
                  <a:cubicBezTo>
                    <a:pt x="8398" y="8001"/>
                    <a:pt x="8398" y="8001"/>
                    <a:pt x="8398" y="8001"/>
                  </a:cubicBezTo>
                  <a:cubicBezTo>
                    <a:pt x="10169" y="8001"/>
                    <a:pt x="10169" y="8001"/>
                    <a:pt x="10169" y="8001"/>
                  </a:cubicBezTo>
                  <a:lnTo>
                    <a:pt x="8989" y="9152"/>
                  </a:lnTo>
                  <a:close/>
                  <a:moveTo>
                    <a:pt x="11293" y="6150"/>
                  </a:moveTo>
                  <a:cubicBezTo>
                    <a:pt x="11201" y="6277"/>
                    <a:pt x="11085" y="6407"/>
                    <a:pt x="10950" y="6535"/>
                  </a:cubicBezTo>
                  <a:cubicBezTo>
                    <a:pt x="10580" y="6905"/>
                    <a:pt x="10101" y="7210"/>
                    <a:pt x="9529" y="7437"/>
                  </a:cubicBezTo>
                  <a:cubicBezTo>
                    <a:pt x="9149" y="7603"/>
                    <a:pt x="8742" y="7736"/>
                    <a:pt x="8355" y="7822"/>
                  </a:cubicBezTo>
                  <a:cubicBezTo>
                    <a:pt x="8352" y="7822"/>
                    <a:pt x="8350" y="7824"/>
                    <a:pt x="8347" y="7824"/>
                  </a:cubicBezTo>
                  <a:cubicBezTo>
                    <a:pt x="8303" y="7834"/>
                    <a:pt x="8303" y="7834"/>
                    <a:pt x="8303" y="7834"/>
                  </a:cubicBezTo>
                  <a:cubicBezTo>
                    <a:pt x="7822" y="6950"/>
                    <a:pt x="7822" y="6950"/>
                    <a:pt x="7822" y="6950"/>
                  </a:cubicBezTo>
                  <a:cubicBezTo>
                    <a:pt x="3418" y="8235"/>
                    <a:pt x="3418" y="8235"/>
                    <a:pt x="3418" y="8235"/>
                  </a:cubicBezTo>
                  <a:cubicBezTo>
                    <a:pt x="3262" y="8281"/>
                    <a:pt x="3262" y="8281"/>
                    <a:pt x="3262" y="8281"/>
                  </a:cubicBezTo>
                  <a:cubicBezTo>
                    <a:pt x="3237" y="8248"/>
                    <a:pt x="3237" y="8248"/>
                    <a:pt x="3237" y="8248"/>
                  </a:cubicBezTo>
                  <a:cubicBezTo>
                    <a:pt x="2394" y="7103"/>
                    <a:pt x="2324" y="5869"/>
                    <a:pt x="3043" y="4863"/>
                  </a:cubicBezTo>
                  <a:cubicBezTo>
                    <a:pt x="3418" y="4340"/>
                    <a:pt x="4001" y="3904"/>
                    <a:pt x="4725" y="3604"/>
                  </a:cubicBezTo>
                  <a:cubicBezTo>
                    <a:pt x="5085" y="3444"/>
                    <a:pt x="5464" y="3321"/>
                    <a:pt x="5852" y="3235"/>
                  </a:cubicBezTo>
                  <a:cubicBezTo>
                    <a:pt x="5895" y="3227"/>
                    <a:pt x="5895" y="3227"/>
                    <a:pt x="5895" y="3227"/>
                  </a:cubicBezTo>
                  <a:cubicBezTo>
                    <a:pt x="6430" y="4154"/>
                    <a:pt x="6430" y="4154"/>
                    <a:pt x="6430" y="4154"/>
                  </a:cubicBezTo>
                  <a:cubicBezTo>
                    <a:pt x="10977" y="2761"/>
                    <a:pt x="10977" y="2761"/>
                    <a:pt x="10977" y="2761"/>
                  </a:cubicBezTo>
                  <a:cubicBezTo>
                    <a:pt x="11076" y="2732"/>
                    <a:pt x="11076" y="2732"/>
                    <a:pt x="11076" y="2732"/>
                  </a:cubicBezTo>
                  <a:cubicBezTo>
                    <a:pt x="11100" y="2766"/>
                    <a:pt x="11100" y="2766"/>
                    <a:pt x="11100" y="2766"/>
                  </a:cubicBezTo>
                  <a:cubicBezTo>
                    <a:pt x="11943" y="3912"/>
                    <a:pt x="12012" y="5144"/>
                    <a:pt x="11293" y="6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79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548528" y="719503"/>
            <a:ext cx="5061163" cy="5059408"/>
          </a:xfrm>
          <a:prstGeom prst="ellipse">
            <a:avLst/>
          </a:prstGeom>
          <a:solidFill>
            <a:schemeClr val="accent6">
              <a:lumMod val="40000"/>
              <a:lumOff val="60000"/>
              <a:alpha val="2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AU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7" name="Freeform 5"/>
          <p:cNvSpPr>
            <a:spLocks/>
          </p:cNvSpPr>
          <p:nvPr userDrawn="1"/>
        </p:nvSpPr>
        <p:spPr bwMode="auto">
          <a:xfrm>
            <a:off x="548528" y="719503"/>
            <a:ext cx="5061163" cy="5059408"/>
          </a:xfrm>
          <a:prstGeom prst="ellipse">
            <a:avLst/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AU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Freeform 5"/>
          <p:cNvSpPr>
            <a:spLocks/>
          </p:cNvSpPr>
          <p:nvPr userDrawn="1"/>
        </p:nvSpPr>
        <p:spPr bwMode="auto">
          <a:xfrm>
            <a:off x="548528" y="719503"/>
            <a:ext cx="5061163" cy="5059408"/>
          </a:xfrm>
          <a:prstGeom prst="ellipse">
            <a:avLst/>
          </a:prstGeom>
          <a:solidFill>
            <a:schemeClr val="accent6">
              <a:alpha val="2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AU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911115" y="1089960"/>
            <a:ext cx="4335989" cy="4334483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/>
            <a:endParaRPr lang="en-AU" sz="2800" kern="0" dirty="0">
              <a:solidFill>
                <a:schemeClr val="tx1">
                  <a:lumMod val="95000"/>
                  <a:lumOff val="5000"/>
                </a:schemeClr>
              </a:solidFill>
              <a:latin typeface="Helvetica" panose="020B0500000000000000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1B45F-83E6-41DD-81FE-3D61A413912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aarnet.edu.au </a:t>
            </a:r>
            <a:r>
              <a:rPr lang="en-AU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152001" y="1077947"/>
            <a:ext cx="4127500" cy="369332"/>
          </a:xfrm>
        </p:spPr>
        <p:txBody>
          <a:bodyPr anchor="ctr" anchorCtr="0">
            <a:spAutoFit/>
          </a:bodyPr>
          <a:lstStyle>
            <a:lvl1pPr>
              <a:spcBef>
                <a:spcPts val="0"/>
              </a:spcBef>
              <a:defRPr sz="26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 item 1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152001" y="3725201"/>
            <a:ext cx="4127500" cy="369332"/>
          </a:xfrm>
        </p:spPr>
        <p:txBody>
          <a:bodyPr anchor="ctr" anchorCtr="0">
            <a:spAutoFit/>
          </a:bodyPr>
          <a:lstStyle>
            <a:lvl1pPr>
              <a:spcBef>
                <a:spcPts val="0"/>
              </a:spcBef>
              <a:defRPr sz="26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 item 3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152001" y="5048827"/>
            <a:ext cx="4127500" cy="369332"/>
          </a:xfrm>
        </p:spPr>
        <p:txBody>
          <a:bodyPr anchor="ctr" anchorCtr="0">
            <a:spAutoFit/>
          </a:bodyPr>
          <a:lstStyle>
            <a:lvl1pPr>
              <a:spcBef>
                <a:spcPts val="0"/>
              </a:spcBef>
              <a:defRPr sz="26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 item 4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7152001" y="2401574"/>
            <a:ext cx="4127500" cy="369332"/>
          </a:xfrm>
        </p:spPr>
        <p:txBody>
          <a:bodyPr anchor="ctr" anchorCtr="0">
            <a:spAutoFit/>
          </a:bodyPr>
          <a:lstStyle>
            <a:lvl1pPr>
              <a:spcBef>
                <a:spcPts val="0"/>
              </a:spcBef>
              <a:defRPr sz="26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 item 2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7151999" y="1911165"/>
            <a:ext cx="4127501" cy="26524"/>
          </a:xfrm>
          <a:solidFill>
            <a:schemeClr val="accent1"/>
          </a:solidFill>
          <a:ln w="3175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800" b="0">
                <a:noFill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5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7151999" y="3234791"/>
            <a:ext cx="4127501" cy="26524"/>
          </a:xfrm>
          <a:solidFill>
            <a:schemeClr val="accent1"/>
          </a:solidFill>
          <a:ln w="3175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800" b="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7151999" y="4558418"/>
            <a:ext cx="4127501" cy="26524"/>
          </a:xfrm>
          <a:solidFill>
            <a:schemeClr val="accent1"/>
          </a:solidFill>
          <a:ln w="3175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800" b="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3" name="Group 42"/>
          <p:cNvGrpSpPr>
            <a:grpSpLocks noChangeAspect="1"/>
          </p:cNvGrpSpPr>
          <p:nvPr userDrawn="1"/>
        </p:nvGrpSpPr>
        <p:grpSpPr bwMode="auto">
          <a:xfrm>
            <a:off x="1343035" y="2696408"/>
            <a:ext cx="3450947" cy="1121587"/>
            <a:chOff x="-166" y="657"/>
            <a:chExt cx="5926" cy="1926"/>
          </a:xfrm>
          <a:solidFill>
            <a:schemeClr val="tx1"/>
          </a:solidFill>
        </p:grpSpPr>
        <p:sp>
          <p:nvSpPr>
            <p:cNvPr id="44" name="Freeform 5"/>
            <p:cNvSpPr>
              <a:spLocks/>
            </p:cNvSpPr>
            <p:nvPr userDrawn="1"/>
          </p:nvSpPr>
          <p:spPr bwMode="auto">
            <a:xfrm>
              <a:off x="5367" y="1187"/>
              <a:ext cx="393" cy="818"/>
            </a:xfrm>
            <a:custGeom>
              <a:avLst/>
              <a:gdLst>
                <a:gd name="T0" fmla="*/ 2250 w 2250"/>
                <a:gd name="T1" fmla="*/ 4035 h 4678"/>
                <a:gd name="T2" fmla="*/ 2250 w 2250"/>
                <a:gd name="T3" fmla="*/ 4576 h 4678"/>
                <a:gd name="T4" fmla="*/ 1881 w 2250"/>
                <a:gd name="T5" fmla="*/ 4649 h 4678"/>
                <a:gd name="T6" fmla="*/ 1524 w 2250"/>
                <a:gd name="T7" fmla="*/ 4678 h 4678"/>
                <a:gd name="T8" fmla="*/ 692 w 2250"/>
                <a:gd name="T9" fmla="*/ 4384 h 4678"/>
                <a:gd name="T10" fmla="*/ 407 w 2250"/>
                <a:gd name="T11" fmla="*/ 3438 h 4678"/>
                <a:gd name="T12" fmla="*/ 407 w 2250"/>
                <a:gd name="T13" fmla="*/ 1535 h 4678"/>
                <a:gd name="T14" fmla="*/ 0 w 2250"/>
                <a:gd name="T15" fmla="*/ 1535 h 4678"/>
                <a:gd name="T16" fmla="*/ 0 w 2250"/>
                <a:gd name="T17" fmla="*/ 1025 h 4678"/>
                <a:gd name="T18" fmla="*/ 407 w 2250"/>
                <a:gd name="T19" fmla="*/ 1025 h 4678"/>
                <a:gd name="T20" fmla="*/ 407 w 2250"/>
                <a:gd name="T21" fmla="*/ 0 h 4678"/>
                <a:gd name="T22" fmla="*/ 1011 w 2250"/>
                <a:gd name="T23" fmla="*/ 0 h 4678"/>
                <a:gd name="T24" fmla="*/ 1011 w 2250"/>
                <a:gd name="T25" fmla="*/ 1025 h 4678"/>
                <a:gd name="T26" fmla="*/ 2250 w 2250"/>
                <a:gd name="T27" fmla="*/ 1025 h 4678"/>
                <a:gd name="T28" fmla="*/ 2250 w 2250"/>
                <a:gd name="T29" fmla="*/ 1535 h 4678"/>
                <a:gd name="T30" fmla="*/ 1011 w 2250"/>
                <a:gd name="T31" fmla="*/ 1535 h 4678"/>
                <a:gd name="T32" fmla="*/ 1011 w 2250"/>
                <a:gd name="T33" fmla="*/ 3169 h 4678"/>
                <a:gd name="T34" fmla="*/ 1024 w 2250"/>
                <a:gd name="T35" fmla="*/ 3610 h 4678"/>
                <a:gd name="T36" fmla="*/ 1113 w 2250"/>
                <a:gd name="T37" fmla="*/ 3907 h 4678"/>
                <a:gd name="T38" fmla="*/ 1307 w 2250"/>
                <a:gd name="T39" fmla="*/ 4094 h 4678"/>
                <a:gd name="T40" fmla="*/ 1682 w 2250"/>
                <a:gd name="T41" fmla="*/ 4153 h 4678"/>
                <a:gd name="T42" fmla="*/ 1988 w 2250"/>
                <a:gd name="T43" fmla="*/ 4111 h 4678"/>
                <a:gd name="T44" fmla="*/ 2219 w 2250"/>
                <a:gd name="T45" fmla="*/ 4035 h 4678"/>
                <a:gd name="T46" fmla="*/ 2250 w 2250"/>
                <a:gd name="T47" fmla="*/ 4035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50" h="4678">
                  <a:moveTo>
                    <a:pt x="2250" y="4035"/>
                  </a:moveTo>
                  <a:cubicBezTo>
                    <a:pt x="2250" y="4576"/>
                    <a:pt x="2250" y="4576"/>
                    <a:pt x="2250" y="4576"/>
                  </a:cubicBezTo>
                  <a:cubicBezTo>
                    <a:pt x="2138" y="4606"/>
                    <a:pt x="2015" y="4631"/>
                    <a:pt x="1881" y="4649"/>
                  </a:cubicBezTo>
                  <a:cubicBezTo>
                    <a:pt x="1748" y="4669"/>
                    <a:pt x="1628" y="4678"/>
                    <a:pt x="1524" y="4678"/>
                  </a:cubicBezTo>
                  <a:cubicBezTo>
                    <a:pt x="1159" y="4678"/>
                    <a:pt x="881" y="4580"/>
                    <a:pt x="692" y="4384"/>
                  </a:cubicBezTo>
                  <a:cubicBezTo>
                    <a:pt x="500" y="4186"/>
                    <a:pt x="407" y="3872"/>
                    <a:pt x="407" y="3438"/>
                  </a:cubicBezTo>
                  <a:cubicBezTo>
                    <a:pt x="407" y="1535"/>
                    <a:pt x="407" y="1535"/>
                    <a:pt x="407" y="1535"/>
                  </a:cubicBezTo>
                  <a:cubicBezTo>
                    <a:pt x="0" y="1535"/>
                    <a:pt x="0" y="1535"/>
                    <a:pt x="0" y="1535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07" y="1025"/>
                    <a:pt x="407" y="1025"/>
                    <a:pt x="407" y="1025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1011" y="0"/>
                    <a:pt x="1011" y="0"/>
                    <a:pt x="1011" y="0"/>
                  </a:cubicBezTo>
                  <a:cubicBezTo>
                    <a:pt x="1011" y="1025"/>
                    <a:pt x="1011" y="1025"/>
                    <a:pt x="1011" y="1025"/>
                  </a:cubicBezTo>
                  <a:cubicBezTo>
                    <a:pt x="2250" y="1025"/>
                    <a:pt x="2250" y="1025"/>
                    <a:pt x="2250" y="1025"/>
                  </a:cubicBezTo>
                  <a:cubicBezTo>
                    <a:pt x="2250" y="1535"/>
                    <a:pt x="2250" y="1535"/>
                    <a:pt x="2250" y="1535"/>
                  </a:cubicBezTo>
                  <a:cubicBezTo>
                    <a:pt x="1011" y="1535"/>
                    <a:pt x="1011" y="1535"/>
                    <a:pt x="1011" y="1535"/>
                  </a:cubicBezTo>
                  <a:cubicBezTo>
                    <a:pt x="1011" y="3169"/>
                    <a:pt x="1011" y="3169"/>
                    <a:pt x="1011" y="3169"/>
                  </a:cubicBezTo>
                  <a:cubicBezTo>
                    <a:pt x="1011" y="3357"/>
                    <a:pt x="1016" y="3503"/>
                    <a:pt x="1024" y="3610"/>
                  </a:cubicBezTo>
                  <a:cubicBezTo>
                    <a:pt x="1032" y="3716"/>
                    <a:pt x="1062" y="3814"/>
                    <a:pt x="1113" y="3907"/>
                  </a:cubicBezTo>
                  <a:cubicBezTo>
                    <a:pt x="1161" y="3992"/>
                    <a:pt x="1225" y="4055"/>
                    <a:pt x="1307" y="4094"/>
                  </a:cubicBezTo>
                  <a:cubicBezTo>
                    <a:pt x="1388" y="4134"/>
                    <a:pt x="1515" y="4153"/>
                    <a:pt x="1682" y="4153"/>
                  </a:cubicBezTo>
                  <a:cubicBezTo>
                    <a:pt x="1779" y="4153"/>
                    <a:pt x="1883" y="4140"/>
                    <a:pt x="1988" y="4111"/>
                  </a:cubicBezTo>
                  <a:cubicBezTo>
                    <a:pt x="2095" y="4081"/>
                    <a:pt x="2173" y="4055"/>
                    <a:pt x="2219" y="4035"/>
                  </a:cubicBezTo>
                  <a:lnTo>
                    <a:pt x="2250" y="40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45" name="Freeform 6"/>
            <p:cNvSpPr>
              <a:spLocks noEditPoints="1"/>
            </p:cNvSpPr>
            <p:nvPr userDrawn="1"/>
          </p:nvSpPr>
          <p:spPr bwMode="auto">
            <a:xfrm>
              <a:off x="4777" y="1350"/>
              <a:ext cx="569" cy="656"/>
            </a:xfrm>
            <a:custGeom>
              <a:avLst/>
              <a:gdLst>
                <a:gd name="T0" fmla="*/ 480 w 3253"/>
                <a:gd name="T1" fmla="*/ 515 h 3755"/>
                <a:gd name="T2" fmla="*/ 1742 w 3253"/>
                <a:gd name="T3" fmla="*/ 0 h 3755"/>
                <a:gd name="T4" fmla="*/ 2862 w 3253"/>
                <a:gd name="T5" fmla="*/ 424 h 3755"/>
                <a:gd name="T6" fmla="*/ 3253 w 3253"/>
                <a:gd name="T7" fmla="*/ 1627 h 3755"/>
                <a:gd name="T8" fmla="*/ 3253 w 3253"/>
                <a:gd name="T9" fmla="*/ 1955 h 3755"/>
                <a:gd name="T10" fmla="*/ 612 w 3253"/>
                <a:gd name="T11" fmla="*/ 1955 h 3755"/>
                <a:gd name="T12" fmla="*/ 712 w 3253"/>
                <a:gd name="T13" fmla="*/ 2527 h 3755"/>
                <a:gd name="T14" fmla="*/ 984 w 3253"/>
                <a:gd name="T15" fmla="*/ 2926 h 3755"/>
                <a:gd name="T16" fmla="*/ 1380 w 3253"/>
                <a:gd name="T17" fmla="*/ 3156 h 3755"/>
                <a:gd name="T18" fmla="*/ 1886 w 3253"/>
                <a:gd name="T19" fmla="*/ 3232 h 3755"/>
                <a:gd name="T20" fmla="*/ 2621 w 3253"/>
                <a:gd name="T21" fmla="*/ 3085 h 3755"/>
                <a:gd name="T22" fmla="*/ 3148 w 3253"/>
                <a:gd name="T23" fmla="*/ 2796 h 3755"/>
                <a:gd name="T24" fmla="*/ 3181 w 3253"/>
                <a:gd name="T25" fmla="*/ 2796 h 3755"/>
                <a:gd name="T26" fmla="*/ 3181 w 3253"/>
                <a:gd name="T27" fmla="*/ 3454 h 3755"/>
                <a:gd name="T28" fmla="*/ 2559 w 3253"/>
                <a:gd name="T29" fmla="*/ 3670 h 3755"/>
                <a:gd name="T30" fmla="*/ 1891 w 3253"/>
                <a:gd name="T31" fmla="*/ 3755 h 3755"/>
                <a:gd name="T32" fmla="*/ 500 w 3253"/>
                <a:gd name="T33" fmla="*/ 3274 h 3755"/>
                <a:gd name="T34" fmla="*/ 0 w 3253"/>
                <a:gd name="T35" fmla="*/ 1907 h 3755"/>
                <a:gd name="T36" fmla="*/ 480 w 3253"/>
                <a:gd name="T37" fmla="*/ 515 h 3755"/>
                <a:gd name="T38" fmla="*/ 2670 w 3253"/>
                <a:gd name="T39" fmla="*/ 1491 h 3755"/>
                <a:gd name="T40" fmla="*/ 2430 w 3253"/>
                <a:gd name="T41" fmla="*/ 755 h 3755"/>
                <a:gd name="T42" fmla="*/ 1713 w 3253"/>
                <a:gd name="T43" fmla="*/ 495 h 3755"/>
                <a:gd name="T44" fmla="*/ 939 w 3253"/>
                <a:gd name="T45" fmla="*/ 780 h 3755"/>
                <a:gd name="T46" fmla="*/ 612 w 3253"/>
                <a:gd name="T47" fmla="*/ 1491 h 3755"/>
                <a:gd name="T48" fmla="*/ 2670 w 3253"/>
                <a:gd name="T49" fmla="*/ 1491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3" h="3755">
                  <a:moveTo>
                    <a:pt x="480" y="515"/>
                  </a:moveTo>
                  <a:cubicBezTo>
                    <a:pt x="799" y="171"/>
                    <a:pt x="1221" y="0"/>
                    <a:pt x="1742" y="0"/>
                  </a:cubicBezTo>
                  <a:cubicBezTo>
                    <a:pt x="2226" y="0"/>
                    <a:pt x="2598" y="141"/>
                    <a:pt x="2862" y="424"/>
                  </a:cubicBezTo>
                  <a:cubicBezTo>
                    <a:pt x="3123" y="706"/>
                    <a:pt x="3253" y="1107"/>
                    <a:pt x="3253" y="1627"/>
                  </a:cubicBezTo>
                  <a:cubicBezTo>
                    <a:pt x="3253" y="1955"/>
                    <a:pt x="3253" y="1955"/>
                    <a:pt x="3253" y="1955"/>
                  </a:cubicBezTo>
                  <a:cubicBezTo>
                    <a:pt x="612" y="1955"/>
                    <a:pt x="612" y="1955"/>
                    <a:pt x="612" y="1955"/>
                  </a:cubicBezTo>
                  <a:cubicBezTo>
                    <a:pt x="612" y="2173"/>
                    <a:pt x="645" y="2364"/>
                    <a:pt x="712" y="2527"/>
                  </a:cubicBezTo>
                  <a:cubicBezTo>
                    <a:pt x="778" y="2689"/>
                    <a:pt x="869" y="2822"/>
                    <a:pt x="984" y="2926"/>
                  </a:cubicBezTo>
                  <a:cubicBezTo>
                    <a:pt x="1096" y="3028"/>
                    <a:pt x="1227" y="3105"/>
                    <a:pt x="1380" y="3156"/>
                  </a:cubicBezTo>
                  <a:cubicBezTo>
                    <a:pt x="1532" y="3205"/>
                    <a:pt x="1701" y="3232"/>
                    <a:pt x="1886" y="3232"/>
                  </a:cubicBezTo>
                  <a:cubicBezTo>
                    <a:pt x="2129" y="3232"/>
                    <a:pt x="2374" y="3182"/>
                    <a:pt x="2621" y="3085"/>
                  </a:cubicBezTo>
                  <a:cubicBezTo>
                    <a:pt x="2866" y="2986"/>
                    <a:pt x="3042" y="2891"/>
                    <a:pt x="3148" y="2796"/>
                  </a:cubicBezTo>
                  <a:cubicBezTo>
                    <a:pt x="3181" y="2796"/>
                    <a:pt x="3181" y="2796"/>
                    <a:pt x="3181" y="2796"/>
                  </a:cubicBezTo>
                  <a:cubicBezTo>
                    <a:pt x="3181" y="3454"/>
                    <a:pt x="3181" y="3454"/>
                    <a:pt x="3181" y="3454"/>
                  </a:cubicBezTo>
                  <a:cubicBezTo>
                    <a:pt x="2977" y="3539"/>
                    <a:pt x="2769" y="3612"/>
                    <a:pt x="2559" y="3670"/>
                  </a:cubicBezTo>
                  <a:cubicBezTo>
                    <a:pt x="2346" y="3727"/>
                    <a:pt x="2124" y="3755"/>
                    <a:pt x="1891" y="3755"/>
                  </a:cubicBezTo>
                  <a:cubicBezTo>
                    <a:pt x="1296" y="3755"/>
                    <a:pt x="832" y="3595"/>
                    <a:pt x="500" y="3274"/>
                  </a:cubicBezTo>
                  <a:cubicBezTo>
                    <a:pt x="166" y="2954"/>
                    <a:pt x="0" y="2498"/>
                    <a:pt x="0" y="1907"/>
                  </a:cubicBezTo>
                  <a:cubicBezTo>
                    <a:pt x="0" y="1323"/>
                    <a:pt x="159" y="859"/>
                    <a:pt x="480" y="515"/>
                  </a:cubicBezTo>
                  <a:close/>
                  <a:moveTo>
                    <a:pt x="2670" y="1491"/>
                  </a:moveTo>
                  <a:cubicBezTo>
                    <a:pt x="2669" y="1173"/>
                    <a:pt x="2588" y="928"/>
                    <a:pt x="2430" y="755"/>
                  </a:cubicBezTo>
                  <a:cubicBezTo>
                    <a:pt x="2274" y="581"/>
                    <a:pt x="2034" y="495"/>
                    <a:pt x="1713" y="495"/>
                  </a:cubicBezTo>
                  <a:cubicBezTo>
                    <a:pt x="1389" y="495"/>
                    <a:pt x="1130" y="590"/>
                    <a:pt x="939" y="780"/>
                  </a:cubicBezTo>
                  <a:cubicBezTo>
                    <a:pt x="747" y="969"/>
                    <a:pt x="638" y="1207"/>
                    <a:pt x="612" y="1491"/>
                  </a:cubicBezTo>
                  <a:lnTo>
                    <a:pt x="2670" y="1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46" name="Freeform 7"/>
            <p:cNvSpPr>
              <a:spLocks/>
            </p:cNvSpPr>
            <p:nvPr userDrawn="1"/>
          </p:nvSpPr>
          <p:spPr bwMode="auto">
            <a:xfrm>
              <a:off x="4210" y="1350"/>
              <a:ext cx="524" cy="642"/>
            </a:xfrm>
            <a:custGeom>
              <a:avLst/>
              <a:gdLst>
                <a:gd name="T0" fmla="*/ 605 w 2995"/>
                <a:gd name="T1" fmla="*/ 497 h 3674"/>
                <a:gd name="T2" fmla="*/ 1188 w 2995"/>
                <a:gd name="T3" fmla="*/ 131 h 3674"/>
                <a:gd name="T4" fmla="*/ 1807 w 2995"/>
                <a:gd name="T5" fmla="*/ 0 h 3674"/>
                <a:gd name="T6" fmla="*/ 2691 w 2995"/>
                <a:gd name="T7" fmla="*/ 348 h 3674"/>
                <a:gd name="T8" fmla="*/ 2995 w 2995"/>
                <a:gd name="T9" fmla="*/ 1354 h 3674"/>
                <a:gd name="T10" fmla="*/ 2995 w 2995"/>
                <a:gd name="T11" fmla="*/ 3674 h 3674"/>
                <a:gd name="T12" fmla="*/ 2391 w 2995"/>
                <a:gd name="T13" fmla="*/ 3674 h 3674"/>
                <a:gd name="T14" fmla="*/ 2391 w 2995"/>
                <a:gd name="T15" fmla="*/ 1640 h 3674"/>
                <a:gd name="T16" fmla="*/ 2361 w 2995"/>
                <a:gd name="T17" fmla="*/ 1178 h 3674"/>
                <a:gd name="T18" fmla="*/ 2256 w 2995"/>
                <a:gd name="T19" fmla="*/ 841 h 3674"/>
                <a:gd name="T20" fmla="*/ 2026 w 2995"/>
                <a:gd name="T21" fmla="*/ 641 h 3674"/>
                <a:gd name="T22" fmla="*/ 1636 w 2995"/>
                <a:gd name="T23" fmla="*/ 575 h 3674"/>
                <a:gd name="T24" fmla="*/ 1121 w 2995"/>
                <a:gd name="T25" fmla="*/ 697 h 3674"/>
                <a:gd name="T26" fmla="*/ 605 w 2995"/>
                <a:gd name="T27" fmla="*/ 1007 h 3674"/>
                <a:gd name="T28" fmla="*/ 605 w 2995"/>
                <a:gd name="T29" fmla="*/ 3674 h 3674"/>
                <a:gd name="T30" fmla="*/ 0 w 2995"/>
                <a:gd name="T31" fmla="*/ 3674 h 3674"/>
                <a:gd name="T32" fmla="*/ 0 w 2995"/>
                <a:gd name="T33" fmla="*/ 95 h 3674"/>
                <a:gd name="T34" fmla="*/ 605 w 2995"/>
                <a:gd name="T35" fmla="*/ 95 h 3674"/>
                <a:gd name="T36" fmla="*/ 605 w 2995"/>
                <a:gd name="T37" fmla="*/ 497 h 3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5" h="3674">
                  <a:moveTo>
                    <a:pt x="605" y="497"/>
                  </a:moveTo>
                  <a:cubicBezTo>
                    <a:pt x="793" y="340"/>
                    <a:pt x="987" y="218"/>
                    <a:pt x="1188" y="131"/>
                  </a:cubicBezTo>
                  <a:cubicBezTo>
                    <a:pt x="1389" y="44"/>
                    <a:pt x="1595" y="0"/>
                    <a:pt x="1807" y="0"/>
                  </a:cubicBezTo>
                  <a:cubicBezTo>
                    <a:pt x="2193" y="0"/>
                    <a:pt x="2488" y="116"/>
                    <a:pt x="2691" y="348"/>
                  </a:cubicBezTo>
                  <a:cubicBezTo>
                    <a:pt x="2895" y="582"/>
                    <a:pt x="2995" y="916"/>
                    <a:pt x="2995" y="1354"/>
                  </a:cubicBezTo>
                  <a:cubicBezTo>
                    <a:pt x="2995" y="3674"/>
                    <a:pt x="2995" y="3674"/>
                    <a:pt x="2995" y="3674"/>
                  </a:cubicBezTo>
                  <a:cubicBezTo>
                    <a:pt x="2391" y="3674"/>
                    <a:pt x="2391" y="3674"/>
                    <a:pt x="2391" y="3674"/>
                  </a:cubicBezTo>
                  <a:cubicBezTo>
                    <a:pt x="2391" y="1640"/>
                    <a:pt x="2391" y="1640"/>
                    <a:pt x="2391" y="1640"/>
                  </a:cubicBezTo>
                  <a:cubicBezTo>
                    <a:pt x="2391" y="1476"/>
                    <a:pt x="2381" y="1323"/>
                    <a:pt x="2361" y="1178"/>
                  </a:cubicBezTo>
                  <a:cubicBezTo>
                    <a:pt x="2344" y="1035"/>
                    <a:pt x="2307" y="923"/>
                    <a:pt x="2256" y="841"/>
                  </a:cubicBezTo>
                  <a:cubicBezTo>
                    <a:pt x="2204" y="752"/>
                    <a:pt x="2126" y="684"/>
                    <a:pt x="2026" y="641"/>
                  </a:cubicBezTo>
                  <a:cubicBezTo>
                    <a:pt x="1925" y="597"/>
                    <a:pt x="1796" y="575"/>
                    <a:pt x="1636" y="575"/>
                  </a:cubicBezTo>
                  <a:cubicBezTo>
                    <a:pt x="1471" y="575"/>
                    <a:pt x="1298" y="617"/>
                    <a:pt x="1121" y="697"/>
                  </a:cubicBezTo>
                  <a:cubicBezTo>
                    <a:pt x="941" y="778"/>
                    <a:pt x="768" y="882"/>
                    <a:pt x="605" y="1007"/>
                  </a:cubicBezTo>
                  <a:cubicBezTo>
                    <a:pt x="605" y="3674"/>
                    <a:pt x="605" y="3674"/>
                    <a:pt x="605" y="3674"/>
                  </a:cubicBezTo>
                  <a:cubicBezTo>
                    <a:pt x="0" y="3674"/>
                    <a:pt x="0" y="3674"/>
                    <a:pt x="0" y="367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605" y="95"/>
                    <a:pt x="605" y="95"/>
                    <a:pt x="605" y="95"/>
                  </a:cubicBezTo>
                  <a:lnTo>
                    <a:pt x="605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47" name="Freeform 8"/>
            <p:cNvSpPr>
              <a:spLocks/>
            </p:cNvSpPr>
            <p:nvPr userDrawn="1"/>
          </p:nvSpPr>
          <p:spPr bwMode="auto">
            <a:xfrm>
              <a:off x="3679" y="1361"/>
              <a:ext cx="455" cy="631"/>
            </a:xfrm>
            <a:custGeom>
              <a:avLst/>
              <a:gdLst>
                <a:gd name="T0" fmla="*/ 2604 w 2604"/>
                <a:gd name="T1" fmla="*/ 14 h 3609"/>
                <a:gd name="T2" fmla="*/ 2604 w 2604"/>
                <a:gd name="T3" fmla="*/ 1116 h 3609"/>
                <a:gd name="T4" fmla="*/ 2502 w 2604"/>
                <a:gd name="T5" fmla="*/ 1116 h 3609"/>
                <a:gd name="T6" fmla="*/ 2267 w 2604"/>
                <a:gd name="T7" fmla="*/ 1077 h 3609"/>
                <a:gd name="T8" fmla="*/ 1995 w 2604"/>
                <a:gd name="T9" fmla="*/ 1063 h 3609"/>
                <a:gd name="T10" fmla="*/ 1563 w 2604"/>
                <a:gd name="T11" fmla="*/ 1096 h 3609"/>
                <a:gd name="T12" fmla="*/ 1158 w 2604"/>
                <a:gd name="T13" fmla="*/ 1205 h 3609"/>
                <a:gd name="T14" fmla="*/ 1158 w 2604"/>
                <a:gd name="T15" fmla="*/ 3609 h 3609"/>
                <a:gd name="T16" fmla="*/ 0 w 2604"/>
                <a:gd name="T17" fmla="*/ 3609 h 3609"/>
                <a:gd name="T18" fmla="*/ 0 w 2604"/>
                <a:gd name="T19" fmla="*/ 15 h 3609"/>
                <a:gd name="T20" fmla="*/ 1158 w 2604"/>
                <a:gd name="T21" fmla="*/ 15 h 3609"/>
                <a:gd name="T22" fmla="*/ 1158 w 2604"/>
                <a:gd name="T23" fmla="*/ 545 h 3609"/>
                <a:gd name="T24" fmla="*/ 1817 w 2604"/>
                <a:gd name="T25" fmla="*/ 109 h 3609"/>
                <a:gd name="T26" fmla="*/ 2334 w 2604"/>
                <a:gd name="T27" fmla="*/ 0 h 3609"/>
                <a:gd name="T28" fmla="*/ 2471 w 2604"/>
                <a:gd name="T29" fmla="*/ 4 h 3609"/>
                <a:gd name="T30" fmla="*/ 2604 w 2604"/>
                <a:gd name="T31" fmla="*/ 14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04" h="3609">
                  <a:moveTo>
                    <a:pt x="2604" y="14"/>
                  </a:moveTo>
                  <a:cubicBezTo>
                    <a:pt x="2604" y="1116"/>
                    <a:pt x="2604" y="1116"/>
                    <a:pt x="2604" y="1116"/>
                  </a:cubicBezTo>
                  <a:cubicBezTo>
                    <a:pt x="2502" y="1116"/>
                    <a:pt x="2502" y="1116"/>
                    <a:pt x="2502" y="1116"/>
                  </a:cubicBezTo>
                  <a:cubicBezTo>
                    <a:pt x="2454" y="1098"/>
                    <a:pt x="2375" y="1085"/>
                    <a:pt x="2267" y="1077"/>
                  </a:cubicBezTo>
                  <a:cubicBezTo>
                    <a:pt x="2158" y="1068"/>
                    <a:pt x="2067" y="1063"/>
                    <a:pt x="1995" y="1063"/>
                  </a:cubicBezTo>
                  <a:cubicBezTo>
                    <a:pt x="1832" y="1063"/>
                    <a:pt x="1687" y="1075"/>
                    <a:pt x="1563" y="1096"/>
                  </a:cubicBezTo>
                  <a:cubicBezTo>
                    <a:pt x="1437" y="1118"/>
                    <a:pt x="1302" y="1152"/>
                    <a:pt x="1158" y="1205"/>
                  </a:cubicBezTo>
                  <a:cubicBezTo>
                    <a:pt x="1158" y="3609"/>
                    <a:pt x="1158" y="3609"/>
                    <a:pt x="1158" y="3609"/>
                  </a:cubicBezTo>
                  <a:cubicBezTo>
                    <a:pt x="0" y="3609"/>
                    <a:pt x="0" y="3609"/>
                    <a:pt x="0" y="360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58" y="15"/>
                    <a:pt x="1158" y="15"/>
                    <a:pt x="1158" y="15"/>
                  </a:cubicBezTo>
                  <a:cubicBezTo>
                    <a:pt x="1158" y="545"/>
                    <a:pt x="1158" y="545"/>
                    <a:pt x="1158" y="545"/>
                  </a:cubicBezTo>
                  <a:cubicBezTo>
                    <a:pt x="1411" y="326"/>
                    <a:pt x="1632" y="181"/>
                    <a:pt x="1817" y="109"/>
                  </a:cubicBezTo>
                  <a:cubicBezTo>
                    <a:pt x="2005" y="37"/>
                    <a:pt x="2176" y="0"/>
                    <a:pt x="2334" y="0"/>
                  </a:cubicBezTo>
                  <a:cubicBezTo>
                    <a:pt x="2374" y="0"/>
                    <a:pt x="2420" y="2"/>
                    <a:pt x="2471" y="4"/>
                  </a:cubicBezTo>
                  <a:cubicBezTo>
                    <a:pt x="2522" y="7"/>
                    <a:pt x="2566" y="10"/>
                    <a:pt x="260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48" name="Freeform 9"/>
            <p:cNvSpPr>
              <a:spLocks noEditPoints="1"/>
            </p:cNvSpPr>
            <p:nvPr userDrawn="1"/>
          </p:nvSpPr>
          <p:spPr bwMode="auto">
            <a:xfrm>
              <a:off x="2981" y="1344"/>
              <a:ext cx="627" cy="665"/>
            </a:xfrm>
            <a:custGeom>
              <a:avLst/>
              <a:gdLst>
                <a:gd name="T0" fmla="*/ 423 w 3586"/>
                <a:gd name="T1" fmla="*/ 1048 h 3800"/>
                <a:gd name="T2" fmla="*/ 318 w 3586"/>
                <a:gd name="T3" fmla="*/ 1048 h 3800"/>
                <a:gd name="T4" fmla="*/ 318 w 3586"/>
                <a:gd name="T5" fmla="*/ 179 h 3800"/>
                <a:gd name="T6" fmla="*/ 910 w 3586"/>
                <a:gd name="T7" fmla="*/ 66 h 3800"/>
                <a:gd name="T8" fmla="*/ 1733 w 3586"/>
                <a:gd name="T9" fmla="*/ 0 h 3800"/>
                <a:gd name="T10" fmla="*/ 3150 w 3586"/>
                <a:gd name="T11" fmla="*/ 303 h 3800"/>
                <a:gd name="T12" fmla="*/ 3586 w 3586"/>
                <a:gd name="T13" fmla="*/ 1254 h 3800"/>
                <a:gd name="T14" fmla="*/ 3586 w 3586"/>
                <a:gd name="T15" fmla="*/ 3704 h 3800"/>
                <a:gd name="T16" fmla="*/ 2444 w 3586"/>
                <a:gd name="T17" fmla="*/ 3704 h 3800"/>
                <a:gd name="T18" fmla="*/ 2444 w 3586"/>
                <a:gd name="T19" fmla="*/ 3323 h 3800"/>
                <a:gd name="T20" fmla="*/ 2214 w 3586"/>
                <a:gd name="T21" fmla="*/ 3494 h 3800"/>
                <a:gd name="T22" fmla="*/ 1954 w 3586"/>
                <a:gd name="T23" fmla="*/ 3650 h 3800"/>
                <a:gd name="T24" fmla="*/ 1603 w 3586"/>
                <a:gd name="T25" fmla="*/ 3764 h 3800"/>
                <a:gd name="T26" fmla="*/ 1203 w 3586"/>
                <a:gd name="T27" fmla="*/ 3800 h 3800"/>
                <a:gd name="T28" fmla="*/ 346 w 3586"/>
                <a:gd name="T29" fmla="*/ 3482 h 3800"/>
                <a:gd name="T30" fmla="*/ 0 w 3586"/>
                <a:gd name="T31" fmla="*/ 2671 h 3800"/>
                <a:gd name="T32" fmla="*/ 176 w 3586"/>
                <a:gd name="T33" fmla="*/ 2026 h 3800"/>
                <a:gd name="T34" fmla="*/ 676 w 3586"/>
                <a:gd name="T35" fmla="*/ 1631 h 3800"/>
                <a:gd name="T36" fmla="*/ 1468 w 3586"/>
                <a:gd name="T37" fmla="*/ 1425 h 3800"/>
                <a:gd name="T38" fmla="*/ 2449 w 3586"/>
                <a:gd name="T39" fmla="*/ 1336 h 3800"/>
                <a:gd name="T40" fmla="*/ 2449 w 3586"/>
                <a:gd name="T41" fmla="*/ 1317 h 3800"/>
                <a:gd name="T42" fmla="*/ 2207 w 3586"/>
                <a:gd name="T43" fmla="*/ 903 h 3800"/>
                <a:gd name="T44" fmla="*/ 1493 w 3586"/>
                <a:gd name="T45" fmla="*/ 790 h 3800"/>
                <a:gd name="T46" fmla="*/ 886 w 3586"/>
                <a:gd name="T47" fmla="*/ 892 h 3800"/>
                <a:gd name="T48" fmla="*/ 423 w 3586"/>
                <a:gd name="T49" fmla="*/ 1048 h 3800"/>
                <a:gd name="T50" fmla="*/ 2444 w 3586"/>
                <a:gd name="T51" fmla="*/ 2763 h 3800"/>
                <a:gd name="T52" fmla="*/ 2444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3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5 w 3586"/>
                <a:gd name="T67" fmla="*/ 2987 h 3800"/>
                <a:gd name="T68" fmla="*/ 1784 w 3586"/>
                <a:gd name="T69" fmla="*/ 3018 h 3800"/>
                <a:gd name="T70" fmla="*/ 2133 w 3586"/>
                <a:gd name="T71" fmla="*/ 2947 h 3800"/>
                <a:gd name="T72" fmla="*/ 2444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423" y="1048"/>
                  </a:move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5" y="23"/>
                    <a:pt x="1458" y="0"/>
                    <a:pt x="1733" y="0"/>
                  </a:cubicBezTo>
                  <a:cubicBezTo>
                    <a:pt x="2388" y="0"/>
                    <a:pt x="2860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4" y="3704"/>
                    <a:pt x="2444" y="3704"/>
                    <a:pt x="2444" y="3704"/>
                  </a:cubicBezTo>
                  <a:cubicBezTo>
                    <a:pt x="2444" y="3323"/>
                    <a:pt x="2444" y="3323"/>
                    <a:pt x="2444" y="3323"/>
                  </a:cubicBezTo>
                  <a:cubicBezTo>
                    <a:pt x="2381" y="3370"/>
                    <a:pt x="2304" y="3426"/>
                    <a:pt x="2214" y="3494"/>
                  </a:cubicBezTo>
                  <a:cubicBezTo>
                    <a:pt x="2121" y="3560"/>
                    <a:pt x="2034" y="3612"/>
                    <a:pt x="1954" y="3650"/>
                  </a:cubicBezTo>
                  <a:cubicBezTo>
                    <a:pt x="1842" y="3701"/>
                    <a:pt x="1723" y="3739"/>
                    <a:pt x="1603" y="3764"/>
                  </a:cubicBezTo>
                  <a:cubicBezTo>
                    <a:pt x="1481" y="3788"/>
                    <a:pt x="1348" y="3800"/>
                    <a:pt x="1203" y="3800"/>
                  </a:cubicBezTo>
                  <a:cubicBezTo>
                    <a:pt x="862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61" y="1728"/>
                    <a:pt x="676" y="1631"/>
                  </a:cubicBezTo>
                  <a:cubicBezTo>
                    <a:pt x="889" y="1535"/>
                    <a:pt x="1152" y="1466"/>
                    <a:pt x="1468" y="1425"/>
                  </a:cubicBezTo>
                  <a:cubicBezTo>
                    <a:pt x="1784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6" y="828"/>
                    <a:pt x="1807" y="790"/>
                    <a:pt x="1493" y="790"/>
                  </a:cubicBezTo>
                  <a:cubicBezTo>
                    <a:pt x="1304" y="790"/>
                    <a:pt x="1101" y="823"/>
                    <a:pt x="886" y="892"/>
                  </a:cubicBezTo>
                  <a:cubicBezTo>
                    <a:pt x="672" y="959"/>
                    <a:pt x="517" y="1012"/>
                    <a:pt x="423" y="1048"/>
                  </a:cubicBezTo>
                  <a:close/>
                  <a:moveTo>
                    <a:pt x="2444" y="2763"/>
                  </a:moveTo>
                  <a:cubicBezTo>
                    <a:pt x="2444" y="2014"/>
                    <a:pt x="2444" y="2014"/>
                    <a:pt x="2444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9" y="2090"/>
                    <a:pt x="1621" y="2116"/>
                    <a:pt x="1527" y="2146"/>
                  </a:cubicBezTo>
                  <a:cubicBezTo>
                    <a:pt x="1414" y="2182"/>
                    <a:pt x="1325" y="2235"/>
                    <a:pt x="1264" y="2304"/>
                  </a:cubicBezTo>
                  <a:cubicBezTo>
                    <a:pt x="1205" y="2373"/>
                    <a:pt x="1173" y="2463"/>
                    <a:pt x="1173" y="2577"/>
                  </a:cubicBezTo>
                  <a:cubicBezTo>
                    <a:pt x="1173" y="2651"/>
                    <a:pt x="1180" y="2712"/>
                    <a:pt x="1193" y="2760"/>
                  </a:cubicBezTo>
                  <a:cubicBezTo>
                    <a:pt x="1206" y="2806"/>
                    <a:pt x="1238" y="2850"/>
                    <a:pt x="1289" y="2893"/>
                  </a:cubicBezTo>
                  <a:cubicBezTo>
                    <a:pt x="1338" y="2936"/>
                    <a:pt x="1396" y="2967"/>
                    <a:pt x="1465" y="2987"/>
                  </a:cubicBezTo>
                  <a:cubicBezTo>
                    <a:pt x="1532" y="3008"/>
                    <a:pt x="1638" y="3018"/>
                    <a:pt x="1784" y="3018"/>
                  </a:cubicBezTo>
                  <a:cubicBezTo>
                    <a:pt x="1898" y="3018"/>
                    <a:pt x="2014" y="2995"/>
                    <a:pt x="2133" y="2947"/>
                  </a:cubicBezTo>
                  <a:cubicBezTo>
                    <a:pt x="2250" y="2901"/>
                    <a:pt x="2354" y="2839"/>
                    <a:pt x="2444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49" name="Freeform 10"/>
            <p:cNvSpPr>
              <a:spLocks noEditPoints="1"/>
            </p:cNvSpPr>
            <p:nvPr userDrawn="1"/>
          </p:nvSpPr>
          <p:spPr bwMode="auto">
            <a:xfrm>
              <a:off x="2307" y="1344"/>
              <a:ext cx="627" cy="665"/>
            </a:xfrm>
            <a:custGeom>
              <a:avLst/>
              <a:gdLst>
                <a:gd name="T0" fmla="*/ 1491 w 3586"/>
                <a:gd name="T1" fmla="*/ 790 h 3800"/>
                <a:gd name="T2" fmla="*/ 886 w 3586"/>
                <a:gd name="T3" fmla="*/ 892 h 3800"/>
                <a:gd name="T4" fmla="*/ 423 w 3586"/>
                <a:gd name="T5" fmla="*/ 1048 h 3800"/>
                <a:gd name="T6" fmla="*/ 318 w 3586"/>
                <a:gd name="T7" fmla="*/ 1048 h 3800"/>
                <a:gd name="T8" fmla="*/ 318 w 3586"/>
                <a:gd name="T9" fmla="*/ 179 h 3800"/>
                <a:gd name="T10" fmla="*/ 910 w 3586"/>
                <a:gd name="T11" fmla="*/ 66 h 3800"/>
                <a:gd name="T12" fmla="*/ 1733 w 3586"/>
                <a:gd name="T13" fmla="*/ 0 h 3800"/>
                <a:gd name="T14" fmla="*/ 3150 w 3586"/>
                <a:gd name="T15" fmla="*/ 303 h 3800"/>
                <a:gd name="T16" fmla="*/ 3586 w 3586"/>
                <a:gd name="T17" fmla="*/ 1254 h 3800"/>
                <a:gd name="T18" fmla="*/ 3586 w 3586"/>
                <a:gd name="T19" fmla="*/ 3704 h 3800"/>
                <a:gd name="T20" fmla="*/ 2442 w 3586"/>
                <a:gd name="T21" fmla="*/ 3704 h 3800"/>
                <a:gd name="T22" fmla="*/ 2442 w 3586"/>
                <a:gd name="T23" fmla="*/ 3323 h 3800"/>
                <a:gd name="T24" fmla="*/ 2212 w 3586"/>
                <a:gd name="T25" fmla="*/ 3494 h 3800"/>
                <a:gd name="T26" fmla="*/ 1954 w 3586"/>
                <a:gd name="T27" fmla="*/ 3650 h 3800"/>
                <a:gd name="T28" fmla="*/ 1601 w 3586"/>
                <a:gd name="T29" fmla="*/ 3764 h 3800"/>
                <a:gd name="T30" fmla="*/ 1202 w 3586"/>
                <a:gd name="T31" fmla="*/ 3800 h 3800"/>
                <a:gd name="T32" fmla="*/ 346 w 3586"/>
                <a:gd name="T33" fmla="*/ 3482 h 3800"/>
                <a:gd name="T34" fmla="*/ 0 w 3586"/>
                <a:gd name="T35" fmla="*/ 2671 h 3800"/>
                <a:gd name="T36" fmla="*/ 176 w 3586"/>
                <a:gd name="T37" fmla="*/ 2026 h 3800"/>
                <a:gd name="T38" fmla="*/ 675 w 3586"/>
                <a:gd name="T39" fmla="*/ 1631 h 3800"/>
                <a:gd name="T40" fmla="*/ 1468 w 3586"/>
                <a:gd name="T41" fmla="*/ 1425 h 3800"/>
                <a:gd name="T42" fmla="*/ 2449 w 3586"/>
                <a:gd name="T43" fmla="*/ 1336 h 3800"/>
                <a:gd name="T44" fmla="*/ 2449 w 3586"/>
                <a:gd name="T45" fmla="*/ 1317 h 3800"/>
                <a:gd name="T46" fmla="*/ 2207 w 3586"/>
                <a:gd name="T47" fmla="*/ 903 h 3800"/>
                <a:gd name="T48" fmla="*/ 1491 w 3586"/>
                <a:gd name="T49" fmla="*/ 790 h 3800"/>
                <a:gd name="T50" fmla="*/ 2442 w 3586"/>
                <a:gd name="T51" fmla="*/ 2763 h 3800"/>
                <a:gd name="T52" fmla="*/ 2442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4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3 w 3586"/>
                <a:gd name="T67" fmla="*/ 2987 h 3800"/>
                <a:gd name="T68" fmla="*/ 1783 w 3586"/>
                <a:gd name="T69" fmla="*/ 3018 h 3800"/>
                <a:gd name="T70" fmla="*/ 2131 w 3586"/>
                <a:gd name="T71" fmla="*/ 2947 h 3800"/>
                <a:gd name="T72" fmla="*/ 2442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1491" y="790"/>
                  </a:moveTo>
                  <a:cubicBezTo>
                    <a:pt x="1302" y="790"/>
                    <a:pt x="1101" y="823"/>
                    <a:pt x="886" y="892"/>
                  </a:cubicBezTo>
                  <a:cubicBezTo>
                    <a:pt x="670" y="959"/>
                    <a:pt x="517" y="1012"/>
                    <a:pt x="423" y="1048"/>
                  </a:cubicBez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3" y="23"/>
                    <a:pt x="1458" y="0"/>
                    <a:pt x="1733" y="0"/>
                  </a:cubicBezTo>
                  <a:cubicBezTo>
                    <a:pt x="2387" y="0"/>
                    <a:pt x="2859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2" y="3704"/>
                    <a:pt x="2442" y="3704"/>
                    <a:pt x="2442" y="3704"/>
                  </a:cubicBezTo>
                  <a:cubicBezTo>
                    <a:pt x="2442" y="3323"/>
                    <a:pt x="2442" y="3323"/>
                    <a:pt x="2442" y="3323"/>
                  </a:cubicBezTo>
                  <a:cubicBezTo>
                    <a:pt x="2380" y="3370"/>
                    <a:pt x="2304" y="3426"/>
                    <a:pt x="2212" y="3494"/>
                  </a:cubicBezTo>
                  <a:cubicBezTo>
                    <a:pt x="2120" y="3560"/>
                    <a:pt x="2034" y="3612"/>
                    <a:pt x="1954" y="3650"/>
                  </a:cubicBezTo>
                  <a:cubicBezTo>
                    <a:pt x="1840" y="3701"/>
                    <a:pt x="1723" y="3739"/>
                    <a:pt x="1601" y="3764"/>
                  </a:cubicBezTo>
                  <a:cubicBezTo>
                    <a:pt x="1480" y="3788"/>
                    <a:pt x="1348" y="3800"/>
                    <a:pt x="1202" y="3800"/>
                  </a:cubicBezTo>
                  <a:cubicBezTo>
                    <a:pt x="861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59" y="1728"/>
                    <a:pt x="675" y="1631"/>
                  </a:cubicBezTo>
                  <a:cubicBezTo>
                    <a:pt x="887" y="1535"/>
                    <a:pt x="1152" y="1466"/>
                    <a:pt x="1468" y="1425"/>
                  </a:cubicBezTo>
                  <a:cubicBezTo>
                    <a:pt x="1783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4" y="828"/>
                    <a:pt x="1807" y="790"/>
                    <a:pt x="1491" y="790"/>
                  </a:cubicBezTo>
                  <a:close/>
                  <a:moveTo>
                    <a:pt x="2442" y="2763"/>
                  </a:moveTo>
                  <a:cubicBezTo>
                    <a:pt x="2442" y="2014"/>
                    <a:pt x="2442" y="2014"/>
                    <a:pt x="2442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8" y="2090"/>
                    <a:pt x="1621" y="2116"/>
                    <a:pt x="1527" y="2146"/>
                  </a:cubicBezTo>
                  <a:cubicBezTo>
                    <a:pt x="1412" y="2182"/>
                    <a:pt x="1325" y="2235"/>
                    <a:pt x="1264" y="2304"/>
                  </a:cubicBezTo>
                  <a:cubicBezTo>
                    <a:pt x="1203" y="2373"/>
                    <a:pt x="1174" y="2463"/>
                    <a:pt x="1174" y="2577"/>
                  </a:cubicBezTo>
                  <a:cubicBezTo>
                    <a:pt x="1174" y="2651"/>
                    <a:pt x="1180" y="2712"/>
                    <a:pt x="1193" y="2760"/>
                  </a:cubicBezTo>
                  <a:cubicBezTo>
                    <a:pt x="1205" y="2806"/>
                    <a:pt x="1238" y="2850"/>
                    <a:pt x="1289" y="2893"/>
                  </a:cubicBezTo>
                  <a:cubicBezTo>
                    <a:pt x="1337" y="2936"/>
                    <a:pt x="1396" y="2967"/>
                    <a:pt x="1463" y="2987"/>
                  </a:cubicBezTo>
                  <a:cubicBezTo>
                    <a:pt x="1532" y="3008"/>
                    <a:pt x="1638" y="3018"/>
                    <a:pt x="1783" y="3018"/>
                  </a:cubicBezTo>
                  <a:cubicBezTo>
                    <a:pt x="1898" y="3018"/>
                    <a:pt x="2013" y="2995"/>
                    <a:pt x="2131" y="2947"/>
                  </a:cubicBezTo>
                  <a:cubicBezTo>
                    <a:pt x="2250" y="2901"/>
                    <a:pt x="2354" y="2839"/>
                    <a:pt x="2442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50" name="Freeform 11"/>
            <p:cNvSpPr>
              <a:spLocks noEditPoints="1"/>
            </p:cNvSpPr>
            <p:nvPr userDrawn="1"/>
          </p:nvSpPr>
          <p:spPr bwMode="auto">
            <a:xfrm>
              <a:off x="-166" y="657"/>
              <a:ext cx="2504" cy="1926"/>
            </a:xfrm>
            <a:custGeom>
              <a:avLst/>
              <a:gdLst>
                <a:gd name="T0" fmla="*/ 9239 w 14324"/>
                <a:gd name="T1" fmla="*/ 915 h 11013"/>
                <a:gd name="T2" fmla="*/ 3968 w 14324"/>
                <a:gd name="T3" fmla="*/ 232 h 11013"/>
                <a:gd name="T4" fmla="*/ 3969 w 14324"/>
                <a:gd name="T5" fmla="*/ 234 h 11013"/>
                <a:gd name="T6" fmla="*/ 8294 w 14324"/>
                <a:gd name="T7" fmla="*/ 800 h 11013"/>
                <a:gd name="T8" fmla="*/ 10916 w 14324"/>
                <a:gd name="T9" fmla="*/ 2561 h 11013"/>
                <a:gd name="T10" fmla="*/ 4631 w 14324"/>
                <a:gd name="T11" fmla="*/ 949 h 11013"/>
                <a:gd name="T12" fmla="*/ 5034 w 14324"/>
                <a:gd name="T13" fmla="*/ 1728 h 11013"/>
                <a:gd name="T14" fmla="*/ 1529 w 14324"/>
                <a:gd name="T15" fmla="*/ 3667 h 11013"/>
                <a:gd name="T16" fmla="*/ 5085 w 14324"/>
                <a:gd name="T17" fmla="*/ 10098 h 11013"/>
                <a:gd name="T18" fmla="*/ 10355 w 14324"/>
                <a:gd name="T19" fmla="*/ 10781 h 11013"/>
                <a:gd name="T20" fmla="*/ 10355 w 14324"/>
                <a:gd name="T21" fmla="*/ 10779 h 11013"/>
                <a:gd name="T22" fmla="*/ 6028 w 14324"/>
                <a:gd name="T23" fmla="*/ 10213 h 11013"/>
                <a:gd name="T24" fmla="*/ 3487 w 14324"/>
                <a:gd name="T25" fmla="*/ 8470 h 11013"/>
                <a:gd name="T26" fmla="*/ 9649 w 14324"/>
                <a:gd name="T27" fmla="*/ 10235 h 11013"/>
                <a:gd name="T28" fmla="*/ 9139 w 14324"/>
                <a:gd name="T29" fmla="*/ 9323 h 11013"/>
                <a:gd name="T30" fmla="*/ 12794 w 14324"/>
                <a:gd name="T31" fmla="*/ 7347 h 11013"/>
                <a:gd name="T32" fmla="*/ 9239 w 14324"/>
                <a:gd name="T33" fmla="*/ 915 h 11013"/>
                <a:gd name="T34" fmla="*/ 8989 w 14324"/>
                <a:gd name="T35" fmla="*/ 9152 h 11013"/>
                <a:gd name="T36" fmla="*/ 8398 w 14324"/>
                <a:gd name="T37" fmla="*/ 8001 h 11013"/>
                <a:gd name="T38" fmla="*/ 10169 w 14324"/>
                <a:gd name="T39" fmla="*/ 8001 h 11013"/>
                <a:gd name="T40" fmla="*/ 8989 w 14324"/>
                <a:gd name="T41" fmla="*/ 9152 h 11013"/>
                <a:gd name="T42" fmla="*/ 11293 w 14324"/>
                <a:gd name="T43" fmla="*/ 6150 h 11013"/>
                <a:gd name="T44" fmla="*/ 10950 w 14324"/>
                <a:gd name="T45" fmla="*/ 6535 h 11013"/>
                <a:gd name="T46" fmla="*/ 9529 w 14324"/>
                <a:gd name="T47" fmla="*/ 7437 h 11013"/>
                <a:gd name="T48" fmla="*/ 8355 w 14324"/>
                <a:gd name="T49" fmla="*/ 7822 h 11013"/>
                <a:gd name="T50" fmla="*/ 8347 w 14324"/>
                <a:gd name="T51" fmla="*/ 7824 h 11013"/>
                <a:gd name="T52" fmla="*/ 8303 w 14324"/>
                <a:gd name="T53" fmla="*/ 7834 h 11013"/>
                <a:gd name="T54" fmla="*/ 7822 w 14324"/>
                <a:gd name="T55" fmla="*/ 6950 h 11013"/>
                <a:gd name="T56" fmla="*/ 3418 w 14324"/>
                <a:gd name="T57" fmla="*/ 8235 h 11013"/>
                <a:gd name="T58" fmla="*/ 3262 w 14324"/>
                <a:gd name="T59" fmla="*/ 8281 h 11013"/>
                <a:gd name="T60" fmla="*/ 3237 w 14324"/>
                <a:gd name="T61" fmla="*/ 8248 h 11013"/>
                <a:gd name="T62" fmla="*/ 3043 w 14324"/>
                <a:gd name="T63" fmla="*/ 4863 h 11013"/>
                <a:gd name="T64" fmla="*/ 4725 w 14324"/>
                <a:gd name="T65" fmla="*/ 3604 h 11013"/>
                <a:gd name="T66" fmla="*/ 5852 w 14324"/>
                <a:gd name="T67" fmla="*/ 3235 h 11013"/>
                <a:gd name="T68" fmla="*/ 5895 w 14324"/>
                <a:gd name="T69" fmla="*/ 3227 h 11013"/>
                <a:gd name="T70" fmla="*/ 6430 w 14324"/>
                <a:gd name="T71" fmla="*/ 4154 h 11013"/>
                <a:gd name="T72" fmla="*/ 10977 w 14324"/>
                <a:gd name="T73" fmla="*/ 2761 h 11013"/>
                <a:gd name="T74" fmla="*/ 11076 w 14324"/>
                <a:gd name="T75" fmla="*/ 2732 h 11013"/>
                <a:gd name="T76" fmla="*/ 11100 w 14324"/>
                <a:gd name="T77" fmla="*/ 2766 h 11013"/>
                <a:gd name="T78" fmla="*/ 11293 w 14324"/>
                <a:gd name="T79" fmla="*/ 6150 h 1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24" h="11013">
                  <a:moveTo>
                    <a:pt x="9239" y="915"/>
                  </a:moveTo>
                  <a:cubicBezTo>
                    <a:pt x="7498" y="209"/>
                    <a:pt x="5612" y="0"/>
                    <a:pt x="3968" y="232"/>
                  </a:cubicBezTo>
                  <a:cubicBezTo>
                    <a:pt x="3969" y="234"/>
                    <a:pt x="3969" y="234"/>
                    <a:pt x="3969" y="234"/>
                  </a:cubicBezTo>
                  <a:cubicBezTo>
                    <a:pt x="5130" y="74"/>
                    <a:pt x="6866" y="222"/>
                    <a:pt x="8294" y="800"/>
                  </a:cubicBezTo>
                  <a:cubicBezTo>
                    <a:pt x="9384" y="1242"/>
                    <a:pt x="10248" y="1855"/>
                    <a:pt x="10916" y="2561"/>
                  </a:cubicBezTo>
                  <a:cubicBezTo>
                    <a:pt x="4631" y="949"/>
                    <a:pt x="4631" y="949"/>
                    <a:pt x="4631" y="949"/>
                  </a:cubicBezTo>
                  <a:cubicBezTo>
                    <a:pt x="5034" y="1728"/>
                    <a:pt x="5034" y="1728"/>
                    <a:pt x="5034" y="1728"/>
                  </a:cubicBezTo>
                  <a:cubicBezTo>
                    <a:pt x="3491" y="1995"/>
                    <a:pt x="2258" y="2650"/>
                    <a:pt x="1529" y="3667"/>
                  </a:cubicBezTo>
                  <a:cubicBezTo>
                    <a:pt x="0" y="5803"/>
                    <a:pt x="1591" y="8683"/>
                    <a:pt x="5085" y="10098"/>
                  </a:cubicBezTo>
                  <a:cubicBezTo>
                    <a:pt x="6826" y="10804"/>
                    <a:pt x="8712" y="11013"/>
                    <a:pt x="10355" y="10781"/>
                  </a:cubicBezTo>
                  <a:cubicBezTo>
                    <a:pt x="10355" y="10779"/>
                    <a:pt x="10355" y="10779"/>
                    <a:pt x="10355" y="10779"/>
                  </a:cubicBezTo>
                  <a:cubicBezTo>
                    <a:pt x="9195" y="10939"/>
                    <a:pt x="7458" y="10791"/>
                    <a:pt x="6028" y="10213"/>
                  </a:cubicBezTo>
                  <a:cubicBezTo>
                    <a:pt x="4940" y="9772"/>
                    <a:pt x="4075" y="9158"/>
                    <a:pt x="3487" y="8470"/>
                  </a:cubicBezTo>
                  <a:cubicBezTo>
                    <a:pt x="9649" y="10235"/>
                    <a:pt x="9649" y="10235"/>
                    <a:pt x="9649" y="10235"/>
                  </a:cubicBezTo>
                  <a:cubicBezTo>
                    <a:pt x="9139" y="9323"/>
                    <a:pt x="9139" y="9323"/>
                    <a:pt x="9139" y="9323"/>
                  </a:cubicBezTo>
                  <a:cubicBezTo>
                    <a:pt x="10682" y="9056"/>
                    <a:pt x="12066" y="8363"/>
                    <a:pt x="12794" y="7347"/>
                  </a:cubicBezTo>
                  <a:cubicBezTo>
                    <a:pt x="14324" y="5210"/>
                    <a:pt x="12733" y="2330"/>
                    <a:pt x="9239" y="915"/>
                  </a:cubicBezTo>
                  <a:close/>
                  <a:moveTo>
                    <a:pt x="8989" y="9152"/>
                  </a:moveTo>
                  <a:cubicBezTo>
                    <a:pt x="8398" y="8001"/>
                    <a:pt x="8398" y="8001"/>
                    <a:pt x="8398" y="8001"/>
                  </a:cubicBezTo>
                  <a:cubicBezTo>
                    <a:pt x="10169" y="8001"/>
                    <a:pt x="10169" y="8001"/>
                    <a:pt x="10169" y="8001"/>
                  </a:cubicBezTo>
                  <a:lnTo>
                    <a:pt x="8989" y="9152"/>
                  </a:lnTo>
                  <a:close/>
                  <a:moveTo>
                    <a:pt x="11293" y="6150"/>
                  </a:moveTo>
                  <a:cubicBezTo>
                    <a:pt x="11201" y="6277"/>
                    <a:pt x="11085" y="6407"/>
                    <a:pt x="10950" y="6535"/>
                  </a:cubicBezTo>
                  <a:cubicBezTo>
                    <a:pt x="10580" y="6905"/>
                    <a:pt x="10101" y="7210"/>
                    <a:pt x="9529" y="7437"/>
                  </a:cubicBezTo>
                  <a:cubicBezTo>
                    <a:pt x="9149" y="7603"/>
                    <a:pt x="8742" y="7736"/>
                    <a:pt x="8355" y="7822"/>
                  </a:cubicBezTo>
                  <a:cubicBezTo>
                    <a:pt x="8352" y="7822"/>
                    <a:pt x="8350" y="7824"/>
                    <a:pt x="8347" y="7824"/>
                  </a:cubicBezTo>
                  <a:cubicBezTo>
                    <a:pt x="8303" y="7834"/>
                    <a:pt x="8303" y="7834"/>
                    <a:pt x="8303" y="7834"/>
                  </a:cubicBezTo>
                  <a:cubicBezTo>
                    <a:pt x="7822" y="6950"/>
                    <a:pt x="7822" y="6950"/>
                    <a:pt x="7822" y="6950"/>
                  </a:cubicBezTo>
                  <a:cubicBezTo>
                    <a:pt x="3418" y="8235"/>
                    <a:pt x="3418" y="8235"/>
                    <a:pt x="3418" y="8235"/>
                  </a:cubicBezTo>
                  <a:cubicBezTo>
                    <a:pt x="3262" y="8281"/>
                    <a:pt x="3262" y="8281"/>
                    <a:pt x="3262" y="8281"/>
                  </a:cubicBezTo>
                  <a:cubicBezTo>
                    <a:pt x="3237" y="8248"/>
                    <a:pt x="3237" y="8248"/>
                    <a:pt x="3237" y="8248"/>
                  </a:cubicBezTo>
                  <a:cubicBezTo>
                    <a:pt x="2394" y="7103"/>
                    <a:pt x="2324" y="5869"/>
                    <a:pt x="3043" y="4863"/>
                  </a:cubicBezTo>
                  <a:cubicBezTo>
                    <a:pt x="3418" y="4340"/>
                    <a:pt x="4001" y="3904"/>
                    <a:pt x="4725" y="3604"/>
                  </a:cubicBezTo>
                  <a:cubicBezTo>
                    <a:pt x="5085" y="3444"/>
                    <a:pt x="5464" y="3321"/>
                    <a:pt x="5852" y="3235"/>
                  </a:cubicBezTo>
                  <a:cubicBezTo>
                    <a:pt x="5895" y="3227"/>
                    <a:pt x="5895" y="3227"/>
                    <a:pt x="5895" y="3227"/>
                  </a:cubicBezTo>
                  <a:cubicBezTo>
                    <a:pt x="6430" y="4154"/>
                    <a:pt x="6430" y="4154"/>
                    <a:pt x="6430" y="4154"/>
                  </a:cubicBezTo>
                  <a:cubicBezTo>
                    <a:pt x="10977" y="2761"/>
                    <a:pt x="10977" y="2761"/>
                    <a:pt x="10977" y="2761"/>
                  </a:cubicBezTo>
                  <a:cubicBezTo>
                    <a:pt x="11076" y="2732"/>
                    <a:pt x="11076" y="2732"/>
                    <a:pt x="11076" y="2732"/>
                  </a:cubicBezTo>
                  <a:cubicBezTo>
                    <a:pt x="11100" y="2766"/>
                    <a:pt x="11100" y="2766"/>
                    <a:pt x="11100" y="2766"/>
                  </a:cubicBezTo>
                  <a:cubicBezTo>
                    <a:pt x="11943" y="3912"/>
                    <a:pt x="12012" y="5144"/>
                    <a:pt x="11293" y="6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72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1B45F-83E6-41DD-81FE-3D61A413912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aarnet.edu.au </a:t>
            </a:r>
            <a:r>
              <a:rPr lang="en-AU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7634" y="1604433"/>
            <a:ext cx="11127317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4032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1B45F-83E6-41DD-81FE-3D61A413912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aarnet.edu.au </a:t>
            </a:r>
            <a:r>
              <a:rPr lang="en-AU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7633" y="1604433"/>
            <a:ext cx="5280000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5"/>
          </p:nvPr>
        </p:nvSpPr>
        <p:spPr>
          <a:xfrm>
            <a:off x="6384951" y="1604433"/>
            <a:ext cx="5280000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98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EE76-6D46-254B-AE03-AB9BCD0B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7492B-B81C-0E49-92AC-3979A12D6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10188-DFA9-CD46-BA6A-EE20EC8C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59F37-9967-754B-A26F-5E036104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51987-A85A-FB49-A043-6382ECFC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85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1B45F-83E6-41DD-81FE-3D61A413912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aarnet.edu.au </a:t>
            </a:r>
            <a:r>
              <a:rPr lang="en-AU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7633" y="1604433"/>
            <a:ext cx="3456000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5"/>
          </p:nvPr>
        </p:nvSpPr>
        <p:spPr>
          <a:xfrm>
            <a:off x="4373292" y="1604433"/>
            <a:ext cx="3456000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6"/>
          </p:nvPr>
        </p:nvSpPr>
        <p:spPr>
          <a:xfrm>
            <a:off x="8208951" y="1604433"/>
            <a:ext cx="3456000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563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 lIns="144000" tIns="144000" rIns="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z="2133" dirty="0">
                <a:solidFill>
                  <a:schemeClr val="tx1"/>
                </a:solidFill>
              </a:rPr>
              <a:t>Click icon to insert image</a:t>
            </a:r>
            <a:endParaRPr lang="en-A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0804525" y="6223000"/>
            <a:ext cx="869951" cy="303368"/>
          </a:xfrm>
          <a:blipFill>
            <a:blip r:embed="rId2"/>
            <a:srcRect/>
            <a:stretch>
              <a:fillRect l="-2413" t="3268" r="1" b="1014"/>
            </a:stretch>
          </a:blipFill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01B45F-83E6-41DD-81FE-3D61A413912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aarnet.edu.au |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527051" y="3426534"/>
            <a:ext cx="4032949" cy="2498017"/>
          </a:xfrm>
          <a:blipFill>
            <a:blip r:embed="rId3"/>
            <a:srcRect/>
            <a:stretch>
              <a:fillRect t="1" r="63400" b="95157"/>
            </a:stretch>
          </a:blipFill>
        </p:spPr>
        <p:txBody>
          <a:bodyPr tIns="216000">
            <a:noAutofit/>
          </a:bodyPr>
          <a:lstStyle>
            <a:lvl1pPr>
              <a:defRPr sz="2667" baseline="0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919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3717000"/>
          </a:xfrm>
          <a:solidFill>
            <a:schemeClr val="accent2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icon to insert black and white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27051" y="2468895"/>
            <a:ext cx="3456516" cy="3263039"/>
          </a:xfrm>
          <a:solidFill>
            <a:schemeClr val="accent1"/>
          </a:solidFill>
        </p:spPr>
        <p:txBody>
          <a:bodyPr lIns="324000" tIns="144000" rIns="144000" bIns="252000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4267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133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Heading/ # 2 lines max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1B45F-83E6-41DD-81FE-3D61A413912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aarnet.edu.au </a:t>
            </a:r>
            <a:r>
              <a:rPr lang="en-AU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/>
          </p:nvPr>
        </p:nvSpPr>
        <p:spPr>
          <a:xfrm rot="5400000" flipH="1">
            <a:off x="491241" y="2744063"/>
            <a:ext cx="407348" cy="33572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361825" y="2468895"/>
            <a:ext cx="3456516" cy="3263039"/>
          </a:xfrm>
          <a:solidFill>
            <a:schemeClr val="accent1"/>
          </a:solidFill>
        </p:spPr>
        <p:txBody>
          <a:bodyPr lIns="324000" tIns="144000" rIns="144000" bIns="252000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4267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133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Heading/ # 2 lines max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3"/>
          </p:nvPr>
        </p:nvSpPr>
        <p:spPr>
          <a:xfrm rot="5400000" flipH="1">
            <a:off x="4326014" y="2744063"/>
            <a:ext cx="407348" cy="33572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8196598" y="2468895"/>
            <a:ext cx="3456516" cy="3263039"/>
          </a:xfrm>
          <a:solidFill>
            <a:schemeClr val="accent1"/>
          </a:solidFill>
        </p:spPr>
        <p:txBody>
          <a:bodyPr lIns="324000" tIns="144000" rIns="144000" bIns="252000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4267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133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Heading/ # 2 lines max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5"/>
          </p:nvPr>
        </p:nvSpPr>
        <p:spPr>
          <a:xfrm rot="5400000" flipH="1">
            <a:off x="8160787" y="2744063"/>
            <a:ext cx="407348" cy="33572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062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1B45F-83E6-41DD-81FE-3D61A413912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aarnet.edu.au </a:t>
            </a:r>
            <a:r>
              <a:rPr lang="en-AU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27051" y="1604433"/>
            <a:ext cx="5280000" cy="4128000"/>
          </a:xfrm>
          <a:solidFill>
            <a:schemeClr val="accent5"/>
          </a:solidFill>
        </p:spPr>
        <p:txBody>
          <a:bodyPr lIns="252000" tIns="1224000" rIns="252000" bIns="360000"/>
          <a:lstStyle>
            <a:lvl1pPr algn="ctr">
              <a:defRPr sz="32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defRPr sz="2133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67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67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391051" y="1604433"/>
            <a:ext cx="5280000" cy="4128000"/>
          </a:xfrm>
          <a:solidFill>
            <a:schemeClr val="accent1"/>
          </a:solidFill>
        </p:spPr>
        <p:txBody>
          <a:bodyPr lIns="252000" tIns="1224000" rIns="252000" bIns="360000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67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867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 rot="5400000">
            <a:off x="5895378" y="3500571"/>
            <a:ext cx="407348" cy="335727"/>
          </a:xfrm>
          <a:prstGeom prst="triangle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781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1B45F-83E6-41DD-81FE-3D61A413912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aarnet.edu.au </a:t>
            </a:r>
            <a:r>
              <a:rPr lang="en-AU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27049" y="2180167"/>
            <a:ext cx="2640000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>
                <a:solidFill>
                  <a:schemeClr val="tx1"/>
                </a:solidFill>
              </a:defRPr>
            </a:lvl1pPr>
            <a:lvl2pPr marL="0" indent="0" algn="ctr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360483" y="2180167"/>
            <a:ext cx="2640000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240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193916" y="2180167"/>
            <a:ext cx="2640000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>
                <a:solidFill>
                  <a:schemeClr val="tx1"/>
                </a:solidFill>
              </a:defRPr>
            </a:lvl1pPr>
            <a:lvl2pPr marL="0" indent="0" algn="ctr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9027351" y="2180167"/>
            <a:ext cx="2640000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>
                <a:solidFill>
                  <a:schemeClr val="tx1"/>
                </a:solidFill>
              </a:defRPr>
            </a:lvl1pPr>
            <a:lvl2pPr marL="0" indent="0" algn="ctr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527049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360482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6193916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027351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18564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12192000" cy="3717000"/>
          </a:xfrm>
          <a:solidFill>
            <a:schemeClr val="accent4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icon to insert black and white image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1B45F-83E6-41DD-81FE-3D61A413912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aarnet.edu.au </a:t>
            </a:r>
            <a:r>
              <a:rPr lang="en-AU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295134" y="2180167"/>
            <a:ext cx="2974425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>
                <a:solidFill>
                  <a:schemeClr val="tx1"/>
                </a:solidFill>
              </a:defRPr>
            </a:lvl1pPr>
            <a:lvl2pPr marL="0" indent="0" algn="ctr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08622" y="2180167"/>
            <a:ext cx="2974425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240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7922109" y="2180167"/>
            <a:ext cx="2974425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>
                <a:solidFill>
                  <a:schemeClr val="tx1"/>
                </a:solidFill>
              </a:defRPr>
            </a:lvl1pPr>
            <a:lvl2pPr marL="0" indent="0" algn="ctr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1295135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608623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922109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17190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4" y="-760"/>
            <a:ext cx="12192024" cy="6858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2944" y="3235200"/>
            <a:ext cx="3307915" cy="697627"/>
          </a:xfrm>
        </p:spPr>
        <p:txBody>
          <a:bodyPr wrap="none"/>
          <a:lstStyle>
            <a:lvl1pPr>
              <a:defRPr sz="53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4594628"/>
            <a:ext cx="8169600" cy="131233"/>
            <a:chOff x="2317750" y="2519363"/>
            <a:chExt cx="4511675" cy="98425"/>
          </a:xfrm>
        </p:grpSpPr>
        <p:sp>
          <p:nvSpPr>
            <p:cNvPr id="8" name="Rectangle 15"/>
            <p:cNvSpPr>
              <a:spLocks noChangeArrowheads="1"/>
            </p:cNvSpPr>
            <p:nvPr userDrawn="1"/>
          </p:nvSpPr>
          <p:spPr bwMode="auto">
            <a:xfrm>
              <a:off x="2317750" y="2519363"/>
              <a:ext cx="911225" cy="98425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9" name="Rectangle 16"/>
            <p:cNvSpPr>
              <a:spLocks noChangeArrowheads="1"/>
            </p:cNvSpPr>
            <p:nvPr userDrawn="1"/>
          </p:nvSpPr>
          <p:spPr bwMode="auto">
            <a:xfrm>
              <a:off x="5473700" y="2519363"/>
              <a:ext cx="911225" cy="98425"/>
            </a:xfrm>
            <a:prstGeom prst="rect">
              <a:avLst/>
            </a:prstGeom>
            <a:solidFill>
              <a:srgbClr val="FBA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10" name="Rectangle 17"/>
            <p:cNvSpPr>
              <a:spLocks noChangeArrowheads="1"/>
            </p:cNvSpPr>
            <p:nvPr userDrawn="1"/>
          </p:nvSpPr>
          <p:spPr bwMode="auto">
            <a:xfrm>
              <a:off x="3228975" y="2519363"/>
              <a:ext cx="2244725" cy="98425"/>
            </a:xfrm>
            <a:prstGeom prst="rect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11" name="Rectangle 18"/>
            <p:cNvSpPr>
              <a:spLocks noChangeArrowheads="1"/>
            </p:cNvSpPr>
            <p:nvPr userDrawn="1"/>
          </p:nvSpPr>
          <p:spPr bwMode="auto">
            <a:xfrm>
              <a:off x="6384925" y="2519363"/>
              <a:ext cx="444500" cy="98425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</p:grpSp>
      <p:grpSp>
        <p:nvGrpSpPr>
          <p:cNvPr id="20" name="Group 19"/>
          <p:cNvGrpSpPr>
            <a:grpSpLocks noChangeAspect="1"/>
          </p:cNvGrpSpPr>
          <p:nvPr userDrawn="1"/>
        </p:nvGrpSpPr>
        <p:grpSpPr bwMode="auto">
          <a:xfrm>
            <a:off x="9552699" y="605845"/>
            <a:ext cx="2114395" cy="687196"/>
            <a:chOff x="-166" y="657"/>
            <a:chExt cx="5926" cy="1926"/>
          </a:xfrm>
          <a:solidFill>
            <a:schemeClr val="bg1"/>
          </a:solidFill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5367" y="1187"/>
              <a:ext cx="393" cy="818"/>
            </a:xfrm>
            <a:custGeom>
              <a:avLst/>
              <a:gdLst>
                <a:gd name="T0" fmla="*/ 2250 w 2250"/>
                <a:gd name="T1" fmla="*/ 4035 h 4678"/>
                <a:gd name="T2" fmla="*/ 2250 w 2250"/>
                <a:gd name="T3" fmla="*/ 4576 h 4678"/>
                <a:gd name="T4" fmla="*/ 1881 w 2250"/>
                <a:gd name="T5" fmla="*/ 4649 h 4678"/>
                <a:gd name="T6" fmla="*/ 1524 w 2250"/>
                <a:gd name="T7" fmla="*/ 4678 h 4678"/>
                <a:gd name="T8" fmla="*/ 692 w 2250"/>
                <a:gd name="T9" fmla="*/ 4384 h 4678"/>
                <a:gd name="T10" fmla="*/ 407 w 2250"/>
                <a:gd name="T11" fmla="*/ 3438 h 4678"/>
                <a:gd name="T12" fmla="*/ 407 w 2250"/>
                <a:gd name="T13" fmla="*/ 1535 h 4678"/>
                <a:gd name="T14" fmla="*/ 0 w 2250"/>
                <a:gd name="T15" fmla="*/ 1535 h 4678"/>
                <a:gd name="T16" fmla="*/ 0 w 2250"/>
                <a:gd name="T17" fmla="*/ 1025 h 4678"/>
                <a:gd name="T18" fmla="*/ 407 w 2250"/>
                <a:gd name="T19" fmla="*/ 1025 h 4678"/>
                <a:gd name="T20" fmla="*/ 407 w 2250"/>
                <a:gd name="T21" fmla="*/ 0 h 4678"/>
                <a:gd name="T22" fmla="*/ 1011 w 2250"/>
                <a:gd name="T23" fmla="*/ 0 h 4678"/>
                <a:gd name="T24" fmla="*/ 1011 w 2250"/>
                <a:gd name="T25" fmla="*/ 1025 h 4678"/>
                <a:gd name="T26" fmla="*/ 2250 w 2250"/>
                <a:gd name="T27" fmla="*/ 1025 h 4678"/>
                <a:gd name="T28" fmla="*/ 2250 w 2250"/>
                <a:gd name="T29" fmla="*/ 1535 h 4678"/>
                <a:gd name="T30" fmla="*/ 1011 w 2250"/>
                <a:gd name="T31" fmla="*/ 1535 h 4678"/>
                <a:gd name="T32" fmla="*/ 1011 w 2250"/>
                <a:gd name="T33" fmla="*/ 3169 h 4678"/>
                <a:gd name="T34" fmla="*/ 1024 w 2250"/>
                <a:gd name="T35" fmla="*/ 3610 h 4678"/>
                <a:gd name="T36" fmla="*/ 1113 w 2250"/>
                <a:gd name="T37" fmla="*/ 3907 h 4678"/>
                <a:gd name="T38" fmla="*/ 1307 w 2250"/>
                <a:gd name="T39" fmla="*/ 4094 h 4678"/>
                <a:gd name="T40" fmla="*/ 1682 w 2250"/>
                <a:gd name="T41" fmla="*/ 4153 h 4678"/>
                <a:gd name="T42" fmla="*/ 1988 w 2250"/>
                <a:gd name="T43" fmla="*/ 4111 h 4678"/>
                <a:gd name="T44" fmla="*/ 2219 w 2250"/>
                <a:gd name="T45" fmla="*/ 4035 h 4678"/>
                <a:gd name="T46" fmla="*/ 2250 w 2250"/>
                <a:gd name="T47" fmla="*/ 4035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50" h="4678">
                  <a:moveTo>
                    <a:pt x="2250" y="4035"/>
                  </a:moveTo>
                  <a:cubicBezTo>
                    <a:pt x="2250" y="4576"/>
                    <a:pt x="2250" y="4576"/>
                    <a:pt x="2250" y="4576"/>
                  </a:cubicBezTo>
                  <a:cubicBezTo>
                    <a:pt x="2138" y="4606"/>
                    <a:pt x="2015" y="4631"/>
                    <a:pt x="1881" y="4649"/>
                  </a:cubicBezTo>
                  <a:cubicBezTo>
                    <a:pt x="1748" y="4669"/>
                    <a:pt x="1628" y="4678"/>
                    <a:pt x="1524" y="4678"/>
                  </a:cubicBezTo>
                  <a:cubicBezTo>
                    <a:pt x="1159" y="4678"/>
                    <a:pt x="881" y="4580"/>
                    <a:pt x="692" y="4384"/>
                  </a:cubicBezTo>
                  <a:cubicBezTo>
                    <a:pt x="500" y="4186"/>
                    <a:pt x="407" y="3872"/>
                    <a:pt x="407" y="3438"/>
                  </a:cubicBezTo>
                  <a:cubicBezTo>
                    <a:pt x="407" y="1535"/>
                    <a:pt x="407" y="1535"/>
                    <a:pt x="407" y="1535"/>
                  </a:cubicBezTo>
                  <a:cubicBezTo>
                    <a:pt x="0" y="1535"/>
                    <a:pt x="0" y="1535"/>
                    <a:pt x="0" y="1535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07" y="1025"/>
                    <a:pt x="407" y="1025"/>
                    <a:pt x="407" y="1025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1011" y="0"/>
                    <a:pt x="1011" y="0"/>
                    <a:pt x="1011" y="0"/>
                  </a:cubicBezTo>
                  <a:cubicBezTo>
                    <a:pt x="1011" y="1025"/>
                    <a:pt x="1011" y="1025"/>
                    <a:pt x="1011" y="1025"/>
                  </a:cubicBezTo>
                  <a:cubicBezTo>
                    <a:pt x="2250" y="1025"/>
                    <a:pt x="2250" y="1025"/>
                    <a:pt x="2250" y="1025"/>
                  </a:cubicBezTo>
                  <a:cubicBezTo>
                    <a:pt x="2250" y="1535"/>
                    <a:pt x="2250" y="1535"/>
                    <a:pt x="2250" y="1535"/>
                  </a:cubicBezTo>
                  <a:cubicBezTo>
                    <a:pt x="1011" y="1535"/>
                    <a:pt x="1011" y="1535"/>
                    <a:pt x="1011" y="1535"/>
                  </a:cubicBezTo>
                  <a:cubicBezTo>
                    <a:pt x="1011" y="3169"/>
                    <a:pt x="1011" y="3169"/>
                    <a:pt x="1011" y="3169"/>
                  </a:cubicBezTo>
                  <a:cubicBezTo>
                    <a:pt x="1011" y="3357"/>
                    <a:pt x="1016" y="3503"/>
                    <a:pt x="1024" y="3610"/>
                  </a:cubicBezTo>
                  <a:cubicBezTo>
                    <a:pt x="1032" y="3716"/>
                    <a:pt x="1062" y="3814"/>
                    <a:pt x="1113" y="3907"/>
                  </a:cubicBezTo>
                  <a:cubicBezTo>
                    <a:pt x="1161" y="3992"/>
                    <a:pt x="1225" y="4055"/>
                    <a:pt x="1307" y="4094"/>
                  </a:cubicBezTo>
                  <a:cubicBezTo>
                    <a:pt x="1388" y="4134"/>
                    <a:pt x="1515" y="4153"/>
                    <a:pt x="1682" y="4153"/>
                  </a:cubicBezTo>
                  <a:cubicBezTo>
                    <a:pt x="1779" y="4153"/>
                    <a:pt x="1883" y="4140"/>
                    <a:pt x="1988" y="4111"/>
                  </a:cubicBezTo>
                  <a:cubicBezTo>
                    <a:pt x="2095" y="4081"/>
                    <a:pt x="2173" y="4055"/>
                    <a:pt x="2219" y="4035"/>
                  </a:cubicBezTo>
                  <a:lnTo>
                    <a:pt x="2250" y="40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auto">
            <a:xfrm>
              <a:off x="4777" y="1350"/>
              <a:ext cx="569" cy="656"/>
            </a:xfrm>
            <a:custGeom>
              <a:avLst/>
              <a:gdLst>
                <a:gd name="T0" fmla="*/ 480 w 3253"/>
                <a:gd name="T1" fmla="*/ 515 h 3755"/>
                <a:gd name="T2" fmla="*/ 1742 w 3253"/>
                <a:gd name="T3" fmla="*/ 0 h 3755"/>
                <a:gd name="T4" fmla="*/ 2862 w 3253"/>
                <a:gd name="T5" fmla="*/ 424 h 3755"/>
                <a:gd name="T6" fmla="*/ 3253 w 3253"/>
                <a:gd name="T7" fmla="*/ 1627 h 3755"/>
                <a:gd name="T8" fmla="*/ 3253 w 3253"/>
                <a:gd name="T9" fmla="*/ 1955 h 3755"/>
                <a:gd name="T10" fmla="*/ 612 w 3253"/>
                <a:gd name="T11" fmla="*/ 1955 h 3755"/>
                <a:gd name="T12" fmla="*/ 712 w 3253"/>
                <a:gd name="T13" fmla="*/ 2527 h 3755"/>
                <a:gd name="T14" fmla="*/ 984 w 3253"/>
                <a:gd name="T15" fmla="*/ 2926 h 3755"/>
                <a:gd name="T16" fmla="*/ 1380 w 3253"/>
                <a:gd name="T17" fmla="*/ 3156 h 3755"/>
                <a:gd name="T18" fmla="*/ 1886 w 3253"/>
                <a:gd name="T19" fmla="*/ 3232 h 3755"/>
                <a:gd name="T20" fmla="*/ 2621 w 3253"/>
                <a:gd name="T21" fmla="*/ 3085 h 3755"/>
                <a:gd name="T22" fmla="*/ 3148 w 3253"/>
                <a:gd name="T23" fmla="*/ 2796 h 3755"/>
                <a:gd name="T24" fmla="*/ 3181 w 3253"/>
                <a:gd name="T25" fmla="*/ 2796 h 3755"/>
                <a:gd name="T26" fmla="*/ 3181 w 3253"/>
                <a:gd name="T27" fmla="*/ 3454 h 3755"/>
                <a:gd name="T28" fmla="*/ 2559 w 3253"/>
                <a:gd name="T29" fmla="*/ 3670 h 3755"/>
                <a:gd name="T30" fmla="*/ 1891 w 3253"/>
                <a:gd name="T31" fmla="*/ 3755 h 3755"/>
                <a:gd name="T32" fmla="*/ 500 w 3253"/>
                <a:gd name="T33" fmla="*/ 3274 h 3755"/>
                <a:gd name="T34" fmla="*/ 0 w 3253"/>
                <a:gd name="T35" fmla="*/ 1907 h 3755"/>
                <a:gd name="T36" fmla="*/ 480 w 3253"/>
                <a:gd name="T37" fmla="*/ 515 h 3755"/>
                <a:gd name="T38" fmla="*/ 2670 w 3253"/>
                <a:gd name="T39" fmla="*/ 1491 h 3755"/>
                <a:gd name="T40" fmla="*/ 2430 w 3253"/>
                <a:gd name="T41" fmla="*/ 755 h 3755"/>
                <a:gd name="T42" fmla="*/ 1713 w 3253"/>
                <a:gd name="T43" fmla="*/ 495 h 3755"/>
                <a:gd name="T44" fmla="*/ 939 w 3253"/>
                <a:gd name="T45" fmla="*/ 780 h 3755"/>
                <a:gd name="T46" fmla="*/ 612 w 3253"/>
                <a:gd name="T47" fmla="*/ 1491 h 3755"/>
                <a:gd name="T48" fmla="*/ 2670 w 3253"/>
                <a:gd name="T49" fmla="*/ 1491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3" h="3755">
                  <a:moveTo>
                    <a:pt x="480" y="515"/>
                  </a:moveTo>
                  <a:cubicBezTo>
                    <a:pt x="799" y="171"/>
                    <a:pt x="1221" y="0"/>
                    <a:pt x="1742" y="0"/>
                  </a:cubicBezTo>
                  <a:cubicBezTo>
                    <a:pt x="2226" y="0"/>
                    <a:pt x="2598" y="141"/>
                    <a:pt x="2862" y="424"/>
                  </a:cubicBezTo>
                  <a:cubicBezTo>
                    <a:pt x="3123" y="706"/>
                    <a:pt x="3253" y="1107"/>
                    <a:pt x="3253" y="1627"/>
                  </a:cubicBezTo>
                  <a:cubicBezTo>
                    <a:pt x="3253" y="1955"/>
                    <a:pt x="3253" y="1955"/>
                    <a:pt x="3253" y="1955"/>
                  </a:cubicBezTo>
                  <a:cubicBezTo>
                    <a:pt x="612" y="1955"/>
                    <a:pt x="612" y="1955"/>
                    <a:pt x="612" y="1955"/>
                  </a:cubicBezTo>
                  <a:cubicBezTo>
                    <a:pt x="612" y="2173"/>
                    <a:pt x="645" y="2364"/>
                    <a:pt x="712" y="2527"/>
                  </a:cubicBezTo>
                  <a:cubicBezTo>
                    <a:pt x="778" y="2689"/>
                    <a:pt x="869" y="2822"/>
                    <a:pt x="984" y="2926"/>
                  </a:cubicBezTo>
                  <a:cubicBezTo>
                    <a:pt x="1096" y="3028"/>
                    <a:pt x="1227" y="3105"/>
                    <a:pt x="1380" y="3156"/>
                  </a:cubicBezTo>
                  <a:cubicBezTo>
                    <a:pt x="1532" y="3205"/>
                    <a:pt x="1701" y="3232"/>
                    <a:pt x="1886" y="3232"/>
                  </a:cubicBezTo>
                  <a:cubicBezTo>
                    <a:pt x="2129" y="3232"/>
                    <a:pt x="2374" y="3182"/>
                    <a:pt x="2621" y="3085"/>
                  </a:cubicBezTo>
                  <a:cubicBezTo>
                    <a:pt x="2866" y="2986"/>
                    <a:pt x="3042" y="2891"/>
                    <a:pt x="3148" y="2796"/>
                  </a:cubicBezTo>
                  <a:cubicBezTo>
                    <a:pt x="3181" y="2796"/>
                    <a:pt x="3181" y="2796"/>
                    <a:pt x="3181" y="2796"/>
                  </a:cubicBezTo>
                  <a:cubicBezTo>
                    <a:pt x="3181" y="3454"/>
                    <a:pt x="3181" y="3454"/>
                    <a:pt x="3181" y="3454"/>
                  </a:cubicBezTo>
                  <a:cubicBezTo>
                    <a:pt x="2977" y="3539"/>
                    <a:pt x="2769" y="3612"/>
                    <a:pt x="2559" y="3670"/>
                  </a:cubicBezTo>
                  <a:cubicBezTo>
                    <a:pt x="2346" y="3727"/>
                    <a:pt x="2124" y="3755"/>
                    <a:pt x="1891" y="3755"/>
                  </a:cubicBezTo>
                  <a:cubicBezTo>
                    <a:pt x="1296" y="3755"/>
                    <a:pt x="832" y="3595"/>
                    <a:pt x="500" y="3274"/>
                  </a:cubicBezTo>
                  <a:cubicBezTo>
                    <a:pt x="166" y="2954"/>
                    <a:pt x="0" y="2498"/>
                    <a:pt x="0" y="1907"/>
                  </a:cubicBezTo>
                  <a:cubicBezTo>
                    <a:pt x="0" y="1323"/>
                    <a:pt x="159" y="859"/>
                    <a:pt x="480" y="515"/>
                  </a:cubicBezTo>
                  <a:close/>
                  <a:moveTo>
                    <a:pt x="2670" y="1491"/>
                  </a:moveTo>
                  <a:cubicBezTo>
                    <a:pt x="2669" y="1173"/>
                    <a:pt x="2588" y="928"/>
                    <a:pt x="2430" y="755"/>
                  </a:cubicBezTo>
                  <a:cubicBezTo>
                    <a:pt x="2274" y="581"/>
                    <a:pt x="2034" y="495"/>
                    <a:pt x="1713" y="495"/>
                  </a:cubicBezTo>
                  <a:cubicBezTo>
                    <a:pt x="1389" y="495"/>
                    <a:pt x="1130" y="590"/>
                    <a:pt x="939" y="780"/>
                  </a:cubicBezTo>
                  <a:cubicBezTo>
                    <a:pt x="747" y="969"/>
                    <a:pt x="638" y="1207"/>
                    <a:pt x="612" y="1491"/>
                  </a:cubicBezTo>
                  <a:lnTo>
                    <a:pt x="2670" y="1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4210" y="1350"/>
              <a:ext cx="524" cy="642"/>
            </a:xfrm>
            <a:custGeom>
              <a:avLst/>
              <a:gdLst>
                <a:gd name="T0" fmla="*/ 605 w 2995"/>
                <a:gd name="T1" fmla="*/ 497 h 3674"/>
                <a:gd name="T2" fmla="*/ 1188 w 2995"/>
                <a:gd name="T3" fmla="*/ 131 h 3674"/>
                <a:gd name="T4" fmla="*/ 1807 w 2995"/>
                <a:gd name="T5" fmla="*/ 0 h 3674"/>
                <a:gd name="T6" fmla="*/ 2691 w 2995"/>
                <a:gd name="T7" fmla="*/ 348 h 3674"/>
                <a:gd name="T8" fmla="*/ 2995 w 2995"/>
                <a:gd name="T9" fmla="*/ 1354 h 3674"/>
                <a:gd name="T10" fmla="*/ 2995 w 2995"/>
                <a:gd name="T11" fmla="*/ 3674 h 3674"/>
                <a:gd name="T12" fmla="*/ 2391 w 2995"/>
                <a:gd name="T13" fmla="*/ 3674 h 3674"/>
                <a:gd name="T14" fmla="*/ 2391 w 2995"/>
                <a:gd name="T15" fmla="*/ 1640 h 3674"/>
                <a:gd name="T16" fmla="*/ 2361 w 2995"/>
                <a:gd name="T17" fmla="*/ 1178 h 3674"/>
                <a:gd name="T18" fmla="*/ 2256 w 2995"/>
                <a:gd name="T19" fmla="*/ 841 h 3674"/>
                <a:gd name="T20" fmla="*/ 2026 w 2995"/>
                <a:gd name="T21" fmla="*/ 641 h 3674"/>
                <a:gd name="T22" fmla="*/ 1636 w 2995"/>
                <a:gd name="T23" fmla="*/ 575 h 3674"/>
                <a:gd name="T24" fmla="*/ 1121 w 2995"/>
                <a:gd name="T25" fmla="*/ 697 h 3674"/>
                <a:gd name="T26" fmla="*/ 605 w 2995"/>
                <a:gd name="T27" fmla="*/ 1007 h 3674"/>
                <a:gd name="T28" fmla="*/ 605 w 2995"/>
                <a:gd name="T29" fmla="*/ 3674 h 3674"/>
                <a:gd name="T30" fmla="*/ 0 w 2995"/>
                <a:gd name="T31" fmla="*/ 3674 h 3674"/>
                <a:gd name="T32" fmla="*/ 0 w 2995"/>
                <a:gd name="T33" fmla="*/ 95 h 3674"/>
                <a:gd name="T34" fmla="*/ 605 w 2995"/>
                <a:gd name="T35" fmla="*/ 95 h 3674"/>
                <a:gd name="T36" fmla="*/ 605 w 2995"/>
                <a:gd name="T37" fmla="*/ 497 h 3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5" h="3674">
                  <a:moveTo>
                    <a:pt x="605" y="497"/>
                  </a:moveTo>
                  <a:cubicBezTo>
                    <a:pt x="793" y="340"/>
                    <a:pt x="987" y="218"/>
                    <a:pt x="1188" y="131"/>
                  </a:cubicBezTo>
                  <a:cubicBezTo>
                    <a:pt x="1389" y="44"/>
                    <a:pt x="1595" y="0"/>
                    <a:pt x="1807" y="0"/>
                  </a:cubicBezTo>
                  <a:cubicBezTo>
                    <a:pt x="2193" y="0"/>
                    <a:pt x="2488" y="116"/>
                    <a:pt x="2691" y="348"/>
                  </a:cubicBezTo>
                  <a:cubicBezTo>
                    <a:pt x="2895" y="582"/>
                    <a:pt x="2995" y="916"/>
                    <a:pt x="2995" y="1354"/>
                  </a:cubicBezTo>
                  <a:cubicBezTo>
                    <a:pt x="2995" y="3674"/>
                    <a:pt x="2995" y="3674"/>
                    <a:pt x="2995" y="3674"/>
                  </a:cubicBezTo>
                  <a:cubicBezTo>
                    <a:pt x="2391" y="3674"/>
                    <a:pt x="2391" y="3674"/>
                    <a:pt x="2391" y="3674"/>
                  </a:cubicBezTo>
                  <a:cubicBezTo>
                    <a:pt x="2391" y="1640"/>
                    <a:pt x="2391" y="1640"/>
                    <a:pt x="2391" y="1640"/>
                  </a:cubicBezTo>
                  <a:cubicBezTo>
                    <a:pt x="2391" y="1476"/>
                    <a:pt x="2381" y="1323"/>
                    <a:pt x="2361" y="1178"/>
                  </a:cubicBezTo>
                  <a:cubicBezTo>
                    <a:pt x="2344" y="1035"/>
                    <a:pt x="2307" y="923"/>
                    <a:pt x="2256" y="841"/>
                  </a:cubicBezTo>
                  <a:cubicBezTo>
                    <a:pt x="2204" y="752"/>
                    <a:pt x="2126" y="684"/>
                    <a:pt x="2026" y="641"/>
                  </a:cubicBezTo>
                  <a:cubicBezTo>
                    <a:pt x="1925" y="597"/>
                    <a:pt x="1796" y="575"/>
                    <a:pt x="1636" y="575"/>
                  </a:cubicBezTo>
                  <a:cubicBezTo>
                    <a:pt x="1471" y="575"/>
                    <a:pt x="1298" y="617"/>
                    <a:pt x="1121" y="697"/>
                  </a:cubicBezTo>
                  <a:cubicBezTo>
                    <a:pt x="941" y="778"/>
                    <a:pt x="768" y="882"/>
                    <a:pt x="605" y="1007"/>
                  </a:cubicBezTo>
                  <a:cubicBezTo>
                    <a:pt x="605" y="3674"/>
                    <a:pt x="605" y="3674"/>
                    <a:pt x="605" y="3674"/>
                  </a:cubicBezTo>
                  <a:cubicBezTo>
                    <a:pt x="0" y="3674"/>
                    <a:pt x="0" y="3674"/>
                    <a:pt x="0" y="367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605" y="95"/>
                    <a:pt x="605" y="95"/>
                    <a:pt x="605" y="95"/>
                  </a:cubicBezTo>
                  <a:lnTo>
                    <a:pt x="605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3679" y="1361"/>
              <a:ext cx="455" cy="631"/>
            </a:xfrm>
            <a:custGeom>
              <a:avLst/>
              <a:gdLst>
                <a:gd name="T0" fmla="*/ 2604 w 2604"/>
                <a:gd name="T1" fmla="*/ 14 h 3609"/>
                <a:gd name="T2" fmla="*/ 2604 w 2604"/>
                <a:gd name="T3" fmla="*/ 1116 h 3609"/>
                <a:gd name="T4" fmla="*/ 2502 w 2604"/>
                <a:gd name="T5" fmla="*/ 1116 h 3609"/>
                <a:gd name="T6" fmla="*/ 2267 w 2604"/>
                <a:gd name="T7" fmla="*/ 1077 h 3609"/>
                <a:gd name="T8" fmla="*/ 1995 w 2604"/>
                <a:gd name="T9" fmla="*/ 1063 h 3609"/>
                <a:gd name="T10" fmla="*/ 1563 w 2604"/>
                <a:gd name="T11" fmla="*/ 1096 h 3609"/>
                <a:gd name="T12" fmla="*/ 1158 w 2604"/>
                <a:gd name="T13" fmla="*/ 1205 h 3609"/>
                <a:gd name="T14" fmla="*/ 1158 w 2604"/>
                <a:gd name="T15" fmla="*/ 3609 h 3609"/>
                <a:gd name="T16" fmla="*/ 0 w 2604"/>
                <a:gd name="T17" fmla="*/ 3609 h 3609"/>
                <a:gd name="T18" fmla="*/ 0 w 2604"/>
                <a:gd name="T19" fmla="*/ 15 h 3609"/>
                <a:gd name="T20" fmla="*/ 1158 w 2604"/>
                <a:gd name="T21" fmla="*/ 15 h 3609"/>
                <a:gd name="T22" fmla="*/ 1158 w 2604"/>
                <a:gd name="T23" fmla="*/ 545 h 3609"/>
                <a:gd name="T24" fmla="*/ 1817 w 2604"/>
                <a:gd name="T25" fmla="*/ 109 h 3609"/>
                <a:gd name="T26" fmla="*/ 2334 w 2604"/>
                <a:gd name="T27" fmla="*/ 0 h 3609"/>
                <a:gd name="T28" fmla="*/ 2471 w 2604"/>
                <a:gd name="T29" fmla="*/ 4 h 3609"/>
                <a:gd name="T30" fmla="*/ 2604 w 2604"/>
                <a:gd name="T31" fmla="*/ 14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04" h="3609">
                  <a:moveTo>
                    <a:pt x="2604" y="14"/>
                  </a:moveTo>
                  <a:cubicBezTo>
                    <a:pt x="2604" y="1116"/>
                    <a:pt x="2604" y="1116"/>
                    <a:pt x="2604" y="1116"/>
                  </a:cubicBezTo>
                  <a:cubicBezTo>
                    <a:pt x="2502" y="1116"/>
                    <a:pt x="2502" y="1116"/>
                    <a:pt x="2502" y="1116"/>
                  </a:cubicBezTo>
                  <a:cubicBezTo>
                    <a:pt x="2454" y="1098"/>
                    <a:pt x="2375" y="1085"/>
                    <a:pt x="2267" y="1077"/>
                  </a:cubicBezTo>
                  <a:cubicBezTo>
                    <a:pt x="2158" y="1068"/>
                    <a:pt x="2067" y="1063"/>
                    <a:pt x="1995" y="1063"/>
                  </a:cubicBezTo>
                  <a:cubicBezTo>
                    <a:pt x="1832" y="1063"/>
                    <a:pt x="1687" y="1075"/>
                    <a:pt x="1563" y="1096"/>
                  </a:cubicBezTo>
                  <a:cubicBezTo>
                    <a:pt x="1437" y="1118"/>
                    <a:pt x="1302" y="1152"/>
                    <a:pt x="1158" y="1205"/>
                  </a:cubicBezTo>
                  <a:cubicBezTo>
                    <a:pt x="1158" y="3609"/>
                    <a:pt x="1158" y="3609"/>
                    <a:pt x="1158" y="3609"/>
                  </a:cubicBezTo>
                  <a:cubicBezTo>
                    <a:pt x="0" y="3609"/>
                    <a:pt x="0" y="3609"/>
                    <a:pt x="0" y="360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58" y="15"/>
                    <a:pt x="1158" y="15"/>
                    <a:pt x="1158" y="15"/>
                  </a:cubicBezTo>
                  <a:cubicBezTo>
                    <a:pt x="1158" y="545"/>
                    <a:pt x="1158" y="545"/>
                    <a:pt x="1158" y="545"/>
                  </a:cubicBezTo>
                  <a:cubicBezTo>
                    <a:pt x="1411" y="326"/>
                    <a:pt x="1632" y="181"/>
                    <a:pt x="1817" y="109"/>
                  </a:cubicBezTo>
                  <a:cubicBezTo>
                    <a:pt x="2005" y="37"/>
                    <a:pt x="2176" y="0"/>
                    <a:pt x="2334" y="0"/>
                  </a:cubicBezTo>
                  <a:cubicBezTo>
                    <a:pt x="2374" y="0"/>
                    <a:pt x="2420" y="2"/>
                    <a:pt x="2471" y="4"/>
                  </a:cubicBezTo>
                  <a:cubicBezTo>
                    <a:pt x="2522" y="7"/>
                    <a:pt x="2566" y="10"/>
                    <a:pt x="260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2981" y="1344"/>
              <a:ext cx="627" cy="665"/>
            </a:xfrm>
            <a:custGeom>
              <a:avLst/>
              <a:gdLst>
                <a:gd name="T0" fmla="*/ 423 w 3586"/>
                <a:gd name="T1" fmla="*/ 1048 h 3800"/>
                <a:gd name="T2" fmla="*/ 318 w 3586"/>
                <a:gd name="T3" fmla="*/ 1048 h 3800"/>
                <a:gd name="T4" fmla="*/ 318 w 3586"/>
                <a:gd name="T5" fmla="*/ 179 h 3800"/>
                <a:gd name="T6" fmla="*/ 910 w 3586"/>
                <a:gd name="T7" fmla="*/ 66 h 3800"/>
                <a:gd name="T8" fmla="*/ 1733 w 3586"/>
                <a:gd name="T9" fmla="*/ 0 h 3800"/>
                <a:gd name="T10" fmla="*/ 3150 w 3586"/>
                <a:gd name="T11" fmla="*/ 303 h 3800"/>
                <a:gd name="T12" fmla="*/ 3586 w 3586"/>
                <a:gd name="T13" fmla="*/ 1254 h 3800"/>
                <a:gd name="T14" fmla="*/ 3586 w 3586"/>
                <a:gd name="T15" fmla="*/ 3704 h 3800"/>
                <a:gd name="T16" fmla="*/ 2444 w 3586"/>
                <a:gd name="T17" fmla="*/ 3704 h 3800"/>
                <a:gd name="T18" fmla="*/ 2444 w 3586"/>
                <a:gd name="T19" fmla="*/ 3323 h 3800"/>
                <a:gd name="T20" fmla="*/ 2214 w 3586"/>
                <a:gd name="T21" fmla="*/ 3494 h 3800"/>
                <a:gd name="T22" fmla="*/ 1954 w 3586"/>
                <a:gd name="T23" fmla="*/ 3650 h 3800"/>
                <a:gd name="T24" fmla="*/ 1603 w 3586"/>
                <a:gd name="T25" fmla="*/ 3764 h 3800"/>
                <a:gd name="T26" fmla="*/ 1203 w 3586"/>
                <a:gd name="T27" fmla="*/ 3800 h 3800"/>
                <a:gd name="T28" fmla="*/ 346 w 3586"/>
                <a:gd name="T29" fmla="*/ 3482 h 3800"/>
                <a:gd name="T30" fmla="*/ 0 w 3586"/>
                <a:gd name="T31" fmla="*/ 2671 h 3800"/>
                <a:gd name="T32" fmla="*/ 176 w 3586"/>
                <a:gd name="T33" fmla="*/ 2026 h 3800"/>
                <a:gd name="T34" fmla="*/ 676 w 3586"/>
                <a:gd name="T35" fmla="*/ 1631 h 3800"/>
                <a:gd name="T36" fmla="*/ 1468 w 3586"/>
                <a:gd name="T37" fmla="*/ 1425 h 3800"/>
                <a:gd name="T38" fmla="*/ 2449 w 3586"/>
                <a:gd name="T39" fmla="*/ 1336 h 3800"/>
                <a:gd name="T40" fmla="*/ 2449 w 3586"/>
                <a:gd name="T41" fmla="*/ 1317 h 3800"/>
                <a:gd name="T42" fmla="*/ 2207 w 3586"/>
                <a:gd name="T43" fmla="*/ 903 h 3800"/>
                <a:gd name="T44" fmla="*/ 1493 w 3586"/>
                <a:gd name="T45" fmla="*/ 790 h 3800"/>
                <a:gd name="T46" fmla="*/ 886 w 3586"/>
                <a:gd name="T47" fmla="*/ 892 h 3800"/>
                <a:gd name="T48" fmla="*/ 423 w 3586"/>
                <a:gd name="T49" fmla="*/ 1048 h 3800"/>
                <a:gd name="T50" fmla="*/ 2444 w 3586"/>
                <a:gd name="T51" fmla="*/ 2763 h 3800"/>
                <a:gd name="T52" fmla="*/ 2444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3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5 w 3586"/>
                <a:gd name="T67" fmla="*/ 2987 h 3800"/>
                <a:gd name="T68" fmla="*/ 1784 w 3586"/>
                <a:gd name="T69" fmla="*/ 3018 h 3800"/>
                <a:gd name="T70" fmla="*/ 2133 w 3586"/>
                <a:gd name="T71" fmla="*/ 2947 h 3800"/>
                <a:gd name="T72" fmla="*/ 2444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423" y="1048"/>
                  </a:move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5" y="23"/>
                    <a:pt x="1458" y="0"/>
                    <a:pt x="1733" y="0"/>
                  </a:cubicBezTo>
                  <a:cubicBezTo>
                    <a:pt x="2388" y="0"/>
                    <a:pt x="2860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4" y="3704"/>
                    <a:pt x="2444" y="3704"/>
                    <a:pt x="2444" y="3704"/>
                  </a:cubicBezTo>
                  <a:cubicBezTo>
                    <a:pt x="2444" y="3323"/>
                    <a:pt x="2444" y="3323"/>
                    <a:pt x="2444" y="3323"/>
                  </a:cubicBezTo>
                  <a:cubicBezTo>
                    <a:pt x="2381" y="3370"/>
                    <a:pt x="2304" y="3426"/>
                    <a:pt x="2214" y="3494"/>
                  </a:cubicBezTo>
                  <a:cubicBezTo>
                    <a:pt x="2121" y="3560"/>
                    <a:pt x="2034" y="3612"/>
                    <a:pt x="1954" y="3650"/>
                  </a:cubicBezTo>
                  <a:cubicBezTo>
                    <a:pt x="1842" y="3701"/>
                    <a:pt x="1723" y="3739"/>
                    <a:pt x="1603" y="3764"/>
                  </a:cubicBezTo>
                  <a:cubicBezTo>
                    <a:pt x="1481" y="3788"/>
                    <a:pt x="1348" y="3800"/>
                    <a:pt x="1203" y="3800"/>
                  </a:cubicBezTo>
                  <a:cubicBezTo>
                    <a:pt x="862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61" y="1728"/>
                    <a:pt x="676" y="1631"/>
                  </a:cubicBezTo>
                  <a:cubicBezTo>
                    <a:pt x="889" y="1535"/>
                    <a:pt x="1152" y="1466"/>
                    <a:pt x="1468" y="1425"/>
                  </a:cubicBezTo>
                  <a:cubicBezTo>
                    <a:pt x="1784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6" y="828"/>
                    <a:pt x="1807" y="790"/>
                    <a:pt x="1493" y="790"/>
                  </a:cubicBezTo>
                  <a:cubicBezTo>
                    <a:pt x="1304" y="790"/>
                    <a:pt x="1101" y="823"/>
                    <a:pt x="886" y="892"/>
                  </a:cubicBezTo>
                  <a:cubicBezTo>
                    <a:pt x="672" y="959"/>
                    <a:pt x="517" y="1012"/>
                    <a:pt x="423" y="1048"/>
                  </a:cubicBezTo>
                  <a:close/>
                  <a:moveTo>
                    <a:pt x="2444" y="2763"/>
                  </a:moveTo>
                  <a:cubicBezTo>
                    <a:pt x="2444" y="2014"/>
                    <a:pt x="2444" y="2014"/>
                    <a:pt x="2444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9" y="2090"/>
                    <a:pt x="1621" y="2116"/>
                    <a:pt x="1527" y="2146"/>
                  </a:cubicBezTo>
                  <a:cubicBezTo>
                    <a:pt x="1414" y="2182"/>
                    <a:pt x="1325" y="2235"/>
                    <a:pt x="1264" y="2304"/>
                  </a:cubicBezTo>
                  <a:cubicBezTo>
                    <a:pt x="1205" y="2373"/>
                    <a:pt x="1173" y="2463"/>
                    <a:pt x="1173" y="2577"/>
                  </a:cubicBezTo>
                  <a:cubicBezTo>
                    <a:pt x="1173" y="2651"/>
                    <a:pt x="1180" y="2712"/>
                    <a:pt x="1193" y="2760"/>
                  </a:cubicBezTo>
                  <a:cubicBezTo>
                    <a:pt x="1206" y="2806"/>
                    <a:pt x="1238" y="2850"/>
                    <a:pt x="1289" y="2893"/>
                  </a:cubicBezTo>
                  <a:cubicBezTo>
                    <a:pt x="1338" y="2936"/>
                    <a:pt x="1396" y="2967"/>
                    <a:pt x="1465" y="2987"/>
                  </a:cubicBezTo>
                  <a:cubicBezTo>
                    <a:pt x="1532" y="3008"/>
                    <a:pt x="1638" y="3018"/>
                    <a:pt x="1784" y="3018"/>
                  </a:cubicBezTo>
                  <a:cubicBezTo>
                    <a:pt x="1898" y="3018"/>
                    <a:pt x="2014" y="2995"/>
                    <a:pt x="2133" y="2947"/>
                  </a:cubicBezTo>
                  <a:cubicBezTo>
                    <a:pt x="2250" y="2901"/>
                    <a:pt x="2354" y="2839"/>
                    <a:pt x="2444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2307" y="1344"/>
              <a:ext cx="627" cy="665"/>
            </a:xfrm>
            <a:custGeom>
              <a:avLst/>
              <a:gdLst>
                <a:gd name="T0" fmla="*/ 1491 w 3586"/>
                <a:gd name="T1" fmla="*/ 790 h 3800"/>
                <a:gd name="T2" fmla="*/ 886 w 3586"/>
                <a:gd name="T3" fmla="*/ 892 h 3800"/>
                <a:gd name="T4" fmla="*/ 423 w 3586"/>
                <a:gd name="T5" fmla="*/ 1048 h 3800"/>
                <a:gd name="T6" fmla="*/ 318 w 3586"/>
                <a:gd name="T7" fmla="*/ 1048 h 3800"/>
                <a:gd name="T8" fmla="*/ 318 w 3586"/>
                <a:gd name="T9" fmla="*/ 179 h 3800"/>
                <a:gd name="T10" fmla="*/ 910 w 3586"/>
                <a:gd name="T11" fmla="*/ 66 h 3800"/>
                <a:gd name="T12" fmla="*/ 1733 w 3586"/>
                <a:gd name="T13" fmla="*/ 0 h 3800"/>
                <a:gd name="T14" fmla="*/ 3150 w 3586"/>
                <a:gd name="T15" fmla="*/ 303 h 3800"/>
                <a:gd name="T16" fmla="*/ 3586 w 3586"/>
                <a:gd name="T17" fmla="*/ 1254 h 3800"/>
                <a:gd name="T18" fmla="*/ 3586 w 3586"/>
                <a:gd name="T19" fmla="*/ 3704 h 3800"/>
                <a:gd name="T20" fmla="*/ 2442 w 3586"/>
                <a:gd name="T21" fmla="*/ 3704 h 3800"/>
                <a:gd name="T22" fmla="*/ 2442 w 3586"/>
                <a:gd name="T23" fmla="*/ 3323 h 3800"/>
                <a:gd name="T24" fmla="*/ 2212 w 3586"/>
                <a:gd name="T25" fmla="*/ 3494 h 3800"/>
                <a:gd name="T26" fmla="*/ 1954 w 3586"/>
                <a:gd name="T27" fmla="*/ 3650 h 3800"/>
                <a:gd name="T28" fmla="*/ 1601 w 3586"/>
                <a:gd name="T29" fmla="*/ 3764 h 3800"/>
                <a:gd name="T30" fmla="*/ 1202 w 3586"/>
                <a:gd name="T31" fmla="*/ 3800 h 3800"/>
                <a:gd name="T32" fmla="*/ 346 w 3586"/>
                <a:gd name="T33" fmla="*/ 3482 h 3800"/>
                <a:gd name="T34" fmla="*/ 0 w 3586"/>
                <a:gd name="T35" fmla="*/ 2671 h 3800"/>
                <a:gd name="T36" fmla="*/ 176 w 3586"/>
                <a:gd name="T37" fmla="*/ 2026 h 3800"/>
                <a:gd name="T38" fmla="*/ 675 w 3586"/>
                <a:gd name="T39" fmla="*/ 1631 h 3800"/>
                <a:gd name="T40" fmla="*/ 1468 w 3586"/>
                <a:gd name="T41" fmla="*/ 1425 h 3800"/>
                <a:gd name="T42" fmla="*/ 2449 w 3586"/>
                <a:gd name="T43" fmla="*/ 1336 h 3800"/>
                <a:gd name="T44" fmla="*/ 2449 w 3586"/>
                <a:gd name="T45" fmla="*/ 1317 h 3800"/>
                <a:gd name="T46" fmla="*/ 2207 w 3586"/>
                <a:gd name="T47" fmla="*/ 903 h 3800"/>
                <a:gd name="T48" fmla="*/ 1491 w 3586"/>
                <a:gd name="T49" fmla="*/ 790 h 3800"/>
                <a:gd name="T50" fmla="*/ 2442 w 3586"/>
                <a:gd name="T51" fmla="*/ 2763 h 3800"/>
                <a:gd name="T52" fmla="*/ 2442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4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3 w 3586"/>
                <a:gd name="T67" fmla="*/ 2987 h 3800"/>
                <a:gd name="T68" fmla="*/ 1783 w 3586"/>
                <a:gd name="T69" fmla="*/ 3018 h 3800"/>
                <a:gd name="T70" fmla="*/ 2131 w 3586"/>
                <a:gd name="T71" fmla="*/ 2947 h 3800"/>
                <a:gd name="T72" fmla="*/ 2442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1491" y="790"/>
                  </a:moveTo>
                  <a:cubicBezTo>
                    <a:pt x="1302" y="790"/>
                    <a:pt x="1101" y="823"/>
                    <a:pt x="886" y="892"/>
                  </a:cubicBezTo>
                  <a:cubicBezTo>
                    <a:pt x="670" y="959"/>
                    <a:pt x="517" y="1012"/>
                    <a:pt x="423" y="1048"/>
                  </a:cubicBez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3" y="23"/>
                    <a:pt x="1458" y="0"/>
                    <a:pt x="1733" y="0"/>
                  </a:cubicBezTo>
                  <a:cubicBezTo>
                    <a:pt x="2387" y="0"/>
                    <a:pt x="2859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2" y="3704"/>
                    <a:pt x="2442" y="3704"/>
                    <a:pt x="2442" y="3704"/>
                  </a:cubicBezTo>
                  <a:cubicBezTo>
                    <a:pt x="2442" y="3323"/>
                    <a:pt x="2442" y="3323"/>
                    <a:pt x="2442" y="3323"/>
                  </a:cubicBezTo>
                  <a:cubicBezTo>
                    <a:pt x="2380" y="3370"/>
                    <a:pt x="2304" y="3426"/>
                    <a:pt x="2212" y="3494"/>
                  </a:cubicBezTo>
                  <a:cubicBezTo>
                    <a:pt x="2120" y="3560"/>
                    <a:pt x="2034" y="3612"/>
                    <a:pt x="1954" y="3650"/>
                  </a:cubicBezTo>
                  <a:cubicBezTo>
                    <a:pt x="1840" y="3701"/>
                    <a:pt x="1723" y="3739"/>
                    <a:pt x="1601" y="3764"/>
                  </a:cubicBezTo>
                  <a:cubicBezTo>
                    <a:pt x="1480" y="3788"/>
                    <a:pt x="1348" y="3800"/>
                    <a:pt x="1202" y="3800"/>
                  </a:cubicBezTo>
                  <a:cubicBezTo>
                    <a:pt x="861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59" y="1728"/>
                    <a:pt x="675" y="1631"/>
                  </a:cubicBezTo>
                  <a:cubicBezTo>
                    <a:pt x="887" y="1535"/>
                    <a:pt x="1152" y="1466"/>
                    <a:pt x="1468" y="1425"/>
                  </a:cubicBezTo>
                  <a:cubicBezTo>
                    <a:pt x="1783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4" y="828"/>
                    <a:pt x="1807" y="790"/>
                    <a:pt x="1491" y="790"/>
                  </a:cubicBezTo>
                  <a:close/>
                  <a:moveTo>
                    <a:pt x="2442" y="2763"/>
                  </a:moveTo>
                  <a:cubicBezTo>
                    <a:pt x="2442" y="2014"/>
                    <a:pt x="2442" y="2014"/>
                    <a:pt x="2442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8" y="2090"/>
                    <a:pt x="1621" y="2116"/>
                    <a:pt x="1527" y="2146"/>
                  </a:cubicBezTo>
                  <a:cubicBezTo>
                    <a:pt x="1412" y="2182"/>
                    <a:pt x="1325" y="2235"/>
                    <a:pt x="1264" y="2304"/>
                  </a:cubicBezTo>
                  <a:cubicBezTo>
                    <a:pt x="1203" y="2373"/>
                    <a:pt x="1174" y="2463"/>
                    <a:pt x="1174" y="2577"/>
                  </a:cubicBezTo>
                  <a:cubicBezTo>
                    <a:pt x="1174" y="2651"/>
                    <a:pt x="1180" y="2712"/>
                    <a:pt x="1193" y="2760"/>
                  </a:cubicBezTo>
                  <a:cubicBezTo>
                    <a:pt x="1205" y="2806"/>
                    <a:pt x="1238" y="2850"/>
                    <a:pt x="1289" y="2893"/>
                  </a:cubicBezTo>
                  <a:cubicBezTo>
                    <a:pt x="1337" y="2936"/>
                    <a:pt x="1396" y="2967"/>
                    <a:pt x="1463" y="2987"/>
                  </a:cubicBezTo>
                  <a:cubicBezTo>
                    <a:pt x="1532" y="3008"/>
                    <a:pt x="1638" y="3018"/>
                    <a:pt x="1783" y="3018"/>
                  </a:cubicBezTo>
                  <a:cubicBezTo>
                    <a:pt x="1898" y="3018"/>
                    <a:pt x="2013" y="2995"/>
                    <a:pt x="2131" y="2947"/>
                  </a:cubicBezTo>
                  <a:cubicBezTo>
                    <a:pt x="2250" y="2901"/>
                    <a:pt x="2354" y="2839"/>
                    <a:pt x="2442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-166" y="657"/>
              <a:ext cx="2504" cy="1926"/>
            </a:xfrm>
            <a:custGeom>
              <a:avLst/>
              <a:gdLst>
                <a:gd name="T0" fmla="*/ 9239 w 14324"/>
                <a:gd name="T1" fmla="*/ 915 h 11013"/>
                <a:gd name="T2" fmla="*/ 3968 w 14324"/>
                <a:gd name="T3" fmla="*/ 232 h 11013"/>
                <a:gd name="T4" fmla="*/ 3969 w 14324"/>
                <a:gd name="T5" fmla="*/ 234 h 11013"/>
                <a:gd name="T6" fmla="*/ 8294 w 14324"/>
                <a:gd name="T7" fmla="*/ 800 h 11013"/>
                <a:gd name="T8" fmla="*/ 10916 w 14324"/>
                <a:gd name="T9" fmla="*/ 2561 h 11013"/>
                <a:gd name="T10" fmla="*/ 4631 w 14324"/>
                <a:gd name="T11" fmla="*/ 949 h 11013"/>
                <a:gd name="T12" fmla="*/ 5034 w 14324"/>
                <a:gd name="T13" fmla="*/ 1728 h 11013"/>
                <a:gd name="T14" fmla="*/ 1529 w 14324"/>
                <a:gd name="T15" fmla="*/ 3667 h 11013"/>
                <a:gd name="T16" fmla="*/ 5085 w 14324"/>
                <a:gd name="T17" fmla="*/ 10098 h 11013"/>
                <a:gd name="T18" fmla="*/ 10355 w 14324"/>
                <a:gd name="T19" fmla="*/ 10781 h 11013"/>
                <a:gd name="T20" fmla="*/ 10355 w 14324"/>
                <a:gd name="T21" fmla="*/ 10779 h 11013"/>
                <a:gd name="T22" fmla="*/ 6028 w 14324"/>
                <a:gd name="T23" fmla="*/ 10213 h 11013"/>
                <a:gd name="T24" fmla="*/ 3487 w 14324"/>
                <a:gd name="T25" fmla="*/ 8470 h 11013"/>
                <a:gd name="T26" fmla="*/ 9649 w 14324"/>
                <a:gd name="T27" fmla="*/ 10235 h 11013"/>
                <a:gd name="T28" fmla="*/ 9139 w 14324"/>
                <a:gd name="T29" fmla="*/ 9323 h 11013"/>
                <a:gd name="T30" fmla="*/ 12794 w 14324"/>
                <a:gd name="T31" fmla="*/ 7347 h 11013"/>
                <a:gd name="T32" fmla="*/ 9239 w 14324"/>
                <a:gd name="T33" fmla="*/ 915 h 11013"/>
                <a:gd name="T34" fmla="*/ 8989 w 14324"/>
                <a:gd name="T35" fmla="*/ 9152 h 11013"/>
                <a:gd name="T36" fmla="*/ 8398 w 14324"/>
                <a:gd name="T37" fmla="*/ 8001 h 11013"/>
                <a:gd name="T38" fmla="*/ 10169 w 14324"/>
                <a:gd name="T39" fmla="*/ 8001 h 11013"/>
                <a:gd name="T40" fmla="*/ 8989 w 14324"/>
                <a:gd name="T41" fmla="*/ 9152 h 11013"/>
                <a:gd name="T42" fmla="*/ 11293 w 14324"/>
                <a:gd name="T43" fmla="*/ 6150 h 11013"/>
                <a:gd name="T44" fmla="*/ 10950 w 14324"/>
                <a:gd name="T45" fmla="*/ 6535 h 11013"/>
                <a:gd name="T46" fmla="*/ 9529 w 14324"/>
                <a:gd name="T47" fmla="*/ 7437 h 11013"/>
                <a:gd name="T48" fmla="*/ 8355 w 14324"/>
                <a:gd name="T49" fmla="*/ 7822 h 11013"/>
                <a:gd name="T50" fmla="*/ 8347 w 14324"/>
                <a:gd name="T51" fmla="*/ 7824 h 11013"/>
                <a:gd name="T52" fmla="*/ 8303 w 14324"/>
                <a:gd name="T53" fmla="*/ 7834 h 11013"/>
                <a:gd name="T54" fmla="*/ 7822 w 14324"/>
                <a:gd name="T55" fmla="*/ 6950 h 11013"/>
                <a:gd name="T56" fmla="*/ 3418 w 14324"/>
                <a:gd name="T57" fmla="*/ 8235 h 11013"/>
                <a:gd name="T58" fmla="*/ 3262 w 14324"/>
                <a:gd name="T59" fmla="*/ 8281 h 11013"/>
                <a:gd name="T60" fmla="*/ 3237 w 14324"/>
                <a:gd name="T61" fmla="*/ 8248 h 11013"/>
                <a:gd name="T62" fmla="*/ 3043 w 14324"/>
                <a:gd name="T63" fmla="*/ 4863 h 11013"/>
                <a:gd name="T64" fmla="*/ 4725 w 14324"/>
                <a:gd name="T65" fmla="*/ 3604 h 11013"/>
                <a:gd name="T66" fmla="*/ 5852 w 14324"/>
                <a:gd name="T67" fmla="*/ 3235 h 11013"/>
                <a:gd name="T68" fmla="*/ 5895 w 14324"/>
                <a:gd name="T69" fmla="*/ 3227 h 11013"/>
                <a:gd name="T70" fmla="*/ 6430 w 14324"/>
                <a:gd name="T71" fmla="*/ 4154 h 11013"/>
                <a:gd name="T72" fmla="*/ 10977 w 14324"/>
                <a:gd name="T73" fmla="*/ 2761 h 11013"/>
                <a:gd name="T74" fmla="*/ 11076 w 14324"/>
                <a:gd name="T75" fmla="*/ 2732 h 11013"/>
                <a:gd name="T76" fmla="*/ 11100 w 14324"/>
                <a:gd name="T77" fmla="*/ 2766 h 11013"/>
                <a:gd name="T78" fmla="*/ 11293 w 14324"/>
                <a:gd name="T79" fmla="*/ 6150 h 1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24" h="11013">
                  <a:moveTo>
                    <a:pt x="9239" y="915"/>
                  </a:moveTo>
                  <a:cubicBezTo>
                    <a:pt x="7498" y="209"/>
                    <a:pt x="5612" y="0"/>
                    <a:pt x="3968" y="232"/>
                  </a:cubicBezTo>
                  <a:cubicBezTo>
                    <a:pt x="3969" y="234"/>
                    <a:pt x="3969" y="234"/>
                    <a:pt x="3969" y="234"/>
                  </a:cubicBezTo>
                  <a:cubicBezTo>
                    <a:pt x="5130" y="74"/>
                    <a:pt x="6866" y="222"/>
                    <a:pt x="8294" y="800"/>
                  </a:cubicBezTo>
                  <a:cubicBezTo>
                    <a:pt x="9384" y="1242"/>
                    <a:pt x="10248" y="1855"/>
                    <a:pt x="10916" y="2561"/>
                  </a:cubicBezTo>
                  <a:cubicBezTo>
                    <a:pt x="4631" y="949"/>
                    <a:pt x="4631" y="949"/>
                    <a:pt x="4631" y="949"/>
                  </a:cubicBezTo>
                  <a:cubicBezTo>
                    <a:pt x="5034" y="1728"/>
                    <a:pt x="5034" y="1728"/>
                    <a:pt x="5034" y="1728"/>
                  </a:cubicBezTo>
                  <a:cubicBezTo>
                    <a:pt x="3491" y="1995"/>
                    <a:pt x="2258" y="2650"/>
                    <a:pt x="1529" y="3667"/>
                  </a:cubicBezTo>
                  <a:cubicBezTo>
                    <a:pt x="0" y="5803"/>
                    <a:pt x="1591" y="8683"/>
                    <a:pt x="5085" y="10098"/>
                  </a:cubicBezTo>
                  <a:cubicBezTo>
                    <a:pt x="6826" y="10804"/>
                    <a:pt x="8712" y="11013"/>
                    <a:pt x="10355" y="10781"/>
                  </a:cubicBezTo>
                  <a:cubicBezTo>
                    <a:pt x="10355" y="10779"/>
                    <a:pt x="10355" y="10779"/>
                    <a:pt x="10355" y="10779"/>
                  </a:cubicBezTo>
                  <a:cubicBezTo>
                    <a:pt x="9195" y="10939"/>
                    <a:pt x="7458" y="10791"/>
                    <a:pt x="6028" y="10213"/>
                  </a:cubicBezTo>
                  <a:cubicBezTo>
                    <a:pt x="4940" y="9772"/>
                    <a:pt x="4075" y="9158"/>
                    <a:pt x="3487" y="8470"/>
                  </a:cubicBezTo>
                  <a:cubicBezTo>
                    <a:pt x="9649" y="10235"/>
                    <a:pt x="9649" y="10235"/>
                    <a:pt x="9649" y="10235"/>
                  </a:cubicBezTo>
                  <a:cubicBezTo>
                    <a:pt x="9139" y="9323"/>
                    <a:pt x="9139" y="9323"/>
                    <a:pt x="9139" y="9323"/>
                  </a:cubicBezTo>
                  <a:cubicBezTo>
                    <a:pt x="10682" y="9056"/>
                    <a:pt x="12066" y="8363"/>
                    <a:pt x="12794" y="7347"/>
                  </a:cubicBezTo>
                  <a:cubicBezTo>
                    <a:pt x="14324" y="5210"/>
                    <a:pt x="12733" y="2330"/>
                    <a:pt x="9239" y="915"/>
                  </a:cubicBezTo>
                  <a:close/>
                  <a:moveTo>
                    <a:pt x="8989" y="9152"/>
                  </a:moveTo>
                  <a:cubicBezTo>
                    <a:pt x="8398" y="8001"/>
                    <a:pt x="8398" y="8001"/>
                    <a:pt x="8398" y="8001"/>
                  </a:cubicBezTo>
                  <a:cubicBezTo>
                    <a:pt x="10169" y="8001"/>
                    <a:pt x="10169" y="8001"/>
                    <a:pt x="10169" y="8001"/>
                  </a:cubicBezTo>
                  <a:lnTo>
                    <a:pt x="8989" y="9152"/>
                  </a:lnTo>
                  <a:close/>
                  <a:moveTo>
                    <a:pt x="11293" y="6150"/>
                  </a:moveTo>
                  <a:cubicBezTo>
                    <a:pt x="11201" y="6277"/>
                    <a:pt x="11085" y="6407"/>
                    <a:pt x="10950" y="6535"/>
                  </a:cubicBezTo>
                  <a:cubicBezTo>
                    <a:pt x="10580" y="6905"/>
                    <a:pt x="10101" y="7210"/>
                    <a:pt x="9529" y="7437"/>
                  </a:cubicBezTo>
                  <a:cubicBezTo>
                    <a:pt x="9149" y="7603"/>
                    <a:pt x="8742" y="7736"/>
                    <a:pt x="8355" y="7822"/>
                  </a:cubicBezTo>
                  <a:cubicBezTo>
                    <a:pt x="8352" y="7822"/>
                    <a:pt x="8350" y="7824"/>
                    <a:pt x="8347" y="7824"/>
                  </a:cubicBezTo>
                  <a:cubicBezTo>
                    <a:pt x="8303" y="7834"/>
                    <a:pt x="8303" y="7834"/>
                    <a:pt x="8303" y="7834"/>
                  </a:cubicBezTo>
                  <a:cubicBezTo>
                    <a:pt x="7822" y="6950"/>
                    <a:pt x="7822" y="6950"/>
                    <a:pt x="7822" y="6950"/>
                  </a:cubicBezTo>
                  <a:cubicBezTo>
                    <a:pt x="3418" y="8235"/>
                    <a:pt x="3418" y="8235"/>
                    <a:pt x="3418" y="8235"/>
                  </a:cubicBezTo>
                  <a:cubicBezTo>
                    <a:pt x="3262" y="8281"/>
                    <a:pt x="3262" y="8281"/>
                    <a:pt x="3262" y="8281"/>
                  </a:cubicBezTo>
                  <a:cubicBezTo>
                    <a:pt x="3237" y="8248"/>
                    <a:pt x="3237" y="8248"/>
                    <a:pt x="3237" y="8248"/>
                  </a:cubicBezTo>
                  <a:cubicBezTo>
                    <a:pt x="2394" y="7103"/>
                    <a:pt x="2324" y="5869"/>
                    <a:pt x="3043" y="4863"/>
                  </a:cubicBezTo>
                  <a:cubicBezTo>
                    <a:pt x="3418" y="4340"/>
                    <a:pt x="4001" y="3904"/>
                    <a:pt x="4725" y="3604"/>
                  </a:cubicBezTo>
                  <a:cubicBezTo>
                    <a:pt x="5085" y="3444"/>
                    <a:pt x="5464" y="3321"/>
                    <a:pt x="5852" y="3235"/>
                  </a:cubicBezTo>
                  <a:cubicBezTo>
                    <a:pt x="5895" y="3227"/>
                    <a:pt x="5895" y="3227"/>
                    <a:pt x="5895" y="3227"/>
                  </a:cubicBezTo>
                  <a:cubicBezTo>
                    <a:pt x="6430" y="4154"/>
                    <a:pt x="6430" y="4154"/>
                    <a:pt x="6430" y="4154"/>
                  </a:cubicBezTo>
                  <a:cubicBezTo>
                    <a:pt x="10977" y="2761"/>
                    <a:pt x="10977" y="2761"/>
                    <a:pt x="10977" y="2761"/>
                  </a:cubicBezTo>
                  <a:cubicBezTo>
                    <a:pt x="11076" y="2732"/>
                    <a:pt x="11076" y="2732"/>
                    <a:pt x="11076" y="2732"/>
                  </a:cubicBezTo>
                  <a:cubicBezTo>
                    <a:pt x="11100" y="2766"/>
                    <a:pt x="11100" y="2766"/>
                    <a:pt x="11100" y="2766"/>
                  </a:cubicBezTo>
                  <a:cubicBezTo>
                    <a:pt x="11943" y="3912"/>
                    <a:pt x="12012" y="5144"/>
                    <a:pt x="11293" y="6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050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1B45F-83E6-41DD-81FE-3D61A413912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aarnet.edu.au </a:t>
            </a:r>
            <a:r>
              <a:rPr lang="en-AU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5872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10785849" y="6234167"/>
            <a:ext cx="882385" cy="288000"/>
            <a:chOff x="8231188" y="4478338"/>
            <a:chExt cx="457201" cy="149225"/>
          </a:xfrm>
        </p:grpSpPr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8658226" y="4519613"/>
              <a:ext cx="30163" cy="63500"/>
            </a:xfrm>
            <a:custGeom>
              <a:avLst/>
              <a:gdLst>
                <a:gd name="T0" fmla="*/ 70 w 70"/>
                <a:gd name="T1" fmla="*/ 125 h 145"/>
                <a:gd name="T2" fmla="*/ 70 w 70"/>
                <a:gd name="T3" fmla="*/ 142 h 145"/>
                <a:gd name="T4" fmla="*/ 59 w 70"/>
                <a:gd name="T5" fmla="*/ 144 h 145"/>
                <a:gd name="T6" fmla="*/ 48 w 70"/>
                <a:gd name="T7" fmla="*/ 145 h 145"/>
                <a:gd name="T8" fmla="*/ 22 w 70"/>
                <a:gd name="T9" fmla="*/ 136 h 145"/>
                <a:gd name="T10" fmla="*/ 13 w 70"/>
                <a:gd name="T11" fmla="*/ 107 h 145"/>
                <a:gd name="T12" fmla="*/ 13 w 70"/>
                <a:gd name="T13" fmla="*/ 48 h 145"/>
                <a:gd name="T14" fmla="*/ 0 w 70"/>
                <a:gd name="T15" fmla="*/ 48 h 145"/>
                <a:gd name="T16" fmla="*/ 0 w 70"/>
                <a:gd name="T17" fmla="*/ 32 h 145"/>
                <a:gd name="T18" fmla="*/ 13 w 70"/>
                <a:gd name="T19" fmla="*/ 32 h 145"/>
                <a:gd name="T20" fmla="*/ 13 w 70"/>
                <a:gd name="T21" fmla="*/ 0 h 145"/>
                <a:gd name="T22" fmla="*/ 32 w 70"/>
                <a:gd name="T23" fmla="*/ 0 h 145"/>
                <a:gd name="T24" fmla="*/ 32 w 70"/>
                <a:gd name="T25" fmla="*/ 32 h 145"/>
                <a:gd name="T26" fmla="*/ 70 w 70"/>
                <a:gd name="T27" fmla="*/ 32 h 145"/>
                <a:gd name="T28" fmla="*/ 70 w 70"/>
                <a:gd name="T29" fmla="*/ 48 h 145"/>
                <a:gd name="T30" fmla="*/ 32 w 70"/>
                <a:gd name="T31" fmla="*/ 48 h 145"/>
                <a:gd name="T32" fmla="*/ 32 w 70"/>
                <a:gd name="T33" fmla="*/ 98 h 145"/>
                <a:gd name="T34" fmla="*/ 32 w 70"/>
                <a:gd name="T35" fmla="*/ 112 h 145"/>
                <a:gd name="T36" fmla="*/ 35 w 70"/>
                <a:gd name="T37" fmla="*/ 121 h 145"/>
                <a:gd name="T38" fmla="*/ 41 w 70"/>
                <a:gd name="T39" fmla="*/ 127 h 145"/>
                <a:gd name="T40" fmla="*/ 53 w 70"/>
                <a:gd name="T41" fmla="*/ 129 h 145"/>
                <a:gd name="T42" fmla="*/ 62 w 70"/>
                <a:gd name="T43" fmla="*/ 128 h 145"/>
                <a:gd name="T44" fmla="*/ 69 w 70"/>
                <a:gd name="T45" fmla="*/ 125 h 145"/>
                <a:gd name="T46" fmla="*/ 70 w 70"/>
                <a:gd name="T47" fmla="*/ 1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45">
                  <a:moveTo>
                    <a:pt x="70" y="125"/>
                  </a:moveTo>
                  <a:cubicBezTo>
                    <a:pt x="70" y="142"/>
                    <a:pt x="70" y="142"/>
                    <a:pt x="70" y="142"/>
                  </a:cubicBezTo>
                  <a:cubicBezTo>
                    <a:pt x="67" y="143"/>
                    <a:pt x="63" y="144"/>
                    <a:pt x="59" y="144"/>
                  </a:cubicBezTo>
                  <a:cubicBezTo>
                    <a:pt x="55" y="145"/>
                    <a:pt x="51" y="145"/>
                    <a:pt x="48" y="145"/>
                  </a:cubicBezTo>
                  <a:cubicBezTo>
                    <a:pt x="36" y="145"/>
                    <a:pt x="28" y="142"/>
                    <a:pt x="22" y="136"/>
                  </a:cubicBezTo>
                  <a:cubicBezTo>
                    <a:pt x="16" y="130"/>
                    <a:pt x="13" y="120"/>
                    <a:pt x="13" y="10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2" y="104"/>
                    <a:pt x="32" y="109"/>
                    <a:pt x="32" y="112"/>
                  </a:cubicBezTo>
                  <a:cubicBezTo>
                    <a:pt x="32" y="115"/>
                    <a:pt x="33" y="119"/>
                    <a:pt x="35" y="121"/>
                  </a:cubicBezTo>
                  <a:cubicBezTo>
                    <a:pt x="36" y="124"/>
                    <a:pt x="38" y="126"/>
                    <a:pt x="41" y="127"/>
                  </a:cubicBezTo>
                  <a:cubicBezTo>
                    <a:pt x="43" y="128"/>
                    <a:pt x="47" y="129"/>
                    <a:pt x="53" y="129"/>
                  </a:cubicBezTo>
                  <a:cubicBezTo>
                    <a:pt x="56" y="129"/>
                    <a:pt x="59" y="129"/>
                    <a:pt x="62" y="128"/>
                  </a:cubicBezTo>
                  <a:cubicBezTo>
                    <a:pt x="65" y="127"/>
                    <a:pt x="68" y="126"/>
                    <a:pt x="69" y="125"/>
                  </a:cubicBezTo>
                  <a:lnTo>
                    <a:pt x="70" y="125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8613776" y="4532313"/>
              <a:ext cx="42863" cy="50800"/>
            </a:xfrm>
            <a:custGeom>
              <a:avLst/>
              <a:gdLst>
                <a:gd name="T0" fmla="*/ 15 w 101"/>
                <a:gd name="T1" fmla="*/ 16 h 117"/>
                <a:gd name="T2" fmla="*/ 54 w 101"/>
                <a:gd name="T3" fmla="*/ 0 h 117"/>
                <a:gd name="T4" fmla="*/ 89 w 101"/>
                <a:gd name="T5" fmla="*/ 13 h 117"/>
                <a:gd name="T6" fmla="*/ 101 w 101"/>
                <a:gd name="T7" fmla="*/ 50 h 117"/>
                <a:gd name="T8" fmla="*/ 101 w 101"/>
                <a:gd name="T9" fmla="*/ 61 h 117"/>
                <a:gd name="T10" fmla="*/ 19 w 101"/>
                <a:gd name="T11" fmla="*/ 61 h 117"/>
                <a:gd name="T12" fmla="*/ 22 w 101"/>
                <a:gd name="T13" fmla="*/ 78 h 117"/>
                <a:gd name="T14" fmla="*/ 31 w 101"/>
                <a:gd name="T15" fmla="*/ 91 h 117"/>
                <a:gd name="T16" fmla="*/ 43 w 101"/>
                <a:gd name="T17" fmla="*/ 98 h 117"/>
                <a:gd name="T18" fmla="*/ 59 w 101"/>
                <a:gd name="T19" fmla="*/ 100 h 117"/>
                <a:gd name="T20" fmla="*/ 82 w 101"/>
                <a:gd name="T21" fmla="*/ 96 h 117"/>
                <a:gd name="T22" fmla="*/ 98 w 101"/>
                <a:gd name="T23" fmla="*/ 87 h 117"/>
                <a:gd name="T24" fmla="*/ 99 w 101"/>
                <a:gd name="T25" fmla="*/ 87 h 117"/>
                <a:gd name="T26" fmla="*/ 99 w 101"/>
                <a:gd name="T27" fmla="*/ 107 h 117"/>
                <a:gd name="T28" fmla="*/ 80 w 101"/>
                <a:gd name="T29" fmla="*/ 114 h 117"/>
                <a:gd name="T30" fmla="*/ 59 w 101"/>
                <a:gd name="T31" fmla="*/ 117 h 117"/>
                <a:gd name="T32" fmla="*/ 16 w 101"/>
                <a:gd name="T33" fmla="*/ 102 h 117"/>
                <a:gd name="T34" fmla="*/ 0 w 101"/>
                <a:gd name="T35" fmla="*/ 59 h 117"/>
                <a:gd name="T36" fmla="*/ 15 w 101"/>
                <a:gd name="T37" fmla="*/ 16 h 117"/>
                <a:gd name="T38" fmla="*/ 83 w 101"/>
                <a:gd name="T39" fmla="*/ 46 h 117"/>
                <a:gd name="T40" fmla="*/ 76 w 101"/>
                <a:gd name="T41" fmla="*/ 23 h 117"/>
                <a:gd name="T42" fmla="*/ 54 w 101"/>
                <a:gd name="T43" fmla="*/ 15 h 117"/>
                <a:gd name="T44" fmla="*/ 29 w 101"/>
                <a:gd name="T45" fmla="*/ 24 h 117"/>
                <a:gd name="T46" fmla="*/ 19 w 101"/>
                <a:gd name="T47" fmla="*/ 46 h 117"/>
                <a:gd name="T48" fmla="*/ 83 w 101"/>
                <a:gd name="T49" fmla="*/ 4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1" h="117">
                  <a:moveTo>
                    <a:pt x="15" y="16"/>
                  </a:moveTo>
                  <a:cubicBezTo>
                    <a:pt x="25" y="5"/>
                    <a:pt x="38" y="0"/>
                    <a:pt x="54" y="0"/>
                  </a:cubicBezTo>
                  <a:cubicBezTo>
                    <a:pt x="69" y="0"/>
                    <a:pt x="81" y="4"/>
                    <a:pt x="89" y="13"/>
                  </a:cubicBezTo>
                  <a:cubicBezTo>
                    <a:pt x="97" y="22"/>
                    <a:pt x="101" y="34"/>
                    <a:pt x="101" y="50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7"/>
                    <a:pt x="20" y="73"/>
                    <a:pt x="22" y="78"/>
                  </a:cubicBezTo>
                  <a:cubicBezTo>
                    <a:pt x="24" y="83"/>
                    <a:pt x="27" y="88"/>
                    <a:pt x="31" y="91"/>
                  </a:cubicBezTo>
                  <a:cubicBezTo>
                    <a:pt x="34" y="94"/>
                    <a:pt x="38" y="96"/>
                    <a:pt x="43" y="98"/>
                  </a:cubicBezTo>
                  <a:cubicBezTo>
                    <a:pt x="48" y="100"/>
                    <a:pt x="53" y="100"/>
                    <a:pt x="59" y="100"/>
                  </a:cubicBezTo>
                  <a:cubicBezTo>
                    <a:pt x="66" y="100"/>
                    <a:pt x="74" y="99"/>
                    <a:pt x="82" y="96"/>
                  </a:cubicBezTo>
                  <a:cubicBezTo>
                    <a:pt x="89" y="93"/>
                    <a:pt x="95" y="90"/>
                    <a:pt x="98" y="87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3" y="110"/>
                    <a:pt x="86" y="112"/>
                    <a:pt x="80" y="114"/>
                  </a:cubicBezTo>
                  <a:cubicBezTo>
                    <a:pt x="73" y="116"/>
                    <a:pt x="66" y="117"/>
                    <a:pt x="59" y="117"/>
                  </a:cubicBezTo>
                  <a:cubicBezTo>
                    <a:pt x="41" y="117"/>
                    <a:pt x="26" y="112"/>
                    <a:pt x="16" y="102"/>
                  </a:cubicBezTo>
                  <a:cubicBezTo>
                    <a:pt x="5" y="92"/>
                    <a:pt x="0" y="77"/>
                    <a:pt x="0" y="59"/>
                  </a:cubicBezTo>
                  <a:cubicBezTo>
                    <a:pt x="0" y="41"/>
                    <a:pt x="5" y="26"/>
                    <a:pt x="15" y="16"/>
                  </a:cubicBezTo>
                  <a:moveTo>
                    <a:pt x="83" y="46"/>
                  </a:moveTo>
                  <a:cubicBezTo>
                    <a:pt x="83" y="36"/>
                    <a:pt x="81" y="29"/>
                    <a:pt x="76" y="23"/>
                  </a:cubicBezTo>
                  <a:cubicBezTo>
                    <a:pt x="71" y="18"/>
                    <a:pt x="64" y="15"/>
                    <a:pt x="54" y="15"/>
                  </a:cubicBezTo>
                  <a:cubicBezTo>
                    <a:pt x="43" y="15"/>
                    <a:pt x="35" y="18"/>
                    <a:pt x="29" y="24"/>
                  </a:cubicBezTo>
                  <a:cubicBezTo>
                    <a:pt x="23" y="30"/>
                    <a:pt x="20" y="37"/>
                    <a:pt x="19" y="46"/>
                  </a:cubicBezTo>
                  <a:lnTo>
                    <a:pt x="83" y="46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8569326" y="4532313"/>
              <a:ext cx="39688" cy="49213"/>
            </a:xfrm>
            <a:custGeom>
              <a:avLst/>
              <a:gdLst>
                <a:gd name="T0" fmla="*/ 19 w 93"/>
                <a:gd name="T1" fmla="*/ 15 h 114"/>
                <a:gd name="T2" fmla="*/ 37 w 93"/>
                <a:gd name="T3" fmla="*/ 4 h 114"/>
                <a:gd name="T4" fmla="*/ 56 w 93"/>
                <a:gd name="T5" fmla="*/ 0 h 114"/>
                <a:gd name="T6" fmla="*/ 84 w 93"/>
                <a:gd name="T7" fmla="*/ 11 h 114"/>
                <a:gd name="T8" fmla="*/ 93 w 93"/>
                <a:gd name="T9" fmla="*/ 42 h 114"/>
                <a:gd name="T10" fmla="*/ 93 w 93"/>
                <a:gd name="T11" fmla="*/ 114 h 114"/>
                <a:gd name="T12" fmla="*/ 75 w 93"/>
                <a:gd name="T13" fmla="*/ 114 h 114"/>
                <a:gd name="T14" fmla="*/ 75 w 93"/>
                <a:gd name="T15" fmla="*/ 51 h 114"/>
                <a:gd name="T16" fmla="*/ 74 w 93"/>
                <a:gd name="T17" fmla="*/ 36 h 114"/>
                <a:gd name="T18" fmla="*/ 70 w 93"/>
                <a:gd name="T19" fmla="*/ 26 h 114"/>
                <a:gd name="T20" fmla="*/ 63 w 93"/>
                <a:gd name="T21" fmla="*/ 20 h 114"/>
                <a:gd name="T22" fmla="*/ 51 w 93"/>
                <a:gd name="T23" fmla="*/ 18 h 114"/>
                <a:gd name="T24" fmla="*/ 35 w 93"/>
                <a:gd name="T25" fmla="*/ 21 h 114"/>
                <a:gd name="T26" fmla="*/ 19 w 93"/>
                <a:gd name="T27" fmla="*/ 31 h 114"/>
                <a:gd name="T28" fmla="*/ 19 w 93"/>
                <a:gd name="T29" fmla="*/ 114 h 114"/>
                <a:gd name="T30" fmla="*/ 0 w 93"/>
                <a:gd name="T31" fmla="*/ 114 h 114"/>
                <a:gd name="T32" fmla="*/ 0 w 93"/>
                <a:gd name="T33" fmla="*/ 3 h 114"/>
                <a:gd name="T34" fmla="*/ 19 w 93"/>
                <a:gd name="T35" fmla="*/ 3 h 114"/>
                <a:gd name="T36" fmla="*/ 19 w 93"/>
                <a:gd name="T37" fmla="*/ 1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114">
                  <a:moveTo>
                    <a:pt x="19" y="15"/>
                  </a:moveTo>
                  <a:cubicBezTo>
                    <a:pt x="25" y="10"/>
                    <a:pt x="31" y="7"/>
                    <a:pt x="37" y="4"/>
                  </a:cubicBezTo>
                  <a:cubicBezTo>
                    <a:pt x="43" y="1"/>
                    <a:pt x="50" y="0"/>
                    <a:pt x="56" y="0"/>
                  </a:cubicBezTo>
                  <a:cubicBezTo>
                    <a:pt x="69" y="0"/>
                    <a:pt x="78" y="3"/>
                    <a:pt x="84" y="11"/>
                  </a:cubicBezTo>
                  <a:cubicBezTo>
                    <a:pt x="90" y="18"/>
                    <a:pt x="93" y="28"/>
                    <a:pt x="93" y="42"/>
                  </a:cubicBezTo>
                  <a:cubicBezTo>
                    <a:pt x="93" y="114"/>
                    <a:pt x="93" y="114"/>
                    <a:pt x="93" y="114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46"/>
                    <a:pt x="74" y="41"/>
                    <a:pt x="74" y="36"/>
                  </a:cubicBezTo>
                  <a:cubicBezTo>
                    <a:pt x="73" y="32"/>
                    <a:pt x="72" y="28"/>
                    <a:pt x="70" y="26"/>
                  </a:cubicBezTo>
                  <a:cubicBezTo>
                    <a:pt x="69" y="23"/>
                    <a:pt x="66" y="21"/>
                    <a:pt x="63" y="20"/>
                  </a:cubicBezTo>
                  <a:cubicBezTo>
                    <a:pt x="60" y="18"/>
                    <a:pt x="56" y="18"/>
                    <a:pt x="51" y="18"/>
                  </a:cubicBezTo>
                  <a:cubicBezTo>
                    <a:pt x="46" y="18"/>
                    <a:pt x="41" y="19"/>
                    <a:pt x="35" y="21"/>
                  </a:cubicBezTo>
                  <a:cubicBezTo>
                    <a:pt x="30" y="24"/>
                    <a:pt x="24" y="27"/>
                    <a:pt x="19" y="31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9" y="3"/>
                    <a:pt x="19" y="3"/>
                    <a:pt x="19" y="3"/>
                  </a:cubicBezTo>
                  <a:lnTo>
                    <a:pt x="19" y="15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8528051" y="4533900"/>
              <a:ext cx="34925" cy="47625"/>
            </a:xfrm>
            <a:custGeom>
              <a:avLst/>
              <a:gdLst>
                <a:gd name="T0" fmla="*/ 81 w 81"/>
                <a:gd name="T1" fmla="*/ 0 h 112"/>
                <a:gd name="T2" fmla="*/ 81 w 81"/>
                <a:gd name="T3" fmla="*/ 35 h 112"/>
                <a:gd name="T4" fmla="*/ 77 w 81"/>
                <a:gd name="T5" fmla="*/ 35 h 112"/>
                <a:gd name="T6" fmla="*/ 70 w 81"/>
                <a:gd name="T7" fmla="*/ 33 h 112"/>
                <a:gd name="T8" fmla="*/ 62 w 81"/>
                <a:gd name="T9" fmla="*/ 33 h 112"/>
                <a:gd name="T10" fmla="*/ 48 w 81"/>
                <a:gd name="T11" fmla="*/ 34 h 112"/>
                <a:gd name="T12" fmla="*/ 36 w 81"/>
                <a:gd name="T13" fmla="*/ 37 h 112"/>
                <a:gd name="T14" fmla="*/ 36 w 81"/>
                <a:gd name="T15" fmla="*/ 112 h 112"/>
                <a:gd name="T16" fmla="*/ 0 w 81"/>
                <a:gd name="T17" fmla="*/ 112 h 112"/>
                <a:gd name="T18" fmla="*/ 0 w 81"/>
                <a:gd name="T19" fmla="*/ 0 h 112"/>
                <a:gd name="T20" fmla="*/ 36 w 81"/>
                <a:gd name="T21" fmla="*/ 0 h 112"/>
                <a:gd name="T22" fmla="*/ 36 w 81"/>
                <a:gd name="T23" fmla="*/ 17 h 112"/>
                <a:gd name="T24" fmla="*/ 56 w 81"/>
                <a:gd name="T25" fmla="*/ 3 h 112"/>
                <a:gd name="T26" fmla="*/ 72 w 81"/>
                <a:gd name="T27" fmla="*/ 0 h 112"/>
                <a:gd name="T28" fmla="*/ 76 w 81"/>
                <a:gd name="T29" fmla="*/ 0 h 112"/>
                <a:gd name="T30" fmla="*/ 81 w 81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112">
                  <a:moveTo>
                    <a:pt x="81" y="0"/>
                  </a:moveTo>
                  <a:cubicBezTo>
                    <a:pt x="81" y="35"/>
                    <a:pt x="81" y="35"/>
                    <a:pt x="81" y="35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6" y="34"/>
                    <a:pt x="73" y="34"/>
                    <a:pt x="70" y="33"/>
                  </a:cubicBezTo>
                  <a:cubicBezTo>
                    <a:pt x="67" y="33"/>
                    <a:pt x="64" y="33"/>
                    <a:pt x="62" y="33"/>
                  </a:cubicBezTo>
                  <a:cubicBezTo>
                    <a:pt x="57" y="33"/>
                    <a:pt x="52" y="33"/>
                    <a:pt x="48" y="34"/>
                  </a:cubicBezTo>
                  <a:cubicBezTo>
                    <a:pt x="44" y="35"/>
                    <a:pt x="40" y="36"/>
                    <a:pt x="36" y="37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43" y="10"/>
                    <a:pt x="50" y="5"/>
                    <a:pt x="56" y="3"/>
                  </a:cubicBezTo>
                  <a:cubicBezTo>
                    <a:pt x="62" y="1"/>
                    <a:pt x="67" y="0"/>
                    <a:pt x="72" y="0"/>
                  </a:cubicBezTo>
                  <a:cubicBezTo>
                    <a:pt x="73" y="0"/>
                    <a:pt x="75" y="0"/>
                    <a:pt x="76" y="0"/>
                  </a:cubicBezTo>
                  <a:cubicBezTo>
                    <a:pt x="78" y="0"/>
                    <a:pt x="79" y="0"/>
                    <a:pt x="81" y="0"/>
                  </a:cubicBezTo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8474076" y="4532313"/>
              <a:ext cx="49213" cy="50800"/>
            </a:xfrm>
            <a:custGeom>
              <a:avLst/>
              <a:gdLst>
                <a:gd name="T0" fmla="*/ 13 w 112"/>
                <a:gd name="T1" fmla="*/ 32 h 118"/>
                <a:gd name="T2" fmla="*/ 10 w 112"/>
                <a:gd name="T3" fmla="*/ 32 h 118"/>
                <a:gd name="T4" fmla="*/ 10 w 112"/>
                <a:gd name="T5" fmla="*/ 5 h 118"/>
                <a:gd name="T6" fmla="*/ 29 w 112"/>
                <a:gd name="T7" fmla="*/ 2 h 118"/>
                <a:gd name="T8" fmla="*/ 54 w 112"/>
                <a:gd name="T9" fmla="*/ 0 h 118"/>
                <a:gd name="T10" fmla="*/ 98 w 112"/>
                <a:gd name="T11" fmla="*/ 9 h 118"/>
                <a:gd name="T12" fmla="*/ 112 w 112"/>
                <a:gd name="T13" fmla="*/ 39 h 118"/>
                <a:gd name="T14" fmla="*/ 112 w 112"/>
                <a:gd name="T15" fmla="*/ 115 h 118"/>
                <a:gd name="T16" fmla="*/ 76 w 112"/>
                <a:gd name="T17" fmla="*/ 115 h 118"/>
                <a:gd name="T18" fmla="*/ 76 w 112"/>
                <a:gd name="T19" fmla="*/ 103 h 118"/>
                <a:gd name="T20" fmla="*/ 69 w 112"/>
                <a:gd name="T21" fmla="*/ 109 h 118"/>
                <a:gd name="T22" fmla="*/ 61 w 112"/>
                <a:gd name="T23" fmla="*/ 113 h 118"/>
                <a:gd name="T24" fmla="*/ 50 w 112"/>
                <a:gd name="T25" fmla="*/ 117 h 118"/>
                <a:gd name="T26" fmla="*/ 38 w 112"/>
                <a:gd name="T27" fmla="*/ 118 h 118"/>
                <a:gd name="T28" fmla="*/ 11 w 112"/>
                <a:gd name="T29" fmla="*/ 108 h 118"/>
                <a:gd name="T30" fmla="*/ 0 w 112"/>
                <a:gd name="T31" fmla="*/ 83 h 118"/>
                <a:gd name="T32" fmla="*/ 6 w 112"/>
                <a:gd name="T33" fmla="*/ 63 h 118"/>
                <a:gd name="T34" fmla="*/ 21 w 112"/>
                <a:gd name="T35" fmla="*/ 51 h 118"/>
                <a:gd name="T36" fmla="*/ 46 w 112"/>
                <a:gd name="T37" fmla="*/ 44 h 118"/>
                <a:gd name="T38" fmla="*/ 77 w 112"/>
                <a:gd name="T39" fmla="*/ 41 h 118"/>
                <a:gd name="T40" fmla="*/ 77 w 112"/>
                <a:gd name="T41" fmla="*/ 41 h 118"/>
                <a:gd name="T42" fmla="*/ 69 w 112"/>
                <a:gd name="T43" fmla="*/ 28 h 118"/>
                <a:gd name="T44" fmla="*/ 47 w 112"/>
                <a:gd name="T45" fmla="*/ 24 h 118"/>
                <a:gd name="T46" fmla="*/ 28 w 112"/>
                <a:gd name="T47" fmla="*/ 28 h 118"/>
                <a:gd name="T48" fmla="*/ 13 w 112"/>
                <a:gd name="T49" fmla="*/ 32 h 118"/>
                <a:gd name="T50" fmla="*/ 76 w 112"/>
                <a:gd name="T51" fmla="*/ 86 h 118"/>
                <a:gd name="T52" fmla="*/ 76 w 112"/>
                <a:gd name="T53" fmla="*/ 63 h 118"/>
                <a:gd name="T54" fmla="*/ 61 w 112"/>
                <a:gd name="T55" fmla="*/ 64 h 118"/>
                <a:gd name="T56" fmla="*/ 48 w 112"/>
                <a:gd name="T57" fmla="*/ 67 h 118"/>
                <a:gd name="T58" fmla="*/ 40 w 112"/>
                <a:gd name="T59" fmla="*/ 72 h 118"/>
                <a:gd name="T60" fmla="*/ 37 w 112"/>
                <a:gd name="T61" fmla="*/ 80 h 118"/>
                <a:gd name="T62" fmla="*/ 37 w 112"/>
                <a:gd name="T63" fmla="*/ 86 h 118"/>
                <a:gd name="T64" fmla="*/ 40 w 112"/>
                <a:gd name="T65" fmla="*/ 90 h 118"/>
                <a:gd name="T66" fmla="*/ 46 w 112"/>
                <a:gd name="T67" fmla="*/ 93 h 118"/>
                <a:gd name="T68" fmla="*/ 56 w 112"/>
                <a:gd name="T69" fmla="*/ 94 h 118"/>
                <a:gd name="T70" fmla="*/ 67 w 112"/>
                <a:gd name="T71" fmla="*/ 92 h 118"/>
                <a:gd name="T72" fmla="*/ 76 w 112"/>
                <a:gd name="T73" fmla="*/ 8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2" h="118">
                  <a:moveTo>
                    <a:pt x="13" y="32"/>
                  </a:move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4" y="4"/>
                    <a:pt x="20" y="3"/>
                    <a:pt x="29" y="2"/>
                  </a:cubicBezTo>
                  <a:cubicBezTo>
                    <a:pt x="37" y="1"/>
                    <a:pt x="46" y="0"/>
                    <a:pt x="54" y="0"/>
                  </a:cubicBezTo>
                  <a:cubicBezTo>
                    <a:pt x="75" y="0"/>
                    <a:pt x="89" y="3"/>
                    <a:pt x="98" y="9"/>
                  </a:cubicBezTo>
                  <a:cubicBezTo>
                    <a:pt x="107" y="16"/>
                    <a:pt x="112" y="25"/>
                    <a:pt x="112" y="39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4" y="105"/>
                    <a:pt x="72" y="106"/>
                    <a:pt x="69" y="109"/>
                  </a:cubicBezTo>
                  <a:cubicBezTo>
                    <a:pt x="66" y="111"/>
                    <a:pt x="64" y="112"/>
                    <a:pt x="61" y="113"/>
                  </a:cubicBezTo>
                  <a:cubicBezTo>
                    <a:pt x="58" y="115"/>
                    <a:pt x="54" y="116"/>
                    <a:pt x="50" y="117"/>
                  </a:cubicBezTo>
                  <a:cubicBezTo>
                    <a:pt x="46" y="118"/>
                    <a:pt x="42" y="118"/>
                    <a:pt x="38" y="118"/>
                  </a:cubicBezTo>
                  <a:cubicBezTo>
                    <a:pt x="27" y="118"/>
                    <a:pt x="18" y="115"/>
                    <a:pt x="11" y="108"/>
                  </a:cubicBezTo>
                  <a:cubicBezTo>
                    <a:pt x="4" y="102"/>
                    <a:pt x="0" y="93"/>
                    <a:pt x="0" y="83"/>
                  </a:cubicBezTo>
                  <a:cubicBezTo>
                    <a:pt x="0" y="75"/>
                    <a:pt x="2" y="68"/>
                    <a:pt x="6" y="63"/>
                  </a:cubicBezTo>
                  <a:cubicBezTo>
                    <a:pt x="9" y="58"/>
                    <a:pt x="15" y="54"/>
                    <a:pt x="21" y="51"/>
                  </a:cubicBezTo>
                  <a:cubicBezTo>
                    <a:pt x="28" y="48"/>
                    <a:pt x="36" y="45"/>
                    <a:pt x="46" y="44"/>
                  </a:cubicBezTo>
                  <a:cubicBezTo>
                    <a:pt x="56" y="43"/>
                    <a:pt x="66" y="42"/>
                    <a:pt x="77" y="41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7" y="35"/>
                    <a:pt x="74" y="30"/>
                    <a:pt x="69" y="28"/>
                  </a:cubicBezTo>
                  <a:cubicBezTo>
                    <a:pt x="64" y="26"/>
                    <a:pt x="57" y="24"/>
                    <a:pt x="47" y="24"/>
                  </a:cubicBezTo>
                  <a:cubicBezTo>
                    <a:pt x="41" y="24"/>
                    <a:pt x="35" y="25"/>
                    <a:pt x="28" y="28"/>
                  </a:cubicBezTo>
                  <a:cubicBezTo>
                    <a:pt x="21" y="30"/>
                    <a:pt x="16" y="31"/>
                    <a:pt x="13" y="32"/>
                  </a:cubicBezTo>
                  <a:moveTo>
                    <a:pt x="76" y="86"/>
                  </a:moveTo>
                  <a:cubicBezTo>
                    <a:pt x="76" y="63"/>
                    <a:pt x="76" y="63"/>
                    <a:pt x="76" y="63"/>
                  </a:cubicBezTo>
                  <a:cubicBezTo>
                    <a:pt x="72" y="63"/>
                    <a:pt x="66" y="63"/>
                    <a:pt x="61" y="64"/>
                  </a:cubicBezTo>
                  <a:cubicBezTo>
                    <a:pt x="55" y="65"/>
                    <a:pt x="51" y="66"/>
                    <a:pt x="48" y="67"/>
                  </a:cubicBezTo>
                  <a:cubicBezTo>
                    <a:pt x="44" y="68"/>
                    <a:pt x="42" y="69"/>
                    <a:pt x="40" y="72"/>
                  </a:cubicBezTo>
                  <a:cubicBezTo>
                    <a:pt x="38" y="74"/>
                    <a:pt x="37" y="76"/>
                    <a:pt x="37" y="80"/>
                  </a:cubicBezTo>
                  <a:cubicBezTo>
                    <a:pt x="37" y="82"/>
                    <a:pt x="37" y="84"/>
                    <a:pt x="37" y="86"/>
                  </a:cubicBezTo>
                  <a:cubicBezTo>
                    <a:pt x="38" y="87"/>
                    <a:pt x="39" y="89"/>
                    <a:pt x="40" y="90"/>
                  </a:cubicBezTo>
                  <a:cubicBezTo>
                    <a:pt x="42" y="91"/>
                    <a:pt x="44" y="92"/>
                    <a:pt x="46" y="93"/>
                  </a:cubicBezTo>
                  <a:cubicBezTo>
                    <a:pt x="48" y="93"/>
                    <a:pt x="51" y="94"/>
                    <a:pt x="56" y="94"/>
                  </a:cubicBezTo>
                  <a:cubicBezTo>
                    <a:pt x="59" y="94"/>
                    <a:pt x="63" y="93"/>
                    <a:pt x="67" y="92"/>
                  </a:cubicBezTo>
                  <a:cubicBezTo>
                    <a:pt x="70" y="90"/>
                    <a:pt x="74" y="88"/>
                    <a:pt x="76" y="86"/>
                  </a:cubicBezTo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8421688" y="4532313"/>
              <a:ext cx="49213" cy="50800"/>
            </a:xfrm>
            <a:custGeom>
              <a:avLst/>
              <a:gdLst>
                <a:gd name="T0" fmla="*/ 47 w 112"/>
                <a:gd name="T1" fmla="*/ 24 h 118"/>
                <a:gd name="T2" fmla="*/ 28 w 112"/>
                <a:gd name="T3" fmla="*/ 28 h 118"/>
                <a:gd name="T4" fmla="*/ 13 w 112"/>
                <a:gd name="T5" fmla="*/ 32 h 118"/>
                <a:gd name="T6" fmla="*/ 10 w 112"/>
                <a:gd name="T7" fmla="*/ 32 h 118"/>
                <a:gd name="T8" fmla="*/ 10 w 112"/>
                <a:gd name="T9" fmla="*/ 5 h 118"/>
                <a:gd name="T10" fmla="*/ 29 w 112"/>
                <a:gd name="T11" fmla="*/ 2 h 118"/>
                <a:gd name="T12" fmla="*/ 54 w 112"/>
                <a:gd name="T13" fmla="*/ 0 h 118"/>
                <a:gd name="T14" fmla="*/ 98 w 112"/>
                <a:gd name="T15" fmla="*/ 9 h 118"/>
                <a:gd name="T16" fmla="*/ 112 w 112"/>
                <a:gd name="T17" fmla="*/ 39 h 118"/>
                <a:gd name="T18" fmla="*/ 112 w 112"/>
                <a:gd name="T19" fmla="*/ 115 h 118"/>
                <a:gd name="T20" fmla="*/ 76 w 112"/>
                <a:gd name="T21" fmla="*/ 115 h 118"/>
                <a:gd name="T22" fmla="*/ 76 w 112"/>
                <a:gd name="T23" fmla="*/ 103 h 118"/>
                <a:gd name="T24" fmla="*/ 69 w 112"/>
                <a:gd name="T25" fmla="*/ 109 h 118"/>
                <a:gd name="T26" fmla="*/ 61 w 112"/>
                <a:gd name="T27" fmla="*/ 113 h 118"/>
                <a:gd name="T28" fmla="*/ 50 w 112"/>
                <a:gd name="T29" fmla="*/ 117 h 118"/>
                <a:gd name="T30" fmla="*/ 38 w 112"/>
                <a:gd name="T31" fmla="*/ 118 h 118"/>
                <a:gd name="T32" fmla="*/ 11 w 112"/>
                <a:gd name="T33" fmla="*/ 108 h 118"/>
                <a:gd name="T34" fmla="*/ 0 w 112"/>
                <a:gd name="T35" fmla="*/ 83 h 118"/>
                <a:gd name="T36" fmla="*/ 6 w 112"/>
                <a:gd name="T37" fmla="*/ 63 h 118"/>
                <a:gd name="T38" fmla="*/ 21 w 112"/>
                <a:gd name="T39" fmla="*/ 51 h 118"/>
                <a:gd name="T40" fmla="*/ 46 w 112"/>
                <a:gd name="T41" fmla="*/ 44 h 118"/>
                <a:gd name="T42" fmla="*/ 77 w 112"/>
                <a:gd name="T43" fmla="*/ 41 h 118"/>
                <a:gd name="T44" fmla="*/ 77 w 112"/>
                <a:gd name="T45" fmla="*/ 41 h 118"/>
                <a:gd name="T46" fmla="*/ 69 w 112"/>
                <a:gd name="T47" fmla="*/ 28 h 118"/>
                <a:gd name="T48" fmla="*/ 47 w 112"/>
                <a:gd name="T49" fmla="*/ 24 h 118"/>
                <a:gd name="T50" fmla="*/ 76 w 112"/>
                <a:gd name="T51" fmla="*/ 86 h 118"/>
                <a:gd name="T52" fmla="*/ 76 w 112"/>
                <a:gd name="T53" fmla="*/ 63 h 118"/>
                <a:gd name="T54" fmla="*/ 61 w 112"/>
                <a:gd name="T55" fmla="*/ 64 h 118"/>
                <a:gd name="T56" fmla="*/ 48 w 112"/>
                <a:gd name="T57" fmla="*/ 67 h 118"/>
                <a:gd name="T58" fmla="*/ 40 w 112"/>
                <a:gd name="T59" fmla="*/ 72 h 118"/>
                <a:gd name="T60" fmla="*/ 37 w 112"/>
                <a:gd name="T61" fmla="*/ 80 h 118"/>
                <a:gd name="T62" fmla="*/ 37 w 112"/>
                <a:gd name="T63" fmla="*/ 86 h 118"/>
                <a:gd name="T64" fmla="*/ 40 w 112"/>
                <a:gd name="T65" fmla="*/ 90 h 118"/>
                <a:gd name="T66" fmla="*/ 46 w 112"/>
                <a:gd name="T67" fmla="*/ 93 h 118"/>
                <a:gd name="T68" fmla="*/ 56 w 112"/>
                <a:gd name="T69" fmla="*/ 94 h 118"/>
                <a:gd name="T70" fmla="*/ 67 w 112"/>
                <a:gd name="T71" fmla="*/ 92 h 118"/>
                <a:gd name="T72" fmla="*/ 76 w 112"/>
                <a:gd name="T73" fmla="*/ 8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2" h="118">
                  <a:moveTo>
                    <a:pt x="47" y="24"/>
                  </a:moveTo>
                  <a:cubicBezTo>
                    <a:pt x="41" y="24"/>
                    <a:pt x="35" y="25"/>
                    <a:pt x="28" y="28"/>
                  </a:cubicBezTo>
                  <a:cubicBezTo>
                    <a:pt x="21" y="30"/>
                    <a:pt x="16" y="31"/>
                    <a:pt x="13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4" y="4"/>
                    <a:pt x="20" y="3"/>
                    <a:pt x="29" y="2"/>
                  </a:cubicBezTo>
                  <a:cubicBezTo>
                    <a:pt x="37" y="1"/>
                    <a:pt x="46" y="0"/>
                    <a:pt x="54" y="0"/>
                  </a:cubicBezTo>
                  <a:cubicBezTo>
                    <a:pt x="75" y="0"/>
                    <a:pt x="89" y="3"/>
                    <a:pt x="98" y="9"/>
                  </a:cubicBezTo>
                  <a:cubicBezTo>
                    <a:pt x="107" y="16"/>
                    <a:pt x="112" y="25"/>
                    <a:pt x="112" y="39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4" y="105"/>
                    <a:pt x="72" y="106"/>
                    <a:pt x="69" y="109"/>
                  </a:cubicBezTo>
                  <a:cubicBezTo>
                    <a:pt x="66" y="111"/>
                    <a:pt x="64" y="112"/>
                    <a:pt x="61" y="113"/>
                  </a:cubicBezTo>
                  <a:cubicBezTo>
                    <a:pt x="58" y="115"/>
                    <a:pt x="54" y="116"/>
                    <a:pt x="50" y="117"/>
                  </a:cubicBezTo>
                  <a:cubicBezTo>
                    <a:pt x="46" y="118"/>
                    <a:pt x="42" y="118"/>
                    <a:pt x="38" y="118"/>
                  </a:cubicBezTo>
                  <a:cubicBezTo>
                    <a:pt x="27" y="118"/>
                    <a:pt x="18" y="115"/>
                    <a:pt x="11" y="108"/>
                  </a:cubicBezTo>
                  <a:cubicBezTo>
                    <a:pt x="4" y="102"/>
                    <a:pt x="0" y="93"/>
                    <a:pt x="0" y="83"/>
                  </a:cubicBezTo>
                  <a:cubicBezTo>
                    <a:pt x="0" y="75"/>
                    <a:pt x="2" y="68"/>
                    <a:pt x="6" y="63"/>
                  </a:cubicBezTo>
                  <a:cubicBezTo>
                    <a:pt x="9" y="58"/>
                    <a:pt x="15" y="54"/>
                    <a:pt x="21" y="51"/>
                  </a:cubicBezTo>
                  <a:cubicBezTo>
                    <a:pt x="28" y="48"/>
                    <a:pt x="36" y="45"/>
                    <a:pt x="46" y="44"/>
                  </a:cubicBezTo>
                  <a:cubicBezTo>
                    <a:pt x="56" y="43"/>
                    <a:pt x="66" y="42"/>
                    <a:pt x="77" y="41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7" y="35"/>
                    <a:pt x="74" y="30"/>
                    <a:pt x="69" y="28"/>
                  </a:cubicBezTo>
                  <a:cubicBezTo>
                    <a:pt x="64" y="26"/>
                    <a:pt x="57" y="24"/>
                    <a:pt x="47" y="24"/>
                  </a:cubicBezTo>
                  <a:moveTo>
                    <a:pt x="76" y="86"/>
                  </a:moveTo>
                  <a:cubicBezTo>
                    <a:pt x="76" y="63"/>
                    <a:pt x="76" y="63"/>
                    <a:pt x="76" y="63"/>
                  </a:cubicBezTo>
                  <a:cubicBezTo>
                    <a:pt x="72" y="63"/>
                    <a:pt x="66" y="63"/>
                    <a:pt x="61" y="64"/>
                  </a:cubicBezTo>
                  <a:cubicBezTo>
                    <a:pt x="55" y="65"/>
                    <a:pt x="51" y="66"/>
                    <a:pt x="48" y="67"/>
                  </a:cubicBezTo>
                  <a:cubicBezTo>
                    <a:pt x="44" y="68"/>
                    <a:pt x="42" y="69"/>
                    <a:pt x="40" y="72"/>
                  </a:cubicBezTo>
                  <a:cubicBezTo>
                    <a:pt x="38" y="74"/>
                    <a:pt x="37" y="76"/>
                    <a:pt x="37" y="80"/>
                  </a:cubicBezTo>
                  <a:cubicBezTo>
                    <a:pt x="37" y="82"/>
                    <a:pt x="37" y="84"/>
                    <a:pt x="37" y="86"/>
                  </a:cubicBezTo>
                  <a:cubicBezTo>
                    <a:pt x="38" y="87"/>
                    <a:pt x="39" y="89"/>
                    <a:pt x="40" y="90"/>
                  </a:cubicBezTo>
                  <a:cubicBezTo>
                    <a:pt x="42" y="91"/>
                    <a:pt x="44" y="92"/>
                    <a:pt x="46" y="93"/>
                  </a:cubicBezTo>
                  <a:cubicBezTo>
                    <a:pt x="48" y="93"/>
                    <a:pt x="51" y="94"/>
                    <a:pt x="56" y="94"/>
                  </a:cubicBezTo>
                  <a:cubicBezTo>
                    <a:pt x="59" y="94"/>
                    <a:pt x="63" y="93"/>
                    <a:pt x="67" y="92"/>
                  </a:cubicBezTo>
                  <a:cubicBezTo>
                    <a:pt x="70" y="90"/>
                    <a:pt x="74" y="88"/>
                    <a:pt x="76" y="86"/>
                  </a:cubicBezTo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8231188" y="4478338"/>
              <a:ext cx="193675" cy="149225"/>
            </a:xfrm>
            <a:custGeom>
              <a:avLst/>
              <a:gdLst>
                <a:gd name="T0" fmla="*/ 288 w 446"/>
                <a:gd name="T1" fmla="*/ 28 h 342"/>
                <a:gd name="T2" fmla="*/ 123 w 446"/>
                <a:gd name="T3" fmla="*/ 7 h 342"/>
                <a:gd name="T4" fmla="*/ 124 w 446"/>
                <a:gd name="T5" fmla="*/ 7 h 342"/>
                <a:gd name="T6" fmla="*/ 258 w 446"/>
                <a:gd name="T7" fmla="*/ 24 h 342"/>
                <a:gd name="T8" fmla="*/ 340 w 446"/>
                <a:gd name="T9" fmla="*/ 79 h 342"/>
                <a:gd name="T10" fmla="*/ 144 w 446"/>
                <a:gd name="T11" fmla="*/ 29 h 342"/>
                <a:gd name="T12" fmla="*/ 157 w 446"/>
                <a:gd name="T13" fmla="*/ 53 h 342"/>
                <a:gd name="T14" fmla="*/ 48 w 446"/>
                <a:gd name="T15" fmla="*/ 114 h 342"/>
                <a:gd name="T16" fmla="*/ 158 w 446"/>
                <a:gd name="T17" fmla="*/ 314 h 342"/>
                <a:gd name="T18" fmla="*/ 322 w 446"/>
                <a:gd name="T19" fmla="*/ 335 h 342"/>
                <a:gd name="T20" fmla="*/ 322 w 446"/>
                <a:gd name="T21" fmla="*/ 335 h 342"/>
                <a:gd name="T22" fmla="*/ 188 w 446"/>
                <a:gd name="T23" fmla="*/ 317 h 342"/>
                <a:gd name="T24" fmla="*/ 109 w 446"/>
                <a:gd name="T25" fmla="*/ 263 h 342"/>
                <a:gd name="T26" fmla="*/ 300 w 446"/>
                <a:gd name="T27" fmla="*/ 318 h 342"/>
                <a:gd name="T28" fmla="*/ 284 w 446"/>
                <a:gd name="T29" fmla="*/ 290 h 342"/>
                <a:gd name="T30" fmla="*/ 398 w 446"/>
                <a:gd name="T31" fmla="*/ 228 h 342"/>
                <a:gd name="T32" fmla="*/ 288 w 446"/>
                <a:gd name="T33" fmla="*/ 28 h 342"/>
                <a:gd name="T34" fmla="*/ 280 w 446"/>
                <a:gd name="T35" fmla="*/ 284 h 342"/>
                <a:gd name="T36" fmla="*/ 261 w 446"/>
                <a:gd name="T37" fmla="*/ 249 h 342"/>
                <a:gd name="T38" fmla="*/ 316 w 446"/>
                <a:gd name="T39" fmla="*/ 249 h 342"/>
                <a:gd name="T40" fmla="*/ 280 w 446"/>
                <a:gd name="T41" fmla="*/ 284 h 342"/>
                <a:gd name="T42" fmla="*/ 351 w 446"/>
                <a:gd name="T43" fmla="*/ 191 h 342"/>
                <a:gd name="T44" fmla="*/ 341 w 446"/>
                <a:gd name="T45" fmla="*/ 203 h 342"/>
                <a:gd name="T46" fmla="*/ 297 w 446"/>
                <a:gd name="T47" fmla="*/ 231 h 342"/>
                <a:gd name="T48" fmla="*/ 260 w 446"/>
                <a:gd name="T49" fmla="*/ 243 h 342"/>
                <a:gd name="T50" fmla="*/ 260 w 446"/>
                <a:gd name="T51" fmla="*/ 243 h 342"/>
                <a:gd name="T52" fmla="*/ 258 w 446"/>
                <a:gd name="T53" fmla="*/ 243 h 342"/>
                <a:gd name="T54" fmla="*/ 243 w 446"/>
                <a:gd name="T55" fmla="*/ 216 h 342"/>
                <a:gd name="T56" fmla="*/ 106 w 446"/>
                <a:gd name="T57" fmla="*/ 256 h 342"/>
                <a:gd name="T58" fmla="*/ 102 w 446"/>
                <a:gd name="T59" fmla="*/ 257 h 342"/>
                <a:gd name="T60" fmla="*/ 101 w 446"/>
                <a:gd name="T61" fmla="*/ 256 h 342"/>
                <a:gd name="T62" fmla="*/ 95 w 446"/>
                <a:gd name="T63" fmla="*/ 151 h 342"/>
                <a:gd name="T64" fmla="*/ 147 w 446"/>
                <a:gd name="T65" fmla="*/ 112 h 342"/>
                <a:gd name="T66" fmla="*/ 182 w 446"/>
                <a:gd name="T67" fmla="*/ 100 h 342"/>
                <a:gd name="T68" fmla="*/ 183 w 446"/>
                <a:gd name="T69" fmla="*/ 100 h 342"/>
                <a:gd name="T70" fmla="*/ 200 w 446"/>
                <a:gd name="T71" fmla="*/ 129 h 342"/>
                <a:gd name="T72" fmla="*/ 342 w 446"/>
                <a:gd name="T73" fmla="*/ 85 h 342"/>
                <a:gd name="T74" fmla="*/ 345 w 446"/>
                <a:gd name="T75" fmla="*/ 85 h 342"/>
                <a:gd name="T76" fmla="*/ 345 w 446"/>
                <a:gd name="T77" fmla="*/ 86 h 342"/>
                <a:gd name="T78" fmla="*/ 351 w 446"/>
                <a:gd name="T79" fmla="*/ 19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6" h="342">
                  <a:moveTo>
                    <a:pt x="288" y="28"/>
                  </a:moveTo>
                  <a:cubicBezTo>
                    <a:pt x="233" y="6"/>
                    <a:pt x="175" y="0"/>
                    <a:pt x="123" y="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60" y="2"/>
                    <a:pt x="214" y="6"/>
                    <a:pt x="258" y="24"/>
                  </a:cubicBezTo>
                  <a:cubicBezTo>
                    <a:pt x="292" y="38"/>
                    <a:pt x="319" y="57"/>
                    <a:pt x="340" y="79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09" y="62"/>
                    <a:pt x="70" y="82"/>
                    <a:pt x="48" y="114"/>
                  </a:cubicBezTo>
                  <a:cubicBezTo>
                    <a:pt x="0" y="180"/>
                    <a:pt x="50" y="270"/>
                    <a:pt x="158" y="314"/>
                  </a:cubicBezTo>
                  <a:cubicBezTo>
                    <a:pt x="212" y="336"/>
                    <a:pt x="271" y="342"/>
                    <a:pt x="322" y="335"/>
                  </a:cubicBezTo>
                  <a:cubicBezTo>
                    <a:pt x="322" y="335"/>
                    <a:pt x="322" y="335"/>
                    <a:pt x="322" y="335"/>
                  </a:cubicBezTo>
                  <a:cubicBezTo>
                    <a:pt x="286" y="340"/>
                    <a:pt x="232" y="335"/>
                    <a:pt x="188" y="317"/>
                  </a:cubicBezTo>
                  <a:cubicBezTo>
                    <a:pt x="154" y="304"/>
                    <a:pt x="127" y="285"/>
                    <a:pt x="109" y="263"/>
                  </a:cubicBezTo>
                  <a:cubicBezTo>
                    <a:pt x="300" y="318"/>
                    <a:pt x="300" y="318"/>
                    <a:pt x="300" y="318"/>
                  </a:cubicBezTo>
                  <a:cubicBezTo>
                    <a:pt x="284" y="290"/>
                    <a:pt x="284" y="290"/>
                    <a:pt x="284" y="290"/>
                  </a:cubicBezTo>
                  <a:cubicBezTo>
                    <a:pt x="332" y="281"/>
                    <a:pt x="376" y="260"/>
                    <a:pt x="398" y="228"/>
                  </a:cubicBezTo>
                  <a:cubicBezTo>
                    <a:pt x="446" y="162"/>
                    <a:pt x="396" y="72"/>
                    <a:pt x="288" y="28"/>
                  </a:cubicBezTo>
                  <a:moveTo>
                    <a:pt x="280" y="284"/>
                  </a:moveTo>
                  <a:cubicBezTo>
                    <a:pt x="261" y="249"/>
                    <a:pt x="261" y="249"/>
                    <a:pt x="261" y="249"/>
                  </a:cubicBezTo>
                  <a:cubicBezTo>
                    <a:pt x="316" y="249"/>
                    <a:pt x="316" y="249"/>
                    <a:pt x="316" y="249"/>
                  </a:cubicBezTo>
                  <a:lnTo>
                    <a:pt x="280" y="284"/>
                  </a:lnTo>
                  <a:close/>
                  <a:moveTo>
                    <a:pt x="351" y="191"/>
                  </a:moveTo>
                  <a:cubicBezTo>
                    <a:pt x="349" y="195"/>
                    <a:pt x="345" y="199"/>
                    <a:pt x="341" y="203"/>
                  </a:cubicBezTo>
                  <a:cubicBezTo>
                    <a:pt x="329" y="214"/>
                    <a:pt x="314" y="224"/>
                    <a:pt x="297" y="231"/>
                  </a:cubicBezTo>
                  <a:cubicBezTo>
                    <a:pt x="285" y="236"/>
                    <a:pt x="272" y="240"/>
                    <a:pt x="260" y="243"/>
                  </a:cubicBezTo>
                  <a:cubicBezTo>
                    <a:pt x="260" y="243"/>
                    <a:pt x="260" y="243"/>
                    <a:pt x="260" y="243"/>
                  </a:cubicBezTo>
                  <a:cubicBezTo>
                    <a:pt x="258" y="243"/>
                    <a:pt x="258" y="243"/>
                    <a:pt x="258" y="243"/>
                  </a:cubicBezTo>
                  <a:cubicBezTo>
                    <a:pt x="243" y="216"/>
                    <a:pt x="243" y="216"/>
                    <a:pt x="243" y="216"/>
                  </a:cubicBezTo>
                  <a:cubicBezTo>
                    <a:pt x="106" y="256"/>
                    <a:pt x="106" y="256"/>
                    <a:pt x="106" y="256"/>
                  </a:cubicBezTo>
                  <a:cubicBezTo>
                    <a:pt x="102" y="257"/>
                    <a:pt x="102" y="257"/>
                    <a:pt x="102" y="257"/>
                  </a:cubicBezTo>
                  <a:cubicBezTo>
                    <a:pt x="101" y="256"/>
                    <a:pt x="101" y="256"/>
                    <a:pt x="101" y="256"/>
                  </a:cubicBezTo>
                  <a:cubicBezTo>
                    <a:pt x="75" y="221"/>
                    <a:pt x="72" y="182"/>
                    <a:pt x="95" y="151"/>
                  </a:cubicBezTo>
                  <a:cubicBezTo>
                    <a:pt x="106" y="135"/>
                    <a:pt x="125" y="121"/>
                    <a:pt x="147" y="112"/>
                  </a:cubicBezTo>
                  <a:cubicBezTo>
                    <a:pt x="158" y="107"/>
                    <a:pt x="170" y="103"/>
                    <a:pt x="182" y="100"/>
                  </a:cubicBezTo>
                  <a:cubicBezTo>
                    <a:pt x="183" y="100"/>
                    <a:pt x="183" y="100"/>
                    <a:pt x="183" y="100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342" y="85"/>
                    <a:pt x="342" y="85"/>
                    <a:pt x="342" y="85"/>
                  </a:cubicBezTo>
                  <a:cubicBezTo>
                    <a:pt x="345" y="85"/>
                    <a:pt x="345" y="85"/>
                    <a:pt x="345" y="85"/>
                  </a:cubicBezTo>
                  <a:cubicBezTo>
                    <a:pt x="345" y="86"/>
                    <a:pt x="345" y="86"/>
                    <a:pt x="345" y="86"/>
                  </a:cubicBezTo>
                  <a:cubicBezTo>
                    <a:pt x="372" y="121"/>
                    <a:pt x="374" y="160"/>
                    <a:pt x="351" y="191"/>
                  </a:cubicBezTo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237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853EC6DF-CF2D-4E22-BD9B-657B34273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845" t="3630" r="20845" b="56468"/>
          <a:stretch/>
        </p:blipFill>
        <p:spPr>
          <a:xfrm>
            <a:off x="0" y="3376834"/>
            <a:ext cx="12192000" cy="3481167"/>
          </a:xfrm>
          <a:prstGeom prst="rect">
            <a:avLst/>
          </a:prstGeom>
        </p:spPr>
      </p:pic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352427"/>
            <a:ext cx="10172700" cy="480437"/>
          </a:xfrm>
        </p:spPr>
        <p:txBody>
          <a:bodyPr anchor="t"/>
          <a:lstStyle>
            <a:lvl1pPr>
              <a:defRPr lang="en-US" sz="3599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5C9B11-BB53-4063-AFED-8D604C94F6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9226" y="3147661"/>
            <a:ext cx="2857500" cy="462315"/>
          </a:xfrm>
        </p:spPr>
        <p:txBody>
          <a:bodyPr/>
          <a:lstStyle>
            <a:lvl1pPr algn="ctr">
              <a:defRPr sz="1599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697FEFE-8BCE-4ECA-BCAD-C5A44E81BB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1" y="3147661"/>
            <a:ext cx="2857500" cy="462315"/>
          </a:xfrm>
        </p:spPr>
        <p:txBody>
          <a:bodyPr/>
          <a:lstStyle>
            <a:lvl1pPr algn="ctr">
              <a:defRPr sz="1599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2D835EF-01AE-4E37-859A-0FAD201DC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5275" y="3147661"/>
            <a:ext cx="2857500" cy="462315"/>
          </a:xfrm>
        </p:spPr>
        <p:txBody>
          <a:bodyPr/>
          <a:lstStyle>
            <a:lvl1pPr algn="ctr">
              <a:defRPr sz="1599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FE1A41E-731F-402A-9931-F54E725908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9226" y="5430324"/>
            <a:ext cx="2857500" cy="462315"/>
          </a:xfrm>
        </p:spPr>
        <p:txBody>
          <a:bodyPr/>
          <a:lstStyle>
            <a:lvl1pPr algn="ctr">
              <a:defRPr sz="1599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563B836-61B7-4A9A-BE90-EFE6DDDFCB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7251" y="5430324"/>
            <a:ext cx="2857500" cy="462315"/>
          </a:xfrm>
        </p:spPr>
        <p:txBody>
          <a:bodyPr/>
          <a:lstStyle>
            <a:lvl1pPr algn="ctr">
              <a:defRPr sz="1599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8BC0D9B-4189-48D1-B9B3-C64A31C5F1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5275" y="5430324"/>
            <a:ext cx="2857500" cy="462315"/>
          </a:xfrm>
        </p:spPr>
        <p:txBody>
          <a:bodyPr/>
          <a:lstStyle>
            <a:lvl1pPr algn="ctr">
              <a:defRPr sz="1599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888693"/>
            <a:ext cx="10172700" cy="266590"/>
          </a:xfrm>
        </p:spPr>
        <p:txBody>
          <a:bodyPr anchor="t"/>
          <a:lstStyle>
            <a:lvl1pPr>
              <a:defRPr lang="en-US" sz="1999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9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2201331" y="1544461"/>
            <a:ext cx="1293288" cy="129002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5449356" y="1544461"/>
            <a:ext cx="1293288" cy="129002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8697380" y="1544461"/>
            <a:ext cx="1293288" cy="129002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2201331" y="3874313"/>
            <a:ext cx="1293288" cy="129002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5449356" y="3874313"/>
            <a:ext cx="1293288" cy="129002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8697380" y="3874313"/>
            <a:ext cx="1293288" cy="129002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178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D722D-94E4-A84B-8126-F8A304B7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BAEF-F776-AB49-A1A3-1D19A2C35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B1BF1-EBBF-864A-B17D-99B081049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45E23-9ACA-554B-BF3A-76DB62DC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28CD0-DCA7-904A-8FFB-53DCBFD3F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58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352427"/>
            <a:ext cx="10172700" cy="480437"/>
          </a:xfrm>
        </p:spPr>
        <p:txBody>
          <a:bodyPr anchor="t"/>
          <a:lstStyle>
            <a:lvl1pPr>
              <a:defRPr lang="en-US" sz="3599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888693"/>
            <a:ext cx="10172700" cy="266590"/>
          </a:xfrm>
        </p:spPr>
        <p:txBody>
          <a:bodyPr anchor="t"/>
          <a:lstStyle>
            <a:lvl1pPr>
              <a:defRPr lang="en-US" sz="1999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9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225C9B11-BB53-4063-AFED-8D604C94F6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260" y="4184395"/>
            <a:ext cx="2641600" cy="462315"/>
          </a:xfrm>
        </p:spPr>
        <p:txBody>
          <a:bodyPr/>
          <a:lstStyle>
            <a:lvl1pPr algn="ctr">
              <a:defRPr sz="1599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225C9B11-BB53-4063-AFED-8D604C94F6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27523" y="4184395"/>
            <a:ext cx="2641600" cy="462315"/>
          </a:xfrm>
        </p:spPr>
        <p:txBody>
          <a:bodyPr/>
          <a:lstStyle>
            <a:lvl1pPr algn="ctr">
              <a:defRPr sz="1599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225C9B11-BB53-4063-AFED-8D604C94F6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21609" y="4184395"/>
            <a:ext cx="2641600" cy="462315"/>
          </a:xfrm>
        </p:spPr>
        <p:txBody>
          <a:bodyPr/>
          <a:lstStyle>
            <a:lvl1pPr algn="ctr">
              <a:defRPr sz="1599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225C9B11-BB53-4063-AFED-8D604C94F6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16707" y="4184395"/>
            <a:ext cx="2641600" cy="462315"/>
          </a:xfrm>
        </p:spPr>
        <p:txBody>
          <a:bodyPr/>
          <a:lstStyle>
            <a:lvl1pPr algn="ctr">
              <a:defRPr sz="1599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961484" y="2265931"/>
            <a:ext cx="1581149" cy="15798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kumimoji="0" lang="en-AU" sz="3999" b="1" i="0" u="none" strike="noStrike" cap="none" spc="0" normalizeH="0" baseline="0" dirty="0">
                <a:ln>
                  <a:noFill/>
                </a:ln>
                <a:noFill/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</a:lstStyle>
          <a:p>
            <a:pPr lvl="0"/>
            <a:r>
              <a:rPr lang="en-AU" dirty="0"/>
              <a:t>XX%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3857748" y="2265931"/>
            <a:ext cx="1581149" cy="15798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kumimoji="0" lang="en-AU" sz="3999" b="1" i="0" u="none" strike="noStrike" cap="none" spc="0" normalizeH="0" baseline="0" dirty="0">
                <a:ln>
                  <a:noFill/>
                </a:ln>
                <a:noFill/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</a:lstStyle>
          <a:p>
            <a:pPr lvl="0"/>
            <a:r>
              <a:rPr lang="en-AU" dirty="0"/>
              <a:t>XX%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6751835" y="2265931"/>
            <a:ext cx="1581149" cy="15798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kumimoji="0" lang="en-AU" sz="3999" b="1" i="0" u="none" strike="noStrike" cap="none" spc="0" normalizeH="0" baseline="0" dirty="0">
                <a:ln>
                  <a:noFill/>
                </a:ln>
                <a:noFill/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</a:lstStyle>
          <a:p>
            <a:pPr lvl="0"/>
            <a:r>
              <a:rPr lang="en-AU" dirty="0"/>
              <a:t>XX%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9646932" y="2265931"/>
            <a:ext cx="1581149" cy="15798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kumimoji="0" lang="en-AU" sz="3999" b="1" i="0" u="none" strike="noStrike" cap="none" spc="0" normalizeH="0" baseline="0" dirty="0">
                <a:ln>
                  <a:noFill/>
                </a:ln>
                <a:noFill/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</a:lstStyle>
          <a:p>
            <a:pPr lvl="0"/>
            <a:r>
              <a:rPr lang="en-AU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442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01ABF9A-C5F2-442B-BAC2-594E7296F1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323" y="2676525"/>
            <a:ext cx="2770452" cy="2962276"/>
          </a:xfrm>
          <a:prstGeom prst="roundRect">
            <a:avLst>
              <a:gd name="adj" fmla="val 5911"/>
            </a:avLst>
          </a:prstGeom>
          <a:ln>
            <a:solidFill>
              <a:schemeClr val="accent4"/>
            </a:solidFill>
          </a:ln>
        </p:spPr>
        <p:txBody>
          <a:bodyPr lIns="365760" tIns="792000" rIns="365760" bIns="365760" anchor="t"/>
          <a:lstStyle>
            <a:lvl1pPr algn="l">
              <a:defRPr sz="2399">
                <a:solidFill>
                  <a:schemeClr val="accent4"/>
                </a:solidFill>
              </a:defRPr>
            </a:lvl1pPr>
            <a:lvl2pPr algn="l"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A7E0B40-8A8E-4177-A4DD-4B777E0F3E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7958" y="2676525"/>
            <a:ext cx="2770452" cy="2962276"/>
          </a:xfrm>
          <a:prstGeom prst="roundRect">
            <a:avLst>
              <a:gd name="adj" fmla="val 5911"/>
            </a:avLst>
          </a:prstGeom>
          <a:ln>
            <a:solidFill>
              <a:schemeClr val="accent6"/>
            </a:solidFill>
          </a:ln>
        </p:spPr>
        <p:txBody>
          <a:bodyPr lIns="365760" tIns="792000" rIns="365760" bIns="365760" anchor="t"/>
          <a:lstStyle>
            <a:lvl1pPr algn="l">
              <a:defRPr sz="2399">
                <a:solidFill>
                  <a:schemeClr val="accent6"/>
                </a:solidFill>
              </a:defRPr>
            </a:lvl1pPr>
            <a:lvl2pPr algn="l"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4E1EE49-E180-49E2-A8C0-26FF9EEC51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3591" y="2676525"/>
            <a:ext cx="2770452" cy="2962276"/>
          </a:xfrm>
          <a:prstGeom prst="roundRect">
            <a:avLst>
              <a:gd name="adj" fmla="val 5911"/>
            </a:avLst>
          </a:prstGeom>
          <a:ln>
            <a:solidFill>
              <a:schemeClr val="accent1"/>
            </a:solidFill>
          </a:ln>
        </p:spPr>
        <p:txBody>
          <a:bodyPr lIns="365760" tIns="792000" rIns="365760" bIns="365760" anchor="t"/>
          <a:lstStyle>
            <a:lvl1pPr algn="l">
              <a:defRPr sz="2399">
                <a:solidFill>
                  <a:schemeClr val="accent1"/>
                </a:solidFill>
              </a:defRPr>
            </a:lvl1pPr>
            <a:lvl2pPr algn="l"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82E8EDE-4C56-46F1-9E42-08D34FECAA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39226" y="2676525"/>
            <a:ext cx="2770452" cy="2962276"/>
          </a:xfrm>
          <a:prstGeom prst="roundRect">
            <a:avLst>
              <a:gd name="adj" fmla="val 5911"/>
            </a:avLst>
          </a:prstGeom>
          <a:ln>
            <a:solidFill>
              <a:schemeClr val="accent3"/>
            </a:solidFill>
          </a:ln>
        </p:spPr>
        <p:txBody>
          <a:bodyPr lIns="365760" tIns="792000" rIns="365760" bIns="365760" anchor="t"/>
          <a:lstStyle>
            <a:lvl1pPr algn="l">
              <a:defRPr sz="2399">
                <a:solidFill>
                  <a:schemeClr val="accent3"/>
                </a:solidFill>
              </a:defRPr>
            </a:lvl1pPr>
            <a:lvl2pPr algn="l"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352427"/>
            <a:ext cx="10172700" cy="480437"/>
          </a:xfrm>
        </p:spPr>
        <p:txBody>
          <a:bodyPr anchor="t"/>
          <a:lstStyle>
            <a:lvl1pPr>
              <a:defRPr lang="en-US" sz="3599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888693"/>
            <a:ext cx="10172700" cy="266590"/>
          </a:xfrm>
        </p:spPr>
        <p:txBody>
          <a:bodyPr anchor="t"/>
          <a:lstStyle>
            <a:lvl1pPr>
              <a:defRPr lang="en-US" sz="1999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9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1073250" y="1952323"/>
            <a:ext cx="1388597" cy="13850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3958884" y="1952323"/>
            <a:ext cx="1388597" cy="138509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6841148" y="1952323"/>
            <a:ext cx="1388597" cy="13850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9723411" y="1952323"/>
            <a:ext cx="1388597" cy="1385092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8351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gradFill>
          <a:gsLst>
            <a:gs pos="0">
              <a:schemeClr val="accent3"/>
            </a:gs>
            <a:gs pos="99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CE3707-E6C9-43C3-BF57-092F69295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raphic 22">
            <a:extLst>
              <a:ext uri="{FF2B5EF4-FFF2-40B4-BE49-F238E27FC236}">
                <a16:creationId xmlns:a16="http://schemas.microsoft.com/office/drawing/2014/main" id="{14F52529-11BC-49C7-8B2D-17D042C2C633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chemeClr val="bg1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63F6ADE-EAF4-4F9E-A3F5-3EBFA29A9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66964" y="2152649"/>
            <a:ext cx="7458075" cy="2552703"/>
          </a:xfrm>
        </p:spPr>
        <p:txBody>
          <a:bodyPr anchor="ctr"/>
          <a:lstStyle>
            <a:lvl1pPr algn="ctr">
              <a:spcAft>
                <a:spcPts val="1200"/>
              </a:spcAft>
              <a:defRPr sz="3999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2399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Divider Title Goes Here</a:t>
            </a:r>
          </a:p>
          <a:p>
            <a:pPr lvl="1"/>
            <a:r>
              <a:rPr lang="en-US" dirty="0"/>
              <a:t>Subtitle Goes Here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81001" y="6407296"/>
            <a:ext cx="42545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AARNet Pty Ltd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702800" y="6407296"/>
            <a:ext cx="21082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3F2B-463A-4EF7-A345-E0AFEC00692B}" type="slidenum">
              <a:rPr lang="en-US" sz="1000" kern="1200" noProof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43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bg>
      <p:bgPr>
        <a:gradFill>
          <a:gsLst>
            <a:gs pos="100000">
              <a:schemeClr val="accent3"/>
            </a:gs>
            <a:gs pos="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607954-08F5-4341-B16D-F2482279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raphic 22">
            <a:extLst>
              <a:ext uri="{FF2B5EF4-FFF2-40B4-BE49-F238E27FC236}">
                <a16:creationId xmlns:a16="http://schemas.microsoft.com/office/drawing/2014/main" id="{14F52529-11BC-49C7-8B2D-17D042C2C633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chemeClr val="bg1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63F6ADE-EAF4-4F9E-A3F5-3EBFA29A9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66964" y="2152649"/>
            <a:ext cx="7458075" cy="2552703"/>
          </a:xfrm>
        </p:spPr>
        <p:txBody>
          <a:bodyPr anchor="ctr"/>
          <a:lstStyle>
            <a:lvl1pPr algn="ctr">
              <a:spcAft>
                <a:spcPts val="1200"/>
              </a:spcAft>
              <a:defRPr sz="3999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2399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Divider Title Goes Here</a:t>
            </a:r>
          </a:p>
          <a:p>
            <a:pPr lvl="1"/>
            <a:r>
              <a:rPr lang="en-US" dirty="0"/>
              <a:t>Subtitle Goes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81001" y="6407296"/>
            <a:ext cx="42545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AARNet Pty Ltd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702800" y="6407296"/>
            <a:ext cx="21082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3F2B-463A-4EF7-A345-E0AFEC00692B}" type="slidenum">
              <a:rPr lang="en-US" sz="1000" kern="1200" noProof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511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3">
    <p:bg>
      <p:bgPr>
        <a:gradFill>
          <a:gsLst>
            <a:gs pos="100000">
              <a:schemeClr val="accent1"/>
            </a:gs>
            <a:gs pos="0">
              <a:schemeClr val="accent4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607954-08F5-4341-B16D-F2482279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raphic 22">
            <a:extLst>
              <a:ext uri="{FF2B5EF4-FFF2-40B4-BE49-F238E27FC236}">
                <a16:creationId xmlns:a16="http://schemas.microsoft.com/office/drawing/2014/main" id="{14F52529-11BC-49C7-8B2D-17D042C2C633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chemeClr val="bg1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63F6ADE-EAF4-4F9E-A3F5-3EBFA29A9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66964" y="2152649"/>
            <a:ext cx="7458075" cy="2552703"/>
          </a:xfrm>
        </p:spPr>
        <p:txBody>
          <a:bodyPr anchor="ctr"/>
          <a:lstStyle>
            <a:lvl1pPr algn="ctr">
              <a:spcAft>
                <a:spcPts val="1200"/>
              </a:spcAft>
              <a:defRPr sz="3999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2399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Divider Title Goes Here</a:t>
            </a:r>
          </a:p>
          <a:p>
            <a:pPr lvl="1"/>
            <a:r>
              <a:rPr lang="en-US" dirty="0"/>
              <a:t>Subtitle Goes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81001" y="6407296"/>
            <a:ext cx="42545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AARNet Pty Ltd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702800" y="6407296"/>
            <a:ext cx="21082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3F2B-463A-4EF7-A345-E0AFEC00692B}" type="slidenum">
              <a:rPr lang="en-US" sz="1000" kern="1200" noProof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04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87053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95E0-EE26-4A43-BD5D-A1F7F75CCB9C}" type="datetimeFigureOut">
              <a:rPr lang="en-AU" smtClean="0"/>
              <a:t>31/05/2025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flipH="1">
            <a:off x="8335017" y="6296062"/>
            <a:ext cx="65" cy="16421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A40C-2F32-427A-B5EE-80C3D896C7A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3697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43946613-AAAF-407E-A9CE-9540D477392E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2" y="352428"/>
            <a:ext cx="10172700" cy="480437"/>
          </a:xfrm>
        </p:spPr>
        <p:txBody>
          <a:bodyPr anchor="t"/>
          <a:lstStyle>
            <a:lvl1pPr>
              <a:defRPr lang="en-US" sz="3597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2" y="888693"/>
            <a:ext cx="10172700" cy="266590"/>
          </a:xfrm>
        </p:spPr>
        <p:txBody>
          <a:bodyPr anchor="t"/>
          <a:lstStyle>
            <a:lvl1pPr>
              <a:defRPr lang="en-US" sz="1998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8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380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4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196085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50017" y="3237000"/>
            <a:ext cx="6519585" cy="697627"/>
          </a:xfrm>
        </p:spPr>
        <p:txBody>
          <a:bodyPr anchor="b" anchorCtr="0"/>
          <a:lstStyle>
            <a:lvl1pPr>
              <a:defRPr sz="5333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AU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4594628"/>
            <a:ext cx="8169600" cy="131233"/>
            <a:chOff x="2317750" y="2519363"/>
            <a:chExt cx="4511675" cy="98425"/>
          </a:xfrm>
        </p:grpSpPr>
        <p:sp>
          <p:nvSpPr>
            <p:cNvPr id="7" name="Rectangle 15"/>
            <p:cNvSpPr>
              <a:spLocks noChangeArrowheads="1"/>
            </p:cNvSpPr>
            <p:nvPr userDrawn="1"/>
          </p:nvSpPr>
          <p:spPr bwMode="auto">
            <a:xfrm>
              <a:off x="2317750" y="2519363"/>
              <a:ext cx="911225" cy="98425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16"/>
            <p:cNvSpPr>
              <a:spLocks noChangeArrowheads="1"/>
            </p:cNvSpPr>
            <p:nvPr userDrawn="1"/>
          </p:nvSpPr>
          <p:spPr bwMode="auto">
            <a:xfrm>
              <a:off x="5473700" y="2519363"/>
              <a:ext cx="911225" cy="98425"/>
            </a:xfrm>
            <a:prstGeom prst="rect">
              <a:avLst/>
            </a:prstGeom>
            <a:solidFill>
              <a:srgbClr val="FBA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17"/>
            <p:cNvSpPr>
              <a:spLocks noChangeArrowheads="1"/>
            </p:cNvSpPr>
            <p:nvPr userDrawn="1"/>
          </p:nvSpPr>
          <p:spPr bwMode="auto">
            <a:xfrm>
              <a:off x="3228975" y="2519363"/>
              <a:ext cx="2244725" cy="98425"/>
            </a:xfrm>
            <a:prstGeom prst="rect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18"/>
            <p:cNvSpPr>
              <a:spLocks noChangeArrowheads="1"/>
            </p:cNvSpPr>
            <p:nvPr userDrawn="1"/>
          </p:nvSpPr>
          <p:spPr bwMode="auto">
            <a:xfrm>
              <a:off x="6384925" y="2519363"/>
              <a:ext cx="444500" cy="98425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1650016" y="5245100"/>
            <a:ext cx="6519585" cy="693523"/>
          </a:xfrm>
        </p:spPr>
        <p:txBody>
          <a:bodyPr wrap="square">
            <a:spAutoFit/>
          </a:bodyPr>
          <a:lstStyle>
            <a:lvl1pPr>
              <a:defRPr sz="2400" b="0" baseline="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Subtitle</a:t>
            </a:r>
          </a:p>
          <a:p>
            <a:pPr lvl="1"/>
            <a:r>
              <a:rPr lang="en-US" dirty="0"/>
              <a:t>Date</a:t>
            </a:r>
          </a:p>
        </p:txBody>
      </p:sp>
      <p:grpSp>
        <p:nvGrpSpPr>
          <p:cNvPr id="53" name="Group 52"/>
          <p:cNvGrpSpPr>
            <a:grpSpLocks noChangeAspect="1"/>
          </p:cNvGrpSpPr>
          <p:nvPr userDrawn="1"/>
        </p:nvGrpSpPr>
        <p:grpSpPr bwMode="auto">
          <a:xfrm>
            <a:off x="9552699" y="605845"/>
            <a:ext cx="2114395" cy="687196"/>
            <a:chOff x="-166" y="657"/>
            <a:chExt cx="5926" cy="1926"/>
          </a:xfrm>
          <a:solidFill>
            <a:schemeClr val="bg1"/>
          </a:solidFill>
        </p:grpSpPr>
        <p:sp>
          <p:nvSpPr>
            <p:cNvPr id="54" name="Freeform 5"/>
            <p:cNvSpPr>
              <a:spLocks/>
            </p:cNvSpPr>
            <p:nvPr userDrawn="1"/>
          </p:nvSpPr>
          <p:spPr bwMode="auto">
            <a:xfrm>
              <a:off x="5367" y="1187"/>
              <a:ext cx="393" cy="818"/>
            </a:xfrm>
            <a:custGeom>
              <a:avLst/>
              <a:gdLst>
                <a:gd name="T0" fmla="*/ 2250 w 2250"/>
                <a:gd name="T1" fmla="*/ 4035 h 4678"/>
                <a:gd name="T2" fmla="*/ 2250 w 2250"/>
                <a:gd name="T3" fmla="*/ 4576 h 4678"/>
                <a:gd name="T4" fmla="*/ 1881 w 2250"/>
                <a:gd name="T5" fmla="*/ 4649 h 4678"/>
                <a:gd name="T6" fmla="*/ 1524 w 2250"/>
                <a:gd name="T7" fmla="*/ 4678 h 4678"/>
                <a:gd name="T8" fmla="*/ 692 w 2250"/>
                <a:gd name="T9" fmla="*/ 4384 h 4678"/>
                <a:gd name="T10" fmla="*/ 407 w 2250"/>
                <a:gd name="T11" fmla="*/ 3438 h 4678"/>
                <a:gd name="T12" fmla="*/ 407 w 2250"/>
                <a:gd name="T13" fmla="*/ 1535 h 4678"/>
                <a:gd name="T14" fmla="*/ 0 w 2250"/>
                <a:gd name="T15" fmla="*/ 1535 h 4678"/>
                <a:gd name="T16" fmla="*/ 0 w 2250"/>
                <a:gd name="T17" fmla="*/ 1025 h 4678"/>
                <a:gd name="T18" fmla="*/ 407 w 2250"/>
                <a:gd name="T19" fmla="*/ 1025 h 4678"/>
                <a:gd name="T20" fmla="*/ 407 w 2250"/>
                <a:gd name="T21" fmla="*/ 0 h 4678"/>
                <a:gd name="T22" fmla="*/ 1011 w 2250"/>
                <a:gd name="T23" fmla="*/ 0 h 4678"/>
                <a:gd name="T24" fmla="*/ 1011 w 2250"/>
                <a:gd name="T25" fmla="*/ 1025 h 4678"/>
                <a:gd name="T26" fmla="*/ 2250 w 2250"/>
                <a:gd name="T27" fmla="*/ 1025 h 4678"/>
                <a:gd name="T28" fmla="*/ 2250 w 2250"/>
                <a:gd name="T29" fmla="*/ 1535 h 4678"/>
                <a:gd name="T30" fmla="*/ 1011 w 2250"/>
                <a:gd name="T31" fmla="*/ 1535 h 4678"/>
                <a:gd name="T32" fmla="*/ 1011 w 2250"/>
                <a:gd name="T33" fmla="*/ 3169 h 4678"/>
                <a:gd name="T34" fmla="*/ 1024 w 2250"/>
                <a:gd name="T35" fmla="*/ 3610 h 4678"/>
                <a:gd name="T36" fmla="*/ 1113 w 2250"/>
                <a:gd name="T37" fmla="*/ 3907 h 4678"/>
                <a:gd name="T38" fmla="*/ 1307 w 2250"/>
                <a:gd name="T39" fmla="*/ 4094 h 4678"/>
                <a:gd name="T40" fmla="*/ 1682 w 2250"/>
                <a:gd name="T41" fmla="*/ 4153 h 4678"/>
                <a:gd name="T42" fmla="*/ 1988 w 2250"/>
                <a:gd name="T43" fmla="*/ 4111 h 4678"/>
                <a:gd name="T44" fmla="*/ 2219 w 2250"/>
                <a:gd name="T45" fmla="*/ 4035 h 4678"/>
                <a:gd name="T46" fmla="*/ 2250 w 2250"/>
                <a:gd name="T47" fmla="*/ 4035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50" h="4678">
                  <a:moveTo>
                    <a:pt x="2250" y="4035"/>
                  </a:moveTo>
                  <a:cubicBezTo>
                    <a:pt x="2250" y="4576"/>
                    <a:pt x="2250" y="4576"/>
                    <a:pt x="2250" y="4576"/>
                  </a:cubicBezTo>
                  <a:cubicBezTo>
                    <a:pt x="2138" y="4606"/>
                    <a:pt x="2015" y="4631"/>
                    <a:pt x="1881" y="4649"/>
                  </a:cubicBezTo>
                  <a:cubicBezTo>
                    <a:pt x="1748" y="4669"/>
                    <a:pt x="1628" y="4678"/>
                    <a:pt x="1524" y="4678"/>
                  </a:cubicBezTo>
                  <a:cubicBezTo>
                    <a:pt x="1159" y="4678"/>
                    <a:pt x="881" y="4580"/>
                    <a:pt x="692" y="4384"/>
                  </a:cubicBezTo>
                  <a:cubicBezTo>
                    <a:pt x="500" y="4186"/>
                    <a:pt x="407" y="3872"/>
                    <a:pt x="407" y="3438"/>
                  </a:cubicBezTo>
                  <a:cubicBezTo>
                    <a:pt x="407" y="1535"/>
                    <a:pt x="407" y="1535"/>
                    <a:pt x="407" y="1535"/>
                  </a:cubicBezTo>
                  <a:cubicBezTo>
                    <a:pt x="0" y="1535"/>
                    <a:pt x="0" y="1535"/>
                    <a:pt x="0" y="1535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07" y="1025"/>
                    <a:pt x="407" y="1025"/>
                    <a:pt x="407" y="1025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1011" y="0"/>
                    <a:pt x="1011" y="0"/>
                    <a:pt x="1011" y="0"/>
                  </a:cubicBezTo>
                  <a:cubicBezTo>
                    <a:pt x="1011" y="1025"/>
                    <a:pt x="1011" y="1025"/>
                    <a:pt x="1011" y="1025"/>
                  </a:cubicBezTo>
                  <a:cubicBezTo>
                    <a:pt x="2250" y="1025"/>
                    <a:pt x="2250" y="1025"/>
                    <a:pt x="2250" y="1025"/>
                  </a:cubicBezTo>
                  <a:cubicBezTo>
                    <a:pt x="2250" y="1535"/>
                    <a:pt x="2250" y="1535"/>
                    <a:pt x="2250" y="1535"/>
                  </a:cubicBezTo>
                  <a:cubicBezTo>
                    <a:pt x="1011" y="1535"/>
                    <a:pt x="1011" y="1535"/>
                    <a:pt x="1011" y="1535"/>
                  </a:cubicBezTo>
                  <a:cubicBezTo>
                    <a:pt x="1011" y="3169"/>
                    <a:pt x="1011" y="3169"/>
                    <a:pt x="1011" y="3169"/>
                  </a:cubicBezTo>
                  <a:cubicBezTo>
                    <a:pt x="1011" y="3357"/>
                    <a:pt x="1016" y="3503"/>
                    <a:pt x="1024" y="3610"/>
                  </a:cubicBezTo>
                  <a:cubicBezTo>
                    <a:pt x="1032" y="3716"/>
                    <a:pt x="1062" y="3814"/>
                    <a:pt x="1113" y="3907"/>
                  </a:cubicBezTo>
                  <a:cubicBezTo>
                    <a:pt x="1161" y="3992"/>
                    <a:pt x="1225" y="4055"/>
                    <a:pt x="1307" y="4094"/>
                  </a:cubicBezTo>
                  <a:cubicBezTo>
                    <a:pt x="1388" y="4134"/>
                    <a:pt x="1515" y="4153"/>
                    <a:pt x="1682" y="4153"/>
                  </a:cubicBezTo>
                  <a:cubicBezTo>
                    <a:pt x="1779" y="4153"/>
                    <a:pt x="1883" y="4140"/>
                    <a:pt x="1988" y="4111"/>
                  </a:cubicBezTo>
                  <a:cubicBezTo>
                    <a:pt x="2095" y="4081"/>
                    <a:pt x="2173" y="4055"/>
                    <a:pt x="2219" y="4035"/>
                  </a:cubicBezTo>
                  <a:lnTo>
                    <a:pt x="2250" y="40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6"/>
            <p:cNvSpPr>
              <a:spLocks noEditPoints="1"/>
            </p:cNvSpPr>
            <p:nvPr userDrawn="1"/>
          </p:nvSpPr>
          <p:spPr bwMode="auto">
            <a:xfrm>
              <a:off x="4777" y="1350"/>
              <a:ext cx="569" cy="656"/>
            </a:xfrm>
            <a:custGeom>
              <a:avLst/>
              <a:gdLst>
                <a:gd name="T0" fmla="*/ 480 w 3253"/>
                <a:gd name="T1" fmla="*/ 515 h 3755"/>
                <a:gd name="T2" fmla="*/ 1742 w 3253"/>
                <a:gd name="T3" fmla="*/ 0 h 3755"/>
                <a:gd name="T4" fmla="*/ 2862 w 3253"/>
                <a:gd name="T5" fmla="*/ 424 h 3755"/>
                <a:gd name="T6" fmla="*/ 3253 w 3253"/>
                <a:gd name="T7" fmla="*/ 1627 h 3755"/>
                <a:gd name="T8" fmla="*/ 3253 w 3253"/>
                <a:gd name="T9" fmla="*/ 1955 h 3755"/>
                <a:gd name="T10" fmla="*/ 612 w 3253"/>
                <a:gd name="T11" fmla="*/ 1955 h 3755"/>
                <a:gd name="T12" fmla="*/ 712 w 3253"/>
                <a:gd name="T13" fmla="*/ 2527 h 3755"/>
                <a:gd name="T14" fmla="*/ 984 w 3253"/>
                <a:gd name="T15" fmla="*/ 2926 h 3755"/>
                <a:gd name="T16" fmla="*/ 1380 w 3253"/>
                <a:gd name="T17" fmla="*/ 3156 h 3755"/>
                <a:gd name="T18" fmla="*/ 1886 w 3253"/>
                <a:gd name="T19" fmla="*/ 3232 h 3755"/>
                <a:gd name="T20" fmla="*/ 2621 w 3253"/>
                <a:gd name="T21" fmla="*/ 3085 h 3755"/>
                <a:gd name="T22" fmla="*/ 3148 w 3253"/>
                <a:gd name="T23" fmla="*/ 2796 h 3755"/>
                <a:gd name="T24" fmla="*/ 3181 w 3253"/>
                <a:gd name="T25" fmla="*/ 2796 h 3755"/>
                <a:gd name="T26" fmla="*/ 3181 w 3253"/>
                <a:gd name="T27" fmla="*/ 3454 h 3755"/>
                <a:gd name="T28" fmla="*/ 2559 w 3253"/>
                <a:gd name="T29" fmla="*/ 3670 h 3755"/>
                <a:gd name="T30" fmla="*/ 1891 w 3253"/>
                <a:gd name="T31" fmla="*/ 3755 h 3755"/>
                <a:gd name="T32" fmla="*/ 500 w 3253"/>
                <a:gd name="T33" fmla="*/ 3274 h 3755"/>
                <a:gd name="T34" fmla="*/ 0 w 3253"/>
                <a:gd name="T35" fmla="*/ 1907 h 3755"/>
                <a:gd name="T36" fmla="*/ 480 w 3253"/>
                <a:gd name="T37" fmla="*/ 515 h 3755"/>
                <a:gd name="T38" fmla="*/ 2670 w 3253"/>
                <a:gd name="T39" fmla="*/ 1491 h 3755"/>
                <a:gd name="T40" fmla="*/ 2430 w 3253"/>
                <a:gd name="T41" fmla="*/ 755 h 3755"/>
                <a:gd name="T42" fmla="*/ 1713 w 3253"/>
                <a:gd name="T43" fmla="*/ 495 h 3755"/>
                <a:gd name="T44" fmla="*/ 939 w 3253"/>
                <a:gd name="T45" fmla="*/ 780 h 3755"/>
                <a:gd name="T46" fmla="*/ 612 w 3253"/>
                <a:gd name="T47" fmla="*/ 1491 h 3755"/>
                <a:gd name="T48" fmla="*/ 2670 w 3253"/>
                <a:gd name="T49" fmla="*/ 1491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3" h="3755">
                  <a:moveTo>
                    <a:pt x="480" y="515"/>
                  </a:moveTo>
                  <a:cubicBezTo>
                    <a:pt x="799" y="171"/>
                    <a:pt x="1221" y="0"/>
                    <a:pt x="1742" y="0"/>
                  </a:cubicBezTo>
                  <a:cubicBezTo>
                    <a:pt x="2226" y="0"/>
                    <a:pt x="2598" y="141"/>
                    <a:pt x="2862" y="424"/>
                  </a:cubicBezTo>
                  <a:cubicBezTo>
                    <a:pt x="3123" y="706"/>
                    <a:pt x="3253" y="1107"/>
                    <a:pt x="3253" y="1627"/>
                  </a:cubicBezTo>
                  <a:cubicBezTo>
                    <a:pt x="3253" y="1955"/>
                    <a:pt x="3253" y="1955"/>
                    <a:pt x="3253" y="1955"/>
                  </a:cubicBezTo>
                  <a:cubicBezTo>
                    <a:pt x="612" y="1955"/>
                    <a:pt x="612" y="1955"/>
                    <a:pt x="612" y="1955"/>
                  </a:cubicBezTo>
                  <a:cubicBezTo>
                    <a:pt x="612" y="2173"/>
                    <a:pt x="645" y="2364"/>
                    <a:pt x="712" y="2527"/>
                  </a:cubicBezTo>
                  <a:cubicBezTo>
                    <a:pt x="778" y="2689"/>
                    <a:pt x="869" y="2822"/>
                    <a:pt x="984" y="2926"/>
                  </a:cubicBezTo>
                  <a:cubicBezTo>
                    <a:pt x="1096" y="3028"/>
                    <a:pt x="1227" y="3105"/>
                    <a:pt x="1380" y="3156"/>
                  </a:cubicBezTo>
                  <a:cubicBezTo>
                    <a:pt x="1532" y="3205"/>
                    <a:pt x="1701" y="3232"/>
                    <a:pt x="1886" y="3232"/>
                  </a:cubicBezTo>
                  <a:cubicBezTo>
                    <a:pt x="2129" y="3232"/>
                    <a:pt x="2374" y="3182"/>
                    <a:pt x="2621" y="3085"/>
                  </a:cubicBezTo>
                  <a:cubicBezTo>
                    <a:pt x="2866" y="2986"/>
                    <a:pt x="3042" y="2891"/>
                    <a:pt x="3148" y="2796"/>
                  </a:cubicBezTo>
                  <a:cubicBezTo>
                    <a:pt x="3181" y="2796"/>
                    <a:pt x="3181" y="2796"/>
                    <a:pt x="3181" y="2796"/>
                  </a:cubicBezTo>
                  <a:cubicBezTo>
                    <a:pt x="3181" y="3454"/>
                    <a:pt x="3181" y="3454"/>
                    <a:pt x="3181" y="3454"/>
                  </a:cubicBezTo>
                  <a:cubicBezTo>
                    <a:pt x="2977" y="3539"/>
                    <a:pt x="2769" y="3612"/>
                    <a:pt x="2559" y="3670"/>
                  </a:cubicBezTo>
                  <a:cubicBezTo>
                    <a:pt x="2346" y="3727"/>
                    <a:pt x="2124" y="3755"/>
                    <a:pt x="1891" y="3755"/>
                  </a:cubicBezTo>
                  <a:cubicBezTo>
                    <a:pt x="1296" y="3755"/>
                    <a:pt x="832" y="3595"/>
                    <a:pt x="500" y="3274"/>
                  </a:cubicBezTo>
                  <a:cubicBezTo>
                    <a:pt x="166" y="2954"/>
                    <a:pt x="0" y="2498"/>
                    <a:pt x="0" y="1907"/>
                  </a:cubicBezTo>
                  <a:cubicBezTo>
                    <a:pt x="0" y="1323"/>
                    <a:pt x="159" y="859"/>
                    <a:pt x="480" y="515"/>
                  </a:cubicBezTo>
                  <a:close/>
                  <a:moveTo>
                    <a:pt x="2670" y="1491"/>
                  </a:moveTo>
                  <a:cubicBezTo>
                    <a:pt x="2669" y="1173"/>
                    <a:pt x="2588" y="928"/>
                    <a:pt x="2430" y="755"/>
                  </a:cubicBezTo>
                  <a:cubicBezTo>
                    <a:pt x="2274" y="581"/>
                    <a:pt x="2034" y="495"/>
                    <a:pt x="1713" y="495"/>
                  </a:cubicBezTo>
                  <a:cubicBezTo>
                    <a:pt x="1389" y="495"/>
                    <a:pt x="1130" y="590"/>
                    <a:pt x="939" y="780"/>
                  </a:cubicBezTo>
                  <a:cubicBezTo>
                    <a:pt x="747" y="969"/>
                    <a:pt x="638" y="1207"/>
                    <a:pt x="612" y="1491"/>
                  </a:cubicBezTo>
                  <a:lnTo>
                    <a:pt x="2670" y="1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7"/>
            <p:cNvSpPr>
              <a:spLocks/>
            </p:cNvSpPr>
            <p:nvPr userDrawn="1"/>
          </p:nvSpPr>
          <p:spPr bwMode="auto">
            <a:xfrm>
              <a:off x="4210" y="1350"/>
              <a:ext cx="524" cy="642"/>
            </a:xfrm>
            <a:custGeom>
              <a:avLst/>
              <a:gdLst>
                <a:gd name="T0" fmla="*/ 605 w 2995"/>
                <a:gd name="T1" fmla="*/ 497 h 3674"/>
                <a:gd name="T2" fmla="*/ 1188 w 2995"/>
                <a:gd name="T3" fmla="*/ 131 h 3674"/>
                <a:gd name="T4" fmla="*/ 1807 w 2995"/>
                <a:gd name="T5" fmla="*/ 0 h 3674"/>
                <a:gd name="T6" fmla="*/ 2691 w 2995"/>
                <a:gd name="T7" fmla="*/ 348 h 3674"/>
                <a:gd name="T8" fmla="*/ 2995 w 2995"/>
                <a:gd name="T9" fmla="*/ 1354 h 3674"/>
                <a:gd name="T10" fmla="*/ 2995 w 2995"/>
                <a:gd name="T11" fmla="*/ 3674 h 3674"/>
                <a:gd name="T12" fmla="*/ 2391 w 2995"/>
                <a:gd name="T13" fmla="*/ 3674 h 3674"/>
                <a:gd name="T14" fmla="*/ 2391 w 2995"/>
                <a:gd name="T15" fmla="*/ 1640 h 3674"/>
                <a:gd name="T16" fmla="*/ 2361 w 2995"/>
                <a:gd name="T17" fmla="*/ 1178 h 3674"/>
                <a:gd name="T18" fmla="*/ 2256 w 2995"/>
                <a:gd name="T19" fmla="*/ 841 h 3674"/>
                <a:gd name="T20" fmla="*/ 2026 w 2995"/>
                <a:gd name="T21" fmla="*/ 641 h 3674"/>
                <a:gd name="T22" fmla="*/ 1636 w 2995"/>
                <a:gd name="T23" fmla="*/ 575 h 3674"/>
                <a:gd name="T24" fmla="*/ 1121 w 2995"/>
                <a:gd name="T25" fmla="*/ 697 h 3674"/>
                <a:gd name="T26" fmla="*/ 605 w 2995"/>
                <a:gd name="T27" fmla="*/ 1007 h 3674"/>
                <a:gd name="T28" fmla="*/ 605 w 2995"/>
                <a:gd name="T29" fmla="*/ 3674 h 3674"/>
                <a:gd name="T30" fmla="*/ 0 w 2995"/>
                <a:gd name="T31" fmla="*/ 3674 h 3674"/>
                <a:gd name="T32" fmla="*/ 0 w 2995"/>
                <a:gd name="T33" fmla="*/ 95 h 3674"/>
                <a:gd name="T34" fmla="*/ 605 w 2995"/>
                <a:gd name="T35" fmla="*/ 95 h 3674"/>
                <a:gd name="T36" fmla="*/ 605 w 2995"/>
                <a:gd name="T37" fmla="*/ 497 h 3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5" h="3674">
                  <a:moveTo>
                    <a:pt x="605" y="497"/>
                  </a:moveTo>
                  <a:cubicBezTo>
                    <a:pt x="793" y="340"/>
                    <a:pt x="987" y="218"/>
                    <a:pt x="1188" y="131"/>
                  </a:cubicBezTo>
                  <a:cubicBezTo>
                    <a:pt x="1389" y="44"/>
                    <a:pt x="1595" y="0"/>
                    <a:pt x="1807" y="0"/>
                  </a:cubicBezTo>
                  <a:cubicBezTo>
                    <a:pt x="2193" y="0"/>
                    <a:pt x="2488" y="116"/>
                    <a:pt x="2691" y="348"/>
                  </a:cubicBezTo>
                  <a:cubicBezTo>
                    <a:pt x="2895" y="582"/>
                    <a:pt x="2995" y="916"/>
                    <a:pt x="2995" y="1354"/>
                  </a:cubicBezTo>
                  <a:cubicBezTo>
                    <a:pt x="2995" y="3674"/>
                    <a:pt x="2995" y="3674"/>
                    <a:pt x="2995" y="3674"/>
                  </a:cubicBezTo>
                  <a:cubicBezTo>
                    <a:pt x="2391" y="3674"/>
                    <a:pt x="2391" y="3674"/>
                    <a:pt x="2391" y="3674"/>
                  </a:cubicBezTo>
                  <a:cubicBezTo>
                    <a:pt x="2391" y="1640"/>
                    <a:pt x="2391" y="1640"/>
                    <a:pt x="2391" y="1640"/>
                  </a:cubicBezTo>
                  <a:cubicBezTo>
                    <a:pt x="2391" y="1476"/>
                    <a:pt x="2381" y="1323"/>
                    <a:pt x="2361" y="1178"/>
                  </a:cubicBezTo>
                  <a:cubicBezTo>
                    <a:pt x="2344" y="1035"/>
                    <a:pt x="2307" y="923"/>
                    <a:pt x="2256" y="841"/>
                  </a:cubicBezTo>
                  <a:cubicBezTo>
                    <a:pt x="2204" y="752"/>
                    <a:pt x="2126" y="684"/>
                    <a:pt x="2026" y="641"/>
                  </a:cubicBezTo>
                  <a:cubicBezTo>
                    <a:pt x="1925" y="597"/>
                    <a:pt x="1796" y="575"/>
                    <a:pt x="1636" y="575"/>
                  </a:cubicBezTo>
                  <a:cubicBezTo>
                    <a:pt x="1471" y="575"/>
                    <a:pt x="1298" y="617"/>
                    <a:pt x="1121" y="697"/>
                  </a:cubicBezTo>
                  <a:cubicBezTo>
                    <a:pt x="941" y="778"/>
                    <a:pt x="768" y="882"/>
                    <a:pt x="605" y="1007"/>
                  </a:cubicBezTo>
                  <a:cubicBezTo>
                    <a:pt x="605" y="3674"/>
                    <a:pt x="605" y="3674"/>
                    <a:pt x="605" y="3674"/>
                  </a:cubicBezTo>
                  <a:cubicBezTo>
                    <a:pt x="0" y="3674"/>
                    <a:pt x="0" y="3674"/>
                    <a:pt x="0" y="367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605" y="95"/>
                    <a:pt x="605" y="95"/>
                    <a:pt x="605" y="95"/>
                  </a:cubicBezTo>
                  <a:lnTo>
                    <a:pt x="605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8"/>
            <p:cNvSpPr>
              <a:spLocks/>
            </p:cNvSpPr>
            <p:nvPr userDrawn="1"/>
          </p:nvSpPr>
          <p:spPr bwMode="auto">
            <a:xfrm>
              <a:off x="3679" y="1361"/>
              <a:ext cx="455" cy="631"/>
            </a:xfrm>
            <a:custGeom>
              <a:avLst/>
              <a:gdLst>
                <a:gd name="T0" fmla="*/ 2604 w 2604"/>
                <a:gd name="T1" fmla="*/ 14 h 3609"/>
                <a:gd name="T2" fmla="*/ 2604 w 2604"/>
                <a:gd name="T3" fmla="*/ 1116 h 3609"/>
                <a:gd name="T4" fmla="*/ 2502 w 2604"/>
                <a:gd name="T5" fmla="*/ 1116 h 3609"/>
                <a:gd name="T6" fmla="*/ 2267 w 2604"/>
                <a:gd name="T7" fmla="*/ 1077 h 3609"/>
                <a:gd name="T8" fmla="*/ 1995 w 2604"/>
                <a:gd name="T9" fmla="*/ 1063 h 3609"/>
                <a:gd name="T10" fmla="*/ 1563 w 2604"/>
                <a:gd name="T11" fmla="*/ 1096 h 3609"/>
                <a:gd name="T12" fmla="*/ 1158 w 2604"/>
                <a:gd name="T13" fmla="*/ 1205 h 3609"/>
                <a:gd name="T14" fmla="*/ 1158 w 2604"/>
                <a:gd name="T15" fmla="*/ 3609 h 3609"/>
                <a:gd name="T16" fmla="*/ 0 w 2604"/>
                <a:gd name="T17" fmla="*/ 3609 h 3609"/>
                <a:gd name="T18" fmla="*/ 0 w 2604"/>
                <a:gd name="T19" fmla="*/ 15 h 3609"/>
                <a:gd name="T20" fmla="*/ 1158 w 2604"/>
                <a:gd name="T21" fmla="*/ 15 h 3609"/>
                <a:gd name="T22" fmla="*/ 1158 w 2604"/>
                <a:gd name="T23" fmla="*/ 545 h 3609"/>
                <a:gd name="T24" fmla="*/ 1817 w 2604"/>
                <a:gd name="T25" fmla="*/ 109 h 3609"/>
                <a:gd name="T26" fmla="*/ 2334 w 2604"/>
                <a:gd name="T27" fmla="*/ 0 h 3609"/>
                <a:gd name="T28" fmla="*/ 2471 w 2604"/>
                <a:gd name="T29" fmla="*/ 4 h 3609"/>
                <a:gd name="T30" fmla="*/ 2604 w 2604"/>
                <a:gd name="T31" fmla="*/ 14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04" h="3609">
                  <a:moveTo>
                    <a:pt x="2604" y="14"/>
                  </a:moveTo>
                  <a:cubicBezTo>
                    <a:pt x="2604" y="1116"/>
                    <a:pt x="2604" y="1116"/>
                    <a:pt x="2604" y="1116"/>
                  </a:cubicBezTo>
                  <a:cubicBezTo>
                    <a:pt x="2502" y="1116"/>
                    <a:pt x="2502" y="1116"/>
                    <a:pt x="2502" y="1116"/>
                  </a:cubicBezTo>
                  <a:cubicBezTo>
                    <a:pt x="2454" y="1098"/>
                    <a:pt x="2375" y="1085"/>
                    <a:pt x="2267" y="1077"/>
                  </a:cubicBezTo>
                  <a:cubicBezTo>
                    <a:pt x="2158" y="1068"/>
                    <a:pt x="2067" y="1063"/>
                    <a:pt x="1995" y="1063"/>
                  </a:cubicBezTo>
                  <a:cubicBezTo>
                    <a:pt x="1832" y="1063"/>
                    <a:pt x="1687" y="1075"/>
                    <a:pt x="1563" y="1096"/>
                  </a:cubicBezTo>
                  <a:cubicBezTo>
                    <a:pt x="1437" y="1118"/>
                    <a:pt x="1302" y="1152"/>
                    <a:pt x="1158" y="1205"/>
                  </a:cubicBezTo>
                  <a:cubicBezTo>
                    <a:pt x="1158" y="3609"/>
                    <a:pt x="1158" y="3609"/>
                    <a:pt x="1158" y="3609"/>
                  </a:cubicBezTo>
                  <a:cubicBezTo>
                    <a:pt x="0" y="3609"/>
                    <a:pt x="0" y="3609"/>
                    <a:pt x="0" y="360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58" y="15"/>
                    <a:pt x="1158" y="15"/>
                    <a:pt x="1158" y="15"/>
                  </a:cubicBezTo>
                  <a:cubicBezTo>
                    <a:pt x="1158" y="545"/>
                    <a:pt x="1158" y="545"/>
                    <a:pt x="1158" y="545"/>
                  </a:cubicBezTo>
                  <a:cubicBezTo>
                    <a:pt x="1411" y="326"/>
                    <a:pt x="1632" y="181"/>
                    <a:pt x="1817" y="109"/>
                  </a:cubicBezTo>
                  <a:cubicBezTo>
                    <a:pt x="2005" y="37"/>
                    <a:pt x="2176" y="0"/>
                    <a:pt x="2334" y="0"/>
                  </a:cubicBezTo>
                  <a:cubicBezTo>
                    <a:pt x="2374" y="0"/>
                    <a:pt x="2420" y="2"/>
                    <a:pt x="2471" y="4"/>
                  </a:cubicBezTo>
                  <a:cubicBezTo>
                    <a:pt x="2522" y="7"/>
                    <a:pt x="2566" y="10"/>
                    <a:pt x="260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9"/>
            <p:cNvSpPr>
              <a:spLocks noEditPoints="1"/>
            </p:cNvSpPr>
            <p:nvPr userDrawn="1"/>
          </p:nvSpPr>
          <p:spPr bwMode="auto">
            <a:xfrm>
              <a:off x="2981" y="1344"/>
              <a:ext cx="627" cy="665"/>
            </a:xfrm>
            <a:custGeom>
              <a:avLst/>
              <a:gdLst>
                <a:gd name="T0" fmla="*/ 423 w 3586"/>
                <a:gd name="T1" fmla="*/ 1048 h 3800"/>
                <a:gd name="T2" fmla="*/ 318 w 3586"/>
                <a:gd name="T3" fmla="*/ 1048 h 3800"/>
                <a:gd name="T4" fmla="*/ 318 w 3586"/>
                <a:gd name="T5" fmla="*/ 179 h 3800"/>
                <a:gd name="T6" fmla="*/ 910 w 3586"/>
                <a:gd name="T7" fmla="*/ 66 h 3800"/>
                <a:gd name="T8" fmla="*/ 1733 w 3586"/>
                <a:gd name="T9" fmla="*/ 0 h 3800"/>
                <a:gd name="T10" fmla="*/ 3150 w 3586"/>
                <a:gd name="T11" fmla="*/ 303 h 3800"/>
                <a:gd name="T12" fmla="*/ 3586 w 3586"/>
                <a:gd name="T13" fmla="*/ 1254 h 3800"/>
                <a:gd name="T14" fmla="*/ 3586 w 3586"/>
                <a:gd name="T15" fmla="*/ 3704 h 3800"/>
                <a:gd name="T16" fmla="*/ 2444 w 3586"/>
                <a:gd name="T17" fmla="*/ 3704 h 3800"/>
                <a:gd name="T18" fmla="*/ 2444 w 3586"/>
                <a:gd name="T19" fmla="*/ 3323 h 3800"/>
                <a:gd name="T20" fmla="*/ 2214 w 3586"/>
                <a:gd name="T21" fmla="*/ 3494 h 3800"/>
                <a:gd name="T22" fmla="*/ 1954 w 3586"/>
                <a:gd name="T23" fmla="*/ 3650 h 3800"/>
                <a:gd name="T24" fmla="*/ 1603 w 3586"/>
                <a:gd name="T25" fmla="*/ 3764 h 3800"/>
                <a:gd name="T26" fmla="*/ 1203 w 3586"/>
                <a:gd name="T27" fmla="*/ 3800 h 3800"/>
                <a:gd name="T28" fmla="*/ 346 w 3586"/>
                <a:gd name="T29" fmla="*/ 3482 h 3800"/>
                <a:gd name="T30" fmla="*/ 0 w 3586"/>
                <a:gd name="T31" fmla="*/ 2671 h 3800"/>
                <a:gd name="T32" fmla="*/ 176 w 3586"/>
                <a:gd name="T33" fmla="*/ 2026 h 3800"/>
                <a:gd name="T34" fmla="*/ 676 w 3586"/>
                <a:gd name="T35" fmla="*/ 1631 h 3800"/>
                <a:gd name="T36" fmla="*/ 1468 w 3586"/>
                <a:gd name="T37" fmla="*/ 1425 h 3800"/>
                <a:gd name="T38" fmla="*/ 2449 w 3586"/>
                <a:gd name="T39" fmla="*/ 1336 h 3800"/>
                <a:gd name="T40" fmla="*/ 2449 w 3586"/>
                <a:gd name="T41" fmla="*/ 1317 h 3800"/>
                <a:gd name="T42" fmla="*/ 2207 w 3586"/>
                <a:gd name="T43" fmla="*/ 903 h 3800"/>
                <a:gd name="T44" fmla="*/ 1493 w 3586"/>
                <a:gd name="T45" fmla="*/ 790 h 3800"/>
                <a:gd name="T46" fmla="*/ 886 w 3586"/>
                <a:gd name="T47" fmla="*/ 892 h 3800"/>
                <a:gd name="T48" fmla="*/ 423 w 3586"/>
                <a:gd name="T49" fmla="*/ 1048 h 3800"/>
                <a:gd name="T50" fmla="*/ 2444 w 3586"/>
                <a:gd name="T51" fmla="*/ 2763 h 3800"/>
                <a:gd name="T52" fmla="*/ 2444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3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5 w 3586"/>
                <a:gd name="T67" fmla="*/ 2987 h 3800"/>
                <a:gd name="T68" fmla="*/ 1784 w 3586"/>
                <a:gd name="T69" fmla="*/ 3018 h 3800"/>
                <a:gd name="T70" fmla="*/ 2133 w 3586"/>
                <a:gd name="T71" fmla="*/ 2947 h 3800"/>
                <a:gd name="T72" fmla="*/ 2444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423" y="1048"/>
                  </a:move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5" y="23"/>
                    <a:pt x="1458" y="0"/>
                    <a:pt x="1733" y="0"/>
                  </a:cubicBezTo>
                  <a:cubicBezTo>
                    <a:pt x="2388" y="0"/>
                    <a:pt x="2860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4" y="3704"/>
                    <a:pt x="2444" y="3704"/>
                    <a:pt x="2444" y="3704"/>
                  </a:cubicBezTo>
                  <a:cubicBezTo>
                    <a:pt x="2444" y="3323"/>
                    <a:pt x="2444" y="3323"/>
                    <a:pt x="2444" y="3323"/>
                  </a:cubicBezTo>
                  <a:cubicBezTo>
                    <a:pt x="2381" y="3370"/>
                    <a:pt x="2304" y="3426"/>
                    <a:pt x="2214" y="3494"/>
                  </a:cubicBezTo>
                  <a:cubicBezTo>
                    <a:pt x="2121" y="3560"/>
                    <a:pt x="2034" y="3612"/>
                    <a:pt x="1954" y="3650"/>
                  </a:cubicBezTo>
                  <a:cubicBezTo>
                    <a:pt x="1842" y="3701"/>
                    <a:pt x="1723" y="3739"/>
                    <a:pt x="1603" y="3764"/>
                  </a:cubicBezTo>
                  <a:cubicBezTo>
                    <a:pt x="1481" y="3788"/>
                    <a:pt x="1348" y="3800"/>
                    <a:pt x="1203" y="3800"/>
                  </a:cubicBezTo>
                  <a:cubicBezTo>
                    <a:pt x="862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61" y="1728"/>
                    <a:pt x="676" y="1631"/>
                  </a:cubicBezTo>
                  <a:cubicBezTo>
                    <a:pt x="889" y="1535"/>
                    <a:pt x="1152" y="1466"/>
                    <a:pt x="1468" y="1425"/>
                  </a:cubicBezTo>
                  <a:cubicBezTo>
                    <a:pt x="1784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6" y="828"/>
                    <a:pt x="1807" y="790"/>
                    <a:pt x="1493" y="790"/>
                  </a:cubicBezTo>
                  <a:cubicBezTo>
                    <a:pt x="1304" y="790"/>
                    <a:pt x="1101" y="823"/>
                    <a:pt x="886" y="892"/>
                  </a:cubicBezTo>
                  <a:cubicBezTo>
                    <a:pt x="672" y="959"/>
                    <a:pt x="517" y="1012"/>
                    <a:pt x="423" y="1048"/>
                  </a:cubicBezTo>
                  <a:close/>
                  <a:moveTo>
                    <a:pt x="2444" y="2763"/>
                  </a:moveTo>
                  <a:cubicBezTo>
                    <a:pt x="2444" y="2014"/>
                    <a:pt x="2444" y="2014"/>
                    <a:pt x="2444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9" y="2090"/>
                    <a:pt x="1621" y="2116"/>
                    <a:pt x="1527" y="2146"/>
                  </a:cubicBezTo>
                  <a:cubicBezTo>
                    <a:pt x="1414" y="2182"/>
                    <a:pt x="1325" y="2235"/>
                    <a:pt x="1264" y="2304"/>
                  </a:cubicBezTo>
                  <a:cubicBezTo>
                    <a:pt x="1205" y="2373"/>
                    <a:pt x="1173" y="2463"/>
                    <a:pt x="1173" y="2577"/>
                  </a:cubicBezTo>
                  <a:cubicBezTo>
                    <a:pt x="1173" y="2651"/>
                    <a:pt x="1180" y="2712"/>
                    <a:pt x="1193" y="2760"/>
                  </a:cubicBezTo>
                  <a:cubicBezTo>
                    <a:pt x="1206" y="2806"/>
                    <a:pt x="1238" y="2850"/>
                    <a:pt x="1289" y="2893"/>
                  </a:cubicBezTo>
                  <a:cubicBezTo>
                    <a:pt x="1338" y="2936"/>
                    <a:pt x="1396" y="2967"/>
                    <a:pt x="1465" y="2987"/>
                  </a:cubicBezTo>
                  <a:cubicBezTo>
                    <a:pt x="1532" y="3008"/>
                    <a:pt x="1638" y="3018"/>
                    <a:pt x="1784" y="3018"/>
                  </a:cubicBezTo>
                  <a:cubicBezTo>
                    <a:pt x="1898" y="3018"/>
                    <a:pt x="2014" y="2995"/>
                    <a:pt x="2133" y="2947"/>
                  </a:cubicBezTo>
                  <a:cubicBezTo>
                    <a:pt x="2250" y="2901"/>
                    <a:pt x="2354" y="2839"/>
                    <a:pt x="2444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0"/>
            <p:cNvSpPr>
              <a:spLocks noEditPoints="1"/>
            </p:cNvSpPr>
            <p:nvPr userDrawn="1"/>
          </p:nvSpPr>
          <p:spPr bwMode="auto">
            <a:xfrm>
              <a:off x="2307" y="1344"/>
              <a:ext cx="627" cy="665"/>
            </a:xfrm>
            <a:custGeom>
              <a:avLst/>
              <a:gdLst>
                <a:gd name="T0" fmla="*/ 1491 w 3586"/>
                <a:gd name="T1" fmla="*/ 790 h 3800"/>
                <a:gd name="T2" fmla="*/ 886 w 3586"/>
                <a:gd name="T3" fmla="*/ 892 h 3800"/>
                <a:gd name="T4" fmla="*/ 423 w 3586"/>
                <a:gd name="T5" fmla="*/ 1048 h 3800"/>
                <a:gd name="T6" fmla="*/ 318 w 3586"/>
                <a:gd name="T7" fmla="*/ 1048 h 3800"/>
                <a:gd name="T8" fmla="*/ 318 w 3586"/>
                <a:gd name="T9" fmla="*/ 179 h 3800"/>
                <a:gd name="T10" fmla="*/ 910 w 3586"/>
                <a:gd name="T11" fmla="*/ 66 h 3800"/>
                <a:gd name="T12" fmla="*/ 1733 w 3586"/>
                <a:gd name="T13" fmla="*/ 0 h 3800"/>
                <a:gd name="T14" fmla="*/ 3150 w 3586"/>
                <a:gd name="T15" fmla="*/ 303 h 3800"/>
                <a:gd name="T16" fmla="*/ 3586 w 3586"/>
                <a:gd name="T17" fmla="*/ 1254 h 3800"/>
                <a:gd name="T18" fmla="*/ 3586 w 3586"/>
                <a:gd name="T19" fmla="*/ 3704 h 3800"/>
                <a:gd name="T20" fmla="*/ 2442 w 3586"/>
                <a:gd name="T21" fmla="*/ 3704 h 3800"/>
                <a:gd name="T22" fmla="*/ 2442 w 3586"/>
                <a:gd name="T23" fmla="*/ 3323 h 3800"/>
                <a:gd name="T24" fmla="*/ 2212 w 3586"/>
                <a:gd name="T25" fmla="*/ 3494 h 3800"/>
                <a:gd name="T26" fmla="*/ 1954 w 3586"/>
                <a:gd name="T27" fmla="*/ 3650 h 3800"/>
                <a:gd name="T28" fmla="*/ 1601 w 3586"/>
                <a:gd name="T29" fmla="*/ 3764 h 3800"/>
                <a:gd name="T30" fmla="*/ 1202 w 3586"/>
                <a:gd name="T31" fmla="*/ 3800 h 3800"/>
                <a:gd name="T32" fmla="*/ 346 w 3586"/>
                <a:gd name="T33" fmla="*/ 3482 h 3800"/>
                <a:gd name="T34" fmla="*/ 0 w 3586"/>
                <a:gd name="T35" fmla="*/ 2671 h 3800"/>
                <a:gd name="T36" fmla="*/ 176 w 3586"/>
                <a:gd name="T37" fmla="*/ 2026 h 3800"/>
                <a:gd name="T38" fmla="*/ 675 w 3586"/>
                <a:gd name="T39" fmla="*/ 1631 h 3800"/>
                <a:gd name="T40" fmla="*/ 1468 w 3586"/>
                <a:gd name="T41" fmla="*/ 1425 h 3800"/>
                <a:gd name="T42" fmla="*/ 2449 w 3586"/>
                <a:gd name="T43" fmla="*/ 1336 h 3800"/>
                <a:gd name="T44" fmla="*/ 2449 w 3586"/>
                <a:gd name="T45" fmla="*/ 1317 h 3800"/>
                <a:gd name="T46" fmla="*/ 2207 w 3586"/>
                <a:gd name="T47" fmla="*/ 903 h 3800"/>
                <a:gd name="T48" fmla="*/ 1491 w 3586"/>
                <a:gd name="T49" fmla="*/ 790 h 3800"/>
                <a:gd name="T50" fmla="*/ 2442 w 3586"/>
                <a:gd name="T51" fmla="*/ 2763 h 3800"/>
                <a:gd name="T52" fmla="*/ 2442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4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3 w 3586"/>
                <a:gd name="T67" fmla="*/ 2987 h 3800"/>
                <a:gd name="T68" fmla="*/ 1783 w 3586"/>
                <a:gd name="T69" fmla="*/ 3018 h 3800"/>
                <a:gd name="T70" fmla="*/ 2131 w 3586"/>
                <a:gd name="T71" fmla="*/ 2947 h 3800"/>
                <a:gd name="T72" fmla="*/ 2442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1491" y="790"/>
                  </a:moveTo>
                  <a:cubicBezTo>
                    <a:pt x="1302" y="790"/>
                    <a:pt x="1101" y="823"/>
                    <a:pt x="886" y="892"/>
                  </a:cubicBezTo>
                  <a:cubicBezTo>
                    <a:pt x="670" y="959"/>
                    <a:pt x="517" y="1012"/>
                    <a:pt x="423" y="1048"/>
                  </a:cubicBez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3" y="23"/>
                    <a:pt x="1458" y="0"/>
                    <a:pt x="1733" y="0"/>
                  </a:cubicBezTo>
                  <a:cubicBezTo>
                    <a:pt x="2387" y="0"/>
                    <a:pt x="2859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2" y="3704"/>
                    <a:pt x="2442" y="3704"/>
                    <a:pt x="2442" y="3704"/>
                  </a:cubicBezTo>
                  <a:cubicBezTo>
                    <a:pt x="2442" y="3323"/>
                    <a:pt x="2442" y="3323"/>
                    <a:pt x="2442" y="3323"/>
                  </a:cubicBezTo>
                  <a:cubicBezTo>
                    <a:pt x="2380" y="3370"/>
                    <a:pt x="2304" y="3426"/>
                    <a:pt x="2212" y="3494"/>
                  </a:cubicBezTo>
                  <a:cubicBezTo>
                    <a:pt x="2120" y="3560"/>
                    <a:pt x="2034" y="3612"/>
                    <a:pt x="1954" y="3650"/>
                  </a:cubicBezTo>
                  <a:cubicBezTo>
                    <a:pt x="1840" y="3701"/>
                    <a:pt x="1723" y="3739"/>
                    <a:pt x="1601" y="3764"/>
                  </a:cubicBezTo>
                  <a:cubicBezTo>
                    <a:pt x="1480" y="3788"/>
                    <a:pt x="1348" y="3800"/>
                    <a:pt x="1202" y="3800"/>
                  </a:cubicBezTo>
                  <a:cubicBezTo>
                    <a:pt x="861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59" y="1728"/>
                    <a:pt x="675" y="1631"/>
                  </a:cubicBezTo>
                  <a:cubicBezTo>
                    <a:pt x="887" y="1535"/>
                    <a:pt x="1152" y="1466"/>
                    <a:pt x="1468" y="1425"/>
                  </a:cubicBezTo>
                  <a:cubicBezTo>
                    <a:pt x="1783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4" y="828"/>
                    <a:pt x="1807" y="790"/>
                    <a:pt x="1491" y="790"/>
                  </a:cubicBezTo>
                  <a:close/>
                  <a:moveTo>
                    <a:pt x="2442" y="2763"/>
                  </a:moveTo>
                  <a:cubicBezTo>
                    <a:pt x="2442" y="2014"/>
                    <a:pt x="2442" y="2014"/>
                    <a:pt x="2442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8" y="2090"/>
                    <a:pt x="1621" y="2116"/>
                    <a:pt x="1527" y="2146"/>
                  </a:cubicBezTo>
                  <a:cubicBezTo>
                    <a:pt x="1412" y="2182"/>
                    <a:pt x="1325" y="2235"/>
                    <a:pt x="1264" y="2304"/>
                  </a:cubicBezTo>
                  <a:cubicBezTo>
                    <a:pt x="1203" y="2373"/>
                    <a:pt x="1174" y="2463"/>
                    <a:pt x="1174" y="2577"/>
                  </a:cubicBezTo>
                  <a:cubicBezTo>
                    <a:pt x="1174" y="2651"/>
                    <a:pt x="1180" y="2712"/>
                    <a:pt x="1193" y="2760"/>
                  </a:cubicBezTo>
                  <a:cubicBezTo>
                    <a:pt x="1205" y="2806"/>
                    <a:pt x="1238" y="2850"/>
                    <a:pt x="1289" y="2893"/>
                  </a:cubicBezTo>
                  <a:cubicBezTo>
                    <a:pt x="1337" y="2936"/>
                    <a:pt x="1396" y="2967"/>
                    <a:pt x="1463" y="2987"/>
                  </a:cubicBezTo>
                  <a:cubicBezTo>
                    <a:pt x="1532" y="3008"/>
                    <a:pt x="1638" y="3018"/>
                    <a:pt x="1783" y="3018"/>
                  </a:cubicBezTo>
                  <a:cubicBezTo>
                    <a:pt x="1898" y="3018"/>
                    <a:pt x="2013" y="2995"/>
                    <a:pt x="2131" y="2947"/>
                  </a:cubicBezTo>
                  <a:cubicBezTo>
                    <a:pt x="2250" y="2901"/>
                    <a:pt x="2354" y="2839"/>
                    <a:pt x="2442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1"/>
            <p:cNvSpPr>
              <a:spLocks noEditPoints="1"/>
            </p:cNvSpPr>
            <p:nvPr userDrawn="1"/>
          </p:nvSpPr>
          <p:spPr bwMode="auto">
            <a:xfrm>
              <a:off x="-166" y="657"/>
              <a:ext cx="2504" cy="1926"/>
            </a:xfrm>
            <a:custGeom>
              <a:avLst/>
              <a:gdLst>
                <a:gd name="T0" fmla="*/ 9239 w 14324"/>
                <a:gd name="T1" fmla="*/ 915 h 11013"/>
                <a:gd name="T2" fmla="*/ 3968 w 14324"/>
                <a:gd name="T3" fmla="*/ 232 h 11013"/>
                <a:gd name="T4" fmla="*/ 3969 w 14324"/>
                <a:gd name="T5" fmla="*/ 234 h 11013"/>
                <a:gd name="T6" fmla="*/ 8294 w 14324"/>
                <a:gd name="T7" fmla="*/ 800 h 11013"/>
                <a:gd name="T8" fmla="*/ 10916 w 14324"/>
                <a:gd name="T9" fmla="*/ 2561 h 11013"/>
                <a:gd name="T10" fmla="*/ 4631 w 14324"/>
                <a:gd name="T11" fmla="*/ 949 h 11013"/>
                <a:gd name="T12" fmla="*/ 5034 w 14324"/>
                <a:gd name="T13" fmla="*/ 1728 h 11013"/>
                <a:gd name="T14" fmla="*/ 1529 w 14324"/>
                <a:gd name="T15" fmla="*/ 3667 h 11013"/>
                <a:gd name="T16" fmla="*/ 5085 w 14324"/>
                <a:gd name="T17" fmla="*/ 10098 h 11013"/>
                <a:gd name="T18" fmla="*/ 10355 w 14324"/>
                <a:gd name="T19" fmla="*/ 10781 h 11013"/>
                <a:gd name="T20" fmla="*/ 10355 w 14324"/>
                <a:gd name="T21" fmla="*/ 10779 h 11013"/>
                <a:gd name="T22" fmla="*/ 6028 w 14324"/>
                <a:gd name="T23" fmla="*/ 10213 h 11013"/>
                <a:gd name="T24" fmla="*/ 3487 w 14324"/>
                <a:gd name="T25" fmla="*/ 8470 h 11013"/>
                <a:gd name="T26" fmla="*/ 9649 w 14324"/>
                <a:gd name="T27" fmla="*/ 10235 h 11013"/>
                <a:gd name="T28" fmla="*/ 9139 w 14324"/>
                <a:gd name="T29" fmla="*/ 9323 h 11013"/>
                <a:gd name="T30" fmla="*/ 12794 w 14324"/>
                <a:gd name="T31" fmla="*/ 7347 h 11013"/>
                <a:gd name="T32" fmla="*/ 9239 w 14324"/>
                <a:gd name="T33" fmla="*/ 915 h 11013"/>
                <a:gd name="T34" fmla="*/ 8989 w 14324"/>
                <a:gd name="T35" fmla="*/ 9152 h 11013"/>
                <a:gd name="T36" fmla="*/ 8398 w 14324"/>
                <a:gd name="T37" fmla="*/ 8001 h 11013"/>
                <a:gd name="T38" fmla="*/ 10169 w 14324"/>
                <a:gd name="T39" fmla="*/ 8001 h 11013"/>
                <a:gd name="T40" fmla="*/ 8989 w 14324"/>
                <a:gd name="T41" fmla="*/ 9152 h 11013"/>
                <a:gd name="T42" fmla="*/ 11293 w 14324"/>
                <a:gd name="T43" fmla="*/ 6150 h 11013"/>
                <a:gd name="T44" fmla="*/ 10950 w 14324"/>
                <a:gd name="T45" fmla="*/ 6535 h 11013"/>
                <a:gd name="T46" fmla="*/ 9529 w 14324"/>
                <a:gd name="T47" fmla="*/ 7437 h 11013"/>
                <a:gd name="T48" fmla="*/ 8355 w 14324"/>
                <a:gd name="T49" fmla="*/ 7822 h 11013"/>
                <a:gd name="T50" fmla="*/ 8347 w 14324"/>
                <a:gd name="T51" fmla="*/ 7824 h 11013"/>
                <a:gd name="T52" fmla="*/ 8303 w 14324"/>
                <a:gd name="T53" fmla="*/ 7834 h 11013"/>
                <a:gd name="T54" fmla="*/ 7822 w 14324"/>
                <a:gd name="T55" fmla="*/ 6950 h 11013"/>
                <a:gd name="T56" fmla="*/ 3418 w 14324"/>
                <a:gd name="T57" fmla="*/ 8235 h 11013"/>
                <a:gd name="T58" fmla="*/ 3262 w 14324"/>
                <a:gd name="T59" fmla="*/ 8281 h 11013"/>
                <a:gd name="T60" fmla="*/ 3237 w 14324"/>
                <a:gd name="T61" fmla="*/ 8248 h 11013"/>
                <a:gd name="T62" fmla="*/ 3043 w 14324"/>
                <a:gd name="T63" fmla="*/ 4863 h 11013"/>
                <a:gd name="T64" fmla="*/ 4725 w 14324"/>
                <a:gd name="T65" fmla="*/ 3604 h 11013"/>
                <a:gd name="T66" fmla="*/ 5852 w 14324"/>
                <a:gd name="T67" fmla="*/ 3235 h 11013"/>
                <a:gd name="T68" fmla="*/ 5895 w 14324"/>
                <a:gd name="T69" fmla="*/ 3227 h 11013"/>
                <a:gd name="T70" fmla="*/ 6430 w 14324"/>
                <a:gd name="T71" fmla="*/ 4154 h 11013"/>
                <a:gd name="T72" fmla="*/ 10977 w 14324"/>
                <a:gd name="T73" fmla="*/ 2761 h 11013"/>
                <a:gd name="T74" fmla="*/ 11076 w 14324"/>
                <a:gd name="T75" fmla="*/ 2732 h 11013"/>
                <a:gd name="T76" fmla="*/ 11100 w 14324"/>
                <a:gd name="T77" fmla="*/ 2766 h 11013"/>
                <a:gd name="T78" fmla="*/ 11293 w 14324"/>
                <a:gd name="T79" fmla="*/ 6150 h 1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24" h="11013">
                  <a:moveTo>
                    <a:pt x="9239" y="915"/>
                  </a:moveTo>
                  <a:cubicBezTo>
                    <a:pt x="7498" y="209"/>
                    <a:pt x="5612" y="0"/>
                    <a:pt x="3968" y="232"/>
                  </a:cubicBezTo>
                  <a:cubicBezTo>
                    <a:pt x="3969" y="234"/>
                    <a:pt x="3969" y="234"/>
                    <a:pt x="3969" y="234"/>
                  </a:cubicBezTo>
                  <a:cubicBezTo>
                    <a:pt x="5130" y="74"/>
                    <a:pt x="6866" y="222"/>
                    <a:pt x="8294" y="800"/>
                  </a:cubicBezTo>
                  <a:cubicBezTo>
                    <a:pt x="9384" y="1242"/>
                    <a:pt x="10248" y="1855"/>
                    <a:pt x="10916" y="2561"/>
                  </a:cubicBezTo>
                  <a:cubicBezTo>
                    <a:pt x="4631" y="949"/>
                    <a:pt x="4631" y="949"/>
                    <a:pt x="4631" y="949"/>
                  </a:cubicBezTo>
                  <a:cubicBezTo>
                    <a:pt x="5034" y="1728"/>
                    <a:pt x="5034" y="1728"/>
                    <a:pt x="5034" y="1728"/>
                  </a:cubicBezTo>
                  <a:cubicBezTo>
                    <a:pt x="3491" y="1995"/>
                    <a:pt x="2258" y="2650"/>
                    <a:pt x="1529" y="3667"/>
                  </a:cubicBezTo>
                  <a:cubicBezTo>
                    <a:pt x="0" y="5803"/>
                    <a:pt x="1591" y="8683"/>
                    <a:pt x="5085" y="10098"/>
                  </a:cubicBezTo>
                  <a:cubicBezTo>
                    <a:pt x="6826" y="10804"/>
                    <a:pt x="8712" y="11013"/>
                    <a:pt x="10355" y="10781"/>
                  </a:cubicBezTo>
                  <a:cubicBezTo>
                    <a:pt x="10355" y="10779"/>
                    <a:pt x="10355" y="10779"/>
                    <a:pt x="10355" y="10779"/>
                  </a:cubicBezTo>
                  <a:cubicBezTo>
                    <a:pt x="9195" y="10939"/>
                    <a:pt x="7458" y="10791"/>
                    <a:pt x="6028" y="10213"/>
                  </a:cubicBezTo>
                  <a:cubicBezTo>
                    <a:pt x="4940" y="9772"/>
                    <a:pt x="4075" y="9158"/>
                    <a:pt x="3487" y="8470"/>
                  </a:cubicBezTo>
                  <a:cubicBezTo>
                    <a:pt x="9649" y="10235"/>
                    <a:pt x="9649" y="10235"/>
                    <a:pt x="9649" y="10235"/>
                  </a:cubicBezTo>
                  <a:cubicBezTo>
                    <a:pt x="9139" y="9323"/>
                    <a:pt x="9139" y="9323"/>
                    <a:pt x="9139" y="9323"/>
                  </a:cubicBezTo>
                  <a:cubicBezTo>
                    <a:pt x="10682" y="9056"/>
                    <a:pt x="12066" y="8363"/>
                    <a:pt x="12794" y="7347"/>
                  </a:cubicBezTo>
                  <a:cubicBezTo>
                    <a:pt x="14324" y="5210"/>
                    <a:pt x="12733" y="2330"/>
                    <a:pt x="9239" y="915"/>
                  </a:cubicBezTo>
                  <a:close/>
                  <a:moveTo>
                    <a:pt x="8989" y="9152"/>
                  </a:moveTo>
                  <a:cubicBezTo>
                    <a:pt x="8398" y="8001"/>
                    <a:pt x="8398" y="8001"/>
                    <a:pt x="8398" y="8001"/>
                  </a:cubicBezTo>
                  <a:cubicBezTo>
                    <a:pt x="10169" y="8001"/>
                    <a:pt x="10169" y="8001"/>
                    <a:pt x="10169" y="8001"/>
                  </a:cubicBezTo>
                  <a:lnTo>
                    <a:pt x="8989" y="9152"/>
                  </a:lnTo>
                  <a:close/>
                  <a:moveTo>
                    <a:pt x="11293" y="6150"/>
                  </a:moveTo>
                  <a:cubicBezTo>
                    <a:pt x="11201" y="6277"/>
                    <a:pt x="11085" y="6407"/>
                    <a:pt x="10950" y="6535"/>
                  </a:cubicBezTo>
                  <a:cubicBezTo>
                    <a:pt x="10580" y="6905"/>
                    <a:pt x="10101" y="7210"/>
                    <a:pt x="9529" y="7437"/>
                  </a:cubicBezTo>
                  <a:cubicBezTo>
                    <a:pt x="9149" y="7603"/>
                    <a:pt x="8742" y="7736"/>
                    <a:pt x="8355" y="7822"/>
                  </a:cubicBezTo>
                  <a:cubicBezTo>
                    <a:pt x="8352" y="7822"/>
                    <a:pt x="8350" y="7824"/>
                    <a:pt x="8347" y="7824"/>
                  </a:cubicBezTo>
                  <a:cubicBezTo>
                    <a:pt x="8303" y="7834"/>
                    <a:pt x="8303" y="7834"/>
                    <a:pt x="8303" y="7834"/>
                  </a:cubicBezTo>
                  <a:cubicBezTo>
                    <a:pt x="7822" y="6950"/>
                    <a:pt x="7822" y="6950"/>
                    <a:pt x="7822" y="6950"/>
                  </a:cubicBezTo>
                  <a:cubicBezTo>
                    <a:pt x="3418" y="8235"/>
                    <a:pt x="3418" y="8235"/>
                    <a:pt x="3418" y="8235"/>
                  </a:cubicBezTo>
                  <a:cubicBezTo>
                    <a:pt x="3262" y="8281"/>
                    <a:pt x="3262" y="8281"/>
                    <a:pt x="3262" y="8281"/>
                  </a:cubicBezTo>
                  <a:cubicBezTo>
                    <a:pt x="3237" y="8248"/>
                    <a:pt x="3237" y="8248"/>
                    <a:pt x="3237" y="8248"/>
                  </a:cubicBezTo>
                  <a:cubicBezTo>
                    <a:pt x="2394" y="7103"/>
                    <a:pt x="2324" y="5869"/>
                    <a:pt x="3043" y="4863"/>
                  </a:cubicBezTo>
                  <a:cubicBezTo>
                    <a:pt x="3418" y="4340"/>
                    <a:pt x="4001" y="3904"/>
                    <a:pt x="4725" y="3604"/>
                  </a:cubicBezTo>
                  <a:cubicBezTo>
                    <a:pt x="5085" y="3444"/>
                    <a:pt x="5464" y="3321"/>
                    <a:pt x="5852" y="3235"/>
                  </a:cubicBezTo>
                  <a:cubicBezTo>
                    <a:pt x="5895" y="3227"/>
                    <a:pt x="5895" y="3227"/>
                    <a:pt x="5895" y="3227"/>
                  </a:cubicBezTo>
                  <a:cubicBezTo>
                    <a:pt x="6430" y="4154"/>
                    <a:pt x="6430" y="4154"/>
                    <a:pt x="6430" y="4154"/>
                  </a:cubicBezTo>
                  <a:cubicBezTo>
                    <a:pt x="10977" y="2761"/>
                    <a:pt x="10977" y="2761"/>
                    <a:pt x="10977" y="2761"/>
                  </a:cubicBezTo>
                  <a:cubicBezTo>
                    <a:pt x="11076" y="2732"/>
                    <a:pt x="11076" y="2732"/>
                    <a:pt x="11076" y="2732"/>
                  </a:cubicBezTo>
                  <a:cubicBezTo>
                    <a:pt x="11100" y="2766"/>
                    <a:pt x="11100" y="2766"/>
                    <a:pt x="11100" y="2766"/>
                  </a:cubicBezTo>
                  <a:cubicBezTo>
                    <a:pt x="11943" y="3912"/>
                    <a:pt x="12012" y="5144"/>
                    <a:pt x="11293" y="6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7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724400"/>
          </a:xfrm>
        </p:spPr>
        <p:txBody>
          <a:bodyPr lIns="144000" tIns="108000"/>
          <a:lstStyle>
            <a:lvl1pPr>
              <a:defRPr/>
            </a:lvl1pPr>
          </a:lstStyle>
          <a:p>
            <a:r>
              <a:rPr lang="en-AU" dirty="0"/>
              <a:t>Click icon to insert black and white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50018" y="5121874"/>
            <a:ext cx="6519583" cy="563060"/>
          </a:xfrm>
        </p:spPr>
        <p:txBody>
          <a:bodyPr anchor="t" anchorCtr="0"/>
          <a:lstStyle>
            <a:lvl1pPr algn="l">
              <a:defRPr sz="4267" cap="all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 flipV="1">
            <a:off x="0" y="4594800"/>
            <a:ext cx="8169600" cy="1296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 bwMode="auto">
          <a:xfrm>
            <a:off x="9552699" y="5834818"/>
            <a:ext cx="2114395" cy="687196"/>
            <a:chOff x="-166" y="657"/>
            <a:chExt cx="5926" cy="1926"/>
          </a:xfrm>
          <a:solidFill>
            <a:schemeClr val="accent2"/>
          </a:solidFill>
        </p:grpSpPr>
        <p:sp>
          <p:nvSpPr>
            <p:cNvPr id="20" name="Freeform 5"/>
            <p:cNvSpPr>
              <a:spLocks/>
            </p:cNvSpPr>
            <p:nvPr userDrawn="1"/>
          </p:nvSpPr>
          <p:spPr bwMode="auto">
            <a:xfrm>
              <a:off x="5367" y="1187"/>
              <a:ext cx="393" cy="818"/>
            </a:xfrm>
            <a:custGeom>
              <a:avLst/>
              <a:gdLst>
                <a:gd name="T0" fmla="*/ 2250 w 2250"/>
                <a:gd name="T1" fmla="*/ 4035 h 4678"/>
                <a:gd name="T2" fmla="*/ 2250 w 2250"/>
                <a:gd name="T3" fmla="*/ 4576 h 4678"/>
                <a:gd name="T4" fmla="*/ 1881 w 2250"/>
                <a:gd name="T5" fmla="*/ 4649 h 4678"/>
                <a:gd name="T6" fmla="*/ 1524 w 2250"/>
                <a:gd name="T7" fmla="*/ 4678 h 4678"/>
                <a:gd name="T8" fmla="*/ 692 w 2250"/>
                <a:gd name="T9" fmla="*/ 4384 h 4678"/>
                <a:gd name="T10" fmla="*/ 407 w 2250"/>
                <a:gd name="T11" fmla="*/ 3438 h 4678"/>
                <a:gd name="T12" fmla="*/ 407 w 2250"/>
                <a:gd name="T13" fmla="*/ 1535 h 4678"/>
                <a:gd name="T14" fmla="*/ 0 w 2250"/>
                <a:gd name="T15" fmla="*/ 1535 h 4678"/>
                <a:gd name="T16" fmla="*/ 0 w 2250"/>
                <a:gd name="T17" fmla="*/ 1025 h 4678"/>
                <a:gd name="T18" fmla="*/ 407 w 2250"/>
                <a:gd name="T19" fmla="*/ 1025 h 4678"/>
                <a:gd name="T20" fmla="*/ 407 w 2250"/>
                <a:gd name="T21" fmla="*/ 0 h 4678"/>
                <a:gd name="T22" fmla="*/ 1011 w 2250"/>
                <a:gd name="T23" fmla="*/ 0 h 4678"/>
                <a:gd name="T24" fmla="*/ 1011 w 2250"/>
                <a:gd name="T25" fmla="*/ 1025 h 4678"/>
                <a:gd name="T26" fmla="*/ 2250 w 2250"/>
                <a:gd name="T27" fmla="*/ 1025 h 4678"/>
                <a:gd name="T28" fmla="*/ 2250 w 2250"/>
                <a:gd name="T29" fmla="*/ 1535 h 4678"/>
                <a:gd name="T30" fmla="*/ 1011 w 2250"/>
                <a:gd name="T31" fmla="*/ 1535 h 4678"/>
                <a:gd name="T32" fmla="*/ 1011 w 2250"/>
                <a:gd name="T33" fmla="*/ 3169 h 4678"/>
                <a:gd name="T34" fmla="*/ 1024 w 2250"/>
                <a:gd name="T35" fmla="*/ 3610 h 4678"/>
                <a:gd name="T36" fmla="*/ 1113 w 2250"/>
                <a:gd name="T37" fmla="*/ 3907 h 4678"/>
                <a:gd name="T38" fmla="*/ 1307 w 2250"/>
                <a:gd name="T39" fmla="*/ 4094 h 4678"/>
                <a:gd name="T40" fmla="*/ 1682 w 2250"/>
                <a:gd name="T41" fmla="*/ 4153 h 4678"/>
                <a:gd name="T42" fmla="*/ 1988 w 2250"/>
                <a:gd name="T43" fmla="*/ 4111 h 4678"/>
                <a:gd name="T44" fmla="*/ 2219 w 2250"/>
                <a:gd name="T45" fmla="*/ 4035 h 4678"/>
                <a:gd name="T46" fmla="*/ 2250 w 2250"/>
                <a:gd name="T47" fmla="*/ 4035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50" h="4678">
                  <a:moveTo>
                    <a:pt x="2250" y="4035"/>
                  </a:moveTo>
                  <a:cubicBezTo>
                    <a:pt x="2250" y="4576"/>
                    <a:pt x="2250" y="4576"/>
                    <a:pt x="2250" y="4576"/>
                  </a:cubicBezTo>
                  <a:cubicBezTo>
                    <a:pt x="2138" y="4606"/>
                    <a:pt x="2015" y="4631"/>
                    <a:pt x="1881" y="4649"/>
                  </a:cubicBezTo>
                  <a:cubicBezTo>
                    <a:pt x="1748" y="4669"/>
                    <a:pt x="1628" y="4678"/>
                    <a:pt x="1524" y="4678"/>
                  </a:cubicBezTo>
                  <a:cubicBezTo>
                    <a:pt x="1159" y="4678"/>
                    <a:pt x="881" y="4580"/>
                    <a:pt x="692" y="4384"/>
                  </a:cubicBezTo>
                  <a:cubicBezTo>
                    <a:pt x="500" y="4186"/>
                    <a:pt x="407" y="3872"/>
                    <a:pt x="407" y="3438"/>
                  </a:cubicBezTo>
                  <a:cubicBezTo>
                    <a:pt x="407" y="1535"/>
                    <a:pt x="407" y="1535"/>
                    <a:pt x="407" y="1535"/>
                  </a:cubicBezTo>
                  <a:cubicBezTo>
                    <a:pt x="0" y="1535"/>
                    <a:pt x="0" y="1535"/>
                    <a:pt x="0" y="1535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07" y="1025"/>
                    <a:pt x="407" y="1025"/>
                    <a:pt x="407" y="1025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1011" y="0"/>
                    <a:pt x="1011" y="0"/>
                    <a:pt x="1011" y="0"/>
                  </a:cubicBezTo>
                  <a:cubicBezTo>
                    <a:pt x="1011" y="1025"/>
                    <a:pt x="1011" y="1025"/>
                    <a:pt x="1011" y="1025"/>
                  </a:cubicBezTo>
                  <a:cubicBezTo>
                    <a:pt x="2250" y="1025"/>
                    <a:pt x="2250" y="1025"/>
                    <a:pt x="2250" y="1025"/>
                  </a:cubicBezTo>
                  <a:cubicBezTo>
                    <a:pt x="2250" y="1535"/>
                    <a:pt x="2250" y="1535"/>
                    <a:pt x="2250" y="1535"/>
                  </a:cubicBezTo>
                  <a:cubicBezTo>
                    <a:pt x="1011" y="1535"/>
                    <a:pt x="1011" y="1535"/>
                    <a:pt x="1011" y="1535"/>
                  </a:cubicBezTo>
                  <a:cubicBezTo>
                    <a:pt x="1011" y="3169"/>
                    <a:pt x="1011" y="3169"/>
                    <a:pt x="1011" y="3169"/>
                  </a:cubicBezTo>
                  <a:cubicBezTo>
                    <a:pt x="1011" y="3357"/>
                    <a:pt x="1016" y="3503"/>
                    <a:pt x="1024" y="3610"/>
                  </a:cubicBezTo>
                  <a:cubicBezTo>
                    <a:pt x="1032" y="3716"/>
                    <a:pt x="1062" y="3814"/>
                    <a:pt x="1113" y="3907"/>
                  </a:cubicBezTo>
                  <a:cubicBezTo>
                    <a:pt x="1161" y="3992"/>
                    <a:pt x="1225" y="4055"/>
                    <a:pt x="1307" y="4094"/>
                  </a:cubicBezTo>
                  <a:cubicBezTo>
                    <a:pt x="1388" y="4134"/>
                    <a:pt x="1515" y="4153"/>
                    <a:pt x="1682" y="4153"/>
                  </a:cubicBezTo>
                  <a:cubicBezTo>
                    <a:pt x="1779" y="4153"/>
                    <a:pt x="1883" y="4140"/>
                    <a:pt x="1988" y="4111"/>
                  </a:cubicBezTo>
                  <a:cubicBezTo>
                    <a:pt x="2095" y="4081"/>
                    <a:pt x="2173" y="4055"/>
                    <a:pt x="2219" y="4035"/>
                  </a:cubicBezTo>
                  <a:lnTo>
                    <a:pt x="2250" y="40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auto">
            <a:xfrm>
              <a:off x="4777" y="1350"/>
              <a:ext cx="569" cy="656"/>
            </a:xfrm>
            <a:custGeom>
              <a:avLst/>
              <a:gdLst>
                <a:gd name="T0" fmla="*/ 480 w 3253"/>
                <a:gd name="T1" fmla="*/ 515 h 3755"/>
                <a:gd name="T2" fmla="*/ 1742 w 3253"/>
                <a:gd name="T3" fmla="*/ 0 h 3755"/>
                <a:gd name="T4" fmla="*/ 2862 w 3253"/>
                <a:gd name="T5" fmla="*/ 424 h 3755"/>
                <a:gd name="T6" fmla="*/ 3253 w 3253"/>
                <a:gd name="T7" fmla="*/ 1627 h 3755"/>
                <a:gd name="T8" fmla="*/ 3253 w 3253"/>
                <a:gd name="T9" fmla="*/ 1955 h 3755"/>
                <a:gd name="T10" fmla="*/ 612 w 3253"/>
                <a:gd name="T11" fmla="*/ 1955 h 3755"/>
                <a:gd name="T12" fmla="*/ 712 w 3253"/>
                <a:gd name="T13" fmla="*/ 2527 h 3755"/>
                <a:gd name="T14" fmla="*/ 984 w 3253"/>
                <a:gd name="T15" fmla="*/ 2926 h 3755"/>
                <a:gd name="T16" fmla="*/ 1380 w 3253"/>
                <a:gd name="T17" fmla="*/ 3156 h 3755"/>
                <a:gd name="T18" fmla="*/ 1886 w 3253"/>
                <a:gd name="T19" fmla="*/ 3232 h 3755"/>
                <a:gd name="T20" fmla="*/ 2621 w 3253"/>
                <a:gd name="T21" fmla="*/ 3085 h 3755"/>
                <a:gd name="T22" fmla="*/ 3148 w 3253"/>
                <a:gd name="T23" fmla="*/ 2796 h 3755"/>
                <a:gd name="T24" fmla="*/ 3181 w 3253"/>
                <a:gd name="T25" fmla="*/ 2796 h 3755"/>
                <a:gd name="T26" fmla="*/ 3181 w 3253"/>
                <a:gd name="T27" fmla="*/ 3454 h 3755"/>
                <a:gd name="T28" fmla="*/ 2559 w 3253"/>
                <a:gd name="T29" fmla="*/ 3670 h 3755"/>
                <a:gd name="T30" fmla="*/ 1891 w 3253"/>
                <a:gd name="T31" fmla="*/ 3755 h 3755"/>
                <a:gd name="T32" fmla="*/ 500 w 3253"/>
                <a:gd name="T33" fmla="*/ 3274 h 3755"/>
                <a:gd name="T34" fmla="*/ 0 w 3253"/>
                <a:gd name="T35" fmla="*/ 1907 h 3755"/>
                <a:gd name="T36" fmla="*/ 480 w 3253"/>
                <a:gd name="T37" fmla="*/ 515 h 3755"/>
                <a:gd name="T38" fmla="*/ 2670 w 3253"/>
                <a:gd name="T39" fmla="*/ 1491 h 3755"/>
                <a:gd name="T40" fmla="*/ 2430 w 3253"/>
                <a:gd name="T41" fmla="*/ 755 h 3755"/>
                <a:gd name="T42" fmla="*/ 1713 w 3253"/>
                <a:gd name="T43" fmla="*/ 495 h 3755"/>
                <a:gd name="T44" fmla="*/ 939 w 3253"/>
                <a:gd name="T45" fmla="*/ 780 h 3755"/>
                <a:gd name="T46" fmla="*/ 612 w 3253"/>
                <a:gd name="T47" fmla="*/ 1491 h 3755"/>
                <a:gd name="T48" fmla="*/ 2670 w 3253"/>
                <a:gd name="T49" fmla="*/ 1491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3" h="3755">
                  <a:moveTo>
                    <a:pt x="480" y="515"/>
                  </a:moveTo>
                  <a:cubicBezTo>
                    <a:pt x="799" y="171"/>
                    <a:pt x="1221" y="0"/>
                    <a:pt x="1742" y="0"/>
                  </a:cubicBezTo>
                  <a:cubicBezTo>
                    <a:pt x="2226" y="0"/>
                    <a:pt x="2598" y="141"/>
                    <a:pt x="2862" y="424"/>
                  </a:cubicBezTo>
                  <a:cubicBezTo>
                    <a:pt x="3123" y="706"/>
                    <a:pt x="3253" y="1107"/>
                    <a:pt x="3253" y="1627"/>
                  </a:cubicBezTo>
                  <a:cubicBezTo>
                    <a:pt x="3253" y="1955"/>
                    <a:pt x="3253" y="1955"/>
                    <a:pt x="3253" y="1955"/>
                  </a:cubicBezTo>
                  <a:cubicBezTo>
                    <a:pt x="612" y="1955"/>
                    <a:pt x="612" y="1955"/>
                    <a:pt x="612" y="1955"/>
                  </a:cubicBezTo>
                  <a:cubicBezTo>
                    <a:pt x="612" y="2173"/>
                    <a:pt x="645" y="2364"/>
                    <a:pt x="712" y="2527"/>
                  </a:cubicBezTo>
                  <a:cubicBezTo>
                    <a:pt x="778" y="2689"/>
                    <a:pt x="869" y="2822"/>
                    <a:pt x="984" y="2926"/>
                  </a:cubicBezTo>
                  <a:cubicBezTo>
                    <a:pt x="1096" y="3028"/>
                    <a:pt x="1227" y="3105"/>
                    <a:pt x="1380" y="3156"/>
                  </a:cubicBezTo>
                  <a:cubicBezTo>
                    <a:pt x="1532" y="3205"/>
                    <a:pt x="1701" y="3232"/>
                    <a:pt x="1886" y="3232"/>
                  </a:cubicBezTo>
                  <a:cubicBezTo>
                    <a:pt x="2129" y="3232"/>
                    <a:pt x="2374" y="3182"/>
                    <a:pt x="2621" y="3085"/>
                  </a:cubicBezTo>
                  <a:cubicBezTo>
                    <a:pt x="2866" y="2986"/>
                    <a:pt x="3042" y="2891"/>
                    <a:pt x="3148" y="2796"/>
                  </a:cubicBezTo>
                  <a:cubicBezTo>
                    <a:pt x="3181" y="2796"/>
                    <a:pt x="3181" y="2796"/>
                    <a:pt x="3181" y="2796"/>
                  </a:cubicBezTo>
                  <a:cubicBezTo>
                    <a:pt x="3181" y="3454"/>
                    <a:pt x="3181" y="3454"/>
                    <a:pt x="3181" y="3454"/>
                  </a:cubicBezTo>
                  <a:cubicBezTo>
                    <a:pt x="2977" y="3539"/>
                    <a:pt x="2769" y="3612"/>
                    <a:pt x="2559" y="3670"/>
                  </a:cubicBezTo>
                  <a:cubicBezTo>
                    <a:pt x="2346" y="3727"/>
                    <a:pt x="2124" y="3755"/>
                    <a:pt x="1891" y="3755"/>
                  </a:cubicBezTo>
                  <a:cubicBezTo>
                    <a:pt x="1296" y="3755"/>
                    <a:pt x="832" y="3595"/>
                    <a:pt x="500" y="3274"/>
                  </a:cubicBezTo>
                  <a:cubicBezTo>
                    <a:pt x="166" y="2954"/>
                    <a:pt x="0" y="2498"/>
                    <a:pt x="0" y="1907"/>
                  </a:cubicBezTo>
                  <a:cubicBezTo>
                    <a:pt x="0" y="1323"/>
                    <a:pt x="159" y="859"/>
                    <a:pt x="480" y="515"/>
                  </a:cubicBezTo>
                  <a:close/>
                  <a:moveTo>
                    <a:pt x="2670" y="1491"/>
                  </a:moveTo>
                  <a:cubicBezTo>
                    <a:pt x="2669" y="1173"/>
                    <a:pt x="2588" y="928"/>
                    <a:pt x="2430" y="755"/>
                  </a:cubicBezTo>
                  <a:cubicBezTo>
                    <a:pt x="2274" y="581"/>
                    <a:pt x="2034" y="495"/>
                    <a:pt x="1713" y="495"/>
                  </a:cubicBezTo>
                  <a:cubicBezTo>
                    <a:pt x="1389" y="495"/>
                    <a:pt x="1130" y="590"/>
                    <a:pt x="939" y="780"/>
                  </a:cubicBezTo>
                  <a:cubicBezTo>
                    <a:pt x="747" y="969"/>
                    <a:pt x="638" y="1207"/>
                    <a:pt x="612" y="1491"/>
                  </a:cubicBezTo>
                  <a:lnTo>
                    <a:pt x="2670" y="1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4210" y="1350"/>
              <a:ext cx="524" cy="642"/>
            </a:xfrm>
            <a:custGeom>
              <a:avLst/>
              <a:gdLst>
                <a:gd name="T0" fmla="*/ 605 w 2995"/>
                <a:gd name="T1" fmla="*/ 497 h 3674"/>
                <a:gd name="T2" fmla="*/ 1188 w 2995"/>
                <a:gd name="T3" fmla="*/ 131 h 3674"/>
                <a:gd name="T4" fmla="*/ 1807 w 2995"/>
                <a:gd name="T5" fmla="*/ 0 h 3674"/>
                <a:gd name="T6" fmla="*/ 2691 w 2995"/>
                <a:gd name="T7" fmla="*/ 348 h 3674"/>
                <a:gd name="T8" fmla="*/ 2995 w 2995"/>
                <a:gd name="T9" fmla="*/ 1354 h 3674"/>
                <a:gd name="T10" fmla="*/ 2995 w 2995"/>
                <a:gd name="T11" fmla="*/ 3674 h 3674"/>
                <a:gd name="T12" fmla="*/ 2391 w 2995"/>
                <a:gd name="T13" fmla="*/ 3674 h 3674"/>
                <a:gd name="T14" fmla="*/ 2391 w 2995"/>
                <a:gd name="T15" fmla="*/ 1640 h 3674"/>
                <a:gd name="T16" fmla="*/ 2361 w 2995"/>
                <a:gd name="T17" fmla="*/ 1178 h 3674"/>
                <a:gd name="T18" fmla="*/ 2256 w 2995"/>
                <a:gd name="T19" fmla="*/ 841 h 3674"/>
                <a:gd name="T20" fmla="*/ 2026 w 2995"/>
                <a:gd name="T21" fmla="*/ 641 h 3674"/>
                <a:gd name="T22" fmla="*/ 1636 w 2995"/>
                <a:gd name="T23" fmla="*/ 575 h 3674"/>
                <a:gd name="T24" fmla="*/ 1121 w 2995"/>
                <a:gd name="T25" fmla="*/ 697 h 3674"/>
                <a:gd name="T26" fmla="*/ 605 w 2995"/>
                <a:gd name="T27" fmla="*/ 1007 h 3674"/>
                <a:gd name="T28" fmla="*/ 605 w 2995"/>
                <a:gd name="T29" fmla="*/ 3674 h 3674"/>
                <a:gd name="T30" fmla="*/ 0 w 2995"/>
                <a:gd name="T31" fmla="*/ 3674 h 3674"/>
                <a:gd name="T32" fmla="*/ 0 w 2995"/>
                <a:gd name="T33" fmla="*/ 95 h 3674"/>
                <a:gd name="T34" fmla="*/ 605 w 2995"/>
                <a:gd name="T35" fmla="*/ 95 h 3674"/>
                <a:gd name="T36" fmla="*/ 605 w 2995"/>
                <a:gd name="T37" fmla="*/ 497 h 3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5" h="3674">
                  <a:moveTo>
                    <a:pt x="605" y="497"/>
                  </a:moveTo>
                  <a:cubicBezTo>
                    <a:pt x="793" y="340"/>
                    <a:pt x="987" y="218"/>
                    <a:pt x="1188" y="131"/>
                  </a:cubicBezTo>
                  <a:cubicBezTo>
                    <a:pt x="1389" y="44"/>
                    <a:pt x="1595" y="0"/>
                    <a:pt x="1807" y="0"/>
                  </a:cubicBezTo>
                  <a:cubicBezTo>
                    <a:pt x="2193" y="0"/>
                    <a:pt x="2488" y="116"/>
                    <a:pt x="2691" y="348"/>
                  </a:cubicBezTo>
                  <a:cubicBezTo>
                    <a:pt x="2895" y="582"/>
                    <a:pt x="2995" y="916"/>
                    <a:pt x="2995" y="1354"/>
                  </a:cubicBezTo>
                  <a:cubicBezTo>
                    <a:pt x="2995" y="3674"/>
                    <a:pt x="2995" y="3674"/>
                    <a:pt x="2995" y="3674"/>
                  </a:cubicBezTo>
                  <a:cubicBezTo>
                    <a:pt x="2391" y="3674"/>
                    <a:pt x="2391" y="3674"/>
                    <a:pt x="2391" y="3674"/>
                  </a:cubicBezTo>
                  <a:cubicBezTo>
                    <a:pt x="2391" y="1640"/>
                    <a:pt x="2391" y="1640"/>
                    <a:pt x="2391" y="1640"/>
                  </a:cubicBezTo>
                  <a:cubicBezTo>
                    <a:pt x="2391" y="1476"/>
                    <a:pt x="2381" y="1323"/>
                    <a:pt x="2361" y="1178"/>
                  </a:cubicBezTo>
                  <a:cubicBezTo>
                    <a:pt x="2344" y="1035"/>
                    <a:pt x="2307" y="923"/>
                    <a:pt x="2256" y="841"/>
                  </a:cubicBezTo>
                  <a:cubicBezTo>
                    <a:pt x="2204" y="752"/>
                    <a:pt x="2126" y="684"/>
                    <a:pt x="2026" y="641"/>
                  </a:cubicBezTo>
                  <a:cubicBezTo>
                    <a:pt x="1925" y="597"/>
                    <a:pt x="1796" y="575"/>
                    <a:pt x="1636" y="575"/>
                  </a:cubicBezTo>
                  <a:cubicBezTo>
                    <a:pt x="1471" y="575"/>
                    <a:pt x="1298" y="617"/>
                    <a:pt x="1121" y="697"/>
                  </a:cubicBezTo>
                  <a:cubicBezTo>
                    <a:pt x="941" y="778"/>
                    <a:pt x="768" y="882"/>
                    <a:pt x="605" y="1007"/>
                  </a:cubicBezTo>
                  <a:cubicBezTo>
                    <a:pt x="605" y="3674"/>
                    <a:pt x="605" y="3674"/>
                    <a:pt x="605" y="3674"/>
                  </a:cubicBezTo>
                  <a:cubicBezTo>
                    <a:pt x="0" y="3674"/>
                    <a:pt x="0" y="3674"/>
                    <a:pt x="0" y="367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605" y="95"/>
                    <a:pt x="605" y="95"/>
                    <a:pt x="605" y="95"/>
                  </a:cubicBezTo>
                  <a:lnTo>
                    <a:pt x="605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3679" y="1361"/>
              <a:ext cx="455" cy="631"/>
            </a:xfrm>
            <a:custGeom>
              <a:avLst/>
              <a:gdLst>
                <a:gd name="T0" fmla="*/ 2604 w 2604"/>
                <a:gd name="T1" fmla="*/ 14 h 3609"/>
                <a:gd name="T2" fmla="*/ 2604 w 2604"/>
                <a:gd name="T3" fmla="*/ 1116 h 3609"/>
                <a:gd name="T4" fmla="*/ 2502 w 2604"/>
                <a:gd name="T5" fmla="*/ 1116 h 3609"/>
                <a:gd name="T6" fmla="*/ 2267 w 2604"/>
                <a:gd name="T7" fmla="*/ 1077 h 3609"/>
                <a:gd name="T8" fmla="*/ 1995 w 2604"/>
                <a:gd name="T9" fmla="*/ 1063 h 3609"/>
                <a:gd name="T10" fmla="*/ 1563 w 2604"/>
                <a:gd name="T11" fmla="*/ 1096 h 3609"/>
                <a:gd name="T12" fmla="*/ 1158 w 2604"/>
                <a:gd name="T13" fmla="*/ 1205 h 3609"/>
                <a:gd name="T14" fmla="*/ 1158 w 2604"/>
                <a:gd name="T15" fmla="*/ 3609 h 3609"/>
                <a:gd name="T16" fmla="*/ 0 w 2604"/>
                <a:gd name="T17" fmla="*/ 3609 h 3609"/>
                <a:gd name="T18" fmla="*/ 0 w 2604"/>
                <a:gd name="T19" fmla="*/ 15 h 3609"/>
                <a:gd name="T20" fmla="*/ 1158 w 2604"/>
                <a:gd name="T21" fmla="*/ 15 h 3609"/>
                <a:gd name="T22" fmla="*/ 1158 w 2604"/>
                <a:gd name="T23" fmla="*/ 545 h 3609"/>
                <a:gd name="T24" fmla="*/ 1817 w 2604"/>
                <a:gd name="T25" fmla="*/ 109 h 3609"/>
                <a:gd name="T26" fmla="*/ 2334 w 2604"/>
                <a:gd name="T27" fmla="*/ 0 h 3609"/>
                <a:gd name="T28" fmla="*/ 2471 w 2604"/>
                <a:gd name="T29" fmla="*/ 4 h 3609"/>
                <a:gd name="T30" fmla="*/ 2604 w 2604"/>
                <a:gd name="T31" fmla="*/ 14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04" h="3609">
                  <a:moveTo>
                    <a:pt x="2604" y="14"/>
                  </a:moveTo>
                  <a:cubicBezTo>
                    <a:pt x="2604" y="1116"/>
                    <a:pt x="2604" y="1116"/>
                    <a:pt x="2604" y="1116"/>
                  </a:cubicBezTo>
                  <a:cubicBezTo>
                    <a:pt x="2502" y="1116"/>
                    <a:pt x="2502" y="1116"/>
                    <a:pt x="2502" y="1116"/>
                  </a:cubicBezTo>
                  <a:cubicBezTo>
                    <a:pt x="2454" y="1098"/>
                    <a:pt x="2375" y="1085"/>
                    <a:pt x="2267" y="1077"/>
                  </a:cubicBezTo>
                  <a:cubicBezTo>
                    <a:pt x="2158" y="1068"/>
                    <a:pt x="2067" y="1063"/>
                    <a:pt x="1995" y="1063"/>
                  </a:cubicBezTo>
                  <a:cubicBezTo>
                    <a:pt x="1832" y="1063"/>
                    <a:pt x="1687" y="1075"/>
                    <a:pt x="1563" y="1096"/>
                  </a:cubicBezTo>
                  <a:cubicBezTo>
                    <a:pt x="1437" y="1118"/>
                    <a:pt x="1302" y="1152"/>
                    <a:pt x="1158" y="1205"/>
                  </a:cubicBezTo>
                  <a:cubicBezTo>
                    <a:pt x="1158" y="3609"/>
                    <a:pt x="1158" y="3609"/>
                    <a:pt x="1158" y="3609"/>
                  </a:cubicBezTo>
                  <a:cubicBezTo>
                    <a:pt x="0" y="3609"/>
                    <a:pt x="0" y="3609"/>
                    <a:pt x="0" y="360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58" y="15"/>
                    <a:pt x="1158" y="15"/>
                    <a:pt x="1158" y="15"/>
                  </a:cubicBezTo>
                  <a:cubicBezTo>
                    <a:pt x="1158" y="545"/>
                    <a:pt x="1158" y="545"/>
                    <a:pt x="1158" y="545"/>
                  </a:cubicBezTo>
                  <a:cubicBezTo>
                    <a:pt x="1411" y="326"/>
                    <a:pt x="1632" y="181"/>
                    <a:pt x="1817" y="109"/>
                  </a:cubicBezTo>
                  <a:cubicBezTo>
                    <a:pt x="2005" y="37"/>
                    <a:pt x="2176" y="0"/>
                    <a:pt x="2334" y="0"/>
                  </a:cubicBezTo>
                  <a:cubicBezTo>
                    <a:pt x="2374" y="0"/>
                    <a:pt x="2420" y="2"/>
                    <a:pt x="2471" y="4"/>
                  </a:cubicBezTo>
                  <a:cubicBezTo>
                    <a:pt x="2522" y="7"/>
                    <a:pt x="2566" y="10"/>
                    <a:pt x="260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2981" y="1344"/>
              <a:ext cx="627" cy="665"/>
            </a:xfrm>
            <a:custGeom>
              <a:avLst/>
              <a:gdLst>
                <a:gd name="T0" fmla="*/ 423 w 3586"/>
                <a:gd name="T1" fmla="*/ 1048 h 3800"/>
                <a:gd name="T2" fmla="*/ 318 w 3586"/>
                <a:gd name="T3" fmla="*/ 1048 h 3800"/>
                <a:gd name="T4" fmla="*/ 318 w 3586"/>
                <a:gd name="T5" fmla="*/ 179 h 3800"/>
                <a:gd name="T6" fmla="*/ 910 w 3586"/>
                <a:gd name="T7" fmla="*/ 66 h 3800"/>
                <a:gd name="T8" fmla="*/ 1733 w 3586"/>
                <a:gd name="T9" fmla="*/ 0 h 3800"/>
                <a:gd name="T10" fmla="*/ 3150 w 3586"/>
                <a:gd name="T11" fmla="*/ 303 h 3800"/>
                <a:gd name="T12" fmla="*/ 3586 w 3586"/>
                <a:gd name="T13" fmla="*/ 1254 h 3800"/>
                <a:gd name="T14" fmla="*/ 3586 w 3586"/>
                <a:gd name="T15" fmla="*/ 3704 h 3800"/>
                <a:gd name="T16" fmla="*/ 2444 w 3586"/>
                <a:gd name="T17" fmla="*/ 3704 h 3800"/>
                <a:gd name="T18" fmla="*/ 2444 w 3586"/>
                <a:gd name="T19" fmla="*/ 3323 h 3800"/>
                <a:gd name="T20" fmla="*/ 2214 w 3586"/>
                <a:gd name="T21" fmla="*/ 3494 h 3800"/>
                <a:gd name="T22" fmla="*/ 1954 w 3586"/>
                <a:gd name="T23" fmla="*/ 3650 h 3800"/>
                <a:gd name="T24" fmla="*/ 1603 w 3586"/>
                <a:gd name="T25" fmla="*/ 3764 h 3800"/>
                <a:gd name="T26" fmla="*/ 1203 w 3586"/>
                <a:gd name="T27" fmla="*/ 3800 h 3800"/>
                <a:gd name="T28" fmla="*/ 346 w 3586"/>
                <a:gd name="T29" fmla="*/ 3482 h 3800"/>
                <a:gd name="T30" fmla="*/ 0 w 3586"/>
                <a:gd name="T31" fmla="*/ 2671 h 3800"/>
                <a:gd name="T32" fmla="*/ 176 w 3586"/>
                <a:gd name="T33" fmla="*/ 2026 h 3800"/>
                <a:gd name="T34" fmla="*/ 676 w 3586"/>
                <a:gd name="T35" fmla="*/ 1631 h 3800"/>
                <a:gd name="T36" fmla="*/ 1468 w 3586"/>
                <a:gd name="T37" fmla="*/ 1425 h 3800"/>
                <a:gd name="T38" fmla="*/ 2449 w 3586"/>
                <a:gd name="T39" fmla="*/ 1336 h 3800"/>
                <a:gd name="T40" fmla="*/ 2449 w 3586"/>
                <a:gd name="T41" fmla="*/ 1317 h 3800"/>
                <a:gd name="T42" fmla="*/ 2207 w 3586"/>
                <a:gd name="T43" fmla="*/ 903 h 3800"/>
                <a:gd name="T44" fmla="*/ 1493 w 3586"/>
                <a:gd name="T45" fmla="*/ 790 h 3800"/>
                <a:gd name="T46" fmla="*/ 886 w 3586"/>
                <a:gd name="T47" fmla="*/ 892 h 3800"/>
                <a:gd name="T48" fmla="*/ 423 w 3586"/>
                <a:gd name="T49" fmla="*/ 1048 h 3800"/>
                <a:gd name="T50" fmla="*/ 2444 w 3586"/>
                <a:gd name="T51" fmla="*/ 2763 h 3800"/>
                <a:gd name="T52" fmla="*/ 2444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3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5 w 3586"/>
                <a:gd name="T67" fmla="*/ 2987 h 3800"/>
                <a:gd name="T68" fmla="*/ 1784 w 3586"/>
                <a:gd name="T69" fmla="*/ 3018 h 3800"/>
                <a:gd name="T70" fmla="*/ 2133 w 3586"/>
                <a:gd name="T71" fmla="*/ 2947 h 3800"/>
                <a:gd name="T72" fmla="*/ 2444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423" y="1048"/>
                  </a:move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5" y="23"/>
                    <a:pt x="1458" y="0"/>
                    <a:pt x="1733" y="0"/>
                  </a:cubicBezTo>
                  <a:cubicBezTo>
                    <a:pt x="2388" y="0"/>
                    <a:pt x="2860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4" y="3704"/>
                    <a:pt x="2444" y="3704"/>
                    <a:pt x="2444" y="3704"/>
                  </a:cubicBezTo>
                  <a:cubicBezTo>
                    <a:pt x="2444" y="3323"/>
                    <a:pt x="2444" y="3323"/>
                    <a:pt x="2444" y="3323"/>
                  </a:cubicBezTo>
                  <a:cubicBezTo>
                    <a:pt x="2381" y="3370"/>
                    <a:pt x="2304" y="3426"/>
                    <a:pt x="2214" y="3494"/>
                  </a:cubicBezTo>
                  <a:cubicBezTo>
                    <a:pt x="2121" y="3560"/>
                    <a:pt x="2034" y="3612"/>
                    <a:pt x="1954" y="3650"/>
                  </a:cubicBezTo>
                  <a:cubicBezTo>
                    <a:pt x="1842" y="3701"/>
                    <a:pt x="1723" y="3739"/>
                    <a:pt x="1603" y="3764"/>
                  </a:cubicBezTo>
                  <a:cubicBezTo>
                    <a:pt x="1481" y="3788"/>
                    <a:pt x="1348" y="3800"/>
                    <a:pt x="1203" y="3800"/>
                  </a:cubicBezTo>
                  <a:cubicBezTo>
                    <a:pt x="862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61" y="1728"/>
                    <a:pt x="676" y="1631"/>
                  </a:cubicBezTo>
                  <a:cubicBezTo>
                    <a:pt x="889" y="1535"/>
                    <a:pt x="1152" y="1466"/>
                    <a:pt x="1468" y="1425"/>
                  </a:cubicBezTo>
                  <a:cubicBezTo>
                    <a:pt x="1784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6" y="828"/>
                    <a:pt x="1807" y="790"/>
                    <a:pt x="1493" y="790"/>
                  </a:cubicBezTo>
                  <a:cubicBezTo>
                    <a:pt x="1304" y="790"/>
                    <a:pt x="1101" y="823"/>
                    <a:pt x="886" y="892"/>
                  </a:cubicBezTo>
                  <a:cubicBezTo>
                    <a:pt x="672" y="959"/>
                    <a:pt x="517" y="1012"/>
                    <a:pt x="423" y="1048"/>
                  </a:cubicBezTo>
                  <a:close/>
                  <a:moveTo>
                    <a:pt x="2444" y="2763"/>
                  </a:moveTo>
                  <a:cubicBezTo>
                    <a:pt x="2444" y="2014"/>
                    <a:pt x="2444" y="2014"/>
                    <a:pt x="2444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9" y="2090"/>
                    <a:pt x="1621" y="2116"/>
                    <a:pt x="1527" y="2146"/>
                  </a:cubicBezTo>
                  <a:cubicBezTo>
                    <a:pt x="1414" y="2182"/>
                    <a:pt x="1325" y="2235"/>
                    <a:pt x="1264" y="2304"/>
                  </a:cubicBezTo>
                  <a:cubicBezTo>
                    <a:pt x="1205" y="2373"/>
                    <a:pt x="1173" y="2463"/>
                    <a:pt x="1173" y="2577"/>
                  </a:cubicBezTo>
                  <a:cubicBezTo>
                    <a:pt x="1173" y="2651"/>
                    <a:pt x="1180" y="2712"/>
                    <a:pt x="1193" y="2760"/>
                  </a:cubicBezTo>
                  <a:cubicBezTo>
                    <a:pt x="1206" y="2806"/>
                    <a:pt x="1238" y="2850"/>
                    <a:pt x="1289" y="2893"/>
                  </a:cubicBezTo>
                  <a:cubicBezTo>
                    <a:pt x="1338" y="2936"/>
                    <a:pt x="1396" y="2967"/>
                    <a:pt x="1465" y="2987"/>
                  </a:cubicBezTo>
                  <a:cubicBezTo>
                    <a:pt x="1532" y="3008"/>
                    <a:pt x="1638" y="3018"/>
                    <a:pt x="1784" y="3018"/>
                  </a:cubicBezTo>
                  <a:cubicBezTo>
                    <a:pt x="1898" y="3018"/>
                    <a:pt x="2014" y="2995"/>
                    <a:pt x="2133" y="2947"/>
                  </a:cubicBezTo>
                  <a:cubicBezTo>
                    <a:pt x="2250" y="2901"/>
                    <a:pt x="2354" y="2839"/>
                    <a:pt x="2444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2307" y="1344"/>
              <a:ext cx="627" cy="665"/>
            </a:xfrm>
            <a:custGeom>
              <a:avLst/>
              <a:gdLst>
                <a:gd name="T0" fmla="*/ 1491 w 3586"/>
                <a:gd name="T1" fmla="*/ 790 h 3800"/>
                <a:gd name="T2" fmla="*/ 886 w 3586"/>
                <a:gd name="T3" fmla="*/ 892 h 3800"/>
                <a:gd name="T4" fmla="*/ 423 w 3586"/>
                <a:gd name="T5" fmla="*/ 1048 h 3800"/>
                <a:gd name="T6" fmla="*/ 318 w 3586"/>
                <a:gd name="T7" fmla="*/ 1048 h 3800"/>
                <a:gd name="T8" fmla="*/ 318 w 3586"/>
                <a:gd name="T9" fmla="*/ 179 h 3800"/>
                <a:gd name="T10" fmla="*/ 910 w 3586"/>
                <a:gd name="T11" fmla="*/ 66 h 3800"/>
                <a:gd name="T12" fmla="*/ 1733 w 3586"/>
                <a:gd name="T13" fmla="*/ 0 h 3800"/>
                <a:gd name="T14" fmla="*/ 3150 w 3586"/>
                <a:gd name="T15" fmla="*/ 303 h 3800"/>
                <a:gd name="T16" fmla="*/ 3586 w 3586"/>
                <a:gd name="T17" fmla="*/ 1254 h 3800"/>
                <a:gd name="T18" fmla="*/ 3586 w 3586"/>
                <a:gd name="T19" fmla="*/ 3704 h 3800"/>
                <a:gd name="T20" fmla="*/ 2442 w 3586"/>
                <a:gd name="T21" fmla="*/ 3704 h 3800"/>
                <a:gd name="T22" fmla="*/ 2442 w 3586"/>
                <a:gd name="T23" fmla="*/ 3323 h 3800"/>
                <a:gd name="T24" fmla="*/ 2212 w 3586"/>
                <a:gd name="T25" fmla="*/ 3494 h 3800"/>
                <a:gd name="T26" fmla="*/ 1954 w 3586"/>
                <a:gd name="T27" fmla="*/ 3650 h 3800"/>
                <a:gd name="T28" fmla="*/ 1601 w 3586"/>
                <a:gd name="T29" fmla="*/ 3764 h 3800"/>
                <a:gd name="T30" fmla="*/ 1202 w 3586"/>
                <a:gd name="T31" fmla="*/ 3800 h 3800"/>
                <a:gd name="T32" fmla="*/ 346 w 3586"/>
                <a:gd name="T33" fmla="*/ 3482 h 3800"/>
                <a:gd name="T34" fmla="*/ 0 w 3586"/>
                <a:gd name="T35" fmla="*/ 2671 h 3800"/>
                <a:gd name="T36" fmla="*/ 176 w 3586"/>
                <a:gd name="T37" fmla="*/ 2026 h 3800"/>
                <a:gd name="T38" fmla="*/ 675 w 3586"/>
                <a:gd name="T39" fmla="*/ 1631 h 3800"/>
                <a:gd name="T40" fmla="*/ 1468 w 3586"/>
                <a:gd name="T41" fmla="*/ 1425 h 3800"/>
                <a:gd name="T42" fmla="*/ 2449 w 3586"/>
                <a:gd name="T43" fmla="*/ 1336 h 3800"/>
                <a:gd name="T44" fmla="*/ 2449 w 3586"/>
                <a:gd name="T45" fmla="*/ 1317 h 3800"/>
                <a:gd name="T46" fmla="*/ 2207 w 3586"/>
                <a:gd name="T47" fmla="*/ 903 h 3800"/>
                <a:gd name="T48" fmla="*/ 1491 w 3586"/>
                <a:gd name="T49" fmla="*/ 790 h 3800"/>
                <a:gd name="T50" fmla="*/ 2442 w 3586"/>
                <a:gd name="T51" fmla="*/ 2763 h 3800"/>
                <a:gd name="T52" fmla="*/ 2442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4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3 w 3586"/>
                <a:gd name="T67" fmla="*/ 2987 h 3800"/>
                <a:gd name="T68" fmla="*/ 1783 w 3586"/>
                <a:gd name="T69" fmla="*/ 3018 h 3800"/>
                <a:gd name="T70" fmla="*/ 2131 w 3586"/>
                <a:gd name="T71" fmla="*/ 2947 h 3800"/>
                <a:gd name="T72" fmla="*/ 2442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1491" y="790"/>
                  </a:moveTo>
                  <a:cubicBezTo>
                    <a:pt x="1302" y="790"/>
                    <a:pt x="1101" y="823"/>
                    <a:pt x="886" y="892"/>
                  </a:cubicBezTo>
                  <a:cubicBezTo>
                    <a:pt x="670" y="959"/>
                    <a:pt x="517" y="1012"/>
                    <a:pt x="423" y="1048"/>
                  </a:cubicBez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3" y="23"/>
                    <a:pt x="1458" y="0"/>
                    <a:pt x="1733" y="0"/>
                  </a:cubicBezTo>
                  <a:cubicBezTo>
                    <a:pt x="2387" y="0"/>
                    <a:pt x="2859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2" y="3704"/>
                    <a:pt x="2442" y="3704"/>
                    <a:pt x="2442" y="3704"/>
                  </a:cubicBezTo>
                  <a:cubicBezTo>
                    <a:pt x="2442" y="3323"/>
                    <a:pt x="2442" y="3323"/>
                    <a:pt x="2442" y="3323"/>
                  </a:cubicBezTo>
                  <a:cubicBezTo>
                    <a:pt x="2380" y="3370"/>
                    <a:pt x="2304" y="3426"/>
                    <a:pt x="2212" y="3494"/>
                  </a:cubicBezTo>
                  <a:cubicBezTo>
                    <a:pt x="2120" y="3560"/>
                    <a:pt x="2034" y="3612"/>
                    <a:pt x="1954" y="3650"/>
                  </a:cubicBezTo>
                  <a:cubicBezTo>
                    <a:pt x="1840" y="3701"/>
                    <a:pt x="1723" y="3739"/>
                    <a:pt x="1601" y="3764"/>
                  </a:cubicBezTo>
                  <a:cubicBezTo>
                    <a:pt x="1480" y="3788"/>
                    <a:pt x="1348" y="3800"/>
                    <a:pt x="1202" y="3800"/>
                  </a:cubicBezTo>
                  <a:cubicBezTo>
                    <a:pt x="861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59" y="1728"/>
                    <a:pt x="675" y="1631"/>
                  </a:cubicBezTo>
                  <a:cubicBezTo>
                    <a:pt x="887" y="1535"/>
                    <a:pt x="1152" y="1466"/>
                    <a:pt x="1468" y="1425"/>
                  </a:cubicBezTo>
                  <a:cubicBezTo>
                    <a:pt x="1783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4" y="828"/>
                    <a:pt x="1807" y="790"/>
                    <a:pt x="1491" y="790"/>
                  </a:cubicBezTo>
                  <a:close/>
                  <a:moveTo>
                    <a:pt x="2442" y="2763"/>
                  </a:moveTo>
                  <a:cubicBezTo>
                    <a:pt x="2442" y="2014"/>
                    <a:pt x="2442" y="2014"/>
                    <a:pt x="2442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8" y="2090"/>
                    <a:pt x="1621" y="2116"/>
                    <a:pt x="1527" y="2146"/>
                  </a:cubicBezTo>
                  <a:cubicBezTo>
                    <a:pt x="1412" y="2182"/>
                    <a:pt x="1325" y="2235"/>
                    <a:pt x="1264" y="2304"/>
                  </a:cubicBezTo>
                  <a:cubicBezTo>
                    <a:pt x="1203" y="2373"/>
                    <a:pt x="1174" y="2463"/>
                    <a:pt x="1174" y="2577"/>
                  </a:cubicBezTo>
                  <a:cubicBezTo>
                    <a:pt x="1174" y="2651"/>
                    <a:pt x="1180" y="2712"/>
                    <a:pt x="1193" y="2760"/>
                  </a:cubicBezTo>
                  <a:cubicBezTo>
                    <a:pt x="1205" y="2806"/>
                    <a:pt x="1238" y="2850"/>
                    <a:pt x="1289" y="2893"/>
                  </a:cubicBezTo>
                  <a:cubicBezTo>
                    <a:pt x="1337" y="2936"/>
                    <a:pt x="1396" y="2967"/>
                    <a:pt x="1463" y="2987"/>
                  </a:cubicBezTo>
                  <a:cubicBezTo>
                    <a:pt x="1532" y="3008"/>
                    <a:pt x="1638" y="3018"/>
                    <a:pt x="1783" y="3018"/>
                  </a:cubicBezTo>
                  <a:cubicBezTo>
                    <a:pt x="1898" y="3018"/>
                    <a:pt x="2013" y="2995"/>
                    <a:pt x="2131" y="2947"/>
                  </a:cubicBezTo>
                  <a:cubicBezTo>
                    <a:pt x="2250" y="2901"/>
                    <a:pt x="2354" y="2839"/>
                    <a:pt x="2442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-166" y="657"/>
              <a:ext cx="2504" cy="1926"/>
            </a:xfrm>
            <a:custGeom>
              <a:avLst/>
              <a:gdLst>
                <a:gd name="T0" fmla="*/ 9239 w 14324"/>
                <a:gd name="T1" fmla="*/ 915 h 11013"/>
                <a:gd name="T2" fmla="*/ 3968 w 14324"/>
                <a:gd name="T3" fmla="*/ 232 h 11013"/>
                <a:gd name="T4" fmla="*/ 3969 w 14324"/>
                <a:gd name="T5" fmla="*/ 234 h 11013"/>
                <a:gd name="T6" fmla="*/ 8294 w 14324"/>
                <a:gd name="T7" fmla="*/ 800 h 11013"/>
                <a:gd name="T8" fmla="*/ 10916 w 14324"/>
                <a:gd name="T9" fmla="*/ 2561 h 11013"/>
                <a:gd name="T10" fmla="*/ 4631 w 14324"/>
                <a:gd name="T11" fmla="*/ 949 h 11013"/>
                <a:gd name="T12" fmla="*/ 5034 w 14324"/>
                <a:gd name="T13" fmla="*/ 1728 h 11013"/>
                <a:gd name="T14" fmla="*/ 1529 w 14324"/>
                <a:gd name="T15" fmla="*/ 3667 h 11013"/>
                <a:gd name="T16" fmla="*/ 5085 w 14324"/>
                <a:gd name="T17" fmla="*/ 10098 h 11013"/>
                <a:gd name="T18" fmla="*/ 10355 w 14324"/>
                <a:gd name="T19" fmla="*/ 10781 h 11013"/>
                <a:gd name="T20" fmla="*/ 10355 w 14324"/>
                <a:gd name="T21" fmla="*/ 10779 h 11013"/>
                <a:gd name="T22" fmla="*/ 6028 w 14324"/>
                <a:gd name="T23" fmla="*/ 10213 h 11013"/>
                <a:gd name="T24" fmla="*/ 3487 w 14324"/>
                <a:gd name="T25" fmla="*/ 8470 h 11013"/>
                <a:gd name="T26" fmla="*/ 9649 w 14324"/>
                <a:gd name="T27" fmla="*/ 10235 h 11013"/>
                <a:gd name="T28" fmla="*/ 9139 w 14324"/>
                <a:gd name="T29" fmla="*/ 9323 h 11013"/>
                <a:gd name="T30" fmla="*/ 12794 w 14324"/>
                <a:gd name="T31" fmla="*/ 7347 h 11013"/>
                <a:gd name="T32" fmla="*/ 9239 w 14324"/>
                <a:gd name="T33" fmla="*/ 915 h 11013"/>
                <a:gd name="T34" fmla="*/ 8989 w 14324"/>
                <a:gd name="T35" fmla="*/ 9152 h 11013"/>
                <a:gd name="T36" fmla="*/ 8398 w 14324"/>
                <a:gd name="T37" fmla="*/ 8001 h 11013"/>
                <a:gd name="T38" fmla="*/ 10169 w 14324"/>
                <a:gd name="T39" fmla="*/ 8001 h 11013"/>
                <a:gd name="T40" fmla="*/ 8989 w 14324"/>
                <a:gd name="T41" fmla="*/ 9152 h 11013"/>
                <a:gd name="T42" fmla="*/ 11293 w 14324"/>
                <a:gd name="T43" fmla="*/ 6150 h 11013"/>
                <a:gd name="T44" fmla="*/ 10950 w 14324"/>
                <a:gd name="T45" fmla="*/ 6535 h 11013"/>
                <a:gd name="T46" fmla="*/ 9529 w 14324"/>
                <a:gd name="T47" fmla="*/ 7437 h 11013"/>
                <a:gd name="T48" fmla="*/ 8355 w 14324"/>
                <a:gd name="T49" fmla="*/ 7822 h 11013"/>
                <a:gd name="T50" fmla="*/ 8347 w 14324"/>
                <a:gd name="T51" fmla="*/ 7824 h 11013"/>
                <a:gd name="T52" fmla="*/ 8303 w 14324"/>
                <a:gd name="T53" fmla="*/ 7834 h 11013"/>
                <a:gd name="T54" fmla="*/ 7822 w 14324"/>
                <a:gd name="T55" fmla="*/ 6950 h 11013"/>
                <a:gd name="T56" fmla="*/ 3418 w 14324"/>
                <a:gd name="T57" fmla="*/ 8235 h 11013"/>
                <a:gd name="T58" fmla="*/ 3262 w 14324"/>
                <a:gd name="T59" fmla="*/ 8281 h 11013"/>
                <a:gd name="T60" fmla="*/ 3237 w 14324"/>
                <a:gd name="T61" fmla="*/ 8248 h 11013"/>
                <a:gd name="T62" fmla="*/ 3043 w 14324"/>
                <a:gd name="T63" fmla="*/ 4863 h 11013"/>
                <a:gd name="T64" fmla="*/ 4725 w 14324"/>
                <a:gd name="T65" fmla="*/ 3604 h 11013"/>
                <a:gd name="T66" fmla="*/ 5852 w 14324"/>
                <a:gd name="T67" fmla="*/ 3235 h 11013"/>
                <a:gd name="T68" fmla="*/ 5895 w 14324"/>
                <a:gd name="T69" fmla="*/ 3227 h 11013"/>
                <a:gd name="T70" fmla="*/ 6430 w 14324"/>
                <a:gd name="T71" fmla="*/ 4154 h 11013"/>
                <a:gd name="T72" fmla="*/ 10977 w 14324"/>
                <a:gd name="T73" fmla="*/ 2761 h 11013"/>
                <a:gd name="T74" fmla="*/ 11076 w 14324"/>
                <a:gd name="T75" fmla="*/ 2732 h 11013"/>
                <a:gd name="T76" fmla="*/ 11100 w 14324"/>
                <a:gd name="T77" fmla="*/ 2766 h 11013"/>
                <a:gd name="T78" fmla="*/ 11293 w 14324"/>
                <a:gd name="T79" fmla="*/ 6150 h 1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24" h="11013">
                  <a:moveTo>
                    <a:pt x="9239" y="915"/>
                  </a:moveTo>
                  <a:cubicBezTo>
                    <a:pt x="7498" y="209"/>
                    <a:pt x="5612" y="0"/>
                    <a:pt x="3968" y="232"/>
                  </a:cubicBezTo>
                  <a:cubicBezTo>
                    <a:pt x="3969" y="234"/>
                    <a:pt x="3969" y="234"/>
                    <a:pt x="3969" y="234"/>
                  </a:cubicBezTo>
                  <a:cubicBezTo>
                    <a:pt x="5130" y="74"/>
                    <a:pt x="6866" y="222"/>
                    <a:pt x="8294" y="800"/>
                  </a:cubicBezTo>
                  <a:cubicBezTo>
                    <a:pt x="9384" y="1242"/>
                    <a:pt x="10248" y="1855"/>
                    <a:pt x="10916" y="2561"/>
                  </a:cubicBezTo>
                  <a:cubicBezTo>
                    <a:pt x="4631" y="949"/>
                    <a:pt x="4631" y="949"/>
                    <a:pt x="4631" y="949"/>
                  </a:cubicBezTo>
                  <a:cubicBezTo>
                    <a:pt x="5034" y="1728"/>
                    <a:pt x="5034" y="1728"/>
                    <a:pt x="5034" y="1728"/>
                  </a:cubicBezTo>
                  <a:cubicBezTo>
                    <a:pt x="3491" y="1995"/>
                    <a:pt x="2258" y="2650"/>
                    <a:pt x="1529" y="3667"/>
                  </a:cubicBezTo>
                  <a:cubicBezTo>
                    <a:pt x="0" y="5803"/>
                    <a:pt x="1591" y="8683"/>
                    <a:pt x="5085" y="10098"/>
                  </a:cubicBezTo>
                  <a:cubicBezTo>
                    <a:pt x="6826" y="10804"/>
                    <a:pt x="8712" y="11013"/>
                    <a:pt x="10355" y="10781"/>
                  </a:cubicBezTo>
                  <a:cubicBezTo>
                    <a:pt x="10355" y="10779"/>
                    <a:pt x="10355" y="10779"/>
                    <a:pt x="10355" y="10779"/>
                  </a:cubicBezTo>
                  <a:cubicBezTo>
                    <a:pt x="9195" y="10939"/>
                    <a:pt x="7458" y="10791"/>
                    <a:pt x="6028" y="10213"/>
                  </a:cubicBezTo>
                  <a:cubicBezTo>
                    <a:pt x="4940" y="9772"/>
                    <a:pt x="4075" y="9158"/>
                    <a:pt x="3487" y="8470"/>
                  </a:cubicBezTo>
                  <a:cubicBezTo>
                    <a:pt x="9649" y="10235"/>
                    <a:pt x="9649" y="10235"/>
                    <a:pt x="9649" y="10235"/>
                  </a:cubicBezTo>
                  <a:cubicBezTo>
                    <a:pt x="9139" y="9323"/>
                    <a:pt x="9139" y="9323"/>
                    <a:pt x="9139" y="9323"/>
                  </a:cubicBezTo>
                  <a:cubicBezTo>
                    <a:pt x="10682" y="9056"/>
                    <a:pt x="12066" y="8363"/>
                    <a:pt x="12794" y="7347"/>
                  </a:cubicBezTo>
                  <a:cubicBezTo>
                    <a:pt x="14324" y="5210"/>
                    <a:pt x="12733" y="2330"/>
                    <a:pt x="9239" y="915"/>
                  </a:cubicBezTo>
                  <a:close/>
                  <a:moveTo>
                    <a:pt x="8989" y="9152"/>
                  </a:moveTo>
                  <a:cubicBezTo>
                    <a:pt x="8398" y="8001"/>
                    <a:pt x="8398" y="8001"/>
                    <a:pt x="8398" y="8001"/>
                  </a:cubicBezTo>
                  <a:cubicBezTo>
                    <a:pt x="10169" y="8001"/>
                    <a:pt x="10169" y="8001"/>
                    <a:pt x="10169" y="8001"/>
                  </a:cubicBezTo>
                  <a:lnTo>
                    <a:pt x="8989" y="9152"/>
                  </a:lnTo>
                  <a:close/>
                  <a:moveTo>
                    <a:pt x="11293" y="6150"/>
                  </a:moveTo>
                  <a:cubicBezTo>
                    <a:pt x="11201" y="6277"/>
                    <a:pt x="11085" y="6407"/>
                    <a:pt x="10950" y="6535"/>
                  </a:cubicBezTo>
                  <a:cubicBezTo>
                    <a:pt x="10580" y="6905"/>
                    <a:pt x="10101" y="7210"/>
                    <a:pt x="9529" y="7437"/>
                  </a:cubicBezTo>
                  <a:cubicBezTo>
                    <a:pt x="9149" y="7603"/>
                    <a:pt x="8742" y="7736"/>
                    <a:pt x="8355" y="7822"/>
                  </a:cubicBezTo>
                  <a:cubicBezTo>
                    <a:pt x="8352" y="7822"/>
                    <a:pt x="8350" y="7824"/>
                    <a:pt x="8347" y="7824"/>
                  </a:cubicBezTo>
                  <a:cubicBezTo>
                    <a:pt x="8303" y="7834"/>
                    <a:pt x="8303" y="7834"/>
                    <a:pt x="8303" y="7834"/>
                  </a:cubicBezTo>
                  <a:cubicBezTo>
                    <a:pt x="7822" y="6950"/>
                    <a:pt x="7822" y="6950"/>
                    <a:pt x="7822" y="6950"/>
                  </a:cubicBezTo>
                  <a:cubicBezTo>
                    <a:pt x="3418" y="8235"/>
                    <a:pt x="3418" y="8235"/>
                    <a:pt x="3418" y="8235"/>
                  </a:cubicBezTo>
                  <a:cubicBezTo>
                    <a:pt x="3262" y="8281"/>
                    <a:pt x="3262" y="8281"/>
                    <a:pt x="3262" y="8281"/>
                  </a:cubicBezTo>
                  <a:cubicBezTo>
                    <a:pt x="3237" y="8248"/>
                    <a:pt x="3237" y="8248"/>
                    <a:pt x="3237" y="8248"/>
                  </a:cubicBezTo>
                  <a:cubicBezTo>
                    <a:pt x="2394" y="7103"/>
                    <a:pt x="2324" y="5869"/>
                    <a:pt x="3043" y="4863"/>
                  </a:cubicBezTo>
                  <a:cubicBezTo>
                    <a:pt x="3418" y="4340"/>
                    <a:pt x="4001" y="3904"/>
                    <a:pt x="4725" y="3604"/>
                  </a:cubicBezTo>
                  <a:cubicBezTo>
                    <a:pt x="5085" y="3444"/>
                    <a:pt x="5464" y="3321"/>
                    <a:pt x="5852" y="3235"/>
                  </a:cubicBezTo>
                  <a:cubicBezTo>
                    <a:pt x="5895" y="3227"/>
                    <a:pt x="5895" y="3227"/>
                    <a:pt x="5895" y="3227"/>
                  </a:cubicBezTo>
                  <a:cubicBezTo>
                    <a:pt x="6430" y="4154"/>
                    <a:pt x="6430" y="4154"/>
                    <a:pt x="6430" y="4154"/>
                  </a:cubicBezTo>
                  <a:cubicBezTo>
                    <a:pt x="10977" y="2761"/>
                    <a:pt x="10977" y="2761"/>
                    <a:pt x="10977" y="2761"/>
                  </a:cubicBezTo>
                  <a:cubicBezTo>
                    <a:pt x="11076" y="2732"/>
                    <a:pt x="11076" y="2732"/>
                    <a:pt x="11076" y="2732"/>
                  </a:cubicBezTo>
                  <a:cubicBezTo>
                    <a:pt x="11100" y="2766"/>
                    <a:pt x="11100" y="2766"/>
                    <a:pt x="11100" y="2766"/>
                  </a:cubicBezTo>
                  <a:cubicBezTo>
                    <a:pt x="11943" y="3912"/>
                    <a:pt x="12012" y="5144"/>
                    <a:pt x="11293" y="6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3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6072-3C63-794C-879E-36A3149D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C12A-5276-9C4B-A19F-F9846811A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04599-F4E5-DC46-B004-B668F432B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0DDBE-7EAB-FB4E-9030-24D88021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0E231-C331-9146-B906-9E13B50F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054F9-9A36-524B-ACB5-8A30D647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07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 userDrawn="1"/>
        </p:nvSpPr>
        <p:spPr bwMode="auto">
          <a:xfrm>
            <a:off x="548528" y="719503"/>
            <a:ext cx="5061163" cy="5059408"/>
          </a:xfrm>
          <a:prstGeom prst="ellipse">
            <a:avLst/>
          </a:prstGeom>
          <a:solidFill>
            <a:schemeClr val="accent6">
              <a:lumMod val="40000"/>
              <a:lumOff val="60000"/>
              <a:alpha val="2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5"/>
          <p:cNvSpPr>
            <a:spLocks/>
          </p:cNvSpPr>
          <p:nvPr userDrawn="1"/>
        </p:nvSpPr>
        <p:spPr bwMode="auto">
          <a:xfrm>
            <a:off x="548528" y="719503"/>
            <a:ext cx="5061163" cy="5059408"/>
          </a:xfrm>
          <a:prstGeom prst="ellipse">
            <a:avLst/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5"/>
          <p:cNvSpPr>
            <a:spLocks/>
          </p:cNvSpPr>
          <p:nvPr userDrawn="1"/>
        </p:nvSpPr>
        <p:spPr bwMode="auto">
          <a:xfrm>
            <a:off x="548528" y="719503"/>
            <a:ext cx="5061163" cy="5059408"/>
          </a:xfrm>
          <a:prstGeom prst="ellipse">
            <a:avLst/>
          </a:prstGeom>
          <a:solidFill>
            <a:schemeClr val="accent6">
              <a:alpha val="2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911115" y="1089960"/>
            <a:ext cx="4335989" cy="4334483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anose="020B0500000000000000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srgbClr val="8A8C8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srgbClr val="8A8C8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aarnet.edu.au </a:t>
            </a:r>
            <a:r>
              <a:rPr lang="en-AU" dirty="0">
                <a:solidFill>
                  <a:srgbClr val="F7941E"/>
                </a:solidFill>
              </a:rPr>
              <a:t>|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152001" y="1077947"/>
            <a:ext cx="4127500" cy="369332"/>
          </a:xfrm>
        </p:spPr>
        <p:txBody>
          <a:bodyPr anchor="ctr" anchorCtr="0">
            <a:spAutoFit/>
          </a:bodyPr>
          <a:lstStyle>
            <a:lvl1pPr>
              <a:spcBef>
                <a:spcPts val="0"/>
              </a:spcBef>
              <a:defRPr sz="26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 item 1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152001" y="3725201"/>
            <a:ext cx="4127500" cy="369332"/>
          </a:xfrm>
        </p:spPr>
        <p:txBody>
          <a:bodyPr anchor="ctr" anchorCtr="0">
            <a:spAutoFit/>
          </a:bodyPr>
          <a:lstStyle>
            <a:lvl1pPr>
              <a:spcBef>
                <a:spcPts val="0"/>
              </a:spcBef>
              <a:defRPr sz="26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 item 3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152001" y="5048827"/>
            <a:ext cx="4127500" cy="369332"/>
          </a:xfrm>
        </p:spPr>
        <p:txBody>
          <a:bodyPr anchor="ctr" anchorCtr="0">
            <a:spAutoFit/>
          </a:bodyPr>
          <a:lstStyle>
            <a:lvl1pPr>
              <a:spcBef>
                <a:spcPts val="0"/>
              </a:spcBef>
              <a:defRPr sz="26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 item 4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7152001" y="2401574"/>
            <a:ext cx="4127500" cy="369332"/>
          </a:xfrm>
        </p:spPr>
        <p:txBody>
          <a:bodyPr anchor="ctr" anchorCtr="0">
            <a:spAutoFit/>
          </a:bodyPr>
          <a:lstStyle>
            <a:lvl1pPr>
              <a:spcBef>
                <a:spcPts val="0"/>
              </a:spcBef>
              <a:defRPr sz="26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 item 2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7151999" y="1911165"/>
            <a:ext cx="4127501" cy="26524"/>
          </a:xfrm>
          <a:solidFill>
            <a:schemeClr val="accent1"/>
          </a:solidFill>
          <a:ln w="3175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800" b="0">
                <a:noFill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5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7151999" y="3234791"/>
            <a:ext cx="4127501" cy="26524"/>
          </a:xfrm>
          <a:solidFill>
            <a:schemeClr val="accent1"/>
          </a:solidFill>
          <a:ln w="3175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800" b="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7151999" y="4558418"/>
            <a:ext cx="4127501" cy="26524"/>
          </a:xfrm>
          <a:solidFill>
            <a:schemeClr val="accent1"/>
          </a:solidFill>
          <a:ln w="3175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800" b="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3" name="Group 42"/>
          <p:cNvGrpSpPr>
            <a:grpSpLocks noChangeAspect="1"/>
          </p:cNvGrpSpPr>
          <p:nvPr userDrawn="1"/>
        </p:nvGrpSpPr>
        <p:grpSpPr bwMode="auto">
          <a:xfrm>
            <a:off x="1343035" y="2696408"/>
            <a:ext cx="3450947" cy="1121587"/>
            <a:chOff x="-166" y="657"/>
            <a:chExt cx="5926" cy="1926"/>
          </a:xfrm>
          <a:solidFill>
            <a:schemeClr val="tx1"/>
          </a:solidFill>
        </p:grpSpPr>
        <p:sp>
          <p:nvSpPr>
            <p:cNvPr id="44" name="Freeform 5"/>
            <p:cNvSpPr>
              <a:spLocks/>
            </p:cNvSpPr>
            <p:nvPr userDrawn="1"/>
          </p:nvSpPr>
          <p:spPr bwMode="auto">
            <a:xfrm>
              <a:off x="5367" y="1187"/>
              <a:ext cx="393" cy="818"/>
            </a:xfrm>
            <a:custGeom>
              <a:avLst/>
              <a:gdLst>
                <a:gd name="T0" fmla="*/ 2250 w 2250"/>
                <a:gd name="T1" fmla="*/ 4035 h 4678"/>
                <a:gd name="T2" fmla="*/ 2250 w 2250"/>
                <a:gd name="T3" fmla="*/ 4576 h 4678"/>
                <a:gd name="T4" fmla="*/ 1881 w 2250"/>
                <a:gd name="T5" fmla="*/ 4649 h 4678"/>
                <a:gd name="T6" fmla="*/ 1524 w 2250"/>
                <a:gd name="T7" fmla="*/ 4678 h 4678"/>
                <a:gd name="T8" fmla="*/ 692 w 2250"/>
                <a:gd name="T9" fmla="*/ 4384 h 4678"/>
                <a:gd name="T10" fmla="*/ 407 w 2250"/>
                <a:gd name="T11" fmla="*/ 3438 h 4678"/>
                <a:gd name="T12" fmla="*/ 407 w 2250"/>
                <a:gd name="T13" fmla="*/ 1535 h 4678"/>
                <a:gd name="T14" fmla="*/ 0 w 2250"/>
                <a:gd name="T15" fmla="*/ 1535 h 4678"/>
                <a:gd name="T16" fmla="*/ 0 w 2250"/>
                <a:gd name="T17" fmla="*/ 1025 h 4678"/>
                <a:gd name="T18" fmla="*/ 407 w 2250"/>
                <a:gd name="T19" fmla="*/ 1025 h 4678"/>
                <a:gd name="T20" fmla="*/ 407 w 2250"/>
                <a:gd name="T21" fmla="*/ 0 h 4678"/>
                <a:gd name="T22" fmla="*/ 1011 w 2250"/>
                <a:gd name="T23" fmla="*/ 0 h 4678"/>
                <a:gd name="T24" fmla="*/ 1011 w 2250"/>
                <a:gd name="T25" fmla="*/ 1025 h 4678"/>
                <a:gd name="T26" fmla="*/ 2250 w 2250"/>
                <a:gd name="T27" fmla="*/ 1025 h 4678"/>
                <a:gd name="T28" fmla="*/ 2250 w 2250"/>
                <a:gd name="T29" fmla="*/ 1535 h 4678"/>
                <a:gd name="T30" fmla="*/ 1011 w 2250"/>
                <a:gd name="T31" fmla="*/ 1535 h 4678"/>
                <a:gd name="T32" fmla="*/ 1011 w 2250"/>
                <a:gd name="T33" fmla="*/ 3169 h 4678"/>
                <a:gd name="T34" fmla="*/ 1024 w 2250"/>
                <a:gd name="T35" fmla="*/ 3610 h 4678"/>
                <a:gd name="T36" fmla="*/ 1113 w 2250"/>
                <a:gd name="T37" fmla="*/ 3907 h 4678"/>
                <a:gd name="T38" fmla="*/ 1307 w 2250"/>
                <a:gd name="T39" fmla="*/ 4094 h 4678"/>
                <a:gd name="T40" fmla="*/ 1682 w 2250"/>
                <a:gd name="T41" fmla="*/ 4153 h 4678"/>
                <a:gd name="T42" fmla="*/ 1988 w 2250"/>
                <a:gd name="T43" fmla="*/ 4111 h 4678"/>
                <a:gd name="T44" fmla="*/ 2219 w 2250"/>
                <a:gd name="T45" fmla="*/ 4035 h 4678"/>
                <a:gd name="T46" fmla="*/ 2250 w 2250"/>
                <a:gd name="T47" fmla="*/ 4035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50" h="4678">
                  <a:moveTo>
                    <a:pt x="2250" y="4035"/>
                  </a:moveTo>
                  <a:cubicBezTo>
                    <a:pt x="2250" y="4576"/>
                    <a:pt x="2250" y="4576"/>
                    <a:pt x="2250" y="4576"/>
                  </a:cubicBezTo>
                  <a:cubicBezTo>
                    <a:pt x="2138" y="4606"/>
                    <a:pt x="2015" y="4631"/>
                    <a:pt x="1881" y="4649"/>
                  </a:cubicBezTo>
                  <a:cubicBezTo>
                    <a:pt x="1748" y="4669"/>
                    <a:pt x="1628" y="4678"/>
                    <a:pt x="1524" y="4678"/>
                  </a:cubicBezTo>
                  <a:cubicBezTo>
                    <a:pt x="1159" y="4678"/>
                    <a:pt x="881" y="4580"/>
                    <a:pt x="692" y="4384"/>
                  </a:cubicBezTo>
                  <a:cubicBezTo>
                    <a:pt x="500" y="4186"/>
                    <a:pt x="407" y="3872"/>
                    <a:pt x="407" y="3438"/>
                  </a:cubicBezTo>
                  <a:cubicBezTo>
                    <a:pt x="407" y="1535"/>
                    <a:pt x="407" y="1535"/>
                    <a:pt x="407" y="1535"/>
                  </a:cubicBezTo>
                  <a:cubicBezTo>
                    <a:pt x="0" y="1535"/>
                    <a:pt x="0" y="1535"/>
                    <a:pt x="0" y="1535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07" y="1025"/>
                    <a:pt x="407" y="1025"/>
                    <a:pt x="407" y="1025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1011" y="0"/>
                    <a:pt x="1011" y="0"/>
                    <a:pt x="1011" y="0"/>
                  </a:cubicBezTo>
                  <a:cubicBezTo>
                    <a:pt x="1011" y="1025"/>
                    <a:pt x="1011" y="1025"/>
                    <a:pt x="1011" y="1025"/>
                  </a:cubicBezTo>
                  <a:cubicBezTo>
                    <a:pt x="2250" y="1025"/>
                    <a:pt x="2250" y="1025"/>
                    <a:pt x="2250" y="1025"/>
                  </a:cubicBezTo>
                  <a:cubicBezTo>
                    <a:pt x="2250" y="1535"/>
                    <a:pt x="2250" y="1535"/>
                    <a:pt x="2250" y="1535"/>
                  </a:cubicBezTo>
                  <a:cubicBezTo>
                    <a:pt x="1011" y="1535"/>
                    <a:pt x="1011" y="1535"/>
                    <a:pt x="1011" y="1535"/>
                  </a:cubicBezTo>
                  <a:cubicBezTo>
                    <a:pt x="1011" y="3169"/>
                    <a:pt x="1011" y="3169"/>
                    <a:pt x="1011" y="3169"/>
                  </a:cubicBezTo>
                  <a:cubicBezTo>
                    <a:pt x="1011" y="3357"/>
                    <a:pt x="1016" y="3503"/>
                    <a:pt x="1024" y="3610"/>
                  </a:cubicBezTo>
                  <a:cubicBezTo>
                    <a:pt x="1032" y="3716"/>
                    <a:pt x="1062" y="3814"/>
                    <a:pt x="1113" y="3907"/>
                  </a:cubicBezTo>
                  <a:cubicBezTo>
                    <a:pt x="1161" y="3992"/>
                    <a:pt x="1225" y="4055"/>
                    <a:pt x="1307" y="4094"/>
                  </a:cubicBezTo>
                  <a:cubicBezTo>
                    <a:pt x="1388" y="4134"/>
                    <a:pt x="1515" y="4153"/>
                    <a:pt x="1682" y="4153"/>
                  </a:cubicBezTo>
                  <a:cubicBezTo>
                    <a:pt x="1779" y="4153"/>
                    <a:pt x="1883" y="4140"/>
                    <a:pt x="1988" y="4111"/>
                  </a:cubicBezTo>
                  <a:cubicBezTo>
                    <a:pt x="2095" y="4081"/>
                    <a:pt x="2173" y="4055"/>
                    <a:pt x="2219" y="4035"/>
                  </a:cubicBezTo>
                  <a:lnTo>
                    <a:pt x="2250" y="40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6"/>
            <p:cNvSpPr>
              <a:spLocks noEditPoints="1"/>
            </p:cNvSpPr>
            <p:nvPr userDrawn="1"/>
          </p:nvSpPr>
          <p:spPr bwMode="auto">
            <a:xfrm>
              <a:off x="4777" y="1350"/>
              <a:ext cx="569" cy="656"/>
            </a:xfrm>
            <a:custGeom>
              <a:avLst/>
              <a:gdLst>
                <a:gd name="T0" fmla="*/ 480 w 3253"/>
                <a:gd name="T1" fmla="*/ 515 h 3755"/>
                <a:gd name="T2" fmla="*/ 1742 w 3253"/>
                <a:gd name="T3" fmla="*/ 0 h 3755"/>
                <a:gd name="T4" fmla="*/ 2862 w 3253"/>
                <a:gd name="T5" fmla="*/ 424 h 3755"/>
                <a:gd name="T6" fmla="*/ 3253 w 3253"/>
                <a:gd name="T7" fmla="*/ 1627 h 3755"/>
                <a:gd name="T8" fmla="*/ 3253 w 3253"/>
                <a:gd name="T9" fmla="*/ 1955 h 3755"/>
                <a:gd name="T10" fmla="*/ 612 w 3253"/>
                <a:gd name="T11" fmla="*/ 1955 h 3755"/>
                <a:gd name="T12" fmla="*/ 712 w 3253"/>
                <a:gd name="T13" fmla="*/ 2527 h 3755"/>
                <a:gd name="T14" fmla="*/ 984 w 3253"/>
                <a:gd name="T15" fmla="*/ 2926 h 3755"/>
                <a:gd name="T16" fmla="*/ 1380 w 3253"/>
                <a:gd name="T17" fmla="*/ 3156 h 3755"/>
                <a:gd name="T18" fmla="*/ 1886 w 3253"/>
                <a:gd name="T19" fmla="*/ 3232 h 3755"/>
                <a:gd name="T20" fmla="*/ 2621 w 3253"/>
                <a:gd name="T21" fmla="*/ 3085 h 3755"/>
                <a:gd name="T22" fmla="*/ 3148 w 3253"/>
                <a:gd name="T23" fmla="*/ 2796 h 3755"/>
                <a:gd name="T24" fmla="*/ 3181 w 3253"/>
                <a:gd name="T25" fmla="*/ 2796 h 3755"/>
                <a:gd name="T26" fmla="*/ 3181 w 3253"/>
                <a:gd name="T27" fmla="*/ 3454 h 3755"/>
                <a:gd name="T28" fmla="*/ 2559 w 3253"/>
                <a:gd name="T29" fmla="*/ 3670 h 3755"/>
                <a:gd name="T30" fmla="*/ 1891 w 3253"/>
                <a:gd name="T31" fmla="*/ 3755 h 3755"/>
                <a:gd name="T32" fmla="*/ 500 w 3253"/>
                <a:gd name="T33" fmla="*/ 3274 h 3755"/>
                <a:gd name="T34" fmla="*/ 0 w 3253"/>
                <a:gd name="T35" fmla="*/ 1907 h 3755"/>
                <a:gd name="T36" fmla="*/ 480 w 3253"/>
                <a:gd name="T37" fmla="*/ 515 h 3755"/>
                <a:gd name="T38" fmla="*/ 2670 w 3253"/>
                <a:gd name="T39" fmla="*/ 1491 h 3755"/>
                <a:gd name="T40" fmla="*/ 2430 w 3253"/>
                <a:gd name="T41" fmla="*/ 755 h 3755"/>
                <a:gd name="T42" fmla="*/ 1713 w 3253"/>
                <a:gd name="T43" fmla="*/ 495 h 3755"/>
                <a:gd name="T44" fmla="*/ 939 w 3253"/>
                <a:gd name="T45" fmla="*/ 780 h 3755"/>
                <a:gd name="T46" fmla="*/ 612 w 3253"/>
                <a:gd name="T47" fmla="*/ 1491 h 3755"/>
                <a:gd name="T48" fmla="*/ 2670 w 3253"/>
                <a:gd name="T49" fmla="*/ 1491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3" h="3755">
                  <a:moveTo>
                    <a:pt x="480" y="515"/>
                  </a:moveTo>
                  <a:cubicBezTo>
                    <a:pt x="799" y="171"/>
                    <a:pt x="1221" y="0"/>
                    <a:pt x="1742" y="0"/>
                  </a:cubicBezTo>
                  <a:cubicBezTo>
                    <a:pt x="2226" y="0"/>
                    <a:pt x="2598" y="141"/>
                    <a:pt x="2862" y="424"/>
                  </a:cubicBezTo>
                  <a:cubicBezTo>
                    <a:pt x="3123" y="706"/>
                    <a:pt x="3253" y="1107"/>
                    <a:pt x="3253" y="1627"/>
                  </a:cubicBezTo>
                  <a:cubicBezTo>
                    <a:pt x="3253" y="1955"/>
                    <a:pt x="3253" y="1955"/>
                    <a:pt x="3253" y="1955"/>
                  </a:cubicBezTo>
                  <a:cubicBezTo>
                    <a:pt x="612" y="1955"/>
                    <a:pt x="612" y="1955"/>
                    <a:pt x="612" y="1955"/>
                  </a:cubicBezTo>
                  <a:cubicBezTo>
                    <a:pt x="612" y="2173"/>
                    <a:pt x="645" y="2364"/>
                    <a:pt x="712" y="2527"/>
                  </a:cubicBezTo>
                  <a:cubicBezTo>
                    <a:pt x="778" y="2689"/>
                    <a:pt x="869" y="2822"/>
                    <a:pt x="984" y="2926"/>
                  </a:cubicBezTo>
                  <a:cubicBezTo>
                    <a:pt x="1096" y="3028"/>
                    <a:pt x="1227" y="3105"/>
                    <a:pt x="1380" y="3156"/>
                  </a:cubicBezTo>
                  <a:cubicBezTo>
                    <a:pt x="1532" y="3205"/>
                    <a:pt x="1701" y="3232"/>
                    <a:pt x="1886" y="3232"/>
                  </a:cubicBezTo>
                  <a:cubicBezTo>
                    <a:pt x="2129" y="3232"/>
                    <a:pt x="2374" y="3182"/>
                    <a:pt x="2621" y="3085"/>
                  </a:cubicBezTo>
                  <a:cubicBezTo>
                    <a:pt x="2866" y="2986"/>
                    <a:pt x="3042" y="2891"/>
                    <a:pt x="3148" y="2796"/>
                  </a:cubicBezTo>
                  <a:cubicBezTo>
                    <a:pt x="3181" y="2796"/>
                    <a:pt x="3181" y="2796"/>
                    <a:pt x="3181" y="2796"/>
                  </a:cubicBezTo>
                  <a:cubicBezTo>
                    <a:pt x="3181" y="3454"/>
                    <a:pt x="3181" y="3454"/>
                    <a:pt x="3181" y="3454"/>
                  </a:cubicBezTo>
                  <a:cubicBezTo>
                    <a:pt x="2977" y="3539"/>
                    <a:pt x="2769" y="3612"/>
                    <a:pt x="2559" y="3670"/>
                  </a:cubicBezTo>
                  <a:cubicBezTo>
                    <a:pt x="2346" y="3727"/>
                    <a:pt x="2124" y="3755"/>
                    <a:pt x="1891" y="3755"/>
                  </a:cubicBezTo>
                  <a:cubicBezTo>
                    <a:pt x="1296" y="3755"/>
                    <a:pt x="832" y="3595"/>
                    <a:pt x="500" y="3274"/>
                  </a:cubicBezTo>
                  <a:cubicBezTo>
                    <a:pt x="166" y="2954"/>
                    <a:pt x="0" y="2498"/>
                    <a:pt x="0" y="1907"/>
                  </a:cubicBezTo>
                  <a:cubicBezTo>
                    <a:pt x="0" y="1323"/>
                    <a:pt x="159" y="859"/>
                    <a:pt x="480" y="515"/>
                  </a:cubicBezTo>
                  <a:close/>
                  <a:moveTo>
                    <a:pt x="2670" y="1491"/>
                  </a:moveTo>
                  <a:cubicBezTo>
                    <a:pt x="2669" y="1173"/>
                    <a:pt x="2588" y="928"/>
                    <a:pt x="2430" y="755"/>
                  </a:cubicBezTo>
                  <a:cubicBezTo>
                    <a:pt x="2274" y="581"/>
                    <a:pt x="2034" y="495"/>
                    <a:pt x="1713" y="495"/>
                  </a:cubicBezTo>
                  <a:cubicBezTo>
                    <a:pt x="1389" y="495"/>
                    <a:pt x="1130" y="590"/>
                    <a:pt x="939" y="780"/>
                  </a:cubicBezTo>
                  <a:cubicBezTo>
                    <a:pt x="747" y="969"/>
                    <a:pt x="638" y="1207"/>
                    <a:pt x="612" y="1491"/>
                  </a:cubicBezTo>
                  <a:lnTo>
                    <a:pt x="2670" y="1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7"/>
            <p:cNvSpPr>
              <a:spLocks/>
            </p:cNvSpPr>
            <p:nvPr userDrawn="1"/>
          </p:nvSpPr>
          <p:spPr bwMode="auto">
            <a:xfrm>
              <a:off x="4210" y="1350"/>
              <a:ext cx="524" cy="642"/>
            </a:xfrm>
            <a:custGeom>
              <a:avLst/>
              <a:gdLst>
                <a:gd name="T0" fmla="*/ 605 w 2995"/>
                <a:gd name="T1" fmla="*/ 497 h 3674"/>
                <a:gd name="T2" fmla="*/ 1188 w 2995"/>
                <a:gd name="T3" fmla="*/ 131 h 3674"/>
                <a:gd name="T4" fmla="*/ 1807 w 2995"/>
                <a:gd name="T5" fmla="*/ 0 h 3674"/>
                <a:gd name="T6" fmla="*/ 2691 w 2995"/>
                <a:gd name="T7" fmla="*/ 348 h 3674"/>
                <a:gd name="T8" fmla="*/ 2995 w 2995"/>
                <a:gd name="T9" fmla="*/ 1354 h 3674"/>
                <a:gd name="T10" fmla="*/ 2995 w 2995"/>
                <a:gd name="T11" fmla="*/ 3674 h 3674"/>
                <a:gd name="T12" fmla="*/ 2391 w 2995"/>
                <a:gd name="T13" fmla="*/ 3674 h 3674"/>
                <a:gd name="T14" fmla="*/ 2391 w 2995"/>
                <a:gd name="T15" fmla="*/ 1640 h 3674"/>
                <a:gd name="T16" fmla="*/ 2361 w 2995"/>
                <a:gd name="T17" fmla="*/ 1178 h 3674"/>
                <a:gd name="T18" fmla="*/ 2256 w 2995"/>
                <a:gd name="T19" fmla="*/ 841 h 3674"/>
                <a:gd name="T20" fmla="*/ 2026 w 2995"/>
                <a:gd name="T21" fmla="*/ 641 h 3674"/>
                <a:gd name="T22" fmla="*/ 1636 w 2995"/>
                <a:gd name="T23" fmla="*/ 575 h 3674"/>
                <a:gd name="T24" fmla="*/ 1121 w 2995"/>
                <a:gd name="T25" fmla="*/ 697 h 3674"/>
                <a:gd name="T26" fmla="*/ 605 w 2995"/>
                <a:gd name="T27" fmla="*/ 1007 h 3674"/>
                <a:gd name="T28" fmla="*/ 605 w 2995"/>
                <a:gd name="T29" fmla="*/ 3674 h 3674"/>
                <a:gd name="T30" fmla="*/ 0 w 2995"/>
                <a:gd name="T31" fmla="*/ 3674 h 3674"/>
                <a:gd name="T32" fmla="*/ 0 w 2995"/>
                <a:gd name="T33" fmla="*/ 95 h 3674"/>
                <a:gd name="T34" fmla="*/ 605 w 2995"/>
                <a:gd name="T35" fmla="*/ 95 h 3674"/>
                <a:gd name="T36" fmla="*/ 605 w 2995"/>
                <a:gd name="T37" fmla="*/ 497 h 3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5" h="3674">
                  <a:moveTo>
                    <a:pt x="605" y="497"/>
                  </a:moveTo>
                  <a:cubicBezTo>
                    <a:pt x="793" y="340"/>
                    <a:pt x="987" y="218"/>
                    <a:pt x="1188" y="131"/>
                  </a:cubicBezTo>
                  <a:cubicBezTo>
                    <a:pt x="1389" y="44"/>
                    <a:pt x="1595" y="0"/>
                    <a:pt x="1807" y="0"/>
                  </a:cubicBezTo>
                  <a:cubicBezTo>
                    <a:pt x="2193" y="0"/>
                    <a:pt x="2488" y="116"/>
                    <a:pt x="2691" y="348"/>
                  </a:cubicBezTo>
                  <a:cubicBezTo>
                    <a:pt x="2895" y="582"/>
                    <a:pt x="2995" y="916"/>
                    <a:pt x="2995" y="1354"/>
                  </a:cubicBezTo>
                  <a:cubicBezTo>
                    <a:pt x="2995" y="3674"/>
                    <a:pt x="2995" y="3674"/>
                    <a:pt x="2995" y="3674"/>
                  </a:cubicBezTo>
                  <a:cubicBezTo>
                    <a:pt x="2391" y="3674"/>
                    <a:pt x="2391" y="3674"/>
                    <a:pt x="2391" y="3674"/>
                  </a:cubicBezTo>
                  <a:cubicBezTo>
                    <a:pt x="2391" y="1640"/>
                    <a:pt x="2391" y="1640"/>
                    <a:pt x="2391" y="1640"/>
                  </a:cubicBezTo>
                  <a:cubicBezTo>
                    <a:pt x="2391" y="1476"/>
                    <a:pt x="2381" y="1323"/>
                    <a:pt x="2361" y="1178"/>
                  </a:cubicBezTo>
                  <a:cubicBezTo>
                    <a:pt x="2344" y="1035"/>
                    <a:pt x="2307" y="923"/>
                    <a:pt x="2256" y="841"/>
                  </a:cubicBezTo>
                  <a:cubicBezTo>
                    <a:pt x="2204" y="752"/>
                    <a:pt x="2126" y="684"/>
                    <a:pt x="2026" y="641"/>
                  </a:cubicBezTo>
                  <a:cubicBezTo>
                    <a:pt x="1925" y="597"/>
                    <a:pt x="1796" y="575"/>
                    <a:pt x="1636" y="575"/>
                  </a:cubicBezTo>
                  <a:cubicBezTo>
                    <a:pt x="1471" y="575"/>
                    <a:pt x="1298" y="617"/>
                    <a:pt x="1121" y="697"/>
                  </a:cubicBezTo>
                  <a:cubicBezTo>
                    <a:pt x="941" y="778"/>
                    <a:pt x="768" y="882"/>
                    <a:pt x="605" y="1007"/>
                  </a:cubicBezTo>
                  <a:cubicBezTo>
                    <a:pt x="605" y="3674"/>
                    <a:pt x="605" y="3674"/>
                    <a:pt x="605" y="3674"/>
                  </a:cubicBezTo>
                  <a:cubicBezTo>
                    <a:pt x="0" y="3674"/>
                    <a:pt x="0" y="3674"/>
                    <a:pt x="0" y="367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605" y="95"/>
                    <a:pt x="605" y="95"/>
                    <a:pt x="605" y="95"/>
                  </a:cubicBezTo>
                  <a:lnTo>
                    <a:pt x="605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8"/>
            <p:cNvSpPr>
              <a:spLocks/>
            </p:cNvSpPr>
            <p:nvPr userDrawn="1"/>
          </p:nvSpPr>
          <p:spPr bwMode="auto">
            <a:xfrm>
              <a:off x="3679" y="1361"/>
              <a:ext cx="455" cy="631"/>
            </a:xfrm>
            <a:custGeom>
              <a:avLst/>
              <a:gdLst>
                <a:gd name="T0" fmla="*/ 2604 w 2604"/>
                <a:gd name="T1" fmla="*/ 14 h 3609"/>
                <a:gd name="T2" fmla="*/ 2604 w 2604"/>
                <a:gd name="T3" fmla="*/ 1116 h 3609"/>
                <a:gd name="T4" fmla="*/ 2502 w 2604"/>
                <a:gd name="T5" fmla="*/ 1116 h 3609"/>
                <a:gd name="T6" fmla="*/ 2267 w 2604"/>
                <a:gd name="T7" fmla="*/ 1077 h 3609"/>
                <a:gd name="T8" fmla="*/ 1995 w 2604"/>
                <a:gd name="T9" fmla="*/ 1063 h 3609"/>
                <a:gd name="T10" fmla="*/ 1563 w 2604"/>
                <a:gd name="T11" fmla="*/ 1096 h 3609"/>
                <a:gd name="T12" fmla="*/ 1158 w 2604"/>
                <a:gd name="T13" fmla="*/ 1205 h 3609"/>
                <a:gd name="T14" fmla="*/ 1158 w 2604"/>
                <a:gd name="T15" fmla="*/ 3609 h 3609"/>
                <a:gd name="T16" fmla="*/ 0 w 2604"/>
                <a:gd name="T17" fmla="*/ 3609 h 3609"/>
                <a:gd name="T18" fmla="*/ 0 w 2604"/>
                <a:gd name="T19" fmla="*/ 15 h 3609"/>
                <a:gd name="T20" fmla="*/ 1158 w 2604"/>
                <a:gd name="T21" fmla="*/ 15 h 3609"/>
                <a:gd name="T22" fmla="*/ 1158 w 2604"/>
                <a:gd name="T23" fmla="*/ 545 h 3609"/>
                <a:gd name="T24" fmla="*/ 1817 w 2604"/>
                <a:gd name="T25" fmla="*/ 109 h 3609"/>
                <a:gd name="T26" fmla="*/ 2334 w 2604"/>
                <a:gd name="T27" fmla="*/ 0 h 3609"/>
                <a:gd name="T28" fmla="*/ 2471 w 2604"/>
                <a:gd name="T29" fmla="*/ 4 h 3609"/>
                <a:gd name="T30" fmla="*/ 2604 w 2604"/>
                <a:gd name="T31" fmla="*/ 14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04" h="3609">
                  <a:moveTo>
                    <a:pt x="2604" y="14"/>
                  </a:moveTo>
                  <a:cubicBezTo>
                    <a:pt x="2604" y="1116"/>
                    <a:pt x="2604" y="1116"/>
                    <a:pt x="2604" y="1116"/>
                  </a:cubicBezTo>
                  <a:cubicBezTo>
                    <a:pt x="2502" y="1116"/>
                    <a:pt x="2502" y="1116"/>
                    <a:pt x="2502" y="1116"/>
                  </a:cubicBezTo>
                  <a:cubicBezTo>
                    <a:pt x="2454" y="1098"/>
                    <a:pt x="2375" y="1085"/>
                    <a:pt x="2267" y="1077"/>
                  </a:cubicBezTo>
                  <a:cubicBezTo>
                    <a:pt x="2158" y="1068"/>
                    <a:pt x="2067" y="1063"/>
                    <a:pt x="1995" y="1063"/>
                  </a:cubicBezTo>
                  <a:cubicBezTo>
                    <a:pt x="1832" y="1063"/>
                    <a:pt x="1687" y="1075"/>
                    <a:pt x="1563" y="1096"/>
                  </a:cubicBezTo>
                  <a:cubicBezTo>
                    <a:pt x="1437" y="1118"/>
                    <a:pt x="1302" y="1152"/>
                    <a:pt x="1158" y="1205"/>
                  </a:cubicBezTo>
                  <a:cubicBezTo>
                    <a:pt x="1158" y="3609"/>
                    <a:pt x="1158" y="3609"/>
                    <a:pt x="1158" y="3609"/>
                  </a:cubicBezTo>
                  <a:cubicBezTo>
                    <a:pt x="0" y="3609"/>
                    <a:pt x="0" y="3609"/>
                    <a:pt x="0" y="360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58" y="15"/>
                    <a:pt x="1158" y="15"/>
                    <a:pt x="1158" y="15"/>
                  </a:cubicBezTo>
                  <a:cubicBezTo>
                    <a:pt x="1158" y="545"/>
                    <a:pt x="1158" y="545"/>
                    <a:pt x="1158" y="545"/>
                  </a:cubicBezTo>
                  <a:cubicBezTo>
                    <a:pt x="1411" y="326"/>
                    <a:pt x="1632" y="181"/>
                    <a:pt x="1817" y="109"/>
                  </a:cubicBezTo>
                  <a:cubicBezTo>
                    <a:pt x="2005" y="37"/>
                    <a:pt x="2176" y="0"/>
                    <a:pt x="2334" y="0"/>
                  </a:cubicBezTo>
                  <a:cubicBezTo>
                    <a:pt x="2374" y="0"/>
                    <a:pt x="2420" y="2"/>
                    <a:pt x="2471" y="4"/>
                  </a:cubicBezTo>
                  <a:cubicBezTo>
                    <a:pt x="2522" y="7"/>
                    <a:pt x="2566" y="10"/>
                    <a:pt x="260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9"/>
            <p:cNvSpPr>
              <a:spLocks noEditPoints="1"/>
            </p:cNvSpPr>
            <p:nvPr userDrawn="1"/>
          </p:nvSpPr>
          <p:spPr bwMode="auto">
            <a:xfrm>
              <a:off x="2981" y="1344"/>
              <a:ext cx="627" cy="665"/>
            </a:xfrm>
            <a:custGeom>
              <a:avLst/>
              <a:gdLst>
                <a:gd name="T0" fmla="*/ 423 w 3586"/>
                <a:gd name="T1" fmla="*/ 1048 h 3800"/>
                <a:gd name="T2" fmla="*/ 318 w 3586"/>
                <a:gd name="T3" fmla="*/ 1048 h 3800"/>
                <a:gd name="T4" fmla="*/ 318 w 3586"/>
                <a:gd name="T5" fmla="*/ 179 h 3800"/>
                <a:gd name="T6" fmla="*/ 910 w 3586"/>
                <a:gd name="T7" fmla="*/ 66 h 3800"/>
                <a:gd name="T8" fmla="*/ 1733 w 3586"/>
                <a:gd name="T9" fmla="*/ 0 h 3800"/>
                <a:gd name="T10" fmla="*/ 3150 w 3586"/>
                <a:gd name="T11" fmla="*/ 303 h 3800"/>
                <a:gd name="T12" fmla="*/ 3586 w 3586"/>
                <a:gd name="T13" fmla="*/ 1254 h 3800"/>
                <a:gd name="T14" fmla="*/ 3586 w 3586"/>
                <a:gd name="T15" fmla="*/ 3704 h 3800"/>
                <a:gd name="T16" fmla="*/ 2444 w 3586"/>
                <a:gd name="T17" fmla="*/ 3704 h 3800"/>
                <a:gd name="T18" fmla="*/ 2444 w 3586"/>
                <a:gd name="T19" fmla="*/ 3323 h 3800"/>
                <a:gd name="T20" fmla="*/ 2214 w 3586"/>
                <a:gd name="T21" fmla="*/ 3494 h 3800"/>
                <a:gd name="T22" fmla="*/ 1954 w 3586"/>
                <a:gd name="T23" fmla="*/ 3650 h 3800"/>
                <a:gd name="T24" fmla="*/ 1603 w 3586"/>
                <a:gd name="T25" fmla="*/ 3764 h 3800"/>
                <a:gd name="T26" fmla="*/ 1203 w 3586"/>
                <a:gd name="T27" fmla="*/ 3800 h 3800"/>
                <a:gd name="T28" fmla="*/ 346 w 3586"/>
                <a:gd name="T29" fmla="*/ 3482 h 3800"/>
                <a:gd name="T30" fmla="*/ 0 w 3586"/>
                <a:gd name="T31" fmla="*/ 2671 h 3800"/>
                <a:gd name="T32" fmla="*/ 176 w 3586"/>
                <a:gd name="T33" fmla="*/ 2026 h 3800"/>
                <a:gd name="T34" fmla="*/ 676 w 3586"/>
                <a:gd name="T35" fmla="*/ 1631 h 3800"/>
                <a:gd name="T36" fmla="*/ 1468 w 3586"/>
                <a:gd name="T37" fmla="*/ 1425 h 3800"/>
                <a:gd name="T38" fmla="*/ 2449 w 3586"/>
                <a:gd name="T39" fmla="*/ 1336 h 3800"/>
                <a:gd name="T40" fmla="*/ 2449 w 3586"/>
                <a:gd name="T41" fmla="*/ 1317 h 3800"/>
                <a:gd name="T42" fmla="*/ 2207 w 3586"/>
                <a:gd name="T43" fmla="*/ 903 h 3800"/>
                <a:gd name="T44" fmla="*/ 1493 w 3586"/>
                <a:gd name="T45" fmla="*/ 790 h 3800"/>
                <a:gd name="T46" fmla="*/ 886 w 3586"/>
                <a:gd name="T47" fmla="*/ 892 h 3800"/>
                <a:gd name="T48" fmla="*/ 423 w 3586"/>
                <a:gd name="T49" fmla="*/ 1048 h 3800"/>
                <a:gd name="T50" fmla="*/ 2444 w 3586"/>
                <a:gd name="T51" fmla="*/ 2763 h 3800"/>
                <a:gd name="T52" fmla="*/ 2444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3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5 w 3586"/>
                <a:gd name="T67" fmla="*/ 2987 h 3800"/>
                <a:gd name="T68" fmla="*/ 1784 w 3586"/>
                <a:gd name="T69" fmla="*/ 3018 h 3800"/>
                <a:gd name="T70" fmla="*/ 2133 w 3586"/>
                <a:gd name="T71" fmla="*/ 2947 h 3800"/>
                <a:gd name="T72" fmla="*/ 2444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423" y="1048"/>
                  </a:move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5" y="23"/>
                    <a:pt x="1458" y="0"/>
                    <a:pt x="1733" y="0"/>
                  </a:cubicBezTo>
                  <a:cubicBezTo>
                    <a:pt x="2388" y="0"/>
                    <a:pt x="2860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4" y="3704"/>
                    <a:pt x="2444" y="3704"/>
                    <a:pt x="2444" y="3704"/>
                  </a:cubicBezTo>
                  <a:cubicBezTo>
                    <a:pt x="2444" y="3323"/>
                    <a:pt x="2444" y="3323"/>
                    <a:pt x="2444" y="3323"/>
                  </a:cubicBezTo>
                  <a:cubicBezTo>
                    <a:pt x="2381" y="3370"/>
                    <a:pt x="2304" y="3426"/>
                    <a:pt x="2214" y="3494"/>
                  </a:cubicBezTo>
                  <a:cubicBezTo>
                    <a:pt x="2121" y="3560"/>
                    <a:pt x="2034" y="3612"/>
                    <a:pt x="1954" y="3650"/>
                  </a:cubicBezTo>
                  <a:cubicBezTo>
                    <a:pt x="1842" y="3701"/>
                    <a:pt x="1723" y="3739"/>
                    <a:pt x="1603" y="3764"/>
                  </a:cubicBezTo>
                  <a:cubicBezTo>
                    <a:pt x="1481" y="3788"/>
                    <a:pt x="1348" y="3800"/>
                    <a:pt x="1203" y="3800"/>
                  </a:cubicBezTo>
                  <a:cubicBezTo>
                    <a:pt x="862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61" y="1728"/>
                    <a:pt x="676" y="1631"/>
                  </a:cubicBezTo>
                  <a:cubicBezTo>
                    <a:pt x="889" y="1535"/>
                    <a:pt x="1152" y="1466"/>
                    <a:pt x="1468" y="1425"/>
                  </a:cubicBezTo>
                  <a:cubicBezTo>
                    <a:pt x="1784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6" y="828"/>
                    <a:pt x="1807" y="790"/>
                    <a:pt x="1493" y="790"/>
                  </a:cubicBezTo>
                  <a:cubicBezTo>
                    <a:pt x="1304" y="790"/>
                    <a:pt x="1101" y="823"/>
                    <a:pt x="886" y="892"/>
                  </a:cubicBezTo>
                  <a:cubicBezTo>
                    <a:pt x="672" y="959"/>
                    <a:pt x="517" y="1012"/>
                    <a:pt x="423" y="1048"/>
                  </a:cubicBezTo>
                  <a:close/>
                  <a:moveTo>
                    <a:pt x="2444" y="2763"/>
                  </a:moveTo>
                  <a:cubicBezTo>
                    <a:pt x="2444" y="2014"/>
                    <a:pt x="2444" y="2014"/>
                    <a:pt x="2444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9" y="2090"/>
                    <a:pt x="1621" y="2116"/>
                    <a:pt x="1527" y="2146"/>
                  </a:cubicBezTo>
                  <a:cubicBezTo>
                    <a:pt x="1414" y="2182"/>
                    <a:pt x="1325" y="2235"/>
                    <a:pt x="1264" y="2304"/>
                  </a:cubicBezTo>
                  <a:cubicBezTo>
                    <a:pt x="1205" y="2373"/>
                    <a:pt x="1173" y="2463"/>
                    <a:pt x="1173" y="2577"/>
                  </a:cubicBezTo>
                  <a:cubicBezTo>
                    <a:pt x="1173" y="2651"/>
                    <a:pt x="1180" y="2712"/>
                    <a:pt x="1193" y="2760"/>
                  </a:cubicBezTo>
                  <a:cubicBezTo>
                    <a:pt x="1206" y="2806"/>
                    <a:pt x="1238" y="2850"/>
                    <a:pt x="1289" y="2893"/>
                  </a:cubicBezTo>
                  <a:cubicBezTo>
                    <a:pt x="1338" y="2936"/>
                    <a:pt x="1396" y="2967"/>
                    <a:pt x="1465" y="2987"/>
                  </a:cubicBezTo>
                  <a:cubicBezTo>
                    <a:pt x="1532" y="3008"/>
                    <a:pt x="1638" y="3018"/>
                    <a:pt x="1784" y="3018"/>
                  </a:cubicBezTo>
                  <a:cubicBezTo>
                    <a:pt x="1898" y="3018"/>
                    <a:pt x="2014" y="2995"/>
                    <a:pt x="2133" y="2947"/>
                  </a:cubicBezTo>
                  <a:cubicBezTo>
                    <a:pt x="2250" y="2901"/>
                    <a:pt x="2354" y="2839"/>
                    <a:pt x="2444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0"/>
            <p:cNvSpPr>
              <a:spLocks noEditPoints="1"/>
            </p:cNvSpPr>
            <p:nvPr userDrawn="1"/>
          </p:nvSpPr>
          <p:spPr bwMode="auto">
            <a:xfrm>
              <a:off x="2307" y="1344"/>
              <a:ext cx="627" cy="665"/>
            </a:xfrm>
            <a:custGeom>
              <a:avLst/>
              <a:gdLst>
                <a:gd name="T0" fmla="*/ 1491 w 3586"/>
                <a:gd name="T1" fmla="*/ 790 h 3800"/>
                <a:gd name="T2" fmla="*/ 886 w 3586"/>
                <a:gd name="T3" fmla="*/ 892 h 3800"/>
                <a:gd name="T4" fmla="*/ 423 w 3586"/>
                <a:gd name="T5" fmla="*/ 1048 h 3800"/>
                <a:gd name="T6" fmla="*/ 318 w 3586"/>
                <a:gd name="T7" fmla="*/ 1048 h 3800"/>
                <a:gd name="T8" fmla="*/ 318 w 3586"/>
                <a:gd name="T9" fmla="*/ 179 h 3800"/>
                <a:gd name="T10" fmla="*/ 910 w 3586"/>
                <a:gd name="T11" fmla="*/ 66 h 3800"/>
                <a:gd name="T12" fmla="*/ 1733 w 3586"/>
                <a:gd name="T13" fmla="*/ 0 h 3800"/>
                <a:gd name="T14" fmla="*/ 3150 w 3586"/>
                <a:gd name="T15" fmla="*/ 303 h 3800"/>
                <a:gd name="T16" fmla="*/ 3586 w 3586"/>
                <a:gd name="T17" fmla="*/ 1254 h 3800"/>
                <a:gd name="T18" fmla="*/ 3586 w 3586"/>
                <a:gd name="T19" fmla="*/ 3704 h 3800"/>
                <a:gd name="T20" fmla="*/ 2442 w 3586"/>
                <a:gd name="T21" fmla="*/ 3704 h 3800"/>
                <a:gd name="T22" fmla="*/ 2442 w 3586"/>
                <a:gd name="T23" fmla="*/ 3323 h 3800"/>
                <a:gd name="T24" fmla="*/ 2212 w 3586"/>
                <a:gd name="T25" fmla="*/ 3494 h 3800"/>
                <a:gd name="T26" fmla="*/ 1954 w 3586"/>
                <a:gd name="T27" fmla="*/ 3650 h 3800"/>
                <a:gd name="T28" fmla="*/ 1601 w 3586"/>
                <a:gd name="T29" fmla="*/ 3764 h 3800"/>
                <a:gd name="T30" fmla="*/ 1202 w 3586"/>
                <a:gd name="T31" fmla="*/ 3800 h 3800"/>
                <a:gd name="T32" fmla="*/ 346 w 3586"/>
                <a:gd name="T33" fmla="*/ 3482 h 3800"/>
                <a:gd name="T34" fmla="*/ 0 w 3586"/>
                <a:gd name="T35" fmla="*/ 2671 h 3800"/>
                <a:gd name="T36" fmla="*/ 176 w 3586"/>
                <a:gd name="T37" fmla="*/ 2026 h 3800"/>
                <a:gd name="T38" fmla="*/ 675 w 3586"/>
                <a:gd name="T39" fmla="*/ 1631 h 3800"/>
                <a:gd name="T40" fmla="*/ 1468 w 3586"/>
                <a:gd name="T41" fmla="*/ 1425 h 3800"/>
                <a:gd name="T42" fmla="*/ 2449 w 3586"/>
                <a:gd name="T43" fmla="*/ 1336 h 3800"/>
                <a:gd name="T44" fmla="*/ 2449 w 3586"/>
                <a:gd name="T45" fmla="*/ 1317 h 3800"/>
                <a:gd name="T46" fmla="*/ 2207 w 3586"/>
                <a:gd name="T47" fmla="*/ 903 h 3800"/>
                <a:gd name="T48" fmla="*/ 1491 w 3586"/>
                <a:gd name="T49" fmla="*/ 790 h 3800"/>
                <a:gd name="T50" fmla="*/ 2442 w 3586"/>
                <a:gd name="T51" fmla="*/ 2763 h 3800"/>
                <a:gd name="T52" fmla="*/ 2442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4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3 w 3586"/>
                <a:gd name="T67" fmla="*/ 2987 h 3800"/>
                <a:gd name="T68" fmla="*/ 1783 w 3586"/>
                <a:gd name="T69" fmla="*/ 3018 h 3800"/>
                <a:gd name="T70" fmla="*/ 2131 w 3586"/>
                <a:gd name="T71" fmla="*/ 2947 h 3800"/>
                <a:gd name="T72" fmla="*/ 2442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1491" y="790"/>
                  </a:moveTo>
                  <a:cubicBezTo>
                    <a:pt x="1302" y="790"/>
                    <a:pt x="1101" y="823"/>
                    <a:pt x="886" y="892"/>
                  </a:cubicBezTo>
                  <a:cubicBezTo>
                    <a:pt x="670" y="959"/>
                    <a:pt x="517" y="1012"/>
                    <a:pt x="423" y="1048"/>
                  </a:cubicBez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3" y="23"/>
                    <a:pt x="1458" y="0"/>
                    <a:pt x="1733" y="0"/>
                  </a:cubicBezTo>
                  <a:cubicBezTo>
                    <a:pt x="2387" y="0"/>
                    <a:pt x="2859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2" y="3704"/>
                    <a:pt x="2442" y="3704"/>
                    <a:pt x="2442" y="3704"/>
                  </a:cubicBezTo>
                  <a:cubicBezTo>
                    <a:pt x="2442" y="3323"/>
                    <a:pt x="2442" y="3323"/>
                    <a:pt x="2442" y="3323"/>
                  </a:cubicBezTo>
                  <a:cubicBezTo>
                    <a:pt x="2380" y="3370"/>
                    <a:pt x="2304" y="3426"/>
                    <a:pt x="2212" y="3494"/>
                  </a:cubicBezTo>
                  <a:cubicBezTo>
                    <a:pt x="2120" y="3560"/>
                    <a:pt x="2034" y="3612"/>
                    <a:pt x="1954" y="3650"/>
                  </a:cubicBezTo>
                  <a:cubicBezTo>
                    <a:pt x="1840" y="3701"/>
                    <a:pt x="1723" y="3739"/>
                    <a:pt x="1601" y="3764"/>
                  </a:cubicBezTo>
                  <a:cubicBezTo>
                    <a:pt x="1480" y="3788"/>
                    <a:pt x="1348" y="3800"/>
                    <a:pt x="1202" y="3800"/>
                  </a:cubicBezTo>
                  <a:cubicBezTo>
                    <a:pt x="861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59" y="1728"/>
                    <a:pt x="675" y="1631"/>
                  </a:cubicBezTo>
                  <a:cubicBezTo>
                    <a:pt x="887" y="1535"/>
                    <a:pt x="1152" y="1466"/>
                    <a:pt x="1468" y="1425"/>
                  </a:cubicBezTo>
                  <a:cubicBezTo>
                    <a:pt x="1783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4" y="828"/>
                    <a:pt x="1807" y="790"/>
                    <a:pt x="1491" y="790"/>
                  </a:cubicBezTo>
                  <a:close/>
                  <a:moveTo>
                    <a:pt x="2442" y="2763"/>
                  </a:moveTo>
                  <a:cubicBezTo>
                    <a:pt x="2442" y="2014"/>
                    <a:pt x="2442" y="2014"/>
                    <a:pt x="2442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8" y="2090"/>
                    <a:pt x="1621" y="2116"/>
                    <a:pt x="1527" y="2146"/>
                  </a:cubicBezTo>
                  <a:cubicBezTo>
                    <a:pt x="1412" y="2182"/>
                    <a:pt x="1325" y="2235"/>
                    <a:pt x="1264" y="2304"/>
                  </a:cubicBezTo>
                  <a:cubicBezTo>
                    <a:pt x="1203" y="2373"/>
                    <a:pt x="1174" y="2463"/>
                    <a:pt x="1174" y="2577"/>
                  </a:cubicBezTo>
                  <a:cubicBezTo>
                    <a:pt x="1174" y="2651"/>
                    <a:pt x="1180" y="2712"/>
                    <a:pt x="1193" y="2760"/>
                  </a:cubicBezTo>
                  <a:cubicBezTo>
                    <a:pt x="1205" y="2806"/>
                    <a:pt x="1238" y="2850"/>
                    <a:pt x="1289" y="2893"/>
                  </a:cubicBezTo>
                  <a:cubicBezTo>
                    <a:pt x="1337" y="2936"/>
                    <a:pt x="1396" y="2967"/>
                    <a:pt x="1463" y="2987"/>
                  </a:cubicBezTo>
                  <a:cubicBezTo>
                    <a:pt x="1532" y="3008"/>
                    <a:pt x="1638" y="3018"/>
                    <a:pt x="1783" y="3018"/>
                  </a:cubicBezTo>
                  <a:cubicBezTo>
                    <a:pt x="1898" y="3018"/>
                    <a:pt x="2013" y="2995"/>
                    <a:pt x="2131" y="2947"/>
                  </a:cubicBezTo>
                  <a:cubicBezTo>
                    <a:pt x="2250" y="2901"/>
                    <a:pt x="2354" y="2839"/>
                    <a:pt x="2442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1"/>
            <p:cNvSpPr>
              <a:spLocks noEditPoints="1"/>
            </p:cNvSpPr>
            <p:nvPr userDrawn="1"/>
          </p:nvSpPr>
          <p:spPr bwMode="auto">
            <a:xfrm>
              <a:off x="-166" y="657"/>
              <a:ext cx="2504" cy="1926"/>
            </a:xfrm>
            <a:custGeom>
              <a:avLst/>
              <a:gdLst>
                <a:gd name="T0" fmla="*/ 9239 w 14324"/>
                <a:gd name="T1" fmla="*/ 915 h 11013"/>
                <a:gd name="T2" fmla="*/ 3968 w 14324"/>
                <a:gd name="T3" fmla="*/ 232 h 11013"/>
                <a:gd name="T4" fmla="*/ 3969 w 14324"/>
                <a:gd name="T5" fmla="*/ 234 h 11013"/>
                <a:gd name="T6" fmla="*/ 8294 w 14324"/>
                <a:gd name="T7" fmla="*/ 800 h 11013"/>
                <a:gd name="T8" fmla="*/ 10916 w 14324"/>
                <a:gd name="T9" fmla="*/ 2561 h 11013"/>
                <a:gd name="T10" fmla="*/ 4631 w 14324"/>
                <a:gd name="T11" fmla="*/ 949 h 11013"/>
                <a:gd name="T12" fmla="*/ 5034 w 14324"/>
                <a:gd name="T13" fmla="*/ 1728 h 11013"/>
                <a:gd name="T14" fmla="*/ 1529 w 14324"/>
                <a:gd name="T15" fmla="*/ 3667 h 11013"/>
                <a:gd name="T16" fmla="*/ 5085 w 14324"/>
                <a:gd name="T17" fmla="*/ 10098 h 11013"/>
                <a:gd name="T18" fmla="*/ 10355 w 14324"/>
                <a:gd name="T19" fmla="*/ 10781 h 11013"/>
                <a:gd name="T20" fmla="*/ 10355 w 14324"/>
                <a:gd name="T21" fmla="*/ 10779 h 11013"/>
                <a:gd name="T22" fmla="*/ 6028 w 14324"/>
                <a:gd name="T23" fmla="*/ 10213 h 11013"/>
                <a:gd name="T24" fmla="*/ 3487 w 14324"/>
                <a:gd name="T25" fmla="*/ 8470 h 11013"/>
                <a:gd name="T26" fmla="*/ 9649 w 14324"/>
                <a:gd name="T27" fmla="*/ 10235 h 11013"/>
                <a:gd name="T28" fmla="*/ 9139 w 14324"/>
                <a:gd name="T29" fmla="*/ 9323 h 11013"/>
                <a:gd name="T30" fmla="*/ 12794 w 14324"/>
                <a:gd name="T31" fmla="*/ 7347 h 11013"/>
                <a:gd name="T32" fmla="*/ 9239 w 14324"/>
                <a:gd name="T33" fmla="*/ 915 h 11013"/>
                <a:gd name="T34" fmla="*/ 8989 w 14324"/>
                <a:gd name="T35" fmla="*/ 9152 h 11013"/>
                <a:gd name="T36" fmla="*/ 8398 w 14324"/>
                <a:gd name="T37" fmla="*/ 8001 h 11013"/>
                <a:gd name="T38" fmla="*/ 10169 w 14324"/>
                <a:gd name="T39" fmla="*/ 8001 h 11013"/>
                <a:gd name="T40" fmla="*/ 8989 w 14324"/>
                <a:gd name="T41" fmla="*/ 9152 h 11013"/>
                <a:gd name="T42" fmla="*/ 11293 w 14324"/>
                <a:gd name="T43" fmla="*/ 6150 h 11013"/>
                <a:gd name="T44" fmla="*/ 10950 w 14324"/>
                <a:gd name="T45" fmla="*/ 6535 h 11013"/>
                <a:gd name="T46" fmla="*/ 9529 w 14324"/>
                <a:gd name="T47" fmla="*/ 7437 h 11013"/>
                <a:gd name="T48" fmla="*/ 8355 w 14324"/>
                <a:gd name="T49" fmla="*/ 7822 h 11013"/>
                <a:gd name="T50" fmla="*/ 8347 w 14324"/>
                <a:gd name="T51" fmla="*/ 7824 h 11013"/>
                <a:gd name="T52" fmla="*/ 8303 w 14324"/>
                <a:gd name="T53" fmla="*/ 7834 h 11013"/>
                <a:gd name="T54" fmla="*/ 7822 w 14324"/>
                <a:gd name="T55" fmla="*/ 6950 h 11013"/>
                <a:gd name="T56" fmla="*/ 3418 w 14324"/>
                <a:gd name="T57" fmla="*/ 8235 h 11013"/>
                <a:gd name="T58" fmla="*/ 3262 w 14324"/>
                <a:gd name="T59" fmla="*/ 8281 h 11013"/>
                <a:gd name="T60" fmla="*/ 3237 w 14324"/>
                <a:gd name="T61" fmla="*/ 8248 h 11013"/>
                <a:gd name="T62" fmla="*/ 3043 w 14324"/>
                <a:gd name="T63" fmla="*/ 4863 h 11013"/>
                <a:gd name="T64" fmla="*/ 4725 w 14324"/>
                <a:gd name="T65" fmla="*/ 3604 h 11013"/>
                <a:gd name="T66" fmla="*/ 5852 w 14324"/>
                <a:gd name="T67" fmla="*/ 3235 h 11013"/>
                <a:gd name="T68" fmla="*/ 5895 w 14324"/>
                <a:gd name="T69" fmla="*/ 3227 h 11013"/>
                <a:gd name="T70" fmla="*/ 6430 w 14324"/>
                <a:gd name="T71" fmla="*/ 4154 h 11013"/>
                <a:gd name="T72" fmla="*/ 10977 w 14324"/>
                <a:gd name="T73" fmla="*/ 2761 h 11013"/>
                <a:gd name="T74" fmla="*/ 11076 w 14324"/>
                <a:gd name="T75" fmla="*/ 2732 h 11013"/>
                <a:gd name="T76" fmla="*/ 11100 w 14324"/>
                <a:gd name="T77" fmla="*/ 2766 h 11013"/>
                <a:gd name="T78" fmla="*/ 11293 w 14324"/>
                <a:gd name="T79" fmla="*/ 6150 h 1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24" h="11013">
                  <a:moveTo>
                    <a:pt x="9239" y="915"/>
                  </a:moveTo>
                  <a:cubicBezTo>
                    <a:pt x="7498" y="209"/>
                    <a:pt x="5612" y="0"/>
                    <a:pt x="3968" y="232"/>
                  </a:cubicBezTo>
                  <a:cubicBezTo>
                    <a:pt x="3969" y="234"/>
                    <a:pt x="3969" y="234"/>
                    <a:pt x="3969" y="234"/>
                  </a:cubicBezTo>
                  <a:cubicBezTo>
                    <a:pt x="5130" y="74"/>
                    <a:pt x="6866" y="222"/>
                    <a:pt x="8294" y="800"/>
                  </a:cubicBezTo>
                  <a:cubicBezTo>
                    <a:pt x="9384" y="1242"/>
                    <a:pt x="10248" y="1855"/>
                    <a:pt x="10916" y="2561"/>
                  </a:cubicBezTo>
                  <a:cubicBezTo>
                    <a:pt x="4631" y="949"/>
                    <a:pt x="4631" y="949"/>
                    <a:pt x="4631" y="949"/>
                  </a:cubicBezTo>
                  <a:cubicBezTo>
                    <a:pt x="5034" y="1728"/>
                    <a:pt x="5034" y="1728"/>
                    <a:pt x="5034" y="1728"/>
                  </a:cubicBezTo>
                  <a:cubicBezTo>
                    <a:pt x="3491" y="1995"/>
                    <a:pt x="2258" y="2650"/>
                    <a:pt x="1529" y="3667"/>
                  </a:cubicBezTo>
                  <a:cubicBezTo>
                    <a:pt x="0" y="5803"/>
                    <a:pt x="1591" y="8683"/>
                    <a:pt x="5085" y="10098"/>
                  </a:cubicBezTo>
                  <a:cubicBezTo>
                    <a:pt x="6826" y="10804"/>
                    <a:pt x="8712" y="11013"/>
                    <a:pt x="10355" y="10781"/>
                  </a:cubicBezTo>
                  <a:cubicBezTo>
                    <a:pt x="10355" y="10779"/>
                    <a:pt x="10355" y="10779"/>
                    <a:pt x="10355" y="10779"/>
                  </a:cubicBezTo>
                  <a:cubicBezTo>
                    <a:pt x="9195" y="10939"/>
                    <a:pt x="7458" y="10791"/>
                    <a:pt x="6028" y="10213"/>
                  </a:cubicBezTo>
                  <a:cubicBezTo>
                    <a:pt x="4940" y="9772"/>
                    <a:pt x="4075" y="9158"/>
                    <a:pt x="3487" y="8470"/>
                  </a:cubicBezTo>
                  <a:cubicBezTo>
                    <a:pt x="9649" y="10235"/>
                    <a:pt x="9649" y="10235"/>
                    <a:pt x="9649" y="10235"/>
                  </a:cubicBezTo>
                  <a:cubicBezTo>
                    <a:pt x="9139" y="9323"/>
                    <a:pt x="9139" y="9323"/>
                    <a:pt x="9139" y="9323"/>
                  </a:cubicBezTo>
                  <a:cubicBezTo>
                    <a:pt x="10682" y="9056"/>
                    <a:pt x="12066" y="8363"/>
                    <a:pt x="12794" y="7347"/>
                  </a:cubicBezTo>
                  <a:cubicBezTo>
                    <a:pt x="14324" y="5210"/>
                    <a:pt x="12733" y="2330"/>
                    <a:pt x="9239" y="915"/>
                  </a:cubicBezTo>
                  <a:close/>
                  <a:moveTo>
                    <a:pt x="8989" y="9152"/>
                  </a:moveTo>
                  <a:cubicBezTo>
                    <a:pt x="8398" y="8001"/>
                    <a:pt x="8398" y="8001"/>
                    <a:pt x="8398" y="8001"/>
                  </a:cubicBezTo>
                  <a:cubicBezTo>
                    <a:pt x="10169" y="8001"/>
                    <a:pt x="10169" y="8001"/>
                    <a:pt x="10169" y="8001"/>
                  </a:cubicBezTo>
                  <a:lnTo>
                    <a:pt x="8989" y="9152"/>
                  </a:lnTo>
                  <a:close/>
                  <a:moveTo>
                    <a:pt x="11293" y="6150"/>
                  </a:moveTo>
                  <a:cubicBezTo>
                    <a:pt x="11201" y="6277"/>
                    <a:pt x="11085" y="6407"/>
                    <a:pt x="10950" y="6535"/>
                  </a:cubicBezTo>
                  <a:cubicBezTo>
                    <a:pt x="10580" y="6905"/>
                    <a:pt x="10101" y="7210"/>
                    <a:pt x="9529" y="7437"/>
                  </a:cubicBezTo>
                  <a:cubicBezTo>
                    <a:pt x="9149" y="7603"/>
                    <a:pt x="8742" y="7736"/>
                    <a:pt x="8355" y="7822"/>
                  </a:cubicBezTo>
                  <a:cubicBezTo>
                    <a:pt x="8352" y="7822"/>
                    <a:pt x="8350" y="7824"/>
                    <a:pt x="8347" y="7824"/>
                  </a:cubicBezTo>
                  <a:cubicBezTo>
                    <a:pt x="8303" y="7834"/>
                    <a:pt x="8303" y="7834"/>
                    <a:pt x="8303" y="7834"/>
                  </a:cubicBezTo>
                  <a:cubicBezTo>
                    <a:pt x="7822" y="6950"/>
                    <a:pt x="7822" y="6950"/>
                    <a:pt x="7822" y="6950"/>
                  </a:cubicBezTo>
                  <a:cubicBezTo>
                    <a:pt x="3418" y="8235"/>
                    <a:pt x="3418" y="8235"/>
                    <a:pt x="3418" y="8235"/>
                  </a:cubicBezTo>
                  <a:cubicBezTo>
                    <a:pt x="3262" y="8281"/>
                    <a:pt x="3262" y="8281"/>
                    <a:pt x="3262" y="8281"/>
                  </a:cubicBezTo>
                  <a:cubicBezTo>
                    <a:pt x="3237" y="8248"/>
                    <a:pt x="3237" y="8248"/>
                    <a:pt x="3237" y="8248"/>
                  </a:cubicBezTo>
                  <a:cubicBezTo>
                    <a:pt x="2394" y="7103"/>
                    <a:pt x="2324" y="5869"/>
                    <a:pt x="3043" y="4863"/>
                  </a:cubicBezTo>
                  <a:cubicBezTo>
                    <a:pt x="3418" y="4340"/>
                    <a:pt x="4001" y="3904"/>
                    <a:pt x="4725" y="3604"/>
                  </a:cubicBezTo>
                  <a:cubicBezTo>
                    <a:pt x="5085" y="3444"/>
                    <a:pt x="5464" y="3321"/>
                    <a:pt x="5852" y="3235"/>
                  </a:cubicBezTo>
                  <a:cubicBezTo>
                    <a:pt x="5895" y="3227"/>
                    <a:pt x="5895" y="3227"/>
                    <a:pt x="5895" y="3227"/>
                  </a:cubicBezTo>
                  <a:cubicBezTo>
                    <a:pt x="6430" y="4154"/>
                    <a:pt x="6430" y="4154"/>
                    <a:pt x="6430" y="4154"/>
                  </a:cubicBezTo>
                  <a:cubicBezTo>
                    <a:pt x="10977" y="2761"/>
                    <a:pt x="10977" y="2761"/>
                    <a:pt x="10977" y="2761"/>
                  </a:cubicBezTo>
                  <a:cubicBezTo>
                    <a:pt x="11076" y="2732"/>
                    <a:pt x="11076" y="2732"/>
                    <a:pt x="11076" y="2732"/>
                  </a:cubicBezTo>
                  <a:cubicBezTo>
                    <a:pt x="11100" y="2766"/>
                    <a:pt x="11100" y="2766"/>
                    <a:pt x="11100" y="2766"/>
                  </a:cubicBezTo>
                  <a:cubicBezTo>
                    <a:pt x="11943" y="3912"/>
                    <a:pt x="12012" y="5144"/>
                    <a:pt x="11293" y="6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srgbClr val="8A8C8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srgbClr val="8A8C8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aarnet.edu.au </a:t>
            </a:r>
            <a:r>
              <a:rPr lang="en-AU" dirty="0">
                <a:solidFill>
                  <a:srgbClr val="F7941E"/>
                </a:solidFill>
              </a:rPr>
              <a:t>|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7634" y="1604433"/>
            <a:ext cx="11127317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24823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srgbClr val="8A8C8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srgbClr val="8A8C8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aarnet.edu.au </a:t>
            </a:r>
            <a:r>
              <a:rPr lang="en-AU" dirty="0">
                <a:solidFill>
                  <a:srgbClr val="F7941E"/>
                </a:solidFill>
              </a:rPr>
              <a:t>|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7633" y="1604433"/>
            <a:ext cx="5280000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5"/>
          </p:nvPr>
        </p:nvSpPr>
        <p:spPr>
          <a:xfrm>
            <a:off x="6384951" y="1604433"/>
            <a:ext cx="5280000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68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srgbClr val="8A8C8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srgbClr val="8A8C8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aarnet.edu.au </a:t>
            </a:r>
            <a:r>
              <a:rPr lang="en-AU" dirty="0">
                <a:solidFill>
                  <a:srgbClr val="F7941E"/>
                </a:solidFill>
              </a:rPr>
              <a:t>|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7633" y="1604433"/>
            <a:ext cx="3456000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5"/>
          </p:nvPr>
        </p:nvSpPr>
        <p:spPr>
          <a:xfrm>
            <a:off x="4373292" y="1604433"/>
            <a:ext cx="3456000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6"/>
          </p:nvPr>
        </p:nvSpPr>
        <p:spPr>
          <a:xfrm>
            <a:off x="8208951" y="1604433"/>
            <a:ext cx="3456000" cy="412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586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 lIns="144000" tIns="144000" rIns="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z="2133" dirty="0">
                <a:solidFill>
                  <a:schemeClr val="tx1"/>
                </a:solidFill>
              </a:rPr>
              <a:t>Click icon to insert image</a:t>
            </a:r>
            <a:endParaRPr lang="en-A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0804525" y="6223000"/>
            <a:ext cx="869951" cy="303368"/>
          </a:xfrm>
          <a:blipFill>
            <a:blip r:embed="rId2"/>
            <a:srcRect/>
            <a:stretch>
              <a:fillRect l="-2413" t="3268" r="1" b="1014"/>
            </a:stretch>
          </a:blipFill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prstClr val="whit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85">
              <a:defRPr/>
            </a:pPr>
            <a:r>
              <a:rPr lang="en-AU" dirty="0">
                <a:solidFill>
                  <a:prstClr val="white"/>
                </a:solidFill>
              </a:rPr>
              <a:t>aarnet.edu.au |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527051" y="3426534"/>
            <a:ext cx="4032949" cy="2498017"/>
          </a:xfrm>
          <a:blipFill>
            <a:blip r:embed="rId3"/>
            <a:srcRect/>
            <a:stretch>
              <a:fillRect t="1" r="63400" b="95157"/>
            </a:stretch>
          </a:blipFill>
        </p:spPr>
        <p:txBody>
          <a:bodyPr tIns="216000">
            <a:noAutofit/>
          </a:bodyPr>
          <a:lstStyle>
            <a:lvl1pPr>
              <a:defRPr sz="2667" baseline="0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68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3717000"/>
          </a:xfrm>
          <a:solidFill>
            <a:schemeClr val="accent2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icon to insert black and white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27051" y="2468895"/>
            <a:ext cx="3456516" cy="3263039"/>
          </a:xfrm>
          <a:solidFill>
            <a:schemeClr val="accent1"/>
          </a:solidFill>
        </p:spPr>
        <p:txBody>
          <a:bodyPr lIns="324000" tIns="144000" rIns="144000" bIns="252000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4267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133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Heading/ # 2 lines max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srgbClr val="8A8C8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srgbClr val="8A8C8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aarnet.edu.au </a:t>
            </a:r>
            <a:r>
              <a:rPr lang="en-AU" dirty="0">
                <a:solidFill>
                  <a:srgbClr val="F7941E"/>
                </a:solidFill>
              </a:rPr>
              <a:t>|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/>
          </p:nvPr>
        </p:nvSpPr>
        <p:spPr>
          <a:xfrm rot="5400000" flipH="1">
            <a:off x="491241" y="2744063"/>
            <a:ext cx="407348" cy="33572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361825" y="2468895"/>
            <a:ext cx="3456516" cy="3263039"/>
          </a:xfrm>
          <a:solidFill>
            <a:schemeClr val="accent1"/>
          </a:solidFill>
        </p:spPr>
        <p:txBody>
          <a:bodyPr lIns="324000" tIns="144000" rIns="144000" bIns="252000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4267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133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Heading/ # 2 lines max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3"/>
          </p:nvPr>
        </p:nvSpPr>
        <p:spPr>
          <a:xfrm rot="5400000" flipH="1">
            <a:off x="4326014" y="2744063"/>
            <a:ext cx="407348" cy="33572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8196598" y="2468895"/>
            <a:ext cx="3456516" cy="3263039"/>
          </a:xfrm>
          <a:solidFill>
            <a:schemeClr val="accent1"/>
          </a:solidFill>
        </p:spPr>
        <p:txBody>
          <a:bodyPr lIns="324000" tIns="144000" rIns="144000" bIns="252000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defRPr sz="4267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133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Heading/ # 2 lines max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5"/>
          </p:nvPr>
        </p:nvSpPr>
        <p:spPr>
          <a:xfrm rot="5400000" flipH="1">
            <a:off x="8160787" y="2744063"/>
            <a:ext cx="407348" cy="33572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srgbClr val="8A8C8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srgbClr val="8A8C8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aarnet.edu.au </a:t>
            </a:r>
            <a:r>
              <a:rPr lang="en-AU" dirty="0">
                <a:solidFill>
                  <a:srgbClr val="F7941E"/>
                </a:solidFill>
              </a:rPr>
              <a:t>|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27051" y="1604433"/>
            <a:ext cx="5280000" cy="4128000"/>
          </a:xfrm>
          <a:solidFill>
            <a:schemeClr val="accent5"/>
          </a:solidFill>
        </p:spPr>
        <p:txBody>
          <a:bodyPr lIns="252000" tIns="1224000" rIns="252000" bIns="360000"/>
          <a:lstStyle>
            <a:lvl1pPr algn="ctr">
              <a:defRPr sz="32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defRPr sz="2133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67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67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391051" y="1604433"/>
            <a:ext cx="5280000" cy="4128000"/>
          </a:xfrm>
          <a:solidFill>
            <a:schemeClr val="accent1"/>
          </a:solidFill>
        </p:spPr>
        <p:txBody>
          <a:bodyPr lIns="252000" tIns="1224000" rIns="252000" bIns="360000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67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867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 rot="5400000">
            <a:off x="5895378" y="3500571"/>
            <a:ext cx="407348" cy="335727"/>
          </a:xfrm>
          <a:prstGeom prst="triangle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2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srgbClr val="8A8C8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srgbClr val="8A8C8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aarnet.edu.au </a:t>
            </a:r>
            <a:r>
              <a:rPr lang="en-AU" dirty="0">
                <a:solidFill>
                  <a:srgbClr val="F7941E"/>
                </a:solidFill>
              </a:rPr>
              <a:t>|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27049" y="2180167"/>
            <a:ext cx="2640000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>
                <a:solidFill>
                  <a:schemeClr val="tx1"/>
                </a:solidFill>
              </a:defRPr>
            </a:lvl1pPr>
            <a:lvl2pPr marL="0" indent="0" algn="ctr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360483" y="2180167"/>
            <a:ext cx="2640000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240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193916" y="2180167"/>
            <a:ext cx="2640000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>
                <a:solidFill>
                  <a:schemeClr val="tx1"/>
                </a:solidFill>
              </a:defRPr>
            </a:lvl1pPr>
            <a:lvl2pPr marL="0" indent="0" algn="ctr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9027351" y="2180167"/>
            <a:ext cx="2640000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>
                <a:solidFill>
                  <a:schemeClr val="tx1"/>
                </a:solidFill>
              </a:defRPr>
            </a:lvl1pPr>
            <a:lvl2pPr marL="0" indent="0" algn="ctr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527049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360482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6193916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027351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9109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12192000" cy="3717000"/>
          </a:xfrm>
          <a:solidFill>
            <a:schemeClr val="accent4"/>
          </a:solidFill>
        </p:spPr>
        <p:txBody>
          <a:bodyPr lIns="144000" t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icon to insert black and white image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srgbClr val="8A8C8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srgbClr val="8A8C8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aarnet.edu.au </a:t>
            </a:r>
            <a:r>
              <a:rPr lang="en-AU" dirty="0">
                <a:solidFill>
                  <a:srgbClr val="F7941E"/>
                </a:solidFill>
              </a:rPr>
              <a:t>|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7634" y="5924551"/>
            <a:ext cx="416781" cy="147733"/>
          </a:xfrm>
        </p:spPr>
        <p:txBody>
          <a:bodyPr wrap="none">
            <a:spAutoFit/>
          </a:bodyPr>
          <a:lstStyle>
            <a:lvl1pPr>
              <a:defRPr sz="1067" b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295134" y="2180167"/>
            <a:ext cx="2974425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>
                <a:solidFill>
                  <a:schemeClr val="tx1"/>
                </a:solidFill>
              </a:defRPr>
            </a:lvl1pPr>
            <a:lvl2pPr marL="0" indent="0" algn="ctr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08622" y="2180167"/>
            <a:ext cx="2974425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240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7922109" y="2180167"/>
            <a:ext cx="2974425" cy="2976833"/>
          </a:xfrm>
          <a:solidFill>
            <a:schemeClr val="accent2"/>
          </a:solidFill>
        </p:spPr>
        <p:txBody>
          <a:bodyPr lIns="108000" tIns="180000" rIns="108000" anchor="ctr" anchorCtr="0">
            <a:normAutofit/>
          </a:bodyPr>
          <a:lstStyle>
            <a:lvl1pPr algn="ctr">
              <a:defRPr sz="2667">
                <a:solidFill>
                  <a:schemeClr val="tx1"/>
                </a:solidFill>
              </a:defRPr>
            </a:lvl1pPr>
            <a:lvl2pPr marL="0" indent="0" algn="ctr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1295135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608623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922109" y="2180167"/>
            <a:ext cx="1344083" cy="847655"/>
          </a:xfrm>
          <a:blipFill>
            <a:blip r:embed="rId2"/>
            <a:srcRect/>
            <a:stretch>
              <a:fillRect t="-3203" b="86929"/>
            </a:stretch>
          </a:blipFill>
        </p:spPr>
        <p:txBody>
          <a:bodyPr tIns="108000">
            <a:spAutoFit/>
          </a:bodyPr>
          <a:lstStyle>
            <a:lvl1pPr marL="143996" algn="l">
              <a:spcBef>
                <a:spcPts val="0"/>
              </a:spcBef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739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4" y="-760"/>
            <a:ext cx="12192024" cy="6858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2944" y="3235200"/>
            <a:ext cx="3307915" cy="697627"/>
          </a:xfrm>
        </p:spPr>
        <p:txBody>
          <a:bodyPr wrap="none"/>
          <a:lstStyle>
            <a:lvl1pPr>
              <a:defRPr sz="53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4594628"/>
            <a:ext cx="8169600" cy="131233"/>
            <a:chOff x="2317750" y="2519363"/>
            <a:chExt cx="4511675" cy="98425"/>
          </a:xfrm>
        </p:grpSpPr>
        <p:sp>
          <p:nvSpPr>
            <p:cNvPr id="8" name="Rectangle 15"/>
            <p:cNvSpPr>
              <a:spLocks noChangeArrowheads="1"/>
            </p:cNvSpPr>
            <p:nvPr userDrawn="1"/>
          </p:nvSpPr>
          <p:spPr bwMode="auto">
            <a:xfrm>
              <a:off x="2317750" y="2519363"/>
              <a:ext cx="911225" cy="98425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 userDrawn="1"/>
          </p:nvSpPr>
          <p:spPr bwMode="auto">
            <a:xfrm>
              <a:off x="5473700" y="2519363"/>
              <a:ext cx="911225" cy="98425"/>
            </a:xfrm>
            <a:prstGeom prst="rect">
              <a:avLst/>
            </a:prstGeom>
            <a:solidFill>
              <a:srgbClr val="FBA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17"/>
            <p:cNvSpPr>
              <a:spLocks noChangeArrowheads="1"/>
            </p:cNvSpPr>
            <p:nvPr userDrawn="1"/>
          </p:nvSpPr>
          <p:spPr bwMode="auto">
            <a:xfrm>
              <a:off x="3228975" y="2519363"/>
              <a:ext cx="2244725" cy="98425"/>
            </a:xfrm>
            <a:prstGeom prst="rect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8"/>
            <p:cNvSpPr>
              <a:spLocks noChangeArrowheads="1"/>
            </p:cNvSpPr>
            <p:nvPr userDrawn="1"/>
          </p:nvSpPr>
          <p:spPr bwMode="auto">
            <a:xfrm>
              <a:off x="6384925" y="2519363"/>
              <a:ext cx="444500" cy="98425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>
            <a:grpSpLocks noChangeAspect="1"/>
          </p:cNvGrpSpPr>
          <p:nvPr userDrawn="1"/>
        </p:nvGrpSpPr>
        <p:grpSpPr bwMode="auto">
          <a:xfrm>
            <a:off x="9552699" y="605845"/>
            <a:ext cx="2114395" cy="687196"/>
            <a:chOff x="-166" y="657"/>
            <a:chExt cx="5926" cy="1926"/>
          </a:xfrm>
          <a:solidFill>
            <a:schemeClr val="bg1"/>
          </a:solidFill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5367" y="1187"/>
              <a:ext cx="393" cy="818"/>
            </a:xfrm>
            <a:custGeom>
              <a:avLst/>
              <a:gdLst>
                <a:gd name="T0" fmla="*/ 2250 w 2250"/>
                <a:gd name="T1" fmla="*/ 4035 h 4678"/>
                <a:gd name="T2" fmla="*/ 2250 w 2250"/>
                <a:gd name="T3" fmla="*/ 4576 h 4678"/>
                <a:gd name="T4" fmla="*/ 1881 w 2250"/>
                <a:gd name="T5" fmla="*/ 4649 h 4678"/>
                <a:gd name="T6" fmla="*/ 1524 w 2250"/>
                <a:gd name="T7" fmla="*/ 4678 h 4678"/>
                <a:gd name="T8" fmla="*/ 692 w 2250"/>
                <a:gd name="T9" fmla="*/ 4384 h 4678"/>
                <a:gd name="T10" fmla="*/ 407 w 2250"/>
                <a:gd name="T11" fmla="*/ 3438 h 4678"/>
                <a:gd name="T12" fmla="*/ 407 w 2250"/>
                <a:gd name="T13" fmla="*/ 1535 h 4678"/>
                <a:gd name="T14" fmla="*/ 0 w 2250"/>
                <a:gd name="T15" fmla="*/ 1535 h 4678"/>
                <a:gd name="T16" fmla="*/ 0 w 2250"/>
                <a:gd name="T17" fmla="*/ 1025 h 4678"/>
                <a:gd name="T18" fmla="*/ 407 w 2250"/>
                <a:gd name="T19" fmla="*/ 1025 h 4678"/>
                <a:gd name="T20" fmla="*/ 407 w 2250"/>
                <a:gd name="T21" fmla="*/ 0 h 4678"/>
                <a:gd name="T22" fmla="*/ 1011 w 2250"/>
                <a:gd name="T23" fmla="*/ 0 h 4678"/>
                <a:gd name="T24" fmla="*/ 1011 w 2250"/>
                <a:gd name="T25" fmla="*/ 1025 h 4678"/>
                <a:gd name="T26" fmla="*/ 2250 w 2250"/>
                <a:gd name="T27" fmla="*/ 1025 h 4678"/>
                <a:gd name="T28" fmla="*/ 2250 w 2250"/>
                <a:gd name="T29" fmla="*/ 1535 h 4678"/>
                <a:gd name="T30" fmla="*/ 1011 w 2250"/>
                <a:gd name="T31" fmla="*/ 1535 h 4678"/>
                <a:gd name="T32" fmla="*/ 1011 w 2250"/>
                <a:gd name="T33" fmla="*/ 3169 h 4678"/>
                <a:gd name="T34" fmla="*/ 1024 w 2250"/>
                <a:gd name="T35" fmla="*/ 3610 h 4678"/>
                <a:gd name="T36" fmla="*/ 1113 w 2250"/>
                <a:gd name="T37" fmla="*/ 3907 h 4678"/>
                <a:gd name="T38" fmla="*/ 1307 w 2250"/>
                <a:gd name="T39" fmla="*/ 4094 h 4678"/>
                <a:gd name="T40" fmla="*/ 1682 w 2250"/>
                <a:gd name="T41" fmla="*/ 4153 h 4678"/>
                <a:gd name="T42" fmla="*/ 1988 w 2250"/>
                <a:gd name="T43" fmla="*/ 4111 h 4678"/>
                <a:gd name="T44" fmla="*/ 2219 w 2250"/>
                <a:gd name="T45" fmla="*/ 4035 h 4678"/>
                <a:gd name="T46" fmla="*/ 2250 w 2250"/>
                <a:gd name="T47" fmla="*/ 4035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50" h="4678">
                  <a:moveTo>
                    <a:pt x="2250" y="4035"/>
                  </a:moveTo>
                  <a:cubicBezTo>
                    <a:pt x="2250" y="4576"/>
                    <a:pt x="2250" y="4576"/>
                    <a:pt x="2250" y="4576"/>
                  </a:cubicBezTo>
                  <a:cubicBezTo>
                    <a:pt x="2138" y="4606"/>
                    <a:pt x="2015" y="4631"/>
                    <a:pt x="1881" y="4649"/>
                  </a:cubicBezTo>
                  <a:cubicBezTo>
                    <a:pt x="1748" y="4669"/>
                    <a:pt x="1628" y="4678"/>
                    <a:pt x="1524" y="4678"/>
                  </a:cubicBezTo>
                  <a:cubicBezTo>
                    <a:pt x="1159" y="4678"/>
                    <a:pt x="881" y="4580"/>
                    <a:pt x="692" y="4384"/>
                  </a:cubicBezTo>
                  <a:cubicBezTo>
                    <a:pt x="500" y="4186"/>
                    <a:pt x="407" y="3872"/>
                    <a:pt x="407" y="3438"/>
                  </a:cubicBezTo>
                  <a:cubicBezTo>
                    <a:pt x="407" y="1535"/>
                    <a:pt x="407" y="1535"/>
                    <a:pt x="407" y="1535"/>
                  </a:cubicBezTo>
                  <a:cubicBezTo>
                    <a:pt x="0" y="1535"/>
                    <a:pt x="0" y="1535"/>
                    <a:pt x="0" y="1535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07" y="1025"/>
                    <a:pt x="407" y="1025"/>
                    <a:pt x="407" y="1025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1011" y="0"/>
                    <a:pt x="1011" y="0"/>
                    <a:pt x="1011" y="0"/>
                  </a:cubicBezTo>
                  <a:cubicBezTo>
                    <a:pt x="1011" y="1025"/>
                    <a:pt x="1011" y="1025"/>
                    <a:pt x="1011" y="1025"/>
                  </a:cubicBezTo>
                  <a:cubicBezTo>
                    <a:pt x="2250" y="1025"/>
                    <a:pt x="2250" y="1025"/>
                    <a:pt x="2250" y="1025"/>
                  </a:cubicBezTo>
                  <a:cubicBezTo>
                    <a:pt x="2250" y="1535"/>
                    <a:pt x="2250" y="1535"/>
                    <a:pt x="2250" y="1535"/>
                  </a:cubicBezTo>
                  <a:cubicBezTo>
                    <a:pt x="1011" y="1535"/>
                    <a:pt x="1011" y="1535"/>
                    <a:pt x="1011" y="1535"/>
                  </a:cubicBezTo>
                  <a:cubicBezTo>
                    <a:pt x="1011" y="3169"/>
                    <a:pt x="1011" y="3169"/>
                    <a:pt x="1011" y="3169"/>
                  </a:cubicBezTo>
                  <a:cubicBezTo>
                    <a:pt x="1011" y="3357"/>
                    <a:pt x="1016" y="3503"/>
                    <a:pt x="1024" y="3610"/>
                  </a:cubicBezTo>
                  <a:cubicBezTo>
                    <a:pt x="1032" y="3716"/>
                    <a:pt x="1062" y="3814"/>
                    <a:pt x="1113" y="3907"/>
                  </a:cubicBezTo>
                  <a:cubicBezTo>
                    <a:pt x="1161" y="3992"/>
                    <a:pt x="1225" y="4055"/>
                    <a:pt x="1307" y="4094"/>
                  </a:cubicBezTo>
                  <a:cubicBezTo>
                    <a:pt x="1388" y="4134"/>
                    <a:pt x="1515" y="4153"/>
                    <a:pt x="1682" y="4153"/>
                  </a:cubicBezTo>
                  <a:cubicBezTo>
                    <a:pt x="1779" y="4153"/>
                    <a:pt x="1883" y="4140"/>
                    <a:pt x="1988" y="4111"/>
                  </a:cubicBezTo>
                  <a:cubicBezTo>
                    <a:pt x="2095" y="4081"/>
                    <a:pt x="2173" y="4055"/>
                    <a:pt x="2219" y="4035"/>
                  </a:cubicBezTo>
                  <a:lnTo>
                    <a:pt x="2250" y="40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auto">
            <a:xfrm>
              <a:off x="4777" y="1350"/>
              <a:ext cx="569" cy="656"/>
            </a:xfrm>
            <a:custGeom>
              <a:avLst/>
              <a:gdLst>
                <a:gd name="T0" fmla="*/ 480 w 3253"/>
                <a:gd name="T1" fmla="*/ 515 h 3755"/>
                <a:gd name="T2" fmla="*/ 1742 w 3253"/>
                <a:gd name="T3" fmla="*/ 0 h 3755"/>
                <a:gd name="T4" fmla="*/ 2862 w 3253"/>
                <a:gd name="T5" fmla="*/ 424 h 3755"/>
                <a:gd name="T6" fmla="*/ 3253 w 3253"/>
                <a:gd name="T7" fmla="*/ 1627 h 3755"/>
                <a:gd name="T8" fmla="*/ 3253 w 3253"/>
                <a:gd name="T9" fmla="*/ 1955 h 3755"/>
                <a:gd name="T10" fmla="*/ 612 w 3253"/>
                <a:gd name="T11" fmla="*/ 1955 h 3755"/>
                <a:gd name="T12" fmla="*/ 712 w 3253"/>
                <a:gd name="T13" fmla="*/ 2527 h 3755"/>
                <a:gd name="T14" fmla="*/ 984 w 3253"/>
                <a:gd name="T15" fmla="*/ 2926 h 3755"/>
                <a:gd name="T16" fmla="*/ 1380 w 3253"/>
                <a:gd name="T17" fmla="*/ 3156 h 3755"/>
                <a:gd name="T18" fmla="*/ 1886 w 3253"/>
                <a:gd name="T19" fmla="*/ 3232 h 3755"/>
                <a:gd name="T20" fmla="*/ 2621 w 3253"/>
                <a:gd name="T21" fmla="*/ 3085 h 3755"/>
                <a:gd name="T22" fmla="*/ 3148 w 3253"/>
                <a:gd name="T23" fmla="*/ 2796 h 3755"/>
                <a:gd name="T24" fmla="*/ 3181 w 3253"/>
                <a:gd name="T25" fmla="*/ 2796 h 3755"/>
                <a:gd name="T26" fmla="*/ 3181 w 3253"/>
                <a:gd name="T27" fmla="*/ 3454 h 3755"/>
                <a:gd name="T28" fmla="*/ 2559 w 3253"/>
                <a:gd name="T29" fmla="*/ 3670 h 3755"/>
                <a:gd name="T30" fmla="*/ 1891 w 3253"/>
                <a:gd name="T31" fmla="*/ 3755 h 3755"/>
                <a:gd name="T32" fmla="*/ 500 w 3253"/>
                <a:gd name="T33" fmla="*/ 3274 h 3755"/>
                <a:gd name="T34" fmla="*/ 0 w 3253"/>
                <a:gd name="T35" fmla="*/ 1907 h 3755"/>
                <a:gd name="T36" fmla="*/ 480 w 3253"/>
                <a:gd name="T37" fmla="*/ 515 h 3755"/>
                <a:gd name="T38" fmla="*/ 2670 w 3253"/>
                <a:gd name="T39" fmla="*/ 1491 h 3755"/>
                <a:gd name="T40" fmla="*/ 2430 w 3253"/>
                <a:gd name="T41" fmla="*/ 755 h 3755"/>
                <a:gd name="T42" fmla="*/ 1713 w 3253"/>
                <a:gd name="T43" fmla="*/ 495 h 3755"/>
                <a:gd name="T44" fmla="*/ 939 w 3253"/>
                <a:gd name="T45" fmla="*/ 780 h 3755"/>
                <a:gd name="T46" fmla="*/ 612 w 3253"/>
                <a:gd name="T47" fmla="*/ 1491 h 3755"/>
                <a:gd name="T48" fmla="*/ 2670 w 3253"/>
                <a:gd name="T49" fmla="*/ 1491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3" h="3755">
                  <a:moveTo>
                    <a:pt x="480" y="515"/>
                  </a:moveTo>
                  <a:cubicBezTo>
                    <a:pt x="799" y="171"/>
                    <a:pt x="1221" y="0"/>
                    <a:pt x="1742" y="0"/>
                  </a:cubicBezTo>
                  <a:cubicBezTo>
                    <a:pt x="2226" y="0"/>
                    <a:pt x="2598" y="141"/>
                    <a:pt x="2862" y="424"/>
                  </a:cubicBezTo>
                  <a:cubicBezTo>
                    <a:pt x="3123" y="706"/>
                    <a:pt x="3253" y="1107"/>
                    <a:pt x="3253" y="1627"/>
                  </a:cubicBezTo>
                  <a:cubicBezTo>
                    <a:pt x="3253" y="1955"/>
                    <a:pt x="3253" y="1955"/>
                    <a:pt x="3253" y="1955"/>
                  </a:cubicBezTo>
                  <a:cubicBezTo>
                    <a:pt x="612" y="1955"/>
                    <a:pt x="612" y="1955"/>
                    <a:pt x="612" y="1955"/>
                  </a:cubicBezTo>
                  <a:cubicBezTo>
                    <a:pt x="612" y="2173"/>
                    <a:pt x="645" y="2364"/>
                    <a:pt x="712" y="2527"/>
                  </a:cubicBezTo>
                  <a:cubicBezTo>
                    <a:pt x="778" y="2689"/>
                    <a:pt x="869" y="2822"/>
                    <a:pt x="984" y="2926"/>
                  </a:cubicBezTo>
                  <a:cubicBezTo>
                    <a:pt x="1096" y="3028"/>
                    <a:pt x="1227" y="3105"/>
                    <a:pt x="1380" y="3156"/>
                  </a:cubicBezTo>
                  <a:cubicBezTo>
                    <a:pt x="1532" y="3205"/>
                    <a:pt x="1701" y="3232"/>
                    <a:pt x="1886" y="3232"/>
                  </a:cubicBezTo>
                  <a:cubicBezTo>
                    <a:pt x="2129" y="3232"/>
                    <a:pt x="2374" y="3182"/>
                    <a:pt x="2621" y="3085"/>
                  </a:cubicBezTo>
                  <a:cubicBezTo>
                    <a:pt x="2866" y="2986"/>
                    <a:pt x="3042" y="2891"/>
                    <a:pt x="3148" y="2796"/>
                  </a:cubicBezTo>
                  <a:cubicBezTo>
                    <a:pt x="3181" y="2796"/>
                    <a:pt x="3181" y="2796"/>
                    <a:pt x="3181" y="2796"/>
                  </a:cubicBezTo>
                  <a:cubicBezTo>
                    <a:pt x="3181" y="3454"/>
                    <a:pt x="3181" y="3454"/>
                    <a:pt x="3181" y="3454"/>
                  </a:cubicBezTo>
                  <a:cubicBezTo>
                    <a:pt x="2977" y="3539"/>
                    <a:pt x="2769" y="3612"/>
                    <a:pt x="2559" y="3670"/>
                  </a:cubicBezTo>
                  <a:cubicBezTo>
                    <a:pt x="2346" y="3727"/>
                    <a:pt x="2124" y="3755"/>
                    <a:pt x="1891" y="3755"/>
                  </a:cubicBezTo>
                  <a:cubicBezTo>
                    <a:pt x="1296" y="3755"/>
                    <a:pt x="832" y="3595"/>
                    <a:pt x="500" y="3274"/>
                  </a:cubicBezTo>
                  <a:cubicBezTo>
                    <a:pt x="166" y="2954"/>
                    <a:pt x="0" y="2498"/>
                    <a:pt x="0" y="1907"/>
                  </a:cubicBezTo>
                  <a:cubicBezTo>
                    <a:pt x="0" y="1323"/>
                    <a:pt x="159" y="859"/>
                    <a:pt x="480" y="515"/>
                  </a:cubicBezTo>
                  <a:close/>
                  <a:moveTo>
                    <a:pt x="2670" y="1491"/>
                  </a:moveTo>
                  <a:cubicBezTo>
                    <a:pt x="2669" y="1173"/>
                    <a:pt x="2588" y="928"/>
                    <a:pt x="2430" y="755"/>
                  </a:cubicBezTo>
                  <a:cubicBezTo>
                    <a:pt x="2274" y="581"/>
                    <a:pt x="2034" y="495"/>
                    <a:pt x="1713" y="495"/>
                  </a:cubicBezTo>
                  <a:cubicBezTo>
                    <a:pt x="1389" y="495"/>
                    <a:pt x="1130" y="590"/>
                    <a:pt x="939" y="780"/>
                  </a:cubicBezTo>
                  <a:cubicBezTo>
                    <a:pt x="747" y="969"/>
                    <a:pt x="638" y="1207"/>
                    <a:pt x="612" y="1491"/>
                  </a:cubicBezTo>
                  <a:lnTo>
                    <a:pt x="2670" y="1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4210" y="1350"/>
              <a:ext cx="524" cy="642"/>
            </a:xfrm>
            <a:custGeom>
              <a:avLst/>
              <a:gdLst>
                <a:gd name="T0" fmla="*/ 605 w 2995"/>
                <a:gd name="T1" fmla="*/ 497 h 3674"/>
                <a:gd name="T2" fmla="*/ 1188 w 2995"/>
                <a:gd name="T3" fmla="*/ 131 h 3674"/>
                <a:gd name="T4" fmla="*/ 1807 w 2995"/>
                <a:gd name="T5" fmla="*/ 0 h 3674"/>
                <a:gd name="T6" fmla="*/ 2691 w 2995"/>
                <a:gd name="T7" fmla="*/ 348 h 3674"/>
                <a:gd name="T8" fmla="*/ 2995 w 2995"/>
                <a:gd name="T9" fmla="*/ 1354 h 3674"/>
                <a:gd name="T10" fmla="*/ 2995 w 2995"/>
                <a:gd name="T11" fmla="*/ 3674 h 3674"/>
                <a:gd name="T12" fmla="*/ 2391 w 2995"/>
                <a:gd name="T13" fmla="*/ 3674 h 3674"/>
                <a:gd name="T14" fmla="*/ 2391 w 2995"/>
                <a:gd name="T15" fmla="*/ 1640 h 3674"/>
                <a:gd name="T16" fmla="*/ 2361 w 2995"/>
                <a:gd name="T17" fmla="*/ 1178 h 3674"/>
                <a:gd name="T18" fmla="*/ 2256 w 2995"/>
                <a:gd name="T19" fmla="*/ 841 h 3674"/>
                <a:gd name="T20" fmla="*/ 2026 w 2995"/>
                <a:gd name="T21" fmla="*/ 641 h 3674"/>
                <a:gd name="T22" fmla="*/ 1636 w 2995"/>
                <a:gd name="T23" fmla="*/ 575 h 3674"/>
                <a:gd name="T24" fmla="*/ 1121 w 2995"/>
                <a:gd name="T25" fmla="*/ 697 h 3674"/>
                <a:gd name="T26" fmla="*/ 605 w 2995"/>
                <a:gd name="T27" fmla="*/ 1007 h 3674"/>
                <a:gd name="T28" fmla="*/ 605 w 2995"/>
                <a:gd name="T29" fmla="*/ 3674 h 3674"/>
                <a:gd name="T30" fmla="*/ 0 w 2995"/>
                <a:gd name="T31" fmla="*/ 3674 h 3674"/>
                <a:gd name="T32" fmla="*/ 0 w 2995"/>
                <a:gd name="T33" fmla="*/ 95 h 3674"/>
                <a:gd name="T34" fmla="*/ 605 w 2995"/>
                <a:gd name="T35" fmla="*/ 95 h 3674"/>
                <a:gd name="T36" fmla="*/ 605 w 2995"/>
                <a:gd name="T37" fmla="*/ 497 h 3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5" h="3674">
                  <a:moveTo>
                    <a:pt x="605" y="497"/>
                  </a:moveTo>
                  <a:cubicBezTo>
                    <a:pt x="793" y="340"/>
                    <a:pt x="987" y="218"/>
                    <a:pt x="1188" y="131"/>
                  </a:cubicBezTo>
                  <a:cubicBezTo>
                    <a:pt x="1389" y="44"/>
                    <a:pt x="1595" y="0"/>
                    <a:pt x="1807" y="0"/>
                  </a:cubicBezTo>
                  <a:cubicBezTo>
                    <a:pt x="2193" y="0"/>
                    <a:pt x="2488" y="116"/>
                    <a:pt x="2691" y="348"/>
                  </a:cubicBezTo>
                  <a:cubicBezTo>
                    <a:pt x="2895" y="582"/>
                    <a:pt x="2995" y="916"/>
                    <a:pt x="2995" y="1354"/>
                  </a:cubicBezTo>
                  <a:cubicBezTo>
                    <a:pt x="2995" y="3674"/>
                    <a:pt x="2995" y="3674"/>
                    <a:pt x="2995" y="3674"/>
                  </a:cubicBezTo>
                  <a:cubicBezTo>
                    <a:pt x="2391" y="3674"/>
                    <a:pt x="2391" y="3674"/>
                    <a:pt x="2391" y="3674"/>
                  </a:cubicBezTo>
                  <a:cubicBezTo>
                    <a:pt x="2391" y="1640"/>
                    <a:pt x="2391" y="1640"/>
                    <a:pt x="2391" y="1640"/>
                  </a:cubicBezTo>
                  <a:cubicBezTo>
                    <a:pt x="2391" y="1476"/>
                    <a:pt x="2381" y="1323"/>
                    <a:pt x="2361" y="1178"/>
                  </a:cubicBezTo>
                  <a:cubicBezTo>
                    <a:pt x="2344" y="1035"/>
                    <a:pt x="2307" y="923"/>
                    <a:pt x="2256" y="841"/>
                  </a:cubicBezTo>
                  <a:cubicBezTo>
                    <a:pt x="2204" y="752"/>
                    <a:pt x="2126" y="684"/>
                    <a:pt x="2026" y="641"/>
                  </a:cubicBezTo>
                  <a:cubicBezTo>
                    <a:pt x="1925" y="597"/>
                    <a:pt x="1796" y="575"/>
                    <a:pt x="1636" y="575"/>
                  </a:cubicBezTo>
                  <a:cubicBezTo>
                    <a:pt x="1471" y="575"/>
                    <a:pt x="1298" y="617"/>
                    <a:pt x="1121" y="697"/>
                  </a:cubicBezTo>
                  <a:cubicBezTo>
                    <a:pt x="941" y="778"/>
                    <a:pt x="768" y="882"/>
                    <a:pt x="605" y="1007"/>
                  </a:cubicBezTo>
                  <a:cubicBezTo>
                    <a:pt x="605" y="3674"/>
                    <a:pt x="605" y="3674"/>
                    <a:pt x="605" y="3674"/>
                  </a:cubicBezTo>
                  <a:cubicBezTo>
                    <a:pt x="0" y="3674"/>
                    <a:pt x="0" y="3674"/>
                    <a:pt x="0" y="367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605" y="95"/>
                    <a:pt x="605" y="95"/>
                    <a:pt x="605" y="95"/>
                  </a:cubicBezTo>
                  <a:lnTo>
                    <a:pt x="605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3679" y="1361"/>
              <a:ext cx="455" cy="631"/>
            </a:xfrm>
            <a:custGeom>
              <a:avLst/>
              <a:gdLst>
                <a:gd name="T0" fmla="*/ 2604 w 2604"/>
                <a:gd name="T1" fmla="*/ 14 h 3609"/>
                <a:gd name="T2" fmla="*/ 2604 w 2604"/>
                <a:gd name="T3" fmla="*/ 1116 h 3609"/>
                <a:gd name="T4" fmla="*/ 2502 w 2604"/>
                <a:gd name="T5" fmla="*/ 1116 h 3609"/>
                <a:gd name="T6" fmla="*/ 2267 w 2604"/>
                <a:gd name="T7" fmla="*/ 1077 h 3609"/>
                <a:gd name="T8" fmla="*/ 1995 w 2604"/>
                <a:gd name="T9" fmla="*/ 1063 h 3609"/>
                <a:gd name="T10" fmla="*/ 1563 w 2604"/>
                <a:gd name="T11" fmla="*/ 1096 h 3609"/>
                <a:gd name="T12" fmla="*/ 1158 w 2604"/>
                <a:gd name="T13" fmla="*/ 1205 h 3609"/>
                <a:gd name="T14" fmla="*/ 1158 w 2604"/>
                <a:gd name="T15" fmla="*/ 3609 h 3609"/>
                <a:gd name="T16" fmla="*/ 0 w 2604"/>
                <a:gd name="T17" fmla="*/ 3609 h 3609"/>
                <a:gd name="T18" fmla="*/ 0 w 2604"/>
                <a:gd name="T19" fmla="*/ 15 h 3609"/>
                <a:gd name="T20" fmla="*/ 1158 w 2604"/>
                <a:gd name="T21" fmla="*/ 15 h 3609"/>
                <a:gd name="T22" fmla="*/ 1158 w 2604"/>
                <a:gd name="T23" fmla="*/ 545 h 3609"/>
                <a:gd name="T24" fmla="*/ 1817 w 2604"/>
                <a:gd name="T25" fmla="*/ 109 h 3609"/>
                <a:gd name="T26" fmla="*/ 2334 w 2604"/>
                <a:gd name="T27" fmla="*/ 0 h 3609"/>
                <a:gd name="T28" fmla="*/ 2471 w 2604"/>
                <a:gd name="T29" fmla="*/ 4 h 3609"/>
                <a:gd name="T30" fmla="*/ 2604 w 2604"/>
                <a:gd name="T31" fmla="*/ 14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04" h="3609">
                  <a:moveTo>
                    <a:pt x="2604" y="14"/>
                  </a:moveTo>
                  <a:cubicBezTo>
                    <a:pt x="2604" y="1116"/>
                    <a:pt x="2604" y="1116"/>
                    <a:pt x="2604" y="1116"/>
                  </a:cubicBezTo>
                  <a:cubicBezTo>
                    <a:pt x="2502" y="1116"/>
                    <a:pt x="2502" y="1116"/>
                    <a:pt x="2502" y="1116"/>
                  </a:cubicBezTo>
                  <a:cubicBezTo>
                    <a:pt x="2454" y="1098"/>
                    <a:pt x="2375" y="1085"/>
                    <a:pt x="2267" y="1077"/>
                  </a:cubicBezTo>
                  <a:cubicBezTo>
                    <a:pt x="2158" y="1068"/>
                    <a:pt x="2067" y="1063"/>
                    <a:pt x="1995" y="1063"/>
                  </a:cubicBezTo>
                  <a:cubicBezTo>
                    <a:pt x="1832" y="1063"/>
                    <a:pt x="1687" y="1075"/>
                    <a:pt x="1563" y="1096"/>
                  </a:cubicBezTo>
                  <a:cubicBezTo>
                    <a:pt x="1437" y="1118"/>
                    <a:pt x="1302" y="1152"/>
                    <a:pt x="1158" y="1205"/>
                  </a:cubicBezTo>
                  <a:cubicBezTo>
                    <a:pt x="1158" y="3609"/>
                    <a:pt x="1158" y="3609"/>
                    <a:pt x="1158" y="3609"/>
                  </a:cubicBezTo>
                  <a:cubicBezTo>
                    <a:pt x="0" y="3609"/>
                    <a:pt x="0" y="3609"/>
                    <a:pt x="0" y="360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58" y="15"/>
                    <a:pt x="1158" y="15"/>
                    <a:pt x="1158" y="15"/>
                  </a:cubicBezTo>
                  <a:cubicBezTo>
                    <a:pt x="1158" y="545"/>
                    <a:pt x="1158" y="545"/>
                    <a:pt x="1158" y="545"/>
                  </a:cubicBezTo>
                  <a:cubicBezTo>
                    <a:pt x="1411" y="326"/>
                    <a:pt x="1632" y="181"/>
                    <a:pt x="1817" y="109"/>
                  </a:cubicBezTo>
                  <a:cubicBezTo>
                    <a:pt x="2005" y="37"/>
                    <a:pt x="2176" y="0"/>
                    <a:pt x="2334" y="0"/>
                  </a:cubicBezTo>
                  <a:cubicBezTo>
                    <a:pt x="2374" y="0"/>
                    <a:pt x="2420" y="2"/>
                    <a:pt x="2471" y="4"/>
                  </a:cubicBezTo>
                  <a:cubicBezTo>
                    <a:pt x="2522" y="7"/>
                    <a:pt x="2566" y="10"/>
                    <a:pt x="260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2981" y="1344"/>
              <a:ext cx="627" cy="665"/>
            </a:xfrm>
            <a:custGeom>
              <a:avLst/>
              <a:gdLst>
                <a:gd name="T0" fmla="*/ 423 w 3586"/>
                <a:gd name="T1" fmla="*/ 1048 h 3800"/>
                <a:gd name="T2" fmla="*/ 318 w 3586"/>
                <a:gd name="T3" fmla="*/ 1048 h 3800"/>
                <a:gd name="T4" fmla="*/ 318 w 3586"/>
                <a:gd name="T5" fmla="*/ 179 h 3800"/>
                <a:gd name="T6" fmla="*/ 910 w 3586"/>
                <a:gd name="T7" fmla="*/ 66 h 3800"/>
                <a:gd name="T8" fmla="*/ 1733 w 3586"/>
                <a:gd name="T9" fmla="*/ 0 h 3800"/>
                <a:gd name="T10" fmla="*/ 3150 w 3586"/>
                <a:gd name="T11" fmla="*/ 303 h 3800"/>
                <a:gd name="T12" fmla="*/ 3586 w 3586"/>
                <a:gd name="T13" fmla="*/ 1254 h 3800"/>
                <a:gd name="T14" fmla="*/ 3586 w 3586"/>
                <a:gd name="T15" fmla="*/ 3704 h 3800"/>
                <a:gd name="T16" fmla="*/ 2444 w 3586"/>
                <a:gd name="T17" fmla="*/ 3704 h 3800"/>
                <a:gd name="T18" fmla="*/ 2444 w 3586"/>
                <a:gd name="T19" fmla="*/ 3323 h 3800"/>
                <a:gd name="T20" fmla="*/ 2214 w 3586"/>
                <a:gd name="T21" fmla="*/ 3494 h 3800"/>
                <a:gd name="T22" fmla="*/ 1954 w 3586"/>
                <a:gd name="T23" fmla="*/ 3650 h 3800"/>
                <a:gd name="T24" fmla="*/ 1603 w 3586"/>
                <a:gd name="T25" fmla="*/ 3764 h 3800"/>
                <a:gd name="T26" fmla="*/ 1203 w 3586"/>
                <a:gd name="T27" fmla="*/ 3800 h 3800"/>
                <a:gd name="T28" fmla="*/ 346 w 3586"/>
                <a:gd name="T29" fmla="*/ 3482 h 3800"/>
                <a:gd name="T30" fmla="*/ 0 w 3586"/>
                <a:gd name="T31" fmla="*/ 2671 h 3800"/>
                <a:gd name="T32" fmla="*/ 176 w 3586"/>
                <a:gd name="T33" fmla="*/ 2026 h 3800"/>
                <a:gd name="T34" fmla="*/ 676 w 3586"/>
                <a:gd name="T35" fmla="*/ 1631 h 3800"/>
                <a:gd name="T36" fmla="*/ 1468 w 3586"/>
                <a:gd name="T37" fmla="*/ 1425 h 3800"/>
                <a:gd name="T38" fmla="*/ 2449 w 3586"/>
                <a:gd name="T39" fmla="*/ 1336 h 3800"/>
                <a:gd name="T40" fmla="*/ 2449 w 3586"/>
                <a:gd name="T41" fmla="*/ 1317 h 3800"/>
                <a:gd name="T42" fmla="*/ 2207 w 3586"/>
                <a:gd name="T43" fmla="*/ 903 h 3800"/>
                <a:gd name="T44" fmla="*/ 1493 w 3586"/>
                <a:gd name="T45" fmla="*/ 790 h 3800"/>
                <a:gd name="T46" fmla="*/ 886 w 3586"/>
                <a:gd name="T47" fmla="*/ 892 h 3800"/>
                <a:gd name="T48" fmla="*/ 423 w 3586"/>
                <a:gd name="T49" fmla="*/ 1048 h 3800"/>
                <a:gd name="T50" fmla="*/ 2444 w 3586"/>
                <a:gd name="T51" fmla="*/ 2763 h 3800"/>
                <a:gd name="T52" fmla="*/ 2444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3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5 w 3586"/>
                <a:gd name="T67" fmla="*/ 2987 h 3800"/>
                <a:gd name="T68" fmla="*/ 1784 w 3586"/>
                <a:gd name="T69" fmla="*/ 3018 h 3800"/>
                <a:gd name="T70" fmla="*/ 2133 w 3586"/>
                <a:gd name="T71" fmla="*/ 2947 h 3800"/>
                <a:gd name="T72" fmla="*/ 2444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423" y="1048"/>
                  </a:move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5" y="23"/>
                    <a:pt x="1458" y="0"/>
                    <a:pt x="1733" y="0"/>
                  </a:cubicBezTo>
                  <a:cubicBezTo>
                    <a:pt x="2388" y="0"/>
                    <a:pt x="2860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4" y="3704"/>
                    <a:pt x="2444" y="3704"/>
                    <a:pt x="2444" y="3704"/>
                  </a:cubicBezTo>
                  <a:cubicBezTo>
                    <a:pt x="2444" y="3323"/>
                    <a:pt x="2444" y="3323"/>
                    <a:pt x="2444" y="3323"/>
                  </a:cubicBezTo>
                  <a:cubicBezTo>
                    <a:pt x="2381" y="3370"/>
                    <a:pt x="2304" y="3426"/>
                    <a:pt x="2214" y="3494"/>
                  </a:cubicBezTo>
                  <a:cubicBezTo>
                    <a:pt x="2121" y="3560"/>
                    <a:pt x="2034" y="3612"/>
                    <a:pt x="1954" y="3650"/>
                  </a:cubicBezTo>
                  <a:cubicBezTo>
                    <a:pt x="1842" y="3701"/>
                    <a:pt x="1723" y="3739"/>
                    <a:pt x="1603" y="3764"/>
                  </a:cubicBezTo>
                  <a:cubicBezTo>
                    <a:pt x="1481" y="3788"/>
                    <a:pt x="1348" y="3800"/>
                    <a:pt x="1203" y="3800"/>
                  </a:cubicBezTo>
                  <a:cubicBezTo>
                    <a:pt x="862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61" y="1728"/>
                    <a:pt x="676" y="1631"/>
                  </a:cubicBezTo>
                  <a:cubicBezTo>
                    <a:pt x="889" y="1535"/>
                    <a:pt x="1152" y="1466"/>
                    <a:pt x="1468" y="1425"/>
                  </a:cubicBezTo>
                  <a:cubicBezTo>
                    <a:pt x="1784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6" y="828"/>
                    <a:pt x="1807" y="790"/>
                    <a:pt x="1493" y="790"/>
                  </a:cubicBezTo>
                  <a:cubicBezTo>
                    <a:pt x="1304" y="790"/>
                    <a:pt x="1101" y="823"/>
                    <a:pt x="886" y="892"/>
                  </a:cubicBezTo>
                  <a:cubicBezTo>
                    <a:pt x="672" y="959"/>
                    <a:pt x="517" y="1012"/>
                    <a:pt x="423" y="1048"/>
                  </a:cubicBezTo>
                  <a:close/>
                  <a:moveTo>
                    <a:pt x="2444" y="2763"/>
                  </a:moveTo>
                  <a:cubicBezTo>
                    <a:pt x="2444" y="2014"/>
                    <a:pt x="2444" y="2014"/>
                    <a:pt x="2444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9" y="2090"/>
                    <a:pt x="1621" y="2116"/>
                    <a:pt x="1527" y="2146"/>
                  </a:cubicBezTo>
                  <a:cubicBezTo>
                    <a:pt x="1414" y="2182"/>
                    <a:pt x="1325" y="2235"/>
                    <a:pt x="1264" y="2304"/>
                  </a:cubicBezTo>
                  <a:cubicBezTo>
                    <a:pt x="1205" y="2373"/>
                    <a:pt x="1173" y="2463"/>
                    <a:pt x="1173" y="2577"/>
                  </a:cubicBezTo>
                  <a:cubicBezTo>
                    <a:pt x="1173" y="2651"/>
                    <a:pt x="1180" y="2712"/>
                    <a:pt x="1193" y="2760"/>
                  </a:cubicBezTo>
                  <a:cubicBezTo>
                    <a:pt x="1206" y="2806"/>
                    <a:pt x="1238" y="2850"/>
                    <a:pt x="1289" y="2893"/>
                  </a:cubicBezTo>
                  <a:cubicBezTo>
                    <a:pt x="1338" y="2936"/>
                    <a:pt x="1396" y="2967"/>
                    <a:pt x="1465" y="2987"/>
                  </a:cubicBezTo>
                  <a:cubicBezTo>
                    <a:pt x="1532" y="3008"/>
                    <a:pt x="1638" y="3018"/>
                    <a:pt x="1784" y="3018"/>
                  </a:cubicBezTo>
                  <a:cubicBezTo>
                    <a:pt x="1898" y="3018"/>
                    <a:pt x="2014" y="2995"/>
                    <a:pt x="2133" y="2947"/>
                  </a:cubicBezTo>
                  <a:cubicBezTo>
                    <a:pt x="2250" y="2901"/>
                    <a:pt x="2354" y="2839"/>
                    <a:pt x="2444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2307" y="1344"/>
              <a:ext cx="627" cy="665"/>
            </a:xfrm>
            <a:custGeom>
              <a:avLst/>
              <a:gdLst>
                <a:gd name="T0" fmla="*/ 1491 w 3586"/>
                <a:gd name="T1" fmla="*/ 790 h 3800"/>
                <a:gd name="T2" fmla="*/ 886 w 3586"/>
                <a:gd name="T3" fmla="*/ 892 h 3800"/>
                <a:gd name="T4" fmla="*/ 423 w 3586"/>
                <a:gd name="T5" fmla="*/ 1048 h 3800"/>
                <a:gd name="T6" fmla="*/ 318 w 3586"/>
                <a:gd name="T7" fmla="*/ 1048 h 3800"/>
                <a:gd name="T8" fmla="*/ 318 w 3586"/>
                <a:gd name="T9" fmla="*/ 179 h 3800"/>
                <a:gd name="T10" fmla="*/ 910 w 3586"/>
                <a:gd name="T11" fmla="*/ 66 h 3800"/>
                <a:gd name="T12" fmla="*/ 1733 w 3586"/>
                <a:gd name="T13" fmla="*/ 0 h 3800"/>
                <a:gd name="T14" fmla="*/ 3150 w 3586"/>
                <a:gd name="T15" fmla="*/ 303 h 3800"/>
                <a:gd name="T16" fmla="*/ 3586 w 3586"/>
                <a:gd name="T17" fmla="*/ 1254 h 3800"/>
                <a:gd name="T18" fmla="*/ 3586 w 3586"/>
                <a:gd name="T19" fmla="*/ 3704 h 3800"/>
                <a:gd name="T20" fmla="*/ 2442 w 3586"/>
                <a:gd name="T21" fmla="*/ 3704 h 3800"/>
                <a:gd name="T22" fmla="*/ 2442 w 3586"/>
                <a:gd name="T23" fmla="*/ 3323 h 3800"/>
                <a:gd name="T24" fmla="*/ 2212 w 3586"/>
                <a:gd name="T25" fmla="*/ 3494 h 3800"/>
                <a:gd name="T26" fmla="*/ 1954 w 3586"/>
                <a:gd name="T27" fmla="*/ 3650 h 3800"/>
                <a:gd name="T28" fmla="*/ 1601 w 3586"/>
                <a:gd name="T29" fmla="*/ 3764 h 3800"/>
                <a:gd name="T30" fmla="*/ 1202 w 3586"/>
                <a:gd name="T31" fmla="*/ 3800 h 3800"/>
                <a:gd name="T32" fmla="*/ 346 w 3586"/>
                <a:gd name="T33" fmla="*/ 3482 h 3800"/>
                <a:gd name="T34" fmla="*/ 0 w 3586"/>
                <a:gd name="T35" fmla="*/ 2671 h 3800"/>
                <a:gd name="T36" fmla="*/ 176 w 3586"/>
                <a:gd name="T37" fmla="*/ 2026 h 3800"/>
                <a:gd name="T38" fmla="*/ 675 w 3586"/>
                <a:gd name="T39" fmla="*/ 1631 h 3800"/>
                <a:gd name="T40" fmla="*/ 1468 w 3586"/>
                <a:gd name="T41" fmla="*/ 1425 h 3800"/>
                <a:gd name="T42" fmla="*/ 2449 w 3586"/>
                <a:gd name="T43" fmla="*/ 1336 h 3800"/>
                <a:gd name="T44" fmla="*/ 2449 w 3586"/>
                <a:gd name="T45" fmla="*/ 1317 h 3800"/>
                <a:gd name="T46" fmla="*/ 2207 w 3586"/>
                <a:gd name="T47" fmla="*/ 903 h 3800"/>
                <a:gd name="T48" fmla="*/ 1491 w 3586"/>
                <a:gd name="T49" fmla="*/ 790 h 3800"/>
                <a:gd name="T50" fmla="*/ 2442 w 3586"/>
                <a:gd name="T51" fmla="*/ 2763 h 3800"/>
                <a:gd name="T52" fmla="*/ 2442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4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3 w 3586"/>
                <a:gd name="T67" fmla="*/ 2987 h 3800"/>
                <a:gd name="T68" fmla="*/ 1783 w 3586"/>
                <a:gd name="T69" fmla="*/ 3018 h 3800"/>
                <a:gd name="T70" fmla="*/ 2131 w 3586"/>
                <a:gd name="T71" fmla="*/ 2947 h 3800"/>
                <a:gd name="T72" fmla="*/ 2442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1491" y="790"/>
                  </a:moveTo>
                  <a:cubicBezTo>
                    <a:pt x="1302" y="790"/>
                    <a:pt x="1101" y="823"/>
                    <a:pt x="886" y="892"/>
                  </a:cubicBezTo>
                  <a:cubicBezTo>
                    <a:pt x="670" y="959"/>
                    <a:pt x="517" y="1012"/>
                    <a:pt x="423" y="1048"/>
                  </a:cubicBez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3" y="23"/>
                    <a:pt x="1458" y="0"/>
                    <a:pt x="1733" y="0"/>
                  </a:cubicBezTo>
                  <a:cubicBezTo>
                    <a:pt x="2387" y="0"/>
                    <a:pt x="2859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2" y="3704"/>
                    <a:pt x="2442" y="3704"/>
                    <a:pt x="2442" y="3704"/>
                  </a:cubicBezTo>
                  <a:cubicBezTo>
                    <a:pt x="2442" y="3323"/>
                    <a:pt x="2442" y="3323"/>
                    <a:pt x="2442" y="3323"/>
                  </a:cubicBezTo>
                  <a:cubicBezTo>
                    <a:pt x="2380" y="3370"/>
                    <a:pt x="2304" y="3426"/>
                    <a:pt x="2212" y="3494"/>
                  </a:cubicBezTo>
                  <a:cubicBezTo>
                    <a:pt x="2120" y="3560"/>
                    <a:pt x="2034" y="3612"/>
                    <a:pt x="1954" y="3650"/>
                  </a:cubicBezTo>
                  <a:cubicBezTo>
                    <a:pt x="1840" y="3701"/>
                    <a:pt x="1723" y="3739"/>
                    <a:pt x="1601" y="3764"/>
                  </a:cubicBezTo>
                  <a:cubicBezTo>
                    <a:pt x="1480" y="3788"/>
                    <a:pt x="1348" y="3800"/>
                    <a:pt x="1202" y="3800"/>
                  </a:cubicBezTo>
                  <a:cubicBezTo>
                    <a:pt x="861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59" y="1728"/>
                    <a:pt x="675" y="1631"/>
                  </a:cubicBezTo>
                  <a:cubicBezTo>
                    <a:pt x="887" y="1535"/>
                    <a:pt x="1152" y="1466"/>
                    <a:pt x="1468" y="1425"/>
                  </a:cubicBezTo>
                  <a:cubicBezTo>
                    <a:pt x="1783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4" y="828"/>
                    <a:pt x="1807" y="790"/>
                    <a:pt x="1491" y="790"/>
                  </a:cubicBezTo>
                  <a:close/>
                  <a:moveTo>
                    <a:pt x="2442" y="2763"/>
                  </a:moveTo>
                  <a:cubicBezTo>
                    <a:pt x="2442" y="2014"/>
                    <a:pt x="2442" y="2014"/>
                    <a:pt x="2442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8" y="2090"/>
                    <a:pt x="1621" y="2116"/>
                    <a:pt x="1527" y="2146"/>
                  </a:cubicBezTo>
                  <a:cubicBezTo>
                    <a:pt x="1412" y="2182"/>
                    <a:pt x="1325" y="2235"/>
                    <a:pt x="1264" y="2304"/>
                  </a:cubicBezTo>
                  <a:cubicBezTo>
                    <a:pt x="1203" y="2373"/>
                    <a:pt x="1174" y="2463"/>
                    <a:pt x="1174" y="2577"/>
                  </a:cubicBezTo>
                  <a:cubicBezTo>
                    <a:pt x="1174" y="2651"/>
                    <a:pt x="1180" y="2712"/>
                    <a:pt x="1193" y="2760"/>
                  </a:cubicBezTo>
                  <a:cubicBezTo>
                    <a:pt x="1205" y="2806"/>
                    <a:pt x="1238" y="2850"/>
                    <a:pt x="1289" y="2893"/>
                  </a:cubicBezTo>
                  <a:cubicBezTo>
                    <a:pt x="1337" y="2936"/>
                    <a:pt x="1396" y="2967"/>
                    <a:pt x="1463" y="2987"/>
                  </a:cubicBezTo>
                  <a:cubicBezTo>
                    <a:pt x="1532" y="3008"/>
                    <a:pt x="1638" y="3018"/>
                    <a:pt x="1783" y="3018"/>
                  </a:cubicBezTo>
                  <a:cubicBezTo>
                    <a:pt x="1898" y="3018"/>
                    <a:pt x="2013" y="2995"/>
                    <a:pt x="2131" y="2947"/>
                  </a:cubicBezTo>
                  <a:cubicBezTo>
                    <a:pt x="2250" y="2901"/>
                    <a:pt x="2354" y="2839"/>
                    <a:pt x="2442" y="27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-166" y="657"/>
              <a:ext cx="2504" cy="1926"/>
            </a:xfrm>
            <a:custGeom>
              <a:avLst/>
              <a:gdLst>
                <a:gd name="T0" fmla="*/ 9239 w 14324"/>
                <a:gd name="T1" fmla="*/ 915 h 11013"/>
                <a:gd name="T2" fmla="*/ 3968 w 14324"/>
                <a:gd name="T3" fmla="*/ 232 h 11013"/>
                <a:gd name="T4" fmla="*/ 3969 w 14324"/>
                <a:gd name="T5" fmla="*/ 234 h 11013"/>
                <a:gd name="T6" fmla="*/ 8294 w 14324"/>
                <a:gd name="T7" fmla="*/ 800 h 11013"/>
                <a:gd name="T8" fmla="*/ 10916 w 14324"/>
                <a:gd name="T9" fmla="*/ 2561 h 11013"/>
                <a:gd name="T10" fmla="*/ 4631 w 14324"/>
                <a:gd name="T11" fmla="*/ 949 h 11013"/>
                <a:gd name="T12" fmla="*/ 5034 w 14324"/>
                <a:gd name="T13" fmla="*/ 1728 h 11013"/>
                <a:gd name="T14" fmla="*/ 1529 w 14324"/>
                <a:gd name="T15" fmla="*/ 3667 h 11013"/>
                <a:gd name="T16" fmla="*/ 5085 w 14324"/>
                <a:gd name="T17" fmla="*/ 10098 h 11013"/>
                <a:gd name="T18" fmla="*/ 10355 w 14324"/>
                <a:gd name="T19" fmla="*/ 10781 h 11013"/>
                <a:gd name="T20" fmla="*/ 10355 w 14324"/>
                <a:gd name="T21" fmla="*/ 10779 h 11013"/>
                <a:gd name="T22" fmla="*/ 6028 w 14324"/>
                <a:gd name="T23" fmla="*/ 10213 h 11013"/>
                <a:gd name="T24" fmla="*/ 3487 w 14324"/>
                <a:gd name="T25" fmla="*/ 8470 h 11013"/>
                <a:gd name="T26" fmla="*/ 9649 w 14324"/>
                <a:gd name="T27" fmla="*/ 10235 h 11013"/>
                <a:gd name="T28" fmla="*/ 9139 w 14324"/>
                <a:gd name="T29" fmla="*/ 9323 h 11013"/>
                <a:gd name="T30" fmla="*/ 12794 w 14324"/>
                <a:gd name="T31" fmla="*/ 7347 h 11013"/>
                <a:gd name="T32" fmla="*/ 9239 w 14324"/>
                <a:gd name="T33" fmla="*/ 915 h 11013"/>
                <a:gd name="T34" fmla="*/ 8989 w 14324"/>
                <a:gd name="T35" fmla="*/ 9152 h 11013"/>
                <a:gd name="T36" fmla="*/ 8398 w 14324"/>
                <a:gd name="T37" fmla="*/ 8001 h 11013"/>
                <a:gd name="T38" fmla="*/ 10169 w 14324"/>
                <a:gd name="T39" fmla="*/ 8001 h 11013"/>
                <a:gd name="T40" fmla="*/ 8989 w 14324"/>
                <a:gd name="T41" fmla="*/ 9152 h 11013"/>
                <a:gd name="T42" fmla="*/ 11293 w 14324"/>
                <a:gd name="T43" fmla="*/ 6150 h 11013"/>
                <a:gd name="T44" fmla="*/ 10950 w 14324"/>
                <a:gd name="T45" fmla="*/ 6535 h 11013"/>
                <a:gd name="T46" fmla="*/ 9529 w 14324"/>
                <a:gd name="T47" fmla="*/ 7437 h 11013"/>
                <a:gd name="T48" fmla="*/ 8355 w 14324"/>
                <a:gd name="T49" fmla="*/ 7822 h 11013"/>
                <a:gd name="T50" fmla="*/ 8347 w 14324"/>
                <a:gd name="T51" fmla="*/ 7824 h 11013"/>
                <a:gd name="T52" fmla="*/ 8303 w 14324"/>
                <a:gd name="T53" fmla="*/ 7834 h 11013"/>
                <a:gd name="T54" fmla="*/ 7822 w 14324"/>
                <a:gd name="T55" fmla="*/ 6950 h 11013"/>
                <a:gd name="T56" fmla="*/ 3418 w 14324"/>
                <a:gd name="T57" fmla="*/ 8235 h 11013"/>
                <a:gd name="T58" fmla="*/ 3262 w 14324"/>
                <a:gd name="T59" fmla="*/ 8281 h 11013"/>
                <a:gd name="T60" fmla="*/ 3237 w 14324"/>
                <a:gd name="T61" fmla="*/ 8248 h 11013"/>
                <a:gd name="T62" fmla="*/ 3043 w 14324"/>
                <a:gd name="T63" fmla="*/ 4863 h 11013"/>
                <a:gd name="T64" fmla="*/ 4725 w 14324"/>
                <a:gd name="T65" fmla="*/ 3604 h 11013"/>
                <a:gd name="T66" fmla="*/ 5852 w 14324"/>
                <a:gd name="T67" fmla="*/ 3235 h 11013"/>
                <a:gd name="T68" fmla="*/ 5895 w 14324"/>
                <a:gd name="T69" fmla="*/ 3227 h 11013"/>
                <a:gd name="T70" fmla="*/ 6430 w 14324"/>
                <a:gd name="T71" fmla="*/ 4154 h 11013"/>
                <a:gd name="T72" fmla="*/ 10977 w 14324"/>
                <a:gd name="T73" fmla="*/ 2761 h 11013"/>
                <a:gd name="T74" fmla="*/ 11076 w 14324"/>
                <a:gd name="T75" fmla="*/ 2732 h 11013"/>
                <a:gd name="T76" fmla="*/ 11100 w 14324"/>
                <a:gd name="T77" fmla="*/ 2766 h 11013"/>
                <a:gd name="T78" fmla="*/ 11293 w 14324"/>
                <a:gd name="T79" fmla="*/ 6150 h 1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24" h="11013">
                  <a:moveTo>
                    <a:pt x="9239" y="915"/>
                  </a:moveTo>
                  <a:cubicBezTo>
                    <a:pt x="7498" y="209"/>
                    <a:pt x="5612" y="0"/>
                    <a:pt x="3968" y="232"/>
                  </a:cubicBezTo>
                  <a:cubicBezTo>
                    <a:pt x="3969" y="234"/>
                    <a:pt x="3969" y="234"/>
                    <a:pt x="3969" y="234"/>
                  </a:cubicBezTo>
                  <a:cubicBezTo>
                    <a:pt x="5130" y="74"/>
                    <a:pt x="6866" y="222"/>
                    <a:pt x="8294" y="800"/>
                  </a:cubicBezTo>
                  <a:cubicBezTo>
                    <a:pt x="9384" y="1242"/>
                    <a:pt x="10248" y="1855"/>
                    <a:pt x="10916" y="2561"/>
                  </a:cubicBezTo>
                  <a:cubicBezTo>
                    <a:pt x="4631" y="949"/>
                    <a:pt x="4631" y="949"/>
                    <a:pt x="4631" y="949"/>
                  </a:cubicBezTo>
                  <a:cubicBezTo>
                    <a:pt x="5034" y="1728"/>
                    <a:pt x="5034" y="1728"/>
                    <a:pt x="5034" y="1728"/>
                  </a:cubicBezTo>
                  <a:cubicBezTo>
                    <a:pt x="3491" y="1995"/>
                    <a:pt x="2258" y="2650"/>
                    <a:pt x="1529" y="3667"/>
                  </a:cubicBezTo>
                  <a:cubicBezTo>
                    <a:pt x="0" y="5803"/>
                    <a:pt x="1591" y="8683"/>
                    <a:pt x="5085" y="10098"/>
                  </a:cubicBezTo>
                  <a:cubicBezTo>
                    <a:pt x="6826" y="10804"/>
                    <a:pt x="8712" y="11013"/>
                    <a:pt x="10355" y="10781"/>
                  </a:cubicBezTo>
                  <a:cubicBezTo>
                    <a:pt x="10355" y="10779"/>
                    <a:pt x="10355" y="10779"/>
                    <a:pt x="10355" y="10779"/>
                  </a:cubicBezTo>
                  <a:cubicBezTo>
                    <a:pt x="9195" y="10939"/>
                    <a:pt x="7458" y="10791"/>
                    <a:pt x="6028" y="10213"/>
                  </a:cubicBezTo>
                  <a:cubicBezTo>
                    <a:pt x="4940" y="9772"/>
                    <a:pt x="4075" y="9158"/>
                    <a:pt x="3487" y="8470"/>
                  </a:cubicBezTo>
                  <a:cubicBezTo>
                    <a:pt x="9649" y="10235"/>
                    <a:pt x="9649" y="10235"/>
                    <a:pt x="9649" y="10235"/>
                  </a:cubicBezTo>
                  <a:cubicBezTo>
                    <a:pt x="9139" y="9323"/>
                    <a:pt x="9139" y="9323"/>
                    <a:pt x="9139" y="9323"/>
                  </a:cubicBezTo>
                  <a:cubicBezTo>
                    <a:pt x="10682" y="9056"/>
                    <a:pt x="12066" y="8363"/>
                    <a:pt x="12794" y="7347"/>
                  </a:cubicBezTo>
                  <a:cubicBezTo>
                    <a:pt x="14324" y="5210"/>
                    <a:pt x="12733" y="2330"/>
                    <a:pt x="9239" y="915"/>
                  </a:cubicBezTo>
                  <a:close/>
                  <a:moveTo>
                    <a:pt x="8989" y="9152"/>
                  </a:moveTo>
                  <a:cubicBezTo>
                    <a:pt x="8398" y="8001"/>
                    <a:pt x="8398" y="8001"/>
                    <a:pt x="8398" y="8001"/>
                  </a:cubicBezTo>
                  <a:cubicBezTo>
                    <a:pt x="10169" y="8001"/>
                    <a:pt x="10169" y="8001"/>
                    <a:pt x="10169" y="8001"/>
                  </a:cubicBezTo>
                  <a:lnTo>
                    <a:pt x="8989" y="9152"/>
                  </a:lnTo>
                  <a:close/>
                  <a:moveTo>
                    <a:pt x="11293" y="6150"/>
                  </a:moveTo>
                  <a:cubicBezTo>
                    <a:pt x="11201" y="6277"/>
                    <a:pt x="11085" y="6407"/>
                    <a:pt x="10950" y="6535"/>
                  </a:cubicBezTo>
                  <a:cubicBezTo>
                    <a:pt x="10580" y="6905"/>
                    <a:pt x="10101" y="7210"/>
                    <a:pt x="9529" y="7437"/>
                  </a:cubicBezTo>
                  <a:cubicBezTo>
                    <a:pt x="9149" y="7603"/>
                    <a:pt x="8742" y="7736"/>
                    <a:pt x="8355" y="7822"/>
                  </a:cubicBezTo>
                  <a:cubicBezTo>
                    <a:pt x="8352" y="7822"/>
                    <a:pt x="8350" y="7824"/>
                    <a:pt x="8347" y="7824"/>
                  </a:cubicBezTo>
                  <a:cubicBezTo>
                    <a:pt x="8303" y="7834"/>
                    <a:pt x="8303" y="7834"/>
                    <a:pt x="8303" y="7834"/>
                  </a:cubicBezTo>
                  <a:cubicBezTo>
                    <a:pt x="7822" y="6950"/>
                    <a:pt x="7822" y="6950"/>
                    <a:pt x="7822" y="6950"/>
                  </a:cubicBezTo>
                  <a:cubicBezTo>
                    <a:pt x="3418" y="8235"/>
                    <a:pt x="3418" y="8235"/>
                    <a:pt x="3418" y="8235"/>
                  </a:cubicBezTo>
                  <a:cubicBezTo>
                    <a:pt x="3262" y="8281"/>
                    <a:pt x="3262" y="8281"/>
                    <a:pt x="3262" y="8281"/>
                  </a:cubicBezTo>
                  <a:cubicBezTo>
                    <a:pt x="3237" y="8248"/>
                    <a:pt x="3237" y="8248"/>
                    <a:pt x="3237" y="8248"/>
                  </a:cubicBezTo>
                  <a:cubicBezTo>
                    <a:pt x="2394" y="7103"/>
                    <a:pt x="2324" y="5869"/>
                    <a:pt x="3043" y="4863"/>
                  </a:cubicBezTo>
                  <a:cubicBezTo>
                    <a:pt x="3418" y="4340"/>
                    <a:pt x="4001" y="3904"/>
                    <a:pt x="4725" y="3604"/>
                  </a:cubicBezTo>
                  <a:cubicBezTo>
                    <a:pt x="5085" y="3444"/>
                    <a:pt x="5464" y="3321"/>
                    <a:pt x="5852" y="3235"/>
                  </a:cubicBezTo>
                  <a:cubicBezTo>
                    <a:pt x="5895" y="3227"/>
                    <a:pt x="5895" y="3227"/>
                    <a:pt x="5895" y="3227"/>
                  </a:cubicBezTo>
                  <a:cubicBezTo>
                    <a:pt x="6430" y="4154"/>
                    <a:pt x="6430" y="4154"/>
                    <a:pt x="6430" y="4154"/>
                  </a:cubicBezTo>
                  <a:cubicBezTo>
                    <a:pt x="10977" y="2761"/>
                    <a:pt x="10977" y="2761"/>
                    <a:pt x="10977" y="2761"/>
                  </a:cubicBezTo>
                  <a:cubicBezTo>
                    <a:pt x="11076" y="2732"/>
                    <a:pt x="11076" y="2732"/>
                    <a:pt x="11076" y="2732"/>
                  </a:cubicBezTo>
                  <a:cubicBezTo>
                    <a:pt x="11100" y="2766"/>
                    <a:pt x="11100" y="2766"/>
                    <a:pt x="11100" y="2766"/>
                  </a:cubicBezTo>
                  <a:cubicBezTo>
                    <a:pt x="11943" y="3912"/>
                    <a:pt x="12012" y="5144"/>
                    <a:pt x="11293" y="6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6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AE4D9-2D3D-0644-9778-C574DBB3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C259D-77ED-0247-9886-E4337EC26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A38D5-3E65-9246-B1FC-D0F7AA6A1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2596D-B79F-2645-9B85-2C5A1BF75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61EC38-2C81-8842-B561-012192BB15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82DFF-3B58-274F-938C-BB3429300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055D94-085A-F64D-8BFB-837DABF2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29EB5-17C6-A748-8506-0DF2C5DC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11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srgbClr val="8A8C8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srgbClr val="8A8C8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aarnet.edu.au </a:t>
            </a:r>
            <a:r>
              <a:rPr lang="en-AU" dirty="0">
                <a:solidFill>
                  <a:srgbClr val="F7941E"/>
                </a:solidFill>
              </a:rPr>
              <a:t>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3889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7634" y="490515"/>
            <a:ext cx="9052020" cy="783804"/>
          </a:xfrm>
        </p:spPr>
        <p:txBody>
          <a:bodyPr wrap="square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3733" b="0" cap="all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Subtitle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10785849" y="6234167"/>
            <a:ext cx="882385" cy="288000"/>
            <a:chOff x="8231188" y="4478338"/>
            <a:chExt cx="457201" cy="149225"/>
          </a:xfrm>
        </p:grpSpPr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8658226" y="4519613"/>
              <a:ext cx="30163" cy="63500"/>
            </a:xfrm>
            <a:custGeom>
              <a:avLst/>
              <a:gdLst>
                <a:gd name="T0" fmla="*/ 70 w 70"/>
                <a:gd name="T1" fmla="*/ 125 h 145"/>
                <a:gd name="T2" fmla="*/ 70 w 70"/>
                <a:gd name="T3" fmla="*/ 142 h 145"/>
                <a:gd name="T4" fmla="*/ 59 w 70"/>
                <a:gd name="T5" fmla="*/ 144 h 145"/>
                <a:gd name="T6" fmla="*/ 48 w 70"/>
                <a:gd name="T7" fmla="*/ 145 h 145"/>
                <a:gd name="T8" fmla="*/ 22 w 70"/>
                <a:gd name="T9" fmla="*/ 136 h 145"/>
                <a:gd name="T10" fmla="*/ 13 w 70"/>
                <a:gd name="T11" fmla="*/ 107 h 145"/>
                <a:gd name="T12" fmla="*/ 13 w 70"/>
                <a:gd name="T13" fmla="*/ 48 h 145"/>
                <a:gd name="T14" fmla="*/ 0 w 70"/>
                <a:gd name="T15" fmla="*/ 48 h 145"/>
                <a:gd name="T16" fmla="*/ 0 w 70"/>
                <a:gd name="T17" fmla="*/ 32 h 145"/>
                <a:gd name="T18" fmla="*/ 13 w 70"/>
                <a:gd name="T19" fmla="*/ 32 h 145"/>
                <a:gd name="T20" fmla="*/ 13 w 70"/>
                <a:gd name="T21" fmla="*/ 0 h 145"/>
                <a:gd name="T22" fmla="*/ 32 w 70"/>
                <a:gd name="T23" fmla="*/ 0 h 145"/>
                <a:gd name="T24" fmla="*/ 32 w 70"/>
                <a:gd name="T25" fmla="*/ 32 h 145"/>
                <a:gd name="T26" fmla="*/ 70 w 70"/>
                <a:gd name="T27" fmla="*/ 32 h 145"/>
                <a:gd name="T28" fmla="*/ 70 w 70"/>
                <a:gd name="T29" fmla="*/ 48 h 145"/>
                <a:gd name="T30" fmla="*/ 32 w 70"/>
                <a:gd name="T31" fmla="*/ 48 h 145"/>
                <a:gd name="T32" fmla="*/ 32 w 70"/>
                <a:gd name="T33" fmla="*/ 98 h 145"/>
                <a:gd name="T34" fmla="*/ 32 w 70"/>
                <a:gd name="T35" fmla="*/ 112 h 145"/>
                <a:gd name="T36" fmla="*/ 35 w 70"/>
                <a:gd name="T37" fmla="*/ 121 h 145"/>
                <a:gd name="T38" fmla="*/ 41 w 70"/>
                <a:gd name="T39" fmla="*/ 127 h 145"/>
                <a:gd name="T40" fmla="*/ 53 w 70"/>
                <a:gd name="T41" fmla="*/ 129 h 145"/>
                <a:gd name="T42" fmla="*/ 62 w 70"/>
                <a:gd name="T43" fmla="*/ 128 h 145"/>
                <a:gd name="T44" fmla="*/ 69 w 70"/>
                <a:gd name="T45" fmla="*/ 125 h 145"/>
                <a:gd name="T46" fmla="*/ 70 w 70"/>
                <a:gd name="T47" fmla="*/ 1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45">
                  <a:moveTo>
                    <a:pt x="70" y="125"/>
                  </a:moveTo>
                  <a:cubicBezTo>
                    <a:pt x="70" y="142"/>
                    <a:pt x="70" y="142"/>
                    <a:pt x="70" y="142"/>
                  </a:cubicBezTo>
                  <a:cubicBezTo>
                    <a:pt x="67" y="143"/>
                    <a:pt x="63" y="144"/>
                    <a:pt x="59" y="144"/>
                  </a:cubicBezTo>
                  <a:cubicBezTo>
                    <a:pt x="55" y="145"/>
                    <a:pt x="51" y="145"/>
                    <a:pt x="48" y="145"/>
                  </a:cubicBezTo>
                  <a:cubicBezTo>
                    <a:pt x="36" y="145"/>
                    <a:pt x="28" y="142"/>
                    <a:pt x="22" y="136"/>
                  </a:cubicBezTo>
                  <a:cubicBezTo>
                    <a:pt x="16" y="130"/>
                    <a:pt x="13" y="120"/>
                    <a:pt x="13" y="10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2" y="104"/>
                    <a:pt x="32" y="109"/>
                    <a:pt x="32" y="112"/>
                  </a:cubicBezTo>
                  <a:cubicBezTo>
                    <a:pt x="32" y="115"/>
                    <a:pt x="33" y="119"/>
                    <a:pt x="35" y="121"/>
                  </a:cubicBezTo>
                  <a:cubicBezTo>
                    <a:pt x="36" y="124"/>
                    <a:pt x="38" y="126"/>
                    <a:pt x="41" y="127"/>
                  </a:cubicBezTo>
                  <a:cubicBezTo>
                    <a:pt x="43" y="128"/>
                    <a:pt x="47" y="129"/>
                    <a:pt x="53" y="129"/>
                  </a:cubicBezTo>
                  <a:cubicBezTo>
                    <a:pt x="56" y="129"/>
                    <a:pt x="59" y="129"/>
                    <a:pt x="62" y="128"/>
                  </a:cubicBezTo>
                  <a:cubicBezTo>
                    <a:pt x="65" y="127"/>
                    <a:pt x="68" y="126"/>
                    <a:pt x="69" y="125"/>
                  </a:cubicBezTo>
                  <a:lnTo>
                    <a:pt x="70" y="125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8613776" y="4532313"/>
              <a:ext cx="42863" cy="50800"/>
            </a:xfrm>
            <a:custGeom>
              <a:avLst/>
              <a:gdLst>
                <a:gd name="T0" fmla="*/ 15 w 101"/>
                <a:gd name="T1" fmla="*/ 16 h 117"/>
                <a:gd name="T2" fmla="*/ 54 w 101"/>
                <a:gd name="T3" fmla="*/ 0 h 117"/>
                <a:gd name="T4" fmla="*/ 89 w 101"/>
                <a:gd name="T5" fmla="*/ 13 h 117"/>
                <a:gd name="T6" fmla="*/ 101 w 101"/>
                <a:gd name="T7" fmla="*/ 50 h 117"/>
                <a:gd name="T8" fmla="*/ 101 w 101"/>
                <a:gd name="T9" fmla="*/ 61 h 117"/>
                <a:gd name="T10" fmla="*/ 19 w 101"/>
                <a:gd name="T11" fmla="*/ 61 h 117"/>
                <a:gd name="T12" fmla="*/ 22 w 101"/>
                <a:gd name="T13" fmla="*/ 78 h 117"/>
                <a:gd name="T14" fmla="*/ 31 w 101"/>
                <a:gd name="T15" fmla="*/ 91 h 117"/>
                <a:gd name="T16" fmla="*/ 43 w 101"/>
                <a:gd name="T17" fmla="*/ 98 h 117"/>
                <a:gd name="T18" fmla="*/ 59 w 101"/>
                <a:gd name="T19" fmla="*/ 100 h 117"/>
                <a:gd name="T20" fmla="*/ 82 w 101"/>
                <a:gd name="T21" fmla="*/ 96 h 117"/>
                <a:gd name="T22" fmla="*/ 98 w 101"/>
                <a:gd name="T23" fmla="*/ 87 h 117"/>
                <a:gd name="T24" fmla="*/ 99 w 101"/>
                <a:gd name="T25" fmla="*/ 87 h 117"/>
                <a:gd name="T26" fmla="*/ 99 w 101"/>
                <a:gd name="T27" fmla="*/ 107 h 117"/>
                <a:gd name="T28" fmla="*/ 80 w 101"/>
                <a:gd name="T29" fmla="*/ 114 h 117"/>
                <a:gd name="T30" fmla="*/ 59 w 101"/>
                <a:gd name="T31" fmla="*/ 117 h 117"/>
                <a:gd name="T32" fmla="*/ 16 w 101"/>
                <a:gd name="T33" fmla="*/ 102 h 117"/>
                <a:gd name="T34" fmla="*/ 0 w 101"/>
                <a:gd name="T35" fmla="*/ 59 h 117"/>
                <a:gd name="T36" fmla="*/ 15 w 101"/>
                <a:gd name="T37" fmla="*/ 16 h 117"/>
                <a:gd name="T38" fmla="*/ 83 w 101"/>
                <a:gd name="T39" fmla="*/ 46 h 117"/>
                <a:gd name="T40" fmla="*/ 76 w 101"/>
                <a:gd name="T41" fmla="*/ 23 h 117"/>
                <a:gd name="T42" fmla="*/ 54 w 101"/>
                <a:gd name="T43" fmla="*/ 15 h 117"/>
                <a:gd name="T44" fmla="*/ 29 w 101"/>
                <a:gd name="T45" fmla="*/ 24 h 117"/>
                <a:gd name="T46" fmla="*/ 19 w 101"/>
                <a:gd name="T47" fmla="*/ 46 h 117"/>
                <a:gd name="T48" fmla="*/ 83 w 101"/>
                <a:gd name="T49" fmla="*/ 4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1" h="117">
                  <a:moveTo>
                    <a:pt x="15" y="16"/>
                  </a:moveTo>
                  <a:cubicBezTo>
                    <a:pt x="25" y="5"/>
                    <a:pt x="38" y="0"/>
                    <a:pt x="54" y="0"/>
                  </a:cubicBezTo>
                  <a:cubicBezTo>
                    <a:pt x="69" y="0"/>
                    <a:pt x="81" y="4"/>
                    <a:pt x="89" y="13"/>
                  </a:cubicBezTo>
                  <a:cubicBezTo>
                    <a:pt x="97" y="22"/>
                    <a:pt x="101" y="34"/>
                    <a:pt x="101" y="50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7"/>
                    <a:pt x="20" y="73"/>
                    <a:pt x="22" y="78"/>
                  </a:cubicBezTo>
                  <a:cubicBezTo>
                    <a:pt x="24" y="83"/>
                    <a:pt x="27" y="88"/>
                    <a:pt x="31" y="91"/>
                  </a:cubicBezTo>
                  <a:cubicBezTo>
                    <a:pt x="34" y="94"/>
                    <a:pt x="38" y="96"/>
                    <a:pt x="43" y="98"/>
                  </a:cubicBezTo>
                  <a:cubicBezTo>
                    <a:pt x="48" y="100"/>
                    <a:pt x="53" y="100"/>
                    <a:pt x="59" y="100"/>
                  </a:cubicBezTo>
                  <a:cubicBezTo>
                    <a:pt x="66" y="100"/>
                    <a:pt x="74" y="99"/>
                    <a:pt x="82" y="96"/>
                  </a:cubicBezTo>
                  <a:cubicBezTo>
                    <a:pt x="89" y="93"/>
                    <a:pt x="95" y="90"/>
                    <a:pt x="98" y="87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3" y="110"/>
                    <a:pt x="86" y="112"/>
                    <a:pt x="80" y="114"/>
                  </a:cubicBezTo>
                  <a:cubicBezTo>
                    <a:pt x="73" y="116"/>
                    <a:pt x="66" y="117"/>
                    <a:pt x="59" y="117"/>
                  </a:cubicBezTo>
                  <a:cubicBezTo>
                    <a:pt x="41" y="117"/>
                    <a:pt x="26" y="112"/>
                    <a:pt x="16" y="102"/>
                  </a:cubicBezTo>
                  <a:cubicBezTo>
                    <a:pt x="5" y="92"/>
                    <a:pt x="0" y="77"/>
                    <a:pt x="0" y="59"/>
                  </a:cubicBezTo>
                  <a:cubicBezTo>
                    <a:pt x="0" y="41"/>
                    <a:pt x="5" y="26"/>
                    <a:pt x="15" y="16"/>
                  </a:cubicBezTo>
                  <a:moveTo>
                    <a:pt x="83" y="46"/>
                  </a:moveTo>
                  <a:cubicBezTo>
                    <a:pt x="83" y="36"/>
                    <a:pt x="81" y="29"/>
                    <a:pt x="76" y="23"/>
                  </a:cubicBezTo>
                  <a:cubicBezTo>
                    <a:pt x="71" y="18"/>
                    <a:pt x="64" y="15"/>
                    <a:pt x="54" y="15"/>
                  </a:cubicBezTo>
                  <a:cubicBezTo>
                    <a:pt x="43" y="15"/>
                    <a:pt x="35" y="18"/>
                    <a:pt x="29" y="24"/>
                  </a:cubicBezTo>
                  <a:cubicBezTo>
                    <a:pt x="23" y="30"/>
                    <a:pt x="20" y="37"/>
                    <a:pt x="19" y="46"/>
                  </a:cubicBezTo>
                  <a:lnTo>
                    <a:pt x="83" y="46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8569326" y="4532313"/>
              <a:ext cx="39688" cy="49213"/>
            </a:xfrm>
            <a:custGeom>
              <a:avLst/>
              <a:gdLst>
                <a:gd name="T0" fmla="*/ 19 w 93"/>
                <a:gd name="T1" fmla="*/ 15 h 114"/>
                <a:gd name="T2" fmla="*/ 37 w 93"/>
                <a:gd name="T3" fmla="*/ 4 h 114"/>
                <a:gd name="T4" fmla="*/ 56 w 93"/>
                <a:gd name="T5" fmla="*/ 0 h 114"/>
                <a:gd name="T6" fmla="*/ 84 w 93"/>
                <a:gd name="T7" fmla="*/ 11 h 114"/>
                <a:gd name="T8" fmla="*/ 93 w 93"/>
                <a:gd name="T9" fmla="*/ 42 h 114"/>
                <a:gd name="T10" fmla="*/ 93 w 93"/>
                <a:gd name="T11" fmla="*/ 114 h 114"/>
                <a:gd name="T12" fmla="*/ 75 w 93"/>
                <a:gd name="T13" fmla="*/ 114 h 114"/>
                <a:gd name="T14" fmla="*/ 75 w 93"/>
                <a:gd name="T15" fmla="*/ 51 h 114"/>
                <a:gd name="T16" fmla="*/ 74 w 93"/>
                <a:gd name="T17" fmla="*/ 36 h 114"/>
                <a:gd name="T18" fmla="*/ 70 w 93"/>
                <a:gd name="T19" fmla="*/ 26 h 114"/>
                <a:gd name="T20" fmla="*/ 63 w 93"/>
                <a:gd name="T21" fmla="*/ 20 h 114"/>
                <a:gd name="T22" fmla="*/ 51 w 93"/>
                <a:gd name="T23" fmla="*/ 18 h 114"/>
                <a:gd name="T24" fmla="*/ 35 w 93"/>
                <a:gd name="T25" fmla="*/ 21 h 114"/>
                <a:gd name="T26" fmla="*/ 19 w 93"/>
                <a:gd name="T27" fmla="*/ 31 h 114"/>
                <a:gd name="T28" fmla="*/ 19 w 93"/>
                <a:gd name="T29" fmla="*/ 114 h 114"/>
                <a:gd name="T30" fmla="*/ 0 w 93"/>
                <a:gd name="T31" fmla="*/ 114 h 114"/>
                <a:gd name="T32" fmla="*/ 0 w 93"/>
                <a:gd name="T33" fmla="*/ 3 h 114"/>
                <a:gd name="T34" fmla="*/ 19 w 93"/>
                <a:gd name="T35" fmla="*/ 3 h 114"/>
                <a:gd name="T36" fmla="*/ 19 w 93"/>
                <a:gd name="T37" fmla="*/ 1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114">
                  <a:moveTo>
                    <a:pt x="19" y="15"/>
                  </a:moveTo>
                  <a:cubicBezTo>
                    <a:pt x="25" y="10"/>
                    <a:pt x="31" y="7"/>
                    <a:pt x="37" y="4"/>
                  </a:cubicBezTo>
                  <a:cubicBezTo>
                    <a:pt x="43" y="1"/>
                    <a:pt x="50" y="0"/>
                    <a:pt x="56" y="0"/>
                  </a:cubicBezTo>
                  <a:cubicBezTo>
                    <a:pt x="69" y="0"/>
                    <a:pt x="78" y="3"/>
                    <a:pt x="84" y="11"/>
                  </a:cubicBezTo>
                  <a:cubicBezTo>
                    <a:pt x="90" y="18"/>
                    <a:pt x="93" y="28"/>
                    <a:pt x="93" y="42"/>
                  </a:cubicBezTo>
                  <a:cubicBezTo>
                    <a:pt x="93" y="114"/>
                    <a:pt x="93" y="114"/>
                    <a:pt x="93" y="114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46"/>
                    <a:pt x="74" y="41"/>
                    <a:pt x="74" y="36"/>
                  </a:cubicBezTo>
                  <a:cubicBezTo>
                    <a:pt x="73" y="32"/>
                    <a:pt x="72" y="28"/>
                    <a:pt x="70" y="26"/>
                  </a:cubicBezTo>
                  <a:cubicBezTo>
                    <a:pt x="69" y="23"/>
                    <a:pt x="66" y="21"/>
                    <a:pt x="63" y="20"/>
                  </a:cubicBezTo>
                  <a:cubicBezTo>
                    <a:pt x="60" y="18"/>
                    <a:pt x="56" y="18"/>
                    <a:pt x="51" y="18"/>
                  </a:cubicBezTo>
                  <a:cubicBezTo>
                    <a:pt x="46" y="18"/>
                    <a:pt x="41" y="19"/>
                    <a:pt x="35" y="21"/>
                  </a:cubicBezTo>
                  <a:cubicBezTo>
                    <a:pt x="30" y="24"/>
                    <a:pt x="24" y="27"/>
                    <a:pt x="19" y="31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9" y="3"/>
                    <a:pt x="19" y="3"/>
                    <a:pt x="19" y="3"/>
                  </a:cubicBezTo>
                  <a:lnTo>
                    <a:pt x="19" y="15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8528051" y="4533900"/>
              <a:ext cx="34925" cy="47625"/>
            </a:xfrm>
            <a:custGeom>
              <a:avLst/>
              <a:gdLst>
                <a:gd name="T0" fmla="*/ 81 w 81"/>
                <a:gd name="T1" fmla="*/ 0 h 112"/>
                <a:gd name="T2" fmla="*/ 81 w 81"/>
                <a:gd name="T3" fmla="*/ 35 h 112"/>
                <a:gd name="T4" fmla="*/ 77 w 81"/>
                <a:gd name="T5" fmla="*/ 35 h 112"/>
                <a:gd name="T6" fmla="*/ 70 w 81"/>
                <a:gd name="T7" fmla="*/ 33 h 112"/>
                <a:gd name="T8" fmla="*/ 62 w 81"/>
                <a:gd name="T9" fmla="*/ 33 h 112"/>
                <a:gd name="T10" fmla="*/ 48 w 81"/>
                <a:gd name="T11" fmla="*/ 34 h 112"/>
                <a:gd name="T12" fmla="*/ 36 w 81"/>
                <a:gd name="T13" fmla="*/ 37 h 112"/>
                <a:gd name="T14" fmla="*/ 36 w 81"/>
                <a:gd name="T15" fmla="*/ 112 h 112"/>
                <a:gd name="T16" fmla="*/ 0 w 81"/>
                <a:gd name="T17" fmla="*/ 112 h 112"/>
                <a:gd name="T18" fmla="*/ 0 w 81"/>
                <a:gd name="T19" fmla="*/ 0 h 112"/>
                <a:gd name="T20" fmla="*/ 36 w 81"/>
                <a:gd name="T21" fmla="*/ 0 h 112"/>
                <a:gd name="T22" fmla="*/ 36 w 81"/>
                <a:gd name="T23" fmla="*/ 17 h 112"/>
                <a:gd name="T24" fmla="*/ 56 w 81"/>
                <a:gd name="T25" fmla="*/ 3 h 112"/>
                <a:gd name="T26" fmla="*/ 72 w 81"/>
                <a:gd name="T27" fmla="*/ 0 h 112"/>
                <a:gd name="T28" fmla="*/ 76 w 81"/>
                <a:gd name="T29" fmla="*/ 0 h 112"/>
                <a:gd name="T30" fmla="*/ 81 w 81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112">
                  <a:moveTo>
                    <a:pt x="81" y="0"/>
                  </a:moveTo>
                  <a:cubicBezTo>
                    <a:pt x="81" y="35"/>
                    <a:pt x="81" y="35"/>
                    <a:pt x="81" y="35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6" y="34"/>
                    <a:pt x="73" y="34"/>
                    <a:pt x="70" y="33"/>
                  </a:cubicBezTo>
                  <a:cubicBezTo>
                    <a:pt x="67" y="33"/>
                    <a:pt x="64" y="33"/>
                    <a:pt x="62" y="33"/>
                  </a:cubicBezTo>
                  <a:cubicBezTo>
                    <a:pt x="57" y="33"/>
                    <a:pt x="52" y="33"/>
                    <a:pt x="48" y="34"/>
                  </a:cubicBezTo>
                  <a:cubicBezTo>
                    <a:pt x="44" y="35"/>
                    <a:pt x="40" y="36"/>
                    <a:pt x="36" y="37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43" y="10"/>
                    <a:pt x="50" y="5"/>
                    <a:pt x="56" y="3"/>
                  </a:cubicBezTo>
                  <a:cubicBezTo>
                    <a:pt x="62" y="1"/>
                    <a:pt x="67" y="0"/>
                    <a:pt x="72" y="0"/>
                  </a:cubicBezTo>
                  <a:cubicBezTo>
                    <a:pt x="73" y="0"/>
                    <a:pt x="75" y="0"/>
                    <a:pt x="76" y="0"/>
                  </a:cubicBezTo>
                  <a:cubicBezTo>
                    <a:pt x="78" y="0"/>
                    <a:pt x="79" y="0"/>
                    <a:pt x="81" y="0"/>
                  </a:cubicBezTo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8474076" y="4532313"/>
              <a:ext cx="49213" cy="50800"/>
            </a:xfrm>
            <a:custGeom>
              <a:avLst/>
              <a:gdLst>
                <a:gd name="T0" fmla="*/ 13 w 112"/>
                <a:gd name="T1" fmla="*/ 32 h 118"/>
                <a:gd name="T2" fmla="*/ 10 w 112"/>
                <a:gd name="T3" fmla="*/ 32 h 118"/>
                <a:gd name="T4" fmla="*/ 10 w 112"/>
                <a:gd name="T5" fmla="*/ 5 h 118"/>
                <a:gd name="T6" fmla="*/ 29 w 112"/>
                <a:gd name="T7" fmla="*/ 2 h 118"/>
                <a:gd name="T8" fmla="*/ 54 w 112"/>
                <a:gd name="T9" fmla="*/ 0 h 118"/>
                <a:gd name="T10" fmla="*/ 98 w 112"/>
                <a:gd name="T11" fmla="*/ 9 h 118"/>
                <a:gd name="T12" fmla="*/ 112 w 112"/>
                <a:gd name="T13" fmla="*/ 39 h 118"/>
                <a:gd name="T14" fmla="*/ 112 w 112"/>
                <a:gd name="T15" fmla="*/ 115 h 118"/>
                <a:gd name="T16" fmla="*/ 76 w 112"/>
                <a:gd name="T17" fmla="*/ 115 h 118"/>
                <a:gd name="T18" fmla="*/ 76 w 112"/>
                <a:gd name="T19" fmla="*/ 103 h 118"/>
                <a:gd name="T20" fmla="*/ 69 w 112"/>
                <a:gd name="T21" fmla="*/ 109 h 118"/>
                <a:gd name="T22" fmla="*/ 61 w 112"/>
                <a:gd name="T23" fmla="*/ 113 h 118"/>
                <a:gd name="T24" fmla="*/ 50 w 112"/>
                <a:gd name="T25" fmla="*/ 117 h 118"/>
                <a:gd name="T26" fmla="*/ 38 w 112"/>
                <a:gd name="T27" fmla="*/ 118 h 118"/>
                <a:gd name="T28" fmla="*/ 11 w 112"/>
                <a:gd name="T29" fmla="*/ 108 h 118"/>
                <a:gd name="T30" fmla="*/ 0 w 112"/>
                <a:gd name="T31" fmla="*/ 83 h 118"/>
                <a:gd name="T32" fmla="*/ 6 w 112"/>
                <a:gd name="T33" fmla="*/ 63 h 118"/>
                <a:gd name="T34" fmla="*/ 21 w 112"/>
                <a:gd name="T35" fmla="*/ 51 h 118"/>
                <a:gd name="T36" fmla="*/ 46 w 112"/>
                <a:gd name="T37" fmla="*/ 44 h 118"/>
                <a:gd name="T38" fmla="*/ 77 w 112"/>
                <a:gd name="T39" fmla="*/ 41 h 118"/>
                <a:gd name="T40" fmla="*/ 77 w 112"/>
                <a:gd name="T41" fmla="*/ 41 h 118"/>
                <a:gd name="T42" fmla="*/ 69 w 112"/>
                <a:gd name="T43" fmla="*/ 28 h 118"/>
                <a:gd name="T44" fmla="*/ 47 w 112"/>
                <a:gd name="T45" fmla="*/ 24 h 118"/>
                <a:gd name="T46" fmla="*/ 28 w 112"/>
                <a:gd name="T47" fmla="*/ 28 h 118"/>
                <a:gd name="T48" fmla="*/ 13 w 112"/>
                <a:gd name="T49" fmla="*/ 32 h 118"/>
                <a:gd name="T50" fmla="*/ 76 w 112"/>
                <a:gd name="T51" fmla="*/ 86 h 118"/>
                <a:gd name="T52" fmla="*/ 76 w 112"/>
                <a:gd name="T53" fmla="*/ 63 h 118"/>
                <a:gd name="T54" fmla="*/ 61 w 112"/>
                <a:gd name="T55" fmla="*/ 64 h 118"/>
                <a:gd name="T56" fmla="*/ 48 w 112"/>
                <a:gd name="T57" fmla="*/ 67 h 118"/>
                <a:gd name="T58" fmla="*/ 40 w 112"/>
                <a:gd name="T59" fmla="*/ 72 h 118"/>
                <a:gd name="T60" fmla="*/ 37 w 112"/>
                <a:gd name="T61" fmla="*/ 80 h 118"/>
                <a:gd name="T62" fmla="*/ 37 w 112"/>
                <a:gd name="T63" fmla="*/ 86 h 118"/>
                <a:gd name="T64" fmla="*/ 40 w 112"/>
                <a:gd name="T65" fmla="*/ 90 h 118"/>
                <a:gd name="T66" fmla="*/ 46 w 112"/>
                <a:gd name="T67" fmla="*/ 93 h 118"/>
                <a:gd name="T68" fmla="*/ 56 w 112"/>
                <a:gd name="T69" fmla="*/ 94 h 118"/>
                <a:gd name="T70" fmla="*/ 67 w 112"/>
                <a:gd name="T71" fmla="*/ 92 h 118"/>
                <a:gd name="T72" fmla="*/ 76 w 112"/>
                <a:gd name="T73" fmla="*/ 8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2" h="118">
                  <a:moveTo>
                    <a:pt x="13" y="32"/>
                  </a:move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4" y="4"/>
                    <a:pt x="20" y="3"/>
                    <a:pt x="29" y="2"/>
                  </a:cubicBezTo>
                  <a:cubicBezTo>
                    <a:pt x="37" y="1"/>
                    <a:pt x="46" y="0"/>
                    <a:pt x="54" y="0"/>
                  </a:cubicBezTo>
                  <a:cubicBezTo>
                    <a:pt x="75" y="0"/>
                    <a:pt x="89" y="3"/>
                    <a:pt x="98" y="9"/>
                  </a:cubicBezTo>
                  <a:cubicBezTo>
                    <a:pt x="107" y="16"/>
                    <a:pt x="112" y="25"/>
                    <a:pt x="112" y="39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4" y="105"/>
                    <a:pt x="72" y="106"/>
                    <a:pt x="69" y="109"/>
                  </a:cubicBezTo>
                  <a:cubicBezTo>
                    <a:pt x="66" y="111"/>
                    <a:pt x="64" y="112"/>
                    <a:pt x="61" y="113"/>
                  </a:cubicBezTo>
                  <a:cubicBezTo>
                    <a:pt x="58" y="115"/>
                    <a:pt x="54" y="116"/>
                    <a:pt x="50" y="117"/>
                  </a:cubicBezTo>
                  <a:cubicBezTo>
                    <a:pt x="46" y="118"/>
                    <a:pt x="42" y="118"/>
                    <a:pt x="38" y="118"/>
                  </a:cubicBezTo>
                  <a:cubicBezTo>
                    <a:pt x="27" y="118"/>
                    <a:pt x="18" y="115"/>
                    <a:pt x="11" y="108"/>
                  </a:cubicBezTo>
                  <a:cubicBezTo>
                    <a:pt x="4" y="102"/>
                    <a:pt x="0" y="93"/>
                    <a:pt x="0" y="83"/>
                  </a:cubicBezTo>
                  <a:cubicBezTo>
                    <a:pt x="0" y="75"/>
                    <a:pt x="2" y="68"/>
                    <a:pt x="6" y="63"/>
                  </a:cubicBezTo>
                  <a:cubicBezTo>
                    <a:pt x="9" y="58"/>
                    <a:pt x="15" y="54"/>
                    <a:pt x="21" y="51"/>
                  </a:cubicBezTo>
                  <a:cubicBezTo>
                    <a:pt x="28" y="48"/>
                    <a:pt x="36" y="45"/>
                    <a:pt x="46" y="44"/>
                  </a:cubicBezTo>
                  <a:cubicBezTo>
                    <a:pt x="56" y="43"/>
                    <a:pt x="66" y="42"/>
                    <a:pt x="77" y="41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7" y="35"/>
                    <a:pt x="74" y="30"/>
                    <a:pt x="69" y="28"/>
                  </a:cubicBezTo>
                  <a:cubicBezTo>
                    <a:pt x="64" y="26"/>
                    <a:pt x="57" y="24"/>
                    <a:pt x="47" y="24"/>
                  </a:cubicBezTo>
                  <a:cubicBezTo>
                    <a:pt x="41" y="24"/>
                    <a:pt x="35" y="25"/>
                    <a:pt x="28" y="28"/>
                  </a:cubicBezTo>
                  <a:cubicBezTo>
                    <a:pt x="21" y="30"/>
                    <a:pt x="16" y="31"/>
                    <a:pt x="13" y="32"/>
                  </a:cubicBezTo>
                  <a:moveTo>
                    <a:pt x="76" y="86"/>
                  </a:moveTo>
                  <a:cubicBezTo>
                    <a:pt x="76" y="63"/>
                    <a:pt x="76" y="63"/>
                    <a:pt x="76" y="63"/>
                  </a:cubicBezTo>
                  <a:cubicBezTo>
                    <a:pt x="72" y="63"/>
                    <a:pt x="66" y="63"/>
                    <a:pt x="61" y="64"/>
                  </a:cubicBezTo>
                  <a:cubicBezTo>
                    <a:pt x="55" y="65"/>
                    <a:pt x="51" y="66"/>
                    <a:pt x="48" y="67"/>
                  </a:cubicBezTo>
                  <a:cubicBezTo>
                    <a:pt x="44" y="68"/>
                    <a:pt x="42" y="69"/>
                    <a:pt x="40" y="72"/>
                  </a:cubicBezTo>
                  <a:cubicBezTo>
                    <a:pt x="38" y="74"/>
                    <a:pt x="37" y="76"/>
                    <a:pt x="37" y="80"/>
                  </a:cubicBezTo>
                  <a:cubicBezTo>
                    <a:pt x="37" y="82"/>
                    <a:pt x="37" y="84"/>
                    <a:pt x="37" y="86"/>
                  </a:cubicBezTo>
                  <a:cubicBezTo>
                    <a:pt x="38" y="87"/>
                    <a:pt x="39" y="89"/>
                    <a:pt x="40" y="90"/>
                  </a:cubicBezTo>
                  <a:cubicBezTo>
                    <a:pt x="42" y="91"/>
                    <a:pt x="44" y="92"/>
                    <a:pt x="46" y="93"/>
                  </a:cubicBezTo>
                  <a:cubicBezTo>
                    <a:pt x="48" y="93"/>
                    <a:pt x="51" y="94"/>
                    <a:pt x="56" y="94"/>
                  </a:cubicBezTo>
                  <a:cubicBezTo>
                    <a:pt x="59" y="94"/>
                    <a:pt x="63" y="93"/>
                    <a:pt x="67" y="92"/>
                  </a:cubicBezTo>
                  <a:cubicBezTo>
                    <a:pt x="70" y="90"/>
                    <a:pt x="74" y="88"/>
                    <a:pt x="76" y="86"/>
                  </a:cubicBezTo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8421688" y="4532313"/>
              <a:ext cx="49213" cy="50800"/>
            </a:xfrm>
            <a:custGeom>
              <a:avLst/>
              <a:gdLst>
                <a:gd name="T0" fmla="*/ 47 w 112"/>
                <a:gd name="T1" fmla="*/ 24 h 118"/>
                <a:gd name="T2" fmla="*/ 28 w 112"/>
                <a:gd name="T3" fmla="*/ 28 h 118"/>
                <a:gd name="T4" fmla="*/ 13 w 112"/>
                <a:gd name="T5" fmla="*/ 32 h 118"/>
                <a:gd name="T6" fmla="*/ 10 w 112"/>
                <a:gd name="T7" fmla="*/ 32 h 118"/>
                <a:gd name="T8" fmla="*/ 10 w 112"/>
                <a:gd name="T9" fmla="*/ 5 h 118"/>
                <a:gd name="T10" fmla="*/ 29 w 112"/>
                <a:gd name="T11" fmla="*/ 2 h 118"/>
                <a:gd name="T12" fmla="*/ 54 w 112"/>
                <a:gd name="T13" fmla="*/ 0 h 118"/>
                <a:gd name="T14" fmla="*/ 98 w 112"/>
                <a:gd name="T15" fmla="*/ 9 h 118"/>
                <a:gd name="T16" fmla="*/ 112 w 112"/>
                <a:gd name="T17" fmla="*/ 39 h 118"/>
                <a:gd name="T18" fmla="*/ 112 w 112"/>
                <a:gd name="T19" fmla="*/ 115 h 118"/>
                <a:gd name="T20" fmla="*/ 76 w 112"/>
                <a:gd name="T21" fmla="*/ 115 h 118"/>
                <a:gd name="T22" fmla="*/ 76 w 112"/>
                <a:gd name="T23" fmla="*/ 103 h 118"/>
                <a:gd name="T24" fmla="*/ 69 w 112"/>
                <a:gd name="T25" fmla="*/ 109 h 118"/>
                <a:gd name="T26" fmla="*/ 61 w 112"/>
                <a:gd name="T27" fmla="*/ 113 h 118"/>
                <a:gd name="T28" fmla="*/ 50 w 112"/>
                <a:gd name="T29" fmla="*/ 117 h 118"/>
                <a:gd name="T30" fmla="*/ 38 w 112"/>
                <a:gd name="T31" fmla="*/ 118 h 118"/>
                <a:gd name="T32" fmla="*/ 11 w 112"/>
                <a:gd name="T33" fmla="*/ 108 h 118"/>
                <a:gd name="T34" fmla="*/ 0 w 112"/>
                <a:gd name="T35" fmla="*/ 83 h 118"/>
                <a:gd name="T36" fmla="*/ 6 w 112"/>
                <a:gd name="T37" fmla="*/ 63 h 118"/>
                <a:gd name="T38" fmla="*/ 21 w 112"/>
                <a:gd name="T39" fmla="*/ 51 h 118"/>
                <a:gd name="T40" fmla="*/ 46 w 112"/>
                <a:gd name="T41" fmla="*/ 44 h 118"/>
                <a:gd name="T42" fmla="*/ 77 w 112"/>
                <a:gd name="T43" fmla="*/ 41 h 118"/>
                <a:gd name="T44" fmla="*/ 77 w 112"/>
                <a:gd name="T45" fmla="*/ 41 h 118"/>
                <a:gd name="T46" fmla="*/ 69 w 112"/>
                <a:gd name="T47" fmla="*/ 28 h 118"/>
                <a:gd name="T48" fmla="*/ 47 w 112"/>
                <a:gd name="T49" fmla="*/ 24 h 118"/>
                <a:gd name="T50" fmla="*/ 76 w 112"/>
                <a:gd name="T51" fmla="*/ 86 h 118"/>
                <a:gd name="T52" fmla="*/ 76 w 112"/>
                <a:gd name="T53" fmla="*/ 63 h 118"/>
                <a:gd name="T54" fmla="*/ 61 w 112"/>
                <a:gd name="T55" fmla="*/ 64 h 118"/>
                <a:gd name="T56" fmla="*/ 48 w 112"/>
                <a:gd name="T57" fmla="*/ 67 h 118"/>
                <a:gd name="T58" fmla="*/ 40 w 112"/>
                <a:gd name="T59" fmla="*/ 72 h 118"/>
                <a:gd name="T60" fmla="*/ 37 w 112"/>
                <a:gd name="T61" fmla="*/ 80 h 118"/>
                <a:gd name="T62" fmla="*/ 37 w 112"/>
                <a:gd name="T63" fmla="*/ 86 h 118"/>
                <a:gd name="T64" fmla="*/ 40 w 112"/>
                <a:gd name="T65" fmla="*/ 90 h 118"/>
                <a:gd name="T66" fmla="*/ 46 w 112"/>
                <a:gd name="T67" fmla="*/ 93 h 118"/>
                <a:gd name="T68" fmla="*/ 56 w 112"/>
                <a:gd name="T69" fmla="*/ 94 h 118"/>
                <a:gd name="T70" fmla="*/ 67 w 112"/>
                <a:gd name="T71" fmla="*/ 92 h 118"/>
                <a:gd name="T72" fmla="*/ 76 w 112"/>
                <a:gd name="T73" fmla="*/ 8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2" h="118">
                  <a:moveTo>
                    <a:pt x="47" y="24"/>
                  </a:moveTo>
                  <a:cubicBezTo>
                    <a:pt x="41" y="24"/>
                    <a:pt x="35" y="25"/>
                    <a:pt x="28" y="28"/>
                  </a:cubicBezTo>
                  <a:cubicBezTo>
                    <a:pt x="21" y="30"/>
                    <a:pt x="16" y="31"/>
                    <a:pt x="13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4" y="4"/>
                    <a:pt x="20" y="3"/>
                    <a:pt x="29" y="2"/>
                  </a:cubicBezTo>
                  <a:cubicBezTo>
                    <a:pt x="37" y="1"/>
                    <a:pt x="46" y="0"/>
                    <a:pt x="54" y="0"/>
                  </a:cubicBezTo>
                  <a:cubicBezTo>
                    <a:pt x="75" y="0"/>
                    <a:pt x="89" y="3"/>
                    <a:pt x="98" y="9"/>
                  </a:cubicBezTo>
                  <a:cubicBezTo>
                    <a:pt x="107" y="16"/>
                    <a:pt x="112" y="25"/>
                    <a:pt x="112" y="39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4" y="105"/>
                    <a:pt x="72" y="106"/>
                    <a:pt x="69" y="109"/>
                  </a:cubicBezTo>
                  <a:cubicBezTo>
                    <a:pt x="66" y="111"/>
                    <a:pt x="64" y="112"/>
                    <a:pt x="61" y="113"/>
                  </a:cubicBezTo>
                  <a:cubicBezTo>
                    <a:pt x="58" y="115"/>
                    <a:pt x="54" y="116"/>
                    <a:pt x="50" y="117"/>
                  </a:cubicBezTo>
                  <a:cubicBezTo>
                    <a:pt x="46" y="118"/>
                    <a:pt x="42" y="118"/>
                    <a:pt x="38" y="118"/>
                  </a:cubicBezTo>
                  <a:cubicBezTo>
                    <a:pt x="27" y="118"/>
                    <a:pt x="18" y="115"/>
                    <a:pt x="11" y="108"/>
                  </a:cubicBezTo>
                  <a:cubicBezTo>
                    <a:pt x="4" y="102"/>
                    <a:pt x="0" y="93"/>
                    <a:pt x="0" y="83"/>
                  </a:cubicBezTo>
                  <a:cubicBezTo>
                    <a:pt x="0" y="75"/>
                    <a:pt x="2" y="68"/>
                    <a:pt x="6" y="63"/>
                  </a:cubicBezTo>
                  <a:cubicBezTo>
                    <a:pt x="9" y="58"/>
                    <a:pt x="15" y="54"/>
                    <a:pt x="21" y="51"/>
                  </a:cubicBezTo>
                  <a:cubicBezTo>
                    <a:pt x="28" y="48"/>
                    <a:pt x="36" y="45"/>
                    <a:pt x="46" y="44"/>
                  </a:cubicBezTo>
                  <a:cubicBezTo>
                    <a:pt x="56" y="43"/>
                    <a:pt x="66" y="42"/>
                    <a:pt x="77" y="41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7" y="35"/>
                    <a:pt x="74" y="30"/>
                    <a:pt x="69" y="28"/>
                  </a:cubicBezTo>
                  <a:cubicBezTo>
                    <a:pt x="64" y="26"/>
                    <a:pt x="57" y="24"/>
                    <a:pt x="47" y="24"/>
                  </a:cubicBezTo>
                  <a:moveTo>
                    <a:pt x="76" y="86"/>
                  </a:moveTo>
                  <a:cubicBezTo>
                    <a:pt x="76" y="63"/>
                    <a:pt x="76" y="63"/>
                    <a:pt x="76" y="63"/>
                  </a:cubicBezTo>
                  <a:cubicBezTo>
                    <a:pt x="72" y="63"/>
                    <a:pt x="66" y="63"/>
                    <a:pt x="61" y="64"/>
                  </a:cubicBezTo>
                  <a:cubicBezTo>
                    <a:pt x="55" y="65"/>
                    <a:pt x="51" y="66"/>
                    <a:pt x="48" y="67"/>
                  </a:cubicBezTo>
                  <a:cubicBezTo>
                    <a:pt x="44" y="68"/>
                    <a:pt x="42" y="69"/>
                    <a:pt x="40" y="72"/>
                  </a:cubicBezTo>
                  <a:cubicBezTo>
                    <a:pt x="38" y="74"/>
                    <a:pt x="37" y="76"/>
                    <a:pt x="37" y="80"/>
                  </a:cubicBezTo>
                  <a:cubicBezTo>
                    <a:pt x="37" y="82"/>
                    <a:pt x="37" y="84"/>
                    <a:pt x="37" y="86"/>
                  </a:cubicBezTo>
                  <a:cubicBezTo>
                    <a:pt x="38" y="87"/>
                    <a:pt x="39" y="89"/>
                    <a:pt x="40" y="90"/>
                  </a:cubicBezTo>
                  <a:cubicBezTo>
                    <a:pt x="42" y="91"/>
                    <a:pt x="44" y="92"/>
                    <a:pt x="46" y="93"/>
                  </a:cubicBezTo>
                  <a:cubicBezTo>
                    <a:pt x="48" y="93"/>
                    <a:pt x="51" y="94"/>
                    <a:pt x="56" y="94"/>
                  </a:cubicBezTo>
                  <a:cubicBezTo>
                    <a:pt x="59" y="94"/>
                    <a:pt x="63" y="93"/>
                    <a:pt x="67" y="92"/>
                  </a:cubicBezTo>
                  <a:cubicBezTo>
                    <a:pt x="70" y="90"/>
                    <a:pt x="74" y="88"/>
                    <a:pt x="76" y="86"/>
                  </a:cubicBezTo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8231188" y="4478338"/>
              <a:ext cx="193675" cy="149225"/>
            </a:xfrm>
            <a:custGeom>
              <a:avLst/>
              <a:gdLst>
                <a:gd name="T0" fmla="*/ 288 w 446"/>
                <a:gd name="T1" fmla="*/ 28 h 342"/>
                <a:gd name="T2" fmla="*/ 123 w 446"/>
                <a:gd name="T3" fmla="*/ 7 h 342"/>
                <a:gd name="T4" fmla="*/ 124 w 446"/>
                <a:gd name="T5" fmla="*/ 7 h 342"/>
                <a:gd name="T6" fmla="*/ 258 w 446"/>
                <a:gd name="T7" fmla="*/ 24 h 342"/>
                <a:gd name="T8" fmla="*/ 340 w 446"/>
                <a:gd name="T9" fmla="*/ 79 h 342"/>
                <a:gd name="T10" fmla="*/ 144 w 446"/>
                <a:gd name="T11" fmla="*/ 29 h 342"/>
                <a:gd name="T12" fmla="*/ 157 w 446"/>
                <a:gd name="T13" fmla="*/ 53 h 342"/>
                <a:gd name="T14" fmla="*/ 48 w 446"/>
                <a:gd name="T15" fmla="*/ 114 h 342"/>
                <a:gd name="T16" fmla="*/ 158 w 446"/>
                <a:gd name="T17" fmla="*/ 314 h 342"/>
                <a:gd name="T18" fmla="*/ 322 w 446"/>
                <a:gd name="T19" fmla="*/ 335 h 342"/>
                <a:gd name="T20" fmla="*/ 322 w 446"/>
                <a:gd name="T21" fmla="*/ 335 h 342"/>
                <a:gd name="T22" fmla="*/ 188 w 446"/>
                <a:gd name="T23" fmla="*/ 317 h 342"/>
                <a:gd name="T24" fmla="*/ 109 w 446"/>
                <a:gd name="T25" fmla="*/ 263 h 342"/>
                <a:gd name="T26" fmla="*/ 300 w 446"/>
                <a:gd name="T27" fmla="*/ 318 h 342"/>
                <a:gd name="T28" fmla="*/ 284 w 446"/>
                <a:gd name="T29" fmla="*/ 290 h 342"/>
                <a:gd name="T30" fmla="*/ 398 w 446"/>
                <a:gd name="T31" fmla="*/ 228 h 342"/>
                <a:gd name="T32" fmla="*/ 288 w 446"/>
                <a:gd name="T33" fmla="*/ 28 h 342"/>
                <a:gd name="T34" fmla="*/ 280 w 446"/>
                <a:gd name="T35" fmla="*/ 284 h 342"/>
                <a:gd name="T36" fmla="*/ 261 w 446"/>
                <a:gd name="T37" fmla="*/ 249 h 342"/>
                <a:gd name="T38" fmla="*/ 316 w 446"/>
                <a:gd name="T39" fmla="*/ 249 h 342"/>
                <a:gd name="T40" fmla="*/ 280 w 446"/>
                <a:gd name="T41" fmla="*/ 284 h 342"/>
                <a:gd name="T42" fmla="*/ 351 w 446"/>
                <a:gd name="T43" fmla="*/ 191 h 342"/>
                <a:gd name="T44" fmla="*/ 341 w 446"/>
                <a:gd name="T45" fmla="*/ 203 h 342"/>
                <a:gd name="T46" fmla="*/ 297 w 446"/>
                <a:gd name="T47" fmla="*/ 231 h 342"/>
                <a:gd name="T48" fmla="*/ 260 w 446"/>
                <a:gd name="T49" fmla="*/ 243 h 342"/>
                <a:gd name="T50" fmla="*/ 260 w 446"/>
                <a:gd name="T51" fmla="*/ 243 h 342"/>
                <a:gd name="T52" fmla="*/ 258 w 446"/>
                <a:gd name="T53" fmla="*/ 243 h 342"/>
                <a:gd name="T54" fmla="*/ 243 w 446"/>
                <a:gd name="T55" fmla="*/ 216 h 342"/>
                <a:gd name="T56" fmla="*/ 106 w 446"/>
                <a:gd name="T57" fmla="*/ 256 h 342"/>
                <a:gd name="T58" fmla="*/ 102 w 446"/>
                <a:gd name="T59" fmla="*/ 257 h 342"/>
                <a:gd name="T60" fmla="*/ 101 w 446"/>
                <a:gd name="T61" fmla="*/ 256 h 342"/>
                <a:gd name="T62" fmla="*/ 95 w 446"/>
                <a:gd name="T63" fmla="*/ 151 h 342"/>
                <a:gd name="T64" fmla="*/ 147 w 446"/>
                <a:gd name="T65" fmla="*/ 112 h 342"/>
                <a:gd name="T66" fmla="*/ 182 w 446"/>
                <a:gd name="T67" fmla="*/ 100 h 342"/>
                <a:gd name="T68" fmla="*/ 183 w 446"/>
                <a:gd name="T69" fmla="*/ 100 h 342"/>
                <a:gd name="T70" fmla="*/ 200 w 446"/>
                <a:gd name="T71" fmla="*/ 129 h 342"/>
                <a:gd name="T72" fmla="*/ 342 w 446"/>
                <a:gd name="T73" fmla="*/ 85 h 342"/>
                <a:gd name="T74" fmla="*/ 345 w 446"/>
                <a:gd name="T75" fmla="*/ 85 h 342"/>
                <a:gd name="T76" fmla="*/ 345 w 446"/>
                <a:gd name="T77" fmla="*/ 86 h 342"/>
                <a:gd name="T78" fmla="*/ 351 w 446"/>
                <a:gd name="T79" fmla="*/ 19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6" h="342">
                  <a:moveTo>
                    <a:pt x="288" y="28"/>
                  </a:moveTo>
                  <a:cubicBezTo>
                    <a:pt x="233" y="6"/>
                    <a:pt x="175" y="0"/>
                    <a:pt x="123" y="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60" y="2"/>
                    <a:pt x="214" y="6"/>
                    <a:pt x="258" y="24"/>
                  </a:cubicBezTo>
                  <a:cubicBezTo>
                    <a:pt x="292" y="38"/>
                    <a:pt x="319" y="57"/>
                    <a:pt x="340" y="79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09" y="62"/>
                    <a:pt x="70" y="82"/>
                    <a:pt x="48" y="114"/>
                  </a:cubicBezTo>
                  <a:cubicBezTo>
                    <a:pt x="0" y="180"/>
                    <a:pt x="50" y="270"/>
                    <a:pt x="158" y="314"/>
                  </a:cubicBezTo>
                  <a:cubicBezTo>
                    <a:pt x="212" y="336"/>
                    <a:pt x="271" y="342"/>
                    <a:pt x="322" y="335"/>
                  </a:cubicBezTo>
                  <a:cubicBezTo>
                    <a:pt x="322" y="335"/>
                    <a:pt x="322" y="335"/>
                    <a:pt x="322" y="335"/>
                  </a:cubicBezTo>
                  <a:cubicBezTo>
                    <a:pt x="286" y="340"/>
                    <a:pt x="232" y="335"/>
                    <a:pt x="188" y="317"/>
                  </a:cubicBezTo>
                  <a:cubicBezTo>
                    <a:pt x="154" y="304"/>
                    <a:pt x="127" y="285"/>
                    <a:pt x="109" y="263"/>
                  </a:cubicBezTo>
                  <a:cubicBezTo>
                    <a:pt x="300" y="318"/>
                    <a:pt x="300" y="318"/>
                    <a:pt x="300" y="318"/>
                  </a:cubicBezTo>
                  <a:cubicBezTo>
                    <a:pt x="284" y="290"/>
                    <a:pt x="284" y="290"/>
                    <a:pt x="284" y="290"/>
                  </a:cubicBezTo>
                  <a:cubicBezTo>
                    <a:pt x="332" y="281"/>
                    <a:pt x="376" y="260"/>
                    <a:pt x="398" y="228"/>
                  </a:cubicBezTo>
                  <a:cubicBezTo>
                    <a:pt x="446" y="162"/>
                    <a:pt x="396" y="72"/>
                    <a:pt x="288" y="28"/>
                  </a:cubicBezTo>
                  <a:moveTo>
                    <a:pt x="280" y="284"/>
                  </a:moveTo>
                  <a:cubicBezTo>
                    <a:pt x="261" y="249"/>
                    <a:pt x="261" y="249"/>
                    <a:pt x="261" y="249"/>
                  </a:cubicBezTo>
                  <a:cubicBezTo>
                    <a:pt x="316" y="249"/>
                    <a:pt x="316" y="249"/>
                    <a:pt x="316" y="249"/>
                  </a:cubicBezTo>
                  <a:lnTo>
                    <a:pt x="280" y="284"/>
                  </a:lnTo>
                  <a:close/>
                  <a:moveTo>
                    <a:pt x="351" y="191"/>
                  </a:moveTo>
                  <a:cubicBezTo>
                    <a:pt x="349" y="195"/>
                    <a:pt x="345" y="199"/>
                    <a:pt x="341" y="203"/>
                  </a:cubicBezTo>
                  <a:cubicBezTo>
                    <a:pt x="329" y="214"/>
                    <a:pt x="314" y="224"/>
                    <a:pt x="297" y="231"/>
                  </a:cubicBezTo>
                  <a:cubicBezTo>
                    <a:pt x="285" y="236"/>
                    <a:pt x="272" y="240"/>
                    <a:pt x="260" y="243"/>
                  </a:cubicBezTo>
                  <a:cubicBezTo>
                    <a:pt x="260" y="243"/>
                    <a:pt x="260" y="243"/>
                    <a:pt x="260" y="243"/>
                  </a:cubicBezTo>
                  <a:cubicBezTo>
                    <a:pt x="258" y="243"/>
                    <a:pt x="258" y="243"/>
                    <a:pt x="258" y="243"/>
                  </a:cubicBezTo>
                  <a:cubicBezTo>
                    <a:pt x="243" y="216"/>
                    <a:pt x="243" y="216"/>
                    <a:pt x="243" y="216"/>
                  </a:cubicBezTo>
                  <a:cubicBezTo>
                    <a:pt x="106" y="256"/>
                    <a:pt x="106" y="256"/>
                    <a:pt x="106" y="256"/>
                  </a:cubicBezTo>
                  <a:cubicBezTo>
                    <a:pt x="102" y="257"/>
                    <a:pt x="102" y="257"/>
                    <a:pt x="102" y="257"/>
                  </a:cubicBezTo>
                  <a:cubicBezTo>
                    <a:pt x="101" y="256"/>
                    <a:pt x="101" y="256"/>
                    <a:pt x="101" y="256"/>
                  </a:cubicBezTo>
                  <a:cubicBezTo>
                    <a:pt x="75" y="221"/>
                    <a:pt x="72" y="182"/>
                    <a:pt x="95" y="151"/>
                  </a:cubicBezTo>
                  <a:cubicBezTo>
                    <a:pt x="106" y="135"/>
                    <a:pt x="125" y="121"/>
                    <a:pt x="147" y="112"/>
                  </a:cubicBezTo>
                  <a:cubicBezTo>
                    <a:pt x="158" y="107"/>
                    <a:pt x="170" y="103"/>
                    <a:pt x="182" y="100"/>
                  </a:cubicBezTo>
                  <a:cubicBezTo>
                    <a:pt x="183" y="100"/>
                    <a:pt x="183" y="100"/>
                    <a:pt x="183" y="100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342" y="85"/>
                    <a:pt x="342" y="85"/>
                    <a:pt x="342" y="85"/>
                  </a:cubicBezTo>
                  <a:cubicBezTo>
                    <a:pt x="345" y="85"/>
                    <a:pt x="345" y="85"/>
                    <a:pt x="345" y="85"/>
                  </a:cubicBezTo>
                  <a:cubicBezTo>
                    <a:pt x="345" y="86"/>
                    <a:pt x="345" y="86"/>
                    <a:pt x="345" y="86"/>
                  </a:cubicBezTo>
                  <a:cubicBezTo>
                    <a:pt x="372" y="121"/>
                    <a:pt x="374" y="160"/>
                    <a:pt x="351" y="191"/>
                  </a:cubicBezTo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2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srgbClr val="8A8C8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srgbClr val="8A8C8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aarnet.edu.au </a:t>
            </a:r>
            <a:r>
              <a:rPr lang="en-AU" dirty="0">
                <a:solidFill>
                  <a:srgbClr val="F7941E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56898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7FA5-CF55-9146-9EF1-239A70712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B5C772-3192-C442-872D-4F6566D75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16FD5-3D80-0243-BDFB-E86E3E566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3A273-F53B-E043-99FB-91EDE36B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F0EEA-BE35-3349-A454-7D23E1EC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01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EE76-6D46-254B-AE03-AB9BCD0B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7492B-B81C-0E49-92AC-3979A12D6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10188-DFA9-CD46-BA6A-EE20EC8C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59F37-9967-754B-A26F-5E036104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51987-A85A-FB49-A043-6382ECFC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46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D722D-94E4-A84B-8126-F8A304B7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BAEF-F776-AB49-A1A3-1D19A2C35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B1BF1-EBBF-864A-B17D-99B081049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45E23-9ACA-554B-BF3A-76DB62DC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28CD0-DCA7-904A-8FFB-53DCBFD3F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42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6072-3C63-794C-879E-36A3149D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C12A-5276-9C4B-A19F-F9846811A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04599-F4E5-DC46-B004-B668F432B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0DDBE-7EAB-FB4E-9030-24D88021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0E231-C331-9146-B906-9E13B50F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054F9-9A36-524B-ACB5-8A30D647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833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AE4D9-2D3D-0644-9778-C574DBB3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C259D-77ED-0247-9886-E4337EC26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A38D5-3E65-9246-B1FC-D0F7AA6A1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2596D-B79F-2645-9B85-2C5A1BF75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61EC38-2C81-8842-B561-012192BB15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82DFF-3B58-274F-938C-BB3429300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055D94-085A-F64D-8BFB-837DABF2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29EB5-17C6-A748-8506-0DF2C5DC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945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4E85-66BB-4D44-B2DB-90EE7976C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9B26A-E1D3-BA4D-9C8C-92611E8A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F7D1D-7FD3-174D-A05F-1DD8BD85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79F50-07E6-C94B-84D0-95D917DC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805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894F5-BBEB-7B48-9826-06E4B3E50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826A0F-2FF1-8E4F-8574-154086ABD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B8204-9A32-C140-AB12-9BF85191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3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4E85-66BB-4D44-B2DB-90EE7976C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9B26A-E1D3-BA4D-9C8C-92611E8A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F7D1D-7FD3-174D-A05F-1DD8BD85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79F50-07E6-C94B-84D0-95D917DC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840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902F-D93A-4B47-872B-A35B138A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071C0-2D01-FB4A-BBBC-3E0043041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38446-3A17-D446-A113-F0C735AB8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46907-C040-C64F-8159-23A38025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20E33-4110-934C-8335-8B3BB0C5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ADDD6-2FCC-134E-88A1-570909E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8146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90E0-57CB-9544-A2F0-DC94A12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49D01-D75E-5F49-8957-C0EDAE976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5A1B3-D3F8-2C47-B64B-F0C95378C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F98D1-9304-F64B-8685-2889E4644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2E570-C470-FB49-A40B-4CC8294F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4B552-FA86-3741-84F1-B8754E7A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980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A6D0-4486-9C4B-834F-739B7553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5BC77-4A80-D04B-B49A-2B3301FF7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20382-B4AE-F446-B9B9-F74954B92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1F2E1-98BA-844C-B5D1-DF97C4CB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B6114-D643-224B-B5FC-5843BD25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755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0BE34-C5F6-6549-A1D5-8D353DB62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573D3C-2E5F-FF4E-94CA-75C6B6C62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7D34-A219-C248-A5EC-7A21C57E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9E4CE-9A68-BE42-84AC-55A3F6027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E1989-8F91-1B49-B986-BF7462F7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631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Slide"/>
          <p:cNvSpPr txBox="1">
            <a:spLocks noGrp="1"/>
          </p:cNvSpPr>
          <p:nvPr>
            <p:ph type="body" sz="quarter" idx="21"/>
          </p:nvPr>
        </p:nvSpPr>
        <p:spPr>
          <a:xfrm>
            <a:off x="384067" y="292319"/>
            <a:ext cx="10981383" cy="558574"/>
          </a:xfrm>
          <a:prstGeom prst="rect">
            <a:avLst/>
          </a:prstGeom>
        </p:spPr>
        <p:txBody>
          <a:bodyPr anchor="ctr"/>
          <a:lstStyle>
            <a:lvl1pPr marL="0" indent="0" defTabSz="1073432">
              <a:spcBef>
                <a:spcPts val="0"/>
              </a:spcBef>
              <a:buSzTx/>
              <a:buFontTx/>
              <a:buNone/>
              <a:defRPr sz="2906">
                <a:latin typeface="Museo Sans 300"/>
                <a:ea typeface="Museo Sans 300"/>
                <a:cs typeface="Museo Sans 300"/>
                <a:sym typeface="Museo Sans 300"/>
              </a:defRPr>
            </a:lvl1pPr>
          </a:lstStyle>
          <a:p>
            <a:r>
              <a:t>Title Slide</a:t>
            </a:r>
          </a:p>
        </p:txBody>
      </p:sp>
      <p:sp>
        <p:nvSpPr>
          <p:cNvPr id="74" name="SUB TITLE"/>
          <p:cNvSpPr txBox="1">
            <a:spLocks noGrp="1"/>
          </p:cNvSpPr>
          <p:nvPr>
            <p:ph type="body" sz="quarter" idx="22"/>
          </p:nvPr>
        </p:nvSpPr>
        <p:spPr>
          <a:xfrm>
            <a:off x="396781" y="832035"/>
            <a:ext cx="10955956" cy="299602"/>
          </a:xfrm>
          <a:prstGeom prst="rect">
            <a:avLst/>
          </a:prstGeom>
        </p:spPr>
        <p:txBody>
          <a:bodyPr anchor="ctr"/>
          <a:lstStyle>
            <a:lvl1pPr marL="0" indent="0" defTabSz="1146621">
              <a:spcBef>
                <a:spcPts val="0"/>
              </a:spcBef>
              <a:buSzTx/>
              <a:buFontTx/>
              <a:buNone/>
              <a:defRPr sz="1317">
                <a:solidFill>
                  <a:srgbClr val="A4A6A8"/>
                </a:solidFill>
                <a:latin typeface="Museo Sans 700"/>
                <a:ea typeface="Museo Sans 700"/>
                <a:cs typeface="Museo Sans 700"/>
                <a:sym typeface="Museo Sans 700"/>
              </a:defRPr>
            </a:lvl1pPr>
          </a:lstStyle>
          <a:p>
            <a:r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117925184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8A5262-2249-4DA7-A2C7-2DAD1CEBF86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0371" y="1611022"/>
            <a:ext cx="6130631" cy="4317220"/>
          </a:xfrm>
          <a:custGeom>
            <a:avLst/>
            <a:gdLst>
              <a:gd name="connsiteX0" fmla="*/ 131028 w 6130630"/>
              <a:gd name="connsiteY0" fmla="*/ 0 h 4317221"/>
              <a:gd name="connsiteX1" fmla="*/ 5999602 w 6130630"/>
              <a:gd name="connsiteY1" fmla="*/ 0 h 4317221"/>
              <a:gd name="connsiteX2" fmla="*/ 6130630 w 6130630"/>
              <a:gd name="connsiteY2" fmla="*/ 131028 h 4317221"/>
              <a:gd name="connsiteX3" fmla="*/ 6130630 w 6130630"/>
              <a:gd name="connsiteY3" fmla="*/ 4186193 h 4317221"/>
              <a:gd name="connsiteX4" fmla="*/ 5999602 w 6130630"/>
              <a:gd name="connsiteY4" fmla="*/ 4317221 h 4317221"/>
              <a:gd name="connsiteX5" fmla="*/ 131028 w 6130630"/>
              <a:gd name="connsiteY5" fmla="*/ 4317221 h 4317221"/>
              <a:gd name="connsiteX6" fmla="*/ 0 w 6130630"/>
              <a:gd name="connsiteY6" fmla="*/ 4186193 h 4317221"/>
              <a:gd name="connsiteX7" fmla="*/ 0 w 6130630"/>
              <a:gd name="connsiteY7" fmla="*/ 131028 h 4317221"/>
              <a:gd name="connsiteX8" fmla="*/ 131028 w 6130630"/>
              <a:gd name="connsiteY8" fmla="*/ 0 h 431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0630" h="4317221">
                <a:moveTo>
                  <a:pt x="131028" y="0"/>
                </a:moveTo>
                <a:lnTo>
                  <a:pt x="5999602" y="0"/>
                </a:lnTo>
                <a:cubicBezTo>
                  <a:pt x="6071967" y="0"/>
                  <a:pt x="6130630" y="58663"/>
                  <a:pt x="6130630" y="131028"/>
                </a:cubicBezTo>
                <a:lnTo>
                  <a:pt x="6130630" y="4186193"/>
                </a:lnTo>
                <a:cubicBezTo>
                  <a:pt x="6130630" y="4258558"/>
                  <a:pt x="6071967" y="4317221"/>
                  <a:pt x="5999602" y="4317221"/>
                </a:cubicBezTo>
                <a:lnTo>
                  <a:pt x="131028" y="4317221"/>
                </a:lnTo>
                <a:cubicBezTo>
                  <a:pt x="58663" y="4317221"/>
                  <a:pt x="0" y="4258558"/>
                  <a:pt x="0" y="4186193"/>
                </a:cubicBezTo>
                <a:lnTo>
                  <a:pt x="0" y="131028"/>
                </a:lnTo>
                <a:cubicBezTo>
                  <a:pt x="0" y="58663"/>
                  <a:pt x="58663" y="0"/>
                  <a:pt x="13102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344B51-313A-4C49-911D-9D7587AF64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2" y="1610506"/>
            <a:ext cx="5153025" cy="4317220"/>
          </a:xfrm>
        </p:spPr>
        <p:txBody>
          <a:bodyPr anchor="ctr"/>
          <a:lstStyle>
            <a:lvl1pPr>
              <a:defRPr sz="1598"/>
            </a:lvl1pPr>
            <a:lvl2pPr>
              <a:defRPr sz="1400"/>
            </a:lvl2pPr>
            <a:lvl3pPr>
              <a:defRPr lang="en-US" sz="1598" i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2" y="352428"/>
            <a:ext cx="10172700" cy="480437"/>
          </a:xfrm>
        </p:spPr>
        <p:txBody>
          <a:bodyPr anchor="t"/>
          <a:lstStyle>
            <a:lvl1pPr>
              <a:defRPr lang="en-US" sz="3597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2" y="888693"/>
            <a:ext cx="10172700" cy="266590"/>
          </a:xfrm>
        </p:spPr>
        <p:txBody>
          <a:bodyPr anchor="t"/>
          <a:lstStyle>
            <a:lvl1pPr>
              <a:defRPr lang="en-US" sz="1998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8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380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Subtitle Goes Here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4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8918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93">
            <a:extLst>
              <a:ext uri="{FF2B5EF4-FFF2-40B4-BE49-F238E27FC236}">
                <a16:creationId xmlns:a16="http://schemas.microsoft.com/office/drawing/2014/main" id="{FEC8850F-E737-7C63-B2D7-7B88C199B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81" r="1181"/>
          <a:stretch/>
        </p:blipFill>
        <p:spPr>
          <a:xfrm>
            <a:off x="0" y="1143706"/>
            <a:ext cx="12192000" cy="5208617"/>
          </a:xfrm>
          <a:prstGeom prst="rect">
            <a:avLst/>
          </a:prstGeom>
        </p:spPr>
      </p:pic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01ABF9A-C5F2-442B-BAC2-594E7296F1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1817688"/>
            <a:ext cx="3630613" cy="4017962"/>
          </a:xfrm>
          <a:prstGeom prst="roundRect">
            <a:avLst>
              <a:gd name="adj" fmla="val 5911"/>
            </a:avLst>
          </a:prstGeom>
          <a:solidFill>
            <a:schemeClr val="bg1"/>
          </a:solidFill>
          <a:ln>
            <a:solidFill>
              <a:srgbClr val="0C5164"/>
            </a:solidFill>
          </a:ln>
        </p:spPr>
        <p:txBody>
          <a:bodyPr lIns="365760" tIns="900000" rIns="365760" bIns="365760" anchor="t"/>
          <a:lstStyle>
            <a:lvl1pPr algn="l">
              <a:defRPr>
                <a:solidFill>
                  <a:schemeClr val="accent1"/>
                </a:solidFill>
              </a:defRPr>
            </a:lvl1pPr>
            <a:lvl2pPr algn="l"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Goes Here</a:t>
            </a:r>
          </a:p>
          <a:p>
            <a:pPr lvl="0"/>
            <a:endParaRPr lang="en-US"/>
          </a:p>
          <a:p>
            <a:pPr lvl="1"/>
            <a:r>
              <a:rPr lang="en-US"/>
              <a:t>Lorem ipsum dolor sit amet, consectetuer adipiscing elit. Maecenas porttitor congue massa. Fusce posuere, magna sed pulvinar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21E82BF-20C9-4F1D-9754-7A7F711320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0695" y="1817688"/>
            <a:ext cx="3630613" cy="4017962"/>
          </a:xfrm>
          <a:prstGeom prst="roundRect">
            <a:avLst>
              <a:gd name="adj" fmla="val 5911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lIns="365760" tIns="900000" rIns="365760" bIns="365760" anchor="t"/>
          <a:lstStyle>
            <a:lvl1pPr algn="l">
              <a:defRPr>
                <a:solidFill>
                  <a:schemeClr val="accent2"/>
                </a:solidFill>
              </a:defRPr>
            </a:lvl1pPr>
            <a:lvl2pPr algn="l"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Goes Here</a:t>
            </a:r>
          </a:p>
          <a:p>
            <a:pPr lvl="0"/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12D47AA-58D0-479B-AFAB-33A9A9D22D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0388" y="1817688"/>
            <a:ext cx="3630613" cy="4017962"/>
          </a:xfrm>
          <a:prstGeom prst="roundRect">
            <a:avLst>
              <a:gd name="adj" fmla="val 5911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lIns="365760" tIns="900000" rIns="365760" bIns="365760" anchor="t"/>
          <a:lstStyle>
            <a:lvl1pPr algn="l">
              <a:defRPr>
                <a:solidFill>
                  <a:schemeClr val="accent4"/>
                </a:solidFill>
              </a:defRPr>
            </a:lvl1pPr>
            <a:lvl2pPr algn="l"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Goes Here</a:t>
            </a:r>
          </a:p>
          <a:p>
            <a:pPr lvl="0"/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352427"/>
            <a:ext cx="10172700" cy="480437"/>
          </a:xfrm>
        </p:spPr>
        <p:txBody>
          <a:bodyPr anchor="t"/>
          <a:lstStyle>
            <a:lvl1pPr>
              <a:defRPr lang="en-US" sz="3599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888693"/>
            <a:ext cx="10172700" cy="266590"/>
          </a:xfrm>
        </p:spPr>
        <p:txBody>
          <a:bodyPr anchor="t"/>
          <a:lstStyle>
            <a:lvl1pPr>
              <a:defRPr lang="en-US" sz="1999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9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Subtitle Goes Here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8817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01ABF9A-C5F2-442B-BAC2-594E7296F1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323" y="1445401"/>
            <a:ext cx="2770452" cy="4193400"/>
          </a:xfrm>
          <a:prstGeom prst="roundRect">
            <a:avLst>
              <a:gd name="adj" fmla="val 5911"/>
            </a:avLst>
          </a:prstGeom>
          <a:ln>
            <a:solidFill>
              <a:schemeClr val="accent4"/>
            </a:solidFill>
          </a:ln>
        </p:spPr>
        <p:txBody>
          <a:bodyPr lIns="365760" tIns="792000" rIns="365760" bIns="365760" anchor="t"/>
          <a:lstStyle>
            <a:lvl1pPr marL="0" marR="0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999">
                <a:solidFill>
                  <a:schemeClr val="accent4"/>
                </a:solidFill>
              </a:defRPr>
            </a:lvl1pPr>
            <a:lvl2pPr algn="l"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Goes Here</a:t>
            </a:r>
          </a:p>
          <a:p>
            <a:pPr marL="0" marR="0" lvl="1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1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A7E0B40-8A8E-4177-A4DD-4B777E0F3E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7958" y="1445401"/>
            <a:ext cx="2770452" cy="4193400"/>
          </a:xfrm>
          <a:prstGeom prst="roundRect">
            <a:avLst>
              <a:gd name="adj" fmla="val 5911"/>
            </a:avLst>
          </a:prstGeom>
          <a:ln>
            <a:solidFill>
              <a:schemeClr val="accent1"/>
            </a:solidFill>
          </a:ln>
        </p:spPr>
        <p:txBody>
          <a:bodyPr lIns="365760" tIns="792000" rIns="365760" bIns="365760" anchor="t"/>
          <a:lstStyle>
            <a:lvl1pPr marL="0" marR="0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999">
                <a:solidFill>
                  <a:schemeClr val="accent1"/>
                </a:solidFill>
              </a:defRPr>
            </a:lvl1pPr>
            <a:lvl2pPr marL="0" marR="0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Goes Here</a:t>
            </a:r>
          </a:p>
          <a:p>
            <a:pPr marL="0" marR="0" lvl="1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1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4E1EE49-E180-49E2-A8C0-26FF9EEC51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3591" y="1445401"/>
            <a:ext cx="2770452" cy="4193400"/>
          </a:xfrm>
          <a:prstGeom prst="roundRect">
            <a:avLst>
              <a:gd name="adj" fmla="val 5911"/>
            </a:avLst>
          </a:prstGeom>
          <a:ln>
            <a:solidFill>
              <a:schemeClr val="accent3"/>
            </a:solidFill>
          </a:ln>
        </p:spPr>
        <p:txBody>
          <a:bodyPr lIns="365760" tIns="792000" rIns="365760" bIns="365760" anchor="t"/>
          <a:lstStyle>
            <a:lvl1pPr algn="l">
              <a:defRPr sz="1999">
                <a:solidFill>
                  <a:schemeClr val="accent3"/>
                </a:solidFill>
              </a:defRPr>
            </a:lvl1pPr>
            <a:lvl2pPr marL="0" marR="0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Goes Here</a:t>
            </a:r>
          </a:p>
          <a:p>
            <a:pPr marL="0" marR="0" lvl="1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1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82E8EDE-4C56-46F1-9E42-08D34FECAA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39226" y="1445401"/>
            <a:ext cx="2770452" cy="4193400"/>
          </a:xfrm>
          <a:prstGeom prst="roundRect">
            <a:avLst>
              <a:gd name="adj" fmla="val 5911"/>
            </a:avLst>
          </a:prstGeom>
          <a:ln>
            <a:solidFill>
              <a:schemeClr val="accent5"/>
            </a:solidFill>
          </a:ln>
        </p:spPr>
        <p:txBody>
          <a:bodyPr lIns="365760" tIns="792000" rIns="365760" bIns="365760" anchor="t"/>
          <a:lstStyle>
            <a:lvl1pPr algn="l">
              <a:defRPr sz="1999">
                <a:solidFill>
                  <a:schemeClr val="accent5"/>
                </a:solidFill>
              </a:defRPr>
            </a:lvl1pPr>
            <a:lvl2pPr marL="0" marR="0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Goes Here</a:t>
            </a:r>
          </a:p>
          <a:p>
            <a:pPr marL="0" marR="0" lvl="1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1" indent="0" algn="l" defTabSz="91410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352427"/>
            <a:ext cx="10172700" cy="480437"/>
          </a:xfrm>
        </p:spPr>
        <p:txBody>
          <a:bodyPr anchor="t"/>
          <a:lstStyle>
            <a:lvl1pPr>
              <a:defRPr lang="en-US" sz="3599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888693"/>
            <a:ext cx="10172700" cy="266590"/>
          </a:xfrm>
        </p:spPr>
        <p:txBody>
          <a:bodyPr anchor="t"/>
          <a:lstStyle>
            <a:lvl1pPr>
              <a:defRPr lang="en-US" sz="1999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9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Subtitle Goes Here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6152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01ABF9A-C5F2-442B-BAC2-594E7296F1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1817688"/>
            <a:ext cx="5553075" cy="4017962"/>
          </a:xfrm>
          <a:prstGeom prst="roundRect">
            <a:avLst>
              <a:gd name="adj" fmla="val 5911"/>
            </a:avLst>
          </a:prstGeom>
          <a:ln>
            <a:solidFill>
              <a:schemeClr val="accent3"/>
            </a:solidFill>
          </a:ln>
        </p:spPr>
        <p:txBody>
          <a:bodyPr lIns="548640" tIns="864000" rIns="548640" bIns="365760" anchor="t"/>
          <a:lstStyle>
            <a:lvl1pPr algn="l">
              <a:defRPr sz="2399">
                <a:solidFill>
                  <a:schemeClr val="accent3"/>
                </a:solidFill>
              </a:defRPr>
            </a:lvl1pPr>
            <a:lvl2pPr algn="l"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Goes Here</a:t>
            </a:r>
          </a:p>
          <a:p>
            <a:pPr lvl="0"/>
            <a:endParaRPr lang="en-US"/>
          </a:p>
          <a:p>
            <a:pPr lvl="1"/>
            <a:r>
              <a:rPr lang="en-US"/>
              <a:t>Lorem ipsum dolor sit amet, consectetuer adipiscing elit. Maecenas porttitor congue massa. Fusce posuere, magna sed pulvinar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80AE794-61D5-48C5-A3D2-5DCA7737A5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925" y="1817688"/>
            <a:ext cx="5553075" cy="4017962"/>
          </a:xfrm>
          <a:prstGeom prst="roundRect">
            <a:avLst>
              <a:gd name="adj" fmla="val 5911"/>
            </a:avLst>
          </a:prstGeom>
          <a:ln>
            <a:solidFill>
              <a:schemeClr val="accent6"/>
            </a:solidFill>
          </a:ln>
        </p:spPr>
        <p:txBody>
          <a:bodyPr lIns="548640" tIns="864000" rIns="548640" bIns="365760" anchor="t"/>
          <a:lstStyle>
            <a:lvl1pPr algn="l">
              <a:defRPr sz="2399">
                <a:solidFill>
                  <a:schemeClr val="accent6"/>
                </a:solidFill>
              </a:defRPr>
            </a:lvl1pPr>
            <a:lvl2pPr algn="l">
              <a:defRPr sz="14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Title Goes Here</a:t>
            </a:r>
          </a:p>
          <a:p>
            <a:pPr lvl="0"/>
            <a:endParaRPr lang="en-US"/>
          </a:p>
          <a:p>
            <a:pPr lvl="1"/>
            <a:r>
              <a:rPr lang="en-US"/>
              <a:t>Lorem ipsum dolor sit amet, consectetuer adipiscing elit. Maecenas porttitor congue massa. Fusce posuere, magna sed pulvinar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29F37D-EAAD-4266-A487-B0E80E4BFC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1202" y="3442098"/>
            <a:ext cx="467236" cy="76914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1665" r="11665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352427"/>
            <a:ext cx="10172700" cy="480437"/>
          </a:xfrm>
        </p:spPr>
        <p:txBody>
          <a:bodyPr anchor="t"/>
          <a:lstStyle>
            <a:lvl1pPr>
              <a:defRPr lang="en-US" sz="3599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888693"/>
            <a:ext cx="10172700" cy="266590"/>
          </a:xfrm>
        </p:spPr>
        <p:txBody>
          <a:bodyPr anchor="t"/>
          <a:lstStyle>
            <a:lvl1pPr>
              <a:defRPr lang="en-US" sz="1999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9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Subtitle Goes Here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60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7FA5-CF55-9146-9EF1-239A70712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B5C772-3192-C442-872D-4F6566D75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16FD5-3D80-0243-BDFB-E86E3E566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3A273-F53B-E043-99FB-91EDE36B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F0EEA-BE35-3349-A454-7D23E1EC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0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894F5-BBEB-7B48-9826-06E4B3E50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826A0F-2FF1-8E4F-8574-154086ABD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B8204-9A32-C140-AB12-9BF85191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74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EE76-6D46-254B-AE03-AB9BCD0B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7492B-B81C-0E49-92AC-3979A12D6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10188-DFA9-CD46-BA6A-EE20EC8C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59F37-9967-754B-A26F-5E036104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51987-A85A-FB49-A043-6382ECFC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591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D722D-94E4-A84B-8126-F8A304B7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BAEF-F776-AB49-A1A3-1D19A2C35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B1BF1-EBBF-864A-B17D-99B081049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45E23-9ACA-554B-BF3A-76DB62DC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28CD0-DCA7-904A-8FFB-53DCBFD3F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1990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6072-3C63-794C-879E-36A3149D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C12A-5276-9C4B-A19F-F9846811A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04599-F4E5-DC46-B004-B668F432B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0DDBE-7EAB-FB4E-9030-24D88021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0E231-C331-9146-B906-9E13B50F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054F9-9A36-524B-ACB5-8A30D647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371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AE4D9-2D3D-0644-9778-C574DBB3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C259D-77ED-0247-9886-E4337EC26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A38D5-3E65-9246-B1FC-D0F7AA6A1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2596D-B79F-2645-9B85-2C5A1BF75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61EC38-2C81-8842-B561-012192BB15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82DFF-3B58-274F-938C-BB3429300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055D94-085A-F64D-8BFB-837DABF2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29EB5-17C6-A748-8506-0DF2C5DC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013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4E85-66BB-4D44-B2DB-90EE7976C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9B26A-E1D3-BA4D-9C8C-92611E8A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F7D1D-7FD3-174D-A05F-1DD8BD85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79F50-07E6-C94B-84D0-95D917DC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257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894F5-BBEB-7B48-9826-06E4B3E50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826A0F-2FF1-8E4F-8574-154086ABD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B8204-9A32-C140-AB12-9BF85191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304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902F-D93A-4B47-872B-A35B138A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071C0-2D01-FB4A-BBBC-3E0043041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38446-3A17-D446-A113-F0C735AB8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46907-C040-C64F-8159-23A38025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20E33-4110-934C-8335-8B3BB0C5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ADDD6-2FCC-134E-88A1-570909E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016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90E0-57CB-9544-A2F0-DC94A12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49D01-D75E-5F49-8957-C0EDAE976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5A1B3-D3F8-2C47-B64B-F0C95378C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F98D1-9304-F64B-8685-2889E4644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2E570-C470-FB49-A40B-4CC8294F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4B552-FA86-3741-84F1-B8754E7A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6642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A6D0-4486-9C4B-834F-739B7553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5BC77-4A80-D04B-B49A-2B3301FF7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20382-B4AE-F446-B9B9-F74954B92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1F2E1-98BA-844C-B5D1-DF97C4CB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B6114-D643-224B-B5FC-5843BD25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9849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0BE34-C5F6-6549-A1D5-8D353DB62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573D3C-2E5F-FF4E-94CA-75C6B6C62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7D34-A219-C248-A5EC-7A21C57E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9E4CE-9A68-BE42-84AC-55A3F6027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E1989-8F91-1B49-B986-BF7462F7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2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902F-D93A-4B47-872B-A35B138A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071C0-2D01-FB4A-BBBC-3E0043041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38446-3A17-D446-A113-F0C735AB8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46907-C040-C64F-8159-23A38025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20E33-4110-934C-8335-8B3BB0C5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ADDD6-2FCC-134E-88A1-570909E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9094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724400"/>
          </a:xfrm>
        </p:spPr>
        <p:txBody>
          <a:bodyPr lIns="144000" tIns="108000"/>
          <a:lstStyle>
            <a:lvl1pPr>
              <a:defRPr/>
            </a:lvl1pPr>
          </a:lstStyle>
          <a:p>
            <a:r>
              <a:rPr lang="en-AU" dirty="0"/>
              <a:t>Click icon to insert black and white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50019" y="5121876"/>
            <a:ext cx="6519583" cy="563059"/>
          </a:xfrm>
        </p:spPr>
        <p:txBody>
          <a:bodyPr anchor="t" anchorCtr="0"/>
          <a:lstStyle>
            <a:lvl1pPr algn="l">
              <a:defRPr sz="4265" cap="all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</a:t>
            </a:r>
            <a:endParaRPr lang="en-AU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 flipV="1">
            <a:off x="0" y="4594800"/>
            <a:ext cx="8169600" cy="1296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800" b="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2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344B51-313A-4C49-911D-9D7587AF64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0" y="1610506"/>
            <a:ext cx="11430000" cy="4317220"/>
          </a:xfrm>
        </p:spPr>
        <p:txBody>
          <a:bodyPr anchor="t"/>
          <a:lstStyle>
            <a:lvl1pPr>
              <a:defRPr sz="1599"/>
            </a:lvl1pPr>
            <a:lvl2pPr>
              <a:defRPr sz="1400"/>
            </a:lvl2pPr>
            <a:lvl3pPr>
              <a:defRPr lang="en-US" sz="1599" i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352427"/>
            <a:ext cx="10172700" cy="480437"/>
          </a:xfrm>
        </p:spPr>
        <p:txBody>
          <a:bodyPr anchor="t"/>
          <a:lstStyle>
            <a:lvl1pPr>
              <a:defRPr lang="en-US" sz="3599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888693"/>
            <a:ext cx="10172700" cy="266590"/>
          </a:xfrm>
        </p:spPr>
        <p:txBody>
          <a:bodyPr anchor="t"/>
          <a:lstStyle>
            <a:lvl1pPr>
              <a:defRPr lang="en-US" sz="1999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9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Subtitle Goes Here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819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8A5262-2249-4DA7-A2C7-2DAD1CEBF86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0370" y="1611022"/>
            <a:ext cx="6130631" cy="4317220"/>
          </a:xfrm>
          <a:custGeom>
            <a:avLst/>
            <a:gdLst>
              <a:gd name="connsiteX0" fmla="*/ 131028 w 6130630"/>
              <a:gd name="connsiteY0" fmla="*/ 0 h 4317221"/>
              <a:gd name="connsiteX1" fmla="*/ 5999602 w 6130630"/>
              <a:gd name="connsiteY1" fmla="*/ 0 h 4317221"/>
              <a:gd name="connsiteX2" fmla="*/ 6130630 w 6130630"/>
              <a:gd name="connsiteY2" fmla="*/ 131028 h 4317221"/>
              <a:gd name="connsiteX3" fmla="*/ 6130630 w 6130630"/>
              <a:gd name="connsiteY3" fmla="*/ 4186193 h 4317221"/>
              <a:gd name="connsiteX4" fmla="*/ 5999602 w 6130630"/>
              <a:gd name="connsiteY4" fmla="*/ 4317221 h 4317221"/>
              <a:gd name="connsiteX5" fmla="*/ 131028 w 6130630"/>
              <a:gd name="connsiteY5" fmla="*/ 4317221 h 4317221"/>
              <a:gd name="connsiteX6" fmla="*/ 0 w 6130630"/>
              <a:gd name="connsiteY6" fmla="*/ 4186193 h 4317221"/>
              <a:gd name="connsiteX7" fmla="*/ 0 w 6130630"/>
              <a:gd name="connsiteY7" fmla="*/ 131028 h 4317221"/>
              <a:gd name="connsiteX8" fmla="*/ 131028 w 6130630"/>
              <a:gd name="connsiteY8" fmla="*/ 0 h 431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0630" h="4317221">
                <a:moveTo>
                  <a:pt x="131028" y="0"/>
                </a:moveTo>
                <a:lnTo>
                  <a:pt x="5999602" y="0"/>
                </a:lnTo>
                <a:cubicBezTo>
                  <a:pt x="6071967" y="0"/>
                  <a:pt x="6130630" y="58663"/>
                  <a:pt x="6130630" y="131028"/>
                </a:cubicBezTo>
                <a:lnTo>
                  <a:pt x="6130630" y="4186193"/>
                </a:lnTo>
                <a:cubicBezTo>
                  <a:pt x="6130630" y="4258558"/>
                  <a:pt x="6071967" y="4317221"/>
                  <a:pt x="5999602" y="4317221"/>
                </a:cubicBezTo>
                <a:lnTo>
                  <a:pt x="131028" y="4317221"/>
                </a:lnTo>
                <a:cubicBezTo>
                  <a:pt x="58663" y="4317221"/>
                  <a:pt x="0" y="4258558"/>
                  <a:pt x="0" y="4186193"/>
                </a:cubicBezTo>
                <a:lnTo>
                  <a:pt x="0" y="131028"/>
                </a:lnTo>
                <a:cubicBezTo>
                  <a:pt x="0" y="58663"/>
                  <a:pt x="58663" y="0"/>
                  <a:pt x="13102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344B51-313A-4C49-911D-9D7587AF64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1" y="1610506"/>
            <a:ext cx="5153025" cy="4317220"/>
          </a:xfrm>
        </p:spPr>
        <p:txBody>
          <a:bodyPr anchor="ctr"/>
          <a:lstStyle>
            <a:lvl1pPr>
              <a:defRPr sz="1599"/>
            </a:lvl1pPr>
            <a:lvl2pPr>
              <a:defRPr sz="1400"/>
            </a:lvl2pPr>
            <a:lvl3pPr>
              <a:defRPr lang="en-US" sz="1599" i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352427"/>
            <a:ext cx="10172700" cy="480437"/>
          </a:xfrm>
        </p:spPr>
        <p:txBody>
          <a:bodyPr anchor="t"/>
          <a:lstStyle>
            <a:lvl1pPr>
              <a:defRPr lang="en-US" sz="3599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888693"/>
            <a:ext cx="10172700" cy="266590"/>
          </a:xfrm>
        </p:spPr>
        <p:txBody>
          <a:bodyPr anchor="t"/>
          <a:lstStyle>
            <a:lvl1pPr>
              <a:defRPr lang="en-US" sz="1999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9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Subtitle Goes Here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5599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5B3D1EB3-51FC-4C01-A03E-19866D6FAACA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352427"/>
            <a:ext cx="10172700" cy="480437"/>
          </a:xfrm>
        </p:spPr>
        <p:txBody>
          <a:bodyPr anchor="t"/>
          <a:lstStyle>
            <a:lvl1pPr>
              <a:defRPr lang="en-US" sz="3599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888693"/>
            <a:ext cx="10172700" cy="266590"/>
          </a:xfrm>
        </p:spPr>
        <p:txBody>
          <a:bodyPr anchor="t"/>
          <a:lstStyle>
            <a:lvl1pPr>
              <a:defRPr lang="en-US" sz="1999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9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Subtitle Goes Here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61891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10762572" y="382035"/>
            <a:ext cx="1048429" cy="342644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18E81BFF-C273-4F69-BEB3-502B6C6B8DD5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Table Goes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352427"/>
            <a:ext cx="10172700" cy="480437"/>
          </a:xfrm>
        </p:spPr>
        <p:txBody>
          <a:bodyPr anchor="t"/>
          <a:lstStyle>
            <a:lvl1pPr>
              <a:defRPr lang="en-US" sz="3599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888693"/>
            <a:ext cx="10172700" cy="266590"/>
          </a:xfrm>
        </p:spPr>
        <p:txBody>
          <a:bodyPr anchor="t"/>
          <a:lstStyle>
            <a:lvl1pPr>
              <a:defRPr lang="en-US" sz="1999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9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Subtitle Goes Here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636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352427"/>
            <a:ext cx="10172700" cy="480437"/>
          </a:xfrm>
        </p:spPr>
        <p:txBody>
          <a:bodyPr anchor="t"/>
          <a:lstStyle>
            <a:lvl1pPr>
              <a:defRPr lang="en-US" sz="3599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9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888693"/>
            <a:ext cx="10172700" cy="266590"/>
          </a:xfrm>
        </p:spPr>
        <p:txBody>
          <a:bodyPr anchor="t"/>
          <a:lstStyle>
            <a:lvl1pPr>
              <a:defRPr lang="en-US" sz="1999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999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Subtitle Goes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7961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90E0-57CB-9544-A2F0-DC94A12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49D01-D75E-5F49-8957-C0EDAE976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5A1B3-D3F8-2C47-B64B-F0C95378C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F98D1-9304-F64B-8685-2889E4644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2E570-C470-FB49-A40B-4CC8294F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4B552-FA86-3741-84F1-B8754E7A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9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B1F12-D064-F540-9E84-0312821C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0660D-BF27-2E42-A51E-D8B672E3E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15F45-74D8-C440-8541-5CCBD6598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21ED3-6A50-944C-AAD6-373839C21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30CA8-8CD4-524F-AB1C-B2FAE37E1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0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8B70B-11BD-4D91-BB35-D635589E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2"/>
            <a:ext cx="11430000" cy="9905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414-40AA-4786-B528-65044BC6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85900"/>
            <a:ext cx="114300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95728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9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599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>
          <p15:clr>
            <a:srgbClr val="F26B43"/>
          </p15:clr>
        </p15:guide>
        <p15:guide id="2" orient="horz" pos="162">
          <p15:clr>
            <a:srgbClr val="F26B43"/>
          </p15:clr>
        </p15:guide>
        <p15:guide id="3" orient="horz" pos="2899">
          <p15:clr>
            <a:srgbClr val="F26B43"/>
          </p15:clr>
        </p15:guide>
        <p15:guide id="4" pos="5580">
          <p15:clr>
            <a:srgbClr val="F26B43"/>
          </p15:clr>
        </p15:guide>
        <p15:guide id="5" orient="horz" pos="70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8B70B-11BD-4D91-BB35-D635589E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2"/>
            <a:ext cx="11430000" cy="9905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414-40AA-4786-B528-65044BC6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85900"/>
            <a:ext cx="114300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87809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hd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9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599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>
          <p15:clr>
            <a:srgbClr val="F26B43"/>
          </p15:clr>
        </p15:guide>
        <p15:guide id="2" orient="horz" pos="162">
          <p15:clr>
            <a:srgbClr val="F26B43"/>
          </p15:clr>
        </p15:guide>
        <p15:guide id="3" orient="horz" pos="2899">
          <p15:clr>
            <a:srgbClr val="F26B43"/>
          </p15:clr>
        </p15:guide>
        <p15:guide id="4" pos="5580">
          <p15:clr>
            <a:srgbClr val="F26B43"/>
          </p15:clr>
        </p15:guide>
        <p15:guide id="5" orient="horz" pos="7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7381" y="490515"/>
            <a:ext cx="8159583" cy="48833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379" y="1604435"/>
            <a:ext cx="11127572" cy="41285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7383" y="6296094"/>
            <a:ext cx="16243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fld id="{2901B45F-83E6-41DD-81FE-3D61A4139122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0" y="6312552"/>
            <a:ext cx="8169600" cy="131233"/>
            <a:chOff x="2317750" y="2519363"/>
            <a:chExt cx="4511675" cy="98425"/>
          </a:xfrm>
        </p:grpSpPr>
        <p:sp>
          <p:nvSpPr>
            <p:cNvPr id="22" name="Rectangle 15"/>
            <p:cNvSpPr>
              <a:spLocks noChangeArrowheads="1"/>
            </p:cNvSpPr>
            <p:nvPr userDrawn="1"/>
          </p:nvSpPr>
          <p:spPr bwMode="auto">
            <a:xfrm>
              <a:off x="2317750" y="2519363"/>
              <a:ext cx="911225" cy="98425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3" name="Rectangle 16"/>
            <p:cNvSpPr>
              <a:spLocks noChangeArrowheads="1"/>
            </p:cNvSpPr>
            <p:nvPr userDrawn="1"/>
          </p:nvSpPr>
          <p:spPr bwMode="auto">
            <a:xfrm>
              <a:off x="5473700" y="2519363"/>
              <a:ext cx="911225" cy="98425"/>
            </a:xfrm>
            <a:prstGeom prst="rect">
              <a:avLst/>
            </a:prstGeom>
            <a:solidFill>
              <a:srgbClr val="FBA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4" name="Rectangle 17"/>
            <p:cNvSpPr>
              <a:spLocks noChangeArrowheads="1"/>
            </p:cNvSpPr>
            <p:nvPr userDrawn="1"/>
          </p:nvSpPr>
          <p:spPr bwMode="auto">
            <a:xfrm>
              <a:off x="3228975" y="2519363"/>
              <a:ext cx="2244725" cy="98425"/>
            </a:xfrm>
            <a:prstGeom prst="rect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5" name="Rectangle 18"/>
            <p:cNvSpPr>
              <a:spLocks noChangeArrowheads="1"/>
            </p:cNvSpPr>
            <p:nvPr userDrawn="1"/>
          </p:nvSpPr>
          <p:spPr bwMode="auto">
            <a:xfrm>
              <a:off x="6384925" y="2519363"/>
              <a:ext cx="444500" cy="98425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</p:grpSp>
      <p:sp>
        <p:nvSpPr>
          <p:cNvPr id="32" name="Footer Placeholder 31"/>
          <p:cNvSpPr>
            <a:spLocks noGrp="1"/>
          </p:cNvSpPr>
          <p:nvPr>
            <p:ph type="ftr" sz="quarter" idx="3"/>
          </p:nvPr>
        </p:nvSpPr>
        <p:spPr>
          <a:xfrm flipH="1">
            <a:off x="8335017" y="6296094"/>
            <a:ext cx="87844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 u="none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aarnet.edu.au </a:t>
            </a:r>
            <a:r>
              <a:rPr lang="en-AU" dirty="0">
                <a:solidFill>
                  <a:schemeClr val="accent1"/>
                </a:solidFill>
              </a:rPr>
              <a:t>|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 bwMode="auto">
          <a:xfrm>
            <a:off x="10785848" y="6234167"/>
            <a:ext cx="886131" cy="288000"/>
            <a:chOff x="-166" y="657"/>
            <a:chExt cx="5926" cy="1926"/>
          </a:xfrm>
        </p:grpSpPr>
        <p:sp>
          <p:nvSpPr>
            <p:cNvPr id="20" name="Freeform 5"/>
            <p:cNvSpPr>
              <a:spLocks/>
            </p:cNvSpPr>
            <p:nvPr userDrawn="1"/>
          </p:nvSpPr>
          <p:spPr bwMode="auto">
            <a:xfrm>
              <a:off x="5367" y="1187"/>
              <a:ext cx="393" cy="818"/>
            </a:xfrm>
            <a:custGeom>
              <a:avLst/>
              <a:gdLst>
                <a:gd name="T0" fmla="*/ 2250 w 2250"/>
                <a:gd name="T1" fmla="*/ 4035 h 4678"/>
                <a:gd name="T2" fmla="*/ 2250 w 2250"/>
                <a:gd name="T3" fmla="*/ 4576 h 4678"/>
                <a:gd name="T4" fmla="*/ 1881 w 2250"/>
                <a:gd name="T5" fmla="*/ 4649 h 4678"/>
                <a:gd name="T6" fmla="*/ 1524 w 2250"/>
                <a:gd name="T7" fmla="*/ 4678 h 4678"/>
                <a:gd name="T8" fmla="*/ 692 w 2250"/>
                <a:gd name="T9" fmla="*/ 4384 h 4678"/>
                <a:gd name="T10" fmla="*/ 407 w 2250"/>
                <a:gd name="T11" fmla="*/ 3438 h 4678"/>
                <a:gd name="T12" fmla="*/ 407 w 2250"/>
                <a:gd name="T13" fmla="*/ 1535 h 4678"/>
                <a:gd name="T14" fmla="*/ 0 w 2250"/>
                <a:gd name="T15" fmla="*/ 1535 h 4678"/>
                <a:gd name="T16" fmla="*/ 0 w 2250"/>
                <a:gd name="T17" fmla="*/ 1025 h 4678"/>
                <a:gd name="T18" fmla="*/ 407 w 2250"/>
                <a:gd name="T19" fmla="*/ 1025 h 4678"/>
                <a:gd name="T20" fmla="*/ 407 w 2250"/>
                <a:gd name="T21" fmla="*/ 0 h 4678"/>
                <a:gd name="T22" fmla="*/ 1011 w 2250"/>
                <a:gd name="T23" fmla="*/ 0 h 4678"/>
                <a:gd name="T24" fmla="*/ 1011 w 2250"/>
                <a:gd name="T25" fmla="*/ 1025 h 4678"/>
                <a:gd name="T26" fmla="*/ 2250 w 2250"/>
                <a:gd name="T27" fmla="*/ 1025 h 4678"/>
                <a:gd name="T28" fmla="*/ 2250 w 2250"/>
                <a:gd name="T29" fmla="*/ 1535 h 4678"/>
                <a:gd name="T30" fmla="*/ 1011 w 2250"/>
                <a:gd name="T31" fmla="*/ 1535 h 4678"/>
                <a:gd name="T32" fmla="*/ 1011 w 2250"/>
                <a:gd name="T33" fmla="*/ 3169 h 4678"/>
                <a:gd name="T34" fmla="*/ 1024 w 2250"/>
                <a:gd name="T35" fmla="*/ 3610 h 4678"/>
                <a:gd name="T36" fmla="*/ 1113 w 2250"/>
                <a:gd name="T37" fmla="*/ 3907 h 4678"/>
                <a:gd name="T38" fmla="*/ 1307 w 2250"/>
                <a:gd name="T39" fmla="*/ 4094 h 4678"/>
                <a:gd name="T40" fmla="*/ 1682 w 2250"/>
                <a:gd name="T41" fmla="*/ 4153 h 4678"/>
                <a:gd name="T42" fmla="*/ 1988 w 2250"/>
                <a:gd name="T43" fmla="*/ 4111 h 4678"/>
                <a:gd name="T44" fmla="*/ 2219 w 2250"/>
                <a:gd name="T45" fmla="*/ 4035 h 4678"/>
                <a:gd name="T46" fmla="*/ 2250 w 2250"/>
                <a:gd name="T47" fmla="*/ 4035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50" h="4678">
                  <a:moveTo>
                    <a:pt x="2250" y="4035"/>
                  </a:moveTo>
                  <a:cubicBezTo>
                    <a:pt x="2250" y="4576"/>
                    <a:pt x="2250" y="4576"/>
                    <a:pt x="2250" y="4576"/>
                  </a:cubicBezTo>
                  <a:cubicBezTo>
                    <a:pt x="2138" y="4606"/>
                    <a:pt x="2015" y="4631"/>
                    <a:pt x="1881" y="4649"/>
                  </a:cubicBezTo>
                  <a:cubicBezTo>
                    <a:pt x="1748" y="4669"/>
                    <a:pt x="1628" y="4678"/>
                    <a:pt x="1524" y="4678"/>
                  </a:cubicBezTo>
                  <a:cubicBezTo>
                    <a:pt x="1159" y="4678"/>
                    <a:pt x="881" y="4580"/>
                    <a:pt x="692" y="4384"/>
                  </a:cubicBezTo>
                  <a:cubicBezTo>
                    <a:pt x="500" y="4186"/>
                    <a:pt x="407" y="3872"/>
                    <a:pt x="407" y="3438"/>
                  </a:cubicBezTo>
                  <a:cubicBezTo>
                    <a:pt x="407" y="1535"/>
                    <a:pt x="407" y="1535"/>
                    <a:pt x="407" y="1535"/>
                  </a:cubicBezTo>
                  <a:cubicBezTo>
                    <a:pt x="0" y="1535"/>
                    <a:pt x="0" y="1535"/>
                    <a:pt x="0" y="1535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07" y="1025"/>
                    <a:pt x="407" y="1025"/>
                    <a:pt x="407" y="1025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1011" y="0"/>
                    <a:pt x="1011" y="0"/>
                    <a:pt x="1011" y="0"/>
                  </a:cubicBezTo>
                  <a:cubicBezTo>
                    <a:pt x="1011" y="1025"/>
                    <a:pt x="1011" y="1025"/>
                    <a:pt x="1011" y="1025"/>
                  </a:cubicBezTo>
                  <a:cubicBezTo>
                    <a:pt x="2250" y="1025"/>
                    <a:pt x="2250" y="1025"/>
                    <a:pt x="2250" y="1025"/>
                  </a:cubicBezTo>
                  <a:cubicBezTo>
                    <a:pt x="2250" y="1535"/>
                    <a:pt x="2250" y="1535"/>
                    <a:pt x="2250" y="1535"/>
                  </a:cubicBezTo>
                  <a:cubicBezTo>
                    <a:pt x="1011" y="1535"/>
                    <a:pt x="1011" y="1535"/>
                    <a:pt x="1011" y="1535"/>
                  </a:cubicBezTo>
                  <a:cubicBezTo>
                    <a:pt x="1011" y="3169"/>
                    <a:pt x="1011" y="3169"/>
                    <a:pt x="1011" y="3169"/>
                  </a:cubicBezTo>
                  <a:cubicBezTo>
                    <a:pt x="1011" y="3357"/>
                    <a:pt x="1016" y="3503"/>
                    <a:pt x="1024" y="3610"/>
                  </a:cubicBezTo>
                  <a:cubicBezTo>
                    <a:pt x="1032" y="3716"/>
                    <a:pt x="1062" y="3814"/>
                    <a:pt x="1113" y="3907"/>
                  </a:cubicBezTo>
                  <a:cubicBezTo>
                    <a:pt x="1161" y="3992"/>
                    <a:pt x="1225" y="4055"/>
                    <a:pt x="1307" y="4094"/>
                  </a:cubicBezTo>
                  <a:cubicBezTo>
                    <a:pt x="1388" y="4134"/>
                    <a:pt x="1515" y="4153"/>
                    <a:pt x="1682" y="4153"/>
                  </a:cubicBezTo>
                  <a:cubicBezTo>
                    <a:pt x="1779" y="4153"/>
                    <a:pt x="1883" y="4140"/>
                    <a:pt x="1988" y="4111"/>
                  </a:cubicBezTo>
                  <a:cubicBezTo>
                    <a:pt x="2095" y="4081"/>
                    <a:pt x="2173" y="4055"/>
                    <a:pt x="2219" y="4035"/>
                  </a:cubicBezTo>
                  <a:lnTo>
                    <a:pt x="2250" y="4035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1" name="Freeform 6"/>
            <p:cNvSpPr>
              <a:spLocks noEditPoints="1"/>
            </p:cNvSpPr>
            <p:nvPr userDrawn="1"/>
          </p:nvSpPr>
          <p:spPr bwMode="auto">
            <a:xfrm>
              <a:off x="4777" y="1350"/>
              <a:ext cx="569" cy="656"/>
            </a:xfrm>
            <a:custGeom>
              <a:avLst/>
              <a:gdLst>
                <a:gd name="T0" fmla="*/ 480 w 3253"/>
                <a:gd name="T1" fmla="*/ 515 h 3755"/>
                <a:gd name="T2" fmla="*/ 1742 w 3253"/>
                <a:gd name="T3" fmla="*/ 0 h 3755"/>
                <a:gd name="T4" fmla="*/ 2862 w 3253"/>
                <a:gd name="T5" fmla="*/ 424 h 3755"/>
                <a:gd name="T6" fmla="*/ 3253 w 3253"/>
                <a:gd name="T7" fmla="*/ 1627 h 3755"/>
                <a:gd name="T8" fmla="*/ 3253 w 3253"/>
                <a:gd name="T9" fmla="*/ 1955 h 3755"/>
                <a:gd name="T10" fmla="*/ 612 w 3253"/>
                <a:gd name="T11" fmla="*/ 1955 h 3755"/>
                <a:gd name="T12" fmla="*/ 712 w 3253"/>
                <a:gd name="T13" fmla="*/ 2527 h 3755"/>
                <a:gd name="T14" fmla="*/ 984 w 3253"/>
                <a:gd name="T15" fmla="*/ 2926 h 3755"/>
                <a:gd name="T16" fmla="*/ 1380 w 3253"/>
                <a:gd name="T17" fmla="*/ 3156 h 3755"/>
                <a:gd name="T18" fmla="*/ 1886 w 3253"/>
                <a:gd name="T19" fmla="*/ 3232 h 3755"/>
                <a:gd name="T20" fmla="*/ 2621 w 3253"/>
                <a:gd name="T21" fmla="*/ 3085 h 3755"/>
                <a:gd name="T22" fmla="*/ 3148 w 3253"/>
                <a:gd name="T23" fmla="*/ 2796 h 3755"/>
                <a:gd name="T24" fmla="*/ 3181 w 3253"/>
                <a:gd name="T25" fmla="*/ 2796 h 3755"/>
                <a:gd name="T26" fmla="*/ 3181 w 3253"/>
                <a:gd name="T27" fmla="*/ 3454 h 3755"/>
                <a:gd name="T28" fmla="*/ 2559 w 3253"/>
                <a:gd name="T29" fmla="*/ 3670 h 3755"/>
                <a:gd name="T30" fmla="*/ 1891 w 3253"/>
                <a:gd name="T31" fmla="*/ 3755 h 3755"/>
                <a:gd name="T32" fmla="*/ 500 w 3253"/>
                <a:gd name="T33" fmla="*/ 3274 h 3755"/>
                <a:gd name="T34" fmla="*/ 0 w 3253"/>
                <a:gd name="T35" fmla="*/ 1907 h 3755"/>
                <a:gd name="T36" fmla="*/ 480 w 3253"/>
                <a:gd name="T37" fmla="*/ 515 h 3755"/>
                <a:gd name="T38" fmla="*/ 2670 w 3253"/>
                <a:gd name="T39" fmla="*/ 1491 h 3755"/>
                <a:gd name="T40" fmla="*/ 2430 w 3253"/>
                <a:gd name="T41" fmla="*/ 755 h 3755"/>
                <a:gd name="T42" fmla="*/ 1713 w 3253"/>
                <a:gd name="T43" fmla="*/ 495 h 3755"/>
                <a:gd name="T44" fmla="*/ 939 w 3253"/>
                <a:gd name="T45" fmla="*/ 780 h 3755"/>
                <a:gd name="T46" fmla="*/ 612 w 3253"/>
                <a:gd name="T47" fmla="*/ 1491 h 3755"/>
                <a:gd name="T48" fmla="*/ 2670 w 3253"/>
                <a:gd name="T49" fmla="*/ 1491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3" h="3755">
                  <a:moveTo>
                    <a:pt x="480" y="515"/>
                  </a:moveTo>
                  <a:cubicBezTo>
                    <a:pt x="799" y="171"/>
                    <a:pt x="1221" y="0"/>
                    <a:pt x="1742" y="0"/>
                  </a:cubicBezTo>
                  <a:cubicBezTo>
                    <a:pt x="2226" y="0"/>
                    <a:pt x="2598" y="141"/>
                    <a:pt x="2862" y="424"/>
                  </a:cubicBezTo>
                  <a:cubicBezTo>
                    <a:pt x="3123" y="706"/>
                    <a:pt x="3253" y="1107"/>
                    <a:pt x="3253" y="1627"/>
                  </a:cubicBezTo>
                  <a:cubicBezTo>
                    <a:pt x="3253" y="1955"/>
                    <a:pt x="3253" y="1955"/>
                    <a:pt x="3253" y="1955"/>
                  </a:cubicBezTo>
                  <a:cubicBezTo>
                    <a:pt x="612" y="1955"/>
                    <a:pt x="612" y="1955"/>
                    <a:pt x="612" y="1955"/>
                  </a:cubicBezTo>
                  <a:cubicBezTo>
                    <a:pt x="612" y="2173"/>
                    <a:pt x="645" y="2364"/>
                    <a:pt x="712" y="2527"/>
                  </a:cubicBezTo>
                  <a:cubicBezTo>
                    <a:pt x="778" y="2689"/>
                    <a:pt x="869" y="2822"/>
                    <a:pt x="984" y="2926"/>
                  </a:cubicBezTo>
                  <a:cubicBezTo>
                    <a:pt x="1096" y="3028"/>
                    <a:pt x="1227" y="3105"/>
                    <a:pt x="1380" y="3156"/>
                  </a:cubicBezTo>
                  <a:cubicBezTo>
                    <a:pt x="1532" y="3205"/>
                    <a:pt x="1701" y="3232"/>
                    <a:pt x="1886" y="3232"/>
                  </a:cubicBezTo>
                  <a:cubicBezTo>
                    <a:pt x="2129" y="3232"/>
                    <a:pt x="2374" y="3182"/>
                    <a:pt x="2621" y="3085"/>
                  </a:cubicBezTo>
                  <a:cubicBezTo>
                    <a:pt x="2866" y="2986"/>
                    <a:pt x="3042" y="2891"/>
                    <a:pt x="3148" y="2796"/>
                  </a:cubicBezTo>
                  <a:cubicBezTo>
                    <a:pt x="3181" y="2796"/>
                    <a:pt x="3181" y="2796"/>
                    <a:pt x="3181" y="2796"/>
                  </a:cubicBezTo>
                  <a:cubicBezTo>
                    <a:pt x="3181" y="3454"/>
                    <a:pt x="3181" y="3454"/>
                    <a:pt x="3181" y="3454"/>
                  </a:cubicBezTo>
                  <a:cubicBezTo>
                    <a:pt x="2977" y="3539"/>
                    <a:pt x="2769" y="3612"/>
                    <a:pt x="2559" y="3670"/>
                  </a:cubicBezTo>
                  <a:cubicBezTo>
                    <a:pt x="2346" y="3727"/>
                    <a:pt x="2124" y="3755"/>
                    <a:pt x="1891" y="3755"/>
                  </a:cubicBezTo>
                  <a:cubicBezTo>
                    <a:pt x="1296" y="3755"/>
                    <a:pt x="832" y="3595"/>
                    <a:pt x="500" y="3274"/>
                  </a:cubicBezTo>
                  <a:cubicBezTo>
                    <a:pt x="166" y="2954"/>
                    <a:pt x="0" y="2498"/>
                    <a:pt x="0" y="1907"/>
                  </a:cubicBezTo>
                  <a:cubicBezTo>
                    <a:pt x="0" y="1323"/>
                    <a:pt x="159" y="859"/>
                    <a:pt x="480" y="515"/>
                  </a:cubicBezTo>
                  <a:close/>
                  <a:moveTo>
                    <a:pt x="2670" y="1491"/>
                  </a:moveTo>
                  <a:cubicBezTo>
                    <a:pt x="2669" y="1173"/>
                    <a:pt x="2588" y="928"/>
                    <a:pt x="2430" y="755"/>
                  </a:cubicBezTo>
                  <a:cubicBezTo>
                    <a:pt x="2274" y="581"/>
                    <a:pt x="2034" y="495"/>
                    <a:pt x="1713" y="495"/>
                  </a:cubicBezTo>
                  <a:cubicBezTo>
                    <a:pt x="1389" y="495"/>
                    <a:pt x="1130" y="590"/>
                    <a:pt x="939" y="780"/>
                  </a:cubicBezTo>
                  <a:cubicBezTo>
                    <a:pt x="747" y="969"/>
                    <a:pt x="638" y="1207"/>
                    <a:pt x="612" y="1491"/>
                  </a:cubicBezTo>
                  <a:lnTo>
                    <a:pt x="2670" y="1491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7" name="Freeform 7"/>
            <p:cNvSpPr>
              <a:spLocks/>
            </p:cNvSpPr>
            <p:nvPr userDrawn="1"/>
          </p:nvSpPr>
          <p:spPr bwMode="auto">
            <a:xfrm>
              <a:off x="4210" y="1350"/>
              <a:ext cx="524" cy="642"/>
            </a:xfrm>
            <a:custGeom>
              <a:avLst/>
              <a:gdLst>
                <a:gd name="T0" fmla="*/ 605 w 2995"/>
                <a:gd name="T1" fmla="*/ 497 h 3674"/>
                <a:gd name="T2" fmla="*/ 1188 w 2995"/>
                <a:gd name="T3" fmla="*/ 131 h 3674"/>
                <a:gd name="T4" fmla="*/ 1807 w 2995"/>
                <a:gd name="T5" fmla="*/ 0 h 3674"/>
                <a:gd name="T6" fmla="*/ 2691 w 2995"/>
                <a:gd name="T7" fmla="*/ 348 h 3674"/>
                <a:gd name="T8" fmla="*/ 2995 w 2995"/>
                <a:gd name="T9" fmla="*/ 1354 h 3674"/>
                <a:gd name="T10" fmla="*/ 2995 w 2995"/>
                <a:gd name="T11" fmla="*/ 3674 h 3674"/>
                <a:gd name="T12" fmla="*/ 2391 w 2995"/>
                <a:gd name="T13" fmla="*/ 3674 h 3674"/>
                <a:gd name="T14" fmla="*/ 2391 w 2995"/>
                <a:gd name="T15" fmla="*/ 1640 h 3674"/>
                <a:gd name="T16" fmla="*/ 2361 w 2995"/>
                <a:gd name="T17" fmla="*/ 1178 h 3674"/>
                <a:gd name="T18" fmla="*/ 2256 w 2995"/>
                <a:gd name="T19" fmla="*/ 841 h 3674"/>
                <a:gd name="T20" fmla="*/ 2026 w 2995"/>
                <a:gd name="T21" fmla="*/ 641 h 3674"/>
                <a:gd name="T22" fmla="*/ 1636 w 2995"/>
                <a:gd name="T23" fmla="*/ 575 h 3674"/>
                <a:gd name="T24" fmla="*/ 1121 w 2995"/>
                <a:gd name="T25" fmla="*/ 697 h 3674"/>
                <a:gd name="T26" fmla="*/ 605 w 2995"/>
                <a:gd name="T27" fmla="*/ 1007 h 3674"/>
                <a:gd name="T28" fmla="*/ 605 w 2995"/>
                <a:gd name="T29" fmla="*/ 3674 h 3674"/>
                <a:gd name="T30" fmla="*/ 0 w 2995"/>
                <a:gd name="T31" fmla="*/ 3674 h 3674"/>
                <a:gd name="T32" fmla="*/ 0 w 2995"/>
                <a:gd name="T33" fmla="*/ 95 h 3674"/>
                <a:gd name="T34" fmla="*/ 605 w 2995"/>
                <a:gd name="T35" fmla="*/ 95 h 3674"/>
                <a:gd name="T36" fmla="*/ 605 w 2995"/>
                <a:gd name="T37" fmla="*/ 497 h 3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5" h="3674">
                  <a:moveTo>
                    <a:pt x="605" y="497"/>
                  </a:moveTo>
                  <a:cubicBezTo>
                    <a:pt x="793" y="340"/>
                    <a:pt x="987" y="218"/>
                    <a:pt x="1188" y="131"/>
                  </a:cubicBezTo>
                  <a:cubicBezTo>
                    <a:pt x="1389" y="44"/>
                    <a:pt x="1595" y="0"/>
                    <a:pt x="1807" y="0"/>
                  </a:cubicBezTo>
                  <a:cubicBezTo>
                    <a:pt x="2193" y="0"/>
                    <a:pt x="2488" y="116"/>
                    <a:pt x="2691" y="348"/>
                  </a:cubicBezTo>
                  <a:cubicBezTo>
                    <a:pt x="2895" y="582"/>
                    <a:pt x="2995" y="916"/>
                    <a:pt x="2995" y="1354"/>
                  </a:cubicBezTo>
                  <a:cubicBezTo>
                    <a:pt x="2995" y="3674"/>
                    <a:pt x="2995" y="3674"/>
                    <a:pt x="2995" y="3674"/>
                  </a:cubicBezTo>
                  <a:cubicBezTo>
                    <a:pt x="2391" y="3674"/>
                    <a:pt x="2391" y="3674"/>
                    <a:pt x="2391" y="3674"/>
                  </a:cubicBezTo>
                  <a:cubicBezTo>
                    <a:pt x="2391" y="1640"/>
                    <a:pt x="2391" y="1640"/>
                    <a:pt x="2391" y="1640"/>
                  </a:cubicBezTo>
                  <a:cubicBezTo>
                    <a:pt x="2391" y="1476"/>
                    <a:pt x="2381" y="1323"/>
                    <a:pt x="2361" y="1178"/>
                  </a:cubicBezTo>
                  <a:cubicBezTo>
                    <a:pt x="2344" y="1035"/>
                    <a:pt x="2307" y="923"/>
                    <a:pt x="2256" y="841"/>
                  </a:cubicBezTo>
                  <a:cubicBezTo>
                    <a:pt x="2204" y="752"/>
                    <a:pt x="2126" y="684"/>
                    <a:pt x="2026" y="641"/>
                  </a:cubicBezTo>
                  <a:cubicBezTo>
                    <a:pt x="1925" y="597"/>
                    <a:pt x="1796" y="575"/>
                    <a:pt x="1636" y="575"/>
                  </a:cubicBezTo>
                  <a:cubicBezTo>
                    <a:pt x="1471" y="575"/>
                    <a:pt x="1298" y="617"/>
                    <a:pt x="1121" y="697"/>
                  </a:cubicBezTo>
                  <a:cubicBezTo>
                    <a:pt x="941" y="778"/>
                    <a:pt x="768" y="882"/>
                    <a:pt x="605" y="1007"/>
                  </a:cubicBezTo>
                  <a:cubicBezTo>
                    <a:pt x="605" y="3674"/>
                    <a:pt x="605" y="3674"/>
                    <a:pt x="605" y="3674"/>
                  </a:cubicBezTo>
                  <a:cubicBezTo>
                    <a:pt x="0" y="3674"/>
                    <a:pt x="0" y="3674"/>
                    <a:pt x="0" y="367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605" y="95"/>
                    <a:pt x="605" y="95"/>
                    <a:pt x="605" y="95"/>
                  </a:cubicBezTo>
                  <a:lnTo>
                    <a:pt x="605" y="497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8" name="Freeform 8"/>
            <p:cNvSpPr>
              <a:spLocks/>
            </p:cNvSpPr>
            <p:nvPr userDrawn="1"/>
          </p:nvSpPr>
          <p:spPr bwMode="auto">
            <a:xfrm>
              <a:off x="3679" y="1361"/>
              <a:ext cx="455" cy="631"/>
            </a:xfrm>
            <a:custGeom>
              <a:avLst/>
              <a:gdLst>
                <a:gd name="T0" fmla="*/ 2604 w 2604"/>
                <a:gd name="T1" fmla="*/ 14 h 3609"/>
                <a:gd name="T2" fmla="*/ 2604 w 2604"/>
                <a:gd name="T3" fmla="*/ 1116 h 3609"/>
                <a:gd name="T4" fmla="*/ 2502 w 2604"/>
                <a:gd name="T5" fmla="*/ 1116 h 3609"/>
                <a:gd name="T6" fmla="*/ 2267 w 2604"/>
                <a:gd name="T7" fmla="*/ 1077 h 3609"/>
                <a:gd name="T8" fmla="*/ 1995 w 2604"/>
                <a:gd name="T9" fmla="*/ 1063 h 3609"/>
                <a:gd name="T10" fmla="*/ 1563 w 2604"/>
                <a:gd name="T11" fmla="*/ 1096 h 3609"/>
                <a:gd name="T12" fmla="*/ 1158 w 2604"/>
                <a:gd name="T13" fmla="*/ 1205 h 3609"/>
                <a:gd name="T14" fmla="*/ 1158 w 2604"/>
                <a:gd name="T15" fmla="*/ 3609 h 3609"/>
                <a:gd name="T16" fmla="*/ 0 w 2604"/>
                <a:gd name="T17" fmla="*/ 3609 h 3609"/>
                <a:gd name="T18" fmla="*/ 0 w 2604"/>
                <a:gd name="T19" fmla="*/ 15 h 3609"/>
                <a:gd name="T20" fmla="*/ 1158 w 2604"/>
                <a:gd name="T21" fmla="*/ 15 h 3609"/>
                <a:gd name="T22" fmla="*/ 1158 w 2604"/>
                <a:gd name="T23" fmla="*/ 545 h 3609"/>
                <a:gd name="T24" fmla="*/ 1817 w 2604"/>
                <a:gd name="T25" fmla="*/ 109 h 3609"/>
                <a:gd name="T26" fmla="*/ 2334 w 2604"/>
                <a:gd name="T27" fmla="*/ 0 h 3609"/>
                <a:gd name="T28" fmla="*/ 2471 w 2604"/>
                <a:gd name="T29" fmla="*/ 4 h 3609"/>
                <a:gd name="T30" fmla="*/ 2604 w 2604"/>
                <a:gd name="T31" fmla="*/ 14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04" h="3609">
                  <a:moveTo>
                    <a:pt x="2604" y="14"/>
                  </a:moveTo>
                  <a:cubicBezTo>
                    <a:pt x="2604" y="1116"/>
                    <a:pt x="2604" y="1116"/>
                    <a:pt x="2604" y="1116"/>
                  </a:cubicBezTo>
                  <a:cubicBezTo>
                    <a:pt x="2502" y="1116"/>
                    <a:pt x="2502" y="1116"/>
                    <a:pt x="2502" y="1116"/>
                  </a:cubicBezTo>
                  <a:cubicBezTo>
                    <a:pt x="2454" y="1098"/>
                    <a:pt x="2375" y="1085"/>
                    <a:pt x="2267" y="1077"/>
                  </a:cubicBezTo>
                  <a:cubicBezTo>
                    <a:pt x="2158" y="1068"/>
                    <a:pt x="2067" y="1063"/>
                    <a:pt x="1995" y="1063"/>
                  </a:cubicBezTo>
                  <a:cubicBezTo>
                    <a:pt x="1832" y="1063"/>
                    <a:pt x="1687" y="1075"/>
                    <a:pt x="1563" y="1096"/>
                  </a:cubicBezTo>
                  <a:cubicBezTo>
                    <a:pt x="1437" y="1118"/>
                    <a:pt x="1302" y="1152"/>
                    <a:pt x="1158" y="1205"/>
                  </a:cubicBezTo>
                  <a:cubicBezTo>
                    <a:pt x="1158" y="3609"/>
                    <a:pt x="1158" y="3609"/>
                    <a:pt x="1158" y="3609"/>
                  </a:cubicBezTo>
                  <a:cubicBezTo>
                    <a:pt x="0" y="3609"/>
                    <a:pt x="0" y="3609"/>
                    <a:pt x="0" y="360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58" y="15"/>
                    <a:pt x="1158" y="15"/>
                    <a:pt x="1158" y="15"/>
                  </a:cubicBezTo>
                  <a:cubicBezTo>
                    <a:pt x="1158" y="545"/>
                    <a:pt x="1158" y="545"/>
                    <a:pt x="1158" y="545"/>
                  </a:cubicBezTo>
                  <a:cubicBezTo>
                    <a:pt x="1411" y="326"/>
                    <a:pt x="1632" y="181"/>
                    <a:pt x="1817" y="109"/>
                  </a:cubicBezTo>
                  <a:cubicBezTo>
                    <a:pt x="2005" y="37"/>
                    <a:pt x="2176" y="0"/>
                    <a:pt x="2334" y="0"/>
                  </a:cubicBezTo>
                  <a:cubicBezTo>
                    <a:pt x="2374" y="0"/>
                    <a:pt x="2420" y="2"/>
                    <a:pt x="2471" y="4"/>
                  </a:cubicBezTo>
                  <a:cubicBezTo>
                    <a:pt x="2522" y="7"/>
                    <a:pt x="2566" y="10"/>
                    <a:pt x="2604" y="14"/>
                  </a:cubicBez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29" name="Freeform 9"/>
            <p:cNvSpPr>
              <a:spLocks noEditPoints="1"/>
            </p:cNvSpPr>
            <p:nvPr userDrawn="1"/>
          </p:nvSpPr>
          <p:spPr bwMode="auto">
            <a:xfrm>
              <a:off x="2981" y="1344"/>
              <a:ext cx="627" cy="665"/>
            </a:xfrm>
            <a:custGeom>
              <a:avLst/>
              <a:gdLst>
                <a:gd name="T0" fmla="*/ 423 w 3586"/>
                <a:gd name="T1" fmla="*/ 1048 h 3800"/>
                <a:gd name="T2" fmla="*/ 318 w 3586"/>
                <a:gd name="T3" fmla="*/ 1048 h 3800"/>
                <a:gd name="T4" fmla="*/ 318 w 3586"/>
                <a:gd name="T5" fmla="*/ 179 h 3800"/>
                <a:gd name="T6" fmla="*/ 910 w 3586"/>
                <a:gd name="T7" fmla="*/ 66 h 3800"/>
                <a:gd name="T8" fmla="*/ 1733 w 3586"/>
                <a:gd name="T9" fmla="*/ 0 h 3800"/>
                <a:gd name="T10" fmla="*/ 3150 w 3586"/>
                <a:gd name="T11" fmla="*/ 303 h 3800"/>
                <a:gd name="T12" fmla="*/ 3586 w 3586"/>
                <a:gd name="T13" fmla="*/ 1254 h 3800"/>
                <a:gd name="T14" fmla="*/ 3586 w 3586"/>
                <a:gd name="T15" fmla="*/ 3704 h 3800"/>
                <a:gd name="T16" fmla="*/ 2444 w 3586"/>
                <a:gd name="T17" fmla="*/ 3704 h 3800"/>
                <a:gd name="T18" fmla="*/ 2444 w 3586"/>
                <a:gd name="T19" fmla="*/ 3323 h 3800"/>
                <a:gd name="T20" fmla="*/ 2214 w 3586"/>
                <a:gd name="T21" fmla="*/ 3494 h 3800"/>
                <a:gd name="T22" fmla="*/ 1954 w 3586"/>
                <a:gd name="T23" fmla="*/ 3650 h 3800"/>
                <a:gd name="T24" fmla="*/ 1603 w 3586"/>
                <a:gd name="T25" fmla="*/ 3764 h 3800"/>
                <a:gd name="T26" fmla="*/ 1203 w 3586"/>
                <a:gd name="T27" fmla="*/ 3800 h 3800"/>
                <a:gd name="T28" fmla="*/ 346 w 3586"/>
                <a:gd name="T29" fmla="*/ 3482 h 3800"/>
                <a:gd name="T30" fmla="*/ 0 w 3586"/>
                <a:gd name="T31" fmla="*/ 2671 h 3800"/>
                <a:gd name="T32" fmla="*/ 176 w 3586"/>
                <a:gd name="T33" fmla="*/ 2026 h 3800"/>
                <a:gd name="T34" fmla="*/ 676 w 3586"/>
                <a:gd name="T35" fmla="*/ 1631 h 3800"/>
                <a:gd name="T36" fmla="*/ 1468 w 3586"/>
                <a:gd name="T37" fmla="*/ 1425 h 3800"/>
                <a:gd name="T38" fmla="*/ 2449 w 3586"/>
                <a:gd name="T39" fmla="*/ 1336 h 3800"/>
                <a:gd name="T40" fmla="*/ 2449 w 3586"/>
                <a:gd name="T41" fmla="*/ 1317 h 3800"/>
                <a:gd name="T42" fmla="*/ 2207 w 3586"/>
                <a:gd name="T43" fmla="*/ 903 h 3800"/>
                <a:gd name="T44" fmla="*/ 1493 w 3586"/>
                <a:gd name="T45" fmla="*/ 790 h 3800"/>
                <a:gd name="T46" fmla="*/ 886 w 3586"/>
                <a:gd name="T47" fmla="*/ 892 h 3800"/>
                <a:gd name="T48" fmla="*/ 423 w 3586"/>
                <a:gd name="T49" fmla="*/ 1048 h 3800"/>
                <a:gd name="T50" fmla="*/ 2444 w 3586"/>
                <a:gd name="T51" fmla="*/ 2763 h 3800"/>
                <a:gd name="T52" fmla="*/ 2444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3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5 w 3586"/>
                <a:gd name="T67" fmla="*/ 2987 h 3800"/>
                <a:gd name="T68" fmla="*/ 1784 w 3586"/>
                <a:gd name="T69" fmla="*/ 3018 h 3800"/>
                <a:gd name="T70" fmla="*/ 2133 w 3586"/>
                <a:gd name="T71" fmla="*/ 2947 h 3800"/>
                <a:gd name="T72" fmla="*/ 2444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423" y="1048"/>
                  </a:move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5" y="23"/>
                    <a:pt x="1458" y="0"/>
                    <a:pt x="1733" y="0"/>
                  </a:cubicBezTo>
                  <a:cubicBezTo>
                    <a:pt x="2388" y="0"/>
                    <a:pt x="2860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4" y="3704"/>
                    <a:pt x="2444" y="3704"/>
                    <a:pt x="2444" y="3704"/>
                  </a:cubicBezTo>
                  <a:cubicBezTo>
                    <a:pt x="2444" y="3323"/>
                    <a:pt x="2444" y="3323"/>
                    <a:pt x="2444" y="3323"/>
                  </a:cubicBezTo>
                  <a:cubicBezTo>
                    <a:pt x="2381" y="3370"/>
                    <a:pt x="2304" y="3426"/>
                    <a:pt x="2214" y="3494"/>
                  </a:cubicBezTo>
                  <a:cubicBezTo>
                    <a:pt x="2121" y="3560"/>
                    <a:pt x="2034" y="3612"/>
                    <a:pt x="1954" y="3650"/>
                  </a:cubicBezTo>
                  <a:cubicBezTo>
                    <a:pt x="1842" y="3701"/>
                    <a:pt x="1723" y="3739"/>
                    <a:pt x="1603" y="3764"/>
                  </a:cubicBezTo>
                  <a:cubicBezTo>
                    <a:pt x="1481" y="3788"/>
                    <a:pt x="1348" y="3800"/>
                    <a:pt x="1203" y="3800"/>
                  </a:cubicBezTo>
                  <a:cubicBezTo>
                    <a:pt x="862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61" y="1728"/>
                    <a:pt x="676" y="1631"/>
                  </a:cubicBezTo>
                  <a:cubicBezTo>
                    <a:pt x="889" y="1535"/>
                    <a:pt x="1152" y="1466"/>
                    <a:pt x="1468" y="1425"/>
                  </a:cubicBezTo>
                  <a:cubicBezTo>
                    <a:pt x="1784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6" y="828"/>
                    <a:pt x="1807" y="790"/>
                    <a:pt x="1493" y="790"/>
                  </a:cubicBezTo>
                  <a:cubicBezTo>
                    <a:pt x="1304" y="790"/>
                    <a:pt x="1101" y="823"/>
                    <a:pt x="886" y="892"/>
                  </a:cubicBezTo>
                  <a:cubicBezTo>
                    <a:pt x="672" y="959"/>
                    <a:pt x="517" y="1012"/>
                    <a:pt x="423" y="1048"/>
                  </a:cubicBezTo>
                  <a:close/>
                  <a:moveTo>
                    <a:pt x="2444" y="2763"/>
                  </a:moveTo>
                  <a:cubicBezTo>
                    <a:pt x="2444" y="2014"/>
                    <a:pt x="2444" y="2014"/>
                    <a:pt x="2444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9" y="2090"/>
                    <a:pt x="1621" y="2116"/>
                    <a:pt x="1527" y="2146"/>
                  </a:cubicBezTo>
                  <a:cubicBezTo>
                    <a:pt x="1414" y="2182"/>
                    <a:pt x="1325" y="2235"/>
                    <a:pt x="1264" y="2304"/>
                  </a:cubicBezTo>
                  <a:cubicBezTo>
                    <a:pt x="1205" y="2373"/>
                    <a:pt x="1173" y="2463"/>
                    <a:pt x="1173" y="2577"/>
                  </a:cubicBezTo>
                  <a:cubicBezTo>
                    <a:pt x="1173" y="2651"/>
                    <a:pt x="1180" y="2712"/>
                    <a:pt x="1193" y="2760"/>
                  </a:cubicBezTo>
                  <a:cubicBezTo>
                    <a:pt x="1206" y="2806"/>
                    <a:pt x="1238" y="2850"/>
                    <a:pt x="1289" y="2893"/>
                  </a:cubicBezTo>
                  <a:cubicBezTo>
                    <a:pt x="1338" y="2936"/>
                    <a:pt x="1396" y="2967"/>
                    <a:pt x="1465" y="2987"/>
                  </a:cubicBezTo>
                  <a:cubicBezTo>
                    <a:pt x="1532" y="3008"/>
                    <a:pt x="1638" y="3018"/>
                    <a:pt x="1784" y="3018"/>
                  </a:cubicBezTo>
                  <a:cubicBezTo>
                    <a:pt x="1898" y="3018"/>
                    <a:pt x="2014" y="2995"/>
                    <a:pt x="2133" y="2947"/>
                  </a:cubicBezTo>
                  <a:cubicBezTo>
                    <a:pt x="2250" y="2901"/>
                    <a:pt x="2354" y="2839"/>
                    <a:pt x="2444" y="2763"/>
                  </a:cubicBez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30" name="Freeform 10"/>
            <p:cNvSpPr>
              <a:spLocks noEditPoints="1"/>
            </p:cNvSpPr>
            <p:nvPr userDrawn="1"/>
          </p:nvSpPr>
          <p:spPr bwMode="auto">
            <a:xfrm>
              <a:off x="2307" y="1344"/>
              <a:ext cx="627" cy="665"/>
            </a:xfrm>
            <a:custGeom>
              <a:avLst/>
              <a:gdLst>
                <a:gd name="T0" fmla="*/ 1491 w 3586"/>
                <a:gd name="T1" fmla="*/ 790 h 3800"/>
                <a:gd name="T2" fmla="*/ 886 w 3586"/>
                <a:gd name="T3" fmla="*/ 892 h 3800"/>
                <a:gd name="T4" fmla="*/ 423 w 3586"/>
                <a:gd name="T5" fmla="*/ 1048 h 3800"/>
                <a:gd name="T6" fmla="*/ 318 w 3586"/>
                <a:gd name="T7" fmla="*/ 1048 h 3800"/>
                <a:gd name="T8" fmla="*/ 318 w 3586"/>
                <a:gd name="T9" fmla="*/ 179 h 3800"/>
                <a:gd name="T10" fmla="*/ 910 w 3586"/>
                <a:gd name="T11" fmla="*/ 66 h 3800"/>
                <a:gd name="T12" fmla="*/ 1733 w 3586"/>
                <a:gd name="T13" fmla="*/ 0 h 3800"/>
                <a:gd name="T14" fmla="*/ 3150 w 3586"/>
                <a:gd name="T15" fmla="*/ 303 h 3800"/>
                <a:gd name="T16" fmla="*/ 3586 w 3586"/>
                <a:gd name="T17" fmla="*/ 1254 h 3800"/>
                <a:gd name="T18" fmla="*/ 3586 w 3586"/>
                <a:gd name="T19" fmla="*/ 3704 h 3800"/>
                <a:gd name="T20" fmla="*/ 2442 w 3586"/>
                <a:gd name="T21" fmla="*/ 3704 h 3800"/>
                <a:gd name="T22" fmla="*/ 2442 w 3586"/>
                <a:gd name="T23" fmla="*/ 3323 h 3800"/>
                <a:gd name="T24" fmla="*/ 2212 w 3586"/>
                <a:gd name="T25" fmla="*/ 3494 h 3800"/>
                <a:gd name="T26" fmla="*/ 1954 w 3586"/>
                <a:gd name="T27" fmla="*/ 3650 h 3800"/>
                <a:gd name="T28" fmla="*/ 1601 w 3586"/>
                <a:gd name="T29" fmla="*/ 3764 h 3800"/>
                <a:gd name="T30" fmla="*/ 1202 w 3586"/>
                <a:gd name="T31" fmla="*/ 3800 h 3800"/>
                <a:gd name="T32" fmla="*/ 346 w 3586"/>
                <a:gd name="T33" fmla="*/ 3482 h 3800"/>
                <a:gd name="T34" fmla="*/ 0 w 3586"/>
                <a:gd name="T35" fmla="*/ 2671 h 3800"/>
                <a:gd name="T36" fmla="*/ 176 w 3586"/>
                <a:gd name="T37" fmla="*/ 2026 h 3800"/>
                <a:gd name="T38" fmla="*/ 675 w 3586"/>
                <a:gd name="T39" fmla="*/ 1631 h 3800"/>
                <a:gd name="T40" fmla="*/ 1468 w 3586"/>
                <a:gd name="T41" fmla="*/ 1425 h 3800"/>
                <a:gd name="T42" fmla="*/ 2449 w 3586"/>
                <a:gd name="T43" fmla="*/ 1336 h 3800"/>
                <a:gd name="T44" fmla="*/ 2449 w 3586"/>
                <a:gd name="T45" fmla="*/ 1317 h 3800"/>
                <a:gd name="T46" fmla="*/ 2207 w 3586"/>
                <a:gd name="T47" fmla="*/ 903 h 3800"/>
                <a:gd name="T48" fmla="*/ 1491 w 3586"/>
                <a:gd name="T49" fmla="*/ 790 h 3800"/>
                <a:gd name="T50" fmla="*/ 2442 w 3586"/>
                <a:gd name="T51" fmla="*/ 2763 h 3800"/>
                <a:gd name="T52" fmla="*/ 2442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4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3 w 3586"/>
                <a:gd name="T67" fmla="*/ 2987 h 3800"/>
                <a:gd name="T68" fmla="*/ 1783 w 3586"/>
                <a:gd name="T69" fmla="*/ 3018 h 3800"/>
                <a:gd name="T70" fmla="*/ 2131 w 3586"/>
                <a:gd name="T71" fmla="*/ 2947 h 3800"/>
                <a:gd name="T72" fmla="*/ 2442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1491" y="790"/>
                  </a:moveTo>
                  <a:cubicBezTo>
                    <a:pt x="1302" y="790"/>
                    <a:pt x="1101" y="823"/>
                    <a:pt x="886" y="892"/>
                  </a:cubicBezTo>
                  <a:cubicBezTo>
                    <a:pt x="670" y="959"/>
                    <a:pt x="517" y="1012"/>
                    <a:pt x="423" y="1048"/>
                  </a:cubicBez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3" y="23"/>
                    <a:pt x="1458" y="0"/>
                    <a:pt x="1733" y="0"/>
                  </a:cubicBezTo>
                  <a:cubicBezTo>
                    <a:pt x="2387" y="0"/>
                    <a:pt x="2859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2" y="3704"/>
                    <a:pt x="2442" y="3704"/>
                    <a:pt x="2442" y="3704"/>
                  </a:cubicBezTo>
                  <a:cubicBezTo>
                    <a:pt x="2442" y="3323"/>
                    <a:pt x="2442" y="3323"/>
                    <a:pt x="2442" y="3323"/>
                  </a:cubicBezTo>
                  <a:cubicBezTo>
                    <a:pt x="2380" y="3370"/>
                    <a:pt x="2304" y="3426"/>
                    <a:pt x="2212" y="3494"/>
                  </a:cubicBezTo>
                  <a:cubicBezTo>
                    <a:pt x="2120" y="3560"/>
                    <a:pt x="2034" y="3612"/>
                    <a:pt x="1954" y="3650"/>
                  </a:cubicBezTo>
                  <a:cubicBezTo>
                    <a:pt x="1840" y="3701"/>
                    <a:pt x="1723" y="3739"/>
                    <a:pt x="1601" y="3764"/>
                  </a:cubicBezTo>
                  <a:cubicBezTo>
                    <a:pt x="1480" y="3788"/>
                    <a:pt x="1348" y="3800"/>
                    <a:pt x="1202" y="3800"/>
                  </a:cubicBezTo>
                  <a:cubicBezTo>
                    <a:pt x="861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59" y="1728"/>
                    <a:pt x="675" y="1631"/>
                  </a:cubicBezTo>
                  <a:cubicBezTo>
                    <a:pt x="887" y="1535"/>
                    <a:pt x="1152" y="1466"/>
                    <a:pt x="1468" y="1425"/>
                  </a:cubicBezTo>
                  <a:cubicBezTo>
                    <a:pt x="1783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4" y="828"/>
                    <a:pt x="1807" y="790"/>
                    <a:pt x="1491" y="790"/>
                  </a:cubicBezTo>
                  <a:close/>
                  <a:moveTo>
                    <a:pt x="2442" y="2763"/>
                  </a:moveTo>
                  <a:cubicBezTo>
                    <a:pt x="2442" y="2014"/>
                    <a:pt x="2442" y="2014"/>
                    <a:pt x="2442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8" y="2090"/>
                    <a:pt x="1621" y="2116"/>
                    <a:pt x="1527" y="2146"/>
                  </a:cubicBezTo>
                  <a:cubicBezTo>
                    <a:pt x="1412" y="2182"/>
                    <a:pt x="1325" y="2235"/>
                    <a:pt x="1264" y="2304"/>
                  </a:cubicBezTo>
                  <a:cubicBezTo>
                    <a:pt x="1203" y="2373"/>
                    <a:pt x="1174" y="2463"/>
                    <a:pt x="1174" y="2577"/>
                  </a:cubicBezTo>
                  <a:cubicBezTo>
                    <a:pt x="1174" y="2651"/>
                    <a:pt x="1180" y="2712"/>
                    <a:pt x="1193" y="2760"/>
                  </a:cubicBezTo>
                  <a:cubicBezTo>
                    <a:pt x="1205" y="2806"/>
                    <a:pt x="1238" y="2850"/>
                    <a:pt x="1289" y="2893"/>
                  </a:cubicBezTo>
                  <a:cubicBezTo>
                    <a:pt x="1337" y="2936"/>
                    <a:pt x="1396" y="2967"/>
                    <a:pt x="1463" y="2987"/>
                  </a:cubicBezTo>
                  <a:cubicBezTo>
                    <a:pt x="1532" y="3008"/>
                    <a:pt x="1638" y="3018"/>
                    <a:pt x="1783" y="3018"/>
                  </a:cubicBezTo>
                  <a:cubicBezTo>
                    <a:pt x="1898" y="3018"/>
                    <a:pt x="2013" y="2995"/>
                    <a:pt x="2131" y="2947"/>
                  </a:cubicBezTo>
                  <a:cubicBezTo>
                    <a:pt x="2250" y="2901"/>
                    <a:pt x="2354" y="2839"/>
                    <a:pt x="2442" y="2763"/>
                  </a:cubicBez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  <p:sp>
          <p:nvSpPr>
            <p:cNvPr id="31" name="Freeform 11"/>
            <p:cNvSpPr>
              <a:spLocks noEditPoints="1"/>
            </p:cNvSpPr>
            <p:nvPr userDrawn="1"/>
          </p:nvSpPr>
          <p:spPr bwMode="auto">
            <a:xfrm>
              <a:off x="-166" y="657"/>
              <a:ext cx="2504" cy="1926"/>
            </a:xfrm>
            <a:custGeom>
              <a:avLst/>
              <a:gdLst>
                <a:gd name="T0" fmla="*/ 9239 w 14324"/>
                <a:gd name="T1" fmla="*/ 915 h 11013"/>
                <a:gd name="T2" fmla="*/ 3968 w 14324"/>
                <a:gd name="T3" fmla="*/ 232 h 11013"/>
                <a:gd name="T4" fmla="*/ 3969 w 14324"/>
                <a:gd name="T5" fmla="*/ 234 h 11013"/>
                <a:gd name="T6" fmla="*/ 8294 w 14324"/>
                <a:gd name="T7" fmla="*/ 800 h 11013"/>
                <a:gd name="T8" fmla="*/ 10916 w 14324"/>
                <a:gd name="T9" fmla="*/ 2561 h 11013"/>
                <a:gd name="T10" fmla="*/ 4631 w 14324"/>
                <a:gd name="T11" fmla="*/ 949 h 11013"/>
                <a:gd name="T12" fmla="*/ 5034 w 14324"/>
                <a:gd name="T13" fmla="*/ 1728 h 11013"/>
                <a:gd name="T14" fmla="*/ 1529 w 14324"/>
                <a:gd name="T15" fmla="*/ 3667 h 11013"/>
                <a:gd name="T16" fmla="*/ 5085 w 14324"/>
                <a:gd name="T17" fmla="*/ 10098 h 11013"/>
                <a:gd name="T18" fmla="*/ 10355 w 14324"/>
                <a:gd name="T19" fmla="*/ 10781 h 11013"/>
                <a:gd name="T20" fmla="*/ 10355 w 14324"/>
                <a:gd name="T21" fmla="*/ 10779 h 11013"/>
                <a:gd name="T22" fmla="*/ 6028 w 14324"/>
                <a:gd name="T23" fmla="*/ 10213 h 11013"/>
                <a:gd name="T24" fmla="*/ 3487 w 14324"/>
                <a:gd name="T25" fmla="*/ 8470 h 11013"/>
                <a:gd name="T26" fmla="*/ 9649 w 14324"/>
                <a:gd name="T27" fmla="*/ 10235 h 11013"/>
                <a:gd name="T28" fmla="*/ 9139 w 14324"/>
                <a:gd name="T29" fmla="*/ 9323 h 11013"/>
                <a:gd name="T30" fmla="*/ 12794 w 14324"/>
                <a:gd name="T31" fmla="*/ 7347 h 11013"/>
                <a:gd name="T32" fmla="*/ 9239 w 14324"/>
                <a:gd name="T33" fmla="*/ 915 h 11013"/>
                <a:gd name="T34" fmla="*/ 8989 w 14324"/>
                <a:gd name="T35" fmla="*/ 9152 h 11013"/>
                <a:gd name="T36" fmla="*/ 8398 w 14324"/>
                <a:gd name="T37" fmla="*/ 8001 h 11013"/>
                <a:gd name="T38" fmla="*/ 10169 w 14324"/>
                <a:gd name="T39" fmla="*/ 8001 h 11013"/>
                <a:gd name="T40" fmla="*/ 8989 w 14324"/>
                <a:gd name="T41" fmla="*/ 9152 h 11013"/>
                <a:gd name="T42" fmla="*/ 11293 w 14324"/>
                <a:gd name="T43" fmla="*/ 6150 h 11013"/>
                <a:gd name="T44" fmla="*/ 10950 w 14324"/>
                <a:gd name="T45" fmla="*/ 6535 h 11013"/>
                <a:gd name="T46" fmla="*/ 9529 w 14324"/>
                <a:gd name="T47" fmla="*/ 7437 h 11013"/>
                <a:gd name="T48" fmla="*/ 8355 w 14324"/>
                <a:gd name="T49" fmla="*/ 7822 h 11013"/>
                <a:gd name="T50" fmla="*/ 8347 w 14324"/>
                <a:gd name="T51" fmla="*/ 7824 h 11013"/>
                <a:gd name="T52" fmla="*/ 8303 w 14324"/>
                <a:gd name="T53" fmla="*/ 7834 h 11013"/>
                <a:gd name="T54" fmla="*/ 7822 w 14324"/>
                <a:gd name="T55" fmla="*/ 6950 h 11013"/>
                <a:gd name="T56" fmla="*/ 3418 w 14324"/>
                <a:gd name="T57" fmla="*/ 8235 h 11013"/>
                <a:gd name="T58" fmla="*/ 3262 w 14324"/>
                <a:gd name="T59" fmla="*/ 8281 h 11013"/>
                <a:gd name="T60" fmla="*/ 3237 w 14324"/>
                <a:gd name="T61" fmla="*/ 8248 h 11013"/>
                <a:gd name="T62" fmla="*/ 3043 w 14324"/>
                <a:gd name="T63" fmla="*/ 4863 h 11013"/>
                <a:gd name="T64" fmla="*/ 4725 w 14324"/>
                <a:gd name="T65" fmla="*/ 3604 h 11013"/>
                <a:gd name="T66" fmla="*/ 5852 w 14324"/>
                <a:gd name="T67" fmla="*/ 3235 h 11013"/>
                <a:gd name="T68" fmla="*/ 5895 w 14324"/>
                <a:gd name="T69" fmla="*/ 3227 h 11013"/>
                <a:gd name="T70" fmla="*/ 6430 w 14324"/>
                <a:gd name="T71" fmla="*/ 4154 h 11013"/>
                <a:gd name="T72" fmla="*/ 10977 w 14324"/>
                <a:gd name="T73" fmla="*/ 2761 h 11013"/>
                <a:gd name="T74" fmla="*/ 11076 w 14324"/>
                <a:gd name="T75" fmla="*/ 2732 h 11013"/>
                <a:gd name="T76" fmla="*/ 11100 w 14324"/>
                <a:gd name="T77" fmla="*/ 2766 h 11013"/>
                <a:gd name="T78" fmla="*/ 11293 w 14324"/>
                <a:gd name="T79" fmla="*/ 6150 h 1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24" h="11013">
                  <a:moveTo>
                    <a:pt x="9239" y="915"/>
                  </a:moveTo>
                  <a:cubicBezTo>
                    <a:pt x="7498" y="209"/>
                    <a:pt x="5612" y="0"/>
                    <a:pt x="3968" y="232"/>
                  </a:cubicBezTo>
                  <a:cubicBezTo>
                    <a:pt x="3969" y="234"/>
                    <a:pt x="3969" y="234"/>
                    <a:pt x="3969" y="234"/>
                  </a:cubicBezTo>
                  <a:cubicBezTo>
                    <a:pt x="5130" y="74"/>
                    <a:pt x="6866" y="222"/>
                    <a:pt x="8294" y="800"/>
                  </a:cubicBezTo>
                  <a:cubicBezTo>
                    <a:pt x="9384" y="1242"/>
                    <a:pt x="10248" y="1855"/>
                    <a:pt x="10916" y="2561"/>
                  </a:cubicBezTo>
                  <a:cubicBezTo>
                    <a:pt x="4631" y="949"/>
                    <a:pt x="4631" y="949"/>
                    <a:pt x="4631" y="949"/>
                  </a:cubicBezTo>
                  <a:cubicBezTo>
                    <a:pt x="5034" y="1728"/>
                    <a:pt x="5034" y="1728"/>
                    <a:pt x="5034" y="1728"/>
                  </a:cubicBezTo>
                  <a:cubicBezTo>
                    <a:pt x="3491" y="1995"/>
                    <a:pt x="2258" y="2650"/>
                    <a:pt x="1529" y="3667"/>
                  </a:cubicBezTo>
                  <a:cubicBezTo>
                    <a:pt x="0" y="5803"/>
                    <a:pt x="1591" y="8683"/>
                    <a:pt x="5085" y="10098"/>
                  </a:cubicBezTo>
                  <a:cubicBezTo>
                    <a:pt x="6826" y="10804"/>
                    <a:pt x="8712" y="11013"/>
                    <a:pt x="10355" y="10781"/>
                  </a:cubicBezTo>
                  <a:cubicBezTo>
                    <a:pt x="10355" y="10779"/>
                    <a:pt x="10355" y="10779"/>
                    <a:pt x="10355" y="10779"/>
                  </a:cubicBezTo>
                  <a:cubicBezTo>
                    <a:pt x="9195" y="10939"/>
                    <a:pt x="7458" y="10791"/>
                    <a:pt x="6028" y="10213"/>
                  </a:cubicBezTo>
                  <a:cubicBezTo>
                    <a:pt x="4940" y="9772"/>
                    <a:pt x="4075" y="9158"/>
                    <a:pt x="3487" y="8470"/>
                  </a:cubicBezTo>
                  <a:cubicBezTo>
                    <a:pt x="9649" y="10235"/>
                    <a:pt x="9649" y="10235"/>
                    <a:pt x="9649" y="10235"/>
                  </a:cubicBezTo>
                  <a:cubicBezTo>
                    <a:pt x="9139" y="9323"/>
                    <a:pt x="9139" y="9323"/>
                    <a:pt x="9139" y="9323"/>
                  </a:cubicBezTo>
                  <a:cubicBezTo>
                    <a:pt x="10682" y="9056"/>
                    <a:pt x="12066" y="8363"/>
                    <a:pt x="12794" y="7347"/>
                  </a:cubicBezTo>
                  <a:cubicBezTo>
                    <a:pt x="14324" y="5210"/>
                    <a:pt x="12733" y="2330"/>
                    <a:pt x="9239" y="915"/>
                  </a:cubicBezTo>
                  <a:close/>
                  <a:moveTo>
                    <a:pt x="8989" y="9152"/>
                  </a:moveTo>
                  <a:cubicBezTo>
                    <a:pt x="8398" y="8001"/>
                    <a:pt x="8398" y="8001"/>
                    <a:pt x="8398" y="8001"/>
                  </a:cubicBezTo>
                  <a:cubicBezTo>
                    <a:pt x="10169" y="8001"/>
                    <a:pt x="10169" y="8001"/>
                    <a:pt x="10169" y="8001"/>
                  </a:cubicBezTo>
                  <a:lnTo>
                    <a:pt x="8989" y="9152"/>
                  </a:lnTo>
                  <a:close/>
                  <a:moveTo>
                    <a:pt x="11293" y="6150"/>
                  </a:moveTo>
                  <a:cubicBezTo>
                    <a:pt x="11201" y="6277"/>
                    <a:pt x="11085" y="6407"/>
                    <a:pt x="10950" y="6535"/>
                  </a:cubicBezTo>
                  <a:cubicBezTo>
                    <a:pt x="10580" y="6905"/>
                    <a:pt x="10101" y="7210"/>
                    <a:pt x="9529" y="7437"/>
                  </a:cubicBezTo>
                  <a:cubicBezTo>
                    <a:pt x="9149" y="7603"/>
                    <a:pt x="8742" y="7736"/>
                    <a:pt x="8355" y="7822"/>
                  </a:cubicBezTo>
                  <a:cubicBezTo>
                    <a:pt x="8352" y="7822"/>
                    <a:pt x="8350" y="7824"/>
                    <a:pt x="8347" y="7824"/>
                  </a:cubicBezTo>
                  <a:cubicBezTo>
                    <a:pt x="8303" y="7834"/>
                    <a:pt x="8303" y="7834"/>
                    <a:pt x="8303" y="7834"/>
                  </a:cubicBezTo>
                  <a:cubicBezTo>
                    <a:pt x="7822" y="6950"/>
                    <a:pt x="7822" y="6950"/>
                    <a:pt x="7822" y="6950"/>
                  </a:cubicBezTo>
                  <a:cubicBezTo>
                    <a:pt x="3418" y="8235"/>
                    <a:pt x="3418" y="8235"/>
                    <a:pt x="3418" y="8235"/>
                  </a:cubicBezTo>
                  <a:cubicBezTo>
                    <a:pt x="3262" y="8281"/>
                    <a:pt x="3262" y="8281"/>
                    <a:pt x="3262" y="8281"/>
                  </a:cubicBezTo>
                  <a:cubicBezTo>
                    <a:pt x="3237" y="8248"/>
                    <a:pt x="3237" y="8248"/>
                    <a:pt x="3237" y="8248"/>
                  </a:cubicBezTo>
                  <a:cubicBezTo>
                    <a:pt x="2394" y="7103"/>
                    <a:pt x="2324" y="5869"/>
                    <a:pt x="3043" y="4863"/>
                  </a:cubicBezTo>
                  <a:cubicBezTo>
                    <a:pt x="3418" y="4340"/>
                    <a:pt x="4001" y="3904"/>
                    <a:pt x="4725" y="3604"/>
                  </a:cubicBezTo>
                  <a:cubicBezTo>
                    <a:pt x="5085" y="3444"/>
                    <a:pt x="5464" y="3321"/>
                    <a:pt x="5852" y="3235"/>
                  </a:cubicBezTo>
                  <a:cubicBezTo>
                    <a:pt x="5895" y="3227"/>
                    <a:pt x="5895" y="3227"/>
                    <a:pt x="5895" y="3227"/>
                  </a:cubicBezTo>
                  <a:cubicBezTo>
                    <a:pt x="6430" y="4154"/>
                    <a:pt x="6430" y="4154"/>
                    <a:pt x="6430" y="4154"/>
                  </a:cubicBezTo>
                  <a:cubicBezTo>
                    <a:pt x="10977" y="2761"/>
                    <a:pt x="10977" y="2761"/>
                    <a:pt x="10977" y="2761"/>
                  </a:cubicBezTo>
                  <a:cubicBezTo>
                    <a:pt x="11076" y="2732"/>
                    <a:pt x="11076" y="2732"/>
                    <a:pt x="11076" y="2732"/>
                  </a:cubicBezTo>
                  <a:cubicBezTo>
                    <a:pt x="11100" y="2766"/>
                    <a:pt x="11100" y="2766"/>
                    <a:pt x="11100" y="2766"/>
                  </a:cubicBezTo>
                  <a:cubicBezTo>
                    <a:pt x="11943" y="3912"/>
                    <a:pt x="12012" y="5144"/>
                    <a:pt x="11293" y="6150"/>
                  </a:cubicBez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79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3733" b="0" kern="1200" cap="all" normalizeH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133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None/>
        <a:defRPr sz="1867" kern="1200">
          <a:solidFill>
            <a:schemeClr val="tx2"/>
          </a:solidFill>
          <a:latin typeface="+mn-lt"/>
          <a:ea typeface="+mn-ea"/>
          <a:cs typeface="+mn-cs"/>
        </a:defRPr>
      </a:lvl2pPr>
      <a:lvl3pPr marL="239994" indent="-2399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2"/>
          </a:solidFill>
          <a:latin typeface="+mn-lt"/>
          <a:ea typeface="+mn-ea"/>
          <a:cs typeface="+mn-cs"/>
        </a:defRPr>
      </a:lvl3pPr>
      <a:lvl4pPr marL="479988" indent="-2399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719982" indent="-2399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59">
          <p15:clr>
            <a:srgbClr val="F26B43"/>
          </p15:clr>
        </p15:guide>
        <p15:guide id="6" pos="249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pos="5511">
          <p15:clr>
            <a:srgbClr val="F26B43"/>
          </p15:clr>
        </p15:guide>
        <p15:guide id="9" orient="horz" pos="2799">
          <p15:clr>
            <a:srgbClr val="F26B43"/>
          </p15:clr>
        </p15:guide>
        <p15:guide id="10" orient="horz" pos="564">
          <p15:clr>
            <a:srgbClr val="F26B43"/>
          </p15:clr>
        </p15:guide>
        <p15:guide id="11" orient="horz" pos="75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8B70B-11BD-4D91-BB35-D635589E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2"/>
            <a:ext cx="11430000" cy="9905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414-40AA-4786-B528-65044BC6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85900"/>
            <a:ext cx="114300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33948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9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599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>
          <p15:clr>
            <a:srgbClr val="F26B43"/>
          </p15:clr>
        </p15:guide>
        <p15:guide id="2" orient="horz" pos="162">
          <p15:clr>
            <a:srgbClr val="F26B43"/>
          </p15:clr>
        </p15:guide>
        <p15:guide id="3" orient="horz" pos="2899">
          <p15:clr>
            <a:srgbClr val="F26B43"/>
          </p15:clr>
        </p15:guide>
        <p15:guide id="4" pos="5580">
          <p15:clr>
            <a:srgbClr val="F26B43"/>
          </p15:clr>
        </p15:guide>
        <p15:guide id="5" orient="horz" pos="70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8B70B-11BD-4D91-BB35-D635589E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2"/>
            <a:ext cx="11430000" cy="9905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414-40AA-4786-B528-65044BC6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85900"/>
            <a:ext cx="114300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19548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1" r:id="rId4"/>
    <p:sldLayoutId id="2147483692" r:id="rId5"/>
    <p:sldLayoutId id="2147483693" r:id="rId6"/>
  </p:sldLayoutIdLst>
  <p:hf hd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9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599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>
          <p15:clr>
            <a:srgbClr val="F26B43"/>
          </p15:clr>
        </p15:guide>
        <p15:guide id="2" orient="horz" pos="162">
          <p15:clr>
            <a:srgbClr val="F26B43"/>
          </p15:clr>
        </p15:guide>
        <p15:guide id="3" orient="horz" pos="2899">
          <p15:clr>
            <a:srgbClr val="F26B43"/>
          </p15:clr>
        </p15:guide>
        <p15:guide id="4" pos="5580">
          <p15:clr>
            <a:srgbClr val="F26B43"/>
          </p15:clr>
        </p15:guide>
        <p15:guide id="5" orient="horz" pos="70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7381" y="490515"/>
            <a:ext cx="8159583" cy="48833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379" y="1604435"/>
            <a:ext cx="11127572" cy="41285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7383" y="6296062"/>
            <a:ext cx="161904" cy="1642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pPr defTabSz="609585">
              <a:defRPr/>
            </a:pPr>
            <a:fld id="{2901B45F-83E6-41DD-81FE-3D61A4139122}" type="slidenum">
              <a:rPr lang="en-AU" smtClean="0">
                <a:solidFill>
                  <a:srgbClr val="8A8C8E"/>
                </a:solidFill>
              </a:rPr>
              <a:pPr defTabSz="609585">
                <a:defRPr/>
              </a:pPr>
              <a:t>‹#›</a:t>
            </a:fld>
            <a:endParaRPr lang="en-AU" dirty="0">
              <a:solidFill>
                <a:srgbClr val="8A8C8E"/>
              </a:solidFill>
            </a:endParaRP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0" y="6312552"/>
            <a:ext cx="8169600" cy="131233"/>
            <a:chOff x="2317750" y="2519363"/>
            <a:chExt cx="4511675" cy="98425"/>
          </a:xfrm>
        </p:grpSpPr>
        <p:sp>
          <p:nvSpPr>
            <p:cNvPr id="22" name="Rectangle 15"/>
            <p:cNvSpPr>
              <a:spLocks noChangeArrowheads="1"/>
            </p:cNvSpPr>
            <p:nvPr userDrawn="1"/>
          </p:nvSpPr>
          <p:spPr bwMode="auto">
            <a:xfrm>
              <a:off x="2317750" y="2519363"/>
              <a:ext cx="911225" cy="98425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16"/>
            <p:cNvSpPr>
              <a:spLocks noChangeArrowheads="1"/>
            </p:cNvSpPr>
            <p:nvPr userDrawn="1"/>
          </p:nvSpPr>
          <p:spPr bwMode="auto">
            <a:xfrm>
              <a:off x="5473700" y="2519363"/>
              <a:ext cx="911225" cy="98425"/>
            </a:xfrm>
            <a:prstGeom prst="rect">
              <a:avLst/>
            </a:prstGeom>
            <a:solidFill>
              <a:srgbClr val="FBA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17"/>
            <p:cNvSpPr>
              <a:spLocks noChangeArrowheads="1"/>
            </p:cNvSpPr>
            <p:nvPr userDrawn="1"/>
          </p:nvSpPr>
          <p:spPr bwMode="auto">
            <a:xfrm>
              <a:off x="3228975" y="2519363"/>
              <a:ext cx="2244725" cy="98425"/>
            </a:xfrm>
            <a:prstGeom prst="rect">
              <a:avLst/>
            </a:pr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18"/>
            <p:cNvSpPr>
              <a:spLocks noChangeArrowheads="1"/>
            </p:cNvSpPr>
            <p:nvPr userDrawn="1"/>
          </p:nvSpPr>
          <p:spPr bwMode="auto">
            <a:xfrm>
              <a:off x="6384925" y="2519363"/>
              <a:ext cx="444500" cy="98425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ooter Placeholder 31"/>
          <p:cNvSpPr>
            <a:spLocks noGrp="1"/>
          </p:cNvSpPr>
          <p:nvPr>
            <p:ph type="ftr" sz="quarter" idx="3"/>
          </p:nvPr>
        </p:nvSpPr>
        <p:spPr>
          <a:xfrm flipH="1">
            <a:off x="8335016" y="6296062"/>
            <a:ext cx="878446" cy="1642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 u="none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>
              <a:defRPr/>
            </a:pPr>
            <a:r>
              <a:rPr lang="en-AU" dirty="0">
                <a:solidFill>
                  <a:prstClr val="black">
                    <a:tint val="75000"/>
                  </a:prstClr>
                </a:solidFill>
              </a:rPr>
              <a:t>aarnet.edu.au </a:t>
            </a:r>
            <a:r>
              <a:rPr lang="en-AU" dirty="0">
                <a:solidFill>
                  <a:srgbClr val="F7941E"/>
                </a:solidFill>
              </a:rPr>
              <a:t>|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 bwMode="auto">
          <a:xfrm>
            <a:off x="10785848" y="6234167"/>
            <a:ext cx="886131" cy="288000"/>
            <a:chOff x="-166" y="657"/>
            <a:chExt cx="5926" cy="1926"/>
          </a:xfrm>
        </p:grpSpPr>
        <p:sp>
          <p:nvSpPr>
            <p:cNvPr id="20" name="Freeform 5"/>
            <p:cNvSpPr>
              <a:spLocks/>
            </p:cNvSpPr>
            <p:nvPr userDrawn="1"/>
          </p:nvSpPr>
          <p:spPr bwMode="auto">
            <a:xfrm>
              <a:off x="5367" y="1187"/>
              <a:ext cx="393" cy="818"/>
            </a:xfrm>
            <a:custGeom>
              <a:avLst/>
              <a:gdLst>
                <a:gd name="T0" fmla="*/ 2250 w 2250"/>
                <a:gd name="T1" fmla="*/ 4035 h 4678"/>
                <a:gd name="T2" fmla="*/ 2250 w 2250"/>
                <a:gd name="T3" fmla="*/ 4576 h 4678"/>
                <a:gd name="T4" fmla="*/ 1881 w 2250"/>
                <a:gd name="T5" fmla="*/ 4649 h 4678"/>
                <a:gd name="T6" fmla="*/ 1524 w 2250"/>
                <a:gd name="T7" fmla="*/ 4678 h 4678"/>
                <a:gd name="T8" fmla="*/ 692 w 2250"/>
                <a:gd name="T9" fmla="*/ 4384 h 4678"/>
                <a:gd name="T10" fmla="*/ 407 w 2250"/>
                <a:gd name="T11" fmla="*/ 3438 h 4678"/>
                <a:gd name="T12" fmla="*/ 407 w 2250"/>
                <a:gd name="T13" fmla="*/ 1535 h 4678"/>
                <a:gd name="T14" fmla="*/ 0 w 2250"/>
                <a:gd name="T15" fmla="*/ 1535 h 4678"/>
                <a:gd name="T16" fmla="*/ 0 w 2250"/>
                <a:gd name="T17" fmla="*/ 1025 h 4678"/>
                <a:gd name="T18" fmla="*/ 407 w 2250"/>
                <a:gd name="T19" fmla="*/ 1025 h 4678"/>
                <a:gd name="T20" fmla="*/ 407 w 2250"/>
                <a:gd name="T21" fmla="*/ 0 h 4678"/>
                <a:gd name="T22" fmla="*/ 1011 w 2250"/>
                <a:gd name="T23" fmla="*/ 0 h 4678"/>
                <a:gd name="T24" fmla="*/ 1011 w 2250"/>
                <a:gd name="T25" fmla="*/ 1025 h 4678"/>
                <a:gd name="T26" fmla="*/ 2250 w 2250"/>
                <a:gd name="T27" fmla="*/ 1025 h 4678"/>
                <a:gd name="T28" fmla="*/ 2250 w 2250"/>
                <a:gd name="T29" fmla="*/ 1535 h 4678"/>
                <a:gd name="T30" fmla="*/ 1011 w 2250"/>
                <a:gd name="T31" fmla="*/ 1535 h 4678"/>
                <a:gd name="T32" fmla="*/ 1011 w 2250"/>
                <a:gd name="T33" fmla="*/ 3169 h 4678"/>
                <a:gd name="T34" fmla="*/ 1024 w 2250"/>
                <a:gd name="T35" fmla="*/ 3610 h 4678"/>
                <a:gd name="T36" fmla="*/ 1113 w 2250"/>
                <a:gd name="T37" fmla="*/ 3907 h 4678"/>
                <a:gd name="T38" fmla="*/ 1307 w 2250"/>
                <a:gd name="T39" fmla="*/ 4094 h 4678"/>
                <a:gd name="T40" fmla="*/ 1682 w 2250"/>
                <a:gd name="T41" fmla="*/ 4153 h 4678"/>
                <a:gd name="T42" fmla="*/ 1988 w 2250"/>
                <a:gd name="T43" fmla="*/ 4111 h 4678"/>
                <a:gd name="T44" fmla="*/ 2219 w 2250"/>
                <a:gd name="T45" fmla="*/ 4035 h 4678"/>
                <a:gd name="T46" fmla="*/ 2250 w 2250"/>
                <a:gd name="T47" fmla="*/ 4035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50" h="4678">
                  <a:moveTo>
                    <a:pt x="2250" y="4035"/>
                  </a:moveTo>
                  <a:cubicBezTo>
                    <a:pt x="2250" y="4576"/>
                    <a:pt x="2250" y="4576"/>
                    <a:pt x="2250" y="4576"/>
                  </a:cubicBezTo>
                  <a:cubicBezTo>
                    <a:pt x="2138" y="4606"/>
                    <a:pt x="2015" y="4631"/>
                    <a:pt x="1881" y="4649"/>
                  </a:cubicBezTo>
                  <a:cubicBezTo>
                    <a:pt x="1748" y="4669"/>
                    <a:pt x="1628" y="4678"/>
                    <a:pt x="1524" y="4678"/>
                  </a:cubicBezTo>
                  <a:cubicBezTo>
                    <a:pt x="1159" y="4678"/>
                    <a:pt x="881" y="4580"/>
                    <a:pt x="692" y="4384"/>
                  </a:cubicBezTo>
                  <a:cubicBezTo>
                    <a:pt x="500" y="4186"/>
                    <a:pt x="407" y="3872"/>
                    <a:pt x="407" y="3438"/>
                  </a:cubicBezTo>
                  <a:cubicBezTo>
                    <a:pt x="407" y="1535"/>
                    <a:pt x="407" y="1535"/>
                    <a:pt x="407" y="1535"/>
                  </a:cubicBezTo>
                  <a:cubicBezTo>
                    <a:pt x="0" y="1535"/>
                    <a:pt x="0" y="1535"/>
                    <a:pt x="0" y="1535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07" y="1025"/>
                    <a:pt x="407" y="1025"/>
                    <a:pt x="407" y="1025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1011" y="0"/>
                    <a:pt x="1011" y="0"/>
                    <a:pt x="1011" y="0"/>
                  </a:cubicBezTo>
                  <a:cubicBezTo>
                    <a:pt x="1011" y="1025"/>
                    <a:pt x="1011" y="1025"/>
                    <a:pt x="1011" y="1025"/>
                  </a:cubicBezTo>
                  <a:cubicBezTo>
                    <a:pt x="2250" y="1025"/>
                    <a:pt x="2250" y="1025"/>
                    <a:pt x="2250" y="1025"/>
                  </a:cubicBezTo>
                  <a:cubicBezTo>
                    <a:pt x="2250" y="1535"/>
                    <a:pt x="2250" y="1535"/>
                    <a:pt x="2250" y="1535"/>
                  </a:cubicBezTo>
                  <a:cubicBezTo>
                    <a:pt x="1011" y="1535"/>
                    <a:pt x="1011" y="1535"/>
                    <a:pt x="1011" y="1535"/>
                  </a:cubicBezTo>
                  <a:cubicBezTo>
                    <a:pt x="1011" y="3169"/>
                    <a:pt x="1011" y="3169"/>
                    <a:pt x="1011" y="3169"/>
                  </a:cubicBezTo>
                  <a:cubicBezTo>
                    <a:pt x="1011" y="3357"/>
                    <a:pt x="1016" y="3503"/>
                    <a:pt x="1024" y="3610"/>
                  </a:cubicBezTo>
                  <a:cubicBezTo>
                    <a:pt x="1032" y="3716"/>
                    <a:pt x="1062" y="3814"/>
                    <a:pt x="1113" y="3907"/>
                  </a:cubicBezTo>
                  <a:cubicBezTo>
                    <a:pt x="1161" y="3992"/>
                    <a:pt x="1225" y="4055"/>
                    <a:pt x="1307" y="4094"/>
                  </a:cubicBezTo>
                  <a:cubicBezTo>
                    <a:pt x="1388" y="4134"/>
                    <a:pt x="1515" y="4153"/>
                    <a:pt x="1682" y="4153"/>
                  </a:cubicBezTo>
                  <a:cubicBezTo>
                    <a:pt x="1779" y="4153"/>
                    <a:pt x="1883" y="4140"/>
                    <a:pt x="1988" y="4111"/>
                  </a:cubicBezTo>
                  <a:cubicBezTo>
                    <a:pt x="2095" y="4081"/>
                    <a:pt x="2173" y="4055"/>
                    <a:pt x="2219" y="4035"/>
                  </a:cubicBezTo>
                  <a:lnTo>
                    <a:pt x="2250" y="4035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 userDrawn="1"/>
          </p:nvSpPr>
          <p:spPr bwMode="auto">
            <a:xfrm>
              <a:off x="4777" y="1350"/>
              <a:ext cx="569" cy="656"/>
            </a:xfrm>
            <a:custGeom>
              <a:avLst/>
              <a:gdLst>
                <a:gd name="T0" fmla="*/ 480 w 3253"/>
                <a:gd name="T1" fmla="*/ 515 h 3755"/>
                <a:gd name="T2" fmla="*/ 1742 w 3253"/>
                <a:gd name="T3" fmla="*/ 0 h 3755"/>
                <a:gd name="T4" fmla="*/ 2862 w 3253"/>
                <a:gd name="T5" fmla="*/ 424 h 3755"/>
                <a:gd name="T6" fmla="*/ 3253 w 3253"/>
                <a:gd name="T7" fmla="*/ 1627 h 3755"/>
                <a:gd name="T8" fmla="*/ 3253 w 3253"/>
                <a:gd name="T9" fmla="*/ 1955 h 3755"/>
                <a:gd name="T10" fmla="*/ 612 w 3253"/>
                <a:gd name="T11" fmla="*/ 1955 h 3755"/>
                <a:gd name="T12" fmla="*/ 712 w 3253"/>
                <a:gd name="T13" fmla="*/ 2527 h 3755"/>
                <a:gd name="T14" fmla="*/ 984 w 3253"/>
                <a:gd name="T15" fmla="*/ 2926 h 3755"/>
                <a:gd name="T16" fmla="*/ 1380 w 3253"/>
                <a:gd name="T17" fmla="*/ 3156 h 3755"/>
                <a:gd name="T18" fmla="*/ 1886 w 3253"/>
                <a:gd name="T19" fmla="*/ 3232 h 3755"/>
                <a:gd name="T20" fmla="*/ 2621 w 3253"/>
                <a:gd name="T21" fmla="*/ 3085 h 3755"/>
                <a:gd name="T22" fmla="*/ 3148 w 3253"/>
                <a:gd name="T23" fmla="*/ 2796 h 3755"/>
                <a:gd name="T24" fmla="*/ 3181 w 3253"/>
                <a:gd name="T25" fmla="*/ 2796 h 3755"/>
                <a:gd name="T26" fmla="*/ 3181 w 3253"/>
                <a:gd name="T27" fmla="*/ 3454 h 3755"/>
                <a:gd name="T28" fmla="*/ 2559 w 3253"/>
                <a:gd name="T29" fmla="*/ 3670 h 3755"/>
                <a:gd name="T30" fmla="*/ 1891 w 3253"/>
                <a:gd name="T31" fmla="*/ 3755 h 3755"/>
                <a:gd name="T32" fmla="*/ 500 w 3253"/>
                <a:gd name="T33" fmla="*/ 3274 h 3755"/>
                <a:gd name="T34" fmla="*/ 0 w 3253"/>
                <a:gd name="T35" fmla="*/ 1907 h 3755"/>
                <a:gd name="T36" fmla="*/ 480 w 3253"/>
                <a:gd name="T37" fmla="*/ 515 h 3755"/>
                <a:gd name="T38" fmla="*/ 2670 w 3253"/>
                <a:gd name="T39" fmla="*/ 1491 h 3755"/>
                <a:gd name="T40" fmla="*/ 2430 w 3253"/>
                <a:gd name="T41" fmla="*/ 755 h 3755"/>
                <a:gd name="T42" fmla="*/ 1713 w 3253"/>
                <a:gd name="T43" fmla="*/ 495 h 3755"/>
                <a:gd name="T44" fmla="*/ 939 w 3253"/>
                <a:gd name="T45" fmla="*/ 780 h 3755"/>
                <a:gd name="T46" fmla="*/ 612 w 3253"/>
                <a:gd name="T47" fmla="*/ 1491 h 3755"/>
                <a:gd name="T48" fmla="*/ 2670 w 3253"/>
                <a:gd name="T49" fmla="*/ 1491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3" h="3755">
                  <a:moveTo>
                    <a:pt x="480" y="515"/>
                  </a:moveTo>
                  <a:cubicBezTo>
                    <a:pt x="799" y="171"/>
                    <a:pt x="1221" y="0"/>
                    <a:pt x="1742" y="0"/>
                  </a:cubicBezTo>
                  <a:cubicBezTo>
                    <a:pt x="2226" y="0"/>
                    <a:pt x="2598" y="141"/>
                    <a:pt x="2862" y="424"/>
                  </a:cubicBezTo>
                  <a:cubicBezTo>
                    <a:pt x="3123" y="706"/>
                    <a:pt x="3253" y="1107"/>
                    <a:pt x="3253" y="1627"/>
                  </a:cubicBezTo>
                  <a:cubicBezTo>
                    <a:pt x="3253" y="1955"/>
                    <a:pt x="3253" y="1955"/>
                    <a:pt x="3253" y="1955"/>
                  </a:cubicBezTo>
                  <a:cubicBezTo>
                    <a:pt x="612" y="1955"/>
                    <a:pt x="612" y="1955"/>
                    <a:pt x="612" y="1955"/>
                  </a:cubicBezTo>
                  <a:cubicBezTo>
                    <a:pt x="612" y="2173"/>
                    <a:pt x="645" y="2364"/>
                    <a:pt x="712" y="2527"/>
                  </a:cubicBezTo>
                  <a:cubicBezTo>
                    <a:pt x="778" y="2689"/>
                    <a:pt x="869" y="2822"/>
                    <a:pt x="984" y="2926"/>
                  </a:cubicBezTo>
                  <a:cubicBezTo>
                    <a:pt x="1096" y="3028"/>
                    <a:pt x="1227" y="3105"/>
                    <a:pt x="1380" y="3156"/>
                  </a:cubicBezTo>
                  <a:cubicBezTo>
                    <a:pt x="1532" y="3205"/>
                    <a:pt x="1701" y="3232"/>
                    <a:pt x="1886" y="3232"/>
                  </a:cubicBezTo>
                  <a:cubicBezTo>
                    <a:pt x="2129" y="3232"/>
                    <a:pt x="2374" y="3182"/>
                    <a:pt x="2621" y="3085"/>
                  </a:cubicBezTo>
                  <a:cubicBezTo>
                    <a:pt x="2866" y="2986"/>
                    <a:pt x="3042" y="2891"/>
                    <a:pt x="3148" y="2796"/>
                  </a:cubicBezTo>
                  <a:cubicBezTo>
                    <a:pt x="3181" y="2796"/>
                    <a:pt x="3181" y="2796"/>
                    <a:pt x="3181" y="2796"/>
                  </a:cubicBezTo>
                  <a:cubicBezTo>
                    <a:pt x="3181" y="3454"/>
                    <a:pt x="3181" y="3454"/>
                    <a:pt x="3181" y="3454"/>
                  </a:cubicBezTo>
                  <a:cubicBezTo>
                    <a:pt x="2977" y="3539"/>
                    <a:pt x="2769" y="3612"/>
                    <a:pt x="2559" y="3670"/>
                  </a:cubicBezTo>
                  <a:cubicBezTo>
                    <a:pt x="2346" y="3727"/>
                    <a:pt x="2124" y="3755"/>
                    <a:pt x="1891" y="3755"/>
                  </a:cubicBezTo>
                  <a:cubicBezTo>
                    <a:pt x="1296" y="3755"/>
                    <a:pt x="832" y="3595"/>
                    <a:pt x="500" y="3274"/>
                  </a:cubicBezTo>
                  <a:cubicBezTo>
                    <a:pt x="166" y="2954"/>
                    <a:pt x="0" y="2498"/>
                    <a:pt x="0" y="1907"/>
                  </a:cubicBezTo>
                  <a:cubicBezTo>
                    <a:pt x="0" y="1323"/>
                    <a:pt x="159" y="859"/>
                    <a:pt x="480" y="515"/>
                  </a:cubicBezTo>
                  <a:close/>
                  <a:moveTo>
                    <a:pt x="2670" y="1491"/>
                  </a:moveTo>
                  <a:cubicBezTo>
                    <a:pt x="2669" y="1173"/>
                    <a:pt x="2588" y="928"/>
                    <a:pt x="2430" y="755"/>
                  </a:cubicBezTo>
                  <a:cubicBezTo>
                    <a:pt x="2274" y="581"/>
                    <a:pt x="2034" y="495"/>
                    <a:pt x="1713" y="495"/>
                  </a:cubicBezTo>
                  <a:cubicBezTo>
                    <a:pt x="1389" y="495"/>
                    <a:pt x="1130" y="590"/>
                    <a:pt x="939" y="780"/>
                  </a:cubicBezTo>
                  <a:cubicBezTo>
                    <a:pt x="747" y="969"/>
                    <a:pt x="638" y="1207"/>
                    <a:pt x="612" y="1491"/>
                  </a:cubicBezTo>
                  <a:lnTo>
                    <a:pt x="2670" y="1491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7"/>
            <p:cNvSpPr>
              <a:spLocks/>
            </p:cNvSpPr>
            <p:nvPr userDrawn="1"/>
          </p:nvSpPr>
          <p:spPr bwMode="auto">
            <a:xfrm>
              <a:off x="4210" y="1350"/>
              <a:ext cx="524" cy="642"/>
            </a:xfrm>
            <a:custGeom>
              <a:avLst/>
              <a:gdLst>
                <a:gd name="T0" fmla="*/ 605 w 2995"/>
                <a:gd name="T1" fmla="*/ 497 h 3674"/>
                <a:gd name="T2" fmla="*/ 1188 w 2995"/>
                <a:gd name="T3" fmla="*/ 131 h 3674"/>
                <a:gd name="T4" fmla="*/ 1807 w 2995"/>
                <a:gd name="T5" fmla="*/ 0 h 3674"/>
                <a:gd name="T6" fmla="*/ 2691 w 2995"/>
                <a:gd name="T7" fmla="*/ 348 h 3674"/>
                <a:gd name="T8" fmla="*/ 2995 w 2995"/>
                <a:gd name="T9" fmla="*/ 1354 h 3674"/>
                <a:gd name="T10" fmla="*/ 2995 w 2995"/>
                <a:gd name="T11" fmla="*/ 3674 h 3674"/>
                <a:gd name="T12" fmla="*/ 2391 w 2995"/>
                <a:gd name="T13" fmla="*/ 3674 h 3674"/>
                <a:gd name="T14" fmla="*/ 2391 w 2995"/>
                <a:gd name="T15" fmla="*/ 1640 h 3674"/>
                <a:gd name="T16" fmla="*/ 2361 w 2995"/>
                <a:gd name="T17" fmla="*/ 1178 h 3674"/>
                <a:gd name="T18" fmla="*/ 2256 w 2995"/>
                <a:gd name="T19" fmla="*/ 841 h 3674"/>
                <a:gd name="T20" fmla="*/ 2026 w 2995"/>
                <a:gd name="T21" fmla="*/ 641 h 3674"/>
                <a:gd name="T22" fmla="*/ 1636 w 2995"/>
                <a:gd name="T23" fmla="*/ 575 h 3674"/>
                <a:gd name="T24" fmla="*/ 1121 w 2995"/>
                <a:gd name="T25" fmla="*/ 697 h 3674"/>
                <a:gd name="T26" fmla="*/ 605 w 2995"/>
                <a:gd name="T27" fmla="*/ 1007 h 3674"/>
                <a:gd name="T28" fmla="*/ 605 w 2995"/>
                <a:gd name="T29" fmla="*/ 3674 h 3674"/>
                <a:gd name="T30" fmla="*/ 0 w 2995"/>
                <a:gd name="T31" fmla="*/ 3674 h 3674"/>
                <a:gd name="T32" fmla="*/ 0 w 2995"/>
                <a:gd name="T33" fmla="*/ 95 h 3674"/>
                <a:gd name="T34" fmla="*/ 605 w 2995"/>
                <a:gd name="T35" fmla="*/ 95 h 3674"/>
                <a:gd name="T36" fmla="*/ 605 w 2995"/>
                <a:gd name="T37" fmla="*/ 497 h 3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5" h="3674">
                  <a:moveTo>
                    <a:pt x="605" y="497"/>
                  </a:moveTo>
                  <a:cubicBezTo>
                    <a:pt x="793" y="340"/>
                    <a:pt x="987" y="218"/>
                    <a:pt x="1188" y="131"/>
                  </a:cubicBezTo>
                  <a:cubicBezTo>
                    <a:pt x="1389" y="44"/>
                    <a:pt x="1595" y="0"/>
                    <a:pt x="1807" y="0"/>
                  </a:cubicBezTo>
                  <a:cubicBezTo>
                    <a:pt x="2193" y="0"/>
                    <a:pt x="2488" y="116"/>
                    <a:pt x="2691" y="348"/>
                  </a:cubicBezTo>
                  <a:cubicBezTo>
                    <a:pt x="2895" y="582"/>
                    <a:pt x="2995" y="916"/>
                    <a:pt x="2995" y="1354"/>
                  </a:cubicBezTo>
                  <a:cubicBezTo>
                    <a:pt x="2995" y="3674"/>
                    <a:pt x="2995" y="3674"/>
                    <a:pt x="2995" y="3674"/>
                  </a:cubicBezTo>
                  <a:cubicBezTo>
                    <a:pt x="2391" y="3674"/>
                    <a:pt x="2391" y="3674"/>
                    <a:pt x="2391" y="3674"/>
                  </a:cubicBezTo>
                  <a:cubicBezTo>
                    <a:pt x="2391" y="1640"/>
                    <a:pt x="2391" y="1640"/>
                    <a:pt x="2391" y="1640"/>
                  </a:cubicBezTo>
                  <a:cubicBezTo>
                    <a:pt x="2391" y="1476"/>
                    <a:pt x="2381" y="1323"/>
                    <a:pt x="2361" y="1178"/>
                  </a:cubicBezTo>
                  <a:cubicBezTo>
                    <a:pt x="2344" y="1035"/>
                    <a:pt x="2307" y="923"/>
                    <a:pt x="2256" y="841"/>
                  </a:cubicBezTo>
                  <a:cubicBezTo>
                    <a:pt x="2204" y="752"/>
                    <a:pt x="2126" y="684"/>
                    <a:pt x="2026" y="641"/>
                  </a:cubicBezTo>
                  <a:cubicBezTo>
                    <a:pt x="1925" y="597"/>
                    <a:pt x="1796" y="575"/>
                    <a:pt x="1636" y="575"/>
                  </a:cubicBezTo>
                  <a:cubicBezTo>
                    <a:pt x="1471" y="575"/>
                    <a:pt x="1298" y="617"/>
                    <a:pt x="1121" y="697"/>
                  </a:cubicBezTo>
                  <a:cubicBezTo>
                    <a:pt x="941" y="778"/>
                    <a:pt x="768" y="882"/>
                    <a:pt x="605" y="1007"/>
                  </a:cubicBezTo>
                  <a:cubicBezTo>
                    <a:pt x="605" y="3674"/>
                    <a:pt x="605" y="3674"/>
                    <a:pt x="605" y="3674"/>
                  </a:cubicBezTo>
                  <a:cubicBezTo>
                    <a:pt x="0" y="3674"/>
                    <a:pt x="0" y="3674"/>
                    <a:pt x="0" y="367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605" y="95"/>
                    <a:pt x="605" y="95"/>
                    <a:pt x="605" y="95"/>
                  </a:cubicBezTo>
                  <a:lnTo>
                    <a:pt x="605" y="497"/>
                  </a:ln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8"/>
            <p:cNvSpPr>
              <a:spLocks/>
            </p:cNvSpPr>
            <p:nvPr userDrawn="1"/>
          </p:nvSpPr>
          <p:spPr bwMode="auto">
            <a:xfrm>
              <a:off x="3679" y="1361"/>
              <a:ext cx="455" cy="631"/>
            </a:xfrm>
            <a:custGeom>
              <a:avLst/>
              <a:gdLst>
                <a:gd name="T0" fmla="*/ 2604 w 2604"/>
                <a:gd name="T1" fmla="*/ 14 h 3609"/>
                <a:gd name="T2" fmla="*/ 2604 w 2604"/>
                <a:gd name="T3" fmla="*/ 1116 h 3609"/>
                <a:gd name="T4" fmla="*/ 2502 w 2604"/>
                <a:gd name="T5" fmla="*/ 1116 h 3609"/>
                <a:gd name="T6" fmla="*/ 2267 w 2604"/>
                <a:gd name="T7" fmla="*/ 1077 h 3609"/>
                <a:gd name="T8" fmla="*/ 1995 w 2604"/>
                <a:gd name="T9" fmla="*/ 1063 h 3609"/>
                <a:gd name="T10" fmla="*/ 1563 w 2604"/>
                <a:gd name="T11" fmla="*/ 1096 h 3609"/>
                <a:gd name="T12" fmla="*/ 1158 w 2604"/>
                <a:gd name="T13" fmla="*/ 1205 h 3609"/>
                <a:gd name="T14" fmla="*/ 1158 w 2604"/>
                <a:gd name="T15" fmla="*/ 3609 h 3609"/>
                <a:gd name="T16" fmla="*/ 0 w 2604"/>
                <a:gd name="T17" fmla="*/ 3609 h 3609"/>
                <a:gd name="T18" fmla="*/ 0 w 2604"/>
                <a:gd name="T19" fmla="*/ 15 h 3609"/>
                <a:gd name="T20" fmla="*/ 1158 w 2604"/>
                <a:gd name="T21" fmla="*/ 15 h 3609"/>
                <a:gd name="T22" fmla="*/ 1158 w 2604"/>
                <a:gd name="T23" fmla="*/ 545 h 3609"/>
                <a:gd name="T24" fmla="*/ 1817 w 2604"/>
                <a:gd name="T25" fmla="*/ 109 h 3609"/>
                <a:gd name="T26" fmla="*/ 2334 w 2604"/>
                <a:gd name="T27" fmla="*/ 0 h 3609"/>
                <a:gd name="T28" fmla="*/ 2471 w 2604"/>
                <a:gd name="T29" fmla="*/ 4 h 3609"/>
                <a:gd name="T30" fmla="*/ 2604 w 2604"/>
                <a:gd name="T31" fmla="*/ 14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04" h="3609">
                  <a:moveTo>
                    <a:pt x="2604" y="14"/>
                  </a:moveTo>
                  <a:cubicBezTo>
                    <a:pt x="2604" y="1116"/>
                    <a:pt x="2604" y="1116"/>
                    <a:pt x="2604" y="1116"/>
                  </a:cubicBezTo>
                  <a:cubicBezTo>
                    <a:pt x="2502" y="1116"/>
                    <a:pt x="2502" y="1116"/>
                    <a:pt x="2502" y="1116"/>
                  </a:cubicBezTo>
                  <a:cubicBezTo>
                    <a:pt x="2454" y="1098"/>
                    <a:pt x="2375" y="1085"/>
                    <a:pt x="2267" y="1077"/>
                  </a:cubicBezTo>
                  <a:cubicBezTo>
                    <a:pt x="2158" y="1068"/>
                    <a:pt x="2067" y="1063"/>
                    <a:pt x="1995" y="1063"/>
                  </a:cubicBezTo>
                  <a:cubicBezTo>
                    <a:pt x="1832" y="1063"/>
                    <a:pt x="1687" y="1075"/>
                    <a:pt x="1563" y="1096"/>
                  </a:cubicBezTo>
                  <a:cubicBezTo>
                    <a:pt x="1437" y="1118"/>
                    <a:pt x="1302" y="1152"/>
                    <a:pt x="1158" y="1205"/>
                  </a:cubicBezTo>
                  <a:cubicBezTo>
                    <a:pt x="1158" y="3609"/>
                    <a:pt x="1158" y="3609"/>
                    <a:pt x="1158" y="3609"/>
                  </a:cubicBezTo>
                  <a:cubicBezTo>
                    <a:pt x="0" y="3609"/>
                    <a:pt x="0" y="3609"/>
                    <a:pt x="0" y="360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58" y="15"/>
                    <a:pt x="1158" y="15"/>
                    <a:pt x="1158" y="15"/>
                  </a:cubicBezTo>
                  <a:cubicBezTo>
                    <a:pt x="1158" y="545"/>
                    <a:pt x="1158" y="545"/>
                    <a:pt x="1158" y="545"/>
                  </a:cubicBezTo>
                  <a:cubicBezTo>
                    <a:pt x="1411" y="326"/>
                    <a:pt x="1632" y="181"/>
                    <a:pt x="1817" y="109"/>
                  </a:cubicBezTo>
                  <a:cubicBezTo>
                    <a:pt x="2005" y="37"/>
                    <a:pt x="2176" y="0"/>
                    <a:pt x="2334" y="0"/>
                  </a:cubicBezTo>
                  <a:cubicBezTo>
                    <a:pt x="2374" y="0"/>
                    <a:pt x="2420" y="2"/>
                    <a:pt x="2471" y="4"/>
                  </a:cubicBezTo>
                  <a:cubicBezTo>
                    <a:pt x="2522" y="7"/>
                    <a:pt x="2566" y="10"/>
                    <a:pt x="2604" y="14"/>
                  </a:cubicBez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9"/>
            <p:cNvSpPr>
              <a:spLocks noEditPoints="1"/>
            </p:cNvSpPr>
            <p:nvPr userDrawn="1"/>
          </p:nvSpPr>
          <p:spPr bwMode="auto">
            <a:xfrm>
              <a:off x="2981" y="1344"/>
              <a:ext cx="627" cy="665"/>
            </a:xfrm>
            <a:custGeom>
              <a:avLst/>
              <a:gdLst>
                <a:gd name="T0" fmla="*/ 423 w 3586"/>
                <a:gd name="T1" fmla="*/ 1048 h 3800"/>
                <a:gd name="T2" fmla="*/ 318 w 3586"/>
                <a:gd name="T3" fmla="*/ 1048 h 3800"/>
                <a:gd name="T4" fmla="*/ 318 w 3586"/>
                <a:gd name="T5" fmla="*/ 179 h 3800"/>
                <a:gd name="T6" fmla="*/ 910 w 3586"/>
                <a:gd name="T7" fmla="*/ 66 h 3800"/>
                <a:gd name="T8" fmla="*/ 1733 w 3586"/>
                <a:gd name="T9" fmla="*/ 0 h 3800"/>
                <a:gd name="T10" fmla="*/ 3150 w 3586"/>
                <a:gd name="T11" fmla="*/ 303 h 3800"/>
                <a:gd name="T12" fmla="*/ 3586 w 3586"/>
                <a:gd name="T13" fmla="*/ 1254 h 3800"/>
                <a:gd name="T14" fmla="*/ 3586 w 3586"/>
                <a:gd name="T15" fmla="*/ 3704 h 3800"/>
                <a:gd name="T16" fmla="*/ 2444 w 3586"/>
                <a:gd name="T17" fmla="*/ 3704 h 3800"/>
                <a:gd name="T18" fmla="*/ 2444 w 3586"/>
                <a:gd name="T19" fmla="*/ 3323 h 3800"/>
                <a:gd name="T20" fmla="*/ 2214 w 3586"/>
                <a:gd name="T21" fmla="*/ 3494 h 3800"/>
                <a:gd name="T22" fmla="*/ 1954 w 3586"/>
                <a:gd name="T23" fmla="*/ 3650 h 3800"/>
                <a:gd name="T24" fmla="*/ 1603 w 3586"/>
                <a:gd name="T25" fmla="*/ 3764 h 3800"/>
                <a:gd name="T26" fmla="*/ 1203 w 3586"/>
                <a:gd name="T27" fmla="*/ 3800 h 3800"/>
                <a:gd name="T28" fmla="*/ 346 w 3586"/>
                <a:gd name="T29" fmla="*/ 3482 h 3800"/>
                <a:gd name="T30" fmla="*/ 0 w 3586"/>
                <a:gd name="T31" fmla="*/ 2671 h 3800"/>
                <a:gd name="T32" fmla="*/ 176 w 3586"/>
                <a:gd name="T33" fmla="*/ 2026 h 3800"/>
                <a:gd name="T34" fmla="*/ 676 w 3586"/>
                <a:gd name="T35" fmla="*/ 1631 h 3800"/>
                <a:gd name="T36" fmla="*/ 1468 w 3586"/>
                <a:gd name="T37" fmla="*/ 1425 h 3800"/>
                <a:gd name="T38" fmla="*/ 2449 w 3586"/>
                <a:gd name="T39" fmla="*/ 1336 h 3800"/>
                <a:gd name="T40" fmla="*/ 2449 w 3586"/>
                <a:gd name="T41" fmla="*/ 1317 h 3800"/>
                <a:gd name="T42" fmla="*/ 2207 w 3586"/>
                <a:gd name="T43" fmla="*/ 903 h 3800"/>
                <a:gd name="T44" fmla="*/ 1493 w 3586"/>
                <a:gd name="T45" fmla="*/ 790 h 3800"/>
                <a:gd name="T46" fmla="*/ 886 w 3586"/>
                <a:gd name="T47" fmla="*/ 892 h 3800"/>
                <a:gd name="T48" fmla="*/ 423 w 3586"/>
                <a:gd name="T49" fmla="*/ 1048 h 3800"/>
                <a:gd name="T50" fmla="*/ 2444 w 3586"/>
                <a:gd name="T51" fmla="*/ 2763 h 3800"/>
                <a:gd name="T52" fmla="*/ 2444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3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5 w 3586"/>
                <a:gd name="T67" fmla="*/ 2987 h 3800"/>
                <a:gd name="T68" fmla="*/ 1784 w 3586"/>
                <a:gd name="T69" fmla="*/ 3018 h 3800"/>
                <a:gd name="T70" fmla="*/ 2133 w 3586"/>
                <a:gd name="T71" fmla="*/ 2947 h 3800"/>
                <a:gd name="T72" fmla="*/ 2444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423" y="1048"/>
                  </a:move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5" y="23"/>
                    <a:pt x="1458" y="0"/>
                    <a:pt x="1733" y="0"/>
                  </a:cubicBezTo>
                  <a:cubicBezTo>
                    <a:pt x="2388" y="0"/>
                    <a:pt x="2860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4" y="3704"/>
                    <a:pt x="2444" y="3704"/>
                    <a:pt x="2444" y="3704"/>
                  </a:cubicBezTo>
                  <a:cubicBezTo>
                    <a:pt x="2444" y="3323"/>
                    <a:pt x="2444" y="3323"/>
                    <a:pt x="2444" y="3323"/>
                  </a:cubicBezTo>
                  <a:cubicBezTo>
                    <a:pt x="2381" y="3370"/>
                    <a:pt x="2304" y="3426"/>
                    <a:pt x="2214" y="3494"/>
                  </a:cubicBezTo>
                  <a:cubicBezTo>
                    <a:pt x="2121" y="3560"/>
                    <a:pt x="2034" y="3612"/>
                    <a:pt x="1954" y="3650"/>
                  </a:cubicBezTo>
                  <a:cubicBezTo>
                    <a:pt x="1842" y="3701"/>
                    <a:pt x="1723" y="3739"/>
                    <a:pt x="1603" y="3764"/>
                  </a:cubicBezTo>
                  <a:cubicBezTo>
                    <a:pt x="1481" y="3788"/>
                    <a:pt x="1348" y="3800"/>
                    <a:pt x="1203" y="3800"/>
                  </a:cubicBezTo>
                  <a:cubicBezTo>
                    <a:pt x="862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61" y="1728"/>
                    <a:pt x="676" y="1631"/>
                  </a:cubicBezTo>
                  <a:cubicBezTo>
                    <a:pt x="889" y="1535"/>
                    <a:pt x="1152" y="1466"/>
                    <a:pt x="1468" y="1425"/>
                  </a:cubicBezTo>
                  <a:cubicBezTo>
                    <a:pt x="1784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6" y="828"/>
                    <a:pt x="1807" y="790"/>
                    <a:pt x="1493" y="790"/>
                  </a:cubicBezTo>
                  <a:cubicBezTo>
                    <a:pt x="1304" y="790"/>
                    <a:pt x="1101" y="823"/>
                    <a:pt x="886" y="892"/>
                  </a:cubicBezTo>
                  <a:cubicBezTo>
                    <a:pt x="672" y="959"/>
                    <a:pt x="517" y="1012"/>
                    <a:pt x="423" y="1048"/>
                  </a:cubicBezTo>
                  <a:close/>
                  <a:moveTo>
                    <a:pt x="2444" y="2763"/>
                  </a:moveTo>
                  <a:cubicBezTo>
                    <a:pt x="2444" y="2014"/>
                    <a:pt x="2444" y="2014"/>
                    <a:pt x="2444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9" y="2090"/>
                    <a:pt x="1621" y="2116"/>
                    <a:pt x="1527" y="2146"/>
                  </a:cubicBezTo>
                  <a:cubicBezTo>
                    <a:pt x="1414" y="2182"/>
                    <a:pt x="1325" y="2235"/>
                    <a:pt x="1264" y="2304"/>
                  </a:cubicBezTo>
                  <a:cubicBezTo>
                    <a:pt x="1205" y="2373"/>
                    <a:pt x="1173" y="2463"/>
                    <a:pt x="1173" y="2577"/>
                  </a:cubicBezTo>
                  <a:cubicBezTo>
                    <a:pt x="1173" y="2651"/>
                    <a:pt x="1180" y="2712"/>
                    <a:pt x="1193" y="2760"/>
                  </a:cubicBezTo>
                  <a:cubicBezTo>
                    <a:pt x="1206" y="2806"/>
                    <a:pt x="1238" y="2850"/>
                    <a:pt x="1289" y="2893"/>
                  </a:cubicBezTo>
                  <a:cubicBezTo>
                    <a:pt x="1338" y="2936"/>
                    <a:pt x="1396" y="2967"/>
                    <a:pt x="1465" y="2987"/>
                  </a:cubicBezTo>
                  <a:cubicBezTo>
                    <a:pt x="1532" y="3008"/>
                    <a:pt x="1638" y="3018"/>
                    <a:pt x="1784" y="3018"/>
                  </a:cubicBezTo>
                  <a:cubicBezTo>
                    <a:pt x="1898" y="3018"/>
                    <a:pt x="2014" y="2995"/>
                    <a:pt x="2133" y="2947"/>
                  </a:cubicBezTo>
                  <a:cubicBezTo>
                    <a:pt x="2250" y="2901"/>
                    <a:pt x="2354" y="2839"/>
                    <a:pt x="2444" y="2763"/>
                  </a:cubicBez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0"/>
            <p:cNvSpPr>
              <a:spLocks noEditPoints="1"/>
            </p:cNvSpPr>
            <p:nvPr userDrawn="1"/>
          </p:nvSpPr>
          <p:spPr bwMode="auto">
            <a:xfrm>
              <a:off x="2307" y="1344"/>
              <a:ext cx="627" cy="665"/>
            </a:xfrm>
            <a:custGeom>
              <a:avLst/>
              <a:gdLst>
                <a:gd name="T0" fmla="*/ 1491 w 3586"/>
                <a:gd name="T1" fmla="*/ 790 h 3800"/>
                <a:gd name="T2" fmla="*/ 886 w 3586"/>
                <a:gd name="T3" fmla="*/ 892 h 3800"/>
                <a:gd name="T4" fmla="*/ 423 w 3586"/>
                <a:gd name="T5" fmla="*/ 1048 h 3800"/>
                <a:gd name="T6" fmla="*/ 318 w 3586"/>
                <a:gd name="T7" fmla="*/ 1048 h 3800"/>
                <a:gd name="T8" fmla="*/ 318 w 3586"/>
                <a:gd name="T9" fmla="*/ 179 h 3800"/>
                <a:gd name="T10" fmla="*/ 910 w 3586"/>
                <a:gd name="T11" fmla="*/ 66 h 3800"/>
                <a:gd name="T12" fmla="*/ 1733 w 3586"/>
                <a:gd name="T13" fmla="*/ 0 h 3800"/>
                <a:gd name="T14" fmla="*/ 3150 w 3586"/>
                <a:gd name="T15" fmla="*/ 303 h 3800"/>
                <a:gd name="T16" fmla="*/ 3586 w 3586"/>
                <a:gd name="T17" fmla="*/ 1254 h 3800"/>
                <a:gd name="T18" fmla="*/ 3586 w 3586"/>
                <a:gd name="T19" fmla="*/ 3704 h 3800"/>
                <a:gd name="T20" fmla="*/ 2442 w 3586"/>
                <a:gd name="T21" fmla="*/ 3704 h 3800"/>
                <a:gd name="T22" fmla="*/ 2442 w 3586"/>
                <a:gd name="T23" fmla="*/ 3323 h 3800"/>
                <a:gd name="T24" fmla="*/ 2212 w 3586"/>
                <a:gd name="T25" fmla="*/ 3494 h 3800"/>
                <a:gd name="T26" fmla="*/ 1954 w 3586"/>
                <a:gd name="T27" fmla="*/ 3650 h 3800"/>
                <a:gd name="T28" fmla="*/ 1601 w 3586"/>
                <a:gd name="T29" fmla="*/ 3764 h 3800"/>
                <a:gd name="T30" fmla="*/ 1202 w 3586"/>
                <a:gd name="T31" fmla="*/ 3800 h 3800"/>
                <a:gd name="T32" fmla="*/ 346 w 3586"/>
                <a:gd name="T33" fmla="*/ 3482 h 3800"/>
                <a:gd name="T34" fmla="*/ 0 w 3586"/>
                <a:gd name="T35" fmla="*/ 2671 h 3800"/>
                <a:gd name="T36" fmla="*/ 176 w 3586"/>
                <a:gd name="T37" fmla="*/ 2026 h 3800"/>
                <a:gd name="T38" fmla="*/ 675 w 3586"/>
                <a:gd name="T39" fmla="*/ 1631 h 3800"/>
                <a:gd name="T40" fmla="*/ 1468 w 3586"/>
                <a:gd name="T41" fmla="*/ 1425 h 3800"/>
                <a:gd name="T42" fmla="*/ 2449 w 3586"/>
                <a:gd name="T43" fmla="*/ 1336 h 3800"/>
                <a:gd name="T44" fmla="*/ 2449 w 3586"/>
                <a:gd name="T45" fmla="*/ 1317 h 3800"/>
                <a:gd name="T46" fmla="*/ 2207 w 3586"/>
                <a:gd name="T47" fmla="*/ 903 h 3800"/>
                <a:gd name="T48" fmla="*/ 1491 w 3586"/>
                <a:gd name="T49" fmla="*/ 790 h 3800"/>
                <a:gd name="T50" fmla="*/ 2442 w 3586"/>
                <a:gd name="T51" fmla="*/ 2763 h 3800"/>
                <a:gd name="T52" fmla="*/ 2442 w 3586"/>
                <a:gd name="T53" fmla="*/ 2014 h 3800"/>
                <a:gd name="T54" fmla="*/ 1939 w 3586"/>
                <a:gd name="T55" fmla="*/ 2067 h 3800"/>
                <a:gd name="T56" fmla="*/ 1527 w 3586"/>
                <a:gd name="T57" fmla="*/ 2146 h 3800"/>
                <a:gd name="T58" fmla="*/ 1264 w 3586"/>
                <a:gd name="T59" fmla="*/ 2304 h 3800"/>
                <a:gd name="T60" fmla="*/ 1174 w 3586"/>
                <a:gd name="T61" fmla="*/ 2577 h 3800"/>
                <a:gd name="T62" fmla="*/ 1193 w 3586"/>
                <a:gd name="T63" fmla="*/ 2760 h 3800"/>
                <a:gd name="T64" fmla="*/ 1289 w 3586"/>
                <a:gd name="T65" fmla="*/ 2893 h 3800"/>
                <a:gd name="T66" fmla="*/ 1463 w 3586"/>
                <a:gd name="T67" fmla="*/ 2987 h 3800"/>
                <a:gd name="T68" fmla="*/ 1783 w 3586"/>
                <a:gd name="T69" fmla="*/ 3018 h 3800"/>
                <a:gd name="T70" fmla="*/ 2131 w 3586"/>
                <a:gd name="T71" fmla="*/ 2947 h 3800"/>
                <a:gd name="T72" fmla="*/ 2442 w 3586"/>
                <a:gd name="T73" fmla="*/ 2763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86" h="3800">
                  <a:moveTo>
                    <a:pt x="1491" y="790"/>
                  </a:moveTo>
                  <a:cubicBezTo>
                    <a:pt x="1302" y="790"/>
                    <a:pt x="1101" y="823"/>
                    <a:pt x="886" y="892"/>
                  </a:cubicBezTo>
                  <a:cubicBezTo>
                    <a:pt x="670" y="959"/>
                    <a:pt x="517" y="1012"/>
                    <a:pt x="423" y="1048"/>
                  </a:cubicBezTo>
                  <a:cubicBezTo>
                    <a:pt x="318" y="1048"/>
                    <a:pt x="318" y="1048"/>
                    <a:pt x="318" y="1048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440" y="148"/>
                    <a:pt x="637" y="110"/>
                    <a:pt x="910" y="66"/>
                  </a:cubicBezTo>
                  <a:cubicBezTo>
                    <a:pt x="1183" y="23"/>
                    <a:pt x="1458" y="0"/>
                    <a:pt x="1733" y="0"/>
                  </a:cubicBezTo>
                  <a:cubicBezTo>
                    <a:pt x="2387" y="0"/>
                    <a:pt x="2859" y="102"/>
                    <a:pt x="3150" y="303"/>
                  </a:cubicBezTo>
                  <a:cubicBezTo>
                    <a:pt x="3441" y="505"/>
                    <a:pt x="3586" y="823"/>
                    <a:pt x="3586" y="1254"/>
                  </a:cubicBezTo>
                  <a:cubicBezTo>
                    <a:pt x="3586" y="3704"/>
                    <a:pt x="3586" y="3704"/>
                    <a:pt x="3586" y="3704"/>
                  </a:cubicBezTo>
                  <a:cubicBezTo>
                    <a:pt x="2442" y="3704"/>
                    <a:pt x="2442" y="3704"/>
                    <a:pt x="2442" y="3704"/>
                  </a:cubicBezTo>
                  <a:cubicBezTo>
                    <a:pt x="2442" y="3323"/>
                    <a:pt x="2442" y="3323"/>
                    <a:pt x="2442" y="3323"/>
                  </a:cubicBezTo>
                  <a:cubicBezTo>
                    <a:pt x="2380" y="3370"/>
                    <a:pt x="2304" y="3426"/>
                    <a:pt x="2212" y="3494"/>
                  </a:cubicBezTo>
                  <a:cubicBezTo>
                    <a:pt x="2120" y="3560"/>
                    <a:pt x="2034" y="3612"/>
                    <a:pt x="1954" y="3650"/>
                  </a:cubicBezTo>
                  <a:cubicBezTo>
                    <a:pt x="1840" y="3701"/>
                    <a:pt x="1723" y="3739"/>
                    <a:pt x="1601" y="3764"/>
                  </a:cubicBezTo>
                  <a:cubicBezTo>
                    <a:pt x="1480" y="3788"/>
                    <a:pt x="1348" y="3800"/>
                    <a:pt x="1202" y="3800"/>
                  </a:cubicBezTo>
                  <a:cubicBezTo>
                    <a:pt x="861" y="3800"/>
                    <a:pt x="576" y="3695"/>
                    <a:pt x="346" y="3482"/>
                  </a:cubicBezTo>
                  <a:cubicBezTo>
                    <a:pt x="115" y="3272"/>
                    <a:pt x="0" y="3000"/>
                    <a:pt x="0" y="2671"/>
                  </a:cubicBezTo>
                  <a:cubicBezTo>
                    <a:pt x="0" y="2408"/>
                    <a:pt x="59" y="2192"/>
                    <a:pt x="176" y="2026"/>
                  </a:cubicBezTo>
                  <a:cubicBezTo>
                    <a:pt x="293" y="1859"/>
                    <a:pt x="459" y="1728"/>
                    <a:pt x="675" y="1631"/>
                  </a:cubicBezTo>
                  <a:cubicBezTo>
                    <a:pt x="887" y="1535"/>
                    <a:pt x="1152" y="1466"/>
                    <a:pt x="1468" y="1425"/>
                  </a:cubicBezTo>
                  <a:cubicBezTo>
                    <a:pt x="1783" y="1386"/>
                    <a:pt x="2110" y="1354"/>
                    <a:pt x="2449" y="1336"/>
                  </a:cubicBezTo>
                  <a:cubicBezTo>
                    <a:pt x="2449" y="1317"/>
                    <a:pt x="2449" y="1317"/>
                    <a:pt x="2449" y="1317"/>
                  </a:cubicBezTo>
                  <a:cubicBezTo>
                    <a:pt x="2449" y="1117"/>
                    <a:pt x="2368" y="979"/>
                    <a:pt x="2207" y="903"/>
                  </a:cubicBezTo>
                  <a:cubicBezTo>
                    <a:pt x="2044" y="828"/>
                    <a:pt x="1807" y="790"/>
                    <a:pt x="1491" y="790"/>
                  </a:cubicBezTo>
                  <a:close/>
                  <a:moveTo>
                    <a:pt x="2442" y="2763"/>
                  </a:moveTo>
                  <a:cubicBezTo>
                    <a:pt x="2442" y="2014"/>
                    <a:pt x="2442" y="2014"/>
                    <a:pt x="2442" y="2014"/>
                  </a:cubicBezTo>
                  <a:cubicBezTo>
                    <a:pt x="2288" y="2027"/>
                    <a:pt x="2120" y="2046"/>
                    <a:pt x="1939" y="2067"/>
                  </a:cubicBezTo>
                  <a:cubicBezTo>
                    <a:pt x="1758" y="2090"/>
                    <a:pt x="1621" y="2116"/>
                    <a:pt x="1527" y="2146"/>
                  </a:cubicBezTo>
                  <a:cubicBezTo>
                    <a:pt x="1412" y="2182"/>
                    <a:pt x="1325" y="2235"/>
                    <a:pt x="1264" y="2304"/>
                  </a:cubicBezTo>
                  <a:cubicBezTo>
                    <a:pt x="1203" y="2373"/>
                    <a:pt x="1174" y="2463"/>
                    <a:pt x="1174" y="2577"/>
                  </a:cubicBezTo>
                  <a:cubicBezTo>
                    <a:pt x="1174" y="2651"/>
                    <a:pt x="1180" y="2712"/>
                    <a:pt x="1193" y="2760"/>
                  </a:cubicBezTo>
                  <a:cubicBezTo>
                    <a:pt x="1205" y="2806"/>
                    <a:pt x="1238" y="2850"/>
                    <a:pt x="1289" y="2893"/>
                  </a:cubicBezTo>
                  <a:cubicBezTo>
                    <a:pt x="1337" y="2936"/>
                    <a:pt x="1396" y="2967"/>
                    <a:pt x="1463" y="2987"/>
                  </a:cubicBezTo>
                  <a:cubicBezTo>
                    <a:pt x="1532" y="3008"/>
                    <a:pt x="1638" y="3018"/>
                    <a:pt x="1783" y="3018"/>
                  </a:cubicBezTo>
                  <a:cubicBezTo>
                    <a:pt x="1898" y="3018"/>
                    <a:pt x="2013" y="2995"/>
                    <a:pt x="2131" y="2947"/>
                  </a:cubicBezTo>
                  <a:cubicBezTo>
                    <a:pt x="2250" y="2901"/>
                    <a:pt x="2354" y="2839"/>
                    <a:pt x="2442" y="2763"/>
                  </a:cubicBez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 userDrawn="1"/>
          </p:nvSpPr>
          <p:spPr bwMode="auto">
            <a:xfrm>
              <a:off x="-166" y="657"/>
              <a:ext cx="2504" cy="1926"/>
            </a:xfrm>
            <a:custGeom>
              <a:avLst/>
              <a:gdLst>
                <a:gd name="T0" fmla="*/ 9239 w 14324"/>
                <a:gd name="T1" fmla="*/ 915 h 11013"/>
                <a:gd name="T2" fmla="*/ 3968 w 14324"/>
                <a:gd name="T3" fmla="*/ 232 h 11013"/>
                <a:gd name="T4" fmla="*/ 3969 w 14324"/>
                <a:gd name="T5" fmla="*/ 234 h 11013"/>
                <a:gd name="T6" fmla="*/ 8294 w 14324"/>
                <a:gd name="T7" fmla="*/ 800 h 11013"/>
                <a:gd name="T8" fmla="*/ 10916 w 14324"/>
                <a:gd name="T9" fmla="*/ 2561 h 11013"/>
                <a:gd name="T10" fmla="*/ 4631 w 14324"/>
                <a:gd name="T11" fmla="*/ 949 h 11013"/>
                <a:gd name="T12" fmla="*/ 5034 w 14324"/>
                <a:gd name="T13" fmla="*/ 1728 h 11013"/>
                <a:gd name="T14" fmla="*/ 1529 w 14324"/>
                <a:gd name="T15" fmla="*/ 3667 h 11013"/>
                <a:gd name="T16" fmla="*/ 5085 w 14324"/>
                <a:gd name="T17" fmla="*/ 10098 h 11013"/>
                <a:gd name="T18" fmla="*/ 10355 w 14324"/>
                <a:gd name="T19" fmla="*/ 10781 h 11013"/>
                <a:gd name="T20" fmla="*/ 10355 w 14324"/>
                <a:gd name="T21" fmla="*/ 10779 h 11013"/>
                <a:gd name="T22" fmla="*/ 6028 w 14324"/>
                <a:gd name="T23" fmla="*/ 10213 h 11013"/>
                <a:gd name="T24" fmla="*/ 3487 w 14324"/>
                <a:gd name="T25" fmla="*/ 8470 h 11013"/>
                <a:gd name="T26" fmla="*/ 9649 w 14324"/>
                <a:gd name="T27" fmla="*/ 10235 h 11013"/>
                <a:gd name="T28" fmla="*/ 9139 w 14324"/>
                <a:gd name="T29" fmla="*/ 9323 h 11013"/>
                <a:gd name="T30" fmla="*/ 12794 w 14324"/>
                <a:gd name="T31" fmla="*/ 7347 h 11013"/>
                <a:gd name="T32" fmla="*/ 9239 w 14324"/>
                <a:gd name="T33" fmla="*/ 915 h 11013"/>
                <a:gd name="T34" fmla="*/ 8989 w 14324"/>
                <a:gd name="T35" fmla="*/ 9152 h 11013"/>
                <a:gd name="T36" fmla="*/ 8398 w 14324"/>
                <a:gd name="T37" fmla="*/ 8001 h 11013"/>
                <a:gd name="T38" fmla="*/ 10169 w 14324"/>
                <a:gd name="T39" fmla="*/ 8001 h 11013"/>
                <a:gd name="T40" fmla="*/ 8989 w 14324"/>
                <a:gd name="T41" fmla="*/ 9152 h 11013"/>
                <a:gd name="T42" fmla="*/ 11293 w 14324"/>
                <a:gd name="T43" fmla="*/ 6150 h 11013"/>
                <a:gd name="T44" fmla="*/ 10950 w 14324"/>
                <a:gd name="T45" fmla="*/ 6535 h 11013"/>
                <a:gd name="T46" fmla="*/ 9529 w 14324"/>
                <a:gd name="T47" fmla="*/ 7437 h 11013"/>
                <a:gd name="T48" fmla="*/ 8355 w 14324"/>
                <a:gd name="T49" fmla="*/ 7822 h 11013"/>
                <a:gd name="T50" fmla="*/ 8347 w 14324"/>
                <a:gd name="T51" fmla="*/ 7824 h 11013"/>
                <a:gd name="T52" fmla="*/ 8303 w 14324"/>
                <a:gd name="T53" fmla="*/ 7834 h 11013"/>
                <a:gd name="T54" fmla="*/ 7822 w 14324"/>
                <a:gd name="T55" fmla="*/ 6950 h 11013"/>
                <a:gd name="T56" fmla="*/ 3418 w 14324"/>
                <a:gd name="T57" fmla="*/ 8235 h 11013"/>
                <a:gd name="T58" fmla="*/ 3262 w 14324"/>
                <a:gd name="T59" fmla="*/ 8281 h 11013"/>
                <a:gd name="T60" fmla="*/ 3237 w 14324"/>
                <a:gd name="T61" fmla="*/ 8248 h 11013"/>
                <a:gd name="T62" fmla="*/ 3043 w 14324"/>
                <a:gd name="T63" fmla="*/ 4863 h 11013"/>
                <a:gd name="T64" fmla="*/ 4725 w 14324"/>
                <a:gd name="T65" fmla="*/ 3604 h 11013"/>
                <a:gd name="T66" fmla="*/ 5852 w 14324"/>
                <a:gd name="T67" fmla="*/ 3235 h 11013"/>
                <a:gd name="T68" fmla="*/ 5895 w 14324"/>
                <a:gd name="T69" fmla="*/ 3227 h 11013"/>
                <a:gd name="T70" fmla="*/ 6430 w 14324"/>
                <a:gd name="T71" fmla="*/ 4154 h 11013"/>
                <a:gd name="T72" fmla="*/ 10977 w 14324"/>
                <a:gd name="T73" fmla="*/ 2761 h 11013"/>
                <a:gd name="T74" fmla="*/ 11076 w 14324"/>
                <a:gd name="T75" fmla="*/ 2732 h 11013"/>
                <a:gd name="T76" fmla="*/ 11100 w 14324"/>
                <a:gd name="T77" fmla="*/ 2766 h 11013"/>
                <a:gd name="T78" fmla="*/ 11293 w 14324"/>
                <a:gd name="T79" fmla="*/ 6150 h 1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24" h="11013">
                  <a:moveTo>
                    <a:pt x="9239" y="915"/>
                  </a:moveTo>
                  <a:cubicBezTo>
                    <a:pt x="7498" y="209"/>
                    <a:pt x="5612" y="0"/>
                    <a:pt x="3968" y="232"/>
                  </a:cubicBezTo>
                  <a:cubicBezTo>
                    <a:pt x="3969" y="234"/>
                    <a:pt x="3969" y="234"/>
                    <a:pt x="3969" y="234"/>
                  </a:cubicBezTo>
                  <a:cubicBezTo>
                    <a:pt x="5130" y="74"/>
                    <a:pt x="6866" y="222"/>
                    <a:pt x="8294" y="800"/>
                  </a:cubicBezTo>
                  <a:cubicBezTo>
                    <a:pt x="9384" y="1242"/>
                    <a:pt x="10248" y="1855"/>
                    <a:pt x="10916" y="2561"/>
                  </a:cubicBezTo>
                  <a:cubicBezTo>
                    <a:pt x="4631" y="949"/>
                    <a:pt x="4631" y="949"/>
                    <a:pt x="4631" y="949"/>
                  </a:cubicBezTo>
                  <a:cubicBezTo>
                    <a:pt x="5034" y="1728"/>
                    <a:pt x="5034" y="1728"/>
                    <a:pt x="5034" y="1728"/>
                  </a:cubicBezTo>
                  <a:cubicBezTo>
                    <a:pt x="3491" y="1995"/>
                    <a:pt x="2258" y="2650"/>
                    <a:pt x="1529" y="3667"/>
                  </a:cubicBezTo>
                  <a:cubicBezTo>
                    <a:pt x="0" y="5803"/>
                    <a:pt x="1591" y="8683"/>
                    <a:pt x="5085" y="10098"/>
                  </a:cubicBezTo>
                  <a:cubicBezTo>
                    <a:pt x="6826" y="10804"/>
                    <a:pt x="8712" y="11013"/>
                    <a:pt x="10355" y="10781"/>
                  </a:cubicBezTo>
                  <a:cubicBezTo>
                    <a:pt x="10355" y="10779"/>
                    <a:pt x="10355" y="10779"/>
                    <a:pt x="10355" y="10779"/>
                  </a:cubicBezTo>
                  <a:cubicBezTo>
                    <a:pt x="9195" y="10939"/>
                    <a:pt x="7458" y="10791"/>
                    <a:pt x="6028" y="10213"/>
                  </a:cubicBezTo>
                  <a:cubicBezTo>
                    <a:pt x="4940" y="9772"/>
                    <a:pt x="4075" y="9158"/>
                    <a:pt x="3487" y="8470"/>
                  </a:cubicBezTo>
                  <a:cubicBezTo>
                    <a:pt x="9649" y="10235"/>
                    <a:pt x="9649" y="10235"/>
                    <a:pt x="9649" y="10235"/>
                  </a:cubicBezTo>
                  <a:cubicBezTo>
                    <a:pt x="9139" y="9323"/>
                    <a:pt x="9139" y="9323"/>
                    <a:pt x="9139" y="9323"/>
                  </a:cubicBezTo>
                  <a:cubicBezTo>
                    <a:pt x="10682" y="9056"/>
                    <a:pt x="12066" y="8363"/>
                    <a:pt x="12794" y="7347"/>
                  </a:cubicBezTo>
                  <a:cubicBezTo>
                    <a:pt x="14324" y="5210"/>
                    <a:pt x="12733" y="2330"/>
                    <a:pt x="9239" y="915"/>
                  </a:cubicBezTo>
                  <a:close/>
                  <a:moveTo>
                    <a:pt x="8989" y="9152"/>
                  </a:moveTo>
                  <a:cubicBezTo>
                    <a:pt x="8398" y="8001"/>
                    <a:pt x="8398" y="8001"/>
                    <a:pt x="8398" y="8001"/>
                  </a:cubicBezTo>
                  <a:cubicBezTo>
                    <a:pt x="10169" y="8001"/>
                    <a:pt x="10169" y="8001"/>
                    <a:pt x="10169" y="8001"/>
                  </a:cubicBezTo>
                  <a:lnTo>
                    <a:pt x="8989" y="9152"/>
                  </a:lnTo>
                  <a:close/>
                  <a:moveTo>
                    <a:pt x="11293" y="6150"/>
                  </a:moveTo>
                  <a:cubicBezTo>
                    <a:pt x="11201" y="6277"/>
                    <a:pt x="11085" y="6407"/>
                    <a:pt x="10950" y="6535"/>
                  </a:cubicBezTo>
                  <a:cubicBezTo>
                    <a:pt x="10580" y="6905"/>
                    <a:pt x="10101" y="7210"/>
                    <a:pt x="9529" y="7437"/>
                  </a:cubicBezTo>
                  <a:cubicBezTo>
                    <a:pt x="9149" y="7603"/>
                    <a:pt x="8742" y="7736"/>
                    <a:pt x="8355" y="7822"/>
                  </a:cubicBezTo>
                  <a:cubicBezTo>
                    <a:pt x="8352" y="7822"/>
                    <a:pt x="8350" y="7824"/>
                    <a:pt x="8347" y="7824"/>
                  </a:cubicBezTo>
                  <a:cubicBezTo>
                    <a:pt x="8303" y="7834"/>
                    <a:pt x="8303" y="7834"/>
                    <a:pt x="8303" y="7834"/>
                  </a:cubicBezTo>
                  <a:cubicBezTo>
                    <a:pt x="7822" y="6950"/>
                    <a:pt x="7822" y="6950"/>
                    <a:pt x="7822" y="6950"/>
                  </a:cubicBezTo>
                  <a:cubicBezTo>
                    <a:pt x="3418" y="8235"/>
                    <a:pt x="3418" y="8235"/>
                    <a:pt x="3418" y="8235"/>
                  </a:cubicBezTo>
                  <a:cubicBezTo>
                    <a:pt x="3262" y="8281"/>
                    <a:pt x="3262" y="8281"/>
                    <a:pt x="3262" y="8281"/>
                  </a:cubicBezTo>
                  <a:cubicBezTo>
                    <a:pt x="3237" y="8248"/>
                    <a:pt x="3237" y="8248"/>
                    <a:pt x="3237" y="8248"/>
                  </a:cubicBezTo>
                  <a:cubicBezTo>
                    <a:pt x="2394" y="7103"/>
                    <a:pt x="2324" y="5869"/>
                    <a:pt x="3043" y="4863"/>
                  </a:cubicBezTo>
                  <a:cubicBezTo>
                    <a:pt x="3418" y="4340"/>
                    <a:pt x="4001" y="3904"/>
                    <a:pt x="4725" y="3604"/>
                  </a:cubicBezTo>
                  <a:cubicBezTo>
                    <a:pt x="5085" y="3444"/>
                    <a:pt x="5464" y="3321"/>
                    <a:pt x="5852" y="3235"/>
                  </a:cubicBezTo>
                  <a:cubicBezTo>
                    <a:pt x="5895" y="3227"/>
                    <a:pt x="5895" y="3227"/>
                    <a:pt x="5895" y="3227"/>
                  </a:cubicBezTo>
                  <a:cubicBezTo>
                    <a:pt x="6430" y="4154"/>
                    <a:pt x="6430" y="4154"/>
                    <a:pt x="6430" y="4154"/>
                  </a:cubicBezTo>
                  <a:cubicBezTo>
                    <a:pt x="10977" y="2761"/>
                    <a:pt x="10977" y="2761"/>
                    <a:pt x="10977" y="2761"/>
                  </a:cubicBezTo>
                  <a:cubicBezTo>
                    <a:pt x="11076" y="2732"/>
                    <a:pt x="11076" y="2732"/>
                    <a:pt x="11076" y="2732"/>
                  </a:cubicBezTo>
                  <a:cubicBezTo>
                    <a:pt x="11100" y="2766"/>
                    <a:pt x="11100" y="2766"/>
                    <a:pt x="11100" y="2766"/>
                  </a:cubicBezTo>
                  <a:cubicBezTo>
                    <a:pt x="11943" y="3912"/>
                    <a:pt x="12012" y="5144"/>
                    <a:pt x="11293" y="6150"/>
                  </a:cubicBezTo>
                  <a:close/>
                </a:path>
              </a:pathLst>
            </a:custGeom>
            <a:solidFill>
              <a:srgbClr val="8A8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52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3733" b="0" kern="1200" cap="all" normalizeH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133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None/>
        <a:defRPr sz="1867" kern="1200">
          <a:solidFill>
            <a:schemeClr val="tx2"/>
          </a:solidFill>
          <a:latin typeface="+mn-lt"/>
          <a:ea typeface="+mn-ea"/>
          <a:cs typeface="+mn-cs"/>
        </a:defRPr>
      </a:lvl2pPr>
      <a:lvl3pPr marL="239994" indent="-2399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2"/>
          </a:solidFill>
          <a:latin typeface="+mn-lt"/>
          <a:ea typeface="+mn-ea"/>
          <a:cs typeface="+mn-cs"/>
        </a:defRPr>
      </a:lvl3pPr>
      <a:lvl4pPr marL="479988" indent="-2399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719982" indent="-2399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59">
          <p15:clr>
            <a:srgbClr val="F26B43"/>
          </p15:clr>
        </p15:guide>
        <p15:guide id="6" pos="249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pos="5511">
          <p15:clr>
            <a:srgbClr val="F26B43"/>
          </p15:clr>
        </p15:guide>
        <p15:guide id="9" orient="horz" pos="2799">
          <p15:clr>
            <a:srgbClr val="F26B43"/>
          </p15:clr>
        </p15:guide>
        <p15:guide id="10" orient="horz" pos="564">
          <p15:clr>
            <a:srgbClr val="F26B43"/>
          </p15:clr>
        </p15:guide>
        <p15:guide id="11" orient="horz" pos="75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B1F12-D064-F540-9E84-0312821C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0660D-BF27-2E42-A51E-D8B672E3E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15F45-74D8-C440-8541-5CCBD6598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21ED3-6A50-944C-AAD6-373839C21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30CA8-8CD4-524F-AB1C-B2FAE37E1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8B70B-11BD-4D91-BB35-D635589E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2"/>
            <a:ext cx="11430000" cy="9905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414-40AA-4786-B528-65044BC6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85900"/>
            <a:ext cx="114300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424613"/>
            <a:ext cx="41148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424613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8747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9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599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103" rtl="0" eaLnBrk="1" latinLnBrk="0" hangingPunct="1">
        <a:lnSpc>
          <a:spcPct val="9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>
          <p15:clr>
            <a:srgbClr val="F26B43"/>
          </p15:clr>
        </p15:guide>
        <p15:guide id="2" orient="horz" pos="162">
          <p15:clr>
            <a:srgbClr val="F26B43"/>
          </p15:clr>
        </p15:guide>
        <p15:guide id="3" orient="horz" pos="2899">
          <p15:clr>
            <a:srgbClr val="F26B43"/>
          </p15:clr>
        </p15:guide>
        <p15:guide id="4" pos="5580">
          <p15:clr>
            <a:srgbClr val="F26B43"/>
          </p15:clr>
        </p15:guide>
        <p15:guide id="5" orient="horz" pos="702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B1F12-D064-F540-9E84-0312821C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0660D-BF27-2E42-A51E-D8B672E3E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15F45-74D8-C440-8541-5CCBD6598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8D390-1007-AC4F-B36F-67091CC35D36}" type="datetimeFigureOut">
              <a:rPr lang="en-US" smtClean="0"/>
              <a:t>5/31/2025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21ED3-6A50-944C-AAD6-373839C21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30CA8-8CD4-524F-AB1C-B2FAE37E1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4CC6D-6DAA-B44D-A792-6CD43596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2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8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50B56E-6AA6-C56A-068E-C9CB4B50A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A6EDD7BD-3BDF-64ED-5715-583761EAB71C}"/>
              </a:ext>
            </a:extLst>
          </p:cNvPr>
          <p:cNvSpPr txBox="1">
            <a:spLocks/>
          </p:cNvSpPr>
          <p:nvPr/>
        </p:nvSpPr>
        <p:spPr>
          <a:xfrm>
            <a:off x="312716" y="6106484"/>
            <a:ext cx="5976989" cy="6446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Teresa Grove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Director: Global Leadership Development Programme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214EC-5F91-1B71-39E8-460F6A0D5D8B}"/>
              </a:ext>
            </a:extLst>
          </p:cNvPr>
          <p:cNvSpPr txBox="1"/>
          <p:nvPr/>
        </p:nvSpPr>
        <p:spPr>
          <a:xfrm>
            <a:off x="312716" y="2403771"/>
            <a:ext cx="52214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Inclusion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Psychological Safety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Social Conscience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Leadership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F8E1240-A9BD-8729-0E5D-81E0C2005813}"/>
              </a:ext>
            </a:extLst>
          </p:cNvPr>
          <p:cNvSpPr/>
          <p:nvPr/>
        </p:nvSpPr>
        <p:spPr>
          <a:xfrm>
            <a:off x="454517" y="1348351"/>
            <a:ext cx="4937880" cy="726393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Brighter Together | Stronger Together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B1720B-A46C-8FCD-893A-9F0A0B42298C}"/>
              </a:ext>
            </a:extLst>
          </p:cNvPr>
          <p:cNvSpPr txBox="1"/>
          <p:nvPr/>
        </p:nvSpPr>
        <p:spPr>
          <a:xfrm>
            <a:off x="227843" y="6596390"/>
            <a:ext cx="4456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Australian Workplace Advisory Pty Ltd (Teresa Grove) 2025</a:t>
            </a:r>
          </a:p>
        </p:txBody>
      </p:sp>
    </p:spTree>
    <p:extLst>
      <p:ext uri="{BB962C8B-B14F-4D97-AF65-F5344CB8AC3E}">
        <p14:creationId xmlns:p14="http://schemas.microsoft.com/office/powerpoint/2010/main" val="4286091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6E32-F358-7095-3A62-B2ED9D24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lobe&#10;&#10;Description automatically generated">
            <a:extLst>
              <a:ext uri="{FF2B5EF4-FFF2-40B4-BE49-F238E27FC236}">
                <a16:creationId xmlns:a16="http://schemas.microsoft.com/office/drawing/2014/main" id="{DA976405-5E16-A448-39A7-EF18FD56E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29" y="2116"/>
            <a:ext cx="10292290" cy="6855884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FD8A2CA-17C7-3B61-4385-BE88862B3B63}"/>
              </a:ext>
            </a:extLst>
          </p:cNvPr>
          <p:cNvSpPr txBox="1">
            <a:spLocks/>
          </p:cNvSpPr>
          <p:nvPr/>
        </p:nvSpPr>
        <p:spPr>
          <a:xfrm>
            <a:off x="511101" y="2534182"/>
            <a:ext cx="4853379" cy="14674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03">
              <a:spcAft>
                <a:spcPts val="300"/>
              </a:spcAft>
            </a:pPr>
            <a:r>
              <a:rPr lang="en-AU" sz="3599" b="1" dirty="0">
                <a:solidFill>
                  <a:srgbClr val="002060"/>
                </a:solidFill>
                <a:latin typeface="Calibri"/>
              </a:rPr>
              <a:t>The Social Conscience of Leadership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77B713-462A-A950-F380-09CD46F58B9D}"/>
              </a:ext>
            </a:extLst>
          </p:cNvPr>
          <p:cNvSpPr txBox="1"/>
          <p:nvPr/>
        </p:nvSpPr>
        <p:spPr>
          <a:xfrm>
            <a:off x="227843" y="6506174"/>
            <a:ext cx="4456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Australian Workplace Advisory Pty Ltd (Teresa Grove) 2025</a:t>
            </a:r>
          </a:p>
        </p:txBody>
      </p:sp>
    </p:spTree>
    <p:extLst>
      <p:ext uri="{BB962C8B-B14F-4D97-AF65-F5344CB8AC3E}">
        <p14:creationId xmlns:p14="http://schemas.microsoft.com/office/powerpoint/2010/main" val="234850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CBA07-1C15-8E60-BB4E-AA1A0AB66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6883" y="6413624"/>
            <a:ext cx="2742354" cy="147514"/>
          </a:xfrm>
        </p:spPr>
        <p:txBody>
          <a:bodyPr/>
          <a:lstStyle/>
          <a:p>
            <a:pPr defTabSz="914103"/>
            <a:fld id="{95B7E756-53CD-436E-9922-3A38B2836629}" type="slidenum">
              <a:rPr lang="en-PH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103"/>
              <a:t>11</a:t>
            </a:fld>
            <a:endParaRPr lang="en-PH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1A0619-0DDA-C132-AB61-9572AB0FD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" y="-1"/>
            <a:ext cx="12188238" cy="687215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9916A72-55CA-5A9C-C3B4-448ED2451D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845" t="3630" r="20845" b="56468"/>
          <a:stretch/>
        </p:blipFill>
        <p:spPr>
          <a:xfrm rot="10800000">
            <a:off x="1881" y="4021572"/>
            <a:ext cx="12188238" cy="3760245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B86C3FE-2562-E611-D9ED-78CCD2027F72}"/>
              </a:ext>
            </a:extLst>
          </p:cNvPr>
          <p:cNvSpPr txBox="1">
            <a:spLocks/>
          </p:cNvSpPr>
          <p:nvPr/>
        </p:nvSpPr>
        <p:spPr>
          <a:xfrm>
            <a:off x="337778" y="892760"/>
            <a:ext cx="3629493" cy="5668378"/>
          </a:xfrm>
          <a:prstGeom prst="rect">
            <a:avLst/>
          </a:prstGeom>
          <a:solidFill>
            <a:srgbClr val="FFCC67">
              <a:alpha val="77000"/>
            </a:srgbClr>
          </a:solidFill>
        </p:spPr>
        <p:txBody>
          <a:bodyPr lIns="191941" tIns="191941" rIns="191941" bIns="191941" anchor="t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>
              <a:spcAft>
                <a:spcPts val="300"/>
              </a:spcAft>
            </a:pPr>
            <a:r>
              <a:rPr lang="en-AU" sz="2399" b="1" dirty="0">
                <a:solidFill>
                  <a:srgbClr val="002060"/>
                </a:solidFill>
                <a:latin typeface="Calibri"/>
              </a:rPr>
              <a:t>A Brave New World</a:t>
            </a:r>
            <a:endParaRPr lang="en-AU" sz="1999" dirty="0">
              <a:solidFill>
                <a:srgbClr val="002060"/>
              </a:solidFill>
              <a:latin typeface="Calibri"/>
            </a:endParaRPr>
          </a:p>
          <a:p>
            <a:pPr marL="118495" lvl="1" indent="-118495" defTabSz="914103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599" dirty="0">
              <a:solidFill>
                <a:srgbClr val="002060"/>
              </a:solidFill>
              <a:latin typeface="Calibri"/>
            </a:endParaRPr>
          </a:p>
          <a:p>
            <a:pPr marL="380876" lvl="1" indent="-380876" defTabSz="914103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Our leaders must be true societal leaders - not just leaders of their NREN</a:t>
            </a:r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80876" lvl="1" indent="-380876" defTabSz="914103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The expectations and scrutiny by employees, shareholders, customers &amp; society will be deeper</a:t>
            </a:r>
          </a:p>
          <a:p>
            <a:pPr marL="380876" lvl="1" indent="-380876" defTabSz="914103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We must be leaders of meaningful impact &amp; betterment in our sector, our society and in our world</a:t>
            </a:r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B2B962A-9E45-F322-1F6A-CEDB8870711A}"/>
              </a:ext>
            </a:extLst>
          </p:cNvPr>
          <p:cNvSpPr txBox="1">
            <a:spLocks/>
          </p:cNvSpPr>
          <p:nvPr/>
        </p:nvSpPr>
        <p:spPr>
          <a:xfrm>
            <a:off x="9164878" y="8125245"/>
            <a:ext cx="2742354" cy="10417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685800" rtl="0" eaLnBrk="1" latinLnBrk="0" hangingPunct="1">
              <a:defRPr lang="en-US" sz="75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/>
            <a:fld id="{95B7E756-53CD-436E-9922-3A38B2836629}" type="slidenum">
              <a:rPr lang="en-PH" sz="10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103"/>
              <a:t>11</a:t>
            </a:fld>
            <a:endParaRPr lang="en-PH" sz="10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39B2CBDD-F1E9-FF8F-3105-70A669B5D8F2}"/>
              </a:ext>
            </a:extLst>
          </p:cNvPr>
          <p:cNvSpPr txBox="1">
            <a:spLocks/>
          </p:cNvSpPr>
          <p:nvPr/>
        </p:nvSpPr>
        <p:spPr>
          <a:xfrm>
            <a:off x="337778" y="287911"/>
            <a:ext cx="10169561" cy="4804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>
              <a:spcAft>
                <a:spcPts val="300"/>
              </a:spcAft>
            </a:pPr>
            <a:r>
              <a:rPr lang="en-AU" sz="3599" b="1" dirty="0">
                <a:solidFill>
                  <a:prstClr val="white"/>
                </a:solidFill>
                <a:latin typeface="Calibri"/>
              </a:rPr>
              <a:t>Leading our NREN &amp; Our Society</a:t>
            </a:r>
          </a:p>
        </p:txBody>
      </p:sp>
    </p:spTree>
    <p:extLst>
      <p:ext uri="{BB962C8B-B14F-4D97-AF65-F5344CB8AC3E}">
        <p14:creationId xmlns:p14="http://schemas.microsoft.com/office/powerpoint/2010/main" val="2389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lobe&#10;&#10;Description automatically generated">
            <a:extLst>
              <a:ext uri="{FF2B5EF4-FFF2-40B4-BE49-F238E27FC236}">
                <a16:creationId xmlns:a16="http://schemas.microsoft.com/office/drawing/2014/main" id="{8C7347F2-4132-60F0-2B4E-749A2C81E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29" y="2116"/>
            <a:ext cx="10292290" cy="6855884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840477E-511A-6952-8590-E0342624CD41}"/>
              </a:ext>
            </a:extLst>
          </p:cNvPr>
          <p:cNvSpPr txBox="1">
            <a:spLocks/>
          </p:cNvSpPr>
          <p:nvPr/>
        </p:nvSpPr>
        <p:spPr>
          <a:xfrm>
            <a:off x="511101" y="2534182"/>
            <a:ext cx="4335395" cy="14674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03">
              <a:spcAft>
                <a:spcPts val="300"/>
              </a:spcAft>
            </a:pPr>
            <a:r>
              <a:rPr lang="en-AU" sz="3599" b="1" dirty="0">
                <a:solidFill>
                  <a:srgbClr val="002060"/>
                </a:solidFill>
                <a:latin typeface="Calibri"/>
              </a:rPr>
              <a:t>Developing </a:t>
            </a:r>
          </a:p>
          <a:p>
            <a:pPr algn="ctr" defTabSz="914103">
              <a:spcAft>
                <a:spcPts val="300"/>
              </a:spcAft>
            </a:pPr>
            <a:r>
              <a:rPr lang="en-AU" sz="3599" b="1" i="1" dirty="0">
                <a:solidFill>
                  <a:srgbClr val="002060"/>
                </a:solidFill>
                <a:latin typeface="Calibri"/>
              </a:rPr>
              <a:t>our</a:t>
            </a:r>
            <a:r>
              <a:rPr lang="en-AU" sz="3599" b="1" dirty="0">
                <a:solidFill>
                  <a:srgbClr val="002060"/>
                </a:solidFill>
                <a:latin typeface="Calibri"/>
              </a:rPr>
              <a:t> Global NREN Community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7C8DA-A466-8833-8BFA-540E78036530}"/>
              </a:ext>
            </a:extLst>
          </p:cNvPr>
          <p:cNvSpPr txBox="1"/>
          <p:nvPr/>
        </p:nvSpPr>
        <p:spPr>
          <a:xfrm>
            <a:off x="227843" y="6506174"/>
            <a:ext cx="4456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Australian Workplace Advisory Pty Ltd (Teresa Grove) 2025</a:t>
            </a:r>
          </a:p>
        </p:txBody>
      </p:sp>
    </p:spTree>
    <p:extLst>
      <p:ext uri="{BB962C8B-B14F-4D97-AF65-F5344CB8AC3E}">
        <p14:creationId xmlns:p14="http://schemas.microsoft.com/office/powerpoint/2010/main" val="40823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54D2D0-8FE4-1AF5-C81F-3A8A5CB31D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627"/>
          <a:stretch/>
        </p:blipFill>
        <p:spPr>
          <a:xfrm>
            <a:off x="201656" y="103689"/>
            <a:ext cx="3897392" cy="3662810"/>
          </a:xfrm>
          <a:prstGeom prst="rect">
            <a:avLst/>
          </a:prstGeom>
          <a:solidFill>
            <a:srgbClr val="B2DFF3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5D8373-053C-CE98-5FC5-98D0C88D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57" y="5161985"/>
            <a:ext cx="3075625" cy="1171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64EB0E-F974-AF07-D9FF-287E1D431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466" y="1058"/>
            <a:ext cx="7903655" cy="6855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CD9A62-CB6E-3B7A-292C-2C077095A48B}"/>
              </a:ext>
            </a:extLst>
          </p:cNvPr>
          <p:cNvSpPr txBox="1"/>
          <p:nvPr/>
        </p:nvSpPr>
        <p:spPr>
          <a:xfrm>
            <a:off x="227843" y="6506174"/>
            <a:ext cx="4456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Australian Workplace Advisory Pty Ltd (Teresa Grove) 2025</a:t>
            </a:r>
          </a:p>
        </p:txBody>
      </p:sp>
    </p:spTree>
    <p:extLst>
      <p:ext uri="{BB962C8B-B14F-4D97-AF65-F5344CB8AC3E}">
        <p14:creationId xmlns:p14="http://schemas.microsoft.com/office/powerpoint/2010/main" val="392290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4CBB1-0ED2-BEAA-CD35-649A58FCA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7C105AE-DBD1-D0EC-C1F6-965FF93057B0}"/>
              </a:ext>
            </a:extLst>
          </p:cNvPr>
          <p:cNvGrpSpPr/>
          <p:nvPr/>
        </p:nvGrpSpPr>
        <p:grpSpPr>
          <a:xfrm>
            <a:off x="384202" y="750564"/>
            <a:ext cx="11650748" cy="7204978"/>
            <a:chOff x="195979" y="-454204"/>
            <a:chExt cx="8740740" cy="54054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DAC6AB-CA64-EB71-095B-E1C3339B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822" y="4545487"/>
              <a:ext cx="1584805" cy="40571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B124C4-B8CA-BF6E-6539-FD93E1408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268" r="5864"/>
            <a:stretch/>
          </p:blipFill>
          <p:spPr>
            <a:xfrm>
              <a:off x="6152232" y="2752023"/>
              <a:ext cx="1304742" cy="863274"/>
            </a:xfrm>
            <a:prstGeom prst="rect">
              <a:avLst/>
            </a:prstGeom>
          </p:spPr>
        </p:pic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9191099-86A5-7DD9-5821-8228F505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979" y="-454204"/>
              <a:ext cx="1120074" cy="3805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F0B067-1951-3173-CCA9-DF1C994D3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4833" y="242822"/>
              <a:ext cx="1101129" cy="60077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1965FB-6BE8-6643-7115-64FA2F3B4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71240" y="223433"/>
              <a:ext cx="1165479" cy="58274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848D86A-AFDD-6117-79D4-0A4225EB2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4534" y="980509"/>
              <a:ext cx="875233" cy="87523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35810F3-88F7-CAC8-ACC9-C40BADF1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77325" y="2920633"/>
              <a:ext cx="1173791" cy="475588"/>
            </a:xfrm>
            <a:prstGeom prst="rect">
              <a:avLst/>
            </a:prstGeom>
          </p:spPr>
        </p:pic>
      </p:grp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C30EE3E4-1847-2AB8-7659-D9892AD153E8}"/>
              </a:ext>
            </a:extLst>
          </p:cNvPr>
          <p:cNvSpPr txBox="1">
            <a:spLocks/>
          </p:cNvSpPr>
          <p:nvPr/>
        </p:nvSpPr>
        <p:spPr>
          <a:xfrm>
            <a:off x="150052" y="141892"/>
            <a:ext cx="10553588" cy="4804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srgbClr val="5486A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GLDP Partners</a:t>
            </a:r>
            <a:endParaRPr kumimoji="0" lang="en-AU" sz="2200" b="0" i="1" u="none" strike="noStrike" kern="1200" cap="none" spc="0" normalizeH="0" baseline="0" noProof="0" dirty="0">
              <a:ln>
                <a:noFill/>
              </a:ln>
              <a:solidFill>
                <a:srgbClr val="5486A3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B5BA6-C505-5DA3-DFCB-56FE488F23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7879" y="770380"/>
            <a:ext cx="1332965" cy="408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D48CCF-5735-EDD2-75FB-839D01A1C7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8915" y="669888"/>
            <a:ext cx="2073833" cy="6339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ABB9B7A-4AAC-9451-244F-09110A8F15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204" y="2987176"/>
            <a:ext cx="2009816" cy="5708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8F31E3-835F-81CA-A665-8531EFFFA5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2198" y="3906618"/>
            <a:ext cx="1565189" cy="6939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59D5E94-B425-BE21-2535-89A76AD9C5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35789" y="4097419"/>
            <a:ext cx="2042160" cy="54078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2F0AF08-E7A9-5CAF-3FF0-3C7D2F0800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144" y="4980240"/>
            <a:ext cx="1467718" cy="10462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FF57EFC-F2F6-6588-843C-4873497E5F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2415" y="4043430"/>
            <a:ext cx="1050501" cy="653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D5CDF3-1D26-0A9C-0B9C-453563CBCD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95326" y="1653801"/>
            <a:ext cx="1467723" cy="929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DD87F-6944-A293-9E28-8AAC18C7B7B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0354" b="21156"/>
          <a:stretch/>
        </p:blipFill>
        <p:spPr>
          <a:xfrm>
            <a:off x="2271928" y="3923593"/>
            <a:ext cx="1647805" cy="907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1C0AEC-FC99-6C92-B454-45D131D9EB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04466" y="670301"/>
            <a:ext cx="2177068" cy="700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22DCBC-E31B-DB79-15E6-6DF5E96C7E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7406" y="1695895"/>
            <a:ext cx="1388965" cy="8239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1A5670-FA11-D5D6-0E11-1FFF5951FA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45306" y="2771534"/>
            <a:ext cx="1246323" cy="8221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C7236-7ABB-FFFC-3A7A-30D167DFD64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98354" y="5052938"/>
            <a:ext cx="1739123" cy="1088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DA855C-78FF-9606-3D58-F067A032C87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88617" y="5104142"/>
            <a:ext cx="1759700" cy="907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3CFE61-53B3-9A8B-F56A-3D892673150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45306" y="520684"/>
            <a:ext cx="1332965" cy="860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184558-4CB2-48DD-6096-CA9C75E7BC9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93876" y="395459"/>
            <a:ext cx="1135135" cy="1109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9A213C-79AE-021C-332C-521416F4459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98354" y="1604708"/>
            <a:ext cx="1460999" cy="94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2FA083-9732-9FB0-55C2-D5ACC0E83D0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68909" y="1721642"/>
            <a:ext cx="1840926" cy="9439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137F88-0B1D-C700-AB6D-4239B2B28C3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22327" y="3006743"/>
            <a:ext cx="1534089" cy="4632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712085-ADCA-138A-2673-9E4145DE621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592959" y="2339557"/>
            <a:ext cx="1066176" cy="13429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BE8C47-651B-6F9A-35F6-5F7C04A71DC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75178" y="2919755"/>
            <a:ext cx="1300559" cy="6897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4404E3-CDD7-38AF-7B60-6A463D14026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338193" y="3923593"/>
            <a:ext cx="1564576" cy="8506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E09B0F-78AC-1294-EBF8-E5511C75817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87699" y="3570481"/>
            <a:ext cx="1553035" cy="134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B666AB-DA16-1EB7-A1B3-D2E3DEEB1C1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291785" y="5010853"/>
            <a:ext cx="1668523" cy="8209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BDC505-B1E2-61DF-0267-CECB07C74C52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2790" t="8576" b="4257"/>
          <a:stretch/>
        </p:blipFill>
        <p:spPr>
          <a:xfrm>
            <a:off x="9407532" y="6369615"/>
            <a:ext cx="2635281" cy="4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usiness Growth with solid fill">
            <a:extLst>
              <a:ext uri="{FF2B5EF4-FFF2-40B4-BE49-F238E27FC236}">
                <a16:creationId xmlns:a16="http://schemas.microsoft.com/office/drawing/2014/main" id="{64D22ECF-4488-B690-8BF7-DF85029AA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4661" y="-364351"/>
            <a:ext cx="8029815" cy="8029815"/>
          </a:xfrm>
          <a:prstGeom prst="rect">
            <a:avLst/>
          </a:prstGeom>
        </p:spPr>
      </p:pic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10C3D9B4-A533-6632-DB76-52F9BF3BFDC1}"/>
              </a:ext>
            </a:extLst>
          </p:cNvPr>
          <p:cNvSpPr txBox="1">
            <a:spLocks/>
          </p:cNvSpPr>
          <p:nvPr/>
        </p:nvSpPr>
        <p:spPr>
          <a:xfrm>
            <a:off x="337778" y="103663"/>
            <a:ext cx="10169561" cy="4804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srgbClr val="5486A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GLDP – Curriculum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E9927-356E-752A-9F39-5EC9CE48CE25}"/>
              </a:ext>
            </a:extLst>
          </p:cNvPr>
          <p:cNvSpPr txBox="1"/>
          <p:nvPr/>
        </p:nvSpPr>
        <p:spPr>
          <a:xfrm>
            <a:off x="337778" y="954149"/>
            <a:ext cx="55992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Leadership Style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&amp; Influencing Skills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Negotiating Conflict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Brand YOU!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Confidence &amp; Being an Effective Ambassador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NREN Culture &amp; Diversity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NREN Financials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Improving Employee Performance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 in Times of Transformation &amp; Change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Trust &amp; Collaboration in a Dispersed Workforce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NREN Branding &amp; Marketing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NREN Crisis Management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NREN Board &amp; Governance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Executive Coaching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MBTI Intensive &amp; Coaching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B792D-C4C5-A227-C0DC-BFDD28B6C921}"/>
              </a:ext>
            </a:extLst>
          </p:cNvPr>
          <p:cNvSpPr txBox="1"/>
          <p:nvPr/>
        </p:nvSpPr>
        <p:spPr>
          <a:xfrm>
            <a:off x="5999400" y="903650"/>
            <a:ext cx="6094800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79646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+mn-cs"/>
              </a:rPr>
              <a:t>“This was the best "formal" training activity that I've been part of for my career and I am very much looking forward to applying my learnings”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79646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+mn-cs"/>
              </a:rPr>
              <a:t>“The programme was life changing &amp; career changing”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79646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+mn-cs"/>
              </a:rPr>
              <a:t>“I have never participated in such a thorough and insightful training programme”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79646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+mn-cs"/>
              </a:rPr>
              <a:t>“I have never seen a group make so much positive progress and develop so much in a training programme”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79646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+mn-cs"/>
              </a:rPr>
              <a:t>“The style of this facilitator and the course content is life changing”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79646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+mn-cs"/>
              </a:rPr>
              <a:t>“The GLDP is extremely well presented, engaging and the focus on facilitation meant there were many new ideas and fresh perspectives – extremely valuable training”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79646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+mn-cs"/>
              </a:rPr>
              <a:t>“Teresa is an exceptional leader who brings a great wealth of experience and knowledge to the programme. She is so friendly, transparent, and a great communicator and facilitator. This was an outstanding use of my time”   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9D7CCB-E1A0-3FE0-8D28-3C50737E1636}"/>
              </a:ext>
            </a:extLst>
          </p:cNvPr>
          <p:cNvSpPr txBox="1"/>
          <p:nvPr/>
        </p:nvSpPr>
        <p:spPr>
          <a:xfrm>
            <a:off x="227843" y="6506174"/>
            <a:ext cx="4456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Australian Workplace Advisory Pty Ltd (Teresa Grove)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AFA0F-56EB-5CC7-9CA0-486631815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360" y="6340536"/>
            <a:ext cx="2639797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8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DP 2024 promo video_FINAL_HD">
            <a:hlinkClick r:id="" action="ppaction://media"/>
            <a:extLst>
              <a:ext uri="{FF2B5EF4-FFF2-40B4-BE49-F238E27FC236}">
                <a16:creationId xmlns:a16="http://schemas.microsoft.com/office/drawing/2014/main" id="{D995B868-D059-292E-BBF9-53628E40C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62" y="2116"/>
            <a:ext cx="12188238" cy="68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CFA4A5-F69C-BF2E-7102-35F3B8E9E2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3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23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globe&#10;&#10;Description automatically generated">
            <a:extLst>
              <a:ext uri="{FF2B5EF4-FFF2-40B4-BE49-F238E27FC236}">
                <a16:creationId xmlns:a16="http://schemas.microsoft.com/office/drawing/2014/main" id="{8ED53ABB-FD47-2F44-4F25-F5047681C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29" y="2116"/>
            <a:ext cx="10292290" cy="6855884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F40CB1A-31C5-DC71-863B-9CC6B6CF7133}"/>
              </a:ext>
            </a:extLst>
          </p:cNvPr>
          <p:cNvSpPr txBox="1">
            <a:spLocks/>
          </p:cNvSpPr>
          <p:nvPr/>
        </p:nvSpPr>
        <p:spPr>
          <a:xfrm>
            <a:off x="665206" y="3164872"/>
            <a:ext cx="4335395" cy="5175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03">
              <a:spcAft>
                <a:spcPts val="300"/>
              </a:spcAft>
            </a:pPr>
            <a:r>
              <a:rPr lang="en-AU" sz="3599" b="1" dirty="0">
                <a:solidFill>
                  <a:srgbClr val="002060"/>
                </a:solidFill>
                <a:latin typeface="Calibri"/>
              </a:rPr>
              <a:t>Thank You</a:t>
            </a:r>
            <a:endParaRPr lang="en-US" sz="3599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B00A64-07B7-461D-AACF-595B6A583CE6}"/>
              </a:ext>
            </a:extLst>
          </p:cNvPr>
          <p:cNvSpPr txBox="1"/>
          <p:nvPr/>
        </p:nvSpPr>
        <p:spPr>
          <a:xfrm>
            <a:off x="227843" y="6506174"/>
            <a:ext cx="4456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Australian Workplace Advisory Pty Ltd (Teresa Grove) 2025</a:t>
            </a:r>
          </a:p>
        </p:txBody>
      </p:sp>
    </p:spTree>
    <p:extLst>
      <p:ext uri="{BB962C8B-B14F-4D97-AF65-F5344CB8AC3E}">
        <p14:creationId xmlns:p14="http://schemas.microsoft.com/office/powerpoint/2010/main" val="21580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65358-1F3C-4CE9-D52D-25DD923D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lobe&#10;&#10;Description automatically generated">
            <a:extLst>
              <a:ext uri="{FF2B5EF4-FFF2-40B4-BE49-F238E27FC236}">
                <a16:creationId xmlns:a16="http://schemas.microsoft.com/office/drawing/2014/main" id="{A3CBA874-2BDB-555A-24E9-CA757E80B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29" y="2116"/>
            <a:ext cx="10292290" cy="6855884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C11C7E3-D051-99F6-4CB3-4998067DC359}"/>
              </a:ext>
            </a:extLst>
          </p:cNvPr>
          <p:cNvSpPr txBox="1">
            <a:spLocks/>
          </p:cNvSpPr>
          <p:nvPr/>
        </p:nvSpPr>
        <p:spPr>
          <a:xfrm>
            <a:off x="-186845" y="2131846"/>
            <a:ext cx="7230819" cy="14674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03">
              <a:spcAft>
                <a:spcPts val="300"/>
              </a:spcAft>
            </a:pPr>
            <a:r>
              <a:rPr lang="en-AU" sz="3599" b="1" dirty="0">
                <a:solidFill>
                  <a:srgbClr val="002060"/>
                </a:solidFill>
                <a:latin typeface="Calibri"/>
              </a:rPr>
              <a:t>Diversity &amp; Inclusion</a:t>
            </a:r>
          </a:p>
          <a:p>
            <a:pPr algn="ctr" defTabSz="914103">
              <a:spcAft>
                <a:spcPts val="300"/>
              </a:spcAft>
            </a:pPr>
            <a:r>
              <a:rPr lang="en-AU" sz="3200" b="1" dirty="0">
                <a:solidFill>
                  <a:srgbClr val="002060"/>
                </a:solidFill>
                <a:latin typeface="Calibri"/>
              </a:rPr>
              <a:t>The Foundation </a:t>
            </a:r>
          </a:p>
          <a:p>
            <a:pPr algn="ctr" defTabSz="914103">
              <a:spcAft>
                <a:spcPts val="300"/>
              </a:spcAft>
            </a:pPr>
            <a:r>
              <a:rPr lang="en-AU" sz="3200" b="1" i="1" dirty="0">
                <a:solidFill>
                  <a:srgbClr val="002060"/>
                </a:solidFill>
                <a:latin typeface="Calibri"/>
              </a:rPr>
              <a:t>of</a:t>
            </a:r>
            <a:r>
              <a:rPr lang="en-AU" sz="3200" b="1" dirty="0">
                <a:solidFill>
                  <a:srgbClr val="002060"/>
                </a:solidFill>
                <a:latin typeface="Calibri"/>
              </a:rPr>
              <a:t> Our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40A98-77E8-CBE9-7C3E-3A71195A3099}"/>
              </a:ext>
            </a:extLst>
          </p:cNvPr>
          <p:cNvSpPr txBox="1"/>
          <p:nvPr/>
        </p:nvSpPr>
        <p:spPr>
          <a:xfrm>
            <a:off x="227843" y="6506174"/>
            <a:ext cx="4456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Australian Workplace Advisory Pty Ltd (Teresa Grove) 2025</a:t>
            </a:r>
          </a:p>
        </p:txBody>
      </p:sp>
    </p:spTree>
    <p:extLst>
      <p:ext uri="{BB962C8B-B14F-4D97-AF65-F5344CB8AC3E}">
        <p14:creationId xmlns:p14="http://schemas.microsoft.com/office/powerpoint/2010/main" val="34293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9C8EF9-BB37-3097-6AB0-2E9505B89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54" r="4518" b="1258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7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748BE-AB22-54FC-FCFC-8B7E2DD0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extLst>
              <a:ext uri="{FF2B5EF4-FFF2-40B4-BE49-F238E27FC236}">
                <a16:creationId xmlns:a16="http://schemas.microsoft.com/office/drawing/2014/main" id="{D1B731E9-3D13-ADE9-D2BE-8F16B916D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227" y="128933"/>
            <a:ext cx="9856265" cy="709785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AAB4BE-6534-8677-1F40-8BAC975B18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467" y="347339"/>
            <a:ext cx="4351548" cy="1381884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5B5A5A"/>
                </a:solidFill>
                <a:latin typeface="Aptos" panose="020B00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Diversity </a:t>
            </a:r>
            <a:r>
              <a:rPr lang="en-US" sz="2400" dirty="0">
                <a:solidFill>
                  <a:srgbClr val="5B5A5A"/>
                </a:solidFill>
                <a:latin typeface="Aptos" panose="020B00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 the </a:t>
            </a:r>
            <a:r>
              <a:rPr lang="en-US" sz="2400" b="1" dirty="0">
                <a:solidFill>
                  <a:srgbClr val="5B5A5A"/>
                </a:solidFill>
                <a:latin typeface="Aptos" panose="020B00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Spirit</a:t>
            </a:r>
            <a:r>
              <a:rPr lang="en-US" sz="2400" dirty="0">
                <a:solidFill>
                  <a:srgbClr val="5B5A5A"/>
                </a:solidFill>
                <a:latin typeface="Aptos" panose="020B00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&amp; </a:t>
            </a:r>
            <a:r>
              <a:rPr lang="en-US" sz="2400" b="1" dirty="0">
                <a:solidFill>
                  <a:srgbClr val="5B5A5A"/>
                </a:solidFill>
                <a:latin typeface="Aptos" panose="020B00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Fabric</a:t>
            </a:r>
            <a:r>
              <a:rPr lang="en-US" sz="2400" dirty="0">
                <a:solidFill>
                  <a:srgbClr val="5B5A5A"/>
                </a:solidFill>
                <a:latin typeface="Aptos" panose="020B00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of our </a:t>
            </a:r>
            <a:r>
              <a:rPr lang="en-US" sz="2400" b="1" dirty="0">
                <a:solidFill>
                  <a:srgbClr val="5B5A5A"/>
                </a:solidFill>
                <a:latin typeface="Aptos" panose="020B00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Community</a:t>
            </a:r>
            <a:r>
              <a:rPr lang="en-US" sz="2400" dirty="0">
                <a:solidFill>
                  <a:srgbClr val="5B5A5A"/>
                </a:solidFill>
                <a:latin typeface="Aptos" panose="020B00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i="1" dirty="0">
                <a:solidFill>
                  <a:srgbClr val="5B5A5A"/>
                </a:solidFill>
                <a:latin typeface="Aptos" panose="020B00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| not just the letter of the law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1B1298-6590-C464-D0D8-5AA4F4D0E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7E756-53CD-436E-9922-3A38B2836629}" type="slidenum">
              <a:rPr kumimoji="0" lang="en-PH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PH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734245-2B9C-730A-92B9-3D796620182B}"/>
              </a:ext>
            </a:extLst>
          </p:cNvPr>
          <p:cNvSpPr/>
          <p:nvPr/>
        </p:nvSpPr>
        <p:spPr>
          <a:xfrm>
            <a:off x="10492880" y="295929"/>
            <a:ext cx="1438552" cy="562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5480031F-C3EB-99E6-6AF2-0842C217BB15}"/>
              </a:ext>
            </a:extLst>
          </p:cNvPr>
          <p:cNvSpPr/>
          <p:nvPr/>
        </p:nvSpPr>
        <p:spPr>
          <a:xfrm>
            <a:off x="1803120" y="4226901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Ethnicity</a:t>
            </a: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7D8B63DC-2B34-E2F8-9005-E317C0BF460C}"/>
              </a:ext>
            </a:extLst>
          </p:cNvPr>
          <p:cNvSpPr/>
          <p:nvPr/>
        </p:nvSpPr>
        <p:spPr>
          <a:xfrm>
            <a:off x="194681" y="3445982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Sex</a:t>
            </a:r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5C921112-1D63-1790-0C7A-5B2343C31EE6}"/>
              </a:ext>
            </a:extLst>
          </p:cNvPr>
          <p:cNvSpPr/>
          <p:nvPr/>
        </p:nvSpPr>
        <p:spPr>
          <a:xfrm>
            <a:off x="1803120" y="2232990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Carer Status</a:t>
            </a: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8FFA4C12-5104-4C57-8AB3-BCB3042A3A9A}"/>
              </a:ext>
            </a:extLst>
          </p:cNvPr>
          <p:cNvSpPr/>
          <p:nvPr/>
        </p:nvSpPr>
        <p:spPr>
          <a:xfrm>
            <a:off x="3276765" y="5086866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Age</a:t>
            </a: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20687481-15C3-7189-223A-D36625CF6C71}"/>
              </a:ext>
            </a:extLst>
          </p:cNvPr>
          <p:cNvSpPr/>
          <p:nvPr/>
        </p:nvSpPr>
        <p:spPr>
          <a:xfrm>
            <a:off x="5241685" y="2563601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Parental Status</a:t>
            </a: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447293F3-E371-1DA7-0612-E3E1B76731B1}"/>
              </a:ext>
            </a:extLst>
          </p:cNvPr>
          <p:cNvSpPr/>
          <p:nvPr/>
        </p:nvSpPr>
        <p:spPr>
          <a:xfrm>
            <a:off x="3308317" y="1529997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Culture</a:t>
            </a: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7B0819CD-D210-4A17-811B-280304899665}"/>
              </a:ext>
            </a:extLst>
          </p:cNvPr>
          <p:cNvSpPr/>
          <p:nvPr/>
        </p:nvSpPr>
        <p:spPr>
          <a:xfrm>
            <a:off x="3004124" y="3208552"/>
            <a:ext cx="1434887" cy="1419308"/>
          </a:xfrm>
          <a:prstGeom prst="flowChartConnector">
            <a:avLst/>
          </a:prstGeom>
          <a:solidFill>
            <a:srgbClr val="9DDCF9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Stage of Life</a:t>
            </a:r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82925904-6DC0-6E71-40BA-D2D1EBE3C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92520" y="3982935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Relationship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Marital Status</a:t>
            </a: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9E3700AE-00EA-A547-FAFE-054429ED46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8556" y="5392612"/>
            <a:ext cx="1434887" cy="1419308"/>
          </a:xfrm>
          <a:prstGeom prst="flowChartConnector">
            <a:avLst/>
          </a:prstGeom>
          <a:solidFill>
            <a:srgbClr val="9DDCF9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Geographic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Location</a:t>
            </a:r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C75F067F-0EED-1717-96C0-236691AD3D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36488" y="3619365"/>
            <a:ext cx="1434887" cy="1419308"/>
          </a:xfrm>
          <a:prstGeom prst="flowChartConnector">
            <a:avLst/>
          </a:prstGeom>
          <a:solidFill>
            <a:srgbClr val="9DDCF9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Life &amp; Work Experience</a:t>
            </a:r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EE6CE979-F762-4BAA-D05C-58EA6752C367}"/>
              </a:ext>
            </a:extLst>
          </p:cNvPr>
          <p:cNvSpPr/>
          <p:nvPr/>
        </p:nvSpPr>
        <p:spPr>
          <a:xfrm>
            <a:off x="7380255" y="5150249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Religion</a:t>
            </a: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596D2F2B-0610-0368-D049-50D80C35FE74}"/>
              </a:ext>
            </a:extLst>
          </p:cNvPr>
          <p:cNvSpPr/>
          <p:nvPr/>
        </p:nvSpPr>
        <p:spPr>
          <a:xfrm>
            <a:off x="9653365" y="1754500"/>
            <a:ext cx="1434887" cy="1419308"/>
          </a:xfrm>
          <a:prstGeom prst="flowChartConnector">
            <a:avLst/>
          </a:prstGeom>
          <a:solidFill>
            <a:srgbClr val="9DDCF9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Skillset</a:t>
            </a:r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E74AEFDD-B80F-D2A5-5F6F-7A9A130DB323}"/>
              </a:ext>
            </a:extLst>
          </p:cNvPr>
          <p:cNvSpPr/>
          <p:nvPr/>
        </p:nvSpPr>
        <p:spPr>
          <a:xfrm>
            <a:off x="10241930" y="4995592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Race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7E45F517-DE20-420A-F7BC-47F6688E3C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91593" y="3278905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Physical Impairment</a:t>
            </a:r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653E5711-BC71-0041-20DD-1CD501F77E78}"/>
              </a:ext>
            </a:extLst>
          </p:cNvPr>
          <p:cNvSpPr/>
          <p:nvPr/>
        </p:nvSpPr>
        <p:spPr>
          <a:xfrm>
            <a:off x="10241930" y="190702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Gender Identity</a:t>
            </a: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AB086460-916E-D3D0-8354-8B5C47F3CA51}"/>
              </a:ext>
            </a:extLst>
          </p:cNvPr>
          <p:cNvSpPr/>
          <p:nvPr/>
        </p:nvSpPr>
        <p:spPr>
          <a:xfrm>
            <a:off x="8692667" y="4202438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Intersex Status</a:t>
            </a: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742A770A-9B4C-6DD8-653A-8BA3DA712D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18478" y="2729512"/>
            <a:ext cx="1434887" cy="1419308"/>
          </a:xfrm>
          <a:prstGeom prst="flowChartConnector">
            <a:avLst/>
          </a:prstGeom>
          <a:solidFill>
            <a:srgbClr val="9DDCF9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Socio Economic Background</a:t>
            </a: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D42C6601-D80A-E7BE-8111-5DE7DE37F2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912885" y="1844417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Sexual Orientation</a:t>
            </a: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E84E474B-FCBB-02E0-FD0E-4C0BAE160617}"/>
              </a:ext>
            </a:extLst>
          </p:cNvPr>
          <p:cNvSpPr/>
          <p:nvPr/>
        </p:nvSpPr>
        <p:spPr>
          <a:xfrm>
            <a:off x="97832" y="1694106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Disability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A5E4B97-1CF5-0729-4F75-2B15EEADDE87}"/>
              </a:ext>
            </a:extLst>
          </p:cNvPr>
          <p:cNvSpPr>
            <a:spLocks/>
          </p:cNvSpPr>
          <p:nvPr/>
        </p:nvSpPr>
        <p:spPr>
          <a:xfrm>
            <a:off x="8044117" y="465098"/>
            <a:ext cx="1387095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Education</a:t>
            </a:r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57AF8BC2-FD8E-9A65-0F93-D5A017766087}"/>
              </a:ext>
            </a:extLst>
          </p:cNvPr>
          <p:cNvSpPr>
            <a:spLocks/>
          </p:cNvSpPr>
          <p:nvPr/>
        </p:nvSpPr>
        <p:spPr>
          <a:xfrm>
            <a:off x="6405896" y="110689"/>
            <a:ext cx="1434887" cy="1419308"/>
          </a:xfrm>
          <a:prstGeom prst="flowChartConnector">
            <a:avLst/>
          </a:prstGeom>
          <a:solidFill>
            <a:srgbClr val="9DDCF9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Personality</a:t>
            </a:r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706E5CB5-954C-C9F0-407D-7610F01317B3}"/>
              </a:ext>
            </a:extLst>
          </p:cNvPr>
          <p:cNvSpPr>
            <a:spLocks/>
          </p:cNvSpPr>
          <p:nvPr/>
        </p:nvSpPr>
        <p:spPr>
          <a:xfrm>
            <a:off x="5130895" y="1044110"/>
            <a:ext cx="1434887" cy="141930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Medical Condition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(incl mental health)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90825-B402-B8BE-F245-1FAC56AF5E30}"/>
              </a:ext>
            </a:extLst>
          </p:cNvPr>
          <p:cNvSpPr txBox="1"/>
          <p:nvPr/>
        </p:nvSpPr>
        <p:spPr>
          <a:xfrm>
            <a:off x="227843" y="6506174"/>
            <a:ext cx="4456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Australian Workplace Advisory Pty Ltd (Teresa Grove) 2025</a:t>
            </a:r>
          </a:p>
        </p:txBody>
      </p:sp>
    </p:spTree>
    <p:extLst>
      <p:ext uri="{BB962C8B-B14F-4D97-AF65-F5344CB8AC3E}">
        <p14:creationId xmlns:p14="http://schemas.microsoft.com/office/powerpoint/2010/main" val="5487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9" grpId="0" animBg="1"/>
      <p:bldP spid="51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A6EDD7BD-3BDF-64ED-5715-583761EAB71C}"/>
              </a:ext>
            </a:extLst>
          </p:cNvPr>
          <p:cNvSpPr txBox="1">
            <a:spLocks/>
          </p:cNvSpPr>
          <p:nvPr/>
        </p:nvSpPr>
        <p:spPr>
          <a:xfrm>
            <a:off x="625937" y="130622"/>
            <a:ext cx="10874583" cy="5630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5486A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Benefits of a Diverse &amp; Inclusive NREN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2065D8-2872-6521-6877-25461BB8A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059" y="6337545"/>
            <a:ext cx="2639797" cy="4511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0EB39-DED3-F6B6-833F-A659AC31A348}"/>
              </a:ext>
            </a:extLst>
          </p:cNvPr>
          <p:cNvSpPr txBox="1">
            <a:spLocks/>
          </p:cNvSpPr>
          <p:nvPr/>
        </p:nvSpPr>
        <p:spPr>
          <a:xfrm>
            <a:off x="9067800" y="6564722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1B45F-83E6-41DD-81FE-3D61A4139122}" type="slidenum">
              <a:rPr kumimoji="0" lang="en-AU" sz="1000" b="0" i="0" u="none" strike="noStrike" kern="1200" cap="none" spc="0" normalizeH="0" baseline="0" noProof="0" smtClean="0">
                <a:ln>
                  <a:noFill/>
                </a:ln>
                <a:solidFill>
                  <a:srgbClr val="8A8C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rgbClr val="8A8C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950A9-9010-EA15-917F-A98C67EB58A3}"/>
              </a:ext>
            </a:extLst>
          </p:cNvPr>
          <p:cNvSpPr txBox="1"/>
          <p:nvPr/>
        </p:nvSpPr>
        <p:spPr>
          <a:xfrm>
            <a:off x="226032" y="6487654"/>
            <a:ext cx="4457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accent1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lang="en-AU" sz="900" dirty="0">
                <a:solidFill>
                  <a:schemeClr val="accent1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Australian Workplace Advisory Pty Ltd (Teresa Grove) 2025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F0755E-4BDB-46A1-5B5F-090E464FBD2E}"/>
              </a:ext>
            </a:extLst>
          </p:cNvPr>
          <p:cNvGrpSpPr/>
          <p:nvPr/>
        </p:nvGrpSpPr>
        <p:grpSpPr>
          <a:xfrm>
            <a:off x="667219" y="922353"/>
            <a:ext cx="2156234" cy="2144508"/>
            <a:chOff x="665543" y="781427"/>
            <a:chExt cx="2156900" cy="2145170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929C4EA7-6681-96EE-C207-4A0CC6313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543" y="781427"/>
              <a:ext cx="2156900" cy="2145170"/>
            </a:xfrm>
            <a:custGeom>
              <a:avLst/>
              <a:gdLst>
                <a:gd name="T0" fmla="*/ 1797 w 1976"/>
                <a:gd name="T1" fmla="*/ 791 h 2375"/>
                <a:gd name="T2" fmla="*/ 1846 w 1976"/>
                <a:gd name="T3" fmla="*/ 812 h 2375"/>
                <a:gd name="T4" fmla="*/ 1886 w 1976"/>
                <a:gd name="T5" fmla="*/ 855 h 2375"/>
                <a:gd name="T6" fmla="*/ 1906 w 1976"/>
                <a:gd name="T7" fmla="*/ 886 h 2375"/>
                <a:gd name="T8" fmla="*/ 1933 w 1976"/>
                <a:gd name="T9" fmla="*/ 907 h 2375"/>
                <a:gd name="T10" fmla="*/ 1958 w 1976"/>
                <a:gd name="T11" fmla="*/ 903 h 2375"/>
                <a:gd name="T12" fmla="*/ 1973 w 1976"/>
                <a:gd name="T13" fmla="*/ 877 h 2375"/>
                <a:gd name="T14" fmla="*/ 0 w 1976"/>
                <a:gd name="T15" fmla="*/ 0 h 2375"/>
                <a:gd name="T16" fmla="*/ 856 w 1976"/>
                <a:gd name="T17" fmla="*/ 1981 h 2375"/>
                <a:gd name="T18" fmla="*/ 886 w 1976"/>
                <a:gd name="T19" fmla="*/ 1985 h 2375"/>
                <a:gd name="T20" fmla="*/ 907 w 1976"/>
                <a:gd name="T21" fmla="*/ 2005 h 2375"/>
                <a:gd name="T22" fmla="*/ 904 w 1976"/>
                <a:gd name="T23" fmla="*/ 2030 h 2375"/>
                <a:gd name="T24" fmla="*/ 879 w 1976"/>
                <a:gd name="T25" fmla="*/ 2057 h 2375"/>
                <a:gd name="T26" fmla="*/ 843 w 1976"/>
                <a:gd name="T27" fmla="*/ 2079 h 2375"/>
                <a:gd name="T28" fmla="*/ 807 w 1976"/>
                <a:gd name="T29" fmla="*/ 2121 h 2375"/>
                <a:gd name="T30" fmla="*/ 789 w 1976"/>
                <a:gd name="T31" fmla="*/ 2175 h 2375"/>
                <a:gd name="T32" fmla="*/ 792 w 1976"/>
                <a:gd name="T33" fmla="*/ 2229 h 2375"/>
                <a:gd name="T34" fmla="*/ 827 w 1976"/>
                <a:gd name="T35" fmla="*/ 2295 h 2375"/>
                <a:gd name="T36" fmla="*/ 889 w 1976"/>
                <a:gd name="T37" fmla="*/ 2344 h 2375"/>
                <a:gd name="T38" fmla="*/ 972 w 1976"/>
                <a:gd name="T39" fmla="*/ 2372 h 2375"/>
                <a:gd name="T40" fmla="*/ 1040 w 1976"/>
                <a:gd name="T41" fmla="*/ 2374 h 2375"/>
                <a:gd name="T42" fmla="*/ 1127 w 1976"/>
                <a:gd name="T43" fmla="*/ 2353 h 2375"/>
                <a:gd name="T44" fmla="*/ 1194 w 1976"/>
                <a:gd name="T45" fmla="*/ 2308 h 2375"/>
                <a:gd name="T46" fmla="*/ 1236 w 1976"/>
                <a:gd name="T47" fmla="*/ 2245 h 2375"/>
                <a:gd name="T48" fmla="*/ 1247 w 1976"/>
                <a:gd name="T49" fmla="*/ 2191 h 2375"/>
                <a:gd name="T50" fmla="*/ 1235 w 1976"/>
                <a:gd name="T51" fmla="*/ 2133 h 2375"/>
                <a:gd name="T52" fmla="*/ 1206 w 1976"/>
                <a:gd name="T53" fmla="*/ 2093 h 2375"/>
                <a:gd name="T54" fmla="*/ 1166 w 1976"/>
                <a:gd name="T55" fmla="*/ 2061 h 2375"/>
                <a:gd name="T56" fmla="*/ 1134 w 1976"/>
                <a:gd name="T57" fmla="*/ 2037 h 2375"/>
                <a:gd name="T58" fmla="*/ 1125 w 1976"/>
                <a:gd name="T59" fmla="*/ 2011 h 2375"/>
                <a:gd name="T60" fmla="*/ 1140 w 1976"/>
                <a:gd name="T61" fmla="*/ 1990 h 2375"/>
                <a:gd name="T62" fmla="*/ 1178 w 1976"/>
                <a:gd name="T63" fmla="*/ 1981 h 2375"/>
                <a:gd name="T64" fmla="*/ 1976 w 1976"/>
                <a:gd name="T65" fmla="*/ 1176 h 2375"/>
                <a:gd name="T66" fmla="*/ 1972 w 1976"/>
                <a:gd name="T67" fmla="*/ 1147 h 2375"/>
                <a:gd name="T68" fmla="*/ 1952 w 1976"/>
                <a:gd name="T69" fmla="*/ 1126 h 2375"/>
                <a:gd name="T70" fmla="*/ 1927 w 1976"/>
                <a:gd name="T71" fmla="*/ 1129 h 2375"/>
                <a:gd name="T72" fmla="*/ 1900 w 1976"/>
                <a:gd name="T73" fmla="*/ 1155 h 2375"/>
                <a:gd name="T74" fmla="*/ 1877 w 1976"/>
                <a:gd name="T75" fmla="*/ 1190 h 2375"/>
                <a:gd name="T76" fmla="*/ 1835 w 1976"/>
                <a:gd name="T77" fmla="*/ 1227 h 2375"/>
                <a:gd name="T78" fmla="*/ 1782 w 1976"/>
                <a:gd name="T79" fmla="*/ 1245 h 2375"/>
                <a:gd name="T80" fmla="*/ 1728 w 1976"/>
                <a:gd name="T81" fmla="*/ 1241 h 2375"/>
                <a:gd name="T82" fmla="*/ 1662 w 1976"/>
                <a:gd name="T83" fmla="*/ 1206 h 2375"/>
                <a:gd name="T84" fmla="*/ 1613 w 1976"/>
                <a:gd name="T85" fmla="*/ 1145 h 2375"/>
                <a:gd name="T86" fmla="*/ 1584 w 1976"/>
                <a:gd name="T87" fmla="*/ 1063 h 2375"/>
                <a:gd name="T88" fmla="*/ 1581 w 1976"/>
                <a:gd name="T89" fmla="*/ 993 h 2375"/>
                <a:gd name="T90" fmla="*/ 1604 w 1976"/>
                <a:gd name="T91" fmla="*/ 907 h 2375"/>
                <a:gd name="T92" fmla="*/ 1649 w 1976"/>
                <a:gd name="T93" fmla="*/ 839 h 2375"/>
                <a:gd name="T94" fmla="*/ 1710 w 1976"/>
                <a:gd name="T95" fmla="*/ 797 h 2375"/>
                <a:gd name="T96" fmla="*/ 1765 w 1976"/>
                <a:gd name="T97" fmla="*/ 786 h 2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76" h="2375">
                  <a:moveTo>
                    <a:pt x="1765" y="786"/>
                  </a:moveTo>
                  <a:lnTo>
                    <a:pt x="1765" y="786"/>
                  </a:lnTo>
                  <a:lnTo>
                    <a:pt x="1782" y="788"/>
                  </a:lnTo>
                  <a:lnTo>
                    <a:pt x="1797" y="791"/>
                  </a:lnTo>
                  <a:lnTo>
                    <a:pt x="1810" y="794"/>
                  </a:lnTo>
                  <a:lnTo>
                    <a:pt x="1824" y="800"/>
                  </a:lnTo>
                  <a:lnTo>
                    <a:pt x="1835" y="806"/>
                  </a:lnTo>
                  <a:lnTo>
                    <a:pt x="1846" y="812"/>
                  </a:lnTo>
                  <a:lnTo>
                    <a:pt x="1855" y="819"/>
                  </a:lnTo>
                  <a:lnTo>
                    <a:pt x="1864" y="827"/>
                  </a:lnTo>
                  <a:lnTo>
                    <a:pt x="1877" y="842"/>
                  </a:lnTo>
                  <a:lnTo>
                    <a:pt x="1886" y="855"/>
                  </a:lnTo>
                  <a:lnTo>
                    <a:pt x="1894" y="867"/>
                  </a:lnTo>
                  <a:lnTo>
                    <a:pt x="1894" y="867"/>
                  </a:lnTo>
                  <a:lnTo>
                    <a:pt x="1900" y="877"/>
                  </a:lnTo>
                  <a:lnTo>
                    <a:pt x="1906" y="886"/>
                  </a:lnTo>
                  <a:lnTo>
                    <a:pt x="1913" y="894"/>
                  </a:lnTo>
                  <a:lnTo>
                    <a:pt x="1919" y="900"/>
                  </a:lnTo>
                  <a:lnTo>
                    <a:pt x="1927" y="904"/>
                  </a:lnTo>
                  <a:lnTo>
                    <a:pt x="1933" y="907"/>
                  </a:lnTo>
                  <a:lnTo>
                    <a:pt x="1940" y="907"/>
                  </a:lnTo>
                  <a:lnTo>
                    <a:pt x="1946" y="907"/>
                  </a:lnTo>
                  <a:lnTo>
                    <a:pt x="1952" y="906"/>
                  </a:lnTo>
                  <a:lnTo>
                    <a:pt x="1958" y="903"/>
                  </a:lnTo>
                  <a:lnTo>
                    <a:pt x="1963" y="898"/>
                  </a:lnTo>
                  <a:lnTo>
                    <a:pt x="1967" y="892"/>
                  </a:lnTo>
                  <a:lnTo>
                    <a:pt x="1972" y="886"/>
                  </a:lnTo>
                  <a:lnTo>
                    <a:pt x="1973" y="877"/>
                  </a:lnTo>
                  <a:lnTo>
                    <a:pt x="1976" y="867"/>
                  </a:lnTo>
                  <a:lnTo>
                    <a:pt x="1976" y="855"/>
                  </a:lnTo>
                  <a:lnTo>
                    <a:pt x="1976" y="0"/>
                  </a:lnTo>
                  <a:lnTo>
                    <a:pt x="0" y="0"/>
                  </a:lnTo>
                  <a:lnTo>
                    <a:pt x="0" y="1979"/>
                  </a:lnTo>
                  <a:lnTo>
                    <a:pt x="454" y="1979"/>
                  </a:lnTo>
                  <a:lnTo>
                    <a:pt x="454" y="1981"/>
                  </a:lnTo>
                  <a:lnTo>
                    <a:pt x="856" y="1981"/>
                  </a:lnTo>
                  <a:lnTo>
                    <a:pt x="856" y="1981"/>
                  </a:lnTo>
                  <a:lnTo>
                    <a:pt x="868" y="1981"/>
                  </a:lnTo>
                  <a:lnTo>
                    <a:pt x="877" y="1982"/>
                  </a:lnTo>
                  <a:lnTo>
                    <a:pt x="886" y="1985"/>
                  </a:lnTo>
                  <a:lnTo>
                    <a:pt x="894" y="1990"/>
                  </a:lnTo>
                  <a:lnTo>
                    <a:pt x="900" y="1994"/>
                  </a:lnTo>
                  <a:lnTo>
                    <a:pt x="904" y="1999"/>
                  </a:lnTo>
                  <a:lnTo>
                    <a:pt x="907" y="2005"/>
                  </a:lnTo>
                  <a:lnTo>
                    <a:pt x="909" y="2011"/>
                  </a:lnTo>
                  <a:lnTo>
                    <a:pt x="909" y="2017"/>
                  </a:lnTo>
                  <a:lnTo>
                    <a:pt x="907" y="2024"/>
                  </a:lnTo>
                  <a:lnTo>
                    <a:pt x="904" y="2030"/>
                  </a:lnTo>
                  <a:lnTo>
                    <a:pt x="900" y="2037"/>
                  </a:lnTo>
                  <a:lnTo>
                    <a:pt x="895" y="2043"/>
                  </a:lnTo>
                  <a:lnTo>
                    <a:pt x="888" y="2051"/>
                  </a:lnTo>
                  <a:lnTo>
                    <a:pt x="879" y="2057"/>
                  </a:lnTo>
                  <a:lnTo>
                    <a:pt x="868" y="2061"/>
                  </a:lnTo>
                  <a:lnTo>
                    <a:pt x="868" y="2061"/>
                  </a:lnTo>
                  <a:lnTo>
                    <a:pt x="855" y="2069"/>
                  </a:lnTo>
                  <a:lnTo>
                    <a:pt x="843" y="2079"/>
                  </a:lnTo>
                  <a:lnTo>
                    <a:pt x="828" y="2093"/>
                  </a:lnTo>
                  <a:lnTo>
                    <a:pt x="821" y="2102"/>
                  </a:lnTo>
                  <a:lnTo>
                    <a:pt x="813" y="2111"/>
                  </a:lnTo>
                  <a:lnTo>
                    <a:pt x="807" y="2121"/>
                  </a:lnTo>
                  <a:lnTo>
                    <a:pt x="800" y="2133"/>
                  </a:lnTo>
                  <a:lnTo>
                    <a:pt x="795" y="2145"/>
                  </a:lnTo>
                  <a:lnTo>
                    <a:pt x="791" y="2160"/>
                  </a:lnTo>
                  <a:lnTo>
                    <a:pt x="789" y="2175"/>
                  </a:lnTo>
                  <a:lnTo>
                    <a:pt x="788" y="2191"/>
                  </a:lnTo>
                  <a:lnTo>
                    <a:pt x="788" y="2191"/>
                  </a:lnTo>
                  <a:lnTo>
                    <a:pt x="789" y="2209"/>
                  </a:lnTo>
                  <a:lnTo>
                    <a:pt x="792" y="2229"/>
                  </a:lnTo>
                  <a:lnTo>
                    <a:pt x="798" y="2245"/>
                  </a:lnTo>
                  <a:lnTo>
                    <a:pt x="806" y="2263"/>
                  </a:lnTo>
                  <a:lnTo>
                    <a:pt x="816" y="2280"/>
                  </a:lnTo>
                  <a:lnTo>
                    <a:pt x="827" y="2295"/>
                  </a:lnTo>
                  <a:lnTo>
                    <a:pt x="840" y="2308"/>
                  </a:lnTo>
                  <a:lnTo>
                    <a:pt x="855" y="2321"/>
                  </a:lnTo>
                  <a:lnTo>
                    <a:pt x="871" y="2333"/>
                  </a:lnTo>
                  <a:lnTo>
                    <a:pt x="889" y="2344"/>
                  </a:lnTo>
                  <a:lnTo>
                    <a:pt x="907" y="2353"/>
                  </a:lnTo>
                  <a:lnTo>
                    <a:pt x="928" y="2360"/>
                  </a:lnTo>
                  <a:lnTo>
                    <a:pt x="949" y="2368"/>
                  </a:lnTo>
                  <a:lnTo>
                    <a:pt x="972" y="2372"/>
                  </a:lnTo>
                  <a:lnTo>
                    <a:pt x="994" y="2374"/>
                  </a:lnTo>
                  <a:lnTo>
                    <a:pt x="1018" y="2375"/>
                  </a:lnTo>
                  <a:lnTo>
                    <a:pt x="1018" y="2375"/>
                  </a:lnTo>
                  <a:lnTo>
                    <a:pt x="1040" y="2374"/>
                  </a:lnTo>
                  <a:lnTo>
                    <a:pt x="1063" y="2372"/>
                  </a:lnTo>
                  <a:lnTo>
                    <a:pt x="1085" y="2368"/>
                  </a:lnTo>
                  <a:lnTo>
                    <a:pt x="1106" y="2360"/>
                  </a:lnTo>
                  <a:lnTo>
                    <a:pt x="1127" y="2353"/>
                  </a:lnTo>
                  <a:lnTo>
                    <a:pt x="1145" y="2344"/>
                  </a:lnTo>
                  <a:lnTo>
                    <a:pt x="1163" y="2333"/>
                  </a:lnTo>
                  <a:lnTo>
                    <a:pt x="1179" y="2321"/>
                  </a:lnTo>
                  <a:lnTo>
                    <a:pt x="1194" y="2308"/>
                  </a:lnTo>
                  <a:lnTo>
                    <a:pt x="1208" y="2295"/>
                  </a:lnTo>
                  <a:lnTo>
                    <a:pt x="1218" y="2280"/>
                  </a:lnTo>
                  <a:lnTo>
                    <a:pt x="1229" y="2263"/>
                  </a:lnTo>
                  <a:lnTo>
                    <a:pt x="1236" y="2245"/>
                  </a:lnTo>
                  <a:lnTo>
                    <a:pt x="1242" y="2229"/>
                  </a:lnTo>
                  <a:lnTo>
                    <a:pt x="1245" y="2209"/>
                  </a:lnTo>
                  <a:lnTo>
                    <a:pt x="1247" y="2191"/>
                  </a:lnTo>
                  <a:lnTo>
                    <a:pt x="1247" y="2191"/>
                  </a:lnTo>
                  <a:lnTo>
                    <a:pt x="1245" y="2175"/>
                  </a:lnTo>
                  <a:lnTo>
                    <a:pt x="1244" y="2160"/>
                  </a:lnTo>
                  <a:lnTo>
                    <a:pt x="1239" y="2145"/>
                  </a:lnTo>
                  <a:lnTo>
                    <a:pt x="1235" y="2133"/>
                  </a:lnTo>
                  <a:lnTo>
                    <a:pt x="1229" y="2121"/>
                  </a:lnTo>
                  <a:lnTo>
                    <a:pt x="1221" y="2111"/>
                  </a:lnTo>
                  <a:lnTo>
                    <a:pt x="1214" y="2102"/>
                  </a:lnTo>
                  <a:lnTo>
                    <a:pt x="1206" y="2093"/>
                  </a:lnTo>
                  <a:lnTo>
                    <a:pt x="1191" y="2079"/>
                  </a:lnTo>
                  <a:lnTo>
                    <a:pt x="1179" y="2069"/>
                  </a:lnTo>
                  <a:lnTo>
                    <a:pt x="1166" y="2061"/>
                  </a:lnTo>
                  <a:lnTo>
                    <a:pt x="1166" y="2061"/>
                  </a:lnTo>
                  <a:lnTo>
                    <a:pt x="1155" y="2057"/>
                  </a:lnTo>
                  <a:lnTo>
                    <a:pt x="1146" y="2051"/>
                  </a:lnTo>
                  <a:lnTo>
                    <a:pt x="1139" y="2043"/>
                  </a:lnTo>
                  <a:lnTo>
                    <a:pt x="1134" y="2037"/>
                  </a:lnTo>
                  <a:lnTo>
                    <a:pt x="1130" y="2030"/>
                  </a:lnTo>
                  <a:lnTo>
                    <a:pt x="1127" y="2024"/>
                  </a:lnTo>
                  <a:lnTo>
                    <a:pt x="1125" y="2017"/>
                  </a:lnTo>
                  <a:lnTo>
                    <a:pt x="1125" y="2011"/>
                  </a:lnTo>
                  <a:lnTo>
                    <a:pt x="1127" y="2005"/>
                  </a:lnTo>
                  <a:lnTo>
                    <a:pt x="1130" y="1999"/>
                  </a:lnTo>
                  <a:lnTo>
                    <a:pt x="1134" y="1994"/>
                  </a:lnTo>
                  <a:lnTo>
                    <a:pt x="1140" y="1990"/>
                  </a:lnTo>
                  <a:lnTo>
                    <a:pt x="1148" y="1985"/>
                  </a:lnTo>
                  <a:lnTo>
                    <a:pt x="1157" y="1982"/>
                  </a:lnTo>
                  <a:lnTo>
                    <a:pt x="1166" y="1981"/>
                  </a:lnTo>
                  <a:lnTo>
                    <a:pt x="1178" y="1981"/>
                  </a:lnTo>
                  <a:lnTo>
                    <a:pt x="1429" y="1981"/>
                  </a:lnTo>
                  <a:lnTo>
                    <a:pt x="1429" y="1979"/>
                  </a:lnTo>
                  <a:lnTo>
                    <a:pt x="1976" y="1979"/>
                  </a:lnTo>
                  <a:lnTo>
                    <a:pt x="1976" y="1176"/>
                  </a:lnTo>
                  <a:lnTo>
                    <a:pt x="1976" y="1176"/>
                  </a:lnTo>
                  <a:lnTo>
                    <a:pt x="1976" y="1166"/>
                  </a:lnTo>
                  <a:lnTo>
                    <a:pt x="1973" y="1155"/>
                  </a:lnTo>
                  <a:lnTo>
                    <a:pt x="1972" y="1147"/>
                  </a:lnTo>
                  <a:lnTo>
                    <a:pt x="1967" y="1139"/>
                  </a:lnTo>
                  <a:lnTo>
                    <a:pt x="1963" y="1133"/>
                  </a:lnTo>
                  <a:lnTo>
                    <a:pt x="1958" y="1129"/>
                  </a:lnTo>
                  <a:lnTo>
                    <a:pt x="1952" y="1126"/>
                  </a:lnTo>
                  <a:lnTo>
                    <a:pt x="1946" y="1124"/>
                  </a:lnTo>
                  <a:lnTo>
                    <a:pt x="1940" y="1124"/>
                  </a:lnTo>
                  <a:lnTo>
                    <a:pt x="1933" y="1126"/>
                  </a:lnTo>
                  <a:lnTo>
                    <a:pt x="1927" y="1129"/>
                  </a:lnTo>
                  <a:lnTo>
                    <a:pt x="1919" y="1133"/>
                  </a:lnTo>
                  <a:lnTo>
                    <a:pt x="1913" y="1139"/>
                  </a:lnTo>
                  <a:lnTo>
                    <a:pt x="1906" y="1147"/>
                  </a:lnTo>
                  <a:lnTo>
                    <a:pt x="1900" y="1155"/>
                  </a:lnTo>
                  <a:lnTo>
                    <a:pt x="1894" y="1164"/>
                  </a:lnTo>
                  <a:lnTo>
                    <a:pt x="1894" y="1164"/>
                  </a:lnTo>
                  <a:lnTo>
                    <a:pt x="1886" y="1178"/>
                  </a:lnTo>
                  <a:lnTo>
                    <a:pt x="1877" y="1190"/>
                  </a:lnTo>
                  <a:lnTo>
                    <a:pt x="1864" y="1205"/>
                  </a:lnTo>
                  <a:lnTo>
                    <a:pt x="1855" y="1212"/>
                  </a:lnTo>
                  <a:lnTo>
                    <a:pt x="1846" y="1220"/>
                  </a:lnTo>
                  <a:lnTo>
                    <a:pt x="1835" y="1227"/>
                  </a:lnTo>
                  <a:lnTo>
                    <a:pt x="1824" y="1233"/>
                  </a:lnTo>
                  <a:lnTo>
                    <a:pt x="1810" y="1238"/>
                  </a:lnTo>
                  <a:lnTo>
                    <a:pt x="1797" y="1242"/>
                  </a:lnTo>
                  <a:lnTo>
                    <a:pt x="1782" y="1245"/>
                  </a:lnTo>
                  <a:lnTo>
                    <a:pt x="1765" y="1245"/>
                  </a:lnTo>
                  <a:lnTo>
                    <a:pt x="1765" y="1245"/>
                  </a:lnTo>
                  <a:lnTo>
                    <a:pt x="1746" y="1244"/>
                  </a:lnTo>
                  <a:lnTo>
                    <a:pt x="1728" y="1241"/>
                  </a:lnTo>
                  <a:lnTo>
                    <a:pt x="1710" y="1235"/>
                  </a:lnTo>
                  <a:lnTo>
                    <a:pt x="1693" y="1227"/>
                  </a:lnTo>
                  <a:lnTo>
                    <a:pt x="1677" y="1218"/>
                  </a:lnTo>
                  <a:lnTo>
                    <a:pt x="1662" y="1206"/>
                  </a:lnTo>
                  <a:lnTo>
                    <a:pt x="1649" y="1193"/>
                  </a:lnTo>
                  <a:lnTo>
                    <a:pt x="1635" y="1178"/>
                  </a:lnTo>
                  <a:lnTo>
                    <a:pt x="1623" y="1161"/>
                  </a:lnTo>
                  <a:lnTo>
                    <a:pt x="1613" y="1145"/>
                  </a:lnTo>
                  <a:lnTo>
                    <a:pt x="1604" y="1126"/>
                  </a:lnTo>
                  <a:lnTo>
                    <a:pt x="1595" y="1105"/>
                  </a:lnTo>
                  <a:lnTo>
                    <a:pt x="1589" y="1084"/>
                  </a:lnTo>
                  <a:lnTo>
                    <a:pt x="1584" y="1063"/>
                  </a:lnTo>
                  <a:lnTo>
                    <a:pt x="1581" y="1039"/>
                  </a:lnTo>
                  <a:lnTo>
                    <a:pt x="1581" y="1016"/>
                  </a:lnTo>
                  <a:lnTo>
                    <a:pt x="1581" y="1016"/>
                  </a:lnTo>
                  <a:lnTo>
                    <a:pt x="1581" y="993"/>
                  </a:lnTo>
                  <a:lnTo>
                    <a:pt x="1584" y="970"/>
                  </a:lnTo>
                  <a:lnTo>
                    <a:pt x="1589" y="948"/>
                  </a:lnTo>
                  <a:lnTo>
                    <a:pt x="1595" y="927"/>
                  </a:lnTo>
                  <a:lnTo>
                    <a:pt x="1604" y="907"/>
                  </a:lnTo>
                  <a:lnTo>
                    <a:pt x="1613" y="888"/>
                  </a:lnTo>
                  <a:lnTo>
                    <a:pt x="1623" y="870"/>
                  </a:lnTo>
                  <a:lnTo>
                    <a:pt x="1635" y="854"/>
                  </a:lnTo>
                  <a:lnTo>
                    <a:pt x="1649" y="839"/>
                  </a:lnTo>
                  <a:lnTo>
                    <a:pt x="1662" y="825"/>
                  </a:lnTo>
                  <a:lnTo>
                    <a:pt x="1677" y="815"/>
                  </a:lnTo>
                  <a:lnTo>
                    <a:pt x="1693" y="804"/>
                  </a:lnTo>
                  <a:lnTo>
                    <a:pt x="1710" y="797"/>
                  </a:lnTo>
                  <a:lnTo>
                    <a:pt x="1728" y="791"/>
                  </a:lnTo>
                  <a:lnTo>
                    <a:pt x="1746" y="788"/>
                  </a:lnTo>
                  <a:lnTo>
                    <a:pt x="1765" y="786"/>
                  </a:lnTo>
                  <a:lnTo>
                    <a:pt x="1765" y="78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bIns="359889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56FEE19-119F-A84C-4EEA-7E2D5FE06B38}"/>
                </a:ext>
              </a:extLst>
            </p:cNvPr>
            <p:cNvSpPr txBox="1"/>
            <p:nvPr/>
          </p:nvSpPr>
          <p:spPr>
            <a:xfrm>
              <a:off x="990250" y="1085487"/>
              <a:ext cx="1493135" cy="1107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Customer Service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EF589BF-1270-2813-947D-F94EA14F5F60}"/>
              </a:ext>
            </a:extLst>
          </p:cNvPr>
          <p:cNvGrpSpPr/>
          <p:nvPr/>
        </p:nvGrpSpPr>
        <p:grpSpPr>
          <a:xfrm>
            <a:off x="2397733" y="922353"/>
            <a:ext cx="2592718" cy="2140898"/>
            <a:chOff x="2396590" y="781427"/>
            <a:chExt cx="2593519" cy="2141558"/>
          </a:xfrm>
        </p:grpSpPr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4C4BE61A-52B5-ABD5-A267-F26470864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590" y="781427"/>
              <a:ext cx="2593519" cy="2141558"/>
            </a:xfrm>
            <a:custGeom>
              <a:avLst/>
              <a:gdLst>
                <a:gd name="T0" fmla="*/ 2222 w 2377"/>
                <a:gd name="T1" fmla="*/ 795 h 2371"/>
                <a:gd name="T2" fmla="*/ 2275 w 2377"/>
                <a:gd name="T3" fmla="*/ 827 h 2371"/>
                <a:gd name="T4" fmla="*/ 2314 w 2377"/>
                <a:gd name="T5" fmla="*/ 882 h 2371"/>
                <a:gd name="T6" fmla="*/ 2362 w 2377"/>
                <a:gd name="T7" fmla="*/ 907 h 2371"/>
                <a:gd name="T8" fmla="*/ 395 w 2377"/>
                <a:gd name="T9" fmla="*/ 855 h 2371"/>
                <a:gd name="T10" fmla="*/ 386 w 2377"/>
                <a:gd name="T11" fmla="*/ 892 h 2371"/>
                <a:gd name="T12" fmla="*/ 358 w 2377"/>
                <a:gd name="T13" fmla="*/ 907 h 2371"/>
                <a:gd name="T14" fmla="*/ 325 w 2377"/>
                <a:gd name="T15" fmla="*/ 886 h 2371"/>
                <a:gd name="T16" fmla="*/ 296 w 2377"/>
                <a:gd name="T17" fmla="*/ 842 h 2371"/>
                <a:gd name="T18" fmla="*/ 242 w 2377"/>
                <a:gd name="T19" fmla="*/ 800 h 2371"/>
                <a:gd name="T20" fmla="*/ 184 w 2377"/>
                <a:gd name="T21" fmla="*/ 786 h 2371"/>
                <a:gd name="T22" fmla="*/ 96 w 2377"/>
                <a:gd name="T23" fmla="*/ 815 h 2371"/>
                <a:gd name="T24" fmla="*/ 32 w 2377"/>
                <a:gd name="T25" fmla="*/ 888 h 2371"/>
                <a:gd name="T26" fmla="*/ 0 w 2377"/>
                <a:gd name="T27" fmla="*/ 993 h 2371"/>
                <a:gd name="T28" fmla="*/ 8 w 2377"/>
                <a:gd name="T29" fmla="*/ 1084 h 2371"/>
                <a:gd name="T30" fmla="*/ 54 w 2377"/>
                <a:gd name="T31" fmla="*/ 1178 h 2371"/>
                <a:gd name="T32" fmla="*/ 129 w 2377"/>
                <a:gd name="T33" fmla="*/ 1235 h 2371"/>
                <a:gd name="T34" fmla="*/ 201 w 2377"/>
                <a:gd name="T35" fmla="*/ 1245 h 2371"/>
                <a:gd name="T36" fmla="*/ 265 w 2377"/>
                <a:gd name="T37" fmla="*/ 1220 h 2371"/>
                <a:gd name="T38" fmla="*/ 313 w 2377"/>
                <a:gd name="T39" fmla="*/ 1164 h 2371"/>
                <a:gd name="T40" fmla="*/ 338 w 2377"/>
                <a:gd name="T41" fmla="*/ 1133 h 2371"/>
                <a:gd name="T42" fmla="*/ 371 w 2377"/>
                <a:gd name="T43" fmla="*/ 1126 h 2371"/>
                <a:gd name="T44" fmla="*/ 392 w 2377"/>
                <a:gd name="T45" fmla="*/ 1155 h 2371"/>
                <a:gd name="T46" fmla="*/ 1256 w 2377"/>
                <a:gd name="T47" fmla="*/ 1976 h 2371"/>
                <a:gd name="T48" fmla="*/ 1298 w 2377"/>
                <a:gd name="T49" fmla="*/ 1990 h 2371"/>
                <a:gd name="T50" fmla="*/ 1305 w 2377"/>
                <a:gd name="T51" fmla="*/ 2020 h 2371"/>
                <a:gd name="T52" fmla="*/ 1275 w 2377"/>
                <a:gd name="T53" fmla="*/ 2052 h 2371"/>
                <a:gd name="T54" fmla="*/ 1225 w 2377"/>
                <a:gd name="T55" fmla="*/ 2088 h 2371"/>
                <a:gd name="T56" fmla="*/ 1193 w 2377"/>
                <a:gd name="T57" fmla="*/ 2141 h 2371"/>
                <a:gd name="T58" fmla="*/ 1186 w 2377"/>
                <a:gd name="T59" fmla="*/ 2206 h 2371"/>
                <a:gd name="T60" fmla="*/ 1225 w 2377"/>
                <a:gd name="T61" fmla="*/ 2290 h 2371"/>
                <a:gd name="T62" fmla="*/ 1305 w 2377"/>
                <a:gd name="T63" fmla="*/ 2348 h 2371"/>
                <a:gd name="T64" fmla="*/ 1414 w 2377"/>
                <a:gd name="T65" fmla="*/ 2371 h 2371"/>
                <a:gd name="T66" fmla="*/ 1504 w 2377"/>
                <a:gd name="T67" fmla="*/ 2357 h 2371"/>
                <a:gd name="T68" fmla="*/ 1591 w 2377"/>
                <a:gd name="T69" fmla="*/ 2304 h 2371"/>
                <a:gd name="T70" fmla="*/ 1639 w 2377"/>
                <a:gd name="T71" fmla="*/ 2224 h 2371"/>
                <a:gd name="T72" fmla="*/ 1640 w 2377"/>
                <a:gd name="T73" fmla="*/ 2156 h 2371"/>
                <a:gd name="T74" fmla="*/ 1612 w 2377"/>
                <a:gd name="T75" fmla="*/ 2097 h 2371"/>
                <a:gd name="T76" fmla="*/ 1564 w 2377"/>
                <a:gd name="T77" fmla="*/ 2057 h 2371"/>
                <a:gd name="T78" fmla="*/ 1526 w 2377"/>
                <a:gd name="T79" fmla="*/ 2026 h 2371"/>
                <a:gd name="T80" fmla="*/ 1526 w 2377"/>
                <a:gd name="T81" fmla="*/ 1994 h 2371"/>
                <a:gd name="T82" fmla="*/ 1564 w 2377"/>
                <a:gd name="T83" fmla="*/ 1976 h 2371"/>
                <a:gd name="T84" fmla="*/ 2370 w 2377"/>
                <a:gd name="T85" fmla="*/ 1130 h 2371"/>
                <a:gd name="T86" fmla="*/ 2323 w 2377"/>
                <a:gd name="T87" fmla="*/ 1139 h 2371"/>
                <a:gd name="T88" fmla="*/ 2289 w 2377"/>
                <a:gd name="T89" fmla="*/ 1191 h 2371"/>
                <a:gd name="T90" fmla="*/ 2235 w 2377"/>
                <a:gd name="T91" fmla="*/ 1233 h 2371"/>
                <a:gd name="T92" fmla="*/ 2177 w 2377"/>
                <a:gd name="T93" fmla="*/ 1245 h 2371"/>
                <a:gd name="T94" fmla="*/ 2089 w 2377"/>
                <a:gd name="T95" fmla="*/ 1218 h 2371"/>
                <a:gd name="T96" fmla="*/ 2024 w 2377"/>
                <a:gd name="T97" fmla="*/ 1145 h 2371"/>
                <a:gd name="T98" fmla="*/ 1993 w 2377"/>
                <a:gd name="T99" fmla="*/ 1040 h 2371"/>
                <a:gd name="T100" fmla="*/ 2000 w 2377"/>
                <a:gd name="T101" fmla="*/ 948 h 2371"/>
                <a:gd name="T102" fmla="*/ 2047 w 2377"/>
                <a:gd name="T103" fmla="*/ 855 h 2371"/>
                <a:gd name="T104" fmla="*/ 2121 w 2377"/>
                <a:gd name="T105" fmla="*/ 797 h 2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77" h="2371">
                  <a:moveTo>
                    <a:pt x="2177" y="788"/>
                  </a:moveTo>
                  <a:lnTo>
                    <a:pt x="2177" y="788"/>
                  </a:lnTo>
                  <a:lnTo>
                    <a:pt x="2193" y="788"/>
                  </a:lnTo>
                  <a:lnTo>
                    <a:pt x="2208" y="791"/>
                  </a:lnTo>
                  <a:lnTo>
                    <a:pt x="2222" y="795"/>
                  </a:lnTo>
                  <a:lnTo>
                    <a:pt x="2235" y="800"/>
                  </a:lnTo>
                  <a:lnTo>
                    <a:pt x="2247" y="806"/>
                  </a:lnTo>
                  <a:lnTo>
                    <a:pt x="2257" y="813"/>
                  </a:lnTo>
                  <a:lnTo>
                    <a:pt x="2266" y="819"/>
                  </a:lnTo>
                  <a:lnTo>
                    <a:pt x="2275" y="827"/>
                  </a:lnTo>
                  <a:lnTo>
                    <a:pt x="2289" y="842"/>
                  </a:lnTo>
                  <a:lnTo>
                    <a:pt x="2298" y="855"/>
                  </a:lnTo>
                  <a:lnTo>
                    <a:pt x="2305" y="867"/>
                  </a:lnTo>
                  <a:lnTo>
                    <a:pt x="2305" y="867"/>
                  </a:lnTo>
                  <a:lnTo>
                    <a:pt x="2314" y="882"/>
                  </a:lnTo>
                  <a:lnTo>
                    <a:pt x="2323" y="894"/>
                  </a:lnTo>
                  <a:lnTo>
                    <a:pt x="2334" y="901"/>
                  </a:lnTo>
                  <a:lnTo>
                    <a:pt x="2343" y="907"/>
                  </a:lnTo>
                  <a:lnTo>
                    <a:pt x="2353" y="909"/>
                  </a:lnTo>
                  <a:lnTo>
                    <a:pt x="2362" y="907"/>
                  </a:lnTo>
                  <a:lnTo>
                    <a:pt x="2370" y="903"/>
                  </a:lnTo>
                  <a:lnTo>
                    <a:pt x="2377" y="895"/>
                  </a:lnTo>
                  <a:lnTo>
                    <a:pt x="2377" y="0"/>
                  </a:lnTo>
                  <a:lnTo>
                    <a:pt x="395" y="0"/>
                  </a:lnTo>
                  <a:lnTo>
                    <a:pt x="395" y="855"/>
                  </a:lnTo>
                  <a:lnTo>
                    <a:pt x="395" y="855"/>
                  </a:lnTo>
                  <a:lnTo>
                    <a:pt x="393" y="867"/>
                  </a:lnTo>
                  <a:lnTo>
                    <a:pt x="392" y="877"/>
                  </a:lnTo>
                  <a:lnTo>
                    <a:pt x="389" y="886"/>
                  </a:lnTo>
                  <a:lnTo>
                    <a:pt x="386" y="892"/>
                  </a:lnTo>
                  <a:lnTo>
                    <a:pt x="382" y="898"/>
                  </a:lnTo>
                  <a:lnTo>
                    <a:pt x="377" y="903"/>
                  </a:lnTo>
                  <a:lnTo>
                    <a:pt x="371" y="906"/>
                  </a:lnTo>
                  <a:lnTo>
                    <a:pt x="365" y="907"/>
                  </a:lnTo>
                  <a:lnTo>
                    <a:pt x="358" y="907"/>
                  </a:lnTo>
                  <a:lnTo>
                    <a:pt x="352" y="907"/>
                  </a:lnTo>
                  <a:lnTo>
                    <a:pt x="344" y="904"/>
                  </a:lnTo>
                  <a:lnTo>
                    <a:pt x="338" y="900"/>
                  </a:lnTo>
                  <a:lnTo>
                    <a:pt x="331" y="894"/>
                  </a:lnTo>
                  <a:lnTo>
                    <a:pt x="325" y="886"/>
                  </a:lnTo>
                  <a:lnTo>
                    <a:pt x="319" y="877"/>
                  </a:lnTo>
                  <a:lnTo>
                    <a:pt x="313" y="867"/>
                  </a:lnTo>
                  <a:lnTo>
                    <a:pt x="313" y="867"/>
                  </a:lnTo>
                  <a:lnTo>
                    <a:pt x="305" y="855"/>
                  </a:lnTo>
                  <a:lnTo>
                    <a:pt x="296" y="842"/>
                  </a:lnTo>
                  <a:lnTo>
                    <a:pt x="283" y="827"/>
                  </a:lnTo>
                  <a:lnTo>
                    <a:pt x="274" y="819"/>
                  </a:lnTo>
                  <a:lnTo>
                    <a:pt x="265" y="812"/>
                  </a:lnTo>
                  <a:lnTo>
                    <a:pt x="254" y="806"/>
                  </a:lnTo>
                  <a:lnTo>
                    <a:pt x="242" y="800"/>
                  </a:lnTo>
                  <a:lnTo>
                    <a:pt x="229" y="794"/>
                  </a:lnTo>
                  <a:lnTo>
                    <a:pt x="216" y="791"/>
                  </a:lnTo>
                  <a:lnTo>
                    <a:pt x="201" y="788"/>
                  </a:lnTo>
                  <a:lnTo>
                    <a:pt x="184" y="786"/>
                  </a:lnTo>
                  <a:lnTo>
                    <a:pt x="184" y="786"/>
                  </a:lnTo>
                  <a:lnTo>
                    <a:pt x="165" y="788"/>
                  </a:lnTo>
                  <a:lnTo>
                    <a:pt x="147" y="791"/>
                  </a:lnTo>
                  <a:lnTo>
                    <a:pt x="129" y="797"/>
                  </a:lnTo>
                  <a:lnTo>
                    <a:pt x="112" y="804"/>
                  </a:lnTo>
                  <a:lnTo>
                    <a:pt x="96" y="815"/>
                  </a:lnTo>
                  <a:lnTo>
                    <a:pt x="81" y="825"/>
                  </a:lnTo>
                  <a:lnTo>
                    <a:pt x="66" y="839"/>
                  </a:lnTo>
                  <a:lnTo>
                    <a:pt x="54" y="854"/>
                  </a:lnTo>
                  <a:lnTo>
                    <a:pt x="42" y="870"/>
                  </a:lnTo>
                  <a:lnTo>
                    <a:pt x="32" y="888"/>
                  </a:lnTo>
                  <a:lnTo>
                    <a:pt x="21" y="907"/>
                  </a:lnTo>
                  <a:lnTo>
                    <a:pt x="14" y="927"/>
                  </a:lnTo>
                  <a:lnTo>
                    <a:pt x="8" y="948"/>
                  </a:lnTo>
                  <a:lnTo>
                    <a:pt x="3" y="970"/>
                  </a:lnTo>
                  <a:lnTo>
                    <a:pt x="0" y="993"/>
                  </a:lnTo>
                  <a:lnTo>
                    <a:pt x="0" y="1016"/>
                  </a:lnTo>
                  <a:lnTo>
                    <a:pt x="0" y="1016"/>
                  </a:lnTo>
                  <a:lnTo>
                    <a:pt x="0" y="1039"/>
                  </a:lnTo>
                  <a:lnTo>
                    <a:pt x="3" y="1063"/>
                  </a:lnTo>
                  <a:lnTo>
                    <a:pt x="8" y="1084"/>
                  </a:lnTo>
                  <a:lnTo>
                    <a:pt x="14" y="1105"/>
                  </a:lnTo>
                  <a:lnTo>
                    <a:pt x="21" y="1126"/>
                  </a:lnTo>
                  <a:lnTo>
                    <a:pt x="32" y="1145"/>
                  </a:lnTo>
                  <a:lnTo>
                    <a:pt x="42" y="1161"/>
                  </a:lnTo>
                  <a:lnTo>
                    <a:pt x="54" y="1178"/>
                  </a:lnTo>
                  <a:lnTo>
                    <a:pt x="66" y="1193"/>
                  </a:lnTo>
                  <a:lnTo>
                    <a:pt x="81" y="1206"/>
                  </a:lnTo>
                  <a:lnTo>
                    <a:pt x="96" y="1218"/>
                  </a:lnTo>
                  <a:lnTo>
                    <a:pt x="112" y="1227"/>
                  </a:lnTo>
                  <a:lnTo>
                    <a:pt x="129" y="1235"/>
                  </a:lnTo>
                  <a:lnTo>
                    <a:pt x="147" y="1241"/>
                  </a:lnTo>
                  <a:lnTo>
                    <a:pt x="165" y="1244"/>
                  </a:lnTo>
                  <a:lnTo>
                    <a:pt x="184" y="1245"/>
                  </a:lnTo>
                  <a:lnTo>
                    <a:pt x="184" y="1245"/>
                  </a:lnTo>
                  <a:lnTo>
                    <a:pt x="201" y="1245"/>
                  </a:lnTo>
                  <a:lnTo>
                    <a:pt x="216" y="1242"/>
                  </a:lnTo>
                  <a:lnTo>
                    <a:pt x="229" y="1238"/>
                  </a:lnTo>
                  <a:lnTo>
                    <a:pt x="242" y="1233"/>
                  </a:lnTo>
                  <a:lnTo>
                    <a:pt x="254" y="1227"/>
                  </a:lnTo>
                  <a:lnTo>
                    <a:pt x="265" y="1220"/>
                  </a:lnTo>
                  <a:lnTo>
                    <a:pt x="274" y="1212"/>
                  </a:lnTo>
                  <a:lnTo>
                    <a:pt x="283" y="1205"/>
                  </a:lnTo>
                  <a:lnTo>
                    <a:pt x="296" y="1190"/>
                  </a:lnTo>
                  <a:lnTo>
                    <a:pt x="305" y="1178"/>
                  </a:lnTo>
                  <a:lnTo>
                    <a:pt x="313" y="1164"/>
                  </a:lnTo>
                  <a:lnTo>
                    <a:pt x="313" y="1164"/>
                  </a:lnTo>
                  <a:lnTo>
                    <a:pt x="319" y="1155"/>
                  </a:lnTo>
                  <a:lnTo>
                    <a:pt x="325" y="1147"/>
                  </a:lnTo>
                  <a:lnTo>
                    <a:pt x="331" y="1139"/>
                  </a:lnTo>
                  <a:lnTo>
                    <a:pt x="338" y="1133"/>
                  </a:lnTo>
                  <a:lnTo>
                    <a:pt x="344" y="1129"/>
                  </a:lnTo>
                  <a:lnTo>
                    <a:pt x="352" y="1126"/>
                  </a:lnTo>
                  <a:lnTo>
                    <a:pt x="358" y="1124"/>
                  </a:lnTo>
                  <a:lnTo>
                    <a:pt x="365" y="1124"/>
                  </a:lnTo>
                  <a:lnTo>
                    <a:pt x="371" y="1126"/>
                  </a:lnTo>
                  <a:lnTo>
                    <a:pt x="377" y="1129"/>
                  </a:lnTo>
                  <a:lnTo>
                    <a:pt x="382" y="1133"/>
                  </a:lnTo>
                  <a:lnTo>
                    <a:pt x="386" y="1139"/>
                  </a:lnTo>
                  <a:lnTo>
                    <a:pt x="389" y="1147"/>
                  </a:lnTo>
                  <a:lnTo>
                    <a:pt x="392" y="1155"/>
                  </a:lnTo>
                  <a:lnTo>
                    <a:pt x="393" y="1166"/>
                  </a:lnTo>
                  <a:lnTo>
                    <a:pt x="395" y="1176"/>
                  </a:lnTo>
                  <a:lnTo>
                    <a:pt x="395" y="1979"/>
                  </a:lnTo>
                  <a:lnTo>
                    <a:pt x="1256" y="1976"/>
                  </a:lnTo>
                  <a:lnTo>
                    <a:pt x="1256" y="1976"/>
                  </a:lnTo>
                  <a:lnTo>
                    <a:pt x="1266" y="1978"/>
                  </a:lnTo>
                  <a:lnTo>
                    <a:pt x="1277" y="1979"/>
                  </a:lnTo>
                  <a:lnTo>
                    <a:pt x="1286" y="1982"/>
                  </a:lnTo>
                  <a:lnTo>
                    <a:pt x="1292" y="1985"/>
                  </a:lnTo>
                  <a:lnTo>
                    <a:pt x="1298" y="1990"/>
                  </a:lnTo>
                  <a:lnTo>
                    <a:pt x="1302" y="1996"/>
                  </a:lnTo>
                  <a:lnTo>
                    <a:pt x="1305" y="2000"/>
                  </a:lnTo>
                  <a:lnTo>
                    <a:pt x="1307" y="2006"/>
                  </a:lnTo>
                  <a:lnTo>
                    <a:pt x="1307" y="2014"/>
                  </a:lnTo>
                  <a:lnTo>
                    <a:pt x="1305" y="2020"/>
                  </a:lnTo>
                  <a:lnTo>
                    <a:pt x="1302" y="2027"/>
                  </a:lnTo>
                  <a:lnTo>
                    <a:pt x="1298" y="2033"/>
                  </a:lnTo>
                  <a:lnTo>
                    <a:pt x="1292" y="2040"/>
                  </a:lnTo>
                  <a:lnTo>
                    <a:pt x="1284" y="2046"/>
                  </a:lnTo>
                  <a:lnTo>
                    <a:pt x="1275" y="2052"/>
                  </a:lnTo>
                  <a:lnTo>
                    <a:pt x="1265" y="2057"/>
                  </a:lnTo>
                  <a:lnTo>
                    <a:pt x="1265" y="2057"/>
                  </a:lnTo>
                  <a:lnTo>
                    <a:pt x="1253" y="2064"/>
                  </a:lnTo>
                  <a:lnTo>
                    <a:pt x="1239" y="2075"/>
                  </a:lnTo>
                  <a:lnTo>
                    <a:pt x="1225" y="2088"/>
                  </a:lnTo>
                  <a:lnTo>
                    <a:pt x="1217" y="2097"/>
                  </a:lnTo>
                  <a:lnTo>
                    <a:pt x="1211" y="2106"/>
                  </a:lnTo>
                  <a:lnTo>
                    <a:pt x="1204" y="2117"/>
                  </a:lnTo>
                  <a:lnTo>
                    <a:pt x="1198" y="2129"/>
                  </a:lnTo>
                  <a:lnTo>
                    <a:pt x="1193" y="2141"/>
                  </a:lnTo>
                  <a:lnTo>
                    <a:pt x="1189" y="2156"/>
                  </a:lnTo>
                  <a:lnTo>
                    <a:pt x="1186" y="2171"/>
                  </a:lnTo>
                  <a:lnTo>
                    <a:pt x="1186" y="2187"/>
                  </a:lnTo>
                  <a:lnTo>
                    <a:pt x="1186" y="2187"/>
                  </a:lnTo>
                  <a:lnTo>
                    <a:pt x="1186" y="2206"/>
                  </a:lnTo>
                  <a:lnTo>
                    <a:pt x="1190" y="2224"/>
                  </a:lnTo>
                  <a:lnTo>
                    <a:pt x="1196" y="2242"/>
                  </a:lnTo>
                  <a:lnTo>
                    <a:pt x="1204" y="2259"/>
                  </a:lnTo>
                  <a:lnTo>
                    <a:pt x="1213" y="2275"/>
                  </a:lnTo>
                  <a:lnTo>
                    <a:pt x="1225" y="2290"/>
                  </a:lnTo>
                  <a:lnTo>
                    <a:pt x="1238" y="2304"/>
                  </a:lnTo>
                  <a:lnTo>
                    <a:pt x="1253" y="2317"/>
                  </a:lnTo>
                  <a:lnTo>
                    <a:pt x="1268" y="2329"/>
                  </a:lnTo>
                  <a:lnTo>
                    <a:pt x="1286" y="2339"/>
                  </a:lnTo>
                  <a:lnTo>
                    <a:pt x="1305" y="2348"/>
                  </a:lnTo>
                  <a:lnTo>
                    <a:pt x="1325" y="2357"/>
                  </a:lnTo>
                  <a:lnTo>
                    <a:pt x="1346" y="2363"/>
                  </a:lnTo>
                  <a:lnTo>
                    <a:pt x="1368" y="2368"/>
                  </a:lnTo>
                  <a:lnTo>
                    <a:pt x="1390" y="2371"/>
                  </a:lnTo>
                  <a:lnTo>
                    <a:pt x="1414" y="2371"/>
                  </a:lnTo>
                  <a:lnTo>
                    <a:pt x="1414" y="2371"/>
                  </a:lnTo>
                  <a:lnTo>
                    <a:pt x="1438" y="2371"/>
                  </a:lnTo>
                  <a:lnTo>
                    <a:pt x="1461" y="2368"/>
                  </a:lnTo>
                  <a:lnTo>
                    <a:pt x="1483" y="2363"/>
                  </a:lnTo>
                  <a:lnTo>
                    <a:pt x="1504" y="2357"/>
                  </a:lnTo>
                  <a:lnTo>
                    <a:pt x="1523" y="2348"/>
                  </a:lnTo>
                  <a:lnTo>
                    <a:pt x="1543" y="2339"/>
                  </a:lnTo>
                  <a:lnTo>
                    <a:pt x="1561" y="2329"/>
                  </a:lnTo>
                  <a:lnTo>
                    <a:pt x="1577" y="2317"/>
                  </a:lnTo>
                  <a:lnTo>
                    <a:pt x="1591" y="2304"/>
                  </a:lnTo>
                  <a:lnTo>
                    <a:pt x="1604" y="2290"/>
                  </a:lnTo>
                  <a:lnTo>
                    <a:pt x="1616" y="2275"/>
                  </a:lnTo>
                  <a:lnTo>
                    <a:pt x="1625" y="2259"/>
                  </a:lnTo>
                  <a:lnTo>
                    <a:pt x="1634" y="2242"/>
                  </a:lnTo>
                  <a:lnTo>
                    <a:pt x="1639" y="2224"/>
                  </a:lnTo>
                  <a:lnTo>
                    <a:pt x="1643" y="2206"/>
                  </a:lnTo>
                  <a:lnTo>
                    <a:pt x="1645" y="2187"/>
                  </a:lnTo>
                  <a:lnTo>
                    <a:pt x="1645" y="2187"/>
                  </a:lnTo>
                  <a:lnTo>
                    <a:pt x="1643" y="2171"/>
                  </a:lnTo>
                  <a:lnTo>
                    <a:pt x="1640" y="2156"/>
                  </a:lnTo>
                  <a:lnTo>
                    <a:pt x="1637" y="2141"/>
                  </a:lnTo>
                  <a:lnTo>
                    <a:pt x="1631" y="2129"/>
                  </a:lnTo>
                  <a:lnTo>
                    <a:pt x="1625" y="2117"/>
                  </a:lnTo>
                  <a:lnTo>
                    <a:pt x="1619" y="2106"/>
                  </a:lnTo>
                  <a:lnTo>
                    <a:pt x="1612" y="2097"/>
                  </a:lnTo>
                  <a:lnTo>
                    <a:pt x="1604" y="2088"/>
                  </a:lnTo>
                  <a:lnTo>
                    <a:pt x="1589" y="2075"/>
                  </a:lnTo>
                  <a:lnTo>
                    <a:pt x="1576" y="2064"/>
                  </a:lnTo>
                  <a:lnTo>
                    <a:pt x="1564" y="2057"/>
                  </a:lnTo>
                  <a:lnTo>
                    <a:pt x="1564" y="2057"/>
                  </a:lnTo>
                  <a:lnTo>
                    <a:pt x="1553" y="2052"/>
                  </a:lnTo>
                  <a:lnTo>
                    <a:pt x="1544" y="2046"/>
                  </a:lnTo>
                  <a:lnTo>
                    <a:pt x="1537" y="2039"/>
                  </a:lnTo>
                  <a:lnTo>
                    <a:pt x="1531" y="2033"/>
                  </a:lnTo>
                  <a:lnTo>
                    <a:pt x="1526" y="2026"/>
                  </a:lnTo>
                  <a:lnTo>
                    <a:pt x="1523" y="2020"/>
                  </a:lnTo>
                  <a:lnTo>
                    <a:pt x="1522" y="2012"/>
                  </a:lnTo>
                  <a:lnTo>
                    <a:pt x="1522" y="2006"/>
                  </a:lnTo>
                  <a:lnTo>
                    <a:pt x="1523" y="2000"/>
                  </a:lnTo>
                  <a:lnTo>
                    <a:pt x="1526" y="1994"/>
                  </a:lnTo>
                  <a:lnTo>
                    <a:pt x="1531" y="1990"/>
                  </a:lnTo>
                  <a:lnTo>
                    <a:pt x="1537" y="1985"/>
                  </a:lnTo>
                  <a:lnTo>
                    <a:pt x="1544" y="1981"/>
                  </a:lnTo>
                  <a:lnTo>
                    <a:pt x="1553" y="1978"/>
                  </a:lnTo>
                  <a:lnTo>
                    <a:pt x="1564" y="1976"/>
                  </a:lnTo>
                  <a:lnTo>
                    <a:pt x="1576" y="1976"/>
                  </a:lnTo>
                  <a:lnTo>
                    <a:pt x="2377" y="1976"/>
                  </a:lnTo>
                  <a:lnTo>
                    <a:pt x="2377" y="1138"/>
                  </a:lnTo>
                  <a:lnTo>
                    <a:pt x="2377" y="1138"/>
                  </a:lnTo>
                  <a:lnTo>
                    <a:pt x="2370" y="1130"/>
                  </a:lnTo>
                  <a:lnTo>
                    <a:pt x="2362" y="1126"/>
                  </a:lnTo>
                  <a:lnTo>
                    <a:pt x="2353" y="1124"/>
                  </a:lnTo>
                  <a:lnTo>
                    <a:pt x="2343" y="1127"/>
                  </a:lnTo>
                  <a:lnTo>
                    <a:pt x="2334" y="1132"/>
                  </a:lnTo>
                  <a:lnTo>
                    <a:pt x="2323" y="1139"/>
                  </a:lnTo>
                  <a:lnTo>
                    <a:pt x="2314" y="1151"/>
                  </a:lnTo>
                  <a:lnTo>
                    <a:pt x="2305" y="1166"/>
                  </a:lnTo>
                  <a:lnTo>
                    <a:pt x="2305" y="1166"/>
                  </a:lnTo>
                  <a:lnTo>
                    <a:pt x="2298" y="1178"/>
                  </a:lnTo>
                  <a:lnTo>
                    <a:pt x="2289" y="1191"/>
                  </a:lnTo>
                  <a:lnTo>
                    <a:pt x="2275" y="1206"/>
                  </a:lnTo>
                  <a:lnTo>
                    <a:pt x="2266" y="1214"/>
                  </a:lnTo>
                  <a:lnTo>
                    <a:pt x="2257" y="1220"/>
                  </a:lnTo>
                  <a:lnTo>
                    <a:pt x="2247" y="1227"/>
                  </a:lnTo>
                  <a:lnTo>
                    <a:pt x="2235" y="1233"/>
                  </a:lnTo>
                  <a:lnTo>
                    <a:pt x="2222" y="1239"/>
                  </a:lnTo>
                  <a:lnTo>
                    <a:pt x="2208" y="1242"/>
                  </a:lnTo>
                  <a:lnTo>
                    <a:pt x="2193" y="1245"/>
                  </a:lnTo>
                  <a:lnTo>
                    <a:pt x="2177" y="1245"/>
                  </a:lnTo>
                  <a:lnTo>
                    <a:pt x="2177" y="1245"/>
                  </a:lnTo>
                  <a:lnTo>
                    <a:pt x="2157" y="1245"/>
                  </a:lnTo>
                  <a:lnTo>
                    <a:pt x="2139" y="1241"/>
                  </a:lnTo>
                  <a:lnTo>
                    <a:pt x="2121" y="1236"/>
                  </a:lnTo>
                  <a:lnTo>
                    <a:pt x="2105" y="1227"/>
                  </a:lnTo>
                  <a:lnTo>
                    <a:pt x="2089" y="1218"/>
                  </a:lnTo>
                  <a:lnTo>
                    <a:pt x="2074" y="1206"/>
                  </a:lnTo>
                  <a:lnTo>
                    <a:pt x="2060" y="1193"/>
                  </a:lnTo>
                  <a:lnTo>
                    <a:pt x="2047" y="1179"/>
                  </a:lnTo>
                  <a:lnTo>
                    <a:pt x="2035" y="1163"/>
                  </a:lnTo>
                  <a:lnTo>
                    <a:pt x="2024" y="1145"/>
                  </a:lnTo>
                  <a:lnTo>
                    <a:pt x="2015" y="1126"/>
                  </a:lnTo>
                  <a:lnTo>
                    <a:pt x="2006" y="1106"/>
                  </a:lnTo>
                  <a:lnTo>
                    <a:pt x="2000" y="1085"/>
                  </a:lnTo>
                  <a:lnTo>
                    <a:pt x="1996" y="1063"/>
                  </a:lnTo>
                  <a:lnTo>
                    <a:pt x="1993" y="1040"/>
                  </a:lnTo>
                  <a:lnTo>
                    <a:pt x="1993" y="1016"/>
                  </a:lnTo>
                  <a:lnTo>
                    <a:pt x="1993" y="1016"/>
                  </a:lnTo>
                  <a:lnTo>
                    <a:pt x="1993" y="993"/>
                  </a:lnTo>
                  <a:lnTo>
                    <a:pt x="1996" y="970"/>
                  </a:lnTo>
                  <a:lnTo>
                    <a:pt x="2000" y="948"/>
                  </a:lnTo>
                  <a:lnTo>
                    <a:pt x="2006" y="927"/>
                  </a:lnTo>
                  <a:lnTo>
                    <a:pt x="2015" y="907"/>
                  </a:lnTo>
                  <a:lnTo>
                    <a:pt x="2024" y="888"/>
                  </a:lnTo>
                  <a:lnTo>
                    <a:pt x="2035" y="870"/>
                  </a:lnTo>
                  <a:lnTo>
                    <a:pt x="2047" y="855"/>
                  </a:lnTo>
                  <a:lnTo>
                    <a:pt x="2060" y="840"/>
                  </a:lnTo>
                  <a:lnTo>
                    <a:pt x="2074" y="827"/>
                  </a:lnTo>
                  <a:lnTo>
                    <a:pt x="2089" y="815"/>
                  </a:lnTo>
                  <a:lnTo>
                    <a:pt x="2105" y="806"/>
                  </a:lnTo>
                  <a:lnTo>
                    <a:pt x="2121" y="797"/>
                  </a:lnTo>
                  <a:lnTo>
                    <a:pt x="2139" y="792"/>
                  </a:lnTo>
                  <a:lnTo>
                    <a:pt x="2157" y="788"/>
                  </a:lnTo>
                  <a:lnTo>
                    <a:pt x="2177" y="788"/>
                  </a:lnTo>
                  <a:lnTo>
                    <a:pt x="2177" y="788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bIns="359889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3B79FC-8F1E-7179-9250-BD6DBD496BB4}"/>
                </a:ext>
              </a:extLst>
            </p:cNvPr>
            <p:cNvSpPr txBox="1"/>
            <p:nvPr/>
          </p:nvSpPr>
          <p:spPr>
            <a:xfrm>
              <a:off x="2992055" y="1085487"/>
              <a:ext cx="1754090" cy="1107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Customer Relationships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D8DFD6C-A633-0310-D918-587CAC6B6387}"/>
              </a:ext>
            </a:extLst>
          </p:cNvPr>
          <p:cNvGrpSpPr/>
          <p:nvPr/>
        </p:nvGrpSpPr>
        <p:grpSpPr>
          <a:xfrm>
            <a:off x="4568946" y="925175"/>
            <a:ext cx="2592718" cy="2140898"/>
            <a:chOff x="4568472" y="784250"/>
            <a:chExt cx="2593519" cy="2141558"/>
          </a:xfrm>
        </p:grpSpPr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8010C6B3-8B90-1AA1-6FEC-C82E18BAB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472" y="784250"/>
              <a:ext cx="2593519" cy="2141558"/>
            </a:xfrm>
            <a:custGeom>
              <a:avLst/>
              <a:gdLst>
                <a:gd name="T0" fmla="*/ 2222 w 2377"/>
                <a:gd name="T1" fmla="*/ 795 h 2371"/>
                <a:gd name="T2" fmla="*/ 2275 w 2377"/>
                <a:gd name="T3" fmla="*/ 827 h 2371"/>
                <a:gd name="T4" fmla="*/ 2314 w 2377"/>
                <a:gd name="T5" fmla="*/ 882 h 2371"/>
                <a:gd name="T6" fmla="*/ 2362 w 2377"/>
                <a:gd name="T7" fmla="*/ 907 h 2371"/>
                <a:gd name="T8" fmla="*/ 395 w 2377"/>
                <a:gd name="T9" fmla="*/ 855 h 2371"/>
                <a:gd name="T10" fmla="*/ 386 w 2377"/>
                <a:gd name="T11" fmla="*/ 892 h 2371"/>
                <a:gd name="T12" fmla="*/ 358 w 2377"/>
                <a:gd name="T13" fmla="*/ 907 h 2371"/>
                <a:gd name="T14" fmla="*/ 325 w 2377"/>
                <a:gd name="T15" fmla="*/ 886 h 2371"/>
                <a:gd name="T16" fmla="*/ 296 w 2377"/>
                <a:gd name="T17" fmla="*/ 842 h 2371"/>
                <a:gd name="T18" fmla="*/ 242 w 2377"/>
                <a:gd name="T19" fmla="*/ 800 h 2371"/>
                <a:gd name="T20" fmla="*/ 184 w 2377"/>
                <a:gd name="T21" fmla="*/ 786 h 2371"/>
                <a:gd name="T22" fmla="*/ 96 w 2377"/>
                <a:gd name="T23" fmla="*/ 815 h 2371"/>
                <a:gd name="T24" fmla="*/ 32 w 2377"/>
                <a:gd name="T25" fmla="*/ 888 h 2371"/>
                <a:gd name="T26" fmla="*/ 0 w 2377"/>
                <a:gd name="T27" fmla="*/ 993 h 2371"/>
                <a:gd name="T28" fmla="*/ 8 w 2377"/>
                <a:gd name="T29" fmla="*/ 1084 h 2371"/>
                <a:gd name="T30" fmla="*/ 54 w 2377"/>
                <a:gd name="T31" fmla="*/ 1178 h 2371"/>
                <a:gd name="T32" fmla="*/ 129 w 2377"/>
                <a:gd name="T33" fmla="*/ 1235 h 2371"/>
                <a:gd name="T34" fmla="*/ 201 w 2377"/>
                <a:gd name="T35" fmla="*/ 1245 h 2371"/>
                <a:gd name="T36" fmla="*/ 265 w 2377"/>
                <a:gd name="T37" fmla="*/ 1220 h 2371"/>
                <a:gd name="T38" fmla="*/ 313 w 2377"/>
                <a:gd name="T39" fmla="*/ 1164 h 2371"/>
                <a:gd name="T40" fmla="*/ 338 w 2377"/>
                <a:gd name="T41" fmla="*/ 1133 h 2371"/>
                <a:gd name="T42" fmla="*/ 371 w 2377"/>
                <a:gd name="T43" fmla="*/ 1126 h 2371"/>
                <a:gd name="T44" fmla="*/ 392 w 2377"/>
                <a:gd name="T45" fmla="*/ 1155 h 2371"/>
                <a:gd name="T46" fmla="*/ 1256 w 2377"/>
                <a:gd name="T47" fmla="*/ 1976 h 2371"/>
                <a:gd name="T48" fmla="*/ 1298 w 2377"/>
                <a:gd name="T49" fmla="*/ 1990 h 2371"/>
                <a:gd name="T50" fmla="*/ 1305 w 2377"/>
                <a:gd name="T51" fmla="*/ 2020 h 2371"/>
                <a:gd name="T52" fmla="*/ 1275 w 2377"/>
                <a:gd name="T53" fmla="*/ 2052 h 2371"/>
                <a:gd name="T54" fmla="*/ 1225 w 2377"/>
                <a:gd name="T55" fmla="*/ 2088 h 2371"/>
                <a:gd name="T56" fmla="*/ 1193 w 2377"/>
                <a:gd name="T57" fmla="*/ 2141 h 2371"/>
                <a:gd name="T58" fmla="*/ 1186 w 2377"/>
                <a:gd name="T59" fmla="*/ 2206 h 2371"/>
                <a:gd name="T60" fmla="*/ 1225 w 2377"/>
                <a:gd name="T61" fmla="*/ 2290 h 2371"/>
                <a:gd name="T62" fmla="*/ 1305 w 2377"/>
                <a:gd name="T63" fmla="*/ 2348 h 2371"/>
                <a:gd name="T64" fmla="*/ 1414 w 2377"/>
                <a:gd name="T65" fmla="*/ 2371 h 2371"/>
                <a:gd name="T66" fmla="*/ 1504 w 2377"/>
                <a:gd name="T67" fmla="*/ 2357 h 2371"/>
                <a:gd name="T68" fmla="*/ 1591 w 2377"/>
                <a:gd name="T69" fmla="*/ 2304 h 2371"/>
                <a:gd name="T70" fmla="*/ 1639 w 2377"/>
                <a:gd name="T71" fmla="*/ 2224 h 2371"/>
                <a:gd name="T72" fmla="*/ 1640 w 2377"/>
                <a:gd name="T73" fmla="*/ 2156 h 2371"/>
                <a:gd name="T74" fmla="*/ 1612 w 2377"/>
                <a:gd name="T75" fmla="*/ 2097 h 2371"/>
                <a:gd name="T76" fmla="*/ 1564 w 2377"/>
                <a:gd name="T77" fmla="*/ 2057 h 2371"/>
                <a:gd name="T78" fmla="*/ 1526 w 2377"/>
                <a:gd name="T79" fmla="*/ 2026 h 2371"/>
                <a:gd name="T80" fmla="*/ 1526 w 2377"/>
                <a:gd name="T81" fmla="*/ 1994 h 2371"/>
                <a:gd name="T82" fmla="*/ 1564 w 2377"/>
                <a:gd name="T83" fmla="*/ 1976 h 2371"/>
                <a:gd name="T84" fmla="*/ 2370 w 2377"/>
                <a:gd name="T85" fmla="*/ 1130 h 2371"/>
                <a:gd name="T86" fmla="*/ 2323 w 2377"/>
                <a:gd name="T87" fmla="*/ 1139 h 2371"/>
                <a:gd name="T88" fmla="*/ 2289 w 2377"/>
                <a:gd name="T89" fmla="*/ 1191 h 2371"/>
                <a:gd name="T90" fmla="*/ 2235 w 2377"/>
                <a:gd name="T91" fmla="*/ 1233 h 2371"/>
                <a:gd name="T92" fmla="*/ 2177 w 2377"/>
                <a:gd name="T93" fmla="*/ 1245 h 2371"/>
                <a:gd name="T94" fmla="*/ 2089 w 2377"/>
                <a:gd name="T95" fmla="*/ 1218 h 2371"/>
                <a:gd name="T96" fmla="*/ 2024 w 2377"/>
                <a:gd name="T97" fmla="*/ 1145 h 2371"/>
                <a:gd name="T98" fmla="*/ 1993 w 2377"/>
                <a:gd name="T99" fmla="*/ 1040 h 2371"/>
                <a:gd name="T100" fmla="*/ 2000 w 2377"/>
                <a:gd name="T101" fmla="*/ 948 h 2371"/>
                <a:gd name="T102" fmla="*/ 2047 w 2377"/>
                <a:gd name="T103" fmla="*/ 855 h 2371"/>
                <a:gd name="T104" fmla="*/ 2121 w 2377"/>
                <a:gd name="T105" fmla="*/ 797 h 2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77" h="2371">
                  <a:moveTo>
                    <a:pt x="2177" y="788"/>
                  </a:moveTo>
                  <a:lnTo>
                    <a:pt x="2177" y="788"/>
                  </a:lnTo>
                  <a:lnTo>
                    <a:pt x="2193" y="788"/>
                  </a:lnTo>
                  <a:lnTo>
                    <a:pt x="2208" y="791"/>
                  </a:lnTo>
                  <a:lnTo>
                    <a:pt x="2222" y="795"/>
                  </a:lnTo>
                  <a:lnTo>
                    <a:pt x="2235" y="800"/>
                  </a:lnTo>
                  <a:lnTo>
                    <a:pt x="2247" y="806"/>
                  </a:lnTo>
                  <a:lnTo>
                    <a:pt x="2257" y="813"/>
                  </a:lnTo>
                  <a:lnTo>
                    <a:pt x="2266" y="819"/>
                  </a:lnTo>
                  <a:lnTo>
                    <a:pt x="2275" y="827"/>
                  </a:lnTo>
                  <a:lnTo>
                    <a:pt x="2289" y="842"/>
                  </a:lnTo>
                  <a:lnTo>
                    <a:pt x="2298" y="855"/>
                  </a:lnTo>
                  <a:lnTo>
                    <a:pt x="2305" y="867"/>
                  </a:lnTo>
                  <a:lnTo>
                    <a:pt x="2305" y="867"/>
                  </a:lnTo>
                  <a:lnTo>
                    <a:pt x="2314" y="882"/>
                  </a:lnTo>
                  <a:lnTo>
                    <a:pt x="2323" y="894"/>
                  </a:lnTo>
                  <a:lnTo>
                    <a:pt x="2334" y="901"/>
                  </a:lnTo>
                  <a:lnTo>
                    <a:pt x="2343" y="907"/>
                  </a:lnTo>
                  <a:lnTo>
                    <a:pt x="2353" y="909"/>
                  </a:lnTo>
                  <a:lnTo>
                    <a:pt x="2362" y="907"/>
                  </a:lnTo>
                  <a:lnTo>
                    <a:pt x="2370" y="903"/>
                  </a:lnTo>
                  <a:lnTo>
                    <a:pt x="2377" y="895"/>
                  </a:lnTo>
                  <a:lnTo>
                    <a:pt x="2377" y="0"/>
                  </a:lnTo>
                  <a:lnTo>
                    <a:pt x="395" y="0"/>
                  </a:lnTo>
                  <a:lnTo>
                    <a:pt x="395" y="855"/>
                  </a:lnTo>
                  <a:lnTo>
                    <a:pt x="395" y="855"/>
                  </a:lnTo>
                  <a:lnTo>
                    <a:pt x="393" y="867"/>
                  </a:lnTo>
                  <a:lnTo>
                    <a:pt x="392" y="877"/>
                  </a:lnTo>
                  <a:lnTo>
                    <a:pt x="389" y="886"/>
                  </a:lnTo>
                  <a:lnTo>
                    <a:pt x="386" y="892"/>
                  </a:lnTo>
                  <a:lnTo>
                    <a:pt x="382" y="898"/>
                  </a:lnTo>
                  <a:lnTo>
                    <a:pt x="377" y="903"/>
                  </a:lnTo>
                  <a:lnTo>
                    <a:pt x="371" y="906"/>
                  </a:lnTo>
                  <a:lnTo>
                    <a:pt x="365" y="907"/>
                  </a:lnTo>
                  <a:lnTo>
                    <a:pt x="358" y="907"/>
                  </a:lnTo>
                  <a:lnTo>
                    <a:pt x="352" y="907"/>
                  </a:lnTo>
                  <a:lnTo>
                    <a:pt x="344" y="904"/>
                  </a:lnTo>
                  <a:lnTo>
                    <a:pt x="338" y="900"/>
                  </a:lnTo>
                  <a:lnTo>
                    <a:pt x="331" y="894"/>
                  </a:lnTo>
                  <a:lnTo>
                    <a:pt x="325" y="886"/>
                  </a:lnTo>
                  <a:lnTo>
                    <a:pt x="319" y="877"/>
                  </a:lnTo>
                  <a:lnTo>
                    <a:pt x="313" y="867"/>
                  </a:lnTo>
                  <a:lnTo>
                    <a:pt x="313" y="867"/>
                  </a:lnTo>
                  <a:lnTo>
                    <a:pt x="305" y="855"/>
                  </a:lnTo>
                  <a:lnTo>
                    <a:pt x="296" y="842"/>
                  </a:lnTo>
                  <a:lnTo>
                    <a:pt x="283" y="827"/>
                  </a:lnTo>
                  <a:lnTo>
                    <a:pt x="274" y="819"/>
                  </a:lnTo>
                  <a:lnTo>
                    <a:pt x="265" y="812"/>
                  </a:lnTo>
                  <a:lnTo>
                    <a:pt x="254" y="806"/>
                  </a:lnTo>
                  <a:lnTo>
                    <a:pt x="242" y="800"/>
                  </a:lnTo>
                  <a:lnTo>
                    <a:pt x="229" y="794"/>
                  </a:lnTo>
                  <a:lnTo>
                    <a:pt x="216" y="791"/>
                  </a:lnTo>
                  <a:lnTo>
                    <a:pt x="201" y="788"/>
                  </a:lnTo>
                  <a:lnTo>
                    <a:pt x="184" y="786"/>
                  </a:lnTo>
                  <a:lnTo>
                    <a:pt x="184" y="786"/>
                  </a:lnTo>
                  <a:lnTo>
                    <a:pt x="165" y="788"/>
                  </a:lnTo>
                  <a:lnTo>
                    <a:pt x="147" y="791"/>
                  </a:lnTo>
                  <a:lnTo>
                    <a:pt x="129" y="797"/>
                  </a:lnTo>
                  <a:lnTo>
                    <a:pt x="112" y="804"/>
                  </a:lnTo>
                  <a:lnTo>
                    <a:pt x="96" y="815"/>
                  </a:lnTo>
                  <a:lnTo>
                    <a:pt x="81" y="825"/>
                  </a:lnTo>
                  <a:lnTo>
                    <a:pt x="66" y="839"/>
                  </a:lnTo>
                  <a:lnTo>
                    <a:pt x="54" y="854"/>
                  </a:lnTo>
                  <a:lnTo>
                    <a:pt x="42" y="870"/>
                  </a:lnTo>
                  <a:lnTo>
                    <a:pt x="32" y="888"/>
                  </a:lnTo>
                  <a:lnTo>
                    <a:pt x="21" y="907"/>
                  </a:lnTo>
                  <a:lnTo>
                    <a:pt x="14" y="927"/>
                  </a:lnTo>
                  <a:lnTo>
                    <a:pt x="8" y="948"/>
                  </a:lnTo>
                  <a:lnTo>
                    <a:pt x="3" y="970"/>
                  </a:lnTo>
                  <a:lnTo>
                    <a:pt x="0" y="993"/>
                  </a:lnTo>
                  <a:lnTo>
                    <a:pt x="0" y="1016"/>
                  </a:lnTo>
                  <a:lnTo>
                    <a:pt x="0" y="1016"/>
                  </a:lnTo>
                  <a:lnTo>
                    <a:pt x="0" y="1039"/>
                  </a:lnTo>
                  <a:lnTo>
                    <a:pt x="3" y="1063"/>
                  </a:lnTo>
                  <a:lnTo>
                    <a:pt x="8" y="1084"/>
                  </a:lnTo>
                  <a:lnTo>
                    <a:pt x="14" y="1105"/>
                  </a:lnTo>
                  <a:lnTo>
                    <a:pt x="21" y="1126"/>
                  </a:lnTo>
                  <a:lnTo>
                    <a:pt x="32" y="1145"/>
                  </a:lnTo>
                  <a:lnTo>
                    <a:pt x="42" y="1161"/>
                  </a:lnTo>
                  <a:lnTo>
                    <a:pt x="54" y="1178"/>
                  </a:lnTo>
                  <a:lnTo>
                    <a:pt x="66" y="1193"/>
                  </a:lnTo>
                  <a:lnTo>
                    <a:pt x="81" y="1206"/>
                  </a:lnTo>
                  <a:lnTo>
                    <a:pt x="96" y="1218"/>
                  </a:lnTo>
                  <a:lnTo>
                    <a:pt x="112" y="1227"/>
                  </a:lnTo>
                  <a:lnTo>
                    <a:pt x="129" y="1235"/>
                  </a:lnTo>
                  <a:lnTo>
                    <a:pt x="147" y="1241"/>
                  </a:lnTo>
                  <a:lnTo>
                    <a:pt x="165" y="1244"/>
                  </a:lnTo>
                  <a:lnTo>
                    <a:pt x="184" y="1245"/>
                  </a:lnTo>
                  <a:lnTo>
                    <a:pt x="184" y="1245"/>
                  </a:lnTo>
                  <a:lnTo>
                    <a:pt x="201" y="1245"/>
                  </a:lnTo>
                  <a:lnTo>
                    <a:pt x="216" y="1242"/>
                  </a:lnTo>
                  <a:lnTo>
                    <a:pt x="229" y="1238"/>
                  </a:lnTo>
                  <a:lnTo>
                    <a:pt x="242" y="1233"/>
                  </a:lnTo>
                  <a:lnTo>
                    <a:pt x="254" y="1227"/>
                  </a:lnTo>
                  <a:lnTo>
                    <a:pt x="265" y="1220"/>
                  </a:lnTo>
                  <a:lnTo>
                    <a:pt x="274" y="1212"/>
                  </a:lnTo>
                  <a:lnTo>
                    <a:pt x="283" y="1205"/>
                  </a:lnTo>
                  <a:lnTo>
                    <a:pt x="296" y="1190"/>
                  </a:lnTo>
                  <a:lnTo>
                    <a:pt x="305" y="1178"/>
                  </a:lnTo>
                  <a:lnTo>
                    <a:pt x="313" y="1164"/>
                  </a:lnTo>
                  <a:lnTo>
                    <a:pt x="313" y="1164"/>
                  </a:lnTo>
                  <a:lnTo>
                    <a:pt x="319" y="1155"/>
                  </a:lnTo>
                  <a:lnTo>
                    <a:pt x="325" y="1147"/>
                  </a:lnTo>
                  <a:lnTo>
                    <a:pt x="331" y="1139"/>
                  </a:lnTo>
                  <a:lnTo>
                    <a:pt x="338" y="1133"/>
                  </a:lnTo>
                  <a:lnTo>
                    <a:pt x="344" y="1129"/>
                  </a:lnTo>
                  <a:lnTo>
                    <a:pt x="352" y="1126"/>
                  </a:lnTo>
                  <a:lnTo>
                    <a:pt x="358" y="1124"/>
                  </a:lnTo>
                  <a:lnTo>
                    <a:pt x="365" y="1124"/>
                  </a:lnTo>
                  <a:lnTo>
                    <a:pt x="371" y="1126"/>
                  </a:lnTo>
                  <a:lnTo>
                    <a:pt x="377" y="1129"/>
                  </a:lnTo>
                  <a:lnTo>
                    <a:pt x="382" y="1133"/>
                  </a:lnTo>
                  <a:lnTo>
                    <a:pt x="386" y="1139"/>
                  </a:lnTo>
                  <a:lnTo>
                    <a:pt x="389" y="1147"/>
                  </a:lnTo>
                  <a:lnTo>
                    <a:pt x="392" y="1155"/>
                  </a:lnTo>
                  <a:lnTo>
                    <a:pt x="393" y="1166"/>
                  </a:lnTo>
                  <a:lnTo>
                    <a:pt x="395" y="1176"/>
                  </a:lnTo>
                  <a:lnTo>
                    <a:pt x="395" y="1979"/>
                  </a:lnTo>
                  <a:lnTo>
                    <a:pt x="1256" y="1976"/>
                  </a:lnTo>
                  <a:lnTo>
                    <a:pt x="1256" y="1976"/>
                  </a:lnTo>
                  <a:lnTo>
                    <a:pt x="1266" y="1978"/>
                  </a:lnTo>
                  <a:lnTo>
                    <a:pt x="1277" y="1979"/>
                  </a:lnTo>
                  <a:lnTo>
                    <a:pt x="1286" y="1982"/>
                  </a:lnTo>
                  <a:lnTo>
                    <a:pt x="1292" y="1985"/>
                  </a:lnTo>
                  <a:lnTo>
                    <a:pt x="1298" y="1990"/>
                  </a:lnTo>
                  <a:lnTo>
                    <a:pt x="1302" y="1996"/>
                  </a:lnTo>
                  <a:lnTo>
                    <a:pt x="1305" y="2000"/>
                  </a:lnTo>
                  <a:lnTo>
                    <a:pt x="1307" y="2006"/>
                  </a:lnTo>
                  <a:lnTo>
                    <a:pt x="1307" y="2014"/>
                  </a:lnTo>
                  <a:lnTo>
                    <a:pt x="1305" y="2020"/>
                  </a:lnTo>
                  <a:lnTo>
                    <a:pt x="1302" y="2027"/>
                  </a:lnTo>
                  <a:lnTo>
                    <a:pt x="1298" y="2033"/>
                  </a:lnTo>
                  <a:lnTo>
                    <a:pt x="1292" y="2040"/>
                  </a:lnTo>
                  <a:lnTo>
                    <a:pt x="1284" y="2046"/>
                  </a:lnTo>
                  <a:lnTo>
                    <a:pt x="1275" y="2052"/>
                  </a:lnTo>
                  <a:lnTo>
                    <a:pt x="1265" y="2057"/>
                  </a:lnTo>
                  <a:lnTo>
                    <a:pt x="1265" y="2057"/>
                  </a:lnTo>
                  <a:lnTo>
                    <a:pt x="1253" y="2064"/>
                  </a:lnTo>
                  <a:lnTo>
                    <a:pt x="1239" y="2075"/>
                  </a:lnTo>
                  <a:lnTo>
                    <a:pt x="1225" y="2088"/>
                  </a:lnTo>
                  <a:lnTo>
                    <a:pt x="1217" y="2097"/>
                  </a:lnTo>
                  <a:lnTo>
                    <a:pt x="1211" y="2106"/>
                  </a:lnTo>
                  <a:lnTo>
                    <a:pt x="1204" y="2117"/>
                  </a:lnTo>
                  <a:lnTo>
                    <a:pt x="1198" y="2129"/>
                  </a:lnTo>
                  <a:lnTo>
                    <a:pt x="1193" y="2141"/>
                  </a:lnTo>
                  <a:lnTo>
                    <a:pt x="1189" y="2156"/>
                  </a:lnTo>
                  <a:lnTo>
                    <a:pt x="1186" y="2171"/>
                  </a:lnTo>
                  <a:lnTo>
                    <a:pt x="1186" y="2187"/>
                  </a:lnTo>
                  <a:lnTo>
                    <a:pt x="1186" y="2187"/>
                  </a:lnTo>
                  <a:lnTo>
                    <a:pt x="1186" y="2206"/>
                  </a:lnTo>
                  <a:lnTo>
                    <a:pt x="1190" y="2224"/>
                  </a:lnTo>
                  <a:lnTo>
                    <a:pt x="1196" y="2242"/>
                  </a:lnTo>
                  <a:lnTo>
                    <a:pt x="1204" y="2259"/>
                  </a:lnTo>
                  <a:lnTo>
                    <a:pt x="1213" y="2275"/>
                  </a:lnTo>
                  <a:lnTo>
                    <a:pt x="1225" y="2290"/>
                  </a:lnTo>
                  <a:lnTo>
                    <a:pt x="1238" y="2304"/>
                  </a:lnTo>
                  <a:lnTo>
                    <a:pt x="1253" y="2317"/>
                  </a:lnTo>
                  <a:lnTo>
                    <a:pt x="1268" y="2329"/>
                  </a:lnTo>
                  <a:lnTo>
                    <a:pt x="1286" y="2339"/>
                  </a:lnTo>
                  <a:lnTo>
                    <a:pt x="1305" y="2348"/>
                  </a:lnTo>
                  <a:lnTo>
                    <a:pt x="1325" y="2357"/>
                  </a:lnTo>
                  <a:lnTo>
                    <a:pt x="1346" y="2363"/>
                  </a:lnTo>
                  <a:lnTo>
                    <a:pt x="1368" y="2368"/>
                  </a:lnTo>
                  <a:lnTo>
                    <a:pt x="1390" y="2371"/>
                  </a:lnTo>
                  <a:lnTo>
                    <a:pt x="1414" y="2371"/>
                  </a:lnTo>
                  <a:lnTo>
                    <a:pt x="1414" y="2371"/>
                  </a:lnTo>
                  <a:lnTo>
                    <a:pt x="1438" y="2371"/>
                  </a:lnTo>
                  <a:lnTo>
                    <a:pt x="1461" y="2368"/>
                  </a:lnTo>
                  <a:lnTo>
                    <a:pt x="1483" y="2363"/>
                  </a:lnTo>
                  <a:lnTo>
                    <a:pt x="1504" y="2357"/>
                  </a:lnTo>
                  <a:lnTo>
                    <a:pt x="1523" y="2348"/>
                  </a:lnTo>
                  <a:lnTo>
                    <a:pt x="1543" y="2339"/>
                  </a:lnTo>
                  <a:lnTo>
                    <a:pt x="1561" y="2329"/>
                  </a:lnTo>
                  <a:lnTo>
                    <a:pt x="1577" y="2317"/>
                  </a:lnTo>
                  <a:lnTo>
                    <a:pt x="1591" y="2304"/>
                  </a:lnTo>
                  <a:lnTo>
                    <a:pt x="1604" y="2290"/>
                  </a:lnTo>
                  <a:lnTo>
                    <a:pt x="1616" y="2275"/>
                  </a:lnTo>
                  <a:lnTo>
                    <a:pt x="1625" y="2259"/>
                  </a:lnTo>
                  <a:lnTo>
                    <a:pt x="1634" y="2242"/>
                  </a:lnTo>
                  <a:lnTo>
                    <a:pt x="1639" y="2224"/>
                  </a:lnTo>
                  <a:lnTo>
                    <a:pt x="1643" y="2206"/>
                  </a:lnTo>
                  <a:lnTo>
                    <a:pt x="1645" y="2187"/>
                  </a:lnTo>
                  <a:lnTo>
                    <a:pt x="1645" y="2187"/>
                  </a:lnTo>
                  <a:lnTo>
                    <a:pt x="1643" y="2171"/>
                  </a:lnTo>
                  <a:lnTo>
                    <a:pt x="1640" y="2156"/>
                  </a:lnTo>
                  <a:lnTo>
                    <a:pt x="1637" y="2141"/>
                  </a:lnTo>
                  <a:lnTo>
                    <a:pt x="1631" y="2129"/>
                  </a:lnTo>
                  <a:lnTo>
                    <a:pt x="1625" y="2117"/>
                  </a:lnTo>
                  <a:lnTo>
                    <a:pt x="1619" y="2106"/>
                  </a:lnTo>
                  <a:lnTo>
                    <a:pt x="1612" y="2097"/>
                  </a:lnTo>
                  <a:lnTo>
                    <a:pt x="1604" y="2088"/>
                  </a:lnTo>
                  <a:lnTo>
                    <a:pt x="1589" y="2075"/>
                  </a:lnTo>
                  <a:lnTo>
                    <a:pt x="1576" y="2064"/>
                  </a:lnTo>
                  <a:lnTo>
                    <a:pt x="1564" y="2057"/>
                  </a:lnTo>
                  <a:lnTo>
                    <a:pt x="1564" y="2057"/>
                  </a:lnTo>
                  <a:lnTo>
                    <a:pt x="1553" y="2052"/>
                  </a:lnTo>
                  <a:lnTo>
                    <a:pt x="1544" y="2046"/>
                  </a:lnTo>
                  <a:lnTo>
                    <a:pt x="1537" y="2039"/>
                  </a:lnTo>
                  <a:lnTo>
                    <a:pt x="1531" y="2033"/>
                  </a:lnTo>
                  <a:lnTo>
                    <a:pt x="1526" y="2026"/>
                  </a:lnTo>
                  <a:lnTo>
                    <a:pt x="1523" y="2020"/>
                  </a:lnTo>
                  <a:lnTo>
                    <a:pt x="1522" y="2012"/>
                  </a:lnTo>
                  <a:lnTo>
                    <a:pt x="1522" y="2006"/>
                  </a:lnTo>
                  <a:lnTo>
                    <a:pt x="1523" y="2000"/>
                  </a:lnTo>
                  <a:lnTo>
                    <a:pt x="1526" y="1994"/>
                  </a:lnTo>
                  <a:lnTo>
                    <a:pt x="1531" y="1990"/>
                  </a:lnTo>
                  <a:lnTo>
                    <a:pt x="1537" y="1985"/>
                  </a:lnTo>
                  <a:lnTo>
                    <a:pt x="1544" y="1981"/>
                  </a:lnTo>
                  <a:lnTo>
                    <a:pt x="1553" y="1978"/>
                  </a:lnTo>
                  <a:lnTo>
                    <a:pt x="1564" y="1976"/>
                  </a:lnTo>
                  <a:lnTo>
                    <a:pt x="1576" y="1976"/>
                  </a:lnTo>
                  <a:lnTo>
                    <a:pt x="2377" y="1976"/>
                  </a:lnTo>
                  <a:lnTo>
                    <a:pt x="2377" y="1138"/>
                  </a:lnTo>
                  <a:lnTo>
                    <a:pt x="2377" y="1138"/>
                  </a:lnTo>
                  <a:lnTo>
                    <a:pt x="2370" y="1130"/>
                  </a:lnTo>
                  <a:lnTo>
                    <a:pt x="2362" y="1126"/>
                  </a:lnTo>
                  <a:lnTo>
                    <a:pt x="2353" y="1124"/>
                  </a:lnTo>
                  <a:lnTo>
                    <a:pt x="2343" y="1127"/>
                  </a:lnTo>
                  <a:lnTo>
                    <a:pt x="2334" y="1132"/>
                  </a:lnTo>
                  <a:lnTo>
                    <a:pt x="2323" y="1139"/>
                  </a:lnTo>
                  <a:lnTo>
                    <a:pt x="2314" y="1151"/>
                  </a:lnTo>
                  <a:lnTo>
                    <a:pt x="2305" y="1166"/>
                  </a:lnTo>
                  <a:lnTo>
                    <a:pt x="2305" y="1166"/>
                  </a:lnTo>
                  <a:lnTo>
                    <a:pt x="2298" y="1178"/>
                  </a:lnTo>
                  <a:lnTo>
                    <a:pt x="2289" y="1191"/>
                  </a:lnTo>
                  <a:lnTo>
                    <a:pt x="2275" y="1206"/>
                  </a:lnTo>
                  <a:lnTo>
                    <a:pt x="2266" y="1214"/>
                  </a:lnTo>
                  <a:lnTo>
                    <a:pt x="2257" y="1220"/>
                  </a:lnTo>
                  <a:lnTo>
                    <a:pt x="2247" y="1227"/>
                  </a:lnTo>
                  <a:lnTo>
                    <a:pt x="2235" y="1233"/>
                  </a:lnTo>
                  <a:lnTo>
                    <a:pt x="2222" y="1239"/>
                  </a:lnTo>
                  <a:lnTo>
                    <a:pt x="2208" y="1242"/>
                  </a:lnTo>
                  <a:lnTo>
                    <a:pt x="2193" y="1245"/>
                  </a:lnTo>
                  <a:lnTo>
                    <a:pt x="2177" y="1245"/>
                  </a:lnTo>
                  <a:lnTo>
                    <a:pt x="2177" y="1245"/>
                  </a:lnTo>
                  <a:lnTo>
                    <a:pt x="2157" y="1245"/>
                  </a:lnTo>
                  <a:lnTo>
                    <a:pt x="2139" y="1241"/>
                  </a:lnTo>
                  <a:lnTo>
                    <a:pt x="2121" y="1236"/>
                  </a:lnTo>
                  <a:lnTo>
                    <a:pt x="2105" y="1227"/>
                  </a:lnTo>
                  <a:lnTo>
                    <a:pt x="2089" y="1218"/>
                  </a:lnTo>
                  <a:lnTo>
                    <a:pt x="2074" y="1206"/>
                  </a:lnTo>
                  <a:lnTo>
                    <a:pt x="2060" y="1193"/>
                  </a:lnTo>
                  <a:lnTo>
                    <a:pt x="2047" y="1179"/>
                  </a:lnTo>
                  <a:lnTo>
                    <a:pt x="2035" y="1163"/>
                  </a:lnTo>
                  <a:lnTo>
                    <a:pt x="2024" y="1145"/>
                  </a:lnTo>
                  <a:lnTo>
                    <a:pt x="2015" y="1126"/>
                  </a:lnTo>
                  <a:lnTo>
                    <a:pt x="2006" y="1106"/>
                  </a:lnTo>
                  <a:lnTo>
                    <a:pt x="2000" y="1085"/>
                  </a:lnTo>
                  <a:lnTo>
                    <a:pt x="1996" y="1063"/>
                  </a:lnTo>
                  <a:lnTo>
                    <a:pt x="1993" y="1040"/>
                  </a:lnTo>
                  <a:lnTo>
                    <a:pt x="1993" y="1016"/>
                  </a:lnTo>
                  <a:lnTo>
                    <a:pt x="1993" y="1016"/>
                  </a:lnTo>
                  <a:lnTo>
                    <a:pt x="1993" y="993"/>
                  </a:lnTo>
                  <a:lnTo>
                    <a:pt x="1996" y="970"/>
                  </a:lnTo>
                  <a:lnTo>
                    <a:pt x="2000" y="948"/>
                  </a:lnTo>
                  <a:lnTo>
                    <a:pt x="2006" y="927"/>
                  </a:lnTo>
                  <a:lnTo>
                    <a:pt x="2015" y="907"/>
                  </a:lnTo>
                  <a:lnTo>
                    <a:pt x="2024" y="888"/>
                  </a:lnTo>
                  <a:lnTo>
                    <a:pt x="2035" y="870"/>
                  </a:lnTo>
                  <a:lnTo>
                    <a:pt x="2047" y="855"/>
                  </a:lnTo>
                  <a:lnTo>
                    <a:pt x="2060" y="840"/>
                  </a:lnTo>
                  <a:lnTo>
                    <a:pt x="2074" y="827"/>
                  </a:lnTo>
                  <a:lnTo>
                    <a:pt x="2089" y="815"/>
                  </a:lnTo>
                  <a:lnTo>
                    <a:pt x="2105" y="806"/>
                  </a:lnTo>
                  <a:lnTo>
                    <a:pt x="2121" y="797"/>
                  </a:lnTo>
                  <a:lnTo>
                    <a:pt x="2139" y="792"/>
                  </a:lnTo>
                  <a:lnTo>
                    <a:pt x="2157" y="788"/>
                  </a:lnTo>
                  <a:lnTo>
                    <a:pt x="2177" y="788"/>
                  </a:lnTo>
                  <a:lnTo>
                    <a:pt x="2177" y="788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bIns="359889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E682951-BCD6-C95F-73D0-102637BD6113}"/>
                </a:ext>
              </a:extLst>
            </p:cNvPr>
            <p:cNvSpPr txBox="1"/>
            <p:nvPr/>
          </p:nvSpPr>
          <p:spPr>
            <a:xfrm>
              <a:off x="5186172" y="1085487"/>
              <a:ext cx="1754090" cy="1107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Employer 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Choice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648329D-1DB7-FBF8-BF7D-8DFEAC2AFA2B}"/>
              </a:ext>
            </a:extLst>
          </p:cNvPr>
          <p:cNvGrpSpPr/>
          <p:nvPr/>
        </p:nvGrpSpPr>
        <p:grpSpPr>
          <a:xfrm>
            <a:off x="6742376" y="922353"/>
            <a:ext cx="2592718" cy="2140898"/>
            <a:chOff x="6742574" y="781427"/>
            <a:chExt cx="2593519" cy="2141558"/>
          </a:xfrm>
        </p:grpSpPr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5B7F52C4-89AB-212B-80FB-39F8A117E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574" y="781427"/>
              <a:ext cx="2593519" cy="2141558"/>
            </a:xfrm>
            <a:custGeom>
              <a:avLst/>
              <a:gdLst>
                <a:gd name="T0" fmla="*/ 2222 w 2377"/>
                <a:gd name="T1" fmla="*/ 795 h 2371"/>
                <a:gd name="T2" fmla="*/ 2275 w 2377"/>
                <a:gd name="T3" fmla="*/ 827 h 2371"/>
                <a:gd name="T4" fmla="*/ 2314 w 2377"/>
                <a:gd name="T5" fmla="*/ 882 h 2371"/>
                <a:gd name="T6" fmla="*/ 2362 w 2377"/>
                <a:gd name="T7" fmla="*/ 907 h 2371"/>
                <a:gd name="T8" fmla="*/ 395 w 2377"/>
                <a:gd name="T9" fmla="*/ 855 h 2371"/>
                <a:gd name="T10" fmla="*/ 386 w 2377"/>
                <a:gd name="T11" fmla="*/ 892 h 2371"/>
                <a:gd name="T12" fmla="*/ 358 w 2377"/>
                <a:gd name="T13" fmla="*/ 907 h 2371"/>
                <a:gd name="T14" fmla="*/ 325 w 2377"/>
                <a:gd name="T15" fmla="*/ 886 h 2371"/>
                <a:gd name="T16" fmla="*/ 296 w 2377"/>
                <a:gd name="T17" fmla="*/ 842 h 2371"/>
                <a:gd name="T18" fmla="*/ 242 w 2377"/>
                <a:gd name="T19" fmla="*/ 800 h 2371"/>
                <a:gd name="T20" fmla="*/ 184 w 2377"/>
                <a:gd name="T21" fmla="*/ 786 h 2371"/>
                <a:gd name="T22" fmla="*/ 96 w 2377"/>
                <a:gd name="T23" fmla="*/ 815 h 2371"/>
                <a:gd name="T24" fmla="*/ 32 w 2377"/>
                <a:gd name="T25" fmla="*/ 888 h 2371"/>
                <a:gd name="T26" fmla="*/ 0 w 2377"/>
                <a:gd name="T27" fmla="*/ 993 h 2371"/>
                <a:gd name="T28" fmla="*/ 8 w 2377"/>
                <a:gd name="T29" fmla="*/ 1084 h 2371"/>
                <a:gd name="T30" fmla="*/ 54 w 2377"/>
                <a:gd name="T31" fmla="*/ 1178 h 2371"/>
                <a:gd name="T32" fmla="*/ 129 w 2377"/>
                <a:gd name="T33" fmla="*/ 1235 h 2371"/>
                <a:gd name="T34" fmla="*/ 201 w 2377"/>
                <a:gd name="T35" fmla="*/ 1245 h 2371"/>
                <a:gd name="T36" fmla="*/ 265 w 2377"/>
                <a:gd name="T37" fmla="*/ 1220 h 2371"/>
                <a:gd name="T38" fmla="*/ 313 w 2377"/>
                <a:gd name="T39" fmla="*/ 1164 h 2371"/>
                <a:gd name="T40" fmla="*/ 338 w 2377"/>
                <a:gd name="T41" fmla="*/ 1133 h 2371"/>
                <a:gd name="T42" fmla="*/ 371 w 2377"/>
                <a:gd name="T43" fmla="*/ 1126 h 2371"/>
                <a:gd name="T44" fmla="*/ 392 w 2377"/>
                <a:gd name="T45" fmla="*/ 1155 h 2371"/>
                <a:gd name="T46" fmla="*/ 1256 w 2377"/>
                <a:gd name="T47" fmla="*/ 1976 h 2371"/>
                <a:gd name="T48" fmla="*/ 1298 w 2377"/>
                <a:gd name="T49" fmla="*/ 1990 h 2371"/>
                <a:gd name="T50" fmla="*/ 1305 w 2377"/>
                <a:gd name="T51" fmla="*/ 2020 h 2371"/>
                <a:gd name="T52" fmla="*/ 1275 w 2377"/>
                <a:gd name="T53" fmla="*/ 2052 h 2371"/>
                <a:gd name="T54" fmla="*/ 1225 w 2377"/>
                <a:gd name="T55" fmla="*/ 2088 h 2371"/>
                <a:gd name="T56" fmla="*/ 1193 w 2377"/>
                <a:gd name="T57" fmla="*/ 2141 h 2371"/>
                <a:gd name="T58" fmla="*/ 1186 w 2377"/>
                <a:gd name="T59" fmla="*/ 2206 h 2371"/>
                <a:gd name="T60" fmla="*/ 1225 w 2377"/>
                <a:gd name="T61" fmla="*/ 2290 h 2371"/>
                <a:gd name="T62" fmla="*/ 1305 w 2377"/>
                <a:gd name="T63" fmla="*/ 2348 h 2371"/>
                <a:gd name="T64" fmla="*/ 1414 w 2377"/>
                <a:gd name="T65" fmla="*/ 2371 h 2371"/>
                <a:gd name="T66" fmla="*/ 1504 w 2377"/>
                <a:gd name="T67" fmla="*/ 2357 h 2371"/>
                <a:gd name="T68" fmla="*/ 1591 w 2377"/>
                <a:gd name="T69" fmla="*/ 2304 h 2371"/>
                <a:gd name="T70" fmla="*/ 1639 w 2377"/>
                <a:gd name="T71" fmla="*/ 2224 h 2371"/>
                <a:gd name="T72" fmla="*/ 1640 w 2377"/>
                <a:gd name="T73" fmla="*/ 2156 h 2371"/>
                <a:gd name="T74" fmla="*/ 1612 w 2377"/>
                <a:gd name="T75" fmla="*/ 2097 h 2371"/>
                <a:gd name="T76" fmla="*/ 1564 w 2377"/>
                <a:gd name="T77" fmla="*/ 2057 h 2371"/>
                <a:gd name="T78" fmla="*/ 1526 w 2377"/>
                <a:gd name="T79" fmla="*/ 2026 h 2371"/>
                <a:gd name="T80" fmla="*/ 1526 w 2377"/>
                <a:gd name="T81" fmla="*/ 1994 h 2371"/>
                <a:gd name="T82" fmla="*/ 1564 w 2377"/>
                <a:gd name="T83" fmla="*/ 1976 h 2371"/>
                <a:gd name="T84" fmla="*/ 2370 w 2377"/>
                <a:gd name="T85" fmla="*/ 1130 h 2371"/>
                <a:gd name="T86" fmla="*/ 2323 w 2377"/>
                <a:gd name="T87" fmla="*/ 1139 h 2371"/>
                <a:gd name="T88" fmla="*/ 2289 w 2377"/>
                <a:gd name="T89" fmla="*/ 1191 h 2371"/>
                <a:gd name="T90" fmla="*/ 2235 w 2377"/>
                <a:gd name="T91" fmla="*/ 1233 h 2371"/>
                <a:gd name="T92" fmla="*/ 2177 w 2377"/>
                <a:gd name="T93" fmla="*/ 1245 h 2371"/>
                <a:gd name="T94" fmla="*/ 2089 w 2377"/>
                <a:gd name="T95" fmla="*/ 1218 h 2371"/>
                <a:gd name="T96" fmla="*/ 2024 w 2377"/>
                <a:gd name="T97" fmla="*/ 1145 h 2371"/>
                <a:gd name="T98" fmla="*/ 1993 w 2377"/>
                <a:gd name="T99" fmla="*/ 1040 h 2371"/>
                <a:gd name="T100" fmla="*/ 2000 w 2377"/>
                <a:gd name="T101" fmla="*/ 948 h 2371"/>
                <a:gd name="T102" fmla="*/ 2047 w 2377"/>
                <a:gd name="T103" fmla="*/ 855 h 2371"/>
                <a:gd name="T104" fmla="*/ 2121 w 2377"/>
                <a:gd name="T105" fmla="*/ 797 h 2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77" h="2371">
                  <a:moveTo>
                    <a:pt x="2177" y="788"/>
                  </a:moveTo>
                  <a:lnTo>
                    <a:pt x="2177" y="788"/>
                  </a:lnTo>
                  <a:lnTo>
                    <a:pt x="2193" y="788"/>
                  </a:lnTo>
                  <a:lnTo>
                    <a:pt x="2208" y="791"/>
                  </a:lnTo>
                  <a:lnTo>
                    <a:pt x="2222" y="795"/>
                  </a:lnTo>
                  <a:lnTo>
                    <a:pt x="2235" y="800"/>
                  </a:lnTo>
                  <a:lnTo>
                    <a:pt x="2247" y="806"/>
                  </a:lnTo>
                  <a:lnTo>
                    <a:pt x="2257" y="813"/>
                  </a:lnTo>
                  <a:lnTo>
                    <a:pt x="2266" y="819"/>
                  </a:lnTo>
                  <a:lnTo>
                    <a:pt x="2275" y="827"/>
                  </a:lnTo>
                  <a:lnTo>
                    <a:pt x="2289" y="842"/>
                  </a:lnTo>
                  <a:lnTo>
                    <a:pt x="2298" y="855"/>
                  </a:lnTo>
                  <a:lnTo>
                    <a:pt x="2305" y="867"/>
                  </a:lnTo>
                  <a:lnTo>
                    <a:pt x="2305" y="867"/>
                  </a:lnTo>
                  <a:lnTo>
                    <a:pt x="2314" y="882"/>
                  </a:lnTo>
                  <a:lnTo>
                    <a:pt x="2323" y="894"/>
                  </a:lnTo>
                  <a:lnTo>
                    <a:pt x="2334" y="901"/>
                  </a:lnTo>
                  <a:lnTo>
                    <a:pt x="2343" y="907"/>
                  </a:lnTo>
                  <a:lnTo>
                    <a:pt x="2353" y="909"/>
                  </a:lnTo>
                  <a:lnTo>
                    <a:pt x="2362" y="907"/>
                  </a:lnTo>
                  <a:lnTo>
                    <a:pt x="2370" y="903"/>
                  </a:lnTo>
                  <a:lnTo>
                    <a:pt x="2377" y="895"/>
                  </a:lnTo>
                  <a:lnTo>
                    <a:pt x="2377" y="0"/>
                  </a:lnTo>
                  <a:lnTo>
                    <a:pt x="395" y="0"/>
                  </a:lnTo>
                  <a:lnTo>
                    <a:pt x="395" y="855"/>
                  </a:lnTo>
                  <a:lnTo>
                    <a:pt x="395" y="855"/>
                  </a:lnTo>
                  <a:lnTo>
                    <a:pt x="393" y="867"/>
                  </a:lnTo>
                  <a:lnTo>
                    <a:pt x="392" y="877"/>
                  </a:lnTo>
                  <a:lnTo>
                    <a:pt x="389" y="886"/>
                  </a:lnTo>
                  <a:lnTo>
                    <a:pt x="386" y="892"/>
                  </a:lnTo>
                  <a:lnTo>
                    <a:pt x="382" y="898"/>
                  </a:lnTo>
                  <a:lnTo>
                    <a:pt x="377" y="903"/>
                  </a:lnTo>
                  <a:lnTo>
                    <a:pt x="371" y="906"/>
                  </a:lnTo>
                  <a:lnTo>
                    <a:pt x="365" y="907"/>
                  </a:lnTo>
                  <a:lnTo>
                    <a:pt x="358" y="907"/>
                  </a:lnTo>
                  <a:lnTo>
                    <a:pt x="352" y="907"/>
                  </a:lnTo>
                  <a:lnTo>
                    <a:pt x="344" y="904"/>
                  </a:lnTo>
                  <a:lnTo>
                    <a:pt x="338" y="900"/>
                  </a:lnTo>
                  <a:lnTo>
                    <a:pt x="331" y="894"/>
                  </a:lnTo>
                  <a:lnTo>
                    <a:pt x="325" y="886"/>
                  </a:lnTo>
                  <a:lnTo>
                    <a:pt x="319" y="877"/>
                  </a:lnTo>
                  <a:lnTo>
                    <a:pt x="313" y="867"/>
                  </a:lnTo>
                  <a:lnTo>
                    <a:pt x="313" y="867"/>
                  </a:lnTo>
                  <a:lnTo>
                    <a:pt x="305" y="855"/>
                  </a:lnTo>
                  <a:lnTo>
                    <a:pt x="296" y="842"/>
                  </a:lnTo>
                  <a:lnTo>
                    <a:pt x="283" y="827"/>
                  </a:lnTo>
                  <a:lnTo>
                    <a:pt x="274" y="819"/>
                  </a:lnTo>
                  <a:lnTo>
                    <a:pt x="265" y="812"/>
                  </a:lnTo>
                  <a:lnTo>
                    <a:pt x="254" y="806"/>
                  </a:lnTo>
                  <a:lnTo>
                    <a:pt x="242" y="800"/>
                  </a:lnTo>
                  <a:lnTo>
                    <a:pt x="229" y="794"/>
                  </a:lnTo>
                  <a:lnTo>
                    <a:pt x="216" y="791"/>
                  </a:lnTo>
                  <a:lnTo>
                    <a:pt x="201" y="788"/>
                  </a:lnTo>
                  <a:lnTo>
                    <a:pt x="184" y="786"/>
                  </a:lnTo>
                  <a:lnTo>
                    <a:pt x="184" y="786"/>
                  </a:lnTo>
                  <a:lnTo>
                    <a:pt x="165" y="788"/>
                  </a:lnTo>
                  <a:lnTo>
                    <a:pt x="147" y="791"/>
                  </a:lnTo>
                  <a:lnTo>
                    <a:pt x="129" y="797"/>
                  </a:lnTo>
                  <a:lnTo>
                    <a:pt x="112" y="804"/>
                  </a:lnTo>
                  <a:lnTo>
                    <a:pt x="96" y="815"/>
                  </a:lnTo>
                  <a:lnTo>
                    <a:pt x="81" y="825"/>
                  </a:lnTo>
                  <a:lnTo>
                    <a:pt x="66" y="839"/>
                  </a:lnTo>
                  <a:lnTo>
                    <a:pt x="54" y="854"/>
                  </a:lnTo>
                  <a:lnTo>
                    <a:pt x="42" y="870"/>
                  </a:lnTo>
                  <a:lnTo>
                    <a:pt x="32" y="888"/>
                  </a:lnTo>
                  <a:lnTo>
                    <a:pt x="21" y="907"/>
                  </a:lnTo>
                  <a:lnTo>
                    <a:pt x="14" y="927"/>
                  </a:lnTo>
                  <a:lnTo>
                    <a:pt x="8" y="948"/>
                  </a:lnTo>
                  <a:lnTo>
                    <a:pt x="3" y="970"/>
                  </a:lnTo>
                  <a:lnTo>
                    <a:pt x="0" y="993"/>
                  </a:lnTo>
                  <a:lnTo>
                    <a:pt x="0" y="1016"/>
                  </a:lnTo>
                  <a:lnTo>
                    <a:pt x="0" y="1016"/>
                  </a:lnTo>
                  <a:lnTo>
                    <a:pt x="0" y="1039"/>
                  </a:lnTo>
                  <a:lnTo>
                    <a:pt x="3" y="1063"/>
                  </a:lnTo>
                  <a:lnTo>
                    <a:pt x="8" y="1084"/>
                  </a:lnTo>
                  <a:lnTo>
                    <a:pt x="14" y="1105"/>
                  </a:lnTo>
                  <a:lnTo>
                    <a:pt x="21" y="1126"/>
                  </a:lnTo>
                  <a:lnTo>
                    <a:pt x="32" y="1145"/>
                  </a:lnTo>
                  <a:lnTo>
                    <a:pt x="42" y="1161"/>
                  </a:lnTo>
                  <a:lnTo>
                    <a:pt x="54" y="1178"/>
                  </a:lnTo>
                  <a:lnTo>
                    <a:pt x="66" y="1193"/>
                  </a:lnTo>
                  <a:lnTo>
                    <a:pt x="81" y="1206"/>
                  </a:lnTo>
                  <a:lnTo>
                    <a:pt x="96" y="1218"/>
                  </a:lnTo>
                  <a:lnTo>
                    <a:pt x="112" y="1227"/>
                  </a:lnTo>
                  <a:lnTo>
                    <a:pt x="129" y="1235"/>
                  </a:lnTo>
                  <a:lnTo>
                    <a:pt x="147" y="1241"/>
                  </a:lnTo>
                  <a:lnTo>
                    <a:pt x="165" y="1244"/>
                  </a:lnTo>
                  <a:lnTo>
                    <a:pt x="184" y="1245"/>
                  </a:lnTo>
                  <a:lnTo>
                    <a:pt x="184" y="1245"/>
                  </a:lnTo>
                  <a:lnTo>
                    <a:pt x="201" y="1245"/>
                  </a:lnTo>
                  <a:lnTo>
                    <a:pt x="216" y="1242"/>
                  </a:lnTo>
                  <a:lnTo>
                    <a:pt x="229" y="1238"/>
                  </a:lnTo>
                  <a:lnTo>
                    <a:pt x="242" y="1233"/>
                  </a:lnTo>
                  <a:lnTo>
                    <a:pt x="254" y="1227"/>
                  </a:lnTo>
                  <a:lnTo>
                    <a:pt x="265" y="1220"/>
                  </a:lnTo>
                  <a:lnTo>
                    <a:pt x="274" y="1212"/>
                  </a:lnTo>
                  <a:lnTo>
                    <a:pt x="283" y="1205"/>
                  </a:lnTo>
                  <a:lnTo>
                    <a:pt x="296" y="1190"/>
                  </a:lnTo>
                  <a:lnTo>
                    <a:pt x="305" y="1178"/>
                  </a:lnTo>
                  <a:lnTo>
                    <a:pt x="313" y="1164"/>
                  </a:lnTo>
                  <a:lnTo>
                    <a:pt x="313" y="1164"/>
                  </a:lnTo>
                  <a:lnTo>
                    <a:pt x="319" y="1155"/>
                  </a:lnTo>
                  <a:lnTo>
                    <a:pt x="325" y="1147"/>
                  </a:lnTo>
                  <a:lnTo>
                    <a:pt x="331" y="1139"/>
                  </a:lnTo>
                  <a:lnTo>
                    <a:pt x="338" y="1133"/>
                  </a:lnTo>
                  <a:lnTo>
                    <a:pt x="344" y="1129"/>
                  </a:lnTo>
                  <a:lnTo>
                    <a:pt x="352" y="1126"/>
                  </a:lnTo>
                  <a:lnTo>
                    <a:pt x="358" y="1124"/>
                  </a:lnTo>
                  <a:lnTo>
                    <a:pt x="365" y="1124"/>
                  </a:lnTo>
                  <a:lnTo>
                    <a:pt x="371" y="1126"/>
                  </a:lnTo>
                  <a:lnTo>
                    <a:pt x="377" y="1129"/>
                  </a:lnTo>
                  <a:lnTo>
                    <a:pt x="382" y="1133"/>
                  </a:lnTo>
                  <a:lnTo>
                    <a:pt x="386" y="1139"/>
                  </a:lnTo>
                  <a:lnTo>
                    <a:pt x="389" y="1147"/>
                  </a:lnTo>
                  <a:lnTo>
                    <a:pt x="392" y="1155"/>
                  </a:lnTo>
                  <a:lnTo>
                    <a:pt x="393" y="1166"/>
                  </a:lnTo>
                  <a:lnTo>
                    <a:pt x="395" y="1176"/>
                  </a:lnTo>
                  <a:lnTo>
                    <a:pt x="395" y="1979"/>
                  </a:lnTo>
                  <a:lnTo>
                    <a:pt x="1256" y="1976"/>
                  </a:lnTo>
                  <a:lnTo>
                    <a:pt x="1256" y="1976"/>
                  </a:lnTo>
                  <a:lnTo>
                    <a:pt x="1266" y="1978"/>
                  </a:lnTo>
                  <a:lnTo>
                    <a:pt x="1277" y="1979"/>
                  </a:lnTo>
                  <a:lnTo>
                    <a:pt x="1286" y="1982"/>
                  </a:lnTo>
                  <a:lnTo>
                    <a:pt x="1292" y="1985"/>
                  </a:lnTo>
                  <a:lnTo>
                    <a:pt x="1298" y="1990"/>
                  </a:lnTo>
                  <a:lnTo>
                    <a:pt x="1302" y="1996"/>
                  </a:lnTo>
                  <a:lnTo>
                    <a:pt x="1305" y="2000"/>
                  </a:lnTo>
                  <a:lnTo>
                    <a:pt x="1307" y="2006"/>
                  </a:lnTo>
                  <a:lnTo>
                    <a:pt x="1307" y="2014"/>
                  </a:lnTo>
                  <a:lnTo>
                    <a:pt x="1305" y="2020"/>
                  </a:lnTo>
                  <a:lnTo>
                    <a:pt x="1302" y="2027"/>
                  </a:lnTo>
                  <a:lnTo>
                    <a:pt x="1298" y="2033"/>
                  </a:lnTo>
                  <a:lnTo>
                    <a:pt x="1292" y="2040"/>
                  </a:lnTo>
                  <a:lnTo>
                    <a:pt x="1284" y="2046"/>
                  </a:lnTo>
                  <a:lnTo>
                    <a:pt x="1275" y="2052"/>
                  </a:lnTo>
                  <a:lnTo>
                    <a:pt x="1265" y="2057"/>
                  </a:lnTo>
                  <a:lnTo>
                    <a:pt x="1265" y="2057"/>
                  </a:lnTo>
                  <a:lnTo>
                    <a:pt x="1253" y="2064"/>
                  </a:lnTo>
                  <a:lnTo>
                    <a:pt x="1239" y="2075"/>
                  </a:lnTo>
                  <a:lnTo>
                    <a:pt x="1225" y="2088"/>
                  </a:lnTo>
                  <a:lnTo>
                    <a:pt x="1217" y="2097"/>
                  </a:lnTo>
                  <a:lnTo>
                    <a:pt x="1211" y="2106"/>
                  </a:lnTo>
                  <a:lnTo>
                    <a:pt x="1204" y="2117"/>
                  </a:lnTo>
                  <a:lnTo>
                    <a:pt x="1198" y="2129"/>
                  </a:lnTo>
                  <a:lnTo>
                    <a:pt x="1193" y="2141"/>
                  </a:lnTo>
                  <a:lnTo>
                    <a:pt x="1189" y="2156"/>
                  </a:lnTo>
                  <a:lnTo>
                    <a:pt x="1186" y="2171"/>
                  </a:lnTo>
                  <a:lnTo>
                    <a:pt x="1186" y="2187"/>
                  </a:lnTo>
                  <a:lnTo>
                    <a:pt x="1186" y="2187"/>
                  </a:lnTo>
                  <a:lnTo>
                    <a:pt x="1186" y="2206"/>
                  </a:lnTo>
                  <a:lnTo>
                    <a:pt x="1190" y="2224"/>
                  </a:lnTo>
                  <a:lnTo>
                    <a:pt x="1196" y="2242"/>
                  </a:lnTo>
                  <a:lnTo>
                    <a:pt x="1204" y="2259"/>
                  </a:lnTo>
                  <a:lnTo>
                    <a:pt x="1213" y="2275"/>
                  </a:lnTo>
                  <a:lnTo>
                    <a:pt x="1225" y="2290"/>
                  </a:lnTo>
                  <a:lnTo>
                    <a:pt x="1238" y="2304"/>
                  </a:lnTo>
                  <a:lnTo>
                    <a:pt x="1253" y="2317"/>
                  </a:lnTo>
                  <a:lnTo>
                    <a:pt x="1268" y="2329"/>
                  </a:lnTo>
                  <a:lnTo>
                    <a:pt x="1286" y="2339"/>
                  </a:lnTo>
                  <a:lnTo>
                    <a:pt x="1305" y="2348"/>
                  </a:lnTo>
                  <a:lnTo>
                    <a:pt x="1325" y="2357"/>
                  </a:lnTo>
                  <a:lnTo>
                    <a:pt x="1346" y="2363"/>
                  </a:lnTo>
                  <a:lnTo>
                    <a:pt x="1368" y="2368"/>
                  </a:lnTo>
                  <a:lnTo>
                    <a:pt x="1390" y="2371"/>
                  </a:lnTo>
                  <a:lnTo>
                    <a:pt x="1414" y="2371"/>
                  </a:lnTo>
                  <a:lnTo>
                    <a:pt x="1414" y="2371"/>
                  </a:lnTo>
                  <a:lnTo>
                    <a:pt x="1438" y="2371"/>
                  </a:lnTo>
                  <a:lnTo>
                    <a:pt x="1461" y="2368"/>
                  </a:lnTo>
                  <a:lnTo>
                    <a:pt x="1483" y="2363"/>
                  </a:lnTo>
                  <a:lnTo>
                    <a:pt x="1504" y="2357"/>
                  </a:lnTo>
                  <a:lnTo>
                    <a:pt x="1523" y="2348"/>
                  </a:lnTo>
                  <a:lnTo>
                    <a:pt x="1543" y="2339"/>
                  </a:lnTo>
                  <a:lnTo>
                    <a:pt x="1561" y="2329"/>
                  </a:lnTo>
                  <a:lnTo>
                    <a:pt x="1577" y="2317"/>
                  </a:lnTo>
                  <a:lnTo>
                    <a:pt x="1591" y="2304"/>
                  </a:lnTo>
                  <a:lnTo>
                    <a:pt x="1604" y="2290"/>
                  </a:lnTo>
                  <a:lnTo>
                    <a:pt x="1616" y="2275"/>
                  </a:lnTo>
                  <a:lnTo>
                    <a:pt x="1625" y="2259"/>
                  </a:lnTo>
                  <a:lnTo>
                    <a:pt x="1634" y="2242"/>
                  </a:lnTo>
                  <a:lnTo>
                    <a:pt x="1639" y="2224"/>
                  </a:lnTo>
                  <a:lnTo>
                    <a:pt x="1643" y="2206"/>
                  </a:lnTo>
                  <a:lnTo>
                    <a:pt x="1645" y="2187"/>
                  </a:lnTo>
                  <a:lnTo>
                    <a:pt x="1645" y="2187"/>
                  </a:lnTo>
                  <a:lnTo>
                    <a:pt x="1643" y="2171"/>
                  </a:lnTo>
                  <a:lnTo>
                    <a:pt x="1640" y="2156"/>
                  </a:lnTo>
                  <a:lnTo>
                    <a:pt x="1637" y="2141"/>
                  </a:lnTo>
                  <a:lnTo>
                    <a:pt x="1631" y="2129"/>
                  </a:lnTo>
                  <a:lnTo>
                    <a:pt x="1625" y="2117"/>
                  </a:lnTo>
                  <a:lnTo>
                    <a:pt x="1619" y="2106"/>
                  </a:lnTo>
                  <a:lnTo>
                    <a:pt x="1612" y="2097"/>
                  </a:lnTo>
                  <a:lnTo>
                    <a:pt x="1604" y="2088"/>
                  </a:lnTo>
                  <a:lnTo>
                    <a:pt x="1589" y="2075"/>
                  </a:lnTo>
                  <a:lnTo>
                    <a:pt x="1576" y="2064"/>
                  </a:lnTo>
                  <a:lnTo>
                    <a:pt x="1564" y="2057"/>
                  </a:lnTo>
                  <a:lnTo>
                    <a:pt x="1564" y="2057"/>
                  </a:lnTo>
                  <a:lnTo>
                    <a:pt x="1553" y="2052"/>
                  </a:lnTo>
                  <a:lnTo>
                    <a:pt x="1544" y="2046"/>
                  </a:lnTo>
                  <a:lnTo>
                    <a:pt x="1537" y="2039"/>
                  </a:lnTo>
                  <a:lnTo>
                    <a:pt x="1531" y="2033"/>
                  </a:lnTo>
                  <a:lnTo>
                    <a:pt x="1526" y="2026"/>
                  </a:lnTo>
                  <a:lnTo>
                    <a:pt x="1523" y="2020"/>
                  </a:lnTo>
                  <a:lnTo>
                    <a:pt x="1522" y="2012"/>
                  </a:lnTo>
                  <a:lnTo>
                    <a:pt x="1522" y="2006"/>
                  </a:lnTo>
                  <a:lnTo>
                    <a:pt x="1523" y="2000"/>
                  </a:lnTo>
                  <a:lnTo>
                    <a:pt x="1526" y="1994"/>
                  </a:lnTo>
                  <a:lnTo>
                    <a:pt x="1531" y="1990"/>
                  </a:lnTo>
                  <a:lnTo>
                    <a:pt x="1537" y="1985"/>
                  </a:lnTo>
                  <a:lnTo>
                    <a:pt x="1544" y="1981"/>
                  </a:lnTo>
                  <a:lnTo>
                    <a:pt x="1553" y="1978"/>
                  </a:lnTo>
                  <a:lnTo>
                    <a:pt x="1564" y="1976"/>
                  </a:lnTo>
                  <a:lnTo>
                    <a:pt x="1576" y="1976"/>
                  </a:lnTo>
                  <a:lnTo>
                    <a:pt x="2377" y="1976"/>
                  </a:lnTo>
                  <a:lnTo>
                    <a:pt x="2377" y="1138"/>
                  </a:lnTo>
                  <a:lnTo>
                    <a:pt x="2377" y="1138"/>
                  </a:lnTo>
                  <a:lnTo>
                    <a:pt x="2370" y="1130"/>
                  </a:lnTo>
                  <a:lnTo>
                    <a:pt x="2362" y="1126"/>
                  </a:lnTo>
                  <a:lnTo>
                    <a:pt x="2353" y="1124"/>
                  </a:lnTo>
                  <a:lnTo>
                    <a:pt x="2343" y="1127"/>
                  </a:lnTo>
                  <a:lnTo>
                    <a:pt x="2334" y="1132"/>
                  </a:lnTo>
                  <a:lnTo>
                    <a:pt x="2323" y="1139"/>
                  </a:lnTo>
                  <a:lnTo>
                    <a:pt x="2314" y="1151"/>
                  </a:lnTo>
                  <a:lnTo>
                    <a:pt x="2305" y="1166"/>
                  </a:lnTo>
                  <a:lnTo>
                    <a:pt x="2305" y="1166"/>
                  </a:lnTo>
                  <a:lnTo>
                    <a:pt x="2298" y="1178"/>
                  </a:lnTo>
                  <a:lnTo>
                    <a:pt x="2289" y="1191"/>
                  </a:lnTo>
                  <a:lnTo>
                    <a:pt x="2275" y="1206"/>
                  </a:lnTo>
                  <a:lnTo>
                    <a:pt x="2266" y="1214"/>
                  </a:lnTo>
                  <a:lnTo>
                    <a:pt x="2257" y="1220"/>
                  </a:lnTo>
                  <a:lnTo>
                    <a:pt x="2247" y="1227"/>
                  </a:lnTo>
                  <a:lnTo>
                    <a:pt x="2235" y="1233"/>
                  </a:lnTo>
                  <a:lnTo>
                    <a:pt x="2222" y="1239"/>
                  </a:lnTo>
                  <a:lnTo>
                    <a:pt x="2208" y="1242"/>
                  </a:lnTo>
                  <a:lnTo>
                    <a:pt x="2193" y="1245"/>
                  </a:lnTo>
                  <a:lnTo>
                    <a:pt x="2177" y="1245"/>
                  </a:lnTo>
                  <a:lnTo>
                    <a:pt x="2177" y="1245"/>
                  </a:lnTo>
                  <a:lnTo>
                    <a:pt x="2157" y="1245"/>
                  </a:lnTo>
                  <a:lnTo>
                    <a:pt x="2139" y="1241"/>
                  </a:lnTo>
                  <a:lnTo>
                    <a:pt x="2121" y="1236"/>
                  </a:lnTo>
                  <a:lnTo>
                    <a:pt x="2105" y="1227"/>
                  </a:lnTo>
                  <a:lnTo>
                    <a:pt x="2089" y="1218"/>
                  </a:lnTo>
                  <a:lnTo>
                    <a:pt x="2074" y="1206"/>
                  </a:lnTo>
                  <a:lnTo>
                    <a:pt x="2060" y="1193"/>
                  </a:lnTo>
                  <a:lnTo>
                    <a:pt x="2047" y="1179"/>
                  </a:lnTo>
                  <a:lnTo>
                    <a:pt x="2035" y="1163"/>
                  </a:lnTo>
                  <a:lnTo>
                    <a:pt x="2024" y="1145"/>
                  </a:lnTo>
                  <a:lnTo>
                    <a:pt x="2015" y="1126"/>
                  </a:lnTo>
                  <a:lnTo>
                    <a:pt x="2006" y="1106"/>
                  </a:lnTo>
                  <a:lnTo>
                    <a:pt x="2000" y="1085"/>
                  </a:lnTo>
                  <a:lnTo>
                    <a:pt x="1996" y="1063"/>
                  </a:lnTo>
                  <a:lnTo>
                    <a:pt x="1993" y="1040"/>
                  </a:lnTo>
                  <a:lnTo>
                    <a:pt x="1993" y="1016"/>
                  </a:lnTo>
                  <a:lnTo>
                    <a:pt x="1993" y="1016"/>
                  </a:lnTo>
                  <a:lnTo>
                    <a:pt x="1993" y="993"/>
                  </a:lnTo>
                  <a:lnTo>
                    <a:pt x="1996" y="970"/>
                  </a:lnTo>
                  <a:lnTo>
                    <a:pt x="2000" y="948"/>
                  </a:lnTo>
                  <a:lnTo>
                    <a:pt x="2006" y="927"/>
                  </a:lnTo>
                  <a:lnTo>
                    <a:pt x="2015" y="907"/>
                  </a:lnTo>
                  <a:lnTo>
                    <a:pt x="2024" y="888"/>
                  </a:lnTo>
                  <a:lnTo>
                    <a:pt x="2035" y="870"/>
                  </a:lnTo>
                  <a:lnTo>
                    <a:pt x="2047" y="855"/>
                  </a:lnTo>
                  <a:lnTo>
                    <a:pt x="2060" y="840"/>
                  </a:lnTo>
                  <a:lnTo>
                    <a:pt x="2074" y="827"/>
                  </a:lnTo>
                  <a:lnTo>
                    <a:pt x="2089" y="815"/>
                  </a:lnTo>
                  <a:lnTo>
                    <a:pt x="2105" y="806"/>
                  </a:lnTo>
                  <a:lnTo>
                    <a:pt x="2121" y="797"/>
                  </a:lnTo>
                  <a:lnTo>
                    <a:pt x="2139" y="792"/>
                  </a:lnTo>
                  <a:lnTo>
                    <a:pt x="2157" y="788"/>
                  </a:lnTo>
                  <a:lnTo>
                    <a:pt x="2177" y="788"/>
                  </a:lnTo>
                  <a:lnTo>
                    <a:pt x="2177" y="788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bIns="359889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7C0B73D-3F85-4143-4A42-E9077ABBFFE7}"/>
                </a:ext>
              </a:extLst>
            </p:cNvPr>
            <p:cNvSpPr txBox="1"/>
            <p:nvPr/>
          </p:nvSpPr>
          <p:spPr>
            <a:xfrm>
              <a:off x="7324427" y="1080816"/>
              <a:ext cx="1754090" cy="1107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Workplace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Relations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FA24EAF-5F29-97AE-C0B9-75D4CB526A9A}"/>
              </a:ext>
            </a:extLst>
          </p:cNvPr>
          <p:cNvGrpSpPr/>
          <p:nvPr/>
        </p:nvGrpSpPr>
        <p:grpSpPr>
          <a:xfrm>
            <a:off x="8908669" y="919531"/>
            <a:ext cx="2594900" cy="1783481"/>
            <a:chOff x="8909537" y="778604"/>
            <a:chExt cx="2595701" cy="1784030"/>
          </a:xfrm>
        </p:grpSpPr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668959D7-EF86-A15F-963F-28286C710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9537" y="778604"/>
              <a:ext cx="2595701" cy="1784030"/>
            </a:xfrm>
            <a:custGeom>
              <a:avLst/>
              <a:gdLst>
                <a:gd name="T0" fmla="*/ 1586 w 2377"/>
                <a:gd name="T1" fmla="*/ 1797 h 1975"/>
                <a:gd name="T2" fmla="*/ 1564 w 2377"/>
                <a:gd name="T3" fmla="*/ 1845 h 1975"/>
                <a:gd name="T4" fmla="*/ 1522 w 2377"/>
                <a:gd name="T5" fmla="*/ 1886 h 1975"/>
                <a:gd name="T6" fmla="*/ 1489 w 2377"/>
                <a:gd name="T7" fmla="*/ 1906 h 1975"/>
                <a:gd name="T8" fmla="*/ 1470 w 2377"/>
                <a:gd name="T9" fmla="*/ 1933 h 1975"/>
                <a:gd name="T10" fmla="*/ 1473 w 2377"/>
                <a:gd name="T11" fmla="*/ 1957 h 1975"/>
                <a:gd name="T12" fmla="*/ 1500 w 2377"/>
                <a:gd name="T13" fmla="*/ 1973 h 1975"/>
                <a:gd name="T14" fmla="*/ 2377 w 2377"/>
                <a:gd name="T15" fmla="*/ 0 h 1975"/>
                <a:gd name="T16" fmla="*/ 395 w 2377"/>
                <a:gd name="T17" fmla="*/ 855 h 1975"/>
                <a:gd name="T18" fmla="*/ 390 w 2377"/>
                <a:gd name="T19" fmla="*/ 886 h 1975"/>
                <a:gd name="T20" fmla="*/ 371 w 2377"/>
                <a:gd name="T21" fmla="*/ 907 h 1975"/>
                <a:gd name="T22" fmla="*/ 346 w 2377"/>
                <a:gd name="T23" fmla="*/ 904 h 1975"/>
                <a:gd name="T24" fmla="*/ 320 w 2377"/>
                <a:gd name="T25" fmla="*/ 877 h 1975"/>
                <a:gd name="T26" fmla="*/ 298 w 2377"/>
                <a:gd name="T27" fmla="*/ 842 h 1975"/>
                <a:gd name="T28" fmla="*/ 254 w 2377"/>
                <a:gd name="T29" fmla="*/ 806 h 1975"/>
                <a:gd name="T30" fmla="*/ 201 w 2377"/>
                <a:gd name="T31" fmla="*/ 788 h 1975"/>
                <a:gd name="T32" fmla="*/ 148 w 2377"/>
                <a:gd name="T33" fmla="*/ 792 h 1975"/>
                <a:gd name="T34" fmla="*/ 83 w 2377"/>
                <a:gd name="T35" fmla="*/ 827 h 1975"/>
                <a:gd name="T36" fmla="*/ 32 w 2377"/>
                <a:gd name="T37" fmla="*/ 888 h 1975"/>
                <a:gd name="T38" fmla="*/ 5 w 2377"/>
                <a:gd name="T39" fmla="*/ 970 h 1975"/>
                <a:gd name="T40" fmla="*/ 2 w 2377"/>
                <a:gd name="T41" fmla="*/ 1040 h 1975"/>
                <a:gd name="T42" fmla="*/ 23 w 2377"/>
                <a:gd name="T43" fmla="*/ 1126 h 1975"/>
                <a:gd name="T44" fmla="*/ 68 w 2377"/>
                <a:gd name="T45" fmla="*/ 1193 h 1975"/>
                <a:gd name="T46" fmla="*/ 130 w 2377"/>
                <a:gd name="T47" fmla="*/ 1236 h 1975"/>
                <a:gd name="T48" fmla="*/ 184 w 2377"/>
                <a:gd name="T49" fmla="*/ 1245 h 1975"/>
                <a:gd name="T50" fmla="*/ 243 w 2377"/>
                <a:gd name="T51" fmla="*/ 1233 h 1975"/>
                <a:gd name="T52" fmla="*/ 283 w 2377"/>
                <a:gd name="T53" fmla="*/ 1206 h 1975"/>
                <a:gd name="T54" fmla="*/ 314 w 2377"/>
                <a:gd name="T55" fmla="*/ 1166 h 1975"/>
                <a:gd name="T56" fmla="*/ 340 w 2377"/>
                <a:gd name="T57" fmla="*/ 1133 h 1975"/>
                <a:gd name="T58" fmla="*/ 365 w 2377"/>
                <a:gd name="T59" fmla="*/ 1124 h 1975"/>
                <a:gd name="T60" fmla="*/ 388 w 2377"/>
                <a:gd name="T61" fmla="*/ 1139 h 1975"/>
                <a:gd name="T62" fmla="*/ 395 w 2377"/>
                <a:gd name="T63" fmla="*/ 1178 h 1975"/>
                <a:gd name="T64" fmla="*/ 1199 w 2377"/>
                <a:gd name="T65" fmla="*/ 1975 h 1975"/>
                <a:gd name="T66" fmla="*/ 1229 w 2377"/>
                <a:gd name="T67" fmla="*/ 1970 h 1975"/>
                <a:gd name="T68" fmla="*/ 1250 w 2377"/>
                <a:gd name="T69" fmla="*/ 1951 h 1975"/>
                <a:gd name="T70" fmla="*/ 1247 w 2377"/>
                <a:gd name="T71" fmla="*/ 1925 h 1975"/>
                <a:gd name="T72" fmla="*/ 1222 w 2377"/>
                <a:gd name="T73" fmla="*/ 1900 h 1975"/>
                <a:gd name="T74" fmla="*/ 1186 w 2377"/>
                <a:gd name="T75" fmla="*/ 1878 h 1975"/>
                <a:gd name="T76" fmla="*/ 1150 w 2377"/>
                <a:gd name="T77" fmla="*/ 1834 h 1975"/>
                <a:gd name="T78" fmla="*/ 1132 w 2377"/>
                <a:gd name="T79" fmla="*/ 1780 h 1975"/>
                <a:gd name="T80" fmla="*/ 1135 w 2377"/>
                <a:gd name="T81" fmla="*/ 1728 h 1975"/>
                <a:gd name="T82" fmla="*/ 1169 w 2377"/>
                <a:gd name="T83" fmla="*/ 1662 h 1975"/>
                <a:gd name="T84" fmla="*/ 1232 w 2377"/>
                <a:gd name="T85" fmla="*/ 1611 h 1975"/>
                <a:gd name="T86" fmla="*/ 1314 w 2377"/>
                <a:gd name="T87" fmla="*/ 1585 h 1975"/>
                <a:gd name="T88" fmla="*/ 1383 w 2377"/>
                <a:gd name="T89" fmla="*/ 1582 h 1975"/>
                <a:gd name="T90" fmla="*/ 1470 w 2377"/>
                <a:gd name="T91" fmla="*/ 1602 h 1975"/>
                <a:gd name="T92" fmla="*/ 1537 w 2377"/>
                <a:gd name="T93" fmla="*/ 1647 h 1975"/>
                <a:gd name="T94" fmla="*/ 1579 w 2377"/>
                <a:gd name="T95" fmla="*/ 1710 h 1975"/>
                <a:gd name="T96" fmla="*/ 1589 w 2377"/>
                <a:gd name="T97" fmla="*/ 1764 h 1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77" h="1975">
                  <a:moveTo>
                    <a:pt x="1589" y="1764"/>
                  </a:moveTo>
                  <a:lnTo>
                    <a:pt x="1589" y="1764"/>
                  </a:lnTo>
                  <a:lnTo>
                    <a:pt x="1588" y="1780"/>
                  </a:lnTo>
                  <a:lnTo>
                    <a:pt x="1586" y="1797"/>
                  </a:lnTo>
                  <a:lnTo>
                    <a:pt x="1582" y="1810"/>
                  </a:lnTo>
                  <a:lnTo>
                    <a:pt x="1577" y="1822"/>
                  </a:lnTo>
                  <a:lnTo>
                    <a:pt x="1571" y="1834"/>
                  </a:lnTo>
                  <a:lnTo>
                    <a:pt x="1564" y="1845"/>
                  </a:lnTo>
                  <a:lnTo>
                    <a:pt x="1556" y="1855"/>
                  </a:lnTo>
                  <a:lnTo>
                    <a:pt x="1549" y="1863"/>
                  </a:lnTo>
                  <a:lnTo>
                    <a:pt x="1534" y="1878"/>
                  </a:lnTo>
                  <a:lnTo>
                    <a:pt x="1522" y="1886"/>
                  </a:lnTo>
                  <a:lnTo>
                    <a:pt x="1509" y="1894"/>
                  </a:lnTo>
                  <a:lnTo>
                    <a:pt x="1509" y="1894"/>
                  </a:lnTo>
                  <a:lnTo>
                    <a:pt x="1498" y="1900"/>
                  </a:lnTo>
                  <a:lnTo>
                    <a:pt x="1489" y="1906"/>
                  </a:lnTo>
                  <a:lnTo>
                    <a:pt x="1483" y="1912"/>
                  </a:lnTo>
                  <a:lnTo>
                    <a:pt x="1477" y="1919"/>
                  </a:lnTo>
                  <a:lnTo>
                    <a:pt x="1473" y="1925"/>
                  </a:lnTo>
                  <a:lnTo>
                    <a:pt x="1470" y="1933"/>
                  </a:lnTo>
                  <a:lnTo>
                    <a:pt x="1468" y="1939"/>
                  </a:lnTo>
                  <a:lnTo>
                    <a:pt x="1468" y="1945"/>
                  </a:lnTo>
                  <a:lnTo>
                    <a:pt x="1470" y="1951"/>
                  </a:lnTo>
                  <a:lnTo>
                    <a:pt x="1473" y="1957"/>
                  </a:lnTo>
                  <a:lnTo>
                    <a:pt x="1477" y="1963"/>
                  </a:lnTo>
                  <a:lnTo>
                    <a:pt x="1483" y="1967"/>
                  </a:lnTo>
                  <a:lnTo>
                    <a:pt x="1491" y="1970"/>
                  </a:lnTo>
                  <a:lnTo>
                    <a:pt x="1500" y="1973"/>
                  </a:lnTo>
                  <a:lnTo>
                    <a:pt x="1509" y="1975"/>
                  </a:lnTo>
                  <a:lnTo>
                    <a:pt x="1521" y="1975"/>
                  </a:lnTo>
                  <a:lnTo>
                    <a:pt x="2377" y="1975"/>
                  </a:lnTo>
                  <a:lnTo>
                    <a:pt x="2377" y="0"/>
                  </a:lnTo>
                  <a:lnTo>
                    <a:pt x="398" y="0"/>
                  </a:lnTo>
                  <a:lnTo>
                    <a:pt x="398" y="454"/>
                  </a:lnTo>
                  <a:lnTo>
                    <a:pt x="395" y="454"/>
                  </a:lnTo>
                  <a:lnTo>
                    <a:pt x="395" y="855"/>
                  </a:lnTo>
                  <a:lnTo>
                    <a:pt x="395" y="855"/>
                  </a:lnTo>
                  <a:lnTo>
                    <a:pt x="395" y="867"/>
                  </a:lnTo>
                  <a:lnTo>
                    <a:pt x="393" y="877"/>
                  </a:lnTo>
                  <a:lnTo>
                    <a:pt x="390" y="886"/>
                  </a:lnTo>
                  <a:lnTo>
                    <a:pt x="388" y="894"/>
                  </a:lnTo>
                  <a:lnTo>
                    <a:pt x="383" y="900"/>
                  </a:lnTo>
                  <a:lnTo>
                    <a:pt x="377" y="904"/>
                  </a:lnTo>
                  <a:lnTo>
                    <a:pt x="371" y="907"/>
                  </a:lnTo>
                  <a:lnTo>
                    <a:pt x="365" y="909"/>
                  </a:lnTo>
                  <a:lnTo>
                    <a:pt x="359" y="909"/>
                  </a:lnTo>
                  <a:lnTo>
                    <a:pt x="353" y="907"/>
                  </a:lnTo>
                  <a:lnTo>
                    <a:pt x="346" y="904"/>
                  </a:lnTo>
                  <a:lnTo>
                    <a:pt x="340" y="900"/>
                  </a:lnTo>
                  <a:lnTo>
                    <a:pt x="332" y="894"/>
                  </a:lnTo>
                  <a:lnTo>
                    <a:pt x="326" y="886"/>
                  </a:lnTo>
                  <a:lnTo>
                    <a:pt x="320" y="877"/>
                  </a:lnTo>
                  <a:lnTo>
                    <a:pt x="314" y="867"/>
                  </a:lnTo>
                  <a:lnTo>
                    <a:pt x="314" y="867"/>
                  </a:lnTo>
                  <a:lnTo>
                    <a:pt x="307" y="855"/>
                  </a:lnTo>
                  <a:lnTo>
                    <a:pt x="298" y="842"/>
                  </a:lnTo>
                  <a:lnTo>
                    <a:pt x="283" y="827"/>
                  </a:lnTo>
                  <a:lnTo>
                    <a:pt x="275" y="819"/>
                  </a:lnTo>
                  <a:lnTo>
                    <a:pt x="265" y="813"/>
                  </a:lnTo>
                  <a:lnTo>
                    <a:pt x="254" y="806"/>
                  </a:lnTo>
                  <a:lnTo>
                    <a:pt x="243" y="800"/>
                  </a:lnTo>
                  <a:lnTo>
                    <a:pt x="231" y="795"/>
                  </a:lnTo>
                  <a:lnTo>
                    <a:pt x="217" y="791"/>
                  </a:lnTo>
                  <a:lnTo>
                    <a:pt x="201" y="788"/>
                  </a:lnTo>
                  <a:lnTo>
                    <a:pt x="184" y="788"/>
                  </a:lnTo>
                  <a:lnTo>
                    <a:pt x="184" y="788"/>
                  </a:lnTo>
                  <a:lnTo>
                    <a:pt x="166" y="788"/>
                  </a:lnTo>
                  <a:lnTo>
                    <a:pt x="148" y="792"/>
                  </a:lnTo>
                  <a:lnTo>
                    <a:pt x="130" y="797"/>
                  </a:lnTo>
                  <a:lnTo>
                    <a:pt x="112" y="806"/>
                  </a:lnTo>
                  <a:lnTo>
                    <a:pt x="98" y="815"/>
                  </a:lnTo>
                  <a:lnTo>
                    <a:pt x="83" y="827"/>
                  </a:lnTo>
                  <a:lnTo>
                    <a:pt x="68" y="840"/>
                  </a:lnTo>
                  <a:lnTo>
                    <a:pt x="54" y="855"/>
                  </a:lnTo>
                  <a:lnTo>
                    <a:pt x="42" y="870"/>
                  </a:lnTo>
                  <a:lnTo>
                    <a:pt x="32" y="888"/>
                  </a:lnTo>
                  <a:lnTo>
                    <a:pt x="23" y="907"/>
                  </a:lnTo>
                  <a:lnTo>
                    <a:pt x="15" y="927"/>
                  </a:lnTo>
                  <a:lnTo>
                    <a:pt x="9" y="948"/>
                  </a:lnTo>
                  <a:lnTo>
                    <a:pt x="5" y="970"/>
                  </a:lnTo>
                  <a:lnTo>
                    <a:pt x="2" y="993"/>
                  </a:lnTo>
                  <a:lnTo>
                    <a:pt x="0" y="1016"/>
                  </a:lnTo>
                  <a:lnTo>
                    <a:pt x="0" y="1016"/>
                  </a:lnTo>
                  <a:lnTo>
                    <a:pt x="2" y="1040"/>
                  </a:lnTo>
                  <a:lnTo>
                    <a:pt x="5" y="1063"/>
                  </a:lnTo>
                  <a:lnTo>
                    <a:pt x="9" y="1085"/>
                  </a:lnTo>
                  <a:lnTo>
                    <a:pt x="15" y="1106"/>
                  </a:lnTo>
                  <a:lnTo>
                    <a:pt x="23" y="1126"/>
                  </a:lnTo>
                  <a:lnTo>
                    <a:pt x="32" y="1145"/>
                  </a:lnTo>
                  <a:lnTo>
                    <a:pt x="42" y="1163"/>
                  </a:lnTo>
                  <a:lnTo>
                    <a:pt x="54" y="1179"/>
                  </a:lnTo>
                  <a:lnTo>
                    <a:pt x="68" y="1193"/>
                  </a:lnTo>
                  <a:lnTo>
                    <a:pt x="83" y="1206"/>
                  </a:lnTo>
                  <a:lnTo>
                    <a:pt x="98" y="1218"/>
                  </a:lnTo>
                  <a:lnTo>
                    <a:pt x="112" y="1227"/>
                  </a:lnTo>
                  <a:lnTo>
                    <a:pt x="130" y="1236"/>
                  </a:lnTo>
                  <a:lnTo>
                    <a:pt x="148" y="1241"/>
                  </a:lnTo>
                  <a:lnTo>
                    <a:pt x="166" y="1245"/>
                  </a:lnTo>
                  <a:lnTo>
                    <a:pt x="184" y="1245"/>
                  </a:lnTo>
                  <a:lnTo>
                    <a:pt x="184" y="1245"/>
                  </a:lnTo>
                  <a:lnTo>
                    <a:pt x="201" y="1245"/>
                  </a:lnTo>
                  <a:lnTo>
                    <a:pt x="217" y="1242"/>
                  </a:lnTo>
                  <a:lnTo>
                    <a:pt x="231" y="1239"/>
                  </a:lnTo>
                  <a:lnTo>
                    <a:pt x="243" y="1233"/>
                  </a:lnTo>
                  <a:lnTo>
                    <a:pt x="254" y="1227"/>
                  </a:lnTo>
                  <a:lnTo>
                    <a:pt x="265" y="1220"/>
                  </a:lnTo>
                  <a:lnTo>
                    <a:pt x="275" y="1214"/>
                  </a:lnTo>
                  <a:lnTo>
                    <a:pt x="283" y="1206"/>
                  </a:lnTo>
                  <a:lnTo>
                    <a:pt x="298" y="1191"/>
                  </a:lnTo>
                  <a:lnTo>
                    <a:pt x="307" y="1178"/>
                  </a:lnTo>
                  <a:lnTo>
                    <a:pt x="314" y="1166"/>
                  </a:lnTo>
                  <a:lnTo>
                    <a:pt x="314" y="1166"/>
                  </a:lnTo>
                  <a:lnTo>
                    <a:pt x="320" y="1155"/>
                  </a:lnTo>
                  <a:lnTo>
                    <a:pt x="326" y="1147"/>
                  </a:lnTo>
                  <a:lnTo>
                    <a:pt x="332" y="1139"/>
                  </a:lnTo>
                  <a:lnTo>
                    <a:pt x="340" y="1133"/>
                  </a:lnTo>
                  <a:lnTo>
                    <a:pt x="346" y="1129"/>
                  </a:lnTo>
                  <a:lnTo>
                    <a:pt x="353" y="1126"/>
                  </a:lnTo>
                  <a:lnTo>
                    <a:pt x="359" y="1124"/>
                  </a:lnTo>
                  <a:lnTo>
                    <a:pt x="365" y="1124"/>
                  </a:lnTo>
                  <a:lnTo>
                    <a:pt x="371" y="1126"/>
                  </a:lnTo>
                  <a:lnTo>
                    <a:pt x="377" y="1129"/>
                  </a:lnTo>
                  <a:lnTo>
                    <a:pt x="383" y="1133"/>
                  </a:lnTo>
                  <a:lnTo>
                    <a:pt x="388" y="1139"/>
                  </a:lnTo>
                  <a:lnTo>
                    <a:pt x="390" y="1147"/>
                  </a:lnTo>
                  <a:lnTo>
                    <a:pt x="393" y="1155"/>
                  </a:lnTo>
                  <a:lnTo>
                    <a:pt x="395" y="1166"/>
                  </a:lnTo>
                  <a:lnTo>
                    <a:pt x="395" y="1178"/>
                  </a:lnTo>
                  <a:lnTo>
                    <a:pt x="395" y="1429"/>
                  </a:lnTo>
                  <a:lnTo>
                    <a:pt x="398" y="1429"/>
                  </a:lnTo>
                  <a:lnTo>
                    <a:pt x="398" y="1975"/>
                  </a:lnTo>
                  <a:lnTo>
                    <a:pt x="1199" y="1975"/>
                  </a:lnTo>
                  <a:lnTo>
                    <a:pt x="1199" y="1975"/>
                  </a:lnTo>
                  <a:lnTo>
                    <a:pt x="1211" y="1975"/>
                  </a:lnTo>
                  <a:lnTo>
                    <a:pt x="1220" y="1973"/>
                  </a:lnTo>
                  <a:lnTo>
                    <a:pt x="1229" y="1970"/>
                  </a:lnTo>
                  <a:lnTo>
                    <a:pt x="1237" y="1967"/>
                  </a:lnTo>
                  <a:lnTo>
                    <a:pt x="1242" y="1963"/>
                  </a:lnTo>
                  <a:lnTo>
                    <a:pt x="1247" y="1957"/>
                  </a:lnTo>
                  <a:lnTo>
                    <a:pt x="1250" y="1951"/>
                  </a:lnTo>
                  <a:lnTo>
                    <a:pt x="1251" y="1945"/>
                  </a:lnTo>
                  <a:lnTo>
                    <a:pt x="1251" y="1939"/>
                  </a:lnTo>
                  <a:lnTo>
                    <a:pt x="1250" y="1933"/>
                  </a:lnTo>
                  <a:lnTo>
                    <a:pt x="1247" y="1925"/>
                  </a:lnTo>
                  <a:lnTo>
                    <a:pt x="1242" y="1919"/>
                  </a:lnTo>
                  <a:lnTo>
                    <a:pt x="1238" y="1912"/>
                  </a:lnTo>
                  <a:lnTo>
                    <a:pt x="1231" y="1906"/>
                  </a:lnTo>
                  <a:lnTo>
                    <a:pt x="1222" y="1900"/>
                  </a:lnTo>
                  <a:lnTo>
                    <a:pt x="1211" y="1894"/>
                  </a:lnTo>
                  <a:lnTo>
                    <a:pt x="1211" y="1894"/>
                  </a:lnTo>
                  <a:lnTo>
                    <a:pt x="1198" y="1886"/>
                  </a:lnTo>
                  <a:lnTo>
                    <a:pt x="1186" y="1878"/>
                  </a:lnTo>
                  <a:lnTo>
                    <a:pt x="1171" y="1863"/>
                  </a:lnTo>
                  <a:lnTo>
                    <a:pt x="1163" y="1855"/>
                  </a:lnTo>
                  <a:lnTo>
                    <a:pt x="1156" y="1845"/>
                  </a:lnTo>
                  <a:lnTo>
                    <a:pt x="1150" y="1834"/>
                  </a:lnTo>
                  <a:lnTo>
                    <a:pt x="1142" y="1822"/>
                  </a:lnTo>
                  <a:lnTo>
                    <a:pt x="1138" y="1810"/>
                  </a:lnTo>
                  <a:lnTo>
                    <a:pt x="1133" y="1797"/>
                  </a:lnTo>
                  <a:lnTo>
                    <a:pt x="1132" y="1780"/>
                  </a:lnTo>
                  <a:lnTo>
                    <a:pt x="1130" y="1764"/>
                  </a:lnTo>
                  <a:lnTo>
                    <a:pt x="1130" y="1764"/>
                  </a:lnTo>
                  <a:lnTo>
                    <a:pt x="1132" y="1746"/>
                  </a:lnTo>
                  <a:lnTo>
                    <a:pt x="1135" y="1728"/>
                  </a:lnTo>
                  <a:lnTo>
                    <a:pt x="1141" y="1710"/>
                  </a:lnTo>
                  <a:lnTo>
                    <a:pt x="1148" y="1692"/>
                  </a:lnTo>
                  <a:lnTo>
                    <a:pt x="1159" y="1677"/>
                  </a:lnTo>
                  <a:lnTo>
                    <a:pt x="1169" y="1662"/>
                  </a:lnTo>
                  <a:lnTo>
                    <a:pt x="1183" y="1647"/>
                  </a:lnTo>
                  <a:lnTo>
                    <a:pt x="1198" y="1634"/>
                  </a:lnTo>
                  <a:lnTo>
                    <a:pt x="1214" y="1622"/>
                  </a:lnTo>
                  <a:lnTo>
                    <a:pt x="1232" y="1611"/>
                  </a:lnTo>
                  <a:lnTo>
                    <a:pt x="1250" y="1602"/>
                  </a:lnTo>
                  <a:lnTo>
                    <a:pt x="1271" y="1595"/>
                  </a:lnTo>
                  <a:lnTo>
                    <a:pt x="1292" y="1589"/>
                  </a:lnTo>
                  <a:lnTo>
                    <a:pt x="1314" y="1585"/>
                  </a:lnTo>
                  <a:lnTo>
                    <a:pt x="1337" y="1582"/>
                  </a:lnTo>
                  <a:lnTo>
                    <a:pt x="1361" y="1580"/>
                  </a:lnTo>
                  <a:lnTo>
                    <a:pt x="1361" y="1580"/>
                  </a:lnTo>
                  <a:lnTo>
                    <a:pt x="1383" y="1582"/>
                  </a:lnTo>
                  <a:lnTo>
                    <a:pt x="1405" y="1585"/>
                  </a:lnTo>
                  <a:lnTo>
                    <a:pt x="1428" y="1589"/>
                  </a:lnTo>
                  <a:lnTo>
                    <a:pt x="1449" y="1595"/>
                  </a:lnTo>
                  <a:lnTo>
                    <a:pt x="1470" y="1602"/>
                  </a:lnTo>
                  <a:lnTo>
                    <a:pt x="1488" y="1611"/>
                  </a:lnTo>
                  <a:lnTo>
                    <a:pt x="1506" y="1622"/>
                  </a:lnTo>
                  <a:lnTo>
                    <a:pt x="1522" y="1634"/>
                  </a:lnTo>
                  <a:lnTo>
                    <a:pt x="1537" y="1647"/>
                  </a:lnTo>
                  <a:lnTo>
                    <a:pt x="1550" y="1662"/>
                  </a:lnTo>
                  <a:lnTo>
                    <a:pt x="1561" y="1677"/>
                  </a:lnTo>
                  <a:lnTo>
                    <a:pt x="1571" y="1692"/>
                  </a:lnTo>
                  <a:lnTo>
                    <a:pt x="1579" y="1710"/>
                  </a:lnTo>
                  <a:lnTo>
                    <a:pt x="1585" y="1728"/>
                  </a:lnTo>
                  <a:lnTo>
                    <a:pt x="1588" y="1746"/>
                  </a:lnTo>
                  <a:lnTo>
                    <a:pt x="1589" y="1764"/>
                  </a:lnTo>
                  <a:lnTo>
                    <a:pt x="1589" y="176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lIns="359889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0603C95-1A65-77EF-561B-053271919EDC}"/>
                </a:ext>
              </a:extLst>
            </p:cNvPr>
            <p:cNvSpPr txBox="1"/>
            <p:nvPr/>
          </p:nvSpPr>
          <p:spPr>
            <a:xfrm>
              <a:off x="9554274" y="1080816"/>
              <a:ext cx="1754089" cy="1107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Workplace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Productivity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25C91-3336-612B-97D1-A362FEC903C2}"/>
              </a:ext>
            </a:extLst>
          </p:cNvPr>
          <p:cNvGrpSpPr/>
          <p:nvPr/>
        </p:nvGrpSpPr>
        <p:grpSpPr>
          <a:xfrm>
            <a:off x="667218" y="2714860"/>
            <a:ext cx="2160600" cy="2146312"/>
            <a:chOff x="665543" y="2574486"/>
            <a:chExt cx="2161266" cy="2146975"/>
          </a:xfrm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5FB35991-0697-3672-34BB-237658F8C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543" y="2574486"/>
              <a:ext cx="2161266" cy="2146975"/>
            </a:xfrm>
            <a:custGeom>
              <a:avLst/>
              <a:gdLst>
                <a:gd name="T0" fmla="*/ 1810 w 1979"/>
                <a:gd name="T1" fmla="*/ 795 h 2378"/>
                <a:gd name="T2" fmla="*/ 1859 w 1979"/>
                <a:gd name="T3" fmla="*/ 816 h 2378"/>
                <a:gd name="T4" fmla="*/ 1901 w 1979"/>
                <a:gd name="T5" fmla="*/ 859 h 2378"/>
                <a:gd name="T6" fmla="*/ 1925 w 1979"/>
                <a:gd name="T7" fmla="*/ 897 h 2378"/>
                <a:gd name="T8" fmla="*/ 1964 w 1979"/>
                <a:gd name="T9" fmla="*/ 912 h 2378"/>
                <a:gd name="T10" fmla="*/ 1131 w 1979"/>
                <a:gd name="T11" fmla="*/ 0 h 2378"/>
                <a:gd name="T12" fmla="*/ 1125 w 1979"/>
                <a:gd name="T13" fmla="*/ 24 h 2378"/>
                <a:gd name="T14" fmla="*/ 1152 w 1979"/>
                <a:gd name="T15" fmla="*/ 58 h 2378"/>
                <a:gd name="T16" fmla="*/ 1191 w 1979"/>
                <a:gd name="T17" fmla="*/ 82 h 2378"/>
                <a:gd name="T18" fmla="*/ 1229 w 1979"/>
                <a:gd name="T19" fmla="*/ 125 h 2378"/>
                <a:gd name="T20" fmla="*/ 1245 w 1979"/>
                <a:gd name="T21" fmla="*/ 178 h 2378"/>
                <a:gd name="T22" fmla="*/ 1242 w 1979"/>
                <a:gd name="T23" fmla="*/ 231 h 2378"/>
                <a:gd name="T24" fmla="*/ 1208 w 1979"/>
                <a:gd name="T25" fmla="*/ 297 h 2378"/>
                <a:gd name="T26" fmla="*/ 1145 w 1979"/>
                <a:gd name="T27" fmla="*/ 348 h 2378"/>
                <a:gd name="T28" fmla="*/ 1063 w 1979"/>
                <a:gd name="T29" fmla="*/ 375 h 2378"/>
                <a:gd name="T30" fmla="*/ 994 w 1979"/>
                <a:gd name="T31" fmla="*/ 378 h 2378"/>
                <a:gd name="T32" fmla="*/ 907 w 1979"/>
                <a:gd name="T33" fmla="*/ 357 h 2378"/>
                <a:gd name="T34" fmla="*/ 840 w 1979"/>
                <a:gd name="T35" fmla="*/ 312 h 2378"/>
                <a:gd name="T36" fmla="*/ 798 w 1979"/>
                <a:gd name="T37" fmla="*/ 249 h 2378"/>
                <a:gd name="T38" fmla="*/ 788 w 1979"/>
                <a:gd name="T39" fmla="*/ 194 h 2378"/>
                <a:gd name="T40" fmla="*/ 800 w 1979"/>
                <a:gd name="T41" fmla="*/ 136 h 2378"/>
                <a:gd name="T42" fmla="*/ 828 w 1979"/>
                <a:gd name="T43" fmla="*/ 95 h 2378"/>
                <a:gd name="T44" fmla="*/ 868 w 1979"/>
                <a:gd name="T45" fmla="*/ 65 h 2378"/>
                <a:gd name="T46" fmla="*/ 906 w 1979"/>
                <a:gd name="T47" fmla="*/ 33 h 2378"/>
                <a:gd name="T48" fmla="*/ 903 w 1979"/>
                <a:gd name="T49" fmla="*/ 0 h 2378"/>
                <a:gd name="T50" fmla="*/ 856 w 1979"/>
                <a:gd name="T51" fmla="*/ 1982 h 2378"/>
                <a:gd name="T52" fmla="*/ 894 w 1979"/>
                <a:gd name="T53" fmla="*/ 1991 h 2378"/>
                <a:gd name="T54" fmla="*/ 909 w 1979"/>
                <a:gd name="T55" fmla="*/ 2013 h 2378"/>
                <a:gd name="T56" fmla="*/ 900 w 1979"/>
                <a:gd name="T57" fmla="*/ 2039 h 2378"/>
                <a:gd name="T58" fmla="*/ 868 w 1979"/>
                <a:gd name="T59" fmla="*/ 2064 h 2378"/>
                <a:gd name="T60" fmla="*/ 828 w 1979"/>
                <a:gd name="T61" fmla="*/ 2095 h 2378"/>
                <a:gd name="T62" fmla="*/ 800 w 1979"/>
                <a:gd name="T63" fmla="*/ 2134 h 2378"/>
                <a:gd name="T64" fmla="*/ 788 w 1979"/>
                <a:gd name="T65" fmla="*/ 2193 h 2378"/>
                <a:gd name="T66" fmla="*/ 798 w 1979"/>
                <a:gd name="T67" fmla="*/ 2248 h 2378"/>
                <a:gd name="T68" fmla="*/ 840 w 1979"/>
                <a:gd name="T69" fmla="*/ 2311 h 2378"/>
                <a:gd name="T70" fmla="*/ 907 w 1979"/>
                <a:gd name="T71" fmla="*/ 2356 h 2378"/>
                <a:gd name="T72" fmla="*/ 994 w 1979"/>
                <a:gd name="T73" fmla="*/ 2376 h 2378"/>
                <a:gd name="T74" fmla="*/ 1063 w 1979"/>
                <a:gd name="T75" fmla="*/ 2374 h 2378"/>
                <a:gd name="T76" fmla="*/ 1145 w 1979"/>
                <a:gd name="T77" fmla="*/ 2347 h 2378"/>
                <a:gd name="T78" fmla="*/ 1206 w 1979"/>
                <a:gd name="T79" fmla="*/ 2296 h 2378"/>
                <a:gd name="T80" fmla="*/ 1242 w 1979"/>
                <a:gd name="T81" fmla="*/ 2230 h 2378"/>
                <a:gd name="T82" fmla="*/ 1245 w 1979"/>
                <a:gd name="T83" fmla="*/ 2178 h 2378"/>
                <a:gd name="T84" fmla="*/ 1227 w 1979"/>
                <a:gd name="T85" fmla="*/ 2124 h 2378"/>
                <a:gd name="T86" fmla="*/ 1191 w 1979"/>
                <a:gd name="T87" fmla="*/ 2081 h 2378"/>
                <a:gd name="T88" fmla="*/ 1155 w 1979"/>
                <a:gd name="T89" fmla="*/ 2058 h 2378"/>
                <a:gd name="T90" fmla="*/ 1128 w 1979"/>
                <a:gd name="T91" fmla="*/ 2033 h 2378"/>
                <a:gd name="T92" fmla="*/ 1127 w 1979"/>
                <a:gd name="T93" fmla="*/ 2006 h 2378"/>
                <a:gd name="T94" fmla="*/ 1146 w 1979"/>
                <a:gd name="T95" fmla="*/ 1988 h 2378"/>
                <a:gd name="T96" fmla="*/ 1979 w 1979"/>
                <a:gd name="T97" fmla="*/ 1982 h 2378"/>
                <a:gd name="T98" fmla="*/ 1964 w 1979"/>
                <a:gd name="T99" fmla="*/ 1130 h 2378"/>
                <a:gd name="T100" fmla="*/ 1925 w 1979"/>
                <a:gd name="T101" fmla="*/ 1143 h 2378"/>
                <a:gd name="T102" fmla="*/ 1901 w 1979"/>
                <a:gd name="T103" fmla="*/ 1182 h 2378"/>
                <a:gd name="T104" fmla="*/ 1859 w 1979"/>
                <a:gd name="T105" fmla="*/ 1224 h 2378"/>
                <a:gd name="T106" fmla="*/ 1810 w 1979"/>
                <a:gd name="T107" fmla="*/ 1246 h 2378"/>
                <a:gd name="T108" fmla="*/ 1759 w 1979"/>
                <a:gd name="T109" fmla="*/ 1248 h 2378"/>
                <a:gd name="T110" fmla="*/ 1690 w 1979"/>
                <a:gd name="T111" fmla="*/ 1222 h 2378"/>
                <a:gd name="T112" fmla="*/ 1637 w 1979"/>
                <a:gd name="T113" fmla="*/ 1166 h 2378"/>
                <a:gd name="T114" fmla="*/ 1602 w 1979"/>
                <a:gd name="T115" fmla="*/ 1088 h 2378"/>
                <a:gd name="T116" fmla="*/ 1595 w 1979"/>
                <a:gd name="T117" fmla="*/ 1021 h 2378"/>
                <a:gd name="T118" fmla="*/ 1610 w 1979"/>
                <a:gd name="T119" fmla="*/ 931 h 2378"/>
                <a:gd name="T120" fmla="*/ 1649 w 1979"/>
                <a:gd name="T121" fmla="*/ 858 h 2378"/>
                <a:gd name="T122" fmla="*/ 1707 w 1979"/>
                <a:gd name="T123" fmla="*/ 808 h 2378"/>
                <a:gd name="T124" fmla="*/ 1779 w 1979"/>
                <a:gd name="T125" fmla="*/ 790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9" h="2378">
                  <a:moveTo>
                    <a:pt x="1779" y="790"/>
                  </a:moveTo>
                  <a:lnTo>
                    <a:pt x="1779" y="790"/>
                  </a:lnTo>
                  <a:lnTo>
                    <a:pt x="1795" y="792"/>
                  </a:lnTo>
                  <a:lnTo>
                    <a:pt x="1810" y="795"/>
                  </a:lnTo>
                  <a:lnTo>
                    <a:pt x="1825" y="798"/>
                  </a:lnTo>
                  <a:lnTo>
                    <a:pt x="1837" y="804"/>
                  </a:lnTo>
                  <a:lnTo>
                    <a:pt x="1849" y="810"/>
                  </a:lnTo>
                  <a:lnTo>
                    <a:pt x="1859" y="816"/>
                  </a:lnTo>
                  <a:lnTo>
                    <a:pt x="1868" y="823"/>
                  </a:lnTo>
                  <a:lnTo>
                    <a:pt x="1877" y="831"/>
                  </a:lnTo>
                  <a:lnTo>
                    <a:pt x="1891" y="846"/>
                  </a:lnTo>
                  <a:lnTo>
                    <a:pt x="1901" y="859"/>
                  </a:lnTo>
                  <a:lnTo>
                    <a:pt x="1909" y="871"/>
                  </a:lnTo>
                  <a:lnTo>
                    <a:pt x="1909" y="871"/>
                  </a:lnTo>
                  <a:lnTo>
                    <a:pt x="1916" y="886"/>
                  </a:lnTo>
                  <a:lnTo>
                    <a:pt x="1925" y="897"/>
                  </a:lnTo>
                  <a:lnTo>
                    <a:pt x="1936" y="906"/>
                  </a:lnTo>
                  <a:lnTo>
                    <a:pt x="1945" y="910"/>
                  </a:lnTo>
                  <a:lnTo>
                    <a:pt x="1955" y="913"/>
                  </a:lnTo>
                  <a:lnTo>
                    <a:pt x="1964" y="912"/>
                  </a:lnTo>
                  <a:lnTo>
                    <a:pt x="1972" y="907"/>
                  </a:lnTo>
                  <a:lnTo>
                    <a:pt x="1979" y="900"/>
                  </a:lnTo>
                  <a:lnTo>
                    <a:pt x="1979" y="0"/>
                  </a:lnTo>
                  <a:lnTo>
                    <a:pt x="1131" y="0"/>
                  </a:lnTo>
                  <a:lnTo>
                    <a:pt x="1131" y="0"/>
                  </a:lnTo>
                  <a:lnTo>
                    <a:pt x="1127" y="7"/>
                  </a:lnTo>
                  <a:lnTo>
                    <a:pt x="1125" y="15"/>
                  </a:lnTo>
                  <a:lnTo>
                    <a:pt x="1125" y="24"/>
                  </a:lnTo>
                  <a:lnTo>
                    <a:pt x="1128" y="33"/>
                  </a:lnTo>
                  <a:lnTo>
                    <a:pt x="1134" y="42"/>
                  </a:lnTo>
                  <a:lnTo>
                    <a:pt x="1142" y="50"/>
                  </a:lnTo>
                  <a:lnTo>
                    <a:pt x="1152" y="58"/>
                  </a:lnTo>
                  <a:lnTo>
                    <a:pt x="1166" y="65"/>
                  </a:lnTo>
                  <a:lnTo>
                    <a:pt x="1166" y="65"/>
                  </a:lnTo>
                  <a:lnTo>
                    <a:pt x="1179" y="73"/>
                  </a:lnTo>
                  <a:lnTo>
                    <a:pt x="1191" y="82"/>
                  </a:lnTo>
                  <a:lnTo>
                    <a:pt x="1206" y="95"/>
                  </a:lnTo>
                  <a:lnTo>
                    <a:pt x="1214" y="104"/>
                  </a:lnTo>
                  <a:lnTo>
                    <a:pt x="1221" y="113"/>
                  </a:lnTo>
                  <a:lnTo>
                    <a:pt x="1229" y="125"/>
                  </a:lnTo>
                  <a:lnTo>
                    <a:pt x="1235" y="136"/>
                  </a:lnTo>
                  <a:lnTo>
                    <a:pt x="1239" y="149"/>
                  </a:lnTo>
                  <a:lnTo>
                    <a:pt x="1244" y="163"/>
                  </a:lnTo>
                  <a:lnTo>
                    <a:pt x="1245" y="178"/>
                  </a:lnTo>
                  <a:lnTo>
                    <a:pt x="1247" y="194"/>
                  </a:lnTo>
                  <a:lnTo>
                    <a:pt x="1247" y="194"/>
                  </a:lnTo>
                  <a:lnTo>
                    <a:pt x="1245" y="213"/>
                  </a:lnTo>
                  <a:lnTo>
                    <a:pt x="1242" y="231"/>
                  </a:lnTo>
                  <a:lnTo>
                    <a:pt x="1236" y="249"/>
                  </a:lnTo>
                  <a:lnTo>
                    <a:pt x="1229" y="266"/>
                  </a:lnTo>
                  <a:lnTo>
                    <a:pt x="1218" y="282"/>
                  </a:lnTo>
                  <a:lnTo>
                    <a:pt x="1208" y="297"/>
                  </a:lnTo>
                  <a:lnTo>
                    <a:pt x="1194" y="312"/>
                  </a:lnTo>
                  <a:lnTo>
                    <a:pt x="1179" y="326"/>
                  </a:lnTo>
                  <a:lnTo>
                    <a:pt x="1163" y="336"/>
                  </a:lnTo>
                  <a:lnTo>
                    <a:pt x="1145" y="348"/>
                  </a:lnTo>
                  <a:lnTo>
                    <a:pt x="1127" y="357"/>
                  </a:lnTo>
                  <a:lnTo>
                    <a:pt x="1106" y="364"/>
                  </a:lnTo>
                  <a:lnTo>
                    <a:pt x="1085" y="370"/>
                  </a:lnTo>
                  <a:lnTo>
                    <a:pt x="1063" y="375"/>
                  </a:lnTo>
                  <a:lnTo>
                    <a:pt x="1040" y="378"/>
                  </a:lnTo>
                  <a:lnTo>
                    <a:pt x="1018" y="379"/>
                  </a:lnTo>
                  <a:lnTo>
                    <a:pt x="1018" y="379"/>
                  </a:lnTo>
                  <a:lnTo>
                    <a:pt x="994" y="378"/>
                  </a:lnTo>
                  <a:lnTo>
                    <a:pt x="972" y="375"/>
                  </a:lnTo>
                  <a:lnTo>
                    <a:pt x="949" y="370"/>
                  </a:lnTo>
                  <a:lnTo>
                    <a:pt x="928" y="364"/>
                  </a:lnTo>
                  <a:lnTo>
                    <a:pt x="907" y="357"/>
                  </a:lnTo>
                  <a:lnTo>
                    <a:pt x="889" y="348"/>
                  </a:lnTo>
                  <a:lnTo>
                    <a:pt x="871" y="336"/>
                  </a:lnTo>
                  <a:lnTo>
                    <a:pt x="855" y="326"/>
                  </a:lnTo>
                  <a:lnTo>
                    <a:pt x="840" y="312"/>
                  </a:lnTo>
                  <a:lnTo>
                    <a:pt x="827" y="297"/>
                  </a:lnTo>
                  <a:lnTo>
                    <a:pt x="816" y="282"/>
                  </a:lnTo>
                  <a:lnTo>
                    <a:pt x="806" y="266"/>
                  </a:lnTo>
                  <a:lnTo>
                    <a:pt x="798" y="249"/>
                  </a:lnTo>
                  <a:lnTo>
                    <a:pt x="792" y="231"/>
                  </a:lnTo>
                  <a:lnTo>
                    <a:pt x="789" y="213"/>
                  </a:lnTo>
                  <a:lnTo>
                    <a:pt x="788" y="194"/>
                  </a:lnTo>
                  <a:lnTo>
                    <a:pt x="788" y="194"/>
                  </a:lnTo>
                  <a:lnTo>
                    <a:pt x="789" y="178"/>
                  </a:lnTo>
                  <a:lnTo>
                    <a:pt x="791" y="163"/>
                  </a:lnTo>
                  <a:lnTo>
                    <a:pt x="795" y="149"/>
                  </a:lnTo>
                  <a:lnTo>
                    <a:pt x="800" y="136"/>
                  </a:lnTo>
                  <a:lnTo>
                    <a:pt x="807" y="125"/>
                  </a:lnTo>
                  <a:lnTo>
                    <a:pt x="813" y="113"/>
                  </a:lnTo>
                  <a:lnTo>
                    <a:pt x="821" y="104"/>
                  </a:lnTo>
                  <a:lnTo>
                    <a:pt x="828" y="95"/>
                  </a:lnTo>
                  <a:lnTo>
                    <a:pt x="843" y="82"/>
                  </a:lnTo>
                  <a:lnTo>
                    <a:pt x="855" y="73"/>
                  </a:lnTo>
                  <a:lnTo>
                    <a:pt x="868" y="65"/>
                  </a:lnTo>
                  <a:lnTo>
                    <a:pt x="868" y="65"/>
                  </a:lnTo>
                  <a:lnTo>
                    <a:pt x="882" y="58"/>
                  </a:lnTo>
                  <a:lnTo>
                    <a:pt x="892" y="50"/>
                  </a:lnTo>
                  <a:lnTo>
                    <a:pt x="900" y="42"/>
                  </a:lnTo>
                  <a:lnTo>
                    <a:pt x="906" y="33"/>
                  </a:lnTo>
                  <a:lnTo>
                    <a:pt x="909" y="24"/>
                  </a:lnTo>
                  <a:lnTo>
                    <a:pt x="909" y="15"/>
                  </a:lnTo>
                  <a:lnTo>
                    <a:pt x="907" y="7"/>
                  </a:lnTo>
                  <a:lnTo>
                    <a:pt x="903" y="0"/>
                  </a:lnTo>
                  <a:lnTo>
                    <a:pt x="0" y="0"/>
                  </a:lnTo>
                  <a:lnTo>
                    <a:pt x="0" y="1982"/>
                  </a:lnTo>
                  <a:lnTo>
                    <a:pt x="856" y="1982"/>
                  </a:lnTo>
                  <a:lnTo>
                    <a:pt x="856" y="1982"/>
                  </a:lnTo>
                  <a:lnTo>
                    <a:pt x="867" y="1983"/>
                  </a:lnTo>
                  <a:lnTo>
                    <a:pt x="877" y="1985"/>
                  </a:lnTo>
                  <a:lnTo>
                    <a:pt x="886" y="1988"/>
                  </a:lnTo>
                  <a:lnTo>
                    <a:pt x="894" y="1991"/>
                  </a:lnTo>
                  <a:lnTo>
                    <a:pt x="900" y="1995"/>
                  </a:lnTo>
                  <a:lnTo>
                    <a:pt x="904" y="2001"/>
                  </a:lnTo>
                  <a:lnTo>
                    <a:pt x="907" y="2006"/>
                  </a:lnTo>
                  <a:lnTo>
                    <a:pt x="909" y="2013"/>
                  </a:lnTo>
                  <a:lnTo>
                    <a:pt x="909" y="2019"/>
                  </a:lnTo>
                  <a:lnTo>
                    <a:pt x="907" y="2025"/>
                  </a:lnTo>
                  <a:lnTo>
                    <a:pt x="904" y="2033"/>
                  </a:lnTo>
                  <a:lnTo>
                    <a:pt x="900" y="2039"/>
                  </a:lnTo>
                  <a:lnTo>
                    <a:pt x="894" y="2046"/>
                  </a:lnTo>
                  <a:lnTo>
                    <a:pt x="886" y="2052"/>
                  </a:lnTo>
                  <a:lnTo>
                    <a:pt x="877" y="2058"/>
                  </a:lnTo>
                  <a:lnTo>
                    <a:pt x="868" y="2064"/>
                  </a:lnTo>
                  <a:lnTo>
                    <a:pt x="868" y="2064"/>
                  </a:lnTo>
                  <a:lnTo>
                    <a:pt x="855" y="2072"/>
                  </a:lnTo>
                  <a:lnTo>
                    <a:pt x="843" y="2081"/>
                  </a:lnTo>
                  <a:lnTo>
                    <a:pt x="828" y="2095"/>
                  </a:lnTo>
                  <a:lnTo>
                    <a:pt x="821" y="2103"/>
                  </a:lnTo>
                  <a:lnTo>
                    <a:pt x="813" y="2113"/>
                  </a:lnTo>
                  <a:lnTo>
                    <a:pt x="806" y="2124"/>
                  </a:lnTo>
                  <a:lnTo>
                    <a:pt x="800" y="2134"/>
                  </a:lnTo>
                  <a:lnTo>
                    <a:pt x="795" y="2148"/>
                  </a:lnTo>
                  <a:lnTo>
                    <a:pt x="791" y="2161"/>
                  </a:lnTo>
                  <a:lnTo>
                    <a:pt x="788" y="2178"/>
                  </a:lnTo>
                  <a:lnTo>
                    <a:pt x="788" y="2193"/>
                  </a:lnTo>
                  <a:lnTo>
                    <a:pt x="788" y="2193"/>
                  </a:lnTo>
                  <a:lnTo>
                    <a:pt x="789" y="2212"/>
                  </a:lnTo>
                  <a:lnTo>
                    <a:pt x="792" y="2230"/>
                  </a:lnTo>
                  <a:lnTo>
                    <a:pt x="798" y="2248"/>
                  </a:lnTo>
                  <a:lnTo>
                    <a:pt x="806" y="2264"/>
                  </a:lnTo>
                  <a:lnTo>
                    <a:pt x="815" y="2281"/>
                  </a:lnTo>
                  <a:lnTo>
                    <a:pt x="827" y="2296"/>
                  </a:lnTo>
                  <a:lnTo>
                    <a:pt x="840" y="2311"/>
                  </a:lnTo>
                  <a:lnTo>
                    <a:pt x="855" y="2324"/>
                  </a:lnTo>
                  <a:lnTo>
                    <a:pt x="871" y="2336"/>
                  </a:lnTo>
                  <a:lnTo>
                    <a:pt x="888" y="2347"/>
                  </a:lnTo>
                  <a:lnTo>
                    <a:pt x="907" y="2356"/>
                  </a:lnTo>
                  <a:lnTo>
                    <a:pt x="928" y="2363"/>
                  </a:lnTo>
                  <a:lnTo>
                    <a:pt x="949" y="2369"/>
                  </a:lnTo>
                  <a:lnTo>
                    <a:pt x="970" y="2374"/>
                  </a:lnTo>
                  <a:lnTo>
                    <a:pt x="994" y="2376"/>
                  </a:lnTo>
                  <a:lnTo>
                    <a:pt x="1016" y="2378"/>
                  </a:lnTo>
                  <a:lnTo>
                    <a:pt x="1016" y="2378"/>
                  </a:lnTo>
                  <a:lnTo>
                    <a:pt x="1040" y="2376"/>
                  </a:lnTo>
                  <a:lnTo>
                    <a:pt x="1063" y="2374"/>
                  </a:lnTo>
                  <a:lnTo>
                    <a:pt x="1085" y="2369"/>
                  </a:lnTo>
                  <a:lnTo>
                    <a:pt x="1106" y="2363"/>
                  </a:lnTo>
                  <a:lnTo>
                    <a:pt x="1125" y="2356"/>
                  </a:lnTo>
                  <a:lnTo>
                    <a:pt x="1145" y="2347"/>
                  </a:lnTo>
                  <a:lnTo>
                    <a:pt x="1163" y="2336"/>
                  </a:lnTo>
                  <a:lnTo>
                    <a:pt x="1179" y="2324"/>
                  </a:lnTo>
                  <a:lnTo>
                    <a:pt x="1194" y="2311"/>
                  </a:lnTo>
                  <a:lnTo>
                    <a:pt x="1206" y="2296"/>
                  </a:lnTo>
                  <a:lnTo>
                    <a:pt x="1218" y="2281"/>
                  </a:lnTo>
                  <a:lnTo>
                    <a:pt x="1229" y="2264"/>
                  </a:lnTo>
                  <a:lnTo>
                    <a:pt x="1236" y="2248"/>
                  </a:lnTo>
                  <a:lnTo>
                    <a:pt x="1242" y="2230"/>
                  </a:lnTo>
                  <a:lnTo>
                    <a:pt x="1245" y="2212"/>
                  </a:lnTo>
                  <a:lnTo>
                    <a:pt x="1247" y="2193"/>
                  </a:lnTo>
                  <a:lnTo>
                    <a:pt x="1247" y="2193"/>
                  </a:lnTo>
                  <a:lnTo>
                    <a:pt x="1245" y="2178"/>
                  </a:lnTo>
                  <a:lnTo>
                    <a:pt x="1242" y="2161"/>
                  </a:lnTo>
                  <a:lnTo>
                    <a:pt x="1239" y="2148"/>
                  </a:lnTo>
                  <a:lnTo>
                    <a:pt x="1233" y="2134"/>
                  </a:lnTo>
                  <a:lnTo>
                    <a:pt x="1227" y="2124"/>
                  </a:lnTo>
                  <a:lnTo>
                    <a:pt x="1221" y="2113"/>
                  </a:lnTo>
                  <a:lnTo>
                    <a:pt x="1214" y="2103"/>
                  </a:lnTo>
                  <a:lnTo>
                    <a:pt x="1206" y="2095"/>
                  </a:lnTo>
                  <a:lnTo>
                    <a:pt x="1191" y="2081"/>
                  </a:lnTo>
                  <a:lnTo>
                    <a:pt x="1178" y="2072"/>
                  </a:lnTo>
                  <a:lnTo>
                    <a:pt x="1166" y="2064"/>
                  </a:lnTo>
                  <a:lnTo>
                    <a:pt x="1166" y="2064"/>
                  </a:lnTo>
                  <a:lnTo>
                    <a:pt x="1155" y="2058"/>
                  </a:lnTo>
                  <a:lnTo>
                    <a:pt x="1146" y="2052"/>
                  </a:lnTo>
                  <a:lnTo>
                    <a:pt x="1139" y="2046"/>
                  </a:lnTo>
                  <a:lnTo>
                    <a:pt x="1133" y="2039"/>
                  </a:lnTo>
                  <a:lnTo>
                    <a:pt x="1128" y="2033"/>
                  </a:lnTo>
                  <a:lnTo>
                    <a:pt x="1125" y="2025"/>
                  </a:lnTo>
                  <a:lnTo>
                    <a:pt x="1125" y="2019"/>
                  </a:lnTo>
                  <a:lnTo>
                    <a:pt x="1125" y="2013"/>
                  </a:lnTo>
                  <a:lnTo>
                    <a:pt x="1127" y="2006"/>
                  </a:lnTo>
                  <a:lnTo>
                    <a:pt x="1130" y="2001"/>
                  </a:lnTo>
                  <a:lnTo>
                    <a:pt x="1134" y="1995"/>
                  </a:lnTo>
                  <a:lnTo>
                    <a:pt x="1140" y="1991"/>
                  </a:lnTo>
                  <a:lnTo>
                    <a:pt x="1146" y="1988"/>
                  </a:lnTo>
                  <a:lnTo>
                    <a:pt x="1155" y="1985"/>
                  </a:lnTo>
                  <a:lnTo>
                    <a:pt x="1166" y="1983"/>
                  </a:lnTo>
                  <a:lnTo>
                    <a:pt x="1178" y="1982"/>
                  </a:lnTo>
                  <a:lnTo>
                    <a:pt x="1979" y="1982"/>
                  </a:lnTo>
                  <a:lnTo>
                    <a:pt x="1979" y="1142"/>
                  </a:lnTo>
                  <a:lnTo>
                    <a:pt x="1979" y="1142"/>
                  </a:lnTo>
                  <a:lnTo>
                    <a:pt x="1972" y="1134"/>
                  </a:lnTo>
                  <a:lnTo>
                    <a:pt x="1964" y="1130"/>
                  </a:lnTo>
                  <a:lnTo>
                    <a:pt x="1955" y="1128"/>
                  </a:lnTo>
                  <a:lnTo>
                    <a:pt x="1945" y="1130"/>
                  </a:lnTo>
                  <a:lnTo>
                    <a:pt x="1936" y="1136"/>
                  </a:lnTo>
                  <a:lnTo>
                    <a:pt x="1925" y="1143"/>
                  </a:lnTo>
                  <a:lnTo>
                    <a:pt x="1916" y="1155"/>
                  </a:lnTo>
                  <a:lnTo>
                    <a:pt x="1909" y="1170"/>
                  </a:lnTo>
                  <a:lnTo>
                    <a:pt x="1909" y="1170"/>
                  </a:lnTo>
                  <a:lnTo>
                    <a:pt x="1901" y="1182"/>
                  </a:lnTo>
                  <a:lnTo>
                    <a:pt x="1891" y="1196"/>
                  </a:lnTo>
                  <a:lnTo>
                    <a:pt x="1877" y="1209"/>
                  </a:lnTo>
                  <a:lnTo>
                    <a:pt x="1868" y="1216"/>
                  </a:lnTo>
                  <a:lnTo>
                    <a:pt x="1859" y="1224"/>
                  </a:lnTo>
                  <a:lnTo>
                    <a:pt x="1849" y="1231"/>
                  </a:lnTo>
                  <a:lnTo>
                    <a:pt x="1837" y="1237"/>
                  </a:lnTo>
                  <a:lnTo>
                    <a:pt x="1825" y="1242"/>
                  </a:lnTo>
                  <a:lnTo>
                    <a:pt x="1810" y="1246"/>
                  </a:lnTo>
                  <a:lnTo>
                    <a:pt x="1795" y="1249"/>
                  </a:lnTo>
                  <a:lnTo>
                    <a:pt x="1779" y="1249"/>
                  </a:lnTo>
                  <a:lnTo>
                    <a:pt x="1779" y="1249"/>
                  </a:lnTo>
                  <a:lnTo>
                    <a:pt x="1759" y="1248"/>
                  </a:lnTo>
                  <a:lnTo>
                    <a:pt x="1741" y="1245"/>
                  </a:lnTo>
                  <a:lnTo>
                    <a:pt x="1723" y="1239"/>
                  </a:lnTo>
                  <a:lnTo>
                    <a:pt x="1707" y="1231"/>
                  </a:lnTo>
                  <a:lnTo>
                    <a:pt x="1690" y="1222"/>
                  </a:lnTo>
                  <a:lnTo>
                    <a:pt x="1676" y="1211"/>
                  </a:lnTo>
                  <a:lnTo>
                    <a:pt x="1662" y="1197"/>
                  </a:lnTo>
                  <a:lnTo>
                    <a:pt x="1649" y="1182"/>
                  </a:lnTo>
                  <a:lnTo>
                    <a:pt x="1637" y="1166"/>
                  </a:lnTo>
                  <a:lnTo>
                    <a:pt x="1626" y="1149"/>
                  </a:lnTo>
                  <a:lnTo>
                    <a:pt x="1617" y="1130"/>
                  </a:lnTo>
                  <a:lnTo>
                    <a:pt x="1610" y="1110"/>
                  </a:lnTo>
                  <a:lnTo>
                    <a:pt x="1602" y="1088"/>
                  </a:lnTo>
                  <a:lnTo>
                    <a:pt x="1598" y="1067"/>
                  </a:lnTo>
                  <a:lnTo>
                    <a:pt x="1595" y="1043"/>
                  </a:lnTo>
                  <a:lnTo>
                    <a:pt x="1595" y="1021"/>
                  </a:lnTo>
                  <a:lnTo>
                    <a:pt x="1595" y="1021"/>
                  </a:lnTo>
                  <a:lnTo>
                    <a:pt x="1595" y="997"/>
                  </a:lnTo>
                  <a:lnTo>
                    <a:pt x="1598" y="974"/>
                  </a:lnTo>
                  <a:lnTo>
                    <a:pt x="1602" y="952"/>
                  </a:lnTo>
                  <a:lnTo>
                    <a:pt x="1610" y="931"/>
                  </a:lnTo>
                  <a:lnTo>
                    <a:pt x="1617" y="912"/>
                  </a:lnTo>
                  <a:lnTo>
                    <a:pt x="1626" y="892"/>
                  </a:lnTo>
                  <a:lnTo>
                    <a:pt x="1637" y="874"/>
                  </a:lnTo>
                  <a:lnTo>
                    <a:pt x="1649" y="858"/>
                  </a:lnTo>
                  <a:lnTo>
                    <a:pt x="1662" y="843"/>
                  </a:lnTo>
                  <a:lnTo>
                    <a:pt x="1676" y="831"/>
                  </a:lnTo>
                  <a:lnTo>
                    <a:pt x="1690" y="819"/>
                  </a:lnTo>
                  <a:lnTo>
                    <a:pt x="1707" y="808"/>
                  </a:lnTo>
                  <a:lnTo>
                    <a:pt x="1723" y="801"/>
                  </a:lnTo>
                  <a:lnTo>
                    <a:pt x="1741" y="795"/>
                  </a:lnTo>
                  <a:lnTo>
                    <a:pt x="1759" y="792"/>
                  </a:lnTo>
                  <a:lnTo>
                    <a:pt x="1779" y="790"/>
                  </a:lnTo>
                  <a:lnTo>
                    <a:pt x="1779" y="79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bIns="359889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9536D55-85F0-BFCF-F745-18C8F9F83E57}"/>
                </a:ext>
              </a:extLst>
            </p:cNvPr>
            <p:cNvSpPr txBox="1"/>
            <p:nvPr/>
          </p:nvSpPr>
          <p:spPr>
            <a:xfrm>
              <a:off x="990250" y="3029314"/>
              <a:ext cx="1493134" cy="1107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Reduced Training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Costs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4689F76-560C-3ED5-A2D3-4BDE1A3A31CD}"/>
              </a:ext>
            </a:extLst>
          </p:cNvPr>
          <p:cNvGrpSpPr/>
          <p:nvPr/>
        </p:nvGrpSpPr>
        <p:grpSpPr>
          <a:xfrm>
            <a:off x="2400872" y="2705833"/>
            <a:ext cx="3024838" cy="1783480"/>
            <a:chOff x="2399730" y="2565457"/>
            <a:chExt cx="3025772" cy="1784030"/>
          </a:xfrm>
        </p:grpSpPr>
        <p:sp>
          <p:nvSpPr>
            <p:cNvPr id="70" name="Freeform 9">
              <a:extLst>
                <a:ext uri="{FF2B5EF4-FFF2-40B4-BE49-F238E27FC236}">
                  <a16:creationId xmlns:a16="http://schemas.microsoft.com/office/drawing/2014/main" id="{FA92E46D-2C85-8A91-D8F3-4B37ED2C3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730" y="2565457"/>
              <a:ext cx="3025772" cy="1784030"/>
            </a:xfrm>
            <a:custGeom>
              <a:avLst/>
              <a:gdLst>
                <a:gd name="T0" fmla="*/ 2529 w 2773"/>
                <a:gd name="T1" fmla="*/ 743 h 1976"/>
                <a:gd name="T2" fmla="*/ 2466 w 2773"/>
                <a:gd name="T3" fmla="*/ 798 h 1976"/>
                <a:gd name="T4" fmla="*/ 2421 w 2773"/>
                <a:gd name="T5" fmla="*/ 849 h 1976"/>
                <a:gd name="T6" fmla="*/ 2382 w 2773"/>
                <a:gd name="T7" fmla="*/ 831 h 1976"/>
                <a:gd name="T8" fmla="*/ 2375 w 2773"/>
                <a:gd name="T9" fmla="*/ 0 h 1976"/>
                <a:gd name="T10" fmla="*/ 1536 w 2773"/>
                <a:gd name="T11" fmla="*/ 9 h 1976"/>
                <a:gd name="T12" fmla="*/ 1523 w 2773"/>
                <a:gd name="T13" fmla="*/ 43 h 1976"/>
                <a:gd name="T14" fmla="*/ 1562 w 2773"/>
                <a:gd name="T15" fmla="*/ 82 h 1976"/>
                <a:gd name="T16" fmla="*/ 1617 w 2773"/>
                <a:gd name="T17" fmla="*/ 130 h 1976"/>
                <a:gd name="T18" fmla="*/ 1643 w 2773"/>
                <a:gd name="T19" fmla="*/ 210 h 1976"/>
                <a:gd name="T20" fmla="*/ 1614 w 2773"/>
                <a:gd name="T21" fmla="*/ 299 h 1976"/>
                <a:gd name="T22" fmla="*/ 1521 w 2773"/>
                <a:gd name="T23" fmla="*/ 373 h 1976"/>
                <a:gd name="T24" fmla="*/ 1412 w 2773"/>
                <a:gd name="T25" fmla="*/ 396 h 1976"/>
                <a:gd name="T26" fmla="*/ 1284 w 2773"/>
                <a:gd name="T27" fmla="*/ 363 h 1976"/>
                <a:gd name="T28" fmla="*/ 1202 w 2773"/>
                <a:gd name="T29" fmla="*/ 282 h 1976"/>
                <a:gd name="T30" fmla="*/ 1184 w 2773"/>
                <a:gd name="T31" fmla="*/ 194 h 1976"/>
                <a:gd name="T32" fmla="*/ 1217 w 2773"/>
                <a:gd name="T33" fmla="*/ 121 h 1976"/>
                <a:gd name="T34" fmla="*/ 1275 w 2773"/>
                <a:gd name="T35" fmla="*/ 76 h 1976"/>
                <a:gd name="T36" fmla="*/ 1305 w 2773"/>
                <a:gd name="T37" fmla="*/ 37 h 1976"/>
                <a:gd name="T38" fmla="*/ 1282 w 2773"/>
                <a:gd name="T39" fmla="*/ 6 h 1976"/>
                <a:gd name="T40" fmla="*/ 394 w 2773"/>
                <a:gd name="T41" fmla="*/ 454 h 1976"/>
                <a:gd name="T42" fmla="*/ 384 w 2773"/>
                <a:gd name="T43" fmla="*/ 897 h 1976"/>
                <a:gd name="T44" fmla="*/ 341 w 2773"/>
                <a:gd name="T45" fmla="*/ 903 h 1976"/>
                <a:gd name="T46" fmla="*/ 296 w 2773"/>
                <a:gd name="T47" fmla="*/ 843 h 1976"/>
                <a:gd name="T48" fmla="*/ 230 w 2773"/>
                <a:gd name="T49" fmla="*/ 795 h 1976"/>
                <a:gd name="T50" fmla="*/ 146 w 2773"/>
                <a:gd name="T51" fmla="*/ 792 h 1976"/>
                <a:gd name="T52" fmla="*/ 54 w 2773"/>
                <a:gd name="T53" fmla="*/ 855 h 1976"/>
                <a:gd name="T54" fmla="*/ 3 w 2773"/>
                <a:gd name="T55" fmla="*/ 971 h 1976"/>
                <a:gd name="T56" fmla="*/ 7 w 2773"/>
                <a:gd name="T57" fmla="*/ 1085 h 1976"/>
                <a:gd name="T58" fmla="*/ 67 w 2773"/>
                <a:gd name="T59" fmla="*/ 1194 h 1976"/>
                <a:gd name="T60" fmla="*/ 166 w 2773"/>
                <a:gd name="T61" fmla="*/ 1245 h 1976"/>
                <a:gd name="T62" fmla="*/ 242 w 2773"/>
                <a:gd name="T63" fmla="*/ 1234 h 1976"/>
                <a:gd name="T64" fmla="*/ 306 w 2773"/>
                <a:gd name="T65" fmla="*/ 1179 h 1976"/>
                <a:gd name="T66" fmla="*/ 350 w 2773"/>
                <a:gd name="T67" fmla="*/ 1127 h 1976"/>
                <a:gd name="T68" fmla="*/ 388 w 2773"/>
                <a:gd name="T69" fmla="*/ 1145 h 1976"/>
                <a:gd name="T70" fmla="*/ 396 w 2773"/>
                <a:gd name="T71" fmla="*/ 1976 h 1976"/>
                <a:gd name="T72" fmla="*/ 1236 w 2773"/>
                <a:gd name="T73" fmla="*/ 1967 h 1976"/>
                <a:gd name="T74" fmla="*/ 1249 w 2773"/>
                <a:gd name="T75" fmla="*/ 1933 h 1976"/>
                <a:gd name="T76" fmla="*/ 1211 w 2773"/>
                <a:gd name="T77" fmla="*/ 1894 h 1976"/>
                <a:gd name="T78" fmla="*/ 1155 w 2773"/>
                <a:gd name="T79" fmla="*/ 1846 h 1976"/>
                <a:gd name="T80" fmla="*/ 1130 w 2773"/>
                <a:gd name="T81" fmla="*/ 1765 h 1976"/>
                <a:gd name="T82" fmla="*/ 1157 w 2773"/>
                <a:gd name="T83" fmla="*/ 1677 h 1976"/>
                <a:gd name="T84" fmla="*/ 1249 w 2773"/>
                <a:gd name="T85" fmla="*/ 1604 h 1976"/>
                <a:gd name="T86" fmla="*/ 1359 w 2773"/>
                <a:gd name="T87" fmla="*/ 1581 h 1976"/>
                <a:gd name="T88" fmla="*/ 1487 w 2773"/>
                <a:gd name="T89" fmla="*/ 1613 h 1976"/>
                <a:gd name="T90" fmla="*/ 1571 w 2773"/>
                <a:gd name="T91" fmla="*/ 1693 h 1976"/>
                <a:gd name="T92" fmla="*/ 1587 w 2773"/>
                <a:gd name="T93" fmla="*/ 1782 h 1976"/>
                <a:gd name="T94" fmla="*/ 1556 w 2773"/>
                <a:gd name="T95" fmla="*/ 1855 h 1976"/>
                <a:gd name="T96" fmla="*/ 1498 w 2773"/>
                <a:gd name="T97" fmla="*/ 1900 h 1976"/>
                <a:gd name="T98" fmla="*/ 1468 w 2773"/>
                <a:gd name="T99" fmla="*/ 1940 h 1976"/>
                <a:gd name="T100" fmla="*/ 1489 w 2773"/>
                <a:gd name="T101" fmla="*/ 1971 h 1976"/>
                <a:gd name="T102" fmla="*/ 2376 w 2773"/>
                <a:gd name="T103" fmla="*/ 1521 h 1976"/>
                <a:gd name="T104" fmla="*/ 2387 w 2773"/>
                <a:gd name="T105" fmla="*/ 1079 h 1976"/>
                <a:gd name="T106" fmla="*/ 2432 w 2773"/>
                <a:gd name="T107" fmla="*/ 1074 h 1976"/>
                <a:gd name="T108" fmla="*/ 2475 w 2773"/>
                <a:gd name="T109" fmla="*/ 1133 h 1976"/>
                <a:gd name="T110" fmla="*/ 2542 w 2773"/>
                <a:gd name="T111" fmla="*/ 1181 h 1976"/>
                <a:gd name="T112" fmla="*/ 2625 w 2773"/>
                <a:gd name="T113" fmla="*/ 1184 h 1976"/>
                <a:gd name="T114" fmla="*/ 2719 w 2773"/>
                <a:gd name="T115" fmla="*/ 1121 h 1976"/>
                <a:gd name="T116" fmla="*/ 2768 w 2773"/>
                <a:gd name="T117" fmla="*/ 1006 h 1976"/>
                <a:gd name="T118" fmla="*/ 2764 w 2773"/>
                <a:gd name="T119" fmla="*/ 891 h 1976"/>
                <a:gd name="T120" fmla="*/ 2705 w 2773"/>
                <a:gd name="T121" fmla="*/ 781 h 1976"/>
                <a:gd name="T122" fmla="*/ 2607 w 2773"/>
                <a:gd name="T123" fmla="*/ 731 h 1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73" h="1976">
                  <a:moveTo>
                    <a:pt x="2587" y="729"/>
                  </a:moveTo>
                  <a:lnTo>
                    <a:pt x="2587" y="729"/>
                  </a:lnTo>
                  <a:lnTo>
                    <a:pt x="2571" y="731"/>
                  </a:lnTo>
                  <a:lnTo>
                    <a:pt x="2556" y="734"/>
                  </a:lnTo>
                  <a:lnTo>
                    <a:pt x="2542" y="737"/>
                  </a:lnTo>
                  <a:lnTo>
                    <a:pt x="2529" y="743"/>
                  </a:lnTo>
                  <a:lnTo>
                    <a:pt x="2518" y="749"/>
                  </a:lnTo>
                  <a:lnTo>
                    <a:pt x="2507" y="755"/>
                  </a:lnTo>
                  <a:lnTo>
                    <a:pt x="2498" y="762"/>
                  </a:lnTo>
                  <a:lnTo>
                    <a:pt x="2489" y="770"/>
                  </a:lnTo>
                  <a:lnTo>
                    <a:pt x="2475" y="784"/>
                  </a:lnTo>
                  <a:lnTo>
                    <a:pt x="2466" y="798"/>
                  </a:lnTo>
                  <a:lnTo>
                    <a:pt x="2459" y="810"/>
                  </a:lnTo>
                  <a:lnTo>
                    <a:pt x="2459" y="810"/>
                  </a:lnTo>
                  <a:lnTo>
                    <a:pt x="2450" y="825"/>
                  </a:lnTo>
                  <a:lnTo>
                    <a:pt x="2441" y="835"/>
                  </a:lnTo>
                  <a:lnTo>
                    <a:pt x="2432" y="844"/>
                  </a:lnTo>
                  <a:lnTo>
                    <a:pt x="2421" y="849"/>
                  </a:lnTo>
                  <a:lnTo>
                    <a:pt x="2412" y="850"/>
                  </a:lnTo>
                  <a:lnTo>
                    <a:pt x="2403" y="850"/>
                  </a:lnTo>
                  <a:lnTo>
                    <a:pt x="2394" y="846"/>
                  </a:lnTo>
                  <a:lnTo>
                    <a:pt x="2387" y="838"/>
                  </a:lnTo>
                  <a:lnTo>
                    <a:pt x="2387" y="838"/>
                  </a:lnTo>
                  <a:lnTo>
                    <a:pt x="2382" y="831"/>
                  </a:lnTo>
                  <a:lnTo>
                    <a:pt x="2379" y="822"/>
                  </a:lnTo>
                  <a:lnTo>
                    <a:pt x="2378" y="810"/>
                  </a:lnTo>
                  <a:lnTo>
                    <a:pt x="2376" y="798"/>
                  </a:lnTo>
                  <a:lnTo>
                    <a:pt x="2376" y="547"/>
                  </a:lnTo>
                  <a:lnTo>
                    <a:pt x="2375" y="547"/>
                  </a:lnTo>
                  <a:lnTo>
                    <a:pt x="2375" y="0"/>
                  </a:lnTo>
                  <a:lnTo>
                    <a:pt x="1574" y="0"/>
                  </a:lnTo>
                  <a:lnTo>
                    <a:pt x="1574" y="0"/>
                  </a:lnTo>
                  <a:lnTo>
                    <a:pt x="1562" y="1"/>
                  </a:lnTo>
                  <a:lnTo>
                    <a:pt x="1551" y="3"/>
                  </a:lnTo>
                  <a:lnTo>
                    <a:pt x="1542" y="6"/>
                  </a:lnTo>
                  <a:lnTo>
                    <a:pt x="1536" y="9"/>
                  </a:lnTo>
                  <a:lnTo>
                    <a:pt x="1530" y="13"/>
                  </a:lnTo>
                  <a:lnTo>
                    <a:pt x="1526" y="18"/>
                  </a:lnTo>
                  <a:lnTo>
                    <a:pt x="1523" y="24"/>
                  </a:lnTo>
                  <a:lnTo>
                    <a:pt x="1521" y="30"/>
                  </a:lnTo>
                  <a:lnTo>
                    <a:pt x="1521" y="37"/>
                  </a:lnTo>
                  <a:lnTo>
                    <a:pt x="1523" y="43"/>
                  </a:lnTo>
                  <a:lnTo>
                    <a:pt x="1524" y="50"/>
                  </a:lnTo>
                  <a:lnTo>
                    <a:pt x="1529" y="56"/>
                  </a:lnTo>
                  <a:lnTo>
                    <a:pt x="1535" y="64"/>
                  </a:lnTo>
                  <a:lnTo>
                    <a:pt x="1542" y="70"/>
                  </a:lnTo>
                  <a:lnTo>
                    <a:pt x="1551" y="76"/>
                  </a:lnTo>
                  <a:lnTo>
                    <a:pt x="1562" y="82"/>
                  </a:lnTo>
                  <a:lnTo>
                    <a:pt x="1562" y="82"/>
                  </a:lnTo>
                  <a:lnTo>
                    <a:pt x="1574" y="89"/>
                  </a:lnTo>
                  <a:lnTo>
                    <a:pt x="1587" y="98"/>
                  </a:lnTo>
                  <a:lnTo>
                    <a:pt x="1602" y="112"/>
                  </a:lnTo>
                  <a:lnTo>
                    <a:pt x="1610" y="121"/>
                  </a:lnTo>
                  <a:lnTo>
                    <a:pt x="1617" y="130"/>
                  </a:lnTo>
                  <a:lnTo>
                    <a:pt x="1623" y="140"/>
                  </a:lnTo>
                  <a:lnTo>
                    <a:pt x="1629" y="152"/>
                  </a:lnTo>
                  <a:lnTo>
                    <a:pt x="1635" y="166"/>
                  </a:lnTo>
                  <a:lnTo>
                    <a:pt x="1638" y="179"/>
                  </a:lnTo>
                  <a:lnTo>
                    <a:pt x="1641" y="194"/>
                  </a:lnTo>
                  <a:lnTo>
                    <a:pt x="1643" y="210"/>
                  </a:lnTo>
                  <a:lnTo>
                    <a:pt x="1643" y="210"/>
                  </a:lnTo>
                  <a:lnTo>
                    <a:pt x="1641" y="230"/>
                  </a:lnTo>
                  <a:lnTo>
                    <a:pt x="1638" y="248"/>
                  </a:lnTo>
                  <a:lnTo>
                    <a:pt x="1632" y="266"/>
                  </a:lnTo>
                  <a:lnTo>
                    <a:pt x="1625" y="282"/>
                  </a:lnTo>
                  <a:lnTo>
                    <a:pt x="1614" y="299"/>
                  </a:lnTo>
                  <a:lnTo>
                    <a:pt x="1604" y="314"/>
                  </a:lnTo>
                  <a:lnTo>
                    <a:pt x="1590" y="329"/>
                  </a:lnTo>
                  <a:lnTo>
                    <a:pt x="1575" y="340"/>
                  </a:lnTo>
                  <a:lnTo>
                    <a:pt x="1559" y="352"/>
                  </a:lnTo>
                  <a:lnTo>
                    <a:pt x="1541" y="363"/>
                  </a:lnTo>
                  <a:lnTo>
                    <a:pt x="1521" y="373"/>
                  </a:lnTo>
                  <a:lnTo>
                    <a:pt x="1502" y="381"/>
                  </a:lnTo>
                  <a:lnTo>
                    <a:pt x="1481" y="387"/>
                  </a:lnTo>
                  <a:lnTo>
                    <a:pt x="1459" y="391"/>
                  </a:lnTo>
                  <a:lnTo>
                    <a:pt x="1436" y="394"/>
                  </a:lnTo>
                  <a:lnTo>
                    <a:pt x="1412" y="396"/>
                  </a:lnTo>
                  <a:lnTo>
                    <a:pt x="1412" y="396"/>
                  </a:lnTo>
                  <a:lnTo>
                    <a:pt x="1390" y="394"/>
                  </a:lnTo>
                  <a:lnTo>
                    <a:pt x="1366" y="391"/>
                  </a:lnTo>
                  <a:lnTo>
                    <a:pt x="1345" y="387"/>
                  </a:lnTo>
                  <a:lnTo>
                    <a:pt x="1324" y="381"/>
                  </a:lnTo>
                  <a:lnTo>
                    <a:pt x="1303" y="373"/>
                  </a:lnTo>
                  <a:lnTo>
                    <a:pt x="1284" y="363"/>
                  </a:lnTo>
                  <a:lnTo>
                    <a:pt x="1267" y="352"/>
                  </a:lnTo>
                  <a:lnTo>
                    <a:pt x="1251" y="340"/>
                  </a:lnTo>
                  <a:lnTo>
                    <a:pt x="1236" y="329"/>
                  </a:lnTo>
                  <a:lnTo>
                    <a:pt x="1223" y="314"/>
                  </a:lnTo>
                  <a:lnTo>
                    <a:pt x="1211" y="299"/>
                  </a:lnTo>
                  <a:lnTo>
                    <a:pt x="1202" y="282"/>
                  </a:lnTo>
                  <a:lnTo>
                    <a:pt x="1194" y="266"/>
                  </a:lnTo>
                  <a:lnTo>
                    <a:pt x="1188" y="248"/>
                  </a:lnTo>
                  <a:lnTo>
                    <a:pt x="1185" y="230"/>
                  </a:lnTo>
                  <a:lnTo>
                    <a:pt x="1184" y="210"/>
                  </a:lnTo>
                  <a:lnTo>
                    <a:pt x="1184" y="210"/>
                  </a:lnTo>
                  <a:lnTo>
                    <a:pt x="1184" y="194"/>
                  </a:lnTo>
                  <a:lnTo>
                    <a:pt x="1187" y="179"/>
                  </a:lnTo>
                  <a:lnTo>
                    <a:pt x="1191" y="166"/>
                  </a:lnTo>
                  <a:lnTo>
                    <a:pt x="1196" y="152"/>
                  </a:lnTo>
                  <a:lnTo>
                    <a:pt x="1202" y="140"/>
                  </a:lnTo>
                  <a:lnTo>
                    <a:pt x="1209" y="130"/>
                  </a:lnTo>
                  <a:lnTo>
                    <a:pt x="1217" y="121"/>
                  </a:lnTo>
                  <a:lnTo>
                    <a:pt x="1224" y="112"/>
                  </a:lnTo>
                  <a:lnTo>
                    <a:pt x="1239" y="98"/>
                  </a:lnTo>
                  <a:lnTo>
                    <a:pt x="1251" y="89"/>
                  </a:lnTo>
                  <a:lnTo>
                    <a:pt x="1264" y="82"/>
                  </a:lnTo>
                  <a:lnTo>
                    <a:pt x="1264" y="82"/>
                  </a:lnTo>
                  <a:lnTo>
                    <a:pt x="1275" y="76"/>
                  </a:lnTo>
                  <a:lnTo>
                    <a:pt x="1282" y="70"/>
                  </a:lnTo>
                  <a:lnTo>
                    <a:pt x="1290" y="64"/>
                  </a:lnTo>
                  <a:lnTo>
                    <a:pt x="1296" y="56"/>
                  </a:lnTo>
                  <a:lnTo>
                    <a:pt x="1300" y="50"/>
                  </a:lnTo>
                  <a:lnTo>
                    <a:pt x="1303" y="43"/>
                  </a:lnTo>
                  <a:lnTo>
                    <a:pt x="1305" y="37"/>
                  </a:lnTo>
                  <a:lnTo>
                    <a:pt x="1305" y="30"/>
                  </a:lnTo>
                  <a:lnTo>
                    <a:pt x="1303" y="24"/>
                  </a:lnTo>
                  <a:lnTo>
                    <a:pt x="1300" y="18"/>
                  </a:lnTo>
                  <a:lnTo>
                    <a:pt x="1296" y="13"/>
                  </a:lnTo>
                  <a:lnTo>
                    <a:pt x="1290" y="9"/>
                  </a:lnTo>
                  <a:lnTo>
                    <a:pt x="1282" y="6"/>
                  </a:lnTo>
                  <a:lnTo>
                    <a:pt x="1273" y="3"/>
                  </a:lnTo>
                  <a:lnTo>
                    <a:pt x="1263" y="1"/>
                  </a:lnTo>
                  <a:lnTo>
                    <a:pt x="1252" y="0"/>
                  </a:lnTo>
                  <a:lnTo>
                    <a:pt x="396" y="0"/>
                  </a:lnTo>
                  <a:lnTo>
                    <a:pt x="396" y="454"/>
                  </a:lnTo>
                  <a:lnTo>
                    <a:pt x="394" y="454"/>
                  </a:lnTo>
                  <a:lnTo>
                    <a:pt x="394" y="856"/>
                  </a:lnTo>
                  <a:lnTo>
                    <a:pt x="394" y="856"/>
                  </a:lnTo>
                  <a:lnTo>
                    <a:pt x="394" y="868"/>
                  </a:lnTo>
                  <a:lnTo>
                    <a:pt x="391" y="880"/>
                  </a:lnTo>
                  <a:lnTo>
                    <a:pt x="388" y="889"/>
                  </a:lnTo>
                  <a:lnTo>
                    <a:pt x="384" y="897"/>
                  </a:lnTo>
                  <a:lnTo>
                    <a:pt x="384" y="897"/>
                  </a:lnTo>
                  <a:lnTo>
                    <a:pt x="378" y="904"/>
                  </a:lnTo>
                  <a:lnTo>
                    <a:pt x="369" y="909"/>
                  </a:lnTo>
                  <a:lnTo>
                    <a:pt x="360" y="909"/>
                  </a:lnTo>
                  <a:lnTo>
                    <a:pt x="350" y="907"/>
                  </a:lnTo>
                  <a:lnTo>
                    <a:pt x="341" y="903"/>
                  </a:lnTo>
                  <a:lnTo>
                    <a:pt x="330" y="894"/>
                  </a:lnTo>
                  <a:lnTo>
                    <a:pt x="321" y="883"/>
                  </a:lnTo>
                  <a:lnTo>
                    <a:pt x="314" y="868"/>
                  </a:lnTo>
                  <a:lnTo>
                    <a:pt x="314" y="868"/>
                  </a:lnTo>
                  <a:lnTo>
                    <a:pt x="306" y="855"/>
                  </a:lnTo>
                  <a:lnTo>
                    <a:pt x="296" y="843"/>
                  </a:lnTo>
                  <a:lnTo>
                    <a:pt x="282" y="828"/>
                  </a:lnTo>
                  <a:lnTo>
                    <a:pt x="273" y="820"/>
                  </a:lnTo>
                  <a:lnTo>
                    <a:pt x="264" y="813"/>
                  </a:lnTo>
                  <a:lnTo>
                    <a:pt x="254" y="807"/>
                  </a:lnTo>
                  <a:lnTo>
                    <a:pt x="242" y="801"/>
                  </a:lnTo>
                  <a:lnTo>
                    <a:pt x="230" y="795"/>
                  </a:lnTo>
                  <a:lnTo>
                    <a:pt x="215" y="790"/>
                  </a:lnTo>
                  <a:lnTo>
                    <a:pt x="200" y="789"/>
                  </a:lnTo>
                  <a:lnTo>
                    <a:pt x="184" y="787"/>
                  </a:lnTo>
                  <a:lnTo>
                    <a:pt x="184" y="787"/>
                  </a:lnTo>
                  <a:lnTo>
                    <a:pt x="166" y="789"/>
                  </a:lnTo>
                  <a:lnTo>
                    <a:pt x="146" y="792"/>
                  </a:lnTo>
                  <a:lnTo>
                    <a:pt x="128" y="798"/>
                  </a:lnTo>
                  <a:lnTo>
                    <a:pt x="112" y="805"/>
                  </a:lnTo>
                  <a:lnTo>
                    <a:pt x="95" y="816"/>
                  </a:lnTo>
                  <a:lnTo>
                    <a:pt x="81" y="826"/>
                  </a:lnTo>
                  <a:lnTo>
                    <a:pt x="67" y="840"/>
                  </a:lnTo>
                  <a:lnTo>
                    <a:pt x="54" y="855"/>
                  </a:lnTo>
                  <a:lnTo>
                    <a:pt x="42" y="871"/>
                  </a:lnTo>
                  <a:lnTo>
                    <a:pt x="31" y="889"/>
                  </a:lnTo>
                  <a:lnTo>
                    <a:pt x="22" y="907"/>
                  </a:lnTo>
                  <a:lnTo>
                    <a:pt x="15" y="928"/>
                  </a:lnTo>
                  <a:lnTo>
                    <a:pt x="7" y="949"/>
                  </a:lnTo>
                  <a:lnTo>
                    <a:pt x="3" y="971"/>
                  </a:lnTo>
                  <a:lnTo>
                    <a:pt x="1" y="994"/>
                  </a:lnTo>
                  <a:lnTo>
                    <a:pt x="0" y="1018"/>
                  </a:lnTo>
                  <a:lnTo>
                    <a:pt x="0" y="1018"/>
                  </a:lnTo>
                  <a:lnTo>
                    <a:pt x="1" y="1040"/>
                  </a:lnTo>
                  <a:lnTo>
                    <a:pt x="3" y="1064"/>
                  </a:lnTo>
                  <a:lnTo>
                    <a:pt x="7" y="1085"/>
                  </a:lnTo>
                  <a:lnTo>
                    <a:pt x="15" y="1106"/>
                  </a:lnTo>
                  <a:lnTo>
                    <a:pt x="22" y="1127"/>
                  </a:lnTo>
                  <a:lnTo>
                    <a:pt x="31" y="1145"/>
                  </a:lnTo>
                  <a:lnTo>
                    <a:pt x="42" y="1163"/>
                  </a:lnTo>
                  <a:lnTo>
                    <a:pt x="54" y="1179"/>
                  </a:lnTo>
                  <a:lnTo>
                    <a:pt x="67" y="1194"/>
                  </a:lnTo>
                  <a:lnTo>
                    <a:pt x="81" y="1208"/>
                  </a:lnTo>
                  <a:lnTo>
                    <a:pt x="95" y="1219"/>
                  </a:lnTo>
                  <a:lnTo>
                    <a:pt x="112" y="1228"/>
                  </a:lnTo>
                  <a:lnTo>
                    <a:pt x="128" y="1236"/>
                  </a:lnTo>
                  <a:lnTo>
                    <a:pt x="146" y="1242"/>
                  </a:lnTo>
                  <a:lnTo>
                    <a:pt x="166" y="1245"/>
                  </a:lnTo>
                  <a:lnTo>
                    <a:pt x="184" y="1246"/>
                  </a:lnTo>
                  <a:lnTo>
                    <a:pt x="184" y="1246"/>
                  </a:lnTo>
                  <a:lnTo>
                    <a:pt x="200" y="1245"/>
                  </a:lnTo>
                  <a:lnTo>
                    <a:pt x="215" y="1243"/>
                  </a:lnTo>
                  <a:lnTo>
                    <a:pt x="230" y="1239"/>
                  </a:lnTo>
                  <a:lnTo>
                    <a:pt x="242" y="1234"/>
                  </a:lnTo>
                  <a:lnTo>
                    <a:pt x="254" y="1228"/>
                  </a:lnTo>
                  <a:lnTo>
                    <a:pt x="264" y="1221"/>
                  </a:lnTo>
                  <a:lnTo>
                    <a:pt x="273" y="1213"/>
                  </a:lnTo>
                  <a:lnTo>
                    <a:pt x="282" y="1206"/>
                  </a:lnTo>
                  <a:lnTo>
                    <a:pt x="296" y="1191"/>
                  </a:lnTo>
                  <a:lnTo>
                    <a:pt x="306" y="1179"/>
                  </a:lnTo>
                  <a:lnTo>
                    <a:pt x="314" y="1166"/>
                  </a:lnTo>
                  <a:lnTo>
                    <a:pt x="314" y="1166"/>
                  </a:lnTo>
                  <a:lnTo>
                    <a:pt x="321" y="1152"/>
                  </a:lnTo>
                  <a:lnTo>
                    <a:pt x="330" y="1140"/>
                  </a:lnTo>
                  <a:lnTo>
                    <a:pt x="341" y="1131"/>
                  </a:lnTo>
                  <a:lnTo>
                    <a:pt x="350" y="1127"/>
                  </a:lnTo>
                  <a:lnTo>
                    <a:pt x="360" y="1125"/>
                  </a:lnTo>
                  <a:lnTo>
                    <a:pt x="369" y="1127"/>
                  </a:lnTo>
                  <a:lnTo>
                    <a:pt x="378" y="1130"/>
                  </a:lnTo>
                  <a:lnTo>
                    <a:pt x="384" y="1137"/>
                  </a:lnTo>
                  <a:lnTo>
                    <a:pt x="384" y="1137"/>
                  </a:lnTo>
                  <a:lnTo>
                    <a:pt x="388" y="1145"/>
                  </a:lnTo>
                  <a:lnTo>
                    <a:pt x="391" y="1154"/>
                  </a:lnTo>
                  <a:lnTo>
                    <a:pt x="394" y="1166"/>
                  </a:lnTo>
                  <a:lnTo>
                    <a:pt x="394" y="1178"/>
                  </a:lnTo>
                  <a:lnTo>
                    <a:pt x="394" y="1429"/>
                  </a:lnTo>
                  <a:lnTo>
                    <a:pt x="396" y="1429"/>
                  </a:lnTo>
                  <a:lnTo>
                    <a:pt x="396" y="1976"/>
                  </a:lnTo>
                  <a:lnTo>
                    <a:pt x="1199" y="1976"/>
                  </a:lnTo>
                  <a:lnTo>
                    <a:pt x="1199" y="1976"/>
                  </a:lnTo>
                  <a:lnTo>
                    <a:pt x="1209" y="1976"/>
                  </a:lnTo>
                  <a:lnTo>
                    <a:pt x="1220" y="1973"/>
                  </a:lnTo>
                  <a:lnTo>
                    <a:pt x="1229" y="1971"/>
                  </a:lnTo>
                  <a:lnTo>
                    <a:pt x="1236" y="1967"/>
                  </a:lnTo>
                  <a:lnTo>
                    <a:pt x="1242" y="1962"/>
                  </a:lnTo>
                  <a:lnTo>
                    <a:pt x="1246" y="1958"/>
                  </a:lnTo>
                  <a:lnTo>
                    <a:pt x="1249" y="1952"/>
                  </a:lnTo>
                  <a:lnTo>
                    <a:pt x="1251" y="1946"/>
                  </a:lnTo>
                  <a:lnTo>
                    <a:pt x="1251" y="1940"/>
                  </a:lnTo>
                  <a:lnTo>
                    <a:pt x="1249" y="1933"/>
                  </a:lnTo>
                  <a:lnTo>
                    <a:pt x="1246" y="1927"/>
                  </a:lnTo>
                  <a:lnTo>
                    <a:pt x="1242" y="1919"/>
                  </a:lnTo>
                  <a:lnTo>
                    <a:pt x="1236" y="1913"/>
                  </a:lnTo>
                  <a:lnTo>
                    <a:pt x="1229" y="1906"/>
                  </a:lnTo>
                  <a:lnTo>
                    <a:pt x="1220" y="1900"/>
                  </a:lnTo>
                  <a:lnTo>
                    <a:pt x="1211" y="1894"/>
                  </a:lnTo>
                  <a:lnTo>
                    <a:pt x="1211" y="1894"/>
                  </a:lnTo>
                  <a:lnTo>
                    <a:pt x="1197" y="1886"/>
                  </a:lnTo>
                  <a:lnTo>
                    <a:pt x="1185" y="1877"/>
                  </a:lnTo>
                  <a:lnTo>
                    <a:pt x="1170" y="1864"/>
                  </a:lnTo>
                  <a:lnTo>
                    <a:pt x="1163" y="1855"/>
                  </a:lnTo>
                  <a:lnTo>
                    <a:pt x="1155" y="1846"/>
                  </a:lnTo>
                  <a:lnTo>
                    <a:pt x="1148" y="1835"/>
                  </a:lnTo>
                  <a:lnTo>
                    <a:pt x="1142" y="1823"/>
                  </a:lnTo>
                  <a:lnTo>
                    <a:pt x="1137" y="1810"/>
                  </a:lnTo>
                  <a:lnTo>
                    <a:pt x="1133" y="1796"/>
                  </a:lnTo>
                  <a:lnTo>
                    <a:pt x="1130" y="1782"/>
                  </a:lnTo>
                  <a:lnTo>
                    <a:pt x="1130" y="1765"/>
                  </a:lnTo>
                  <a:lnTo>
                    <a:pt x="1130" y="1765"/>
                  </a:lnTo>
                  <a:lnTo>
                    <a:pt x="1131" y="1746"/>
                  </a:lnTo>
                  <a:lnTo>
                    <a:pt x="1134" y="1728"/>
                  </a:lnTo>
                  <a:lnTo>
                    <a:pt x="1140" y="1710"/>
                  </a:lnTo>
                  <a:lnTo>
                    <a:pt x="1148" y="1693"/>
                  </a:lnTo>
                  <a:lnTo>
                    <a:pt x="1157" y="1677"/>
                  </a:lnTo>
                  <a:lnTo>
                    <a:pt x="1169" y="1662"/>
                  </a:lnTo>
                  <a:lnTo>
                    <a:pt x="1182" y="1648"/>
                  </a:lnTo>
                  <a:lnTo>
                    <a:pt x="1197" y="1635"/>
                  </a:lnTo>
                  <a:lnTo>
                    <a:pt x="1214" y="1623"/>
                  </a:lnTo>
                  <a:lnTo>
                    <a:pt x="1230" y="1613"/>
                  </a:lnTo>
                  <a:lnTo>
                    <a:pt x="1249" y="1604"/>
                  </a:lnTo>
                  <a:lnTo>
                    <a:pt x="1269" y="1595"/>
                  </a:lnTo>
                  <a:lnTo>
                    <a:pt x="1291" y="1589"/>
                  </a:lnTo>
                  <a:lnTo>
                    <a:pt x="1312" y="1584"/>
                  </a:lnTo>
                  <a:lnTo>
                    <a:pt x="1336" y="1581"/>
                  </a:lnTo>
                  <a:lnTo>
                    <a:pt x="1359" y="1581"/>
                  </a:lnTo>
                  <a:lnTo>
                    <a:pt x="1359" y="1581"/>
                  </a:lnTo>
                  <a:lnTo>
                    <a:pt x="1382" y="1581"/>
                  </a:lnTo>
                  <a:lnTo>
                    <a:pt x="1405" y="1584"/>
                  </a:lnTo>
                  <a:lnTo>
                    <a:pt x="1427" y="1589"/>
                  </a:lnTo>
                  <a:lnTo>
                    <a:pt x="1448" y="1595"/>
                  </a:lnTo>
                  <a:lnTo>
                    <a:pt x="1468" y="1604"/>
                  </a:lnTo>
                  <a:lnTo>
                    <a:pt x="1487" y="1613"/>
                  </a:lnTo>
                  <a:lnTo>
                    <a:pt x="1505" y="1623"/>
                  </a:lnTo>
                  <a:lnTo>
                    <a:pt x="1521" y="1635"/>
                  </a:lnTo>
                  <a:lnTo>
                    <a:pt x="1536" y="1648"/>
                  </a:lnTo>
                  <a:lnTo>
                    <a:pt x="1548" y="1662"/>
                  </a:lnTo>
                  <a:lnTo>
                    <a:pt x="1560" y="1677"/>
                  </a:lnTo>
                  <a:lnTo>
                    <a:pt x="1571" y="1693"/>
                  </a:lnTo>
                  <a:lnTo>
                    <a:pt x="1578" y="1710"/>
                  </a:lnTo>
                  <a:lnTo>
                    <a:pt x="1584" y="1728"/>
                  </a:lnTo>
                  <a:lnTo>
                    <a:pt x="1587" y="1746"/>
                  </a:lnTo>
                  <a:lnTo>
                    <a:pt x="1589" y="1765"/>
                  </a:lnTo>
                  <a:lnTo>
                    <a:pt x="1589" y="1765"/>
                  </a:lnTo>
                  <a:lnTo>
                    <a:pt x="1587" y="1782"/>
                  </a:lnTo>
                  <a:lnTo>
                    <a:pt x="1584" y="1796"/>
                  </a:lnTo>
                  <a:lnTo>
                    <a:pt x="1581" y="1810"/>
                  </a:lnTo>
                  <a:lnTo>
                    <a:pt x="1575" y="1823"/>
                  </a:lnTo>
                  <a:lnTo>
                    <a:pt x="1569" y="1835"/>
                  </a:lnTo>
                  <a:lnTo>
                    <a:pt x="1563" y="1846"/>
                  </a:lnTo>
                  <a:lnTo>
                    <a:pt x="1556" y="1855"/>
                  </a:lnTo>
                  <a:lnTo>
                    <a:pt x="1548" y="1864"/>
                  </a:lnTo>
                  <a:lnTo>
                    <a:pt x="1533" y="1877"/>
                  </a:lnTo>
                  <a:lnTo>
                    <a:pt x="1520" y="1886"/>
                  </a:lnTo>
                  <a:lnTo>
                    <a:pt x="1508" y="1894"/>
                  </a:lnTo>
                  <a:lnTo>
                    <a:pt x="1508" y="1894"/>
                  </a:lnTo>
                  <a:lnTo>
                    <a:pt x="1498" y="1900"/>
                  </a:lnTo>
                  <a:lnTo>
                    <a:pt x="1489" y="1906"/>
                  </a:lnTo>
                  <a:lnTo>
                    <a:pt x="1481" y="1913"/>
                  </a:lnTo>
                  <a:lnTo>
                    <a:pt x="1475" y="1919"/>
                  </a:lnTo>
                  <a:lnTo>
                    <a:pt x="1471" y="1927"/>
                  </a:lnTo>
                  <a:lnTo>
                    <a:pt x="1468" y="1933"/>
                  </a:lnTo>
                  <a:lnTo>
                    <a:pt x="1468" y="1940"/>
                  </a:lnTo>
                  <a:lnTo>
                    <a:pt x="1468" y="1946"/>
                  </a:lnTo>
                  <a:lnTo>
                    <a:pt x="1469" y="1952"/>
                  </a:lnTo>
                  <a:lnTo>
                    <a:pt x="1472" y="1958"/>
                  </a:lnTo>
                  <a:lnTo>
                    <a:pt x="1477" y="1962"/>
                  </a:lnTo>
                  <a:lnTo>
                    <a:pt x="1483" y="1967"/>
                  </a:lnTo>
                  <a:lnTo>
                    <a:pt x="1489" y="1971"/>
                  </a:lnTo>
                  <a:lnTo>
                    <a:pt x="1498" y="1973"/>
                  </a:lnTo>
                  <a:lnTo>
                    <a:pt x="1508" y="1976"/>
                  </a:lnTo>
                  <a:lnTo>
                    <a:pt x="1520" y="1976"/>
                  </a:lnTo>
                  <a:lnTo>
                    <a:pt x="2375" y="1976"/>
                  </a:lnTo>
                  <a:lnTo>
                    <a:pt x="2375" y="1521"/>
                  </a:lnTo>
                  <a:lnTo>
                    <a:pt x="2376" y="1521"/>
                  </a:lnTo>
                  <a:lnTo>
                    <a:pt x="2376" y="1119"/>
                  </a:lnTo>
                  <a:lnTo>
                    <a:pt x="2376" y="1119"/>
                  </a:lnTo>
                  <a:lnTo>
                    <a:pt x="2378" y="1107"/>
                  </a:lnTo>
                  <a:lnTo>
                    <a:pt x="2379" y="1097"/>
                  </a:lnTo>
                  <a:lnTo>
                    <a:pt x="2382" y="1086"/>
                  </a:lnTo>
                  <a:lnTo>
                    <a:pt x="2387" y="1079"/>
                  </a:lnTo>
                  <a:lnTo>
                    <a:pt x="2387" y="1079"/>
                  </a:lnTo>
                  <a:lnTo>
                    <a:pt x="2394" y="1073"/>
                  </a:lnTo>
                  <a:lnTo>
                    <a:pt x="2403" y="1068"/>
                  </a:lnTo>
                  <a:lnTo>
                    <a:pt x="2412" y="1067"/>
                  </a:lnTo>
                  <a:lnTo>
                    <a:pt x="2421" y="1068"/>
                  </a:lnTo>
                  <a:lnTo>
                    <a:pt x="2432" y="1074"/>
                  </a:lnTo>
                  <a:lnTo>
                    <a:pt x="2441" y="1082"/>
                  </a:lnTo>
                  <a:lnTo>
                    <a:pt x="2450" y="1094"/>
                  </a:lnTo>
                  <a:lnTo>
                    <a:pt x="2459" y="1107"/>
                  </a:lnTo>
                  <a:lnTo>
                    <a:pt x="2459" y="1107"/>
                  </a:lnTo>
                  <a:lnTo>
                    <a:pt x="2466" y="1121"/>
                  </a:lnTo>
                  <a:lnTo>
                    <a:pt x="2475" y="1133"/>
                  </a:lnTo>
                  <a:lnTo>
                    <a:pt x="2489" y="1148"/>
                  </a:lnTo>
                  <a:lnTo>
                    <a:pt x="2498" y="1155"/>
                  </a:lnTo>
                  <a:lnTo>
                    <a:pt x="2507" y="1163"/>
                  </a:lnTo>
                  <a:lnTo>
                    <a:pt x="2518" y="1170"/>
                  </a:lnTo>
                  <a:lnTo>
                    <a:pt x="2529" y="1176"/>
                  </a:lnTo>
                  <a:lnTo>
                    <a:pt x="2542" y="1181"/>
                  </a:lnTo>
                  <a:lnTo>
                    <a:pt x="2556" y="1185"/>
                  </a:lnTo>
                  <a:lnTo>
                    <a:pt x="2571" y="1188"/>
                  </a:lnTo>
                  <a:lnTo>
                    <a:pt x="2587" y="1188"/>
                  </a:lnTo>
                  <a:lnTo>
                    <a:pt x="2587" y="1188"/>
                  </a:lnTo>
                  <a:lnTo>
                    <a:pt x="2607" y="1187"/>
                  </a:lnTo>
                  <a:lnTo>
                    <a:pt x="2625" y="1184"/>
                  </a:lnTo>
                  <a:lnTo>
                    <a:pt x="2643" y="1178"/>
                  </a:lnTo>
                  <a:lnTo>
                    <a:pt x="2659" y="1170"/>
                  </a:lnTo>
                  <a:lnTo>
                    <a:pt x="2675" y="1161"/>
                  </a:lnTo>
                  <a:lnTo>
                    <a:pt x="2690" y="1149"/>
                  </a:lnTo>
                  <a:lnTo>
                    <a:pt x="2705" y="1136"/>
                  </a:lnTo>
                  <a:lnTo>
                    <a:pt x="2719" y="1121"/>
                  </a:lnTo>
                  <a:lnTo>
                    <a:pt x="2729" y="1104"/>
                  </a:lnTo>
                  <a:lnTo>
                    <a:pt x="2741" y="1088"/>
                  </a:lnTo>
                  <a:lnTo>
                    <a:pt x="2750" y="1068"/>
                  </a:lnTo>
                  <a:lnTo>
                    <a:pt x="2758" y="1048"/>
                  </a:lnTo>
                  <a:lnTo>
                    <a:pt x="2764" y="1027"/>
                  </a:lnTo>
                  <a:lnTo>
                    <a:pt x="2768" y="1006"/>
                  </a:lnTo>
                  <a:lnTo>
                    <a:pt x="2771" y="982"/>
                  </a:lnTo>
                  <a:lnTo>
                    <a:pt x="2773" y="959"/>
                  </a:lnTo>
                  <a:lnTo>
                    <a:pt x="2773" y="959"/>
                  </a:lnTo>
                  <a:lnTo>
                    <a:pt x="2771" y="935"/>
                  </a:lnTo>
                  <a:lnTo>
                    <a:pt x="2768" y="913"/>
                  </a:lnTo>
                  <a:lnTo>
                    <a:pt x="2764" y="891"/>
                  </a:lnTo>
                  <a:lnTo>
                    <a:pt x="2758" y="870"/>
                  </a:lnTo>
                  <a:lnTo>
                    <a:pt x="2750" y="850"/>
                  </a:lnTo>
                  <a:lnTo>
                    <a:pt x="2741" y="831"/>
                  </a:lnTo>
                  <a:lnTo>
                    <a:pt x="2729" y="813"/>
                  </a:lnTo>
                  <a:lnTo>
                    <a:pt x="2719" y="796"/>
                  </a:lnTo>
                  <a:lnTo>
                    <a:pt x="2705" y="781"/>
                  </a:lnTo>
                  <a:lnTo>
                    <a:pt x="2690" y="768"/>
                  </a:lnTo>
                  <a:lnTo>
                    <a:pt x="2675" y="758"/>
                  </a:lnTo>
                  <a:lnTo>
                    <a:pt x="2659" y="747"/>
                  </a:lnTo>
                  <a:lnTo>
                    <a:pt x="2643" y="740"/>
                  </a:lnTo>
                  <a:lnTo>
                    <a:pt x="2625" y="734"/>
                  </a:lnTo>
                  <a:lnTo>
                    <a:pt x="2607" y="731"/>
                  </a:lnTo>
                  <a:lnTo>
                    <a:pt x="2587" y="729"/>
                  </a:lnTo>
                  <a:lnTo>
                    <a:pt x="2587" y="72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bIns="359889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36942CC-6788-D072-F73F-ECE5C26BB74C}"/>
                </a:ext>
              </a:extLst>
            </p:cNvPr>
            <p:cNvSpPr txBox="1"/>
            <p:nvPr/>
          </p:nvSpPr>
          <p:spPr>
            <a:xfrm>
              <a:off x="3190419" y="2922985"/>
              <a:ext cx="1493135" cy="1107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Decision Making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B53BED3-C320-B0C8-FD86-A72373BD5972}"/>
              </a:ext>
            </a:extLst>
          </p:cNvPr>
          <p:cNvGrpSpPr/>
          <p:nvPr/>
        </p:nvGrpSpPr>
        <p:grpSpPr>
          <a:xfrm>
            <a:off x="4981691" y="2705832"/>
            <a:ext cx="2607839" cy="1783480"/>
            <a:chOff x="4981346" y="2565457"/>
            <a:chExt cx="2608644" cy="1784030"/>
          </a:xfrm>
        </p:grpSpPr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id="{25C55DEC-65A6-474D-F8EF-985131FF7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1346" y="2565457"/>
              <a:ext cx="2608644" cy="1784030"/>
            </a:xfrm>
            <a:custGeom>
              <a:avLst/>
              <a:gdLst>
                <a:gd name="connsiteX0" fmla="*/ 10886 w 1896949"/>
                <a:gd name="connsiteY0" fmla="*/ 0 h 1568450"/>
                <a:gd name="connsiteX1" fmla="*/ 690091 w 1896949"/>
                <a:gd name="connsiteY1" fmla="*/ 0 h 1568450"/>
                <a:gd name="connsiteX2" fmla="*/ 698819 w 1896949"/>
                <a:gd name="connsiteY2" fmla="*/ 794 h 1568450"/>
                <a:gd name="connsiteX3" fmla="*/ 706754 w 1896949"/>
                <a:gd name="connsiteY3" fmla="*/ 2381 h 1568450"/>
                <a:gd name="connsiteX4" fmla="*/ 713895 w 1896949"/>
                <a:gd name="connsiteY4" fmla="*/ 4763 h 1568450"/>
                <a:gd name="connsiteX5" fmla="*/ 720242 w 1896949"/>
                <a:gd name="connsiteY5" fmla="*/ 7144 h 1568450"/>
                <a:gd name="connsiteX6" fmla="*/ 725003 w 1896949"/>
                <a:gd name="connsiteY6" fmla="*/ 10319 h 1568450"/>
                <a:gd name="connsiteX7" fmla="*/ 728177 w 1896949"/>
                <a:gd name="connsiteY7" fmla="*/ 14288 h 1568450"/>
                <a:gd name="connsiteX8" fmla="*/ 730557 w 1896949"/>
                <a:gd name="connsiteY8" fmla="*/ 19050 h 1568450"/>
                <a:gd name="connsiteX9" fmla="*/ 732144 w 1896949"/>
                <a:gd name="connsiteY9" fmla="*/ 23813 h 1568450"/>
                <a:gd name="connsiteX10" fmla="*/ 732144 w 1896949"/>
                <a:gd name="connsiteY10" fmla="*/ 29369 h 1568450"/>
                <a:gd name="connsiteX11" fmla="*/ 730557 w 1896949"/>
                <a:gd name="connsiteY11" fmla="*/ 34131 h 1568450"/>
                <a:gd name="connsiteX12" fmla="*/ 728177 w 1896949"/>
                <a:gd name="connsiteY12" fmla="*/ 39688 h 1568450"/>
                <a:gd name="connsiteX13" fmla="*/ 725003 w 1896949"/>
                <a:gd name="connsiteY13" fmla="*/ 44450 h 1568450"/>
                <a:gd name="connsiteX14" fmla="*/ 720242 w 1896949"/>
                <a:gd name="connsiteY14" fmla="*/ 50800 h 1568450"/>
                <a:gd name="connsiteX15" fmla="*/ 713895 w 1896949"/>
                <a:gd name="connsiteY15" fmla="*/ 55563 h 1568450"/>
                <a:gd name="connsiteX16" fmla="*/ 708341 w 1896949"/>
                <a:gd name="connsiteY16" fmla="*/ 60325 h 1568450"/>
                <a:gd name="connsiteX17" fmla="*/ 699612 w 1896949"/>
                <a:gd name="connsiteY17" fmla="*/ 65088 h 1568450"/>
                <a:gd name="connsiteX18" fmla="*/ 689297 w 1896949"/>
                <a:gd name="connsiteY18" fmla="*/ 70644 h 1568450"/>
                <a:gd name="connsiteX19" fmla="*/ 679776 w 1896949"/>
                <a:gd name="connsiteY19" fmla="*/ 77788 h 1568450"/>
                <a:gd name="connsiteX20" fmla="*/ 667874 w 1896949"/>
                <a:gd name="connsiteY20" fmla="*/ 88900 h 1568450"/>
                <a:gd name="connsiteX21" fmla="*/ 662320 w 1896949"/>
                <a:gd name="connsiteY21" fmla="*/ 96044 h 1568450"/>
                <a:gd name="connsiteX22" fmla="*/ 655972 w 1896949"/>
                <a:gd name="connsiteY22" fmla="*/ 103188 h 1568450"/>
                <a:gd name="connsiteX23" fmla="*/ 650418 w 1896949"/>
                <a:gd name="connsiteY23" fmla="*/ 111125 h 1568450"/>
                <a:gd name="connsiteX24" fmla="*/ 645657 w 1896949"/>
                <a:gd name="connsiteY24" fmla="*/ 120650 h 1568450"/>
                <a:gd name="connsiteX25" fmla="*/ 641690 w 1896949"/>
                <a:gd name="connsiteY25" fmla="*/ 131763 h 1568450"/>
                <a:gd name="connsiteX26" fmla="*/ 638516 w 1896949"/>
                <a:gd name="connsiteY26" fmla="*/ 142081 h 1568450"/>
                <a:gd name="connsiteX27" fmla="*/ 636135 w 1896949"/>
                <a:gd name="connsiteY27" fmla="*/ 153988 h 1568450"/>
                <a:gd name="connsiteX28" fmla="*/ 636135 w 1896949"/>
                <a:gd name="connsiteY28" fmla="*/ 166688 h 1568450"/>
                <a:gd name="connsiteX29" fmla="*/ 636929 w 1896949"/>
                <a:gd name="connsiteY29" fmla="*/ 182563 h 1568450"/>
                <a:gd name="connsiteX30" fmla="*/ 639309 w 1896949"/>
                <a:gd name="connsiteY30" fmla="*/ 196850 h 1568450"/>
                <a:gd name="connsiteX31" fmla="*/ 644070 w 1896949"/>
                <a:gd name="connsiteY31" fmla="*/ 211138 h 1568450"/>
                <a:gd name="connsiteX32" fmla="*/ 650418 w 1896949"/>
                <a:gd name="connsiteY32" fmla="*/ 223838 h 1568450"/>
                <a:gd name="connsiteX33" fmla="*/ 657559 w 1896949"/>
                <a:gd name="connsiteY33" fmla="*/ 237331 h 1568450"/>
                <a:gd name="connsiteX34" fmla="*/ 667080 w 1896949"/>
                <a:gd name="connsiteY34" fmla="*/ 249238 h 1568450"/>
                <a:gd name="connsiteX35" fmla="*/ 677395 w 1896949"/>
                <a:gd name="connsiteY35" fmla="*/ 261144 h 1568450"/>
                <a:gd name="connsiteX36" fmla="*/ 689297 w 1896949"/>
                <a:gd name="connsiteY36" fmla="*/ 269875 h 1568450"/>
                <a:gd name="connsiteX37" fmla="*/ 701993 w 1896949"/>
                <a:gd name="connsiteY37" fmla="*/ 279400 h 1568450"/>
                <a:gd name="connsiteX38" fmla="*/ 715482 w 1896949"/>
                <a:gd name="connsiteY38" fmla="*/ 288131 h 1568450"/>
                <a:gd name="connsiteX39" fmla="*/ 730557 w 1896949"/>
                <a:gd name="connsiteY39" fmla="*/ 296069 h 1568450"/>
                <a:gd name="connsiteX40" fmla="*/ 747220 w 1896949"/>
                <a:gd name="connsiteY40" fmla="*/ 302419 h 1568450"/>
                <a:gd name="connsiteX41" fmla="*/ 763883 w 1896949"/>
                <a:gd name="connsiteY41" fmla="*/ 307181 h 1568450"/>
                <a:gd name="connsiteX42" fmla="*/ 780546 w 1896949"/>
                <a:gd name="connsiteY42" fmla="*/ 310356 h 1568450"/>
                <a:gd name="connsiteX43" fmla="*/ 799589 w 1896949"/>
                <a:gd name="connsiteY43" fmla="*/ 312738 h 1568450"/>
                <a:gd name="connsiteX44" fmla="*/ 817045 w 1896949"/>
                <a:gd name="connsiteY44" fmla="*/ 314325 h 1568450"/>
                <a:gd name="connsiteX45" fmla="*/ 836088 w 1896949"/>
                <a:gd name="connsiteY45" fmla="*/ 312738 h 1568450"/>
                <a:gd name="connsiteX46" fmla="*/ 854338 w 1896949"/>
                <a:gd name="connsiteY46" fmla="*/ 310356 h 1568450"/>
                <a:gd name="connsiteX47" fmla="*/ 871794 w 1896949"/>
                <a:gd name="connsiteY47" fmla="*/ 307181 h 1568450"/>
                <a:gd name="connsiteX48" fmla="*/ 888457 w 1896949"/>
                <a:gd name="connsiteY48" fmla="*/ 302419 h 1568450"/>
                <a:gd name="connsiteX49" fmla="*/ 903533 w 1896949"/>
                <a:gd name="connsiteY49" fmla="*/ 296069 h 1568450"/>
                <a:gd name="connsiteX50" fmla="*/ 919402 w 1896949"/>
                <a:gd name="connsiteY50" fmla="*/ 288131 h 1568450"/>
                <a:gd name="connsiteX51" fmla="*/ 933684 w 1896949"/>
                <a:gd name="connsiteY51" fmla="*/ 279400 h 1568450"/>
                <a:gd name="connsiteX52" fmla="*/ 946380 w 1896949"/>
                <a:gd name="connsiteY52" fmla="*/ 269875 h 1568450"/>
                <a:gd name="connsiteX53" fmla="*/ 958282 w 1896949"/>
                <a:gd name="connsiteY53" fmla="*/ 261144 h 1568450"/>
                <a:gd name="connsiteX54" fmla="*/ 969390 w 1896949"/>
                <a:gd name="connsiteY54" fmla="*/ 249238 h 1568450"/>
                <a:gd name="connsiteX55" fmla="*/ 977325 w 1896949"/>
                <a:gd name="connsiteY55" fmla="*/ 237331 h 1568450"/>
                <a:gd name="connsiteX56" fmla="*/ 986053 w 1896949"/>
                <a:gd name="connsiteY56" fmla="*/ 223838 h 1568450"/>
                <a:gd name="connsiteX57" fmla="*/ 991607 w 1896949"/>
                <a:gd name="connsiteY57" fmla="*/ 211138 h 1568450"/>
                <a:gd name="connsiteX58" fmla="*/ 996368 w 1896949"/>
                <a:gd name="connsiteY58" fmla="*/ 196850 h 1568450"/>
                <a:gd name="connsiteX59" fmla="*/ 998748 w 1896949"/>
                <a:gd name="connsiteY59" fmla="*/ 182563 h 1568450"/>
                <a:gd name="connsiteX60" fmla="*/ 1000335 w 1896949"/>
                <a:gd name="connsiteY60" fmla="*/ 166688 h 1568450"/>
                <a:gd name="connsiteX61" fmla="*/ 998748 w 1896949"/>
                <a:gd name="connsiteY61" fmla="*/ 153988 h 1568450"/>
                <a:gd name="connsiteX62" fmla="*/ 996368 w 1896949"/>
                <a:gd name="connsiteY62" fmla="*/ 142081 h 1568450"/>
                <a:gd name="connsiteX63" fmla="*/ 993987 w 1896949"/>
                <a:gd name="connsiteY63" fmla="*/ 131763 h 1568450"/>
                <a:gd name="connsiteX64" fmla="*/ 989227 w 1896949"/>
                <a:gd name="connsiteY64" fmla="*/ 120650 h 1568450"/>
                <a:gd name="connsiteX65" fmla="*/ 984466 w 1896949"/>
                <a:gd name="connsiteY65" fmla="*/ 111125 h 1568450"/>
                <a:gd name="connsiteX66" fmla="*/ 979705 w 1896949"/>
                <a:gd name="connsiteY66" fmla="*/ 103188 h 1568450"/>
                <a:gd name="connsiteX67" fmla="*/ 974151 w 1896949"/>
                <a:gd name="connsiteY67" fmla="*/ 96044 h 1568450"/>
                <a:gd name="connsiteX68" fmla="*/ 967803 w 1896949"/>
                <a:gd name="connsiteY68" fmla="*/ 88900 h 1568450"/>
                <a:gd name="connsiteX69" fmla="*/ 955901 w 1896949"/>
                <a:gd name="connsiteY69" fmla="*/ 77788 h 1568450"/>
                <a:gd name="connsiteX70" fmla="*/ 945586 w 1896949"/>
                <a:gd name="connsiteY70" fmla="*/ 70644 h 1568450"/>
                <a:gd name="connsiteX71" fmla="*/ 936065 w 1896949"/>
                <a:gd name="connsiteY71" fmla="*/ 65088 h 1568450"/>
                <a:gd name="connsiteX72" fmla="*/ 927336 w 1896949"/>
                <a:gd name="connsiteY72" fmla="*/ 60325 h 1568450"/>
                <a:gd name="connsiteX73" fmla="*/ 920195 w 1896949"/>
                <a:gd name="connsiteY73" fmla="*/ 55563 h 1568450"/>
                <a:gd name="connsiteX74" fmla="*/ 914641 w 1896949"/>
                <a:gd name="connsiteY74" fmla="*/ 50800 h 1568450"/>
                <a:gd name="connsiteX75" fmla="*/ 909880 w 1896949"/>
                <a:gd name="connsiteY75" fmla="*/ 44450 h 1568450"/>
                <a:gd name="connsiteX76" fmla="*/ 905913 w 1896949"/>
                <a:gd name="connsiteY76" fmla="*/ 39688 h 1568450"/>
                <a:gd name="connsiteX77" fmla="*/ 905119 w 1896949"/>
                <a:gd name="connsiteY77" fmla="*/ 34131 h 1568450"/>
                <a:gd name="connsiteX78" fmla="*/ 903533 w 1896949"/>
                <a:gd name="connsiteY78" fmla="*/ 29369 h 1568450"/>
                <a:gd name="connsiteX79" fmla="*/ 903533 w 1896949"/>
                <a:gd name="connsiteY79" fmla="*/ 23813 h 1568450"/>
                <a:gd name="connsiteX80" fmla="*/ 905119 w 1896949"/>
                <a:gd name="connsiteY80" fmla="*/ 19050 h 1568450"/>
                <a:gd name="connsiteX81" fmla="*/ 907500 w 1896949"/>
                <a:gd name="connsiteY81" fmla="*/ 14288 h 1568450"/>
                <a:gd name="connsiteX82" fmla="*/ 910674 w 1896949"/>
                <a:gd name="connsiteY82" fmla="*/ 10319 h 1568450"/>
                <a:gd name="connsiteX83" fmla="*/ 915435 w 1896949"/>
                <a:gd name="connsiteY83" fmla="*/ 7144 h 1568450"/>
                <a:gd name="connsiteX84" fmla="*/ 920195 w 1896949"/>
                <a:gd name="connsiteY84" fmla="*/ 4763 h 1568450"/>
                <a:gd name="connsiteX85" fmla="*/ 927336 w 1896949"/>
                <a:gd name="connsiteY85" fmla="*/ 2381 h 1568450"/>
                <a:gd name="connsiteX86" fmla="*/ 936065 w 1896949"/>
                <a:gd name="connsiteY86" fmla="*/ 794 h 1568450"/>
                <a:gd name="connsiteX87" fmla="*/ 945586 w 1896949"/>
                <a:gd name="connsiteY87" fmla="*/ 0 h 1568450"/>
                <a:gd name="connsiteX88" fmla="*/ 1581151 w 1896949"/>
                <a:gd name="connsiteY88" fmla="*/ 0 h 1568450"/>
                <a:gd name="connsiteX89" fmla="*/ 1581151 w 1896949"/>
                <a:gd name="connsiteY89" fmla="*/ 434181 h 1568450"/>
                <a:gd name="connsiteX90" fmla="*/ 1581944 w 1896949"/>
                <a:gd name="connsiteY90" fmla="*/ 434181 h 1568450"/>
                <a:gd name="connsiteX91" fmla="*/ 1581944 w 1896949"/>
                <a:gd name="connsiteY91" fmla="*/ 633413 h 1568450"/>
                <a:gd name="connsiteX92" fmla="*/ 1583531 w 1896949"/>
                <a:gd name="connsiteY92" fmla="*/ 642938 h 1568450"/>
                <a:gd name="connsiteX93" fmla="*/ 1584324 w 1896949"/>
                <a:gd name="connsiteY93" fmla="*/ 652463 h 1568450"/>
                <a:gd name="connsiteX94" fmla="*/ 1586705 w 1896949"/>
                <a:gd name="connsiteY94" fmla="*/ 659606 h 1568450"/>
                <a:gd name="connsiteX95" fmla="*/ 1590672 w 1896949"/>
                <a:gd name="connsiteY95" fmla="*/ 665163 h 1568450"/>
                <a:gd name="connsiteX96" fmla="*/ 1596226 w 1896949"/>
                <a:gd name="connsiteY96" fmla="*/ 671513 h 1568450"/>
                <a:gd name="connsiteX97" fmla="*/ 1603368 w 1896949"/>
                <a:gd name="connsiteY97" fmla="*/ 674688 h 1568450"/>
                <a:gd name="connsiteX98" fmla="*/ 1610509 w 1896949"/>
                <a:gd name="connsiteY98" fmla="*/ 674688 h 1568450"/>
                <a:gd name="connsiteX99" fmla="*/ 1617650 w 1896949"/>
                <a:gd name="connsiteY99" fmla="*/ 673894 h 1568450"/>
                <a:gd name="connsiteX100" fmla="*/ 1626378 w 1896949"/>
                <a:gd name="connsiteY100" fmla="*/ 669925 h 1568450"/>
                <a:gd name="connsiteX101" fmla="*/ 1633519 w 1896949"/>
                <a:gd name="connsiteY101" fmla="*/ 662781 h 1568450"/>
                <a:gd name="connsiteX102" fmla="*/ 1640660 w 1896949"/>
                <a:gd name="connsiteY102" fmla="*/ 654844 h 1568450"/>
                <a:gd name="connsiteX103" fmla="*/ 1647802 w 1896949"/>
                <a:gd name="connsiteY103" fmla="*/ 642938 h 1568450"/>
                <a:gd name="connsiteX104" fmla="*/ 1653356 w 1896949"/>
                <a:gd name="connsiteY104" fmla="*/ 633413 h 1568450"/>
                <a:gd name="connsiteX105" fmla="*/ 1660497 w 1896949"/>
                <a:gd name="connsiteY105" fmla="*/ 622300 h 1568450"/>
                <a:gd name="connsiteX106" fmla="*/ 1671605 w 1896949"/>
                <a:gd name="connsiteY106" fmla="*/ 611188 h 1568450"/>
                <a:gd name="connsiteX107" fmla="*/ 1678747 w 1896949"/>
                <a:gd name="connsiteY107" fmla="*/ 604838 h 1568450"/>
                <a:gd name="connsiteX108" fmla="*/ 1685888 w 1896949"/>
                <a:gd name="connsiteY108" fmla="*/ 599281 h 1568450"/>
                <a:gd name="connsiteX109" fmla="*/ 1694616 w 1896949"/>
                <a:gd name="connsiteY109" fmla="*/ 594519 h 1568450"/>
                <a:gd name="connsiteX110" fmla="*/ 1703344 w 1896949"/>
                <a:gd name="connsiteY110" fmla="*/ 589756 h 1568450"/>
                <a:gd name="connsiteX111" fmla="*/ 1713659 w 1896949"/>
                <a:gd name="connsiteY111" fmla="*/ 584994 h 1568450"/>
                <a:gd name="connsiteX112" fmla="*/ 1724768 w 1896949"/>
                <a:gd name="connsiteY112" fmla="*/ 582613 h 1568450"/>
                <a:gd name="connsiteX113" fmla="*/ 1736670 w 1896949"/>
                <a:gd name="connsiteY113" fmla="*/ 580231 h 1568450"/>
                <a:gd name="connsiteX114" fmla="*/ 1749365 w 1896949"/>
                <a:gd name="connsiteY114" fmla="*/ 578644 h 1568450"/>
                <a:gd name="connsiteX115" fmla="*/ 1765234 w 1896949"/>
                <a:gd name="connsiteY115" fmla="*/ 580231 h 1568450"/>
                <a:gd name="connsiteX116" fmla="*/ 1779517 w 1896949"/>
                <a:gd name="connsiteY116" fmla="*/ 582613 h 1568450"/>
                <a:gd name="connsiteX117" fmla="*/ 1793799 w 1896949"/>
                <a:gd name="connsiteY117" fmla="*/ 587375 h 1568450"/>
                <a:gd name="connsiteX118" fmla="*/ 1806494 w 1896949"/>
                <a:gd name="connsiteY118" fmla="*/ 592931 h 1568450"/>
                <a:gd name="connsiteX119" fmla="*/ 1819190 w 1896949"/>
                <a:gd name="connsiteY119" fmla="*/ 601663 h 1568450"/>
                <a:gd name="connsiteX120" fmla="*/ 1831092 w 1896949"/>
                <a:gd name="connsiteY120" fmla="*/ 609600 h 1568450"/>
                <a:gd name="connsiteX121" fmla="*/ 1842994 w 1896949"/>
                <a:gd name="connsiteY121" fmla="*/ 619919 h 1568450"/>
                <a:gd name="connsiteX122" fmla="*/ 1854102 w 1896949"/>
                <a:gd name="connsiteY122" fmla="*/ 631825 h 1568450"/>
                <a:gd name="connsiteX123" fmla="*/ 1862037 w 1896949"/>
                <a:gd name="connsiteY123" fmla="*/ 645319 h 1568450"/>
                <a:gd name="connsiteX124" fmla="*/ 1871558 w 1896949"/>
                <a:gd name="connsiteY124" fmla="*/ 659606 h 1568450"/>
                <a:gd name="connsiteX125" fmla="*/ 1878699 w 1896949"/>
                <a:gd name="connsiteY125" fmla="*/ 674688 h 1568450"/>
                <a:gd name="connsiteX126" fmla="*/ 1885047 w 1896949"/>
                <a:gd name="connsiteY126" fmla="*/ 690563 h 1568450"/>
                <a:gd name="connsiteX127" fmla="*/ 1889808 w 1896949"/>
                <a:gd name="connsiteY127" fmla="*/ 707231 h 1568450"/>
                <a:gd name="connsiteX128" fmla="*/ 1892982 w 1896949"/>
                <a:gd name="connsiteY128" fmla="*/ 724694 h 1568450"/>
                <a:gd name="connsiteX129" fmla="*/ 1895362 w 1896949"/>
                <a:gd name="connsiteY129" fmla="*/ 742156 h 1568450"/>
                <a:gd name="connsiteX130" fmla="*/ 1896949 w 1896949"/>
                <a:gd name="connsiteY130" fmla="*/ 761206 h 1568450"/>
                <a:gd name="connsiteX131" fmla="*/ 1895362 w 1896949"/>
                <a:gd name="connsiteY131" fmla="*/ 779463 h 1568450"/>
                <a:gd name="connsiteX132" fmla="*/ 1892982 w 1896949"/>
                <a:gd name="connsiteY132" fmla="*/ 798513 h 1568450"/>
                <a:gd name="connsiteX133" fmla="*/ 1889808 w 1896949"/>
                <a:gd name="connsiteY133" fmla="*/ 815181 h 1568450"/>
                <a:gd name="connsiteX134" fmla="*/ 1885047 w 1896949"/>
                <a:gd name="connsiteY134" fmla="*/ 831850 h 1568450"/>
                <a:gd name="connsiteX135" fmla="*/ 1878699 w 1896949"/>
                <a:gd name="connsiteY135" fmla="*/ 847725 h 1568450"/>
                <a:gd name="connsiteX136" fmla="*/ 1871558 w 1896949"/>
                <a:gd name="connsiteY136" fmla="*/ 863600 h 1568450"/>
                <a:gd name="connsiteX137" fmla="*/ 1862037 w 1896949"/>
                <a:gd name="connsiteY137" fmla="*/ 876300 h 1568450"/>
                <a:gd name="connsiteX138" fmla="*/ 1854102 w 1896949"/>
                <a:gd name="connsiteY138" fmla="*/ 889794 h 1568450"/>
                <a:gd name="connsiteX139" fmla="*/ 1842994 w 1896949"/>
                <a:gd name="connsiteY139" fmla="*/ 901700 h 1568450"/>
                <a:gd name="connsiteX140" fmla="*/ 1831092 w 1896949"/>
                <a:gd name="connsiteY140" fmla="*/ 912019 h 1568450"/>
                <a:gd name="connsiteX141" fmla="*/ 1819190 w 1896949"/>
                <a:gd name="connsiteY141" fmla="*/ 921544 h 1568450"/>
                <a:gd name="connsiteX142" fmla="*/ 1806494 w 1896949"/>
                <a:gd name="connsiteY142" fmla="*/ 928688 h 1568450"/>
                <a:gd name="connsiteX143" fmla="*/ 1793799 w 1896949"/>
                <a:gd name="connsiteY143" fmla="*/ 935038 h 1568450"/>
                <a:gd name="connsiteX144" fmla="*/ 1779517 w 1896949"/>
                <a:gd name="connsiteY144" fmla="*/ 939800 h 1568450"/>
                <a:gd name="connsiteX145" fmla="*/ 1765234 w 1896949"/>
                <a:gd name="connsiteY145" fmla="*/ 942181 h 1568450"/>
                <a:gd name="connsiteX146" fmla="*/ 1749365 w 1896949"/>
                <a:gd name="connsiteY146" fmla="*/ 942975 h 1568450"/>
                <a:gd name="connsiteX147" fmla="*/ 1736670 w 1896949"/>
                <a:gd name="connsiteY147" fmla="*/ 942975 h 1568450"/>
                <a:gd name="connsiteX148" fmla="*/ 1724768 w 1896949"/>
                <a:gd name="connsiteY148" fmla="*/ 940594 h 1568450"/>
                <a:gd name="connsiteX149" fmla="*/ 1713659 w 1896949"/>
                <a:gd name="connsiteY149" fmla="*/ 937419 h 1568450"/>
                <a:gd name="connsiteX150" fmla="*/ 1703344 w 1896949"/>
                <a:gd name="connsiteY150" fmla="*/ 933450 h 1568450"/>
                <a:gd name="connsiteX151" fmla="*/ 1694616 w 1896949"/>
                <a:gd name="connsiteY151" fmla="*/ 928688 h 1568450"/>
                <a:gd name="connsiteX152" fmla="*/ 1685888 w 1896949"/>
                <a:gd name="connsiteY152" fmla="*/ 923131 h 1568450"/>
                <a:gd name="connsiteX153" fmla="*/ 1678747 w 1896949"/>
                <a:gd name="connsiteY153" fmla="*/ 916781 h 1568450"/>
                <a:gd name="connsiteX154" fmla="*/ 1671605 w 1896949"/>
                <a:gd name="connsiteY154" fmla="*/ 911225 h 1568450"/>
                <a:gd name="connsiteX155" fmla="*/ 1660497 w 1896949"/>
                <a:gd name="connsiteY155" fmla="*/ 899319 h 1568450"/>
                <a:gd name="connsiteX156" fmla="*/ 1653356 w 1896949"/>
                <a:gd name="connsiteY156" fmla="*/ 889794 h 1568450"/>
                <a:gd name="connsiteX157" fmla="*/ 1647802 w 1896949"/>
                <a:gd name="connsiteY157" fmla="*/ 878681 h 1568450"/>
                <a:gd name="connsiteX158" fmla="*/ 1640660 w 1896949"/>
                <a:gd name="connsiteY158" fmla="*/ 868363 h 1568450"/>
                <a:gd name="connsiteX159" fmla="*/ 1633519 w 1896949"/>
                <a:gd name="connsiteY159" fmla="*/ 858838 h 1568450"/>
                <a:gd name="connsiteX160" fmla="*/ 1626378 w 1896949"/>
                <a:gd name="connsiteY160" fmla="*/ 852488 h 1568450"/>
                <a:gd name="connsiteX161" fmla="*/ 1617650 w 1896949"/>
                <a:gd name="connsiteY161" fmla="*/ 847725 h 1568450"/>
                <a:gd name="connsiteX162" fmla="*/ 1610509 w 1896949"/>
                <a:gd name="connsiteY162" fmla="*/ 846931 h 1568450"/>
                <a:gd name="connsiteX163" fmla="*/ 1603368 w 1896949"/>
                <a:gd name="connsiteY163" fmla="*/ 847725 h 1568450"/>
                <a:gd name="connsiteX164" fmla="*/ 1596226 w 1896949"/>
                <a:gd name="connsiteY164" fmla="*/ 851694 h 1568450"/>
                <a:gd name="connsiteX165" fmla="*/ 1590672 w 1896949"/>
                <a:gd name="connsiteY165" fmla="*/ 856456 h 1568450"/>
                <a:gd name="connsiteX166" fmla="*/ 1586705 w 1896949"/>
                <a:gd name="connsiteY166" fmla="*/ 862013 h 1568450"/>
                <a:gd name="connsiteX167" fmla="*/ 1584324 w 1896949"/>
                <a:gd name="connsiteY167" fmla="*/ 870744 h 1568450"/>
                <a:gd name="connsiteX168" fmla="*/ 1583531 w 1896949"/>
                <a:gd name="connsiteY168" fmla="*/ 878681 h 1568450"/>
                <a:gd name="connsiteX169" fmla="*/ 1581944 w 1896949"/>
                <a:gd name="connsiteY169" fmla="*/ 888206 h 1568450"/>
                <a:gd name="connsiteX170" fmla="*/ 1581944 w 1896949"/>
                <a:gd name="connsiteY170" fmla="*/ 1207294 h 1568450"/>
                <a:gd name="connsiteX171" fmla="*/ 1581151 w 1896949"/>
                <a:gd name="connsiteY171" fmla="*/ 1207294 h 1568450"/>
                <a:gd name="connsiteX172" fmla="*/ 1581151 w 1896949"/>
                <a:gd name="connsiteY172" fmla="*/ 1568450 h 1568450"/>
                <a:gd name="connsiteX173" fmla="*/ 902739 w 1896949"/>
                <a:gd name="connsiteY173" fmla="*/ 1568450 h 1568450"/>
                <a:gd name="connsiteX174" fmla="*/ 893218 w 1896949"/>
                <a:gd name="connsiteY174" fmla="*/ 1568450 h 1568450"/>
                <a:gd name="connsiteX175" fmla="*/ 885283 w 1896949"/>
                <a:gd name="connsiteY175" fmla="*/ 1566069 h 1568450"/>
                <a:gd name="connsiteX176" fmla="*/ 878142 w 1896949"/>
                <a:gd name="connsiteY176" fmla="*/ 1564481 h 1568450"/>
                <a:gd name="connsiteX177" fmla="*/ 873381 w 1896949"/>
                <a:gd name="connsiteY177" fmla="*/ 1561306 h 1568450"/>
                <a:gd name="connsiteX178" fmla="*/ 868620 w 1896949"/>
                <a:gd name="connsiteY178" fmla="*/ 1557338 h 1568450"/>
                <a:gd name="connsiteX179" fmla="*/ 864653 w 1896949"/>
                <a:gd name="connsiteY179" fmla="*/ 1554163 h 1568450"/>
                <a:gd name="connsiteX180" fmla="*/ 862272 w 1896949"/>
                <a:gd name="connsiteY180" fmla="*/ 1549400 h 1568450"/>
                <a:gd name="connsiteX181" fmla="*/ 861479 w 1896949"/>
                <a:gd name="connsiteY181" fmla="*/ 1544638 h 1568450"/>
                <a:gd name="connsiteX182" fmla="*/ 861479 w 1896949"/>
                <a:gd name="connsiteY182" fmla="*/ 1539875 h 1568450"/>
                <a:gd name="connsiteX183" fmla="*/ 861479 w 1896949"/>
                <a:gd name="connsiteY183" fmla="*/ 1534319 h 1568450"/>
                <a:gd name="connsiteX184" fmla="*/ 863859 w 1896949"/>
                <a:gd name="connsiteY184" fmla="*/ 1529556 h 1568450"/>
                <a:gd name="connsiteX185" fmla="*/ 867033 w 1896949"/>
                <a:gd name="connsiteY185" fmla="*/ 1523206 h 1568450"/>
                <a:gd name="connsiteX186" fmla="*/ 871794 w 1896949"/>
                <a:gd name="connsiteY186" fmla="*/ 1518444 h 1568450"/>
                <a:gd name="connsiteX187" fmla="*/ 878142 w 1896949"/>
                <a:gd name="connsiteY187" fmla="*/ 1512888 h 1568450"/>
                <a:gd name="connsiteX188" fmla="*/ 885283 w 1896949"/>
                <a:gd name="connsiteY188" fmla="*/ 1508125 h 1568450"/>
                <a:gd name="connsiteX189" fmla="*/ 893218 w 1896949"/>
                <a:gd name="connsiteY189" fmla="*/ 1503363 h 1568450"/>
                <a:gd name="connsiteX190" fmla="*/ 902739 w 1896949"/>
                <a:gd name="connsiteY190" fmla="*/ 1497013 h 1568450"/>
                <a:gd name="connsiteX191" fmla="*/ 913054 w 1896949"/>
                <a:gd name="connsiteY191" fmla="*/ 1489869 h 1568450"/>
                <a:gd name="connsiteX192" fmla="*/ 924956 w 1896949"/>
                <a:gd name="connsiteY192" fmla="*/ 1479550 h 1568450"/>
                <a:gd name="connsiteX193" fmla="*/ 931304 w 1896949"/>
                <a:gd name="connsiteY193" fmla="*/ 1472406 h 1568450"/>
                <a:gd name="connsiteX194" fmla="*/ 936858 w 1896949"/>
                <a:gd name="connsiteY194" fmla="*/ 1465263 h 1568450"/>
                <a:gd name="connsiteX195" fmla="*/ 941619 w 1896949"/>
                <a:gd name="connsiteY195" fmla="*/ 1456531 h 1568450"/>
                <a:gd name="connsiteX196" fmla="*/ 946380 w 1896949"/>
                <a:gd name="connsiteY196" fmla="*/ 1447006 h 1568450"/>
                <a:gd name="connsiteX197" fmla="*/ 951140 w 1896949"/>
                <a:gd name="connsiteY197" fmla="*/ 1436688 h 1568450"/>
                <a:gd name="connsiteX198" fmla="*/ 953521 w 1896949"/>
                <a:gd name="connsiteY198" fmla="*/ 1425575 h 1568450"/>
                <a:gd name="connsiteX199" fmla="*/ 955901 w 1896949"/>
                <a:gd name="connsiteY199" fmla="*/ 1414463 h 1568450"/>
                <a:gd name="connsiteX200" fmla="*/ 957488 w 1896949"/>
                <a:gd name="connsiteY200" fmla="*/ 1400969 h 1568450"/>
                <a:gd name="connsiteX201" fmla="*/ 955901 w 1896949"/>
                <a:gd name="connsiteY201" fmla="*/ 1385888 h 1568450"/>
                <a:gd name="connsiteX202" fmla="*/ 953521 w 1896949"/>
                <a:gd name="connsiteY202" fmla="*/ 1371600 h 1568450"/>
                <a:gd name="connsiteX203" fmla="*/ 948760 w 1896949"/>
                <a:gd name="connsiteY203" fmla="*/ 1357313 h 1568450"/>
                <a:gd name="connsiteX204" fmla="*/ 943206 w 1896949"/>
                <a:gd name="connsiteY204" fmla="*/ 1343819 h 1568450"/>
                <a:gd name="connsiteX205" fmla="*/ 934478 w 1896949"/>
                <a:gd name="connsiteY205" fmla="*/ 1331119 h 1568450"/>
                <a:gd name="connsiteX206" fmla="*/ 924956 w 1896949"/>
                <a:gd name="connsiteY206" fmla="*/ 1319213 h 1568450"/>
                <a:gd name="connsiteX207" fmla="*/ 915435 w 1896949"/>
                <a:gd name="connsiteY207" fmla="*/ 1308100 h 1568450"/>
                <a:gd name="connsiteX208" fmla="*/ 903533 w 1896949"/>
                <a:gd name="connsiteY208" fmla="*/ 1297781 h 1568450"/>
                <a:gd name="connsiteX209" fmla="*/ 890837 w 1896949"/>
                <a:gd name="connsiteY209" fmla="*/ 1288256 h 1568450"/>
                <a:gd name="connsiteX210" fmla="*/ 876555 w 1896949"/>
                <a:gd name="connsiteY210" fmla="*/ 1280319 h 1568450"/>
                <a:gd name="connsiteX211" fmla="*/ 861479 w 1896949"/>
                <a:gd name="connsiteY211" fmla="*/ 1273175 h 1568450"/>
                <a:gd name="connsiteX212" fmla="*/ 845610 w 1896949"/>
                <a:gd name="connsiteY212" fmla="*/ 1266031 h 1568450"/>
                <a:gd name="connsiteX213" fmla="*/ 828947 w 1896949"/>
                <a:gd name="connsiteY213" fmla="*/ 1261269 h 1568450"/>
                <a:gd name="connsiteX214" fmla="*/ 811491 w 1896949"/>
                <a:gd name="connsiteY214" fmla="*/ 1257300 h 1568450"/>
                <a:gd name="connsiteX215" fmla="*/ 793241 w 1896949"/>
                <a:gd name="connsiteY215" fmla="*/ 1254919 h 1568450"/>
                <a:gd name="connsiteX216" fmla="*/ 774991 w 1896949"/>
                <a:gd name="connsiteY216" fmla="*/ 1254919 h 1568450"/>
                <a:gd name="connsiteX217" fmla="*/ 756742 w 1896949"/>
                <a:gd name="connsiteY217" fmla="*/ 1254919 h 1568450"/>
                <a:gd name="connsiteX218" fmla="*/ 737699 w 1896949"/>
                <a:gd name="connsiteY218" fmla="*/ 1257300 h 1568450"/>
                <a:gd name="connsiteX219" fmla="*/ 721036 w 1896949"/>
                <a:gd name="connsiteY219" fmla="*/ 1261269 h 1568450"/>
                <a:gd name="connsiteX220" fmla="*/ 703580 w 1896949"/>
                <a:gd name="connsiteY220" fmla="*/ 1266031 h 1568450"/>
                <a:gd name="connsiteX221" fmla="*/ 687710 w 1896949"/>
                <a:gd name="connsiteY221" fmla="*/ 1273175 h 1568450"/>
                <a:gd name="connsiteX222" fmla="*/ 672635 w 1896949"/>
                <a:gd name="connsiteY222" fmla="*/ 1280319 h 1568450"/>
                <a:gd name="connsiteX223" fmla="*/ 659939 w 1896949"/>
                <a:gd name="connsiteY223" fmla="*/ 1288256 h 1568450"/>
                <a:gd name="connsiteX224" fmla="*/ 646450 w 1896949"/>
                <a:gd name="connsiteY224" fmla="*/ 1297781 h 1568450"/>
                <a:gd name="connsiteX225" fmla="*/ 634548 w 1896949"/>
                <a:gd name="connsiteY225" fmla="*/ 1308100 h 1568450"/>
                <a:gd name="connsiteX226" fmla="*/ 624233 w 1896949"/>
                <a:gd name="connsiteY226" fmla="*/ 1319213 h 1568450"/>
                <a:gd name="connsiteX227" fmla="*/ 614712 w 1896949"/>
                <a:gd name="connsiteY227" fmla="*/ 1331119 h 1568450"/>
                <a:gd name="connsiteX228" fmla="*/ 607571 w 1896949"/>
                <a:gd name="connsiteY228" fmla="*/ 1343819 h 1568450"/>
                <a:gd name="connsiteX229" fmla="*/ 601223 w 1896949"/>
                <a:gd name="connsiteY229" fmla="*/ 1357313 h 1568450"/>
                <a:gd name="connsiteX230" fmla="*/ 596462 w 1896949"/>
                <a:gd name="connsiteY230" fmla="*/ 1371600 h 1568450"/>
                <a:gd name="connsiteX231" fmla="*/ 594082 w 1896949"/>
                <a:gd name="connsiteY231" fmla="*/ 1385888 h 1568450"/>
                <a:gd name="connsiteX232" fmla="*/ 593288 w 1896949"/>
                <a:gd name="connsiteY232" fmla="*/ 1400969 h 1568450"/>
                <a:gd name="connsiteX233" fmla="*/ 593288 w 1896949"/>
                <a:gd name="connsiteY233" fmla="*/ 1414463 h 1568450"/>
                <a:gd name="connsiteX234" fmla="*/ 595669 w 1896949"/>
                <a:gd name="connsiteY234" fmla="*/ 1425575 h 1568450"/>
                <a:gd name="connsiteX235" fmla="*/ 598843 w 1896949"/>
                <a:gd name="connsiteY235" fmla="*/ 1436688 h 1568450"/>
                <a:gd name="connsiteX236" fmla="*/ 602810 w 1896949"/>
                <a:gd name="connsiteY236" fmla="*/ 1447006 h 1568450"/>
                <a:gd name="connsiteX237" fmla="*/ 607571 w 1896949"/>
                <a:gd name="connsiteY237" fmla="*/ 1456531 h 1568450"/>
                <a:gd name="connsiteX238" fmla="*/ 613125 w 1896949"/>
                <a:gd name="connsiteY238" fmla="*/ 1465263 h 1568450"/>
                <a:gd name="connsiteX239" fmla="*/ 619473 w 1896949"/>
                <a:gd name="connsiteY239" fmla="*/ 1472406 h 1568450"/>
                <a:gd name="connsiteX240" fmla="*/ 625027 w 1896949"/>
                <a:gd name="connsiteY240" fmla="*/ 1479550 h 1568450"/>
                <a:gd name="connsiteX241" fmla="*/ 636929 w 1896949"/>
                <a:gd name="connsiteY241" fmla="*/ 1489869 h 1568450"/>
                <a:gd name="connsiteX242" fmla="*/ 646450 w 1896949"/>
                <a:gd name="connsiteY242" fmla="*/ 1497013 h 1568450"/>
                <a:gd name="connsiteX243" fmla="*/ 657559 w 1896949"/>
                <a:gd name="connsiteY243" fmla="*/ 1503363 h 1568450"/>
                <a:gd name="connsiteX244" fmla="*/ 664700 w 1896949"/>
                <a:gd name="connsiteY244" fmla="*/ 1508125 h 1568450"/>
                <a:gd name="connsiteX245" fmla="*/ 671841 w 1896949"/>
                <a:gd name="connsiteY245" fmla="*/ 1512888 h 1568450"/>
                <a:gd name="connsiteX246" fmla="*/ 677395 w 1896949"/>
                <a:gd name="connsiteY246" fmla="*/ 1518444 h 1568450"/>
                <a:gd name="connsiteX247" fmla="*/ 682156 w 1896949"/>
                <a:gd name="connsiteY247" fmla="*/ 1523206 h 1568450"/>
                <a:gd name="connsiteX248" fmla="*/ 685330 w 1896949"/>
                <a:gd name="connsiteY248" fmla="*/ 1529556 h 1568450"/>
                <a:gd name="connsiteX249" fmla="*/ 687710 w 1896949"/>
                <a:gd name="connsiteY249" fmla="*/ 1534319 h 1568450"/>
                <a:gd name="connsiteX250" fmla="*/ 689297 w 1896949"/>
                <a:gd name="connsiteY250" fmla="*/ 1539875 h 1568450"/>
                <a:gd name="connsiteX251" fmla="*/ 689297 w 1896949"/>
                <a:gd name="connsiteY251" fmla="*/ 1544638 h 1568450"/>
                <a:gd name="connsiteX252" fmla="*/ 687710 w 1896949"/>
                <a:gd name="connsiteY252" fmla="*/ 1549400 h 1568450"/>
                <a:gd name="connsiteX253" fmla="*/ 685330 w 1896949"/>
                <a:gd name="connsiteY253" fmla="*/ 1554163 h 1568450"/>
                <a:gd name="connsiteX254" fmla="*/ 682156 w 1896949"/>
                <a:gd name="connsiteY254" fmla="*/ 1557338 h 1568450"/>
                <a:gd name="connsiteX255" fmla="*/ 677395 w 1896949"/>
                <a:gd name="connsiteY255" fmla="*/ 1561306 h 1568450"/>
                <a:gd name="connsiteX256" fmla="*/ 671841 w 1896949"/>
                <a:gd name="connsiteY256" fmla="*/ 1564481 h 1568450"/>
                <a:gd name="connsiteX257" fmla="*/ 664700 w 1896949"/>
                <a:gd name="connsiteY257" fmla="*/ 1566069 h 1568450"/>
                <a:gd name="connsiteX258" fmla="*/ 655972 w 1896949"/>
                <a:gd name="connsiteY258" fmla="*/ 1568450 h 1568450"/>
                <a:gd name="connsiteX259" fmla="*/ 648037 w 1896949"/>
                <a:gd name="connsiteY259" fmla="*/ 1568450 h 1568450"/>
                <a:gd name="connsiteX260" fmla="*/ 10886 w 1896949"/>
                <a:gd name="connsiteY260" fmla="*/ 1568450 h 1568450"/>
                <a:gd name="connsiteX261" fmla="*/ 10886 w 1896949"/>
                <a:gd name="connsiteY261" fmla="*/ 1134269 h 1568450"/>
                <a:gd name="connsiteX262" fmla="*/ 9299 w 1896949"/>
                <a:gd name="connsiteY262" fmla="*/ 1134269 h 1568450"/>
                <a:gd name="connsiteX263" fmla="*/ 9299 w 1896949"/>
                <a:gd name="connsiteY263" fmla="*/ 935038 h 1568450"/>
                <a:gd name="connsiteX264" fmla="*/ 9299 w 1896949"/>
                <a:gd name="connsiteY264" fmla="*/ 925513 h 1568450"/>
                <a:gd name="connsiteX265" fmla="*/ 6919 w 1896949"/>
                <a:gd name="connsiteY265" fmla="*/ 915988 h 1568450"/>
                <a:gd name="connsiteX266" fmla="*/ 4538 w 1896949"/>
                <a:gd name="connsiteY266" fmla="*/ 908844 h 1568450"/>
                <a:gd name="connsiteX267" fmla="*/ 1364 w 1896949"/>
                <a:gd name="connsiteY267" fmla="*/ 902494 h 1568450"/>
                <a:gd name="connsiteX268" fmla="*/ 0 w 1896949"/>
                <a:gd name="connsiteY268" fmla="*/ 900902 h 1568450"/>
                <a:gd name="connsiteX269" fmla="*/ 0 w 1896949"/>
                <a:gd name="connsiteY269" fmla="*/ 897731 h 1568450"/>
                <a:gd name="connsiteX270" fmla="*/ 1587 w 1896949"/>
                <a:gd name="connsiteY270" fmla="*/ 888206 h 1568450"/>
                <a:gd name="connsiteX271" fmla="*/ 2380 w 1896949"/>
                <a:gd name="connsiteY271" fmla="*/ 880269 h 1568450"/>
                <a:gd name="connsiteX272" fmla="*/ 4761 w 1896949"/>
                <a:gd name="connsiteY272" fmla="*/ 871538 h 1568450"/>
                <a:gd name="connsiteX273" fmla="*/ 8728 w 1896949"/>
                <a:gd name="connsiteY273" fmla="*/ 865981 h 1568450"/>
                <a:gd name="connsiteX274" fmla="*/ 14282 w 1896949"/>
                <a:gd name="connsiteY274" fmla="*/ 861219 h 1568450"/>
                <a:gd name="connsiteX275" fmla="*/ 21424 w 1896949"/>
                <a:gd name="connsiteY275" fmla="*/ 857250 h 1568450"/>
                <a:gd name="connsiteX276" fmla="*/ 28565 w 1896949"/>
                <a:gd name="connsiteY276" fmla="*/ 856456 h 1568450"/>
                <a:gd name="connsiteX277" fmla="*/ 35706 w 1896949"/>
                <a:gd name="connsiteY277" fmla="*/ 857250 h 1568450"/>
                <a:gd name="connsiteX278" fmla="*/ 44434 w 1896949"/>
                <a:gd name="connsiteY278" fmla="*/ 862013 h 1568450"/>
                <a:gd name="connsiteX279" fmla="*/ 51575 w 1896949"/>
                <a:gd name="connsiteY279" fmla="*/ 868363 h 1568450"/>
                <a:gd name="connsiteX280" fmla="*/ 58716 w 1896949"/>
                <a:gd name="connsiteY280" fmla="*/ 877888 h 1568450"/>
                <a:gd name="connsiteX281" fmla="*/ 65858 w 1896949"/>
                <a:gd name="connsiteY281" fmla="*/ 888206 h 1568450"/>
                <a:gd name="connsiteX282" fmla="*/ 71412 w 1896949"/>
                <a:gd name="connsiteY282" fmla="*/ 899319 h 1568450"/>
                <a:gd name="connsiteX283" fmla="*/ 78553 w 1896949"/>
                <a:gd name="connsiteY283" fmla="*/ 908844 h 1568450"/>
                <a:gd name="connsiteX284" fmla="*/ 89661 w 1896949"/>
                <a:gd name="connsiteY284" fmla="*/ 920750 h 1568450"/>
                <a:gd name="connsiteX285" fmla="*/ 96803 w 1896949"/>
                <a:gd name="connsiteY285" fmla="*/ 926306 h 1568450"/>
                <a:gd name="connsiteX286" fmla="*/ 103944 w 1896949"/>
                <a:gd name="connsiteY286" fmla="*/ 932656 h 1568450"/>
                <a:gd name="connsiteX287" fmla="*/ 112672 w 1896949"/>
                <a:gd name="connsiteY287" fmla="*/ 938213 h 1568450"/>
                <a:gd name="connsiteX288" fmla="*/ 121400 w 1896949"/>
                <a:gd name="connsiteY288" fmla="*/ 942975 h 1568450"/>
                <a:gd name="connsiteX289" fmla="*/ 131715 w 1896949"/>
                <a:gd name="connsiteY289" fmla="*/ 946944 h 1568450"/>
                <a:gd name="connsiteX290" fmla="*/ 142824 w 1896949"/>
                <a:gd name="connsiteY290" fmla="*/ 950119 h 1568450"/>
                <a:gd name="connsiteX291" fmla="*/ 154726 w 1896949"/>
                <a:gd name="connsiteY291" fmla="*/ 952500 h 1568450"/>
                <a:gd name="connsiteX292" fmla="*/ 167421 w 1896949"/>
                <a:gd name="connsiteY292" fmla="*/ 952500 h 1568450"/>
                <a:gd name="connsiteX293" fmla="*/ 183290 w 1896949"/>
                <a:gd name="connsiteY293" fmla="*/ 951706 h 1568450"/>
                <a:gd name="connsiteX294" fmla="*/ 197573 w 1896949"/>
                <a:gd name="connsiteY294" fmla="*/ 949325 h 1568450"/>
                <a:gd name="connsiteX295" fmla="*/ 211855 w 1896949"/>
                <a:gd name="connsiteY295" fmla="*/ 944563 h 1568450"/>
                <a:gd name="connsiteX296" fmla="*/ 224550 w 1896949"/>
                <a:gd name="connsiteY296" fmla="*/ 938213 h 1568450"/>
                <a:gd name="connsiteX297" fmla="*/ 237246 w 1896949"/>
                <a:gd name="connsiteY297" fmla="*/ 931069 h 1568450"/>
                <a:gd name="connsiteX298" fmla="*/ 249148 w 1896949"/>
                <a:gd name="connsiteY298" fmla="*/ 921544 h 1568450"/>
                <a:gd name="connsiteX299" fmla="*/ 261050 w 1896949"/>
                <a:gd name="connsiteY299" fmla="*/ 911225 h 1568450"/>
                <a:gd name="connsiteX300" fmla="*/ 272158 w 1896949"/>
                <a:gd name="connsiteY300" fmla="*/ 899319 h 1568450"/>
                <a:gd name="connsiteX301" fmla="*/ 280093 w 1896949"/>
                <a:gd name="connsiteY301" fmla="*/ 885825 h 1568450"/>
                <a:gd name="connsiteX302" fmla="*/ 289614 w 1896949"/>
                <a:gd name="connsiteY302" fmla="*/ 873125 h 1568450"/>
                <a:gd name="connsiteX303" fmla="*/ 296755 w 1896949"/>
                <a:gd name="connsiteY303" fmla="*/ 857250 h 1568450"/>
                <a:gd name="connsiteX304" fmla="*/ 303103 w 1896949"/>
                <a:gd name="connsiteY304" fmla="*/ 841375 h 1568450"/>
                <a:gd name="connsiteX305" fmla="*/ 307864 w 1896949"/>
                <a:gd name="connsiteY305" fmla="*/ 824706 h 1568450"/>
                <a:gd name="connsiteX306" fmla="*/ 311038 w 1896949"/>
                <a:gd name="connsiteY306" fmla="*/ 808038 h 1568450"/>
                <a:gd name="connsiteX307" fmla="*/ 313418 w 1896949"/>
                <a:gd name="connsiteY307" fmla="*/ 788988 h 1568450"/>
                <a:gd name="connsiteX308" fmla="*/ 315005 w 1896949"/>
                <a:gd name="connsiteY308" fmla="*/ 770731 h 1568450"/>
                <a:gd name="connsiteX309" fmla="*/ 313418 w 1896949"/>
                <a:gd name="connsiteY309" fmla="*/ 751681 h 1568450"/>
                <a:gd name="connsiteX310" fmla="*/ 311038 w 1896949"/>
                <a:gd name="connsiteY310" fmla="*/ 734219 h 1568450"/>
                <a:gd name="connsiteX311" fmla="*/ 307864 w 1896949"/>
                <a:gd name="connsiteY311" fmla="*/ 716756 h 1568450"/>
                <a:gd name="connsiteX312" fmla="*/ 303103 w 1896949"/>
                <a:gd name="connsiteY312" fmla="*/ 700088 h 1568450"/>
                <a:gd name="connsiteX313" fmla="*/ 296755 w 1896949"/>
                <a:gd name="connsiteY313" fmla="*/ 684213 h 1568450"/>
                <a:gd name="connsiteX314" fmla="*/ 289614 w 1896949"/>
                <a:gd name="connsiteY314" fmla="*/ 669131 h 1568450"/>
                <a:gd name="connsiteX315" fmla="*/ 280093 w 1896949"/>
                <a:gd name="connsiteY315" fmla="*/ 654844 h 1568450"/>
                <a:gd name="connsiteX316" fmla="*/ 272158 w 1896949"/>
                <a:gd name="connsiteY316" fmla="*/ 641350 h 1568450"/>
                <a:gd name="connsiteX317" fmla="*/ 261050 w 1896949"/>
                <a:gd name="connsiteY317" fmla="*/ 629444 h 1568450"/>
                <a:gd name="connsiteX318" fmla="*/ 249148 w 1896949"/>
                <a:gd name="connsiteY318" fmla="*/ 619125 h 1568450"/>
                <a:gd name="connsiteX319" fmla="*/ 237246 w 1896949"/>
                <a:gd name="connsiteY319" fmla="*/ 611188 h 1568450"/>
                <a:gd name="connsiteX320" fmla="*/ 224550 w 1896949"/>
                <a:gd name="connsiteY320" fmla="*/ 602456 h 1568450"/>
                <a:gd name="connsiteX321" fmla="*/ 211855 w 1896949"/>
                <a:gd name="connsiteY321" fmla="*/ 596900 h 1568450"/>
                <a:gd name="connsiteX322" fmla="*/ 197573 w 1896949"/>
                <a:gd name="connsiteY322" fmla="*/ 592138 h 1568450"/>
                <a:gd name="connsiteX323" fmla="*/ 183290 w 1896949"/>
                <a:gd name="connsiteY323" fmla="*/ 589756 h 1568450"/>
                <a:gd name="connsiteX324" fmla="*/ 167421 w 1896949"/>
                <a:gd name="connsiteY324" fmla="*/ 588169 h 1568450"/>
                <a:gd name="connsiteX325" fmla="*/ 154726 w 1896949"/>
                <a:gd name="connsiteY325" fmla="*/ 589756 h 1568450"/>
                <a:gd name="connsiteX326" fmla="*/ 142824 w 1896949"/>
                <a:gd name="connsiteY326" fmla="*/ 592138 h 1568450"/>
                <a:gd name="connsiteX327" fmla="*/ 131715 w 1896949"/>
                <a:gd name="connsiteY327" fmla="*/ 594519 h 1568450"/>
                <a:gd name="connsiteX328" fmla="*/ 121400 w 1896949"/>
                <a:gd name="connsiteY328" fmla="*/ 599281 h 1568450"/>
                <a:gd name="connsiteX329" fmla="*/ 112672 w 1896949"/>
                <a:gd name="connsiteY329" fmla="*/ 604044 h 1568450"/>
                <a:gd name="connsiteX330" fmla="*/ 103944 w 1896949"/>
                <a:gd name="connsiteY330" fmla="*/ 608806 h 1568450"/>
                <a:gd name="connsiteX331" fmla="*/ 96803 w 1896949"/>
                <a:gd name="connsiteY331" fmla="*/ 614363 h 1568450"/>
                <a:gd name="connsiteX332" fmla="*/ 89661 w 1896949"/>
                <a:gd name="connsiteY332" fmla="*/ 620713 h 1568450"/>
                <a:gd name="connsiteX333" fmla="*/ 78553 w 1896949"/>
                <a:gd name="connsiteY333" fmla="*/ 631825 h 1568450"/>
                <a:gd name="connsiteX334" fmla="*/ 71412 w 1896949"/>
                <a:gd name="connsiteY334" fmla="*/ 642938 h 1568450"/>
                <a:gd name="connsiteX335" fmla="*/ 65858 w 1896949"/>
                <a:gd name="connsiteY335" fmla="*/ 652463 h 1568450"/>
                <a:gd name="connsiteX336" fmla="*/ 58716 w 1896949"/>
                <a:gd name="connsiteY336" fmla="*/ 664369 h 1568450"/>
                <a:gd name="connsiteX337" fmla="*/ 51575 w 1896949"/>
                <a:gd name="connsiteY337" fmla="*/ 672306 h 1568450"/>
                <a:gd name="connsiteX338" fmla="*/ 44434 w 1896949"/>
                <a:gd name="connsiteY338" fmla="*/ 679450 h 1568450"/>
                <a:gd name="connsiteX339" fmla="*/ 35706 w 1896949"/>
                <a:gd name="connsiteY339" fmla="*/ 683419 h 1568450"/>
                <a:gd name="connsiteX340" fmla="*/ 28565 w 1896949"/>
                <a:gd name="connsiteY340" fmla="*/ 684213 h 1568450"/>
                <a:gd name="connsiteX341" fmla="*/ 21424 w 1896949"/>
                <a:gd name="connsiteY341" fmla="*/ 684213 h 1568450"/>
                <a:gd name="connsiteX342" fmla="*/ 14282 w 1896949"/>
                <a:gd name="connsiteY342" fmla="*/ 681038 h 1568450"/>
                <a:gd name="connsiteX343" fmla="*/ 9299 w 1896949"/>
                <a:gd name="connsiteY343" fmla="*/ 675340 h 1568450"/>
                <a:gd name="connsiteX344" fmla="*/ 9299 w 1896949"/>
                <a:gd name="connsiteY344" fmla="*/ 360363 h 1568450"/>
                <a:gd name="connsiteX345" fmla="*/ 10886 w 1896949"/>
                <a:gd name="connsiteY345" fmla="*/ 360363 h 156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</a:cxnLst>
              <a:rect l="l" t="t" r="r" b="b"/>
              <a:pathLst>
                <a:path w="1896949" h="1568450">
                  <a:moveTo>
                    <a:pt x="10886" y="0"/>
                  </a:moveTo>
                  <a:lnTo>
                    <a:pt x="690091" y="0"/>
                  </a:lnTo>
                  <a:lnTo>
                    <a:pt x="698819" y="794"/>
                  </a:lnTo>
                  <a:lnTo>
                    <a:pt x="706754" y="2381"/>
                  </a:lnTo>
                  <a:lnTo>
                    <a:pt x="713895" y="4763"/>
                  </a:lnTo>
                  <a:lnTo>
                    <a:pt x="720242" y="7144"/>
                  </a:lnTo>
                  <a:lnTo>
                    <a:pt x="725003" y="10319"/>
                  </a:lnTo>
                  <a:lnTo>
                    <a:pt x="728177" y="14288"/>
                  </a:lnTo>
                  <a:lnTo>
                    <a:pt x="730557" y="19050"/>
                  </a:lnTo>
                  <a:lnTo>
                    <a:pt x="732144" y="23813"/>
                  </a:lnTo>
                  <a:lnTo>
                    <a:pt x="732144" y="29369"/>
                  </a:lnTo>
                  <a:lnTo>
                    <a:pt x="730557" y="34131"/>
                  </a:lnTo>
                  <a:lnTo>
                    <a:pt x="728177" y="39688"/>
                  </a:lnTo>
                  <a:lnTo>
                    <a:pt x="725003" y="44450"/>
                  </a:lnTo>
                  <a:lnTo>
                    <a:pt x="720242" y="50800"/>
                  </a:lnTo>
                  <a:lnTo>
                    <a:pt x="713895" y="55563"/>
                  </a:lnTo>
                  <a:lnTo>
                    <a:pt x="708341" y="60325"/>
                  </a:lnTo>
                  <a:lnTo>
                    <a:pt x="699612" y="65088"/>
                  </a:lnTo>
                  <a:lnTo>
                    <a:pt x="689297" y="70644"/>
                  </a:lnTo>
                  <a:lnTo>
                    <a:pt x="679776" y="77788"/>
                  </a:lnTo>
                  <a:lnTo>
                    <a:pt x="667874" y="88900"/>
                  </a:lnTo>
                  <a:lnTo>
                    <a:pt x="662320" y="96044"/>
                  </a:lnTo>
                  <a:lnTo>
                    <a:pt x="655972" y="103188"/>
                  </a:lnTo>
                  <a:lnTo>
                    <a:pt x="650418" y="111125"/>
                  </a:lnTo>
                  <a:lnTo>
                    <a:pt x="645657" y="120650"/>
                  </a:lnTo>
                  <a:lnTo>
                    <a:pt x="641690" y="131763"/>
                  </a:lnTo>
                  <a:lnTo>
                    <a:pt x="638516" y="142081"/>
                  </a:lnTo>
                  <a:lnTo>
                    <a:pt x="636135" y="153988"/>
                  </a:lnTo>
                  <a:lnTo>
                    <a:pt x="636135" y="166688"/>
                  </a:lnTo>
                  <a:lnTo>
                    <a:pt x="636929" y="182563"/>
                  </a:lnTo>
                  <a:lnTo>
                    <a:pt x="639309" y="196850"/>
                  </a:lnTo>
                  <a:lnTo>
                    <a:pt x="644070" y="211138"/>
                  </a:lnTo>
                  <a:lnTo>
                    <a:pt x="650418" y="223838"/>
                  </a:lnTo>
                  <a:lnTo>
                    <a:pt x="657559" y="237331"/>
                  </a:lnTo>
                  <a:lnTo>
                    <a:pt x="667080" y="249238"/>
                  </a:lnTo>
                  <a:lnTo>
                    <a:pt x="677395" y="261144"/>
                  </a:lnTo>
                  <a:lnTo>
                    <a:pt x="689297" y="269875"/>
                  </a:lnTo>
                  <a:lnTo>
                    <a:pt x="701993" y="279400"/>
                  </a:lnTo>
                  <a:lnTo>
                    <a:pt x="715482" y="288131"/>
                  </a:lnTo>
                  <a:lnTo>
                    <a:pt x="730557" y="296069"/>
                  </a:lnTo>
                  <a:lnTo>
                    <a:pt x="747220" y="302419"/>
                  </a:lnTo>
                  <a:lnTo>
                    <a:pt x="763883" y="307181"/>
                  </a:lnTo>
                  <a:lnTo>
                    <a:pt x="780546" y="310356"/>
                  </a:lnTo>
                  <a:lnTo>
                    <a:pt x="799589" y="312738"/>
                  </a:lnTo>
                  <a:lnTo>
                    <a:pt x="817045" y="314325"/>
                  </a:lnTo>
                  <a:lnTo>
                    <a:pt x="836088" y="312738"/>
                  </a:lnTo>
                  <a:lnTo>
                    <a:pt x="854338" y="310356"/>
                  </a:lnTo>
                  <a:lnTo>
                    <a:pt x="871794" y="307181"/>
                  </a:lnTo>
                  <a:lnTo>
                    <a:pt x="888457" y="302419"/>
                  </a:lnTo>
                  <a:lnTo>
                    <a:pt x="903533" y="296069"/>
                  </a:lnTo>
                  <a:lnTo>
                    <a:pt x="919402" y="288131"/>
                  </a:lnTo>
                  <a:lnTo>
                    <a:pt x="933684" y="279400"/>
                  </a:lnTo>
                  <a:lnTo>
                    <a:pt x="946380" y="269875"/>
                  </a:lnTo>
                  <a:lnTo>
                    <a:pt x="958282" y="261144"/>
                  </a:lnTo>
                  <a:lnTo>
                    <a:pt x="969390" y="249238"/>
                  </a:lnTo>
                  <a:lnTo>
                    <a:pt x="977325" y="237331"/>
                  </a:lnTo>
                  <a:lnTo>
                    <a:pt x="986053" y="223838"/>
                  </a:lnTo>
                  <a:lnTo>
                    <a:pt x="991607" y="211138"/>
                  </a:lnTo>
                  <a:lnTo>
                    <a:pt x="996368" y="196850"/>
                  </a:lnTo>
                  <a:lnTo>
                    <a:pt x="998748" y="182563"/>
                  </a:lnTo>
                  <a:lnTo>
                    <a:pt x="1000335" y="166688"/>
                  </a:lnTo>
                  <a:lnTo>
                    <a:pt x="998748" y="153988"/>
                  </a:lnTo>
                  <a:lnTo>
                    <a:pt x="996368" y="142081"/>
                  </a:lnTo>
                  <a:lnTo>
                    <a:pt x="993987" y="131763"/>
                  </a:lnTo>
                  <a:lnTo>
                    <a:pt x="989227" y="120650"/>
                  </a:lnTo>
                  <a:lnTo>
                    <a:pt x="984466" y="111125"/>
                  </a:lnTo>
                  <a:lnTo>
                    <a:pt x="979705" y="103188"/>
                  </a:lnTo>
                  <a:lnTo>
                    <a:pt x="974151" y="96044"/>
                  </a:lnTo>
                  <a:lnTo>
                    <a:pt x="967803" y="88900"/>
                  </a:lnTo>
                  <a:lnTo>
                    <a:pt x="955901" y="77788"/>
                  </a:lnTo>
                  <a:lnTo>
                    <a:pt x="945586" y="70644"/>
                  </a:lnTo>
                  <a:lnTo>
                    <a:pt x="936065" y="65088"/>
                  </a:lnTo>
                  <a:lnTo>
                    <a:pt x="927336" y="60325"/>
                  </a:lnTo>
                  <a:lnTo>
                    <a:pt x="920195" y="55563"/>
                  </a:lnTo>
                  <a:lnTo>
                    <a:pt x="914641" y="50800"/>
                  </a:lnTo>
                  <a:lnTo>
                    <a:pt x="909880" y="44450"/>
                  </a:lnTo>
                  <a:lnTo>
                    <a:pt x="905913" y="39688"/>
                  </a:lnTo>
                  <a:lnTo>
                    <a:pt x="905119" y="34131"/>
                  </a:lnTo>
                  <a:lnTo>
                    <a:pt x="903533" y="29369"/>
                  </a:lnTo>
                  <a:lnTo>
                    <a:pt x="903533" y="23813"/>
                  </a:lnTo>
                  <a:lnTo>
                    <a:pt x="905119" y="19050"/>
                  </a:lnTo>
                  <a:lnTo>
                    <a:pt x="907500" y="14288"/>
                  </a:lnTo>
                  <a:lnTo>
                    <a:pt x="910674" y="10319"/>
                  </a:lnTo>
                  <a:lnTo>
                    <a:pt x="915435" y="7144"/>
                  </a:lnTo>
                  <a:lnTo>
                    <a:pt x="920195" y="4763"/>
                  </a:lnTo>
                  <a:lnTo>
                    <a:pt x="927336" y="2381"/>
                  </a:lnTo>
                  <a:lnTo>
                    <a:pt x="936065" y="794"/>
                  </a:lnTo>
                  <a:lnTo>
                    <a:pt x="945586" y="0"/>
                  </a:lnTo>
                  <a:lnTo>
                    <a:pt x="1581151" y="0"/>
                  </a:lnTo>
                  <a:lnTo>
                    <a:pt x="1581151" y="434181"/>
                  </a:lnTo>
                  <a:lnTo>
                    <a:pt x="1581944" y="434181"/>
                  </a:lnTo>
                  <a:lnTo>
                    <a:pt x="1581944" y="633413"/>
                  </a:lnTo>
                  <a:lnTo>
                    <a:pt x="1583531" y="642938"/>
                  </a:lnTo>
                  <a:lnTo>
                    <a:pt x="1584324" y="652463"/>
                  </a:lnTo>
                  <a:lnTo>
                    <a:pt x="1586705" y="659606"/>
                  </a:lnTo>
                  <a:lnTo>
                    <a:pt x="1590672" y="665163"/>
                  </a:lnTo>
                  <a:lnTo>
                    <a:pt x="1596226" y="671513"/>
                  </a:lnTo>
                  <a:lnTo>
                    <a:pt x="1603368" y="674688"/>
                  </a:lnTo>
                  <a:lnTo>
                    <a:pt x="1610509" y="674688"/>
                  </a:lnTo>
                  <a:lnTo>
                    <a:pt x="1617650" y="673894"/>
                  </a:lnTo>
                  <a:lnTo>
                    <a:pt x="1626378" y="669925"/>
                  </a:lnTo>
                  <a:lnTo>
                    <a:pt x="1633519" y="662781"/>
                  </a:lnTo>
                  <a:lnTo>
                    <a:pt x="1640660" y="654844"/>
                  </a:lnTo>
                  <a:lnTo>
                    <a:pt x="1647802" y="642938"/>
                  </a:lnTo>
                  <a:lnTo>
                    <a:pt x="1653356" y="633413"/>
                  </a:lnTo>
                  <a:lnTo>
                    <a:pt x="1660497" y="622300"/>
                  </a:lnTo>
                  <a:lnTo>
                    <a:pt x="1671605" y="611188"/>
                  </a:lnTo>
                  <a:lnTo>
                    <a:pt x="1678747" y="604838"/>
                  </a:lnTo>
                  <a:lnTo>
                    <a:pt x="1685888" y="599281"/>
                  </a:lnTo>
                  <a:lnTo>
                    <a:pt x="1694616" y="594519"/>
                  </a:lnTo>
                  <a:lnTo>
                    <a:pt x="1703344" y="589756"/>
                  </a:lnTo>
                  <a:lnTo>
                    <a:pt x="1713659" y="584994"/>
                  </a:lnTo>
                  <a:lnTo>
                    <a:pt x="1724768" y="582613"/>
                  </a:lnTo>
                  <a:lnTo>
                    <a:pt x="1736670" y="580231"/>
                  </a:lnTo>
                  <a:lnTo>
                    <a:pt x="1749365" y="578644"/>
                  </a:lnTo>
                  <a:lnTo>
                    <a:pt x="1765234" y="580231"/>
                  </a:lnTo>
                  <a:lnTo>
                    <a:pt x="1779517" y="582613"/>
                  </a:lnTo>
                  <a:lnTo>
                    <a:pt x="1793799" y="587375"/>
                  </a:lnTo>
                  <a:lnTo>
                    <a:pt x="1806494" y="592931"/>
                  </a:lnTo>
                  <a:lnTo>
                    <a:pt x="1819190" y="601663"/>
                  </a:lnTo>
                  <a:lnTo>
                    <a:pt x="1831092" y="609600"/>
                  </a:lnTo>
                  <a:lnTo>
                    <a:pt x="1842994" y="619919"/>
                  </a:lnTo>
                  <a:lnTo>
                    <a:pt x="1854102" y="631825"/>
                  </a:lnTo>
                  <a:lnTo>
                    <a:pt x="1862037" y="645319"/>
                  </a:lnTo>
                  <a:lnTo>
                    <a:pt x="1871558" y="659606"/>
                  </a:lnTo>
                  <a:lnTo>
                    <a:pt x="1878699" y="674688"/>
                  </a:lnTo>
                  <a:lnTo>
                    <a:pt x="1885047" y="690563"/>
                  </a:lnTo>
                  <a:lnTo>
                    <a:pt x="1889808" y="707231"/>
                  </a:lnTo>
                  <a:lnTo>
                    <a:pt x="1892982" y="724694"/>
                  </a:lnTo>
                  <a:lnTo>
                    <a:pt x="1895362" y="742156"/>
                  </a:lnTo>
                  <a:lnTo>
                    <a:pt x="1896949" y="761206"/>
                  </a:lnTo>
                  <a:lnTo>
                    <a:pt x="1895362" y="779463"/>
                  </a:lnTo>
                  <a:lnTo>
                    <a:pt x="1892982" y="798513"/>
                  </a:lnTo>
                  <a:lnTo>
                    <a:pt x="1889808" y="815181"/>
                  </a:lnTo>
                  <a:lnTo>
                    <a:pt x="1885047" y="831850"/>
                  </a:lnTo>
                  <a:lnTo>
                    <a:pt x="1878699" y="847725"/>
                  </a:lnTo>
                  <a:lnTo>
                    <a:pt x="1871558" y="863600"/>
                  </a:lnTo>
                  <a:lnTo>
                    <a:pt x="1862037" y="876300"/>
                  </a:lnTo>
                  <a:lnTo>
                    <a:pt x="1854102" y="889794"/>
                  </a:lnTo>
                  <a:lnTo>
                    <a:pt x="1842994" y="901700"/>
                  </a:lnTo>
                  <a:lnTo>
                    <a:pt x="1831092" y="912019"/>
                  </a:lnTo>
                  <a:lnTo>
                    <a:pt x="1819190" y="921544"/>
                  </a:lnTo>
                  <a:lnTo>
                    <a:pt x="1806494" y="928688"/>
                  </a:lnTo>
                  <a:lnTo>
                    <a:pt x="1793799" y="935038"/>
                  </a:lnTo>
                  <a:lnTo>
                    <a:pt x="1779517" y="939800"/>
                  </a:lnTo>
                  <a:lnTo>
                    <a:pt x="1765234" y="942181"/>
                  </a:lnTo>
                  <a:lnTo>
                    <a:pt x="1749365" y="942975"/>
                  </a:lnTo>
                  <a:lnTo>
                    <a:pt x="1736670" y="942975"/>
                  </a:lnTo>
                  <a:lnTo>
                    <a:pt x="1724768" y="940594"/>
                  </a:lnTo>
                  <a:lnTo>
                    <a:pt x="1713659" y="937419"/>
                  </a:lnTo>
                  <a:lnTo>
                    <a:pt x="1703344" y="933450"/>
                  </a:lnTo>
                  <a:lnTo>
                    <a:pt x="1694616" y="928688"/>
                  </a:lnTo>
                  <a:lnTo>
                    <a:pt x="1685888" y="923131"/>
                  </a:lnTo>
                  <a:lnTo>
                    <a:pt x="1678747" y="916781"/>
                  </a:lnTo>
                  <a:lnTo>
                    <a:pt x="1671605" y="911225"/>
                  </a:lnTo>
                  <a:lnTo>
                    <a:pt x="1660497" y="899319"/>
                  </a:lnTo>
                  <a:lnTo>
                    <a:pt x="1653356" y="889794"/>
                  </a:lnTo>
                  <a:lnTo>
                    <a:pt x="1647802" y="878681"/>
                  </a:lnTo>
                  <a:lnTo>
                    <a:pt x="1640660" y="868363"/>
                  </a:lnTo>
                  <a:lnTo>
                    <a:pt x="1633519" y="858838"/>
                  </a:lnTo>
                  <a:lnTo>
                    <a:pt x="1626378" y="852488"/>
                  </a:lnTo>
                  <a:lnTo>
                    <a:pt x="1617650" y="847725"/>
                  </a:lnTo>
                  <a:lnTo>
                    <a:pt x="1610509" y="846931"/>
                  </a:lnTo>
                  <a:lnTo>
                    <a:pt x="1603368" y="847725"/>
                  </a:lnTo>
                  <a:lnTo>
                    <a:pt x="1596226" y="851694"/>
                  </a:lnTo>
                  <a:lnTo>
                    <a:pt x="1590672" y="856456"/>
                  </a:lnTo>
                  <a:lnTo>
                    <a:pt x="1586705" y="862013"/>
                  </a:lnTo>
                  <a:lnTo>
                    <a:pt x="1584324" y="870744"/>
                  </a:lnTo>
                  <a:lnTo>
                    <a:pt x="1583531" y="878681"/>
                  </a:lnTo>
                  <a:lnTo>
                    <a:pt x="1581944" y="888206"/>
                  </a:lnTo>
                  <a:lnTo>
                    <a:pt x="1581944" y="1207294"/>
                  </a:lnTo>
                  <a:lnTo>
                    <a:pt x="1581151" y="1207294"/>
                  </a:lnTo>
                  <a:lnTo>
                    <a:pt x="1581151" y="1568450"/>
                  </a:lnTo>
                  <a:lnTo>
                    <a:pt x="902739" y="1568450"/>
                  </a:lnTo>
                  <a:lnTo>
                    <a:pt x="893218" y="1568450"/>
                  </a:lnTo>
                  <a:lnTo>
                    <a:pt x="885283" y="1566069"/>
                  </a:lnTo>
                  <a:lnTo>
                    <a:pt x="878142" y="1564481"/>
                  </a:lnTo>
                  <a:lnTo>
                    <a:pt x="873381" y="1561306"/>
                  </a:lnTo>
                  <a:lnTo>
                    <a:pt x="868620" y="1557338"/>
                  </a:lnTo>
                  <a:lnTo>
                    <a:pt x="864653" y="1554163"/>
                  </a:lnTo>
                  <a:lnTo>
                    <a:pt x="862272" y="1549400"/>
                  </a:lnTo>
                  <a:lnTo>
                    <a:pt x="861479" y="1544638"/>
                  </a:lnTo>
                  <a:lnTo>
                    <a:pt x="861479" y="1539875"/>
                  </a:lnTo>
                  <a:lnTo>
                    <a:pt x="861479" y="1534319"/>
                  </a:lnTo>
                  <a:lnTo>
                    <a:pt x="863859" y="1529556"/>
                  </a:lnTo>
                  <a:lnTo>
                    <a:pt x="867033" y="1523206"/>
                  </a:lnTo>
                  <a:lnTo>
                    <a:pt x="871794" y="1518444"/>
                  </a:lnTo>
                  <a:lnTo>
                    <a:pt x="878142" y="1512888"/>
                  </a:lnTo>
                  <a:lnTo>
                    <a:pt x="885283" y="1508125"/>
                  </a:lnTo>
                  <a:lnTo>
                    <a:pt x="893218" y="1503363"/>
                  </a:lnTo>
                  <a:lnTo>
                    <a:pt x="902739" y="1497013"/>
                  </a:lnTo>
                  <a:lnTo>
                    <a:pt x="913054" y="1489869"/>
                  </a:lnTo>
                  <a:lnTo>
                    <a:pt x="924956" y="1479550"/>
                  </a:lnTo>
                  <a:lnTo>
                    <a:pt x="931304" y="1472406"/>
                  </a:lnTo>
                  <a:lnTo>
                    <a:pt x="936858" y="1465263"/>
                  </a:lnTo>
                  <a:lnTo>
                    <a:pt x="941619" y="1456531"/>
                  </a:lnTo>
                  <a:lnTo>
                    <a:pt x="946380" y="1447006"/>
                  </a:lnTo>
                  <a:lnTo>
                    <a:pt x="951140" y="1436688"/>
                  </a:lnTo>
                  <a:lnTo>
                    <a:pt x="953521" y="1425575"/>
                  </a:lnTo>
                  <a:lnTo>
                    <a:pt x="955901" y="1414463"/>
                  </a:lnTo>
                  <a:lnTo>
                    <a:pt x="957488" y="1400969"/>
                  </a:lnTo>
                  <a:lnTo>
                    <a:pt x="955901" y="1385888"/>
                  </a:lnTo>
                  <a:lnTo>
                    <a:pt x="953521" y="1371600"/>
                  </a:lnTo>
                  <a:lnTo>
                    <a:pt x="948760" y="1357313"/>
                  </a:lnTo>
                  <a:lnTo>
                    <a:pt x="943206" y="1343819"/>
                  </a:lnTo>
                  <a:lnTo>
                    <a:pt x="934478" y="1331119"/>
                  </a:lnTo>
                  <a:lnTo>
                    <a:pt x="924956" y="1319213"/>
                  </a:lnTo>
                  <a:lnTo>
                    <a:pt x="915435" y="1308100"/>
                  </a:lnTo>
                  <a:lnTo>
                    <a:pt x="903533" y="1297781"/>
                  </a:lnTo>
                  <a:lnTo>
                    <a:pt x="890837" y="1288256"/>
                  </a:lnTo>
                  <a:lnTo>
                    <a:pt x="876555" y="1280319"/>
                  </a:lnTo>
                  <a:lnTo>
                    <a:pt x="861479" y="1273175"/>
                  </a:lnTo>
                  <a:lnTo>
                    <a:pt x="845610" y="1266031"/>
                  </a:lnTo>
                  <a:lnTo>
                    <a:pt x="828947" y="1261269"/>
                  </a:lnTo>
                  <a:lnTo>
                    <a:pt x="811491" y="1257300"/>
                  </a:lnTo>
                  <a:lnTo>
                    <a:pt x="793241" y="1254919"/>
                  </a:lnTo>
                  <a:lnTo>
                    <a:pt x="774991" y="1254919"/>
                  </a:lnTo>
                  <a:lnTo>
                    <a:pt x="756742" y="1254919"/>
                  </a:lnTo>
                  <a:lnTo>
                    <a:pt x="737699" y="1257300"/>
                  </a:lnTo>
                  <a:lnTo>
                    <a:pt x="721036" y="1261269"/>
                  </a:lnTo>
                  <a:lnTo>
                    <a:pt x="703580" y="1266031"/>
                  </a:lnTo>
                  <a:lnTo>
                    <a:pt x="687710" y="1273175"/>
                  </a:lnTo>
                  <a:lnTo>
                    <a:pt x="672635" y="1280319"/>
                  </a:lnTo>
                  <a:lnTo>
                    <a:pt x="659939" y="1288256"/>
                  </a:lnTo>
                  <a:lnTo>
                    <a:pt x="646450" y="1297781"/>
                  </a:lnTo>
                  <a:lnTo>
                    <a:pt x="634548" y="1308100"/>
                  </a:lnTo>
                  <a:lnTo>
                    <a:pt x="624233" y="1319213"/>
                  </a:lnTo>
                  <a:lnTo>
                    <a:pt x="614712" y="1331119"/>
                  </a:lnTo>
                  <a:lnTo>
                    <a:pt x="607571" y="1343819"/>
                  </a:lnTo>
                  <a:lnTo>
                    <a:pt x="601223" y="1357313"/>
                  </a:lnTo>
                  <a:lnTo>
                    <a:pt x="596462" y="1371600"/>
                  </a:lnTo>
                  <a:lnTo>
                    <a:pt x="594082" y="1385888"/>
                  </a:lnTo>
                  <a:lnTo>
                    <a:pt x="593288" y="1400969"/>
                  </a:lnTo>
                  <a:lnTo>
                    <a:pt x="593288" y="1414463"/>
                  </a:lnTo>
                  <a:lnTo>
                    <a:pt x="595669" y="1425575"/>
                  </a:lnTo>
                  <a:lnTo>
                    <a:pt x="598843" y="1436688"/>
                  </a:lnTo>
                  <a:lnTo>
                    <a:pt x="602810" y="1447006"/>
                  </a:lnTo>
                  <a:lnTo>
                    <a:pt x="607571" y="1456531"/>
                  </a:lnTo>
                  <a:lnTo>
                    <a:pt x="613125" y="1465263"/>
                  </a:lnTo>
                  <a:lnTo>
                    <a:pt x="619473" y="1472406"/>
                  </a:lnTo>
                  <a:lnTo>
                    <a:pt x="625027" y="1479550"/>
                  </a:lnTo>
                  <a:lnTo>
                    <a:pt x="636929" y="1489869"/>
                  </a:lnTo>
                  <a:lnTo>
                    <a:pt x="646450" y="1497013"/>
                  </a:lnTo>
                  <a:lnTo>
                    <a:pt x="657559" y="1503363"/>
                  </a:lnTo>
                  <a:lnTo>
                    <a:pt x="664700" y="1508125"/>
                  </a:lnTo>
                  <a:lnTo>
                    <a:pt x="671841" y="1512888"/>
                  </a:lnTo>
                  <a:lnTo>
                    <a:pt x="677395" y="1518444"/>
                  </a:lnTo>
                  <a:lnTo>
                    <a:pt x="682156" y="1523206"/>
                  </a:lnTo>
                  <a:lnTo>
                    <a:pt x="685330" y="1529556"/>
                  </a:lnTo>
                  <a:lnTo>
                    <a:pt x="687710" y="1534319"/>
                  </a:lnTo>
                  <a:lnTo>
                    <a:pt x="689297" y="1539875"/>
                  </a:lnTo>
                  <a:lnTo>
                    <a:pt x="689297" y="1544638"/>
                  </a:lnTo>
                  <a:lnTo>
                    <a:pt x="687710" y="1549400"/>
                  </a:lnTo>
                  <a:lnTo>
                    <a:pt x="685330" y="1554163"/>
                  </a:lnTo>
                  <a:lnTo>
                    <a:pt x="682156" y="1557338"/>
                  </a:lnTo>
                  <a:lnTo>
                    <a:pt x="677395" y="1561306"/>
                  </a:lnTo>
                  <a:lnTo>
                    <a:pt x="671841" y="1564481"/>
                  </a:lnTo>
                  <a:lnTo>
                    <a:pt x="664700" y="1566069"/>
                  </a:lnTo>
                  <a:lnTo>
                    <a:pt x="655972" y="1568450"/>
                  </a:lnTo>
                  <a:lnTo>
                    <a:pt x="648037" y="1568450"/>
                  </a:lnTo>
                  <a:lnTo>
                    <a:pt x="10886" y="1568450"/>
                  </a:lnTo>
                  <a:lnTo>
                    <a:pt x="10886" y="1134269"/>
                  </a:lnTo>
                  <a:lnTo>
                    <a:pt x="9299" y="1134269"/>
                  </a:lnTo>
                  <a:lnTo>
                    <a:pt x="9299" y="935038"/>
                  </a:lnTo>
                  <a:lnTo>
                    <a:pt x="9299" y="925513"/>
                  </a:lnTo>
                  <a:lnTo>
                    <a:pt x="6919" y="915988"/>
                  </a:lnTo>
                  <a:lnTo>
                    <a:pt x="4538" y="908844"/>
                  </a:lnTo>
                  <a:lnTo>
                    <a:pt x="1364" y="902494"/>
                  </a:lnTo>
                  <a:lnTo>
                    <a:pt x="0" y="900902"/>
                  </a:lnTo>
                  <a:lnTo>
                    <a:pt x="0" y="897731"/>
                  </a:lnTo>
                  <a:lnTo>
                    <a:pt x="1587" y="888206"/>
                  </a:lnTo>
                  <a:lnTo>
                    <a:pt x="2380" y="880269"/>
                  </a:lnTo>
                  <a:lnTo>
                    <a:pt x="4761" y="871538"/>
                  </a:lnTo>
                  <a:lnTo>
                    <a:pt x="8728" y="865981"/>
                  </a:lnTo>
                  <a:lnTo>
                    <a:pt x="14282" y="861219"/>
                  </a:lnTo>
                  <a:lnTo>
                    <a:pt x="21424" y="857250"/>
                  </a:lnTo>
                  <a:lnTo>
                    <a:pt x="28565" y="856456"/>
                  </a:lnTo>
                  <a:lnTo>
                    <a:pt x="35706" y="857250"/>
                  </a:lnTo>
                  <a:lnTo>
                    <a:pt x="44434" y="862013"/>
                  </a:lnTo>
                  <a:lnTo>
                    <a:pt x="51575" y="868363"/>
                  </a:lnTo>
                  <a:lnTo>
                    <a:pt x="58716" y="877888"/>
                  </a:lnTo>
                  <a:lnTo>
                    <a:pt x="65858" y="888206"/>
                  </a:lnTo>
                  <a:lnTo>
                    <a:pt x="71412" y="899319"/>
                  </a:lnTo>
                  <a:lnTo>
                    <a:pt x="78553" y="908844"/>
                  </a:lnTo>
                  <a:lnTo>
                    <a:pt x="89661" y="920750"/>
                  </a:lnTo>
                  <a:lnTo>
                    <a:pt x="96803" y="926306"/>
                  </a:lnTo>
                  <a:lnTo>
                    <a:pt x="103944" y="932656"/>
                  </a:lnTo>
                  <a:lnTo>
                    <a:pt x="112672" y="938213"/>
                  </a:lnTo>
                  <a:lnTo>
                    <a:pt x="121400" y="942975"/>
                  </a:lnTo>
                  <a:lnTo>
                    <a:pt x="131715" y="946944"/>
                  </a:lnTo>
                  <a:lnTo>
                    <a:pt x="142824" y="950119"/>
                  </a:lnTo>
                  <a:lnTo>
                    <a:pt x="154726" y="952500"/>
                  </a:lnTo>
                  <a:lnTo>
                    <a:pt x="167421" y="952500"/>
                  </a:lnTo>
                  <a:lnTo>
                    <a:pt x="183290" y="951706"/>
                  </a:lnTo>
                  <a:lnTo>
                    <a:pt x="197573" y="949325"/>
                  </a:lnTo>
                  <a:lnTo>
                    <a:pt x="211855" y="944563"/>
                  </a:lnTo>
                  <a:lnTo>
                    <a:pt x="224550" y="938213"/>
                  </a:lnTo>
                  <a:lnTo>
                    <a:pt x="237246" y="931069"/>
                  </a:lnTo>
                  <a:lnTo>
                    <a:pt x="249148" y="921544"/>
                  </a:lnTo>
                  <a:lnTo>
                    <a:pt x="261050" y="911225"/>
                  </a:lnTo>
                  <a:lnTo>
                    <a:pt x="272158" y="899319"/>
                  </a:lnTo>
                  <a:lnTo>
                    <a:pt x="280093" y="885825"/>
                  </a:lnTo>
                  <a:lnTo>
                    <a:pt x="289614" y="873125"/>
                  </a:lnTo>
                  <a:lnTo>
                    <a:pt x="296755" y="857250"/>
                  </a:lnTo>
                  <a:lnTo>
                    <a:pt x="303103" y="841375"/>
                  </a:lnTo>
                  <a:lnTo>
                    <a:pt x="307864" y="824706"/>
                  </a:lnTo>
                  <a:lnTo>
                    <a:pt x="311038" y="808038"/>
                  </a:lnTo>
                  <a:lnTo>
                    <a:pt x="313418" y="788988"/>
                  </a:lnTo>
                  <a:lnTo>
                    <a:pt x="315005" y="770731"/>
                  </a:lnTo>
                  <a:lnTo>
                    <a:pt x="313418" y="751681"/>
                  </a:lnTo>
                  <a:lnTo>
                    <a:pt x="311038" y="734219"/>
                  </a:lnTo>
                  <a:lnTo>
                    <a:pt x="307864" y="716756"/>
                  </a:lnTo>
                  <a:lnTo>
                    <a:pt x="303103" y="700088"/>
                  </a:lnTo>
                  <a:lnTo>
                    <a:pt x="296755" y="684213"/>
                  </a:lnTo>
                  <a:lnTo>
                    <a:pt x="289614" y="669131"/>
                  </a:lnTo>
                  <a:lnTo>
                    <a:pt x="280093" y="654844"/>
                  </a:lnTo>
                  <a:lnTo>
                    <a:pt x="272158" y="641350"/>
                  </a:lnTo>
                  <a:lnTo>
                    <a:pt x="261050" y="629444"/>
                  </a:lnTo>
                  <a:lnTo>
                    <a:pt x="249148" y="619125"/>
                  </a:lnTo>
                  <a:lnTo>
                    <a:pt x="237246" y="611188"/>
                  </a:lnTo>
                  <a:lnTo>
                    <a:pt x="224550" y="602456"/>
                  </a:lnTo>
                  <a:lnTo>
                    <a:pt x="211855" y="596900"/>
                  </a:lnTo>
                  <a:lnTo>
                    <a:pt x="197573" y="592138"/>
                  </a:lnTo>
                  <a:lnTo>
                    <a:pt x="183290" y="589756"/>
                  </a:lnTo>
                  <a:lnTo>
                    <a:pt x="167421" y="588169"/>
                  </a:lnTo>
                  <a:lnTo>
                    <a:pt x="154726" y="589756"/>
                  </a:lnTo>
                  <a:lnTo>
                    <a:pt x="142824" y="592138"/>
                  </a:lnTo>
                  <a:lnTo>
                    <a:pt x="131715" y="594519"/>
                  </a:lnTo>
                  <a:lnTo>
                    <a:pt x="121400" y="599281"/>
                  </a:lnTo>
                  <a:lnTo>
                    <a:pt x="112672" y="604044"/>
                  </a:lnTo>
                  <a:lnTo>
                    <a:pt x="103944" y="608806"/>
                  </a:lnTo>
                  <a:lnTo>
                    <a:pt x="96803" y="614363"/>
                  </a:lnTo>
                  <a:lnTo>
                    <a:pt x="89661" y="620713"/>
                  </a:lnTo>
                  <a:lnTo>
                    <a:pt x="78553" y="631825"/>
                  </a:lnTo>
                  <a:lnTo>
                    <a:pt x="71412" y="642938"/>
                  </a:lnTo>
                  <a:lnTo>
                    <a:pt x="65858" y="652463"/>
                  </a:lnTo>
                  <a:lnTo>
                    <a:pt x="58716" y="664369"/>
                  </a:lnTo>
                  <a:lnTo>
                    <a:pt x="51575" y="672306"/>
                  </a:lnTo>
                  <a:lnTo>
                    <a:pt x="44434" y="679450"/>
                  </a:lnTo>
                  <a:lnTo>
                    <a:pt x="35706" y="683419"/>
                  </a:lnTo>
                  <a:lnTo>
                    <a:pt x="28565" y="684213"/>
                  </a:lnTo>
                  <a:lnTo>
                    <a:pt x="21424" y="684213"/>
                  </a:lnTo>
                  <a:lnTo>
                    <a:pt x="14282" y="681038"/>
                  </a:lnTo>
                  <a:lnTo>
                    <a:pt x="9299" y="675340"/>
                  </a:lnTo>
                  <a:lnTo>
                    <a:pt x="9299" y="360363"/>
                  </a:lnTo>
                  <a:lnTo>
                    <a:pt x="10886" y="36036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bIns="359889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8262314-8163-4D8F-C6CB-7EA4DDB2456A}"/>
                </a:ext>
              </a:extLst>
            </p:cNvPr>
            <p:cNvSpPr txBox="1"/>
            <p:nvPr/>
          </p:nvSpPr>
          <p:spPr>
            <a:xfrm>
              <a:off x="5407326" y="2922985"/>
              <a:ext cx="1493135" cy="1107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Greater Creative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Thought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D98F661-9023-1C7A-AB6E-10FFB2CA7279}"/>
              </a:ext>
            </a:extLst>
          </p:cNvPr>
          <p:cNvGrpSpPr/>
          <p:nvPr/>
        </p:nvGrpSpPr>
        <p:grpSpPr>
          <a:xfrm>
            <a:off x="7155122" y="2703010"/>
            <a:ext cx="2607839" cy="1783480"/>
            <a:chOff x="7155448" y="2562634"/>
            <a:chExt cx="2608644" cy="1784030"/>
          </a:xfrm>
        </p:grpSpPr>
        <p:sp>
          <p:nvSpPr>
            <p:cNvPr id="76" name="Freeform 17">
              <a:extLst>
                <a:ext uri="{FF2B5EF4-FFF2-40B4-BE49-F238E27FC236}">
                  <a16:creationId xmlns:a16="http://schemas.microsoft.com/office/drawing/2014/main" id="{B0C5B2FF-065D-6B05-F38F-36C90B37C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448" y="2562634"/>
              <a:ext cx="2608644" cy="1784030"/>
            </a:xfrm>
            <a:custGeom>
              <a:avLst/>
              <a:gdLst>
                <a:gd name="connsiteX0" fmla="*/ 10886 w 1896949"/>
                <a:gd name="connsiteY0" fmla="*/ 0 h 1568450"/>
                <a:gd name="connsiteX1" fmla="*/ 690091 w 1896949"/>
                <a:gd name="connsiteY1" fmla="*/ 0 h 1568450"/>
                <a:gd name="connsiteX2" fmla="*/ 698819 w 1896949"/>
                <a:gd name="connsiteY2" fmla="*/ 794 h 1568450"/>
                <a:gd name="connsiteX3" fmla="*/ 706754 w 1896949"/>
                <a:gd name="connsiteY3" fmla="*/ 2381 h 1568450"/>
                <a:gd name="connsiteX4" fmla="*/ 713895 w 1896949"/>
                <a:gd name="connsiteY4" fmla="*/ 4763 h 1568450"/>
                <a:gd name="connsiteX5" fmla="*/ 720242 w 1896949"/>
                <a:gd name="connsiteY5" fmla="*/ 7144 h 1568450"/>
                <a:gd name="connsiteX6" fmla="*/ 725003 w 1896949"/>
                <a:gd name="connsiteY6" fmla="*/ 10319 h 1568450"/>
                <a:gd name="connsiteX7" fmla="*/ 728177 w 1896949"/>
                <a:gd name="connsiteY7" fmla="*/ 14288 h 1568450"/>
                <a:gd name="connsiteX8" fmla="*/ 730557 w 1896949"/>
                <a:gd name="connsiteY8" fmla="*/ 19050 h 1568450"/>
                <a:gd name="connsiteX9" fmla="*/ 732144 w 1896949"/>
                <a:gd name="connsiteY9" fmla="*/ 23813 h 1568450"/>
                <a:gd name="connsiteX10" fmla="*/ 732144 w 1896949"/>
                <a:gd name="connsiteY10" fmla="*/ 29369 h 1568450"/>
                <a:gd name="connsiteX11" fmla="*/ 730557 w 1896949"/>
                <a:gd name="connsiteY11" fmla="*/ 34131 h 1568450"/>
                <a:gd name="connsiteX12" fmla="*/ 728177 w 1896949"/>
                <a:gd name="connsiteY12" fmla="*/ 39688 h 1568450"/>
                <a:gd name="connsiteX13" fmla="*/ 725003 w 1896949"/>
                <a:gd name="connsiteY13" fmla="*/ 44450 h 1568450"/>
                <a:gd name="connsiteX14" fmla="*/ 720242 w 1896949"/>
                <a:gd name="connsiteY14" fmla="*/ 50800 h 1568450"/>
                <a:gd name="connsiteX15" fmla="*/ 713895 w 1896949"/>
                <a:gd name="connsiteY15" fmla="*/ 55563 h 1568450"/>
                <a:gd name="connsiteX16" fmla="*/ 708341 w 1896949"/>
                <a:gd name="connsiteY16" fmla="*/ 60325 h 1568450"/>
                <a:gd name="connsiteX17" fmla="*/ 699612 w 1896949"/>
                <a:gd name="connsiteY17" fmla="*/ 65088 h 1568450"/>
                <a:gd name="connsiteX18" fmla="*/ 689297 w 1896949"/>
                <a:gd name="connsiteY18" fmla="*/ 70644 h 1568450"/>
                <a:gd name="connsiteX19" fmla="*/ 679776 w 1896949"/>
                <a:gd name="connsiteY19" fmla="*/ 77788 h 1568450"/>
                <a:gd name="connsiteX20" fmla="*/ 667874 w 1896949"/>
                <a:gd name="connsiteY20" fmla="*/ 88900 h 1568450"/>
                <a:gd name="connsiteX21" fmla="*/ 662320 w 1896949"/>
                <a:gd name="connsiteY21" fmla="*/ 96044 h 1568450"/>
                <a:gd name="connsiteX22" fmla="*/ 655972 w 1896949"/>
                <a:gd name="connsiteY22" fmla="*/ 103188 h 1568450"/>
                <a:gd name="connsiteX23" fmla="*/ 650418 w 1896949"/>
                <a:gd name="connsiteY23" fmla="*/ 111125 h 1568450"/>
                <a:gd name="connsiteX24" fmla="*/ 645657 w 1896949"/>
                <a:gd name="connsiteY24" fmla="*/ 120650 h 1568450"/>
                <a:gd name="connsiteX25" fmla="*/ 641690 w 1896949"/>
                <a:gd name="connsiteY25" fmla="*/ 131763 h 1568450"/>
                <a:gd name="connsiteX26" fmla="*/ 638516 w 1896949"/>
                <a:gd name="connsiteY26" fmla="*/ 142081 h 1568450"/>
                <a:gd name="connsiteX27" fmla="*/ 636135 w 1896949"/>
                <a:gd name="connsiteY27" fmla="*/ 153988 h 1568450"/>
                <a:gd name="connsiteX28" fmla="*/ 636135 w 1896949"/>
                <a:gd name="connsiteY28" fmla="*/ 166688 h 1568450"/>
                <a:gd name="connsiteX29" fmla="*/ 636929 w 1896949"/>
                <a:gd name="connsiteY29" fmla="*/ 182563 h 1568450"/>
                <a:gd name="connsiteX30" fmla="*/ 639309 w 1896949"/>
                <a:gd name="connsiteY30" fmla="*/ 196850 h 1568450"/>
                <a:gd name="connsiteX31" fmla="*/ 644070 w 1896949"/>
                <a:gd name="connsiteY31" fmla="*/ 211138 h 1568450"/>
                <a:gd name="connsiteX32" fmla="*/ 650418 w 1896949"/>
                <a:gd name="connsiteY32" fmla="*/ 223838 h 1568450"/>
                <a:gd name="connsiteX33" fmla="*/ 657559 w 1896949"/>
                <a:gd name="connsiteY33" fmla="*/ 237331 h 1568450"/>
                <a:gd name="connsiteX34" fmla="*/ 667080 w 1896949"/>
                <a:gd name="connsiteY34" fmla="*/ 249238 h 1568450"/>
                <a:gd name="connsiteX35" fmla="*/ 677395 w 1896949"/>
                <a:gd name="connsiteY35" fmla="*/ 261144 h 1568450"/>
                <a:gd name="connsiteX36" fmla="*/ 689297 w 1896949"/>
                <a:gd name="connsiteY36" fmla="*/ 269875 h 1568450"/>
                <a:gd name="connsiteX37" fmla="*/ 701993 w 1896949"/>
                <a:gd name="connsiteY37" fmla="*/ 279400 h 1568450"/>
                <a:gd name="connsiteX38" fmla="*/ 715482 w 1896949"/>
                <a:gd name="connsiteY38" fmla="*/ 288131 h 1568450"/>
                <a:gd name="connsiteX39" fmla="*/ 730557 w 1896949"/>
                <a:gd name="connsiteY39" fmla="*/ 296069 h 1568450"/>
                <a:gd name="connsiteX40" fmla="*/ 747220 w 1896949"/>
                <a:gd name="connsiteY40" fmla="*/ 302419 h 1568450"/>
                <a:gd name="connsiteX41" fmla="*/ 763883 w 1896949"/>
                <a:gd name="connsiteY41" fmla="*/ 307181 h 1568450"/>
                <a:gd name="connsiteX42" fmla="*/ 780546 w 1896949"/>
                <a:gd name="connsiteY42" fmla="*/ 310356 h 1568450"/>
                <a:gd name="connsiteX43" fmla="*/ 799589 w 1896949"/>
                <a:gd name="connsiteY43" fmla="*/ 312738 h 1568450"/>
                <a:gd name="connsiteX44" fmla="*/ 817045 w 1896949"/>
                <a:gd name="connsiteY44" fmla="*/ 314325 h 1568450"/>
                <a:gd name="connsiteX45" fmla="*/ 836088 w 1896949"/>
                <a:gd name="connsiteY45" fmla="*/ 312738 h 1568450"/>
                <a:gd name="connsiteX46" fmla="*/ 854338 w 1896949"/>
                <a:gd name="connsiteY46" fmla="*/ 310356 h 1568450"/>
                <a:gd name="connsiteX47" fmla="*/ 871794 w 1896949"/>
                <a:gd name="connsiteY47" fmla="*/ 307181 h 1568450"/>
                <a:gd name="connsiteX48" fmla="*/ 888457 w 1896949"/>
                <a:gd name="connsiteY48" fmla="*/ 302419 h 1568450"/>
                <a:gd name="connsiteX49" fmla="*/ 903533 w 1896949"/>
                <a:gd name="connsiteY49" fmla="*/ 296069 h 1568450"/>
                <a:gd name="connsiteX50" fmla="*/ 919402 w 1896949"/>
                <a:gd name="connsiteY50" fmla="*/ 288131 h 1568450"/>
                <a:gd name="connsiteX51" fmla="*/ 933684 w 1896949"/>
                <a:gd name="connsiteY51" fmla="*/ 279400 h 1568450"/>
                <a:gd name="connsiteX52" fmla="*/ 946380 w 1896949"/>
                <a:gd name="connsiteY52" fmla="*/ 269875 h 1568450"/>
                <a:gd name="connsiteX53" fmla="*/ 958282 w 1896949"/>
                <a:gd name="connsiteY53" fmla="*/ 261144 h 1568450"/>
                <a:gd name="connsiteX54" fmla="*/ 969390 w 1896949"/>
                <a:gd name="connsiteY54" fmla="*/ 249238 h 1568450"/>
                <a:gd name="connsiteX55" fmla="*/ 977325 w 1896949"/>
                <a:gd name="connsiteY55" fmla="*/ 237331 h 1568450"/>
                <a:gd name="connsiteX56" fmla="*/ 986053 w 1896949"/>
                <a:gd name="connsiteY56" fmla="*/ 223838 h 1568450"/>
                <a:gd name="connsiteX57" fmla="*/ 991607 w 1896949"/>
                <a:gd name="connsiteY57" fmla="*/ 211138 h 1568450"/>
                <a:gd name="connsiteX58" fmla="*/ 996368 w 1896949"/>
                <a:gd name="connsiteY58" fmla="*/ 196850 h 1568450"/>
                <a:gd name="connsiteX59" fmla="*/ 998748 w 1896949"/>
                <a:gd name="connsiteY59" fmla="*/ 182563 h 1568450"/>
                <a:gd name="connsiteX60" fmla="*/ 1000335 w 1896949"/>
                <a:gd name="connsiteY60" fmla="*/ 166688 h 1568450"/>
                <a:gd name="connsiteX61" fmla="*/ 998748 w 1896949"/>
                <a:gd name="connsiteY61" fmla="*/ 153988 h 1568450"/>
                <a:gd name="connsiteX62" fmla="*/ 996368 w 1896949"/>
                <a:gd name="connsiteY62" fmla="*/ 142081 h 1568450"/>
                <a:gd name="connsiteX63" fmla="*/ 993987 w 1896949"/>
                <a:gd name="connsiteY63" fmla="*/ 131763 h 1568450"/>
                <a:gd name="connsiteX64" fmla="*/ 989227 w 1896949"/>
                <a:gd name="connsiteY64" fmla="*/ 120650 h 1568450"/>
                <a:gd name="connsiteX65" fmla="*/ 984466 w 1896949"/>
                <a:gd name="connsiteY65" fmla="*/ 111125 h 1568450"/>
                <a:gd name="connsiteX66" fmla="*/ 979705 w 1896949"/>
                <a:gd name="connsiteY66" fmla="*/ 103188 h 1568450"/>
                <a:gd name="connsiteX67" fmla="*/ 974151 w 1896949"/>
                <a:gd name="connsiteY67" fmla="*/ 96044 h 1568450"/>
                <a:gd name="connsiteX68" fmla="*/ 967803 w 1896949"/>
                <a:gd name="connsiteY68" fmla="*/ 88900 h 1568450"/>
                <a:gd name="connsiteX69" fmla="*/ 955901 w 1896949"/>
                <a:gd name="connsiteY69" fmla="*/ 77788 h 1568450"/>
                <a:gd name="connsiteX70" fmla="*/ 945586 w 1896949"/>
                <a:gd name="connsiteY70" fmla="*/ 70644 h 1568450"/>
                <a:gd name="connsiteX71" fmla="*/ 936065 w 1896949"/>
                <a:gd name="connsiteY71" fmla="*/ 65088 h 1568450"/>
                <a:gd name="connsiteX72" fmla="*/ 927336 w 1896949"/>
                <a:gd name="connsiteY72" fmla="*/ 60325 h 1568450"/>
                <a:gd name="connsiteX73" fmla="*/ 920195 w 1896949"/>
                <a:gd name="connsiteY73" fmla="*/ 55563 h 1568450"/>
                <a:gd name="connsiteX74" fmla="*/ 914641 w 1896949"/>
                <a:gd name="connsiteY74" fmla="*/ 50800 h 1568450"/>
                <a:gd name="connsiteX75" fmla="*/ 909880 w 1896949"/>
                <a:gd name="connsiteY75" fmla="*/ 44450 h 1568450"/>
                <a:gd name="connsiteX76" fmla="*/ 905913 w 1896949"/>
                <a:gd name="connsiteY76" fmla="*/ 39688 h 1568450"/>
                <a:gd name="connsiteX77" fmla="*/ 905119 w 1896949"/>
                <a:gd name="connsiteY77" fmla="*/ 34131 h 1568450"/>
                <a:gd name="connsiteX78" fmla="*/ 903533 w 1896949"/>
                <a:gd name="connsiteY78" fmla="*/ 29369 h 1568450"/>
                <a:gd name="connsiteX79" fmla="*/ 903533 w 1896949"/>
                <a:gd name="connsiteY79" fmla="*/ 23813 h 1568450"/>
                <a:gd name="connsiteX80" fmla="*/ 905119 w 1896949"/>
                <a:gd name="connsiteY80" fmla="*/ 19050 h 1568450"/>
                <a:gd name="connsiteX81" fmla="*/ 907500 w 1896949"/>
                <a:gd name="connsiteY81" fmla="*/ 14288 h 1568450"/>
                <a:gd name="connsiteX82" fmla="*/ 910674 w 1896949"/>
                <a:gd name="connsiteY82" fmla="*/ 10319 h 1568450"/>
                <a:gd name="connsiteX83" fmla="*/ 915435 w 1896949"/>
                <a:gd name="connsiteY83" fmla="*/ 7144 h 1568450"/>
                <a:gd name="connsiteX84" fmla="*/ 920195 w 1896949"/>
                <a:gd name="connsiteY84" fmla="*/ 4763 h 1568450"/>
                <a:gd name="connsiteX85" fmla="*/ 927336 w 1896949"/>
                <a:gd name="connsiteY85" fmla="*/ 2381 h 1568450"/>
                <a:gd name="connsiteX86" fmla="*/ 936065 w 1896949"/>
                <a:gd name="connsiteY86" fmla="*/ 794 h 1568450"/>
                <a:gd name="connsiteX87" fmla="*/ 945586 w 1896949"/>
                <a:gd name="connsiteY87" fmla="*/ 0 h 1568450"/>
                <a:gd name="connsiteX88" fmla="*/ 1581151 w 1896949"/>
                <a:gd name="connsiteY88" fmla="*/ 0 h 1568450"/>
                <a:gd name="connsiteX89" fmla="*/ 1581151 w 1896949"/>
                <a:gd name="connsiteY89" fmla="*/ 434181 h 1568450"/>
                <a:gd name="connsiteX90" fmla="*/ 1581944 w 1896949"/>
                <a:gd name="connsiteY90" fmla="*/ 434181 h 1568450"/>
                <a:gd name="connsiteX91" fmla="*/ 1581944 w 1896949"/>
                <a:gd name="connsiteY91" fmla="*/ 633413 h 1568450"/>
                <a:gd name="connsiteX92" fmla="*/ 1583531 w 1896949"/>
                <a:gd name="connsiteY92" fmla="*/ 642938 h 1568450"/>
                <a:gd name="connsiteX93" fmla="*/ 1584324 w 1896949"/>
                <a:gd name="connsiteY93" fmla="*/ 652463 h 1568450"/>
                <a:gd name="connsiteX94" fmla="*/ 1586705 w 1896949"/>
                <a:gd name="connsiteY94" fmla="*/ 659606 h 1568450"/>
                <a:gd name="connsiteX95" fmla="*/ 1590672 w 1896949"/>
                <a:gd name="connsiteY95" fmla="*/ 665163 h 1568450"/>
                <a:gd name="connsiteX96" fmla="*/ 1596226 w 1896949"/>
                <a:gd name="connsiteY96" fmla="*/ 671513 h 1568450"/>
                <a:gd name="connsiteX97" fmla="*/ 1603368 w 1896949"/>
                <a:gd name="connsiteY97" fmla="*/ 674688 h 1568450"/>
                <a:gd name="connsiteX98" fmla="*/ 1610509 w 1896949"/>
                <a:gd name="connsiteY98" fmla="*/ 674688 h 1568450"/>
                <a:gd name="connsiteX99" fmla="*/ 1617650 w 1896949"/>
                <a:gd name="connsiteY99" fmla="*/ 673894 h 1568450"/>
                <a:gd name="connsiteX100" fmla="*/ 1626378 w 1896949"/>
                <a:gd name="connsiteY100" fmla="*/ 669925 h 1568450"/>
                <a:gd name="connsiteX101" fmla="*/ 1633519 w 1896949"/>
                <a:gd name="connsiteY101" fmla="*/ 662781 h 1568450"/>
                <a:gd name="connsiteX102" fmla="*/ 1640660 w 1896949"/>
                <a:gd name="connsiteY102" fmla="*/ 654844 h 1568450"/>
                <a:gd name="connsiteX103" fmla="*/ 1647802 w 1896949"/>
                <a:gd name="connsiteY103" fmla="*/ 642938 h 1568450"/>
                <a:gd name="connsiteX104" fmla="*/ 1653356 w 1896949"/>
                <a:gd name="connsiteY104" fmla="*/ 633413 h 1568450"/>
                <a:gd name="connsiteX105" fmla="*/ 1660497 w 1896949"/>
                <a:gd name="connsiteY105" fmla="*/ 622300 h 1568450"/>
                <a:gd name="connsiteX106" fmla="*/ 1671605 w 1896949"/>
                <a:gd name="connsiteY106" fmla="*/ 611188 h 1568450"/>
                <a:gd name="connsiteX107" fmla="*/ 1678747 w 1896949"/>
                <a:gd name="connsiteY107" fmla="*/ 604838 h 1568450"/>
                <a:gd name="connsiteX108" fmla="*/ 1685888 w 1896949"/>
                <a:gd name="connsiteY108" fmla="*/ 599281 h 1568450"/>
                <a:gd name="connsiteX109" fmla="*/ 1694616 w 1896949"/>
                <a:gd name="connsiteY109" fmla="*/ 594519 h 1568450"/>
                <a:gd name="connsiteX110" fmla="*/ 1703344 w 1896949"/>
                <a:gd name="connsiteY110" fmla="*/ 589756 h 1568450"/>
                <a:gd name="connsiteX111" fmla="*/ 1713659 w 1896949"/>
                <a:gd name="connsiteY111" fmla="*/ 584994 h 1568450"/>
                <a:gd name="connsiteX112" fmla="*/ 1724768 w 1896949"/>
                <a:gd name="connsiteY112" fmla="*/ 582613 h 1568450"/>
                <a:gd name="connsiteX113" fmla="*/ 1736670 w 1896949"/>
                <a:gd name="connsiteY113" fmla="*/ 580231 h 1568450"/>
                <a:gd name="connsiteX114" fmla="*/ 1749365 w 1896949"/>
                <a:gd name="connsiteY114" fmla="*/ 578644 h 1568450"/>
                <a:gd name="connsiteX115" fmla="*/ 1765234 w 1896949"/>
                <a:gd name="connsiteY115" fmla="*/ 580231 h 1568450"/>
                <a:gd name="connsiteX116" fmla="*/ 1779517 w 1896949"/>
                <a:gd name="connsiteY116" fmla="*/ 582613 h 1568450"/>
                <a:gd name="connsiteX117" fmla="*/ 1793799 w 1896949"/>
                <a:gd name="connsiteY117" fmla="*/ 587375 h 1568450"/>
                <a:gd name="connsiteX118" fmla="*/ 1806494 w 1896949"/>
                <a:gd name="connsiteY118" fmla="*/ 592931 h 1568450"/>
                <a:gd name="connsiteX119" fmla="*/ 1819190 w 1896949"/>
                <a:gd name="connsiteY119" fmla="*/ 601663 h 1568450"/>
                <a:gd name="connsiteX120" fmla="*/ 1831092 w 1896949"/>
                <a:gd name="connsiteY120" fmla="*/ 609600 h 1568450"/>
                <a:gd name="connsiteX121" fmla="*/ 1842994 w 1896949"/>
                <a:gd name="connsiteY121" fmla="*/ 619919 h 1568450"/>
                <a:gd name="connsiteX122" fmla="*/ 1854102 w 1896949"/>
                <a:gd name="connsiteY122" fmla="*/ 631825 h 1568450"/>
                <a:gd name="connsiteX123" fmla="*/ 1862037 w 1896949"/>
                <a:gd name="connsiteY123" fmla="*/ 645319 h 1568450"/>
                <a:gd name="connsiteX124" fmla="*/ 1871558 w 1896949"/>
                <a:gd name="connsiteY124" fmla="*/ 659606 h 1568450"/>
                <a:gd name="connsiteX125" fmla="*/ 1878699 w 1896949"/>
                <a:gd name="connsiteY125" fmla="*/ 674688 h 1568450"/>
                <a:gd name="connsiteX126" fmla="*/ 1885047 w 1896949"/>
                <a:gd name="connsiteY126" fmla="*/ 690563 h 1568450"/>
                <a:gd name="connsiteX127" fmla="*/ 1889808 w 1896949"/>
                <a:gd name="connsiteY127" fmla="*/ 707231 h 1568450"/>
                <a:gd name="connsiteX128" fmla="*/ 1892982 w 1896949"/>
                <a:gd name="connsiteY128" fmla="*/ 724694 h 1568450"/>
                <a:gd name="connsiteX129" fmla="*/ 1895362 w 1896949"/>
                <a:gd name="connsiteY129" fmla="*/ 742156 h 1568450"/>
                <a:gd name="connsiteX130" fmla="*/ 1896949 w 1896949"/>
                <a:gd name="connsiteY130" fmla="*/ 761206 h 1568450"/>
                <a:gd name="connsiteX131" fmla="*/ 1895362 w 1896949"/>
                <a:gd name="connsiteY131" fmla="*/ 779463 h 1568450"/>
                <a:gd name="connsiteX132" fmla="*/ 1892982 w 1896949"/>
                <a:gd name="connsiteY132" fmla="*/ 798513 h 1568450"/>
                <a:gd name="connsiteX133" fmla="*/ 1889808 w 1896949"/>
                <a:gd name="connsiteY133" fmla="*/ 815181 h 1568450"/>
                <a:gd name="connsiteX134" fmla="*/ 1885047 w 1896949"/>
                <a:gd name="connsiteY134" fmla="*/ 831850 h 1568450"/>
                <a:gd name="connsiteX135" fmla="*/ 1878699 w 1896949"/>
                <a:gd name="connsiteY135" fmla="*/ 847725 h 1568450"/>
                <a:gd name="connsiteX136" fmla="*/ 1871558 w 1896949"/>
                <a:gd name="connsiteY136" fmla="*/ 863600 h 1568450"/>
                <a:gd name="connsiteX137" fmla="*/ 1862037 w 1896949"/>
                <a:gd name="connsiteY137" fmla="*/ 876300 h 1568450"/>
                <a:gd name="connsiteX138" fmla="*/ 1854102 w 1896949"/>
                <a:gd name="connsiteY138" fmla="*/ 889794 h 1568450"/>
                <a:gd name="connsiteX139" fmla="*/ 1842994 w 1896949"/>
                <a:gd name="connsiteY139" fmla="*/ 901700 h 1568450"/>
                <a:gd name="connsiteX140" fmla="*/ 1831092 w 1896949"/>
                <a:gd name="connsiteY140" fmla="*/ 912019 h 1568450"/>
                <a:gd name="connsiteX141" fmla="*/ 1819190 w 1896949"/>
                <a:gd name="connsiteY141" fmla="*/ 921544 h 1568450"/>
                <a:gd name="connsiteX142" fmla="*/ 1806494 w 1896949"/>
                <a:gd name="connsiteY142" fmla="*/ 928688 h 1568450"/>
                <a:gd name="connsiteX143" fmla="*/ 1793799 w 1896949"/>
                <a:gd name="connsiteY143" fmla="*/ 935038 h 1568450"/>
                <a:gd name="connsiteX144" fmla="*/ 1779517 w 1896949"/>
                <a:gd name="connsiteY144" fmla="*/ 939800 h 1568450"/>
                <a:gd name="connsiteX145" fmla="*/ 1765234 w 1896949"/>
                <a:gd name="connsiteY145" fmla="*/ 942181 h 1568450"/>
                <a:gd name="connsiteX146" fmla="*/ 1749365 w 1896949"/>
                <a:gd name="connsiteY146" fmla="*/ 942975 h 1568450"/>
                <a:gd name="connsiteX147" fmla="*/ 1736670 w 1896949"/>
                <a:gd name="connsiteY147" fmla="*/ 942975 h 1568450"/>
                <a:gd name="connsiteX148" fmla="*/ 1724768 w 1896949"/>
                <a:gd name="connsiteY148" fmla="*/ 940594 h 1568450"/>
                <a:gd name="connsiteX149" fmla="*/ 1713659 w 1896949"/>
                <a:gd name="connsiteY149" fmla="*/ 937419 h 1568450"/>
                <a:gd name="connsiteX150" fmla="*/ 1703344 w 1896949"/>
                <a:gd name="connsiteY150" fmla="*/ 933450 h 1568450"/>
                <a:gd name="connsiteX151" fmla="*/ 1694616 w 1896949"/>
                <a:gd name="connsiteY151" fmla="*/ 928688 h 1568450"/>
                <a:gd name="connsiteX152" fmla="*/ 1685888 w 1896949"/>
                <a:gd name="connsiteY152" fmla="*/ 923131 h 1568450"/>
                <a:gd name="connsiteX153" fmla="*/ 1678747 w 1896949"/>
                <a:gd name="connsiteY153" fmla="*/ 916781 h 1568450"/>
                <a:gd name="connsiteX154" fmla="*/ 1671605 w 1896949"/>
                <a:gd name="connsiteY154" fmla="*/ 911225 h 1568450"/>
                <a:gd name="connsiteX155" fmla="*/ 1660497 w 1896949"/>
                <a:gd name="connsiteY155" fmla="*/ 899319 h 1568450"/>
                <a:gd name="connsiteX156" fmla="*/ 1653356 w 1896949"/>
                <a:gd name="connsiteY156" fmla="*/ 889794 h 1568450"/>
                <a:gd name="connsiteX157" fmla="*/ 1647802 w 1896949"/>
                <a:gd name="connsiteY157" fmla="*/ 878681 h 1568450"/>
                <a:gd name="connsiteX158" fmla="*/ 1640660 w 1896949"/>
                <a:gd name="connsiteY158" fmla="*/ 868363 h 1568450"/>
                <a:gd name="connsiteX159" fmla="*/ 1633519 w 1896949"/>
                <a:gd name="connsiteY159" fmla="*/ 858838 h 1568450"/>
                <a:gd name="connsiteX160" fmla="*/ 1626378 w 1896949"/>
                <a:gd name="connsiteY160" fmla="*/ 852488 h 1568450"/>
                <a:gd name="connsiteX161" fmla="*/ 1617650 w 1896949"/>
                <a:gd name="connsiteY161" fmla="*/ 847725 h 1568450"/>
                <a:gd name="connsiteX162" fmla="*/ 1610509 w 1896949"/>
                <a:gd name="connsiteY162" fmla="*/ 846931 h 1568450"/>
                <a:gd name="connsiteX163" fmla="*/ 1603368 w 1896949"/>
                <a:gd name="connsiteY163" fmla="*/ 847725 h 1568450"/>
                <a:gd name="connsiteX164" fmla="*/ 1596226 w 1896949"/>
                <a:gd name="connsiteY164" fmla="*/ 851694 h 1568450"/>
                <a:gd name="connsiteX165" fmla="*/ 1590672 w 1896949"/>
                <a:gd name="connsiteY165" fmla="*/ 856456 h 1568450"/>
                <a:gd name="connsiteX166" fmla="*/ 1586705 w 1896949"/>
                <a:gd name="connsiteY166" fmla="*/ 862013 h 1568450"/>
                <a:gd name="connsiteX167" fmla="*/ 1584324 w 1896949"/>
                <a:gd name="connsiteY167" fmla="*/ 870744 h 1568450"/>
                <a:gd name="connsiteX168" fmla="*/ 1583531 w 1896949"/>
                <a:gd name="connsiteY168" fmla="*/ 878681 h 1568450"/>
                <a:gd name="connsiteX169" fmla="*/ 1581944 w 1896949"/>
                <a:gd name="connsiteY169" fmla="*/ 888206 h 1568450"/>
                <a:gd name="connsiteX170" fmla="*/ 1581944 w 1896949"/>
                <a:gd name="connsiteY170" fmla="*/ 1207294 h 1568450"/>
                <a:gd name="connsiteX171" fmla="*/ 1581151 w 1896949"/>
                <a:gd name="connsiteY171" fmla="*/ 1207294 h 1568450"/>
                <a:gd name="connsiteX172" fmla="*/ 1581151 w 1896949"/>
                <a:gd name="connsiteY172" fmla="*/ 1568450 h 1568450"/>
                <a:gd name="connsiteX173" fmla="*/ 902739 w 1896949"/>
                <a:gd name="connsiteY173" fmla="*/ 1568450 h 1568450"/>
                <a:gd name="connsiteX174" fmla="*/ 893218 w 1896949"/>
                <a:gd name="connsiteY174" fmla="*/ 1568450 h 1568450"/>
                <a:gd name="connsiteX175" fmla="*/ 885283 w 1896949"/>
                <a:gd name="connsiteY175" fmla="*/ 1566069 h 1568450"/>
                <a:gd name="connsiteX176" fmla="*/ 878142 w 1896949"/>
                <a:gd name="connsiteY176" fmla="*/ 1564481 h 1568450"/>
                <a:gd name="connsiteX177" fmla="*/ 873381 w 1896949"/>
                <a:gd name="connsiteY177" fmla="*/ 1561306 h 1568450"/>
                <a:gd name="connsiteX178" fmla="*/ 868620 w 1896949"/>
                <a:gd name="connsiteY178" fmla="*/ 1557338 h 1568450"/>
                <a:gd name="connsiteX179" fmla="*/ 864653 w 1896949"/>
                <a:gd name="connsiteY179" fmla="*/ 1554163 h 1568450"/>
                <a:gd name="connsiteX180" fmla="*/ 862272 w 1896949"/>
                <a:gd name="connsiteY180" fmla="*/ 1549400 h 1568450"/>
                <a:gd name="connsiteX181" fmla="*/ 861479 w 1896949"/>
                <a:gd name="connsiteY181" fmla="*/ 1544638 h 1568450"/>
                <a:gd name="connsiteX182" fmla="*/ 861479 w 1896949"/>
                <a:gd name="connsiteY182" fmla="*/ 1539875 h 1568450"/>
                <a:gd name="connsiteX183" fmla="*/ 861479 w 1896949"/>
                <a:gd name="connsiteY183" fmla="*/ 1534319 h 1568450"/>
                <a:gd name="connsiteX184" fmla="*/ 863859 w 1896949"/>
                <a:gd name="connsiteY184" fmla="*/ 1529556 h 1568450"/>
                <a:gd name="connsiteX185" fmla="*/ 867033 w 1896949"/>
                <a:gd name="connsiteY185" fmla="*/ 1523206 h 1568450"/>
                <a:gd name="connsiteX186" fmla="*/ 871794 w 1896949"/>
                <a:gd name="connsiteY186" fmla="*/ 1518444 h 1568450"/>
                <a:gd name="connsiteX187" fmla="*/ 878142 w 1896949"/>
                <a:gd name="connsiteY187" fmla="*/ 1512888 h 1568450"/>
                <a:gd name="connsiteX188" fmla="*/ 885283 w 1896949"/>
                <a:gd name="connsiteY188" fmla="*/ 1508125 h 1568450"/>
                <a:gd name="connsiteX189" fmla="*/ 893218 w 1896949"/>
                <a:gd name="connsiteY189" fmla="*/ 1503363 h 1568450"/>
                <a:gd name="connsiteX190" fmla="*/ 902739 w 1896949"/>
                <a:gd name="connsiteY190" fmla="*/ 1497013 h 1568450"/>
                <a:gd name="connsiteX191" fmla="*/ 913054 w 1896949"/>
                <a:gd name="connsiteY191" fmla="*/ 1489869 h 1568450"/>
                <a:gd name="connsiteX192" fmla="*/ 924956 w 1896949"/>
                <a:gd name="connsiteY192" fmla="*/ 1479550 h 1568450"/>
                <a:gd name="connsiteX193" fmla="*/ 931304 w 1896949"/>
                <a:gd name="connsiteY193" fmla="*/ 1472406 h 1568450"/>
                <a:gd name="connsiteX194" fmla="*/ 936858 w 1896949"/>
                <a:gd name="connsiteY194" fmla="*/ 1465263 h 1568450"/>
                <a:gd name="connsiteX195" fmla="*/ 941619 w 1896949"/>
                <a:gd name="connsiteY195" fmla="*/ 1456531 h 1568450"/>
                <a:gd name="connsiteX196" fmla="*/ 946380 w 1896949"/>
                <a:gd name="connsiteY196" fmla="*/ 1447006 h 1568450"/>
                <a:gd name="connsiteX197" fmla="*/ 951140 w 1896949"/>
                <a:gd name="connsiteY197" fmla="*/ 1436688 h 1568450"/>
                <a:gd name="connsiteX198" fmla="*/ 953521 w 1896949"/>
                <a:gd name="connsiteY198" fmla="*/ 1425575 h 1568450"/>
                <a:gd name="connsiteX199" fmla="*/ 955901 w 1896949"/>
                <a:gd name="connsiteY199" fmla="*/ 1414463 h 1568450"/>
                <a:gd name="connsiteX200" fmla="*/ 957488 w 1896949"/>
                <a:gd name="connsiteY200" fmla="*/ 1400969 h 1568450"/>
                <a:gd name="connsiteX201" fmla="*/ 955901 w 1896949"/>
                <a:gd name="connsiteY201" fmla="*/ 1385888 h 1568450"/>
                <a:gd name="connsiteX202" fmla="*/ 953521 w 1896949"/>
                <a:gd name="connsiteY202" fmla="*/ 1371600 h 1568450"/>
                <a:gd name="connsiteX203" fmla="*/ 948760 w 1896949"/>
                <a:gd name="connsiteY203" fmla="*/ 1357313 h 1568450"/>
                <a:gd name="connsiteX204" fmla="*/ 943206 w 1896949"/>
                <a:gd name="connsiteY204" fmla="*/ 1343819 h 1568450"/>
                <a:gd name="connsiteX205" fmla="*/ 934478 w 1896949"/>
                <a:gd name="connsiteY205" fmla="*/ 1331119 h 1568450"/>
                <a:gd name="connsiteX206" fmla="*/ 924956 w 1896949"/>
                <a:gd name="connsiteY206" fmla="*/ 1319213 h 1568450"/>
                <a:gd name="connsiteX207" fmla="*/ 915435 w 1896949"/>
                <a:gd name="connsiteY207" fmla="*/ 1308100 h 1568450"/>
                <a:gd name="connsiteX208" fmla="*/ 903533 w 1896949"/>
                <a:gd name="connsiteY208" fmla="*/ 1297781 h 1568450"/>
                <a:gd name="connsiteX209" fmla="*/ 890837 w 1896949"/>
                <a:gd name="connsiteY209" fmla="*/ 1288256 h 1568450"/>
                <a:gd name="connsiteX210" fmla="*/ 876555 w 1896949"/>
                <a:gd name="connsiteY210" fmla="*/ 1280319 h 1568450"/>
                <a:gd name="connsiteX211" fmla="*/ 861479 w 1896949"/>
                <a:gd name="connsiteY211" fmla="*/ 1273175 h 1568450"/>
                <a:gd name="connsiteX212" fmla="*/ 845610 w 1896949"/>
                <a:gd name="connsiteY212" fmla="*/ 1266031 h 1568450"/>
                <a:gd name="connsiteX213" fmla="*/ 828947 w 1896949"/>
                <a:gd name="connsiteY213" fmla="*/ 1261269 h 1568450"/>
                <a:gd name="connsiteX214" fmla="*/ 811491 w 1896949"/>
                <a:gd name="connsiteY214" fmla="*/ 1257300 h 1568450"/>
                <a:gd name="connsiteX215" fmla="*/ 793241 w 1896949"/>
                <a:gd name="connsiteY215" fmla="*/ 1254919 h 1568450"/>
                <a:gd name="connsiteX216" fmla="*/ 774991 w 1896949"/>
                <a:gd name="connsiteY216" fmla="*/ 1254919 h 1568450"/>
                <a:gd name="connsiteX217" fmla="*/ 756742 w 1896949"/>
                <a:gd name="connsiteY217" fmla="*/ 1254919 h 1568450"/>
                <a:gd name="connsiteX218" fmla="*/ 737699 w 1896949"/>
                <a:gd name="connsiteY218" fmla="*/ 1257300 h 1568450"/>
                <a:gd name="connsiteX219" fmla="*/ 721036 w 1896949"/>
                <a:gd name="connsiteY219" fmla="*/ 1261269 h 1568450"/>
                <a:gd name="connsiteX220" fmla="*/ 703580 w 1896949"/>
                <a:gd name="connsiteY220" fmla="*/ 1266031 h 1568450"/>
                <a:gd name="connsiteX221" fmla="*/ 687710 w 1896949"/>
                <a:gd name="connsiteY221" fmla="*/ 1273175 h 1568450"/>
                <a:gd name="connsiteX222" fmla="*/ 672635 w 1896949"/>
                <a:gd name="connsiteY222" fmla="*/ 1280319 h 1568450"/>
                <a:gd name="connsiteX223" fmla="*/ 659939 w 1896949"/>
                <a:gd name="connsiteY223" fmla="*/ 1288256 h 1568450"/>
                <a:gd name="connsiteX224" fmla="*/ 646450 w 1896949"/>
                <a:gd name="connsiteY224" fmla="*/ 1297781 h 1568450"/>
                <a:gd name="connsiteX225" fmla="*/ 634548 w 1896949"/>
                <a:gd name="connsiteY225" fmla="*/ 1308100 h 1568450"/>
                <a:gd name="connsiteX226" fmla="*/ 624233 w 1896949"/>
                <a:gd name="connsiteY226" fmla="*/ 1319213 h 1568450"/>
                <a:gd name="connsiteX227" fmla="*/ 614712 w 1896949"/>
                <a:gd name="connsiteY227" fmla="*/ 1331119 h 1568450"/>
                <a:gd name="connsiteX228" fmla="*/ 607571 w 1896949"/>
                <a:gd name="connsiteY228" fmla="*/ 1343819 h 1568450"/>
                <a:gd name="connsiteX229" fmla="*/ 601223 w 1896949"/>
                <a:gd name="connsiteY229" fmla="*/ 1357313 h 1568450"/>
                <a:gd name="connsiteX230" fmla="*/ 596462 w 1896949"/>
                <a:gd name="connsiteY230" fmla="*/ 1371600 h 1568450"/>
                <a:gd name="connsiteX231" fmla="*/ 594082 w 1896949"/>
                <a:gd name="connsiteY231" fmla="*/ 1385888 h 1568450"/>
                <a:gd name="connsiteX232" fmla="*/ 593288 w 1896949"/>
                <a:gd name="connsiteY232" fmla="*/ 1400969 h 1568450"/>
                <a:gd name="connsiteX233" fmla="*/ 593288 w 1896949"/>
                <a:gd name="connsiteY233" fmla="*/ 1414463 h 1568450"/>
                <a:gd name="connsiteX234" fmla="*/ 595669 w 1896949"/>
                <a:gd name="connsiteY234" fmla="*/ 1425575 h 1568450"/>
                <a:gd name="connsiteX235" fmla="*/ 598843 w 1896949"/>
                <a:gd name="connsiteY235" fmla="*/ 1436688 h 1568450"/>
                <a:gd name="connsiteX236" fmla="*/ 602810 w 1896949"/>
                <a:gd name="connsiteY236" fmla="*/ 1447006 h 1568450"/>
                <a:gd name="connsiteX237" fmla="*/ 607571 w 1896949"/>
                <a:gd name="connsiteY237" fmla="*/ 1456531 h 1568450"/>
                <a:gd name="connsiteX238" fmla="*/ 613125 w 1896949"/>
                <a:gd name="connsiteY238" fmla="*/ 1465263 h 1568450"/>
                <a:gd name="connsiteX239" fmla="*/ 619473 w 1896949"/>
                <a:gd name="connsiteY239" fmla="*/ 1472406 h 1568450"/>
                <a:gd name="connsiteX240" fmla="*/ 625027 w 1896949"/>
                <a:gd name="connsiteY240" fmla="*/ 1479550 h 1568450"/>
                <a:gd name="connsiteX241" fmla="*/ 636929 w 1896949"/>
                <a:gd name="connsiteY241" fmla="*/ 1489869 h 1568450"/>
                <a:gd name="connsiteX242" fmla="*/ 646450 w 1896949"/>
                <a:gd name="connsiteY242" fmla="*/ 1497013 h 1568450"/>
                <a:gd name="connsiteX243" fmla="*/ 657559 w 1896949"/>
                <a:gd name="connsiteY243" fmla="*/ 1503363 h 1568450"/>
                <a:gd name="connsiteX244" fmla="*/ 664700 w 1896949"/>
                <a:gd name="connsiteY244" fmla="*/ 1508125 h 1568450"/>
                <a:gd name="connsiteX245" fmla="*/ 671841 w 1896949"/>
                <a:gd name="connsiteY245" fmla="*/ 1512888 h 1568450"/>
                <a:gd name="connsiteX246" fmla="*/ 677395 w 1896949"/>
                <a:gd name="connsiteY246" fmla="*/ 1518444 h 1568450"/>
                <a:gd name="connsiteX247" fmla="*/ 682156 w 1896949"/>
                <a:gd name="connsiteY247" fmla="*/ 1523206 h 1568450"/>
                <a:gd name="connsiteX248" fmla="*/ 685330 w 1896949"/>
                <a:gd name="connsiteY248" fmla="*/ 1529556 h 1568450"/>
                <a:gd name="connsiteX249" fmla="*/ 687710 w 1896949"/>
                <a:gd name="connsiteY249" fmla="*/ 1534319 h 1568450"/>
                <a:gd name="connsiteX250" fmla="*/ 689297 w 1896949"/>
                <a:gd name="connsiteY250" fmla="*/ 1539875 h 1568450"/>
                <a:gd name="connsiteX251" fmla="*/ 689297 w 1896949"/>
                <a:gd name="connsiteY251" fmla="*/ 1544638 h 1568450"/>
                <a:gd name="connsiteX252" fmla="*/ 687710 w 1896949"/>
                <a:gd name="connsiteY252" fmla="*/ 1549400 h 1568450"/>
                <a:gd name="connsiteX253" fmla="*/ 685330 w 1896949"/>
                <a:gd name="connsiteY253" fmla="*/ 1554163 h 1568450"/>
                <a:gd name="connsiteX254" fmla="*/ 682156 w 1896949"/>
                <a:gd name="connsiteY254" fmla="*/ 1557338 h 1568450"/>
                <a:gd name="connsiteX255" fmla="*/ 677395 w 1896949"/>
                <a:gd name="connsiteY255" fmla="*/ 1561306 h 1568450"/>
                <a:gd name="connsiteX256" fmla="*/ 671841 w 1896949"/>
                <a:gd name="connsiteY256" fmla="*/ 1564481 h 1568450"/>
                <a:gd name="connsiteX257" fmla="*/ 664700 w 1896949"/>
                <a:gd name="connsiteY257" fmla="*/ 1566069 h 1568450"/>
                <a:gd name="connsiteX258" fmla="*/ 655972 w 1896949"/>
                <a:gd name="connsiteY258" fmla="*/ 1568450 h 1568450"/>
                <a:gd name="connsiteX259" fmla="*/ 648037 w 1896949"/>
                <a:gd name="connsiteY259" fmla="*/ 1568450 h 1568450"/>
                <a:gd name="connsiteX260" fmla="*/ 10886 w 1896949"/>
                <a:gd name="connsiteY260" fmla="*/ 1568450 h 1568450"/>
                <a:gd name="connsiteX261" fmla="*/ 10886 w 1896949"/>
                <a:gd name="connsiteY261" fmla="*/ 1134269 h 1568450"/>
                <a:gd name="connsiteX262" fmla="*/ 9299 w 1896949"/>
                <a:gd name="connsiteY262" fmla="*/ 1134269 h 1568450"/>
                <a:gd name="connsiteX263" fmla="*/ 9299 w 1896949"/>
                <a:gd name="connsiteY263" fmla="*/ 935038 h 1568450"/>
                <a:gd name="connsiteX264" fmla="*/ 9299 w 1896949"/>
                <a:gd name="connsiteY264" fmla="*/ 925513 h 1568450"/>
                <a:gd name="connsiteX265" fmla="*/ 6919 w 1896949"/>
                <a:gd name="connsiteY265" fmla="*/ 915988 h 1568450"/>
                <a:gd name="connsiteX266" fmla="*/ 4538 w 1896949"/>
                <a:gd name="connsiteY266" fmla="*/ 908844 h 1568450"/>
                <a:gd name="connsiteX267" fmla="*/ 1364 w 1896949"/>
                <a:gd name="connsiteY267" fmla="*/ 902494 h 1568450"/>
                <a:gd name="connsiteX268" fmla="*/ 0 w 1896949"/>
                <a:gd name="connsiteY268" fmla="*/ 900902 h 1568450"/>
                <a:gd name="connsiteX269" fmla="*/ 0 w 1896949"/>
                <a:gd name="connsiteY269" fmla="*/ 897731 h 1568450"/>
                <a:gd name="connsiteX270" fmla="*/ 1587 w 1896949"/>
                <a:gd name="connsiteY270" fmla="*/ 888206 h 1568450"/>
                <a:gd name="connsiteX271" fmla="*/ 2380 w 1896949"/>
                <a:gd name="connsiteY271" fmla="*/ 880269 h 1568450"/>
                <a:gd name="connsiteX272" fmla="*/ 4761 w 1896949"/>
                <a:gd name="connsiteY272" fmla="*/ 871538 h 1568450"/>
                <a:gd name="connsiteX273" fmla="*/ 8728 w 1896949"/>
                <a:gd name="connsiteY273" fmla="*/ 865981 h 1568450"/>
                <a:gd name="connsiteX274" fmla="*/ 14282 w 1896949"/>
                <a:gd name="connsiteY274" fmla="*/ 861219 h 1568450"/>
                <a:gd name="connsiteX275" fmla="*/ 21424 w 1896949"/>
                <a:gd name="connsiteY275" fmla="*/ 857250 h 1568450"/>
                <a:gd name="connsiteX276" fmla="*/ 28565 w 1896949"/>
                <a:gd name="connsiteY276" fmla="*/ 856456 h 1568450"/>
                <a:gd name="connsiteX277" fmla="*/ 35706 w 1896949"/>
                <a:gd name="connsiteY277" fmla="*/ 857250 h 1568450"/>
                <a:gd name="connsiteX278" fmla="*/ 44434 w 1896949"/>
                <a:gd name="connsiteY278" fmla="*/ 862013 h 1568450"/>
                <a:gd name="connsiteX279" fmla="*/ 51575 w 1896949"/>
                <a:gd name="connsiteY279" fmla="*/ 868363 h 1568450"/>
                <a:gd name="connsiteX280" fmla="*/ 58716 w 1896949"/>
                <a:gd name="connsiteY280" fmla="*/ 877888 h 1568450"/>
                <a:gd name="connsiteX281" fmla="*/ 65858 w 1896949"/>
                <a:gd name="connsiteY281" fmla="*/ 888206 h 1568450"/>
                <a:gd name="connsiteX282" fmla="*/ 71412 w 1896949"/>
                <a:gd name="connsiteY282" fmla="*/ 899319 h 1568450"/>
                <a:gd name="connsiteX283" fmla="*/ 78553 w 1896949"/>
                <a:gd name="connsiteY283" fmla="*/ 908844 h 1568450"/>
                <a:gd name="connsiteX284" fmla="*/ 89661 w 1896949"/>
                <a:gd name="connsiteY284" fmla="*/ 920750 h 1568450"/>
                <a:gd name="connsiteX285" fmla="*/ 96803 w 1896949"/>
                <a:gd name="connsiteY285" fmla="*/ 926306 h 1568450"/>
                <a:gd name="connsiteX286" fmla="*/ 103944 w 1896949"/>
                <a:gd name="connsiteY286" fmla="*/ 932656 h 1568450"/>
                <a:gd name="connsiteX287" fmla="*/ 112672 w 1896949"/>
                <a:gd name="connsiteY287" fmla="*/ 938213 h 1568450"/>
                <a:gd name="connsiteX288" fmla="*/ 121400 w 1896949"/>
                <a:gd name="connsiteY288" fmla="*/ 942975 h 1568450"/>
                <a:gd name="connsiteX289" fmla="*/ 131715 w 1896949"/>
                <a:gd name="connsiteY289" fmla="*/ 946944 h 1568450"/>
                <a:gd name="connsiteX290" fmla="*/ 142824 w 1896949"/>
                <a:gd name="connsiteY290" fmla="*/ 950119 h 1568450"/>
                <a:gd name="connsiteX291" fmla="*/ 154726 w 1896949"/>
                <a:gd name="connsiteY291" fmla="*/ 952500 h 1568450"/>
                <a:gd name="connsiteX292" fmla="*/ 167421 w 1896949"/>
                <a:gd name="connsiteY292" fmla="*/ 952500 h 1568450"/>
                <a:gd name="connsiteX293" fmla="*/ 183290 w 1896949"/>
                <a:gd name="connsiteY293" fmla="*/ 951706 h 1568450"/>
                <a:gd name="connsiteX294" fmla="*/ 197573 w 1896949"/>
                <a:gd name="connsiteY294" fmla="*/ 949325 h 1568450"/>
                <a:gd name="connsiteX295" fmla="*/ 211855 w 1896949"/>
                <a:gd name="connsiteY295" fmla="*/ 944563 h 1568450"/>
                <a:gd name="connsiteX296" fmla="*/ 224550 w 1896949"/>
                <a:gd name="connsiteY296" fmla="*/ 938213 h 1568450"/>
                <a:gd name="connsiteX297" fmla="*/ 237246 w 1896949"/>
                <a:gd name="connsiteY297" fmla="*/ 931069 h 1568450"/>
                <a:gd name="connsiteX298" fmla="*/ 249148 w 1896949"/>
                <a:gd name="connsiteY298" fmla="*/ 921544 h 1568450"/>
                <a:gd name="connsiteX299" fmla="*/ 261050 w 1896949"/>
                <a:gd name="connsiteY299" fmla="*/ 911225 h 1568450"/>
                <a:gd name="connsiteX300" fmla="*/ 272158 w 1896949"/>
                <a:gd name="connsiteY300" fmla="*/ 899319 h 1568450"/>
                <a:gd name="connsiteX301" fmla="*/ 280093 w 1896949"/>
                <a:gd name="connsiteY301" fmla="*/ 885825 h 1568450"/>
                <a:gd name="connsiteX302" fmla="*/ 289614 w 1896949"/>
                <a:gd name="connsiteY302" fmla="*/ 873125 h 1568450"/>
                <a:gd name="connsiteX303" fmla="*/ 296755 w 1896949"/>
                <a:gd name="connsiteY303" fmla="*/ 857250 h 1568450"/>
                <a:gd name="connsiteX304" fmla="*/ 303103 w 1896949"/>
                <a:gd name="connsiteY304" fmla="*/ 841375 h 1568450"/>
                <a:gd name="connsiteX305" fmla="*/ 307864 w 1896949"/>
                <a:gd name="connsiteY305" fmla="*/ 824706 h 1568450"/>
                <a:gd name="connsiteX306" fmla="*/ 311038 w 1896949"/>
                <a:gd name="connsiteY306" fmla="*/ 808038 h 1568450"/>
                <a:gd name="connsiteX307" fmla="*/ 313418 w 1896949"/>
                <a:gd name="connsiteY307" fmla="*/ 788988 h 1568450"/>
                <a:gd name="connsiteX308" fmla="*/ 315005 w 1896949"/>
                <a:gd name="connsiteY308" fmla="*/ 770731 h 1568450"/>
                <a:gd name="connsiteX309" fmla="*/ 313418 w 1896949"/>
                <a:gd name="connsiteY309" fmla="*/ 751681 h 1568450"/>
                <a:gd name="connsiteX310" fmla="*/ 311038 w 1896949"/>
                <a:gd name="connsiteY310" fmla="*/ 734219 h 1568450"/>
                <a:gd name="connsiteX311" fmla="*/ 307864 w 1896949"/>
                <a:gd name="connsiteY311" fmla="*/ 716756 h 1568450"/>
                <a:gd name="connsiteX312" fmla="*/ 303103 w 1896949"/>
                <a:gd name="connsiteY312" fmla="*/ 700088 h 1568450"/>
                <a:gd name="connsiteX313" fmla="*/ 296755 w 1896949"/>
                <a:gd name="connsiteY313" fmla="*/ 684213 h 1568450"/>
                <a:gd name="connsiteX314" fmla="*/ 289614 w 1896949"/>
                <a:gd name="connsiteY314" fmla="*/ 669131 h 1568450"/>
                <a:gd name="connsiteX315" fmla="*/ 280093 w 1896949"/>
                <a:gd name="connsiteY315" fmla="*/ 654844 h 1568450"/>
                <a:gd name="connsiteX316" fmla="*/ 272158 w 1896949"/>
                <a:gd name="connsiteY316" fmla="*/ 641350 h 1568450"/>
                <a:gd name="connsiteX317" fmla="*/ 261050 w 1896949"/>
                <a:gd name="connsiteY317" fmla="*/ 629444 h 1568450"/>
                <a:gd name="connsiteX318" fmla="*/ 249148 w 1896949"/>
                <a:gd name="connsiteY318" fmla="*/ 619125 h 1568450"/>
                <a:gd name="connsiteX319" fmla="*/ 237246 w 1896949"/>
                <a:gd name="connsiteY319" fmla="*/ 611188 h 1568450"/>
                <a:gd name="connsiteX320" fmla="*/ 224550 w 1896949"/>
                <a:gd name="connsiteY320" fmla="*/ 602456 h 1568450"/>
                <a:gd name="connsiteX321" fmla="*/ 211855 w 1896949"/>
                <a:gd name="connsiteY321" fmla="*/ 596900 h 1568450"/>
                <a:gd name="connsiteX322" fmla="*/ 197573 w 1896949"/>
                <a:gd name="connsiteY322" fmla="*/ 592138 h 1568450"/>
                <a:gd name="connsiteX323" fmla="*/ 183290 w 1896949"/>
                <a:gd name="connsiteY323" fmla="*/ 589756 h 1568450"/>
                <a:gd name="connsiteX324" fmla="*/ 167421 w 1896949"/>
                <a:gd name="connsiteY324" fmla="*/ 588169 h 1568450"/>
                <a:gd name="connsiteX325" fmla="*/ 154726 w 1896949"/>
                <a:gd name="connsiteY325" fmla="*/ 589756 h 1568450"/>
                <a:gd name="connsiteX326" fmla="*/ 142824 w 1896949"/>
                <a:gd name="connsiteY326" fmla="*/ 592138 h 1568450"/>
                <a:gd name="connsiteX327" fmla="*/ 131715 w 1896949"/>
                <a:gd name="connsiteY327" fmla="*/ 594519 h 1568450"/>
                <a:gd name="connsiteX328" fmla="*/ 121400 w 1896949"/>
                <a:gd name="connsiteY328" fmla="*/ 599281 h 1568450"/>
                <a:gd name="connsiteX329" fmla="*/ 112672 w 1896949"/>
                <a:gd name="connsiteY329" fmla="*/ 604044 h 1568450"/>
                <a:gd name="connsiteX330" fmla="*/ 103944 w 1896949"/>
                <a:gd name="connsiteY330" fmla="*/ 608806 h 1568450"/>
                <a:gd name="connsiteX331" fmla="*/ 96803 w 1896949"/>
                <a:gd name="connsiteY331" fmla="*/ 614363 h 1568450"/>
                <a:gd name="connsiteX332" fmla="*/ 89661 w 1896949"/>
                <a:gd name="connsiteY332" fmla="*/ 620713 h 1568450"/>
                <a:gd name="connsiteX333" fmla="*/ 78553 w 1896949"/>
                <a:gd name="connsiteY333" fmla="*/ 631825 h 1568450"/>
                <a:gd name="connsiteX334" fmla="*/ 71412 w 1896949"/>
                <a:gd name="connsiteY334" fmla="*/ 642938 h 1568450"/>
                <a:gd name="connsiteX335" fmla="*/ 65858 w 1896949"/>
                <a:gd name="connsiteY335" fmla="*/ 652463 h 1568450"/>
                <a:gd name="connsiteX336" fmla="*/ 58716 w 1896949"/>
                <a:gd name="connsiteY336" fmla="*/ 664369 h 1568450"/>
                <a:gd name="connsiteX337" fmla="*/ 51575 w 1896949"/>
                <a:gd name="connsiteY337" fmla="*/ 672306 h 1568450"/>
                <a:gd name="connsiteX338" fmla="*/ 44434 w 1896949"/>
                <a:gd name="connsiteY338" fmla="*/ 679450 h 1568450"/>
                <a:gd name="connsiteX339" fmla="*/ 35706 w 1896949"/>
                <a:gd name="connsiteY339" fmla="*/ 683419 h 1568450"/>
                <a:gd name="connsiteX340" fmla="*/ 28565 w 1896949"/>
                <a:gd name="connsiteY340" fmla="*/ 684213 h 1568450"/>
                <a:gd name="connsiteX341" fmla="*/ 21424 w 1896949"/>
                <a:gd name="connsiteY341" fmla="*/ 684213 h 1568450"/>
                <a:gd name="connsiteX342" fmla="*/ 14282 w 1896949"/>
                <a:gd name="connsiteY342" fmla="*/ 681038 h 1568450"/>
                <a:gd name="connsiteX343" fmla="*/ 9299 w 1896949"/>
                <a:gd name="connsiteY343" fmla="*/ 675340 h 1568450"/>
                <a:gd name="connsiteX344" fmla="*/ 9299 w 1896949"/>
                <a:gd name="connsiteY344" fmla="*/ 360363 h 1568450"/>
                <a:gd name="connsiteX345" fmla="*/ 10886 w 1896949"/>
                <a:gd name="connsiteY345" fmla="*/ 360363 h 156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</a:cxnLst>
              <a:rect l="l" t="t" r="r" b="b"/>
              <a:pathLst>
                <a:path w="1896949" h="1568450">
                  <a:moveTo>
                    <a:pt x="10886" y="0"/>
                  </a:moveTo>
                  <a:lnTo>
                    <a:pt x="690091" y="0"/>
                  </a:lnTo>
                  <a:lnTo>
                    <a:pt x="698819" y="794"/>
                  </a:lnTo>
                  <a:lnTo>
                    <a:pt x="706754" y="2381"/>
                  </a:lnTo>
                  <a:lnTo>
                    <a:pt x="713895" y="4763"/>
                  </a:lnTo>
                  <a:lnTo>
                    <a:pt x="720242" y="7144"/>
                  </a:lnTo>
                  <a:lnTo>
                    <a:pt x="725003" y="10319"/>
                  </a:lnTo>
                  <a:lnTo>
                    <a:pt x="728177" y="14288"/>
                  </a:lnTo>
                  <a:lnTo>
                    <a:pt x="730557" y="19050"/>
                  </a:lnTo>
                  <a:lnTo>
                    <a:pt x="732144" y="23813"/>
                  </a:lnTo>
                  <a:lnTo>
                    <a:pt x="732144" y="29369"/>
                  </a:lnTo>
                  <a:lnTo>
                    <a:pt x="730557" y="34131"/>
                  </a:lnTo>
                  <a:lnTo>
                    <a:pt x="728177" y="39688"/>
                  </a:lnTo>
                  <a:lnTo>
                    <a:pt x="725003" y="44450"/>
                  </a:lnTo>
                  <a:lnTo>
                    <a:pt x="720242" y="50800"/>
                  </a:lnTo>
                  <a:lnTo>
                    <a:pt x="713895" y="55563"/>
                  </a:lnTo>
                  <a:lnTo>
                    <a:pt x="708341" y="60325"/>
                  </a:lnTo>
                  <a:lnTo>
                    <a:pt x="699612" y="65088"/>
                  </a:lnTo>
                  <a:lnTo>
                    <a:pt x="689297" y="70644"/>
                  </a:lnTo>
                  <a:lnTo>
                    <a:pt x="679776" y="77788"/>
                  </a:lnTo>
                  <a:lnTo>
                    <a:pt x="667874" y="88900"/>
                  </a:lnTo>
                  <a:lnTo>
                    <a:pt x="662320" y="96044"/>
                  </a:lnTo>
                  <a:lnTo>
                    <a:pt x="655972" y="103188"/>
                  </a:lnTo>
                  <a:lnTo>
                    <a:pt x="650418" y="111125"/>
                  </a:lnTo>
                  <a:lnTo>
                    <a:pt x="645657" y="120650"/>
                  </a:lnTo>
                  <a:lnTo>
                    <a:pt x="641690" y="131763"/>
                  </a:lnTo>
                  <a:lnTo>
                    <a:pt x="638516" y="142081"/>
                  </a:lnTo>
                  <a:lnTo>
                    <a:pt x="636135" y="153988"/>
                  </a:lnTo>
                  <a:lnTo>
                    <a:pt x="636135" y="166688"/>
                  </a:lnTo>
                  <a:lnTo>
                    <a:pt x="636929" y="182563"/>
                  </a:lnTo>
                  <a:lnTo>
                    <a:pt x="639309" y="196850"/>
                  </a:lnTo>
                  <a:lnTo>
                    <a:pt x="644070" y="211138"/>
                  </a:lnTo>
                  <a:lnTo>
                    <a:pt x="650418" y="223838"/>
                  </a:lnTo>
                  <a:lnTo>
                    <a:pt x="657559" y="237331"/>
                  </a:lnTo>
                  <a:lnTo>
                    <a:pt x="667080" y="249238"/>
                  </a:lnTo>
                  <a:lnTo>
                    <a:pt x="677395" y="261144"/>
                  </a:lnTo>
                  <a:lnTo>
                    <a:pt x="689297" y="269875"/>
                  </a:lnTo>
                  <a:lnTo>
                    <a:pt x="701993" y="279400"/>
                  </a:lnTo>
                  <a:lnTo>
                    <a:pt x="715482" y="288131"/>
                  </a:lnTo>
                  <a:lnTo>
                    <a:pt x="730557" y="296069"/>
                  </a:lnTo>
                  <a:lnTo>
                    <a:pt x="747220" y="302419"/>
                  </a:lnTo>
                  <a:lnTo>
                    <a:pt x="763883" y="307181"/>
                  </a:lnTo>
                  <a:lnTo>
                    <a:pt x="780546" y="310356"/>
                  </a:lnTo>
                  <a:lnTo>
                    <a:pt x="799589" y="312738"/>
                  </a:lnTo>
                  <a:lnTo>
                    <a:pt x="817045" y="314325"/>
                  </a:lnTo>
                  <a:lnTo>
                    <a:pt x="836088" y="312738"/>
                  </a:lnTo>
                  <a:lnTo>
                    <a:pt x="854338" y="310356"/>
                  </a:lnTo>
                  <a:lnTo>
                    <a:pt x="871794" y="307181"/>
                  </a:lnTo>
                  <a:lnTo>
                    <a:pt x="888457" y="302419"/>
                  </a:lnTo>
                  <a:lnTo>
                    <a:pt x="903533" y="296069"/>
                  </a:lnTo>
                  <a:lnTo>
                    <a:pt x="919402" y="288131"/>
                  </a:lnTo>
                  <a:lnTo>
                    <a:pt x="933684" y="279400"/>
                  </a:lnTo>
                  <a:lnTo>
                    <a:pt x="946380" y="269875"/>
                  </a:lnTo>
                  <a:lnTo>
                    <a:pt x="958282" y="261144"/>
                  </a:lnTo>
                  <a:lnTo>
                    <a:pt x="969390" y="249238"/>
                  </a:lnTo>
                  <a:lnTo>
                    <a:pt x="977325" y="237331"/>
                  </a:lnTo>
                  <a:lnTo>
                    <a:pt x="986053" y="223838"/>
                  </a:lnTo>
                  <a:lnTo>
                    <a:pt x="991607" y="211138"/>
                  </a:lnTo>
                  <a:lnTo>
                    <a:pt x="996368" y="196850"/>
                  </a:lnTo>
                  <a:lnTo>
                    <a:pt x="998748" y="182563"/>
                  </a:lnTo>
                  <a:lnTo>
                    <a:pt x="1000335" y="166688"/>
                  </a:lnTo>
                  <a:lnTo>
                    <a:pt x="998748" y="153988"/>
                  </a:lnTo>
                  <a:lnTo>
                    <a:pt x="996368" y="142081"/>
                  </a:lnTo>
                  <a:lnTo>
                    <a:pt x="993987" y="131763"/>
                  </a:lnTo>
                  <a:lnTo>
                    <a:pt x="989227" y="120650"/>
                  </a:lnTo>
                  <a:lnTo>
                    <a:pt x="984466" y="111125"/>
                  </a:lnTo>
                  <a:lnTo>
                    <a:pt x="979705" y="103188"/>
                  </a:lnTo>
                  <a:lnTo>
                    <a:pt x="974151" y="96044"/>
                  </a:lnTo>
                  <a:lnTo>
                    <a:pt x="967803" y="88900"/>
                  </a:lnTo>
                  <a:lnTo>
                    <a:pt x="955901" y="77788"/>
                  </a:lnTo>
                  <a:lnTo>
                    <a:pt x="945586" y="70644"/>
                  </a:lnTo>
                  <a:lnTo>
                    <a:pt x="936065" y="65088"/>
                  </a:lnTo>
                  <a:lnTo>
                    <a:pt x="927336" y="60325"/>
                  </a:lnTo>
                  <a:lnTo>
                    <a:pt x="920195" y="55563"/>
                  </a:lnTo>
                  <a:lnTo>
                    <a:pt x="914641" y="50800"/>
                  </a:lnTo>
                  <a:lnTo>
                    <a:pt x="909880" y="44450"/>
                  </a:lnTo>
                  <a:lnTo>
                    <a:pt x="905913" y="39688"/>
                  </a:lnTo>
                  <a:lnTo>
                    <a:pt x="905119" y="34131"/>
                  </a:lnTo>
                  <a:lnTo>
                    <a:pt x="903533" y="29369"/>
                  </a:lnTo>
                  <a:lnTo>
                    <a:pt x="903533" y="23813"/>
                  </a:lnTo>
                  <a:lnTo>
                    <a:pt x="905119" y="19050"/>
                  </a:lnTo>
                  <a:lnTo>
                    <a:pt x="907500" y="14288"/>
                  </a:lnTo>
                  <a:lnTo>
                    <a:pt x="910674" y="10319"/>
                  </a:lnTo>
                  <a:lnTo>
                    <a:pt x="915435" y="7144"/>
                  </a:lnTo>
                  <a:lnTo>
                    <a:pt x="920195" y="4763"/>
                  </a:lnTo>
                  <a:lnTo>
                    <a:pt x="927336" y="2381"/>
                  </a:lnTo>
                  <a:lnTo>
                    <a:pt x="936065" y="794"/>
                  </a:lnTo>
                  <a:lnTo>
                    <a:pt x="945586" y="0"/>
                  </a:lnTo>
                  <a:lnTo>
                    <a:pt x="1581151" y="0"/>
                  </a:lnTo>
                  <a:lnTo>
                    <a:pt x="1581151" y="434181"/>
                  </a:lnTo>
                  <a:lnTo>
                    <a:pt x="1581944" y="434181"/>
                  </a:lnTo>
                  <a:lnTo>
                    <a:pt x="1581944" y="633413"/>
                  </a:lnTo>
                  <a:lnTo>
                    <a:pt x="1583531" y="642938"/>
                  </a:lnTo>
                  <a:lnTo>
                    <a:pt x="1584324" y="652463"/>
                  </a:lnTo>
                  <a:lnTo>
                    <a:pt x="1586705" y="659606"/>
                  </a:lnTo>
                  <a:lnTo>
                    <a:pt x="1590672" y="665163"/>
                  </a:lnTo>
                  <a:lnTo>
                    <a:pt x="1596226" y="671513"/>
                  </a:lnTo>
                  <a:lnTo>
                    <a:pt x="1603368" y="674688"/>
                  </a:lnTo>
                  <a:lnTo>
                    <a:pt x="1610509" y="674688"/>
                  </a:lnTo>
                  <a:lnTo>
                    <a:pt x="1617650" y="673894"/>
                  </a:lnTo>
                  <a:lnTo>
                    <a:pt x="1626378" y="669925"/>
                  </a:lnTo>
                  <a:lnTo>
                    <a:pt x="1633519" y="662781"/>
                  </a:lnTo>
                  <a:lnTo>
                    <a:pt x="1640660" y="654844"/>
                  </a:lnTo>
                  <a:lnTo>
                    <a:pt x="1647802" y="642938"/>
                  </a:lnTo>
                  <a:lnTo>
                    <a:pt x="1653356" y="633413"/>
                  </a:lnTo>
                  <a:lnTo>
                    <a:pt x="1660497" y="622300"/>
                  </a:lnTo>
                  <a:lnTo>
                    <a:pt x="1671605" y="611188"/>
                  </a:lnTo>
                  <a:lnTo>
                    <a:pt x="1678747" y="604838"/>
                  </a:lnTo>
                  <a:lnTo>
                    <a:pt x="1685888" y="599281"/>
                  </a:lnTo>
                  <a:lnTo>
                    <a:pt x="1694616" y="594519"/>
                  </a:lnTo>
                  <a:lnTo>
                    <a:pt x="1703344" y="589756"/>
                  </a:lnTo>
                  <a:lnTo>
                    <a:pt x="1713659" y="584994"/>
                  </a:lnTo>
                  <a:lnTo>
                    <a:pt x="1724768" y="582613"/>
                  </a:lnTo>
                  <a:lnTo>
                    <a:pt x="1736670" y="580231"/>
                  </a:lnTo>
                  <a:lnTo>
                    <a:pt x="1749365" y="578644"/>
                  </a:lnTo>
                  <a:lnTo>
                    <a:pt x="1765234" y="580231"/>
                  </a:lnTo>
                  <a:lnTo>
                    <a:pt x="1779517" y="582613"/>
                  </a:lnTo>
                  <a:lnTo>
                    <a:pt x="1793799" y="587375"/>
                  </a:lnTo>
                  <a:lnTo>
                    <a:pt x="1806494" y="592931"/>
                  </a:lnTo>
                  <a:lnTo>
                    <a:pt x="1819190" y="601663"/>
                  </a:lnTo>
                  <a:lnTo>
                    <a:pt x="1831092" y="609600"/>
                  </a:lnTo>
                  <a:lnTo>
                    <a:pt x="1842994" y="619919"/>
                  </a:lnTo>
                  <a:lnTo>
                    <a:pt x="1854102" y="631825"/>
                  </a:lnTo>
                  <a:lnTo>
                    <a:pt x="1862037" y="645319"/>
                  </a:lnTo>
                  <a:lnTo>
                    <a:pt x="1871558" y="659606"/>
                  </a:lnTo>
                  <a:lnTo>
                    <a:pt x="1878699" y="674688"/>
                  </a:lnTo>
                  <a:lnTo>
                    <a:pt x="1885047" y="690563"/>
                  </a:lnTo>
                  <a:lnTo>
                    <a:pt x="1889808" y="707231"/>
                  </a:lnTo>
                  <a:lnTo>
                    <a:pt x="1892982" y="724694"/>
                  </a:lnTo>
                  <a:lnTo>
                    <a:pt x="1895362" y="742156"/>
                  </a:lnTo>
                  <a:lnTo>
                    <a:pt x="1896949" y="761206"/>
                  </a:lnTo>
                  <a:lnTo>
                    <a:pt x="1895362" y="779463"/>
                  </a:lnTo>
                  <a:lnTo>
                    <a:pt x="1892982" y="798513"/>
                  </a:lnTo>
                  <a:lnTo>
                    <a:pt x="1889808" y="815181"/>
                  </a:lnTo>
                  <a:lnTo>
                    <a:pt x="1885047" y="831850"/>
                  </a:lnTo>
                  <a:lnTo>
                    <a:pt x="1878699" y="847725"/>
                  </a:lnTo>
                  <a:lnTo>
                    <a:pt x="1871558" y="863600"/>
                  </a:lnTo>
                  <a:lnTo>
                    <a:pt x="1862037" y="876300"/>
                  </a:lnTo>
                  <a:lnTo>
                    <a:pt x="1854102" y="889794"/>
                  </a:lnTo>
                  <a:lnTo>
                    <a:pt x="1842994" y="901700"/>
                  </a:lnTo>
                  <a:lnTo>
                    <a:pt x="1831092" y="912019"/>
                  </a:lnTo>
                  <a:lnTo>
                    <a:pt x="1819190" y="921544"/>
                  </a:lnTo>
                  <a:lnTo>
                    <a:pt x="1806494" y="928688"/>
                  </a:lnTo>
                  <a:lnTo>
                    <a:pt x="1793799" y="935038"/>
                  </a:lnTo>
                  <a:lnTo>
                    <a:pt x="1779517" y="939800"/>
                  </a:lnTo>
                  <a:lnTo>
                    <a:pt x="1765234" y="942181"/>
                  </a:lnTo>
                  <a:lnTo>
                    <a:pt x="1749365" y="942975"/>
                  </a:lnTo>
                  <a:lnTo>
                    <a:pt x="1736670" y="942975"/>
                  </a:lnTo>
                  <a:lnTo>
                    <a:pt x="1724768" y="940594"/>
                  </a:lnTo>
                  <a:lnTo>
                    <a:pt x="1713659" y="937419"/>
                  </a:lnTo>
                  <a:lnTo>
                    <a:pt x="1703344" y="933450"/>
                  </a:lnTo>
                  <a:lnTo>
                    <a:pt x="1694616" y="928688"/>
                  </a:lnTo>
                  <a:lnTo>
                    <a:pt x="1685888" y="923131"/>
                  </a:lnTo>
                  <a:lnTo>
                    <a:pt x="1678747" y="916781"/>
                  </a:lnTo>
                  <a:lnTo>
                    <a:pt x="1671605" y="911225"/>
                  </a:lnTo>
                  <a:lnTo>
                    <a:pt x="1660497" y="899319"/>
                  </a:lnTo>
                  <a:lnTo>
                    <a:pt x="1653356" y="889794"/>
                  </a:lnTo>
                  <a:lnTo>
                    <a:pt x="1647802" y="878681"/>
                  </a:lnTo>
                  <a:lnTo>
                    <a:pt x="1640660" y="868363"/>
                  </a:lnTo>
                  <a:lnTo>
                    <a:pt x="1633519" y="858838"/>
                  </a:lnTo>
                  <a:lnTo>
                    <a:pt x="1626378" y="852488"/>
                  </a:lnTo>
                  <a:lnTo>
                    <a:pt x="1617650" y="847725"/>
                  </a:lnTo>
                  <a:lnTo>
                    <a:pt x="1610509" y="846931"/>
                  </a:lnTo>
                  <a:lnTo>
                    <a:pt x="1603368" y="847725"/>
                  </a:lnTo>
                  <a:lnTo>
                    <a:pt x="1596226" y="851694"/>
                  </a:lnTo>
                  <a:lnTo>
                    <a:pt x="1590672" y="856456"/>
                  </a:lnTo>
                  <a:lnTo>
                    <a:pt x="1586705" y="862013"/>
                  </a:lnTo>
                  <a:lnTo>
                    <a:pt x="1584324" y="870744"/>
                  </a:lnTo>
                  <a:lnTo>
                    <a:pt x="1583531" y="878681"/>
                  </a:lnTo>
                  <a:lnTo>
                    <a:pt x="1581944" y="888206"/>
                  </a:lnTo>
                  <a:lnTo>
                    <a:pt x="1581944" y="1207294"/>
                  </a:lnTo>
                  <a:lnTo>
                    <a:pt x="1581151" y="1207294"/>
                  </a:lnTo>
                  <a:lnTo>
                    <a:pt x="1581151" y="1568450"/>
                  </a:lnTo>
                  <a:lnTo>
                    <a:pt x="902739" y="1568450"/>
                  </a:lnTo>
                  <a:lnTo>
                    <a:pt x="893218" y="1568450"/>
                  </a:lnTo>
                  <a:lnTo>
                    <a:pt x="885283" y="1566069"/>
                  </a:lnTo>
                  <a:lnTo>
                    <a:pt x="878142" y="1564481"/>
                  </a:lnTo>
                  <a:lnTo>
                    <a:pt x="873381" y="1561306"/>
                  </a:lnTo>
                  <a:lnTo>
                    <a:pt x="868620" y="1557338"/>
                  </a:lnTo>
                  <a:lnTo>
                    <a:pt x="864653" y="1554163"/>
                  </a:lnTo>
                  <a:lnTo>
                    <a:pt x="862272" y="1549400"/>
                  </a:lnTo>
                  <a:lnTo>
                    <a:pt x="861479" y="1544638"/>
                  </a:lnTo>
                  <a:lnTo>
                    <a:pt x="861479" y="1539875"/>
                  </a:lnTo>
                  <a:lnTo>
                    <a:pt x="861479" y="1534319"/>
                  </a:lnTo>
                  <a:lnTo>
                    <a:pt x="863859" y="1529556"/>
                  </a:lnTo>
                  <a:lnTo>
                    <a:pt x="867033" y="1523206"/>
                  </a:lnTo>
                  <a:lnTo>
                    <a:pt x="871794" y="1518444"/>
                  </a:lnTo>
                  <a:lnTo>
                    <a:pt x="878142" y="1512888"/>
                  </a:lnTo>
                  <a:lnTo>
                    <a:pt x="885283" y="1508125"/>
                  </a:lnTo>
                  <a:lnTo>
                    <a:pt x="893218" y="1503363"/>
                  </a:lnTo>
                  <a:lnTo>
                    <a:pt x="902739" y="1497013"/>
                  </a:lnTo>
                  <a:lnTo>
                    <a:pt x="913054" y="1489869"/>
                  </a:lnTo>
                  <a:lnTo>
                    <a:pt x="924956" y="1479550"/>
                  </a:lnTo>
                  <a:lnTo>
                    <a:pt x="931304" y="1472406"/>
                  </a:lnTo>
                  <a:lnTo>
                    <a:pt x="936858" y="1465263"/>
                  </a:lnTo>
                  <a:lnTo>
                    <a:pt x="941619" y="1456531"/>
                  </a:lnTo>
                  <a:lnTo>
                    <a:pt x="946380" y="1447006"/>
                  </a:lnTo>
                  <a:lnTo>
                    <a:pt x="951140" y="1436688"/>
                  </a:lnTo>
                  <a:lnTo>
                    <a:pt x="953521" y="1425575"/>
                  </a:lnTo>
                  <a:lnTo>
                    <a:pt x="955901" y="1414463"/>
                  </a:lnTo>
                  <a:lnTo>
                    <a:pt x="957488" y="1400969"/>
                  </a:lnTo>
                  <a:lnTo>
                    <a:pt x="955901" y="1385888"/>
                  </a:lnTo>
                  <a:lnTo>
                    <a:pt x="953521" y="1371600"/>
                  </a:lnTo>
                  <a:lnTo>
                    <a:pt x="948760" y="1357313"/>
                  </a:lnTo>
                  <a:lnTo>
                    <a:pt x="943206" y="1343819"/>
                  </a:lnTo>
                  <a:lnTo>
                    <a:pt x="934478" y="1331119"/>
                  </a:lnTo>
                  <a:lnTo>
                    <a:pt x="924956" y="1319213"/>
                  </a:lnTo>
                  <a:lnTo>
                    <a:pt x="915435" y="1308100"/>
                  </a:lnTo>
                  <a:lnTo>
                    <a:pt x="903533" y="1297781"/>
                  </a:lnTo>
                  <a:lnTo>
                    <a:pt x="890837" y="1288256"/>
                  </a:lnTo>
                  <a:lnTo>
                    <a:pt x="876555" y="1280319"/>
                  </a:lnTo>
                  <a:lnTo>
                    <a:pt x="861479" y="1273175"/>
                  </a:lnTo>
                  <a:lnTo>
                    <a:pt x="845610" y="1266031"/>
                  </a:lnTo>
                  <a:lnTo>
                    <a:pt x="828947" y="1261269"/>
                  </a:lnTo>
                  <a:lnTo>
                    <a:pt x="811491" y="1257300"/>
                  </a:lnTo>
                  <a:lnTo>
                    <a:pt x="793241" y="1254919"/>
                  </a:lnTo>
                  <a:lnTo>
                    <a:pt x="774991" y="1254919"/>
                  </a:lnTo>
                  <a:lnTo>
                    <a:pt x="756742" y="1254919"/>
                  </a:lnTo>
                  <a:lnTo>
                    <a:pt x="737699" y="1257300"/>
                  </a:lnTo>
                  <a:lnTo>
                    <a:pt x="721036" y="1261269"/>
                  </a:lnTo>
                  <a:lnTo>
                    <a:pt x="703580" y="1266031"/>
                  </a:lnTo>
                  <a:lnTo>
                    <a:pt x="687710" y="1273175"/>
                  </a:lnTo>
                  <a:lnTo>
                    <a:pt x="672635" y="1280319"/>
                  </a:lnTo>
                  <a:lnTo>
                    <a:pt x="659939" y="1288256"/>
                  </a:lnTo>
                  <a:lnTo>
                    <a:pt x="646450" y="1297781"/>
                  </a:lnTo>
                  <a:lnTo>
                    <a:pt x="634548" y="1308100"/>
                  </a:lnTo>
                  <a:lnTo>
                    <a:pt x="624233" y="1319213"/>
                  </a:lnTo>
                  <a:lnTo>
                    <a:pt x="614712" y="1331119"/>
                  </a:lnTo>
                  <a:lnTo>
                    <a:pt x="607571" y="1343819"/>
                  </a:lnTo>
                  <a:lnTo>
                    <a:pt x="601223" y="1357313"/>
                  </a:lnTo>
                  <a:lnTo>
                    <a:pt x="596462" y="1371600"/>
                  </a:lnTo>
                  <a:lnTo>
                    <a:pt x="594082" y="1385888"/>
                  </a:lnTo>
                  <a:lnTo>
                    <a:pt x="593288" y="1400969"/>
                  </a:lnTo>
                  <a:lnTo>
                    <a:pt x="593288" y="1414463"/>
                  </a:lnTo>
                  <a:lnTo>
                    <a:pt x="595669" y="1425575"/>
                  </a:lnTo>
                  <a:lnTo>
                    <a:pt x="598843" y="1436688"/>
                  </a:lnTo>
                  <a:lnTo>
                    <a:pt x="602810" y="1447006"/>
                  </a:lnTo>
                  <a:lnTo>
                    <a:pt x="607571" y="1456531"/>
                  </a:lnTo>
                  <a:lnTo>
                    <a:pt x="613125" y="1465263"/>
                  </a:lnTo>
                  <a:lnTo>
                    <a:pt x="619473" y="1472406"/>
                  </a:lnTo>
                  <a:lnTo>
                    <a:pt x="625027" y="1479550"/>
                  </a:lnTo>
                  <a:lnTo>
                    <a:pt x="636929" y="1489869"/>
                  </a:lnTo>
                  <a:lnTo>
                    <a:pt x="646450" y="1497013"/>
                  </a:lnTo>
                  <a:lnTo>
                    <a:pt x="657559" y="1503363"/>
                  </a:lnTo>
                  <a:lnTo>
                    <a:pt x="664700" y="1508125"/>
                  </a:lnTo>
                  <a:lnTo>
                    <a:pt x="671841" y="1512888"/>
                  </a:lnTo>
                  <a:lnTo>
                    <a:pt x="677395" y="1518444"/>
                  </a:lnTo>
                  <a:lnTo>
                    <a:pt x="682156" y="1523206"/>
                  </a:lnTo>
                  <a:lnTo>
                    <a:pt x="685330" y="1529556"/>
                  </a:lnTo>
                  <a:lnTo>
                    <a:pt x="687710" y="1534319"/>
                  </a:lnTo>
                  <a:lnTo>
                    <a:pt x="689297" y="1539875"/>
                  </a:lnTo>
                  <a:lnTo>
                    <a:pt x="689297" y="1544638"/>
                  </a:lnTo>
                  <a:lnTo>
                    <a:pt x="687710" y="1549400"/>
                  </a:lnTo>
                  <a:lnTo>
                    <a:pt x="685330" y="1554163"/>
                  </a:lnTo>
                  <a:lnTo>
                    <a:pt x="682156" y="1557338"/>
                  </a:lnTo>
                  <a:lnTo>
                    <a:pt x="677395" y="1561306"/>
                  </a:lnTo>
                  <a:lnTo>
                    <a:pt x="671841" y="1564481"/>
                  </a:lnTo>
                  <a:lnTo>
                    <a:pt x="664700" y="1566069"/>
                  </a:lnTo>
                  <a:lnTo>
                    <a:pt x="655972" y="1568450"/>
                  </a:lnTo>
                  <a:lnTo>
                    <a:pt x="648037" y="1568450"/>
                  </a:lnTo>
                  <a:lnTo>
                    <a:pt x="10886" y="1568450"/>
                  </a:lnTo>
                  <a:lnTo>
                    <a:pt x="10886" y="1134269"/>
                  </a:lnTo>
                  <a:lnTo>
                    <a:pt x="9299" y="1134269"/>
                  </a:lnTo>
                  <a:lnTo>
                    <a:pt x="9299" y="935038"/>
                  </a:lnTo>
                  <a:lnTo>
                    <a:pt x="9299" y="925513"/>
                  </a:lnTo>
                  <a:lnTo>
                    <a:pt x="6919" y="915988"/>
                  </a:lnTo>
                  <a:lnTo>
                    <a:pt x="4538" y="908844"/>
                  </a:lnTo>
                  <a:lnTo>
                    <a:pt x="1364" y="902494"/>
                  </a:lnTo>
                  <a:lnTo>
                    <a:pt x="0" y="900902"/>
                  </a:lnTo>
                  <a:lnTo>
                    <a:pt x="0" y="897731"/>
                  </a:lnTo>
                  <a:lnTo>
                    <a:pt x="1587" y="888206"/>
                  </a:lnTo>
                  <a:lnTo>
                    <a:pt x="2380" y="880269"/>
                  </a:lnTo>
                  <a:lnTo>
                    <a:pt x="4761" y="871538"/>
                  </a:lnTo>
                  <a:lnTo>
                    <a:pt x="8728" y="865981"/>
                  </a:lnTo>
                  <a:lnTo>
                    <a:pt x="14282" y="861219"/>
                  </a:lnTo>
                  <a:lnTo>
                    <a:pt x="21424" y="857250"/>
                  </a:lnTo>
                  <a:lnTo>
                    <a:pt x="28565" y="856456"/>
                  </a:lnTo>
                  <a:lnTo>
                    <a:pt x="35706" y="857250"/>
                  </a:lnTo>
                  <a:lnTo>
                    <a:pt x="44434" y="862013"/>
                  </a:lnTo>
                  <a:lnTo>
                    <a:pt x="51575" y="868363"/>
                  </a:lnTo>
                  <a:lnTo>
                    <a:pt x="58716" y="877888"/>
                  </a:lnTo>
                  <a:lnTo>
                    <a:pt x="65858" y="888206"/>
                  </a:lnTo>
                  <a:lnTo>
                    <a:pt x="71412" y="899319"/>
                  </a:lnTo>
                  <a:lnTo>
                    <a:pt x="78553" y="908844"/>
                  </a:lnTo>
                  <a:lnTo>
                    <a:pt x="89661" y="920750"/>
                  </a:lnTo>
                  <a:lnTo>
                    <a:pt x="96803" y="926306"/>
                  </a:lnTo>
                  <a:lnTo>
                    <a:pt x="103944" y="932656"/>
                  </a:lnTo>
                  <a:lnTo>
                    <a:pt x="112672" y="938213"/>
                  </a:lnTo>
                  <a:lnTo>
                    <a:pt x="121400" y="942975"/>
                  </a:lnTo>
                  <a:lnTo>
                    <a:pt x="131715" y="946944"/>
                  </a:lnTo>
                  <a:lnTo>
                    <a:pt x="142824" y="950119"/>
                  </a:lnTo>
                  <a:lnTo>
                    <a:pt x="154726" y="952500"/>
                  </a:lnTo>
                  <a:lnTo>
                    <a:pt x="167421" y="952500"/>
                  </a:lnTo>
                  <a:lnTo>
                    <a:pt x="183290" y="951706"/>
                  </a:lnTo>
                  <a:lnTo>
                    <a:pt x="197573" y="949325"/>
                  </a:lnTo>
                  <a:lnTo>
                    <a:pt x="211855" y="944563"/>
                  </a:lnTo>
                  <a:lnTo>
                    <a:pt x="224550" y="938213"/>
                  </a:lnTo>
                  <a:lnTo>
                    <a:pt x="237246" y="931069"/>
                  </a:lnTo>
                  <a:lnTo>
                    <a:pt x="249148" y="921544"/>
                  </a:lnTo>
                  <a:lnTo>
                    <a:pt x="261050" y="911225"/>
                  </a:lnTo>
                  <a:lnTo>
                    <a:pt x="272158" y="899319"/>
                  </a:lnTo>
                  <a:lnTo>
                    <a:pt x="280093" y="885825"/>
                  </a:lnTo>
                  <a:lnTo>
                    <a:pt x="289614" y="873125"/>
                  </a:lnTo>
                  <a:lnTo>
                    <a:pt x="296755" y="857250"/>
                  </a:lnTo>
                  <a:lnTo>
                    <a:pt x="303103" y="841375"/>
                  </a:lnTo>
                  <a:lnTo>
                    <a:pt x="307864" y="824706"/>
                  </a:lnTo>
                  <a:lnTo>
                    <a:pt x="311038" y="808038"/>
                  </a:lnTo>
                  <a:lnTo>
                    <a:pt x="313418" y="788988"/>
                  </a:lnTo>
                  <a:lnTo>
                    <a:pt x="315005" y="770731"/>
                  </a:lnTo>
                  <a:lnTo>
                    <a:pt x="313418" y="751681"/>
                  </a:lnTo>
                  <a:lnTo>
                    <a:pt x="311038" y="734219"/>
                  </a:lnTo>
                  <a:lnTo>
                    <a:pt x="307864" y="716756"/>
                  </a:lnTo>
                  <a:lnTo>
                    <a:pt x="303103" y="700088"/>
                  </a:lnTo>
                  <a:lnTo>
                    <a:pt x="296755" y="684213"/>
                  </a:lnTo>
                  <a:lnTo>
                    <a:pt x="289614" y="669131"/>
                  </a:lnTo>
                  <a:lnTo>
                    <a:pt x="280093" y="654844"/>
                  </a:lnTo>
                  <a:lnTo>
                    <a:pt x="272158" y="641350"/>
                  </a:lnTo>
                  <a:lnTo>
                    <a:pt x="261050" y="629444"/>
                  </a:lnTo>
                  <a:lnTo>
                    <a:pt x="249148" y="619125"/>
                  </a:lnTo>
                  <a:lnTo>
                    <a:pt x="237246" y="611188"/>
                  </a:lnTo>
                  <a:lnTo>
                    <a:pt x="224550" y="602456"/>
                  </a:lnTo>
                  <a:lnTo>
                    <a:pt x="211855" y="596900"/>
                  </a:lnTo>
                  <a:lnTo>
                    <a:pt x="197573" y="592138"/>
                  </a:lnTo>
                  <a:lnTo>
                    <a:pt x="183290" y="589756"/>
                  </a:lnTo>
                  <a:lnTo>
                    <a:pt x="167421" y="588169"/>
                  </a:lnTo>
                  <a:lnTo>
                    <a:pt x="154726" y="589756"/>
                  </a:lnTo>
                  <a:lnTo>
                    <a:pt x="142824" y="592138"/>
                  </a:lnTo>
                  <a:lnTo>
                    <a:pt x="131715" y="594519"/>
                  </a:lnTo>
                  <a:lnTo>
                    <a:pt x="121400" y="599281"/>
                  </a:lnTo>
                  <a:lnTo>
                    <a:pt x="112672" y="604044"/>
                  </a:lnTo>
                  <a:lnTo>
                    <a:pt x="103944" y="608806"/>
                  </a:lnTo>
                  <a:lnTo>
                    <a:pt x="96803" y="614363"/>
                  </a:lnTo>
                  <a:lnTo>
                    <a:pt x="89661" y="620713"/>
                  </a:lnTo>
                  <a:lnTo>
                    <a:pt x="78553" y="631825"/>
                  </a:lnTo>
                  <a:lnTo>
                    <a:pt x="71412" y="642938"/>
                  </a:lnTo>
                  <a:lnTo>
                    <a:pt x="65858" y="652463"/>
                  </a:lnTo>
                  <a:lnTo>
                    <a:pt x="58716" y="664369"/>
                  </a:lnTo>
                  <a:lnTo>
                    <a:pt x="51575" y="672306"/>
                  </a:lnTo>
                  <a:lnTo>
                    <a:pt x="44434" y="679450"/>
                  </a:lnTo>
                  <a:lnTo>
                    <a:pt x="35706" y="683419"/>
                  </a:lnTo>
                  <a:lnTo>
                    <a:pt x="28565" y="684213"/>
                  </a:lnTo>
                  <a:lnTo>
                    <a:pt x="21424" y="684213"/>
                  </a:lnTo>
                  <a:lnTo>
                    <a:pt x="14282" y="681038"/>
                  </a:lnTo>
                  <a:lnTo>
                    <a:pt x="9299" y="675340"/>
                  </a:lnTo>
                  <a:lnTo>
                    <a:pt x="9299" y="360363"/>
                  </a:lnTo>
                  <a:lnTo>
                    <a:pt x="10886" y="36036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bIns="359889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CE95899-A585-98AA-154A-3A98C5B54F04}"/>
                </a:ext>
              </a:extLst>
            </p:cNvPr>
            <p:cNvSpPr txBox="1"/>
            <p:nvPr/>
          </p:nvSpPr>
          <p:spPr>
            <a:xfrm>
              <a:off x="7597869" y="3082054"/>
              <a:ext cx="1493135" cy="7386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Innovation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BB46703-396F-CC57-5D4E-653B6AEB4069}"/>
              </a:ext>
            </a:extLst>
          </p:cNvPr>
          <p:cNvGrpSpPr/>
          <p:nvPr/>
        </p:nvGrpSpPr>
        <p:grpSpPr>
          <a:xfrm>
            <a:off x="9342970" y="2354619"/>
            <a:ext cx="2160600" cy="2139092"/>
            <a:chOff x="9343972" y="2214135"/>
            <a:chExt cx="2161266" cy="2139752"/>
          </a:xfrm>
        </p:grpSpPr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B5F8D476-B6BD-E5C4-EDBB-57BF1B1F1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3972" y="2214135"/>
              <a:ext cx="2161266" cy="2139752"/>
            </a:xfrm>
            <a:custGeom>
              <a:avLst/>
              <a:gdLst>
                <a:gd name="T0" fmla="*/ 1085 w 1979"/>
                <a:gd name="T1" fmla="*/ 386 h 2371"/>
                <a:gd name="T2" fmla="*/ 1070 w 1979"/>
                <a:gd name="T3" fmla="*/ 368 h 2371"/>
                <a:gd name="T4" fmla="*/ 1073 w 1979"/>
                <a:gd name="T5" fmla="*/ 345 h 2371"/>
                <a:gd name="T6" fmla="*/ 1094 w 1979"/>
                <a:gd name="T7" fmla="*/ 323 h 2371"/>
                <a:gd name="T8" fmla="*/ 1124 w 1979"/>
                <a:gd name="T9" fmla="*/ 305 h 2371"/>
                <a:gd name="T10" fmla="*/ 1166 w 1979"/>
                <a:gd name="T11" fmla="*/ 265 h 2371"/>
                <a:gd name="T12" fmla="*/ 1188 w 1979"/>
                <a:gd name="T13" fmla="*/ 215 h 2371"/>
                <a:gd name="T14" fmla="*/ 1190 w 1979"/>
                <a:gd name="T15" fmla="*/ 164 h 2371"/>
                <a:gd name="T16" fmla="*/ 1163 w 1979"/>
                <a:gd name="T17" fmla="*/ 96 h 2371"/>
                <a:gd name="T18" fmla="*/ 1108 w 1979"/>
                <a:gd name="T19" fmla="*/ 42 h 2371"/>
                <a:gd name="T20" fmla="*/ 1030 w 1979"/>
                <a:gd name="T21" fmla="*/ 7 h 2371"/>
                <a:gd name="T22" fmla="*/ 963 w 1979"/>
                <a:gd name="T23" fmla="*/ 0 h 2371"/>
                <a:gd name="T24" fmla="*/ 873 w 1979"/>
                <a:gd name="T25" fmla="*/ 13 h 2371"/>
                <a:gd name="T26" fmla="*/ 800 w 1979"/>
                <a:gd name="T27" fmla="*/ 54 h 2371"/>
                <a:gd name="T28" fmla="*/ 750 w 1979"/>
                <a:gd name="T29" fmla="*/ 112 h 2371"/>
                <a:gd name="T30" fmla="*/ 732 w 1979"/>
                <a:gd name="T31" fmla="*/ 184 h 2371"/>
                <a:gd name="T32" fmla="*/ 740 w 1979"/>
                <a:gd name="T33" fmla="*/ 229 h 2371"/>
                <a:gd name="T34" fmla="*/ 765 w 1979"/>
                <a:gd name="T35" fmla="*/ 274 h 2371"/>
                <a:gd name="T36" fmla="*/ 813 w 1979"/>
                <a:gd name="T37" fmla="*/ 312 h 2371"/>
                <a:gd name="T38" fmla="*/ 837 w 1979"/>
                <a:gd name="T39" fmla="*/ 329 h 2371"/>
                <a:gd name="T40" fmla="*/ 852 w 1979"/>
                <a:gd name="T41" fmla="*/ 351 h 2371"/>
                <a:gd name="T42" fmla="*/ 850 w 1979"/>
                <a:gd name="T43" fmla="*/ 374 h 2371"/>
                <a:gd name="T44" fmla="*/ 831 w 1979"/>
                <a:gd name="T45" fmla="*/ 389 h 2371"/>
                <a:gd name="T46" fmla="*/ 0 w 1979"/>
                <a:gd name="T47" fmla="*/ 1233 h 2371"/>
                <a:gd name="T48" fmla="*/ 33 w 1979"/>
                <a:gd name="T49" fmla="*/ 1244 h 2371"/>
                <a:gd name="T50" fmla="*/ 70 w 1979"/>
                <a:gd name="T51" fmla="*/ 1205 h 2371"/>
                <a:gd name="T52" fmla="*/ 102 w 1979"/>
                <a:gd name="T53" fmla="*/ 1165 h 2371"/>
                <a:gd name="T54" fmla="*/ 142 w 1979"/>
                <a:gd name="T55" fmla="*/ 1138 h 2371"/>
                <a:gd name="T56" fmla="*/ 200 w 1979"/>
                <a:gd name="T57" fmla="*/ 1124 h 2371"/>
                <a:gd name="T58" fmla="*/ 254 w 1979"/>
                <a:gd name="T59" fmla="*/ 1135 h 2371"/>
                <a:gd name="T60" fmla="*/ 317 w 1979"/>
                <a:gd name="T61" fmla="*/ 1176 h 2371"/>
                <a:gd name="T62" fmla="*/ 362 w 1979"/>
                <a:gd name="T63" fmla="*/ 1245 h 2371"/>
                <a:gd name="T64" fmla="*/ 383 w 1979"/>
                <a:gd name="T65" fmla="*/ 1330 h 2371"/>
                <a:gd name="T66" fmla="*/ 380 w 1979"/>
                <a:gd name="T67" fmla="*/ 1401 h 2371"/>
                <a:gd name="T68" fmla="*/ 353 w 1979"/>
                <a:gd name="T69" fmla="*/ 1483 h 2371"/>
                <a:gd name="T70" fmla="*/ 303 w 1979"/>
                <a:gd name="T71" fmla="*/ 1544 h 2371"/>
                <a:gd name="T72" fmla="*/ 238 w 1979"/>
                <a:gd name="T73" fmla="*/ 1579 h 2371"/>
                <a:gd name="T74" fmla="*/ 184 w 1979"/>
                <a:gd name="T75" fmla="*/ 1583 h 2371"/>
                <a:gd name="T76" fmla="*/ 130 w 1979"/>
                <a:gd name="T77" fmla="*/ 1565 h 2371"/>
                <a:gd name="T78" fmla="*/ 88 w 1979"/>
                <a:gd name="T79" fmla="*/ 1528 h 2371"/>
                <a:gd name="T80" fmla="*/ 63 w 1979"/>
                <a:gd name="T81" fmla="*/ 1489 h 2371"/>
                <a:gd name="T82" fmla="*/ 24 w 1979"/>
                <a:gd name="T83" fmla="*/ 1462 h 2371"/>
                <a:gd name="T84" fmla="*/ 0 w 1979"/>
                <a:gd name="T85" fmla="*/ 2371 h 2371"/>
                <a:gd name="T86" fmla="*/ 853 w 1979"/>
                <a:gd name="T87" fmla="*/ 2356 h 2371"/>
                <a:gd name="T88" fmla="*/ 836 w 1979"/>
                <a:gd name="T89" fmla="*/ 2322 h 2371"/>
                <a:gd name="T90" fmla="*/ 800 w 1979"/>
                <a:gd name="T91" fmla="*/ 2298 h 2371"/>
                <a:gd name="T92" fmla="*/ 758 w 1979"/>
                <a:gd name="T93" fmla="*/ 2257 h 2371"/>
                <a:gd name="T94" fmla="*/ 735 w 1979"/>
                <a:gd name="T95" fmla="*/ 2208 h 2371"/>
                <a:gd name="T96" fmla="*/ 734 w 1979"/>
                <a:gd name="T97" fmla="*/ 2157 h 2371"/>
                <a:gd name="T98" fmla="*/ 759 w 1979"/>
                <a:gd name="T99" fmla="*/ 2088 h 2371"/>
                <a:gd name="T100" fmla="*/ 816 w 1979"/>
                <a:gd name="T101" fmla="*/ 2035 h 2371"/>
                <a:gd name="T102" fmla="*/ 894 w 1979"/>
                <a:gd name="T103" fmla="*/ 2000 h 2371"/>
                <a:gd name="T104" fmla="*/ 961 w 1979"/>
                <a:gd name="T105" fmla="*/ 1993 h 2371"/>
                <a:gd name="T106" fmla="*/ 1051 w 1979"/>
                <a:gd name="T107" fmla="*/ 2006 h 2371"/>
                <a:gd name="T108" fmla="*/ 1124 w 1979"/>
                <a:gd name="T109" fmla="*/ 2046 h 2371"/>
                <a:gd name="T110" fmla="*/ 1173 w 1979"/>
                <a:gd name="T111" fmla="*/ 2105 h 2371"/>
                <a:gd name="T112" fmla="*/ 1191 w 1979"/>
                <a:gd name="T113" fmla="*/ 2177 h 2371"/>
                <a:gd name="T114" fmla="*/ 1184 w 1979"/>
                <a:gd name="T115" fmla="*/ 2221 h 2371"/>
                <a:gd name="T116" fmla="*/ 1158 w 1979"/>
                <a:gd name="T117" fmla="*/ 2266 h 2371"/>
                <a:gd name="T118" fmla="*/ 1111 w 1979"/>
                <a:gd name="T119" fmla="*/ 2305 h 2371"/>
                <a:gd name="T120" fmla="*/ 1079 w 1979"/>
                <a:gd name="T121" fmla="*/ 2329 h 2371"/>
                <a:gd name="T122" fmla="*/ 1072 w 1979"/>
                <a:gd name="T123" fmla="*/ 2363 h 2371"/>
                <a:gd name="T124" fmla="*/ 1100 w 1979"/>
                <a:gd name="T125" fmla="*/ 392 h 2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9" h="2371">
                  <a:moveTo>
                    <a:pt x="1100" y="392"/>
                  </a:moveTo>
                  <a:lnTo>
                    <a:pt x="1100" y="392"/>
                  </a:lnTo>
                  <a:lnTo>
                    <a:pt x="1093" y="389"/>
                  </a:lnTo>
                  <a:lnTo>
                    <a:pt x="1085" y="386"/>
                  </a:lnTo>
                  <a:lnTo>
                    <a:pt x="1081" y="383"/>
                  </a:lnTo>
                  <a:lnTo>
                    <a:pt x="1076" y="378"/>
                  </a:lnTo>
                  <a:lnTo>
                    <a:pt x="1073" y="374"/>
                  </a:lnTo>
                  <a:lnTo>
                    <a:pt x="1070" y="368"/>
                  </a:lnTo>
                  <a:lnTo>
                    <a:pt x="1070" y="363"/>
                  </a:lnTo>
                  <a:lnTo>
                    <a:pt x="1070" y="357"/>
                  </a:lnTo>
                  <a:lnTo>
                    <a:pt x="1072" y="351"/>
                  </a:lnTo>
                  <a:lnTo>
                    <a:pt x="1073" y="345"/>
                  </a:lnTo>
                  <a:lnTo>
                    <a:pt x="1078" y="339"/>
                  </a:lnTo>
                  <a:lnTo>
                    <a:pt x="1082" y="333"/>
                  </a:lnTo>
                  <a:lnTo>
                    <a:pt x="1087" y="329"/>
                  </a:lnTo>
                  <a:lnTo>
                    <a:pt x="1094" y="323"/>
                  </a:lnTo>
                  <a:lnTo>
                    <a:pt x="1102" y="317"/>
                  </a:lnTo>
                  <a:lnTo>
                    <a:pt x="1111" y="312"/>
                  </a:lnTo>
                  <a:lnTo>
                    <a:pt x="1111" y="312"/>
                  </a:lnTo>
                  <a:lnTo>
                    <a:pt x="1124" y="305"/>
                  </a:lnTo>
                  <a:lnTo>
                    <a:pt x="1136" y="296"/>
                  </a:lnTo>
                  <a:lnTo>
                    <a:pt x="1151" y="283"/>
                  </a:lnTo>
                  <a:lnTo>
                    <a:pt x="1158" y="274"/>
                  </a:lnTo>
                  <a:lnTo>
                    <a:pt x="1166" y="265"/>
                  </a:lnTo>
                  <a:lnTo>
                    <a:pt x="1173" y="254"/>
                  </a:lnTo>
                  <a:lnTo>
                    <a:pt x="1179" y="242"/>
                  </a:lnTo>
                  <a:lnTo>
                    <a:pt x="1184" y="229"/>
                  </a:lnTo>
                  <a:lnTo>
                    <a:pt x="1188" y="215"/>
                  </a:lnTo>
                  <a:lnTo>
                    <a:pt x="1190" y="200"/>
                  </a:lnTo>
                  <a:lnTo>
                    <a:pt x="1191" y="184"/>
                  </a:lnTo>
                  <a:lnTo>
                    <a:pt x="1191" y="184"/>
                  </a:lnTo>
                  <a:lnTo>
                    <a:pt x="1190" y="164"/>
                  </a:lnTo>
                  <a:lnTo>
                    <a:pt x="1187" y="147"/>
                  </a:lnTo>
                  <a:lnTo>
                    <a:pt x="1181" y="129"/>
                  </a:lnTo>
                  <a:lnTo>
                    <a:pt x="1173" y="112"/>
                  </a:lnTo>
                  <a:lnTo>
                    <a:pt x="1163" y="96"/>
                  </a:lnTo>
                  <a:lnTo>
                    <a:pt x="1152" y="81"/>
                  </a:lnTo>
                  <a:lnTo>
                    <a:pt x="1139" y="66"/>
                  </a:lnTo>
                  <a:lnTo>
                    <a:pt x="1124" y="54"/>
                  </a:lnTo>
                  <a:lnTo>
                    <a:pt x="1108" y="42"/>
                  </a:lnTo>
                  <a:lnTo>
                    <a:pt x="1090" y="31"/>
                  </a:lnTo>
                  <a:lnTo>
                    <a:pt x="1072" y="21"/>
                  </a:lnTo>
                  <a:lnTo>
                    <a:pt x="1051" y="13"/>
                  </a:lnTo>
                  <a:lnTo>
                    <a:pt x="1030" y="7"/>
                  </a:lnTo>
                  <a:lnTo>
                    <a:pt x="1007" y="3"/>
                  </a:lnTo>
                  <a:lnTo>
                    <a:pt x="985" y="0"/>
                  </a:lnTo>
                  <a:lnTo>
                    <a:pt x="963" y="0"/>
                  </a:lnTo>
                  <a:lnTo>
                    <a:pt x="963" y="0"/>
                  </a:lnTo>
                  <a:lnTo>
                    <a:pt x="939" y="0"/>
                  </a:lnTo>
                  <a:lnTo>
                    <a:pt x="916" y="3"/>
                  </a:lnTo>
                  <a:lnTo>
                    <a:pt x="894" y="7"/>
                  </a:lnTo>
                  <a:lnTo>
                    <a:pt x="873" y="13"/>
                  </a:lnTo>
                  <a:lnTo>
                    <a:pt x="852" y="21"/>
                  </a:lnTo>
                  <a:lnTo>
                    <a:pt x="834" y="31"/>
                  </a:lnTo>
                  <a:lnTo>
                    <a:pt x="816" y="42"/>
                  </a:lnTo>
                  <a:lnTo>
                    <a:pt x="800" y="54"/>
                  </a:lnTo>
                  <a:lnTo>
                    <a:pt x="785" y="66"/>
                  </a:lnTo>
                  <a:lnTo>
                    <a:pt x="771" y="81"/>
                  </a:lnTo>
                  <a:lnTo>
                    <a:pt x="761" y="96"/>
                  </a:lnTo>
                  <a:lnTo>
                    <a:pt x="750" y="112"/>
                  </a:lnTo>
                  <a:lnTo>
                    <a:pt x="743" y="129"/>
                  </a:lnTo>
                  <a:lnTo>
                    <a:pt x="737" y="147"/>
                  </a:lnTo>
                  <a:lnTo>
                    <a:pt x="734" y="164"/>
                  </a:lnTo>
                  <a:lnTo>
                    <a:pt x="732" y="184"/>
                  </a:lnTo>
                  <a:lnTo>
                    <a:pt x="732" y="184"/>
                  </a:lnTo>
                  <a:lnTo>
                    <a:pt x="734" y="200"/>
                  </a:lnTo>
                  <a:lnTo>
                    <a:pt x="735" y="215"/>
                  </a:lnTo>
                  <a:lnTo>
                    <a:pt x="740" y="229"/>
                  </a:lnTo>
                  <a:lnTo>
                    <a:pt x="744" y="242"/>
                  </a:lnTo>
                  <a:lnTo>
                    <a:pt x="752" y="254"/>
                  </a:lnTo>
                  <a:lnTo>
                    <a:pt x="758" y="265"/>
                  </a:lnTo>
                  <a:lnTo>
                    <a:pt x="765" y="274"/>
                  </a:lnTo>
                  <a:lnTo>
                    <a:pt x="773" y="283"/>
                  </a:lnTo>
                  <a:lnTo>
                    <a:pt x="788" y="296"/>
                  </a:lnTo>
                  <a:lnTo>
                    <a:pt x="800" y="305"/>
                  </a:lnTo>
                  <a:lnTo>
                    <a:pt x="813" y="312"/>
                  </a:lnTo>
                  <a:lnTo>
                    <a:pt x="813" y="312"/>
                  </a:lnTo>
                  <a:lnTo>
                    <a:pt x="822" y="317"/>
                  </a:lnTo>
                  <a:lnTo>
                    <a:pt x="830" y="323"/>
                  </a:lnTo>
                  <a:lnTo>
                    <a:pt x="837" y="329"/>
                  </a:lnTo>
                  <a:lnTo>
                    <a:pt x="843" y="333"/>
                  </a:lnTo>
                  <a:lnTo>
                    <a:pt x="847" y="339"/>
                  </a:lnTo>
                  <a:lnTo>
                    <a:pt x="850" y="345"/>
                  </a:lnTo>
                  <a:lnTo>
                    <a:pt x="852" y="351"/>
                  </a:lnTo>
                  <a:lnTo>
                    <a:pt x="853" y="357"/>
                  </a:lnTo>
                  <a:lnTo>
                    <a:pt x="853" y="363"/>
                  </a:lnTo>
                  <a:lnTo>
                    <a:pt x="853" y="368"/>
                  </a:lnTo>
                  <a:lnTo>
                    <a:pt x="850" y="374"/>
                  </a:lnTo>
                  <a:lnTo>
                    <a:pt x="847" y="378"/>
                  </a:lnTo>
                  <a:lnTo>
                    <a:pt x="843" y="383"/>
                  </a:lnTo>
                  <a:lnTo>
                    <a:pt x="839" y="386"/>
                  </a:lnTo>
                  <a:lnTo>
                    <a:pt x="831" y="389"/>
                  </a:lnTo>
                  <a:lnTo>
                    <a:pt x="824" y="392"/>
                  </a:lnTo>
                  <a:lnTo>
                    <a:pt x="0" y="392"/>
                  </a:lnTo>
                  <a:lnTo>
                    <a:pt x="0" y="1233"/>
                  </a:lnTo>
                  <a:lnTo>
                    <a:pt x="0" y="1233"/>
                  </a:lnTo>
                  <a:lnTo>
                    <a:pt x="6" y="1241"/>
                  </a:lnTo>
                  <a:lnTo>
                    <a:pt x="15" y="1245"/>
                  </a:lnTo>
                  <a:lnTo>
                    <a:pt x="24" y="1245"/>
                  </a:lnTo>
                  <a:lnTo>
                    <a:pt x="33" y="1244"/>
                  </a:lnTo>
                  <a:lnTo>
                    <a:pt x="43" y="1239"/>
                  </a:lnTo>
                  <a:lnTo>
                    <a:pt x="54" y="1230"/>
                  </a:lnTo>
                  <a:lnTo>
                    <a:pt x="63" y="1220"/>
                  </a:lnTo>
                  <a:lnTo>
                    <a:pt x="70" y="1205"/>
                  </a:lnTo>
                  <a:lnTo>
                    <a:pt x="70" y="1205"/>
                  </a:lnTo>
                  <a:lnTo>
                    <a:pt x="78" y="1193"/>
                  </a:lnTo>
                  <a:lnTo>
                    <a:pt x="88" y="1179"/>
                  </a:lnTo>
                  <a:lnTo>
                    <a:pt x="102" y="1165"/>
                  </a:lnTo>
                  <a:lnTo>
                    <a:pt x="109" y="1157"/>
                  </a:lnTo>
                  <a:lnTo>
                    <a:pt x="120" y="1150"/>
                  </a:lnTo>
                  <a:lnTo>
                    <a:pt x="130" y="1144"/>
                  </a:lnTo>
                  <a:lnTo>
                    <a:pt x="142" y="1138"/>
                  </a:lnTo>
                  <a:lnTo>
                    <a:pt x="154" y="1132"/>
                  </a:lnTo>
                  <a:lnTo>
                    <a:pt x="169" y="1129"/>
                  </a:lnTo>
                  <a:lnTo>
                    <a:pt x="184" y="1126"/>
                  </a:lnTo>
                  <a:lnTo>
                    <a:pt x="200" y="1124"/>
                  </a:lnTo>
                  <a:lnTo>
                    <a:pt x="200" y="1124"/>
                  </a:lnTo>
                  <a:lnTo>
                    <a:pt x="218" y="1126"/>
                  </a:lnTo>
                  <a:lnTo>
                    <a:pt x="238" y="1129"/>
                  </a:lnTo>
                  <a:lnTo>
                    <a:pt x="254" y="1135"/>
                  </a:lnTo>
                  <a:lnTo>
                    <a:pt x="272" y="1142"/>
                  </a:lnTo>
                  <a:lnTo>
                    <a:pt x="287" y="1153"/>
                  </a:lnTo>
                  <a:lnTo>
                    <a:pt x="303" y="1163"/>
                  </a:lnTo>
                  <a:lnTo>
                    <a:pt x="317" y="1176"/>
                  </a:lnTo>
                  <a:lnTo>
                    <a:pt x="330" y="1191"/>
                  </a:lnTo>
                  <a:lnTo>
                    <a:pt x="342" y="1208"/>
                  </a:lnTo>
                  <a:lnTo>
                    <a:pt x="353" y="1226"/>
                  </a:lnTo>
                  <a:lnTo>
                    <a:pt x="362" y="1245"/>
                  </a:lnTo>
                  <a:lnTo>
                    <a:pt x="369" y="1265"/>
                  </a:lnTo>
                  <a:lnTo>
                    <a:pt x="375" y="1286"/>
                  </a:lnTo>
                  <a:lnTo>
                    <a:pt x="380" y="1308"/>
                  </a:lnTo>
                  <a:lnTo>
                    <a:pt x="383" y="1330"/>
                  </a:lnTo>
                  <a:lnTo>
                    <a:pt x="384" y="1354"/>
                  </a:lnTo>
                  <a:lnTo>
                    <a:pt x="384" y="1354"/>
                  </a:lnTo>
                  <a:lnTo>
                    <a:pt x="383" y="1377"/>
                  </a:lnTo>
                  <a:lnTo>
                    <a:pt x="380" y="1401"/>
                  </a:lnTo>
                  <a:lnTo>
                    <a:pt x="375" y="1422"/>
                  </a:lnTo>
                  <a:lnTo>
                    <a:pt x="369" y="1443"/>
                  </a:lnTo>
                  <a:lnTo>
                    <a:pt x="362" y="1463"/>
                  </a:lnTo>
                  <a:lnTo>
                    <a:pt x="353" y="1483"/>
                  </a:lnTo>
                  <a:lnTo>
                    <a:pt x="342" y="1499"/>
                  </a:lnTo>
                  <a:lnTo>
                    <a:pt x="330" y="1516"/>
                  </a:lnTo>
                  <a:lnTo>
                    <a:pt x="317" y="1531"/>
                  </a:lnTo>
                  <a:lnTo>
                    <a:pt x="303" y="1544"/>
                  </a:lnTo>
                  <a:lnTo>
                    <a:pt x="287" y="1556"/>
                  </a:lnTo>
                  <a:lnTo>
                    <a:pt x="272" y="1565"/>
                  </a:lnTo>
                  <a:lnTo>
                    <a:pt x="254" y="1573"/>
                  </a:lnTo>
                  <a:lnTo>
                    <a:pt x="238" y="1579"/>
                  </a:lnTo>
                  <a:lnTo>
                    <a:pt x="218" y="1582"/>
                  </a:lnTo>
                  <a:lnTo>
                    <a:pt x="200" y="1583"/>
                  </a:lnTo>
                  <a:lnTo>
                    <a:pt x="200" y="1583"/>
                  </a:lnTo>
                  <a:lnTo>
                    <a:pt x="184" y="1583"/>
                  </a:lnTo>
                  <a:lnTo>
                    <a:pt x="169" y="1580"/>
                  </a:lnTo>
                  <a:lnTo>
                    <a:pt x="154" y="1576"/>
                  </a:lnTo>
                  <a:lnTo>
                    <a:pt x="142" y="1571"/>
                  </a:lnTo>
                  <a:lnTo>
                    <a:pt x="130" y="1565"/>
                  </a:lnTo>
                  <a:lnTo>
                    <a:pt x="120" y="1558"/>
                  </a:lnTo>
                  <a:lnTo>
                    <a:pt x="109" y="1550"/>
                  </a:lnTo>
                  <a:lnTo>
                    <a:pt x="102" y="1543"/>
                  </a:lnTo>
                  <a:lnTo>
                    <a:pt x="88" y="1528"/>
                  </a:lnTo>
                  <a:lnTo>
                    <a:pt x="78" y="1516"/>
                  </a:lnTo>
                  <a:lnTo>
                    <a:pt x="70" y="1502"/>
                  </a:lnTo>
                  <a:lnTo>
                    <a:pt x="70" y="1502"/>
                  </a:lnTo>
                  <a:lnTo>
                    <a:pt x="63" y="1489"/>
                  </a:lnTo>
                  <a:lnTo>
                    <a:pt x="54" y="1477"/>
                  </a:lnTo>
                  <a:lnTo>
                    <a:pt x="43" y="1469"/>
                  </a:lnTo>
                  <a:lnTo>
                    <a:pt x="33" y="1463"/>
                  </a:lnTo>
                  <a:lnTo>
                    <a:pt x="24" y="1462"/>
                  </a:lnTo>
                  <a:lnTo>
                    <a:pt x="15" y="1463"/>
                  </a:lnTo>
                  <a:lnTo>
                    <a:pt x="6" y="1468"/>
                  </a:lnTo>
                  <a:lnTo>
                    <a:pt x="0" y="1474"/>
                  </a:lnTo>
                  <a:lnTo>
                    <a:pt x="0" y="2371"/>
                  </a:lnTo>
                  <a:lnTo>
                    <a:pt x="847" y="2371"/>
                  </a:lnTo>
                  <a:lnTo>
                    <a:pt x="847" y="2371"/>
                  </a:lnTo>
                  <a:lnTo>
                    <a:pt x="852" y="2363"/>
                  </a:lnTo>
                  <a:lnTo>
                    <a:pt x="853" y="2356"/>
                  </a:lnTo>
                  <a:lnTo>
                    <a:pt x="853" y="2347"/>
                  </a:lnTo>
                  <a:lnTo>
                    <a:pt x="850" y="2338"/>
                  </a:lnTo>
                  <a:lnTo>
                    <a:pt x="844" y="2329"/>
                  </a:lnTo>
                  <a:lnTo>
                    <a:pt x="836" y="2322"/>
                  </a:lnTo>
                  <a:lnTo>
                    <a:pt x="825" y="2313"/>
                  </a:lnTo>
                  <a:lnTo>
                    <a:pt x="813" y="2305"/>
                  </a:lnTo>
                  <a:lnTo>
                    <a:pt x="813" y="2305"/>
                  </a:lnTo>
                  <a:lnTo>
                    <a:pt x="800" y="2298"/>
                  </a:lnTo>
                  <a:lnTo>
                    <a:pt x="788" y="2289"/>
                  </a:lnTo>
                  <a:lnTo>
                    <a:pt x="773" y="2275"/>
                  </a:lnTo>
                  <a:lnTo>
                    <a:pt x="765" y="2266"/>
                  </a:lnTo>
                  <a:lnTo>
                    <a:pt x="758" y="2257"/>
                  </a:lnTo>
                  <a:lnTo>
                    <a:pt x="750" y="2247"/>
                  </a:lnTo>
                  <a:lnTo>
                    <a:pt x="744" y="2235"/>
                  </a:lnTo>
                  <a:lnTo>
                    <a:pt x="740" y="2221"/>
                  </a:lnTo>
                  <a:lnTo>
                    <a:pt x="735" y="2208"/>
                  </a:lnTo>
                  <a:lnTo>
                    <a:pt x="732" y="2193"/>
                  </a:lnTo>
                  <a:lnTo>
                    <a:pt x="732" y="2177"/>
                  </a:lnTo>
                  <a:lnTo>
                    <a:pt x="732" y="2177"/>
                  </a:lnTo>
                  <a:lnTo>
                    <a:pt x="734" y="2157"/>
                  </a:lnTo>
                  <a:lnTo>
                    <a:pt x="737" y="2139"/>
                  </a:lnTo>
                  <a:lnTo>
                    <a:pt x="743" y="2121"/>
                  </a:lnTo>
                  <a:lnTo>
                    <a:pt x="750" y="2105"/>
                  </a:lnTo>
                  <a:lnTo>
                    <a:pt x="759" y="2088"/>
                  </a:lnTo>
                  <a:lnTo>
                    <a:pt x="771" y="2073"/>
                  </a:lnTo>
                  <a:lnTo>
                    <a:pt x="785" y="2060"/>
                  </a:lnTo>
                  <a:lnTo>
                    <a:pt x="800" y="2046"/>
                  </a:lnTo>
                  <a:lnTo>
                    <a:pt x="816" y="2035"/>
                  </a:lnTo>
                  <a:lnTo>
                    <a:pt x="833" y="2024"/>
                  </a:lnTo>
                  <a:lnTo>
                    <a:pt x="852" y="2015"/>
                  </a:lnTo>
                  <a:lnTo>
                    <a:pt x="873" y="2006"/>
                  </a:lnTo>
                  <a:lnTo>
                    <a:pt x="894" y="2000"/>
                  </a:lnTo>
                  <a:lnTo>
                    <a:pt x="915" y="1996"/>
                  </a:lnTo>
                  <a:lnTo>
                    <a:pt x="939" y="1993"/>
                  </a:lnTo>
                  <a:lnTo>
                    <a:pt x="961" y="1993"/>
                  </a:lnTo>
                  <a:lnTo>
                    <a:pt x="961" y="1993"/>
                  </a:lnTo>
                  <a:lnTo>
                    <a:pt x="985" y="1993"/>
                  </a:lnTo>
                  <a:lnTo>
                    <a:pt x="1007" y="1996"/>
                  </a:lnTo>
                  <a:lnTo>
                    <a:pt x="1030" y="2000"/>
                  </a:lnTo>
                  <a:lnTo>
                    <a:pt x="1051" y="2006"/>
                  </a:lnTo>
                  <a:lnTo>
                    <a:pt x="1070" y="2015"/>
                  </a:lnTo>
                  <a:lnTo>
                    <a:pt x="1090" y="2024"/>
                  </a:lnTo>
                  <a:lnTo>
                    <a:pt x="1108" y="2035"/>
                  </a:lnTo>
                  <a:lnTo>
                    <a:pt x="1124" y="2046"/>
                  </a:lnTo>
                  <a:lnTo>
                    <a:pt x="1139" y="2060"/>
                  </a:lnTo>
                  <a:lnTo>
                    <a:pt x="1152" y="2073"/>
                  </a:lnTo>
                  <a:lnTo>
                    <a:pt x="1163" y="2088"/>
                  </a:lnTo>
                  <a:lnTo>
                    <a:pt x="1173" y="2105"/>
                  </a:lnTo>
                  <a:lnTo>
                    <a:pt x="1181" y="2121"/>
                  </a:lnTo>
                  <a:lnTo>
                    <a:pt x="1187" y="2139"/>
                  </a:lnTo>
                  <a:lnTo>
                    <a:pt x="1190" y="2157"/>
                  </a:lnTo>
                  <a:lnTo>
                    <a:pt x="1191" y="2177"/>
                  </a:lnTo>
                  <a:lnTo>
                    <a:pt x="1191" y="2177"/>
                  </a:lnTo>
                  <a:lnTo>
                    <a:pt x="1190" y="2193"/>
                  </a:lnTo>
                  <a:lnTo>
                    <a:pt x="1187" y="2208"/>
                  </a:lnTo>
                  <a:lnTo>
                    <a:pt x="1184" y="2221"/>
                  </a:lnTo>
                  <a:lnTo>
                    <a:pt x="1178" y="2235"/>
                  </a:lnTo>
                  <a:lnTo>
                    <a:pt x="1172" y="2247"/>
                  </a:lnTo>
                  <a:lnTo>
                    <a:pt x="1166" y="2257"/>
                  </a:lnTo>
                  <a:lnTo>
                    <a:pt x="1158" y="2266"/>
                  </a:lnTo>
                  <a:lnTo>
                    <a:pt x="1151" y="2275"/>
                  </a:lnTo>
                  <a:lnTo>
                    <a:pt x="1136" y="2289"/>
                  </a:lnTo>
                  <a:lnTo>
                    <a:pt x="1123" y="2298"/>
                  </a:lnTo>
                  <a:lnTo>
                    <a:pt x="1111" y="2305"/>
                  </a:lnTo>
                  <a:lnTo>
                    <a:pt x="1111" y="2305"/>
                  </a:lnTo>
                  <a:lnTo>
                    <a:pt x="1097" y="2313"/>
                  </a:lnTo>
                  <a:lnTo>
                    <a:pt x="1087" y="2322"/>
                  </a:lnTo>
                  <a:lnTo>
                    <a:pt x="1079" y="2329"/>
                  </a:lnTo>
                  <a:lnTo>
                    <a:pt x="1073" y="2338"/>
                  </a:lnTo>
                  <a:lnTo>
                    <a:pt x="1070" y="2347"/>
                  </a:lnTo>
                  <a:lnTo>
                    <a:pt x="1070" y="2356"/>
                  </a:lnTo>
                  <a:lnTo>
                    <a:pt x="1072" y="2363"/>
                  </a:lnTo>
                  <a:lnTo>
                    <a:pt x="1076" y="2371"/>
                  </a:lnTo>
                  <a:lnTo>
                    <a:pt x="1979" y="2371"/>
                  </a:lnTo>
                  <a:lnTo>
                    <a:pt x="1979" y="392"/>
                  </a:lnTo>
                  <a:lnTo>
                    <a:pt x="1100" y="392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lIns="287911" tIns="287911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7DFA58-4A97-11E0-169C-C6CF1E984FB7}"/>
                </a:ext>
              </a:extLst>
            </p:cNvPr>
            <p:cNvSpPr txBox="1"/>
            <p:nvPr/>
          </p:nvSpPr>
          <p:spPr>
            <a:xfrm>
              <a:off x="9771971" y="2864846"/>
              <a:ext cx="1493134" cy="1107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Leadership Skills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1EE2BD6-CB95-FC1D-120C-5BA27F2850BE}"/>
              </a:ext>
            </a:extLst>
          </p:cNvPr>
          <p:cNvGrpSpPr/>
          <p:nvPr/>
        </p:nvGrpSpPr>
        <p:grpSpPr>
          <a:xfrm>
            <a:off x="667220" y="4482788"/>
            <a:ext cx="2594900" cy="1785285"/>
            <a:chOff x="665543" y="4342961"/>
            <a:chExt cx="2595701" cy="1785836"/>
          </a:xfrm>
        </p:grpSpPr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CFA45E60-C093-29D4-D5C5-81038F030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543" y="4342961"/>
              <a:ext cx="2595701" cy="1785836"/>
            </a:xfrm>
            <a:custGeom>
              <a:avLst/>
              <a:gdLst>
                <a:gd name="T0" fmla="*/ 791 w 2377"/>
                <a:gd name="T1" fmla="*/ 179 h 1976"/>
                <a:gd name="T2" fmla="*/ 813 w 2377"/>
                <a:gd name="T3" fmla="*/ 131 h 1976"/>
                <a:gd name="T4" fmla="*/ 855 w 2377"/>
                <a:gd name="T5" fmla="*/ 89 h 1976"/>
                <a:gd name="T6" fmla="*/ 886 w 2377"/>
                <a:gd name="T7" fmla="*/ 70 h 1976"/>
                <a:gd name="T8" fmla="*/ 907 w 2377"/>
                <a:gd name="T9" fmla="*/ 43 h 1976"/>
                <a:gd name="T10" fmla="*/ 904 w 2377"/>
                <a:gd name="T11" fmla="*/ 19 h 1976"/>
                <a:gd name="T12" fmla="*/ 877 w 2377"/>
                <a:gd name="T13" fmla="*/ 3 h 1976"/>
                <a:gd name="T14" fmla="*/ 0 w 2377"/>
                <a:gd name="T15" fmla="*/ 1976 h 1976"/>
                <a:gd name="T16" fmla="*/ 1980 w 2377"/>
                <a:gd name="T17" fmla="*/ 1121 h 1976"/>
                <a:gd name="T18" fmla="*/ 1986 w 2377"/>
                <a:gd name="T19" fmla="*/ 1090 h 1976"/>
                <a:gd name="T20" fmla="*/ 2004 w 2377"/>
                <a:gd name="T21" fmla="*/ 1069 h 1976"/>
                <a:gd name="T22" fmla="*/ 2031 w 2377"/>
                <a:gd name="T23" fmla="*/ 1072 h 1976"/>
                <a:gd name="T24" fmla="*/ 2057 w 2377"/>
                <a:gd name="T25" fmla="*/ 1099 h 1976"/>
                <a:gd name="T26" fmla="*/ 2079 w 2377"/>
                <a:gd name="T27" fmla="*/ 1134 h 1976"/>
                <a:gd name="T28" fmla="*/ 2121 w 2377"/>
                <a:gd name="T29" fmla="*/ 1170 h 1976"/>
                <a:gd name="T30" fmla="*/ 2175 w 2377"/>
                <a:gd name="T31" fmla="*/ 1188 h 1976"/>
                <a:gd name="T32" fmla="*/ 2229 w 2377"/>
                <a:gd name="T33" fmla="*/ 1184 h 1976"/>
                <a:gd name="T34" fmla="*/ 2294 w 2377"/>
                <a:gd name="T35" fmla="*/ 1149 h 1976"/>
                <a:gd name="T36" fmla="*/ 2345 w 2377"/>
                <a:gd name="T37" fmla="*/ 1088 h 1976"/>
                <a:gd name="T38" fmla="*/ 2372 w 2377"/>
                <a:gd name="T39" fmla="*/ 1006 h 1976"/>
                <a:gd name="T40" fmla="*/ 2375 w 2377"/>
                <a:gd name="T41" fmla="*/ 936 h 1976"/>
                <a:gd name="T42" fmla="*/ 2354 w 2377"/>
                <a:gd name="T43" fmla="*/ 850 h 1976"/>
                <a:gd name="T44" fmla="*/ 2309 w 2377"/>
                <a:gd name="T45" fmla="*/ 783 h 1976"/>
                <a:gd name="T46" fmla="*/ 2247 w 2377"/>
                <a:gd name="T47" fmla="*/ 740 h 1976"/>
                <a:gd name="T48" fmla="*/ 2191 w 2377"/>
                <a:gd name="T49" fmla="*/ 729 h 1976"/>
                <a:gd name="T50" fmla="*/ 2133 w 2377"/>
                <a:gd name="T51" fmla="*/ 743 h 1976"/>
                <a:gd name="T52" fmla="*/ 2093 w 2377"/>
                <a:gd name="T53" fmla="*/ 770 h 1976"/>
                <a:gd name="T54" fmla="*/ 2063 w 2377"/>
                <a:gd name="T55" fmla="*/ 810 h 1976"/>
                <a:gd name="T56" fmla="*/ 2037 w 2377"/>
                <a:gd name="T57" fmla="*/ 843 h 1976"/>
                <a:gd name="T58" fmla="*/ 2010 w 2377"/>
                <a:gd name="T59" fmla="*/ 852 h 1976"/>
                <a:gd name="T60" fmla="*/ 1989 w 2377"/>
                <a:gd name="T61" fmla="*/ 837 h 1976"/>
                <a:gd name="T62" fmla="*/ 1980 w 2377"/>
                <a:gd name="T63" fmla="*/ 798 h 1976"/>
                <a:gd name="T64" fmla="*/ 1178 w 2377"/>
                <a:gd name="T65" fmla="*/ 0 h 1976"/>
                <a:gd name="T66" fmla="*/ 1146 w 2377"/>
                <a:gd name="T67" fmla="*/ 6 h 1976"/>
                <a:gd name="T68" fmla="*/ 1127 w 2377"/>
                <a:gd name="T69" fmla="*/ 25 h 1976"/>
                <a:gd name="T70" fmla="*/ 1128 w 2377"/>
                <a:gd name="T71" fmla="*/ 51 h 1976"/>
                <a:gd name="T72" fmla="*/ 1155 w 2377"/>
                <a:gd name="T73" fmla="*/ 76 h 1976"/>
                <a:gd name="T74" fmla="*/ 1191 w 2377"/>
                <a:gd name="T75" fmla="*/ 98 h 1976"/>
                <a:gd name="T76" fmla="*/ 1227 w 2377"/>
                <a:gd name="T77" fmla="*/ 142 h 1976"/>
                <a:gd name="T78" fmla="*/ 1245 w 2377"/>
                <a:gd name="T79" fmla="*/ 196 h 1976"/>
                <a:gd name="T80" fmla="*/ 1242 w 2377"/>
                <a:gd name="T81" fmla="*/ 248 h 1976"/>
                <a:gd name="T82" fmla="*/ 1206 w 2377"/>
                <a:gd name="T83" fmla="*/ 314 h 1976"/>
                <a:gd name="T84" fmla="*/ 1145 w 2377"/>
                <a:gd name="T85" fmla="*/ 365 h 1976"/>
                <a:gd name="T86" fmla="*/ 1063 w 2377"/>
                <a:gd name="T87" fmla="*/ 391 h 1976"/>
                <a:gd name="T88" fmla="*/ 994 w 2377"/>
                <a:gd name="T89" fmla="*/ 394 h 1976"/>
                <a:gd name="T90" fmla="*/ 907 w 2377"/>
                <a:gd name="T91" fmla="*/ 374 h 1976"/>
                <a:gd name="T92" fmla="*/ 840 w 2377"/>
                <a:gd name="T93" fmla="*/ 329 h 1976"/>
                <a:gd name="T94" fmla="*/ 798 w 2377"/>
                <a:gd name="T95" fmla="*/ 266 h 1976"/>
                <a:gd name="T96" fmla="*/ 788 w 2377"/>
                <a:gd name="T97" fmla="*/ 212 h 1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77" h="1976">
                  <a:moveTo>
                    <a:pt x="788" y="212"/>
                  </a:moveTo>
                  <a:lnTo>
                    <a:pt x="788" y="212"/>
                  </a:lnTo>
                  <a:lnTo>
                    <a:pt x="788" y="196"/>
                  </a:lnTo>
                  <a:lnTo>
                    <a:pt x="791" y="179"/>
                  </a:lnTo>
                  <a:lnTo>
                    <a:pt x="795" y="166"/>
                  </a:lnTo>
                  <a:lnTo>
                    <a:pt x="800" y="152"/>
                  </a:lnTo>
                  <a:lnTo>
                    <a:pt x="806" y="142"/>
                  </a:lnTo>
                  <a:lnTo>
                    <a:pt x="813" y="131"/>
                  </a:lnTo>
                  <a:lnTo>
                    <a:pt x="821" y="121"/>
                  </a:lnTo>
                  <a:lnTo>
                    <a:pt x="828" y="113"/>
                  </a:lnTo>
                  <a:lnTo>
                    <a:pt x="843" y="98"/>
                  </a:lnTo>
                  <a:lnTo>
                    <a:pt x="855" y="89"/>
                  </a:lnTo>
                  <a:lnTo>
                    <a:pt x="868" y="82"/>
                  </a:lnTo>
                  <a:lnTo>
                    <a:pt x="868" y="82"/>
                  </a:lnTo>
                  <a:lnTo>
                    <a:pt x="877" y="76"/>
                  </a:lnTo>
                  <a:lnTo>
                    <a:pt x="886" y="70"/>
                  </a:lnTo>
                  <a:lnTo>
                    <a:pt x="894" y="64"/>
                  </a:lnTo>
                  <a:lnTo>
                    <a:pt x="900" y="57"/>
                  </a:lnTo>
                  <a:lnTo>
                    <a:pt x="904" y="51"/>
                  </a:lnTo>
                  <a:lnTo>
                    <a:pt x="907" y="43"/>
                  </a:lnTo>
                  <a:lnTo>
                    <a:pt x="909" y="37"/>
                  </a:lnTo>
                  <a:lnTo>
                    <a:pt x="909" y="31"/>
                  </a:lnTo>
                  <a:lnTo>
                    <a:pt x="907" y="25"/>
                  </a:lnTo>
                  <a:lnTo>
                    <a:pt x="904" y="19"/>
                  </a:lnTo>
                  <a:lnTo>
                    <a:pt x="900" y="13"/>
                  </a:lnTo>
                  <a:lnTo>
                    <a:pt x="894" y="9"/>
                  </a:lnTo>
                  <a:lnTo>
                    <a:pt x="886" y="6"/>
                  </a:lnTo>
                  <a:lnTo>
                    <a:pt x="877" y="3"/>
                  </a:lnTo>
                  <a:lnTo>
                    <a:pt x="867" y="1"/>
                  </a:lnTo>
                  <a:lnTo>
                    <a:pt x="856" y="0"/>
                  </a:lnTo>
                  <a:lnTo>
                    <a:pt x="0" y="0"/>
                  </a:lnTo>
                  <a:lnTo>
                    <a:pt x="0" y="1976"/>
                  </a:lnTo>
                  <a:lnTo>
                    <a:pt x="1979" y="1976"/>
                  </a:lnTo>
                  <a:lnTo>
                    <a:pt x="1979" y="1522"/>
                  </a:lnTo>
                  <a:lnTo>
                    <a:pt x="1980" y="1522"/>
                  </a:lnTo>
                  <a:lnTo>
                    <a:pt x="1980" y="1121"/>
                  </a:lnTo>
                  <a:lnTo>
                    <a:pt x="1980" y="1121"/>
                  </a:lnTo>
                  <a:lnTo>
                    <a:pt x="1982" y="1109"/>
                  </a:lnTo>
                  <a:lnTo>
                    <a:pt x="1983" y="1099"/>
                  </a:lnTo>
                  <a:lnTo>
                    <a:pt x="1986" y="1090"/>
                  </a:lnTo>
                  <a:lnTo>
                    <a:pt x="1989" y="1082"/>
                  </a:lnTo>
                  <a:lnTo>
                    <a:pt x="1994" y="1076"/>
                  </a:lnTo>
                  <a:lnTo>
                    <a:pt x="2000" y="1072"/>
                  </a:lnTo>
                  <a:lnTo>
                    <a:pt x="2004" y="1069"/>
                  </a:lnTo>
                  <a:lnTo>
                    <a:pt x="2010" y="1067"/>
                  </a:lnTo>
                  <a:lnTo>
                    <a:pt x="2018" y="1067"/>
                  </a:lnTo>
                  <a:lnTo>
                    <a:pt x="2024" y="1069"/>
                  </a:lnTo>
                  <a:lnTo>
                    <a:pt x="2031" y="1072"/>
                  </a:lnTo>
                  <a:lnTo>
                    <a:pt x="2037" y="1076"/>
                  </a:lnTo>
                  <a:lnTo>
                    <a:pt x="2045" y="1082"/>
                  </a:lnTo>
                  <a:lnTo>
                    <a:pt x="2051" y="1090"/>
                  </a:lnTo>
                  <a:lnTo>
                    <a:pt x="2057" y="1099"/>
                  </a:lnTo>
                  <a:lnTo>
                    <a:pt x="2063" y="1109"/>
                  </a:lnTo>
                  <a:lnTo>
                    <a:pt x="2063" y="1109"/>
                  </a:lnTo>
                  <a:lnTo>
                    <a:pt x="2070" y="1121"/>
                  </a:lnTo>
                  <a:lnTo>
                    <a:pt x="2079" y="1134"/>
                  </a:lnTo>
                  <a:lnTo>
                    <a:pt x="2093" y="1149"/>
                  </a:lnTo>
                  <a:lnTo>
                    <a:pt x="2102" y="1157"/>
                  </a:lnTo>
                  <a:lnTo>
                    <a:pt x="2111" y="1163"/>
                  </a:lnTo>
                  <a:lnTo>
                    <a:pt x="2121" y="1170"/>
                  </a:lnTo>
                  <a:lnTo>
                    <a:pt x="2133" y="1176"/>
                  </a:lnTo>
                  <a:lnTo>
                    <a:pt x="2146" y="1181"/>
                  </a:lnTo>
                  <a:lnTo>
                    <a:pt x="2160" y="1185"/>
                  </a:lnTo>
                  <a:lnTo>
                    <a:pt x="2175" y="1188"/>
                  </a:lnTo>
                  <a:lnTo>
                    <a:pt x="2191" y="1188"/>
                  </a:lnTo>
                  <a:lnTo>
                    <a:pt x="2191" y="1188"/>
                  </a:lnTo>
                  <a:lnTo>
                    <a:pt x="2211" y="1188"/>
                  </a:lnTo>
                  <a:lnTo>
                    <a:pt x="2229" y="1184"/>
                  </a:lnTo>
                  <a:lnTo>
                    <a:pt x="2247" y="1179"/>
                  </a:lnTo>
                  <a:lnTo>
                    <a:pt x="2263" y="1170"/>
                  </a:lnTo>
                  <a:lnTo>
                    <a:pt x="2279" y="1161"/>
                  </a:lnTo>
                  <a:lnTo>
                    <a:pt x="2294" y="1149"/>
                  </a:lnTo>
                  <a:lnTo>
                    <a:pt x="2309" y="1136"/>
                  </a:lnTo>
                  <a:lnTo>
                    <a:pt x="2321" y="1121"/>
                  </a:lnTo>
                  <a:lnTo>
                    <a:pt x="2333" y="1106"/>
                  </a:lnTo>
                  <a:lnTo>
                    <a:pt x="2345" y="1088"/>
                  </a:lnTo>
                  <a:lnTo>
                    <a:pt x="2354" y="1069"/>
                  </a:lnTo>
                  <a:lnTo>
                    <a:pt x="2362" y="1049"/>
                  </a:lnTo>
                  <a:lnTo>
                    <a:pt x="2368" y="1028"/>
                  </a:lnTo>
                  <a:lnTo>
                    <a:pt x="2372" y="1006"/>
                  </a:lnTo>
                  <a:lnTo>
                    <a:pt x="2375" y="983"/>
                  </a:lnTo>
                  <a:lnTo>
                    <a:pt x="2377" y="960"/>
                  </a:lnTo>
                  <a:lnTo>
                    <a:pt x="2377" y="960"/>
                  </a:lnTo>
                  <a:lnTo>
                    <a:pt x="2375" y="936"/>
                  </a:lnTo>
                  <a:lnTo>
                    <a:pt x="2372" y="913"/>
                  </a:lnTo>
                  <a:lnTo>
                    <a:pt x="2368" y="891"/>
                  </a:lnTo>
                  <a:lnTo>
                    <a:pt x="2362" y="870"/>
                  </a:lnTo>
                  <a:lnTo>
                    <a:pt x="2354" y="850"/>
                  </a:lnTo>
                  <a:lnTo>
                    <a:pt x="2345" y="831"/>
                  </a:lnTo>
                  <a:lnTo>
                    <a:pt x="2333" y="813"/>
                  </a:lnTo>
                  <a:lnTo>
                    <a:pt x="2321" y="797"/>
                  </a:lnTo>
                  <a:lnTo>
                    <a:pt x="2309" y="783"/>
                  </a:lnTo>
                  <a:lnTo>
                    <a:pt x="2294" y="770"/>
                  </a:lnTo>
                  <a:lnTo>
                    <a:pt x="2279" y="758"/>
                  </a:lnTo>
                  <a:lnTo>
                    <a:pt x="2263" y="749"/>
                  </a:lnTo>
                  <a:lnTo>
                    <a:pt x="2247" y="740"/>
                  </a:lnTo>
                  <a:lnTo>
                    <a:pt x="2229" y="735"/>
                  </a:lnTo>
                  <a:lnTo>
                    <a:pt x="2211" y="731"/>
                  </a:lnTo>
                  <a:lnTo>
                    <a:pt x="2191" y="729"/>
                  </a:lnTo>
                  <a:lnTo>
                    <a:pt x="2191" y="729"/>
                  </a:lnTo>
                  <a:lnTo>
                    <a:pt x="2175" y="731"/>
                  </a:lnTo>
                  <a:lnTo>
                    <a:pt x="2160" y="734"/>
                  </a:lnTo>
                  <a:lnTo>
                    <a:pt x="2146" y="737"/>
                  </a:lnTo>
                  <a:lnTo>
                    <a:pt x="2133" y="743"/>
                  </a:lnTo>
                  <a:lnTo>
                    <a:pt x="2121" y="749"/>
                  </a:lnTo>
                  <a:lnTo>
                    <a:pt x="2111" y="755"/>
                  </a:lnTo>
                  <a:lnTo>
                    <a:pt x="2102" y="762"/>
                  </a:lnTo>
                  <a:lnTo>
                    <a:pt x="2093" y="770"/>
                  </a:lnTo>
                  <a:lnTo>
                    <a:pt x="2079" y="785"/>
                  </a:lnTo>
                  <a:lnTo>
                    <a:pt x="2070" y="798"/>
                  </a:lnTo>
                  <a:lnTo>
                    <a:pt x="2063" y="810"/>
                  </a:lnTo>
                  <a:lnTo>
                    <a:pt x="2063" y="810"/>
                  </a:lnTo>
                  <a:lnTo>
                    <a:pt x="2057" y="820"/>
                  </a:lnTo>
                  <a:lnTo>
                    <a:pt x="2051" y="829"/>
                  </a:lnTo>
                  <a:lnTo>
                    <a:pt x="2045" y="837"/>
                  </a:lnTo>
                  <a:lnTo>
                    <a:pt x="2037" y="843"/>
                  </a:lnTo>
                  <a:lnTo>
                    <a:pt x="2031" y="847"/>
                  </a:lnTo>
                  <a:lnTo>
                    <a:pt x="2024" y="850"/>
                  </a:lnTo>
                  <a:lnTo>
                    <a:pt x="2018" y="852"/>
                  </a:lnTo>
                  <a:lnTo>
                    <a:pt x="2010" y="852"/>
                  </a:lnTo>
                  <a:lnTo>
                    <a:pt x="2004" y="850"/>
                  </a:lnTo>
                  <a:lnTo>
                    <a:pt x="2000" y="847"/>
                  </a:lnTo>
                  <a:lnTo>
                    <a:pt x="1994" y="843"/>
                  </a:lnTo>
                  <a:lnTo>
                    <a:pt x="1989" y="837"/>
                  </a:lnTo>
                  <a:lnTo>
                    <a:pt x="1986" y="829"/>
                  </a:lnTo>
                  <a:lnTo>
                    <a:pt x="1983" y="820"/>
                  </a:lnTo>
                  <a:lnTo>
                    <a:pt x="1982" y="810"/>
                  </a:lnTo>
                  <a:lnTo>
                    <a:pt x="1980" y="798"/>
                  </a:lnTo>
                  <a:lnTo>
                    <a:pt x="1980" y="547"/>
                  </a:lnTo>
                  <a:lnTo>
                    <a:pt x="1979" y="547"/>
                  </a:lnTo>
                  <a:lnTo>
                    <a:pt x="1979" y="0"/>
                  </a:lnTo>
                  <a:lnTo>
                    <a:pt x="1178" y="0"/>
                  </a:lnTo>
                  <a:lnTo>
                    <a:pt x="1178" y="0"/>
                  </a:lnTo>
                  <a:lnTo>
                    <a:pt x="1166" y="1"/>
                  </a:lnTo>
                  <a:lnTo>
                    <a:pt x="1155" y="3"/>
                  </a:lnTo>
                  <a:lnTo>
                    <a:pt x="1146" y="6"/>
                  </a:lnTo>
                  <a:lnTo>
                    <a:pt x="1140" y="9"/>
                  </a:lnTo>
                  <a:lnTo>
                    <a:pt x="1134" y="13"/>
                  </a:lnTo>
                  <a:lnTo>
                    <a:pt x="1130" y="19"/>
                  </a:lnTo>
                  <a:lnTo>
                    <a:pt x="1127" y="25"/>
                  </a:lnTo>
                  <a:lnTo>
                    <a:pt x="1125" y="31"/>
                  </a:lnTo>
                  <a:lnTo>
                    <a:pt x="1125" y="37"/>
                  </a:lnTo>
                  <a:lnTo>
                    <a:pt x="1125" y="43"/>
                  </a:lnTo>
                  <a:lnTo>
                    <a:pt x="1128" y="51"/>
                  </a:lnTo>
                  <a:lnTo>
                    <a:pt x="1133" y="57"/>
                  </a:lnTo>
                  <a:lnTo>
                    <a:pt x="1139" y="64"/>
                  </a:lnTo>
                  <a:lnTo>
                    <a:pt x="1146" y="70"/>
                  </a:lnTo>
                  <a:lnTo>
                    <a:pt x="1155" y="76"/>
                  </a:lnTo>
                  <a:lnTo>
                    <a:pt x="1166" y="82"/>
                  </a:lnTo>
                  <a:lnTo>
                    <a:pt x="1166" y="82"/>
                  </a:lnTo>
                  <a:lnTo>
                    <a:pt x="1178" y="89"/>
                  </a:lnTo>
                  <a:lnTo>
                    <a:pt x="1191" y="98"/>
                  </a:lnTo>
                  <a:lnTo>
                    <a:pt x="1206" y="113"/>
                  </a:lnTo>
                  <a:lnTo>
                    <a:pt x="1214" y="121"/>
                  </a:lnTo>
                  <a:lnTo>
                    <a:pt x="1221" y="131"/>
                  </a:lnTo>
                  <a:lnTo>
                    <a:pt x="1227" y="142"/>
                  </a:lnTo>
                  <a:lnTo>
                    <a:pt x="1233" y="152"/>
                  </a:lnTo>
                  <a:lnTo>
                    <a:pt x="1239" y="166"/>
                  </a:lnTo>
                  <a:lnTo>
                    <a:pt x="1242" y="179"/>
                  </a:lnTo>
                  <a:lnTo>
                    <a:pt x="1245" y="196"/>
                  </a:lnTo>
                  <a:lnTo>
                    <a:pt x="1247" y="212"/>
                  </a:lnTo>
                  <a:lnTo>
                    <a:pt x="1247" y="212"/>
                  </a:lnTo>
                  <a:lnTo>
                    <a:pt x="1245" y="230"/>
                  </a:lnTo>
                  <a:lnTo>
                    <a:pt x="1242" y="248"/>
                  </a:lnTo>
                  <a:lnTo>
                    <a:pt x="1236" y="266"/>
                  </a:lnTo>
                  <a:lnTo>
                    <a:pt x="1229" y="282"/>
                  </a:lnTo>
                  <a:lnTo>
                    <a:pt x="1218" y="299"/>
                  </a:lnTo>
                  <a:lnTo>
                    <a:pt x="1206" y="314"/>
                  </a:lnTo>
                  <a:lnTo>
                    <a:pt x="1194" y="329"/>
                  </a:lnTo>
                  <a:lnTo>
                    <a:pt x="1179" y="342"/>
                  </a:lnTo>
                  <a:lnTo>
                    <a:pt x="1163" y="354"/>
                  </a:lnTo>
                  <a:lnTo>
                    <a:pt x="1145" y="365"/>
                  </a:lnTo>
                  <a:lnTo>
                    <a:pt x="1125" y="374"/>
                  </a:lnTo>
                  <a:lnTo>
                    <a:pt x="1106" y="381"/>
                  </a:lnTo>
                  <a:lnTo>
                    <a:pt x="1085" y="387"/>
                  </a:lnTo>
                  <a:lnTo>
                    <a:pt x="1063" y="391"/>
                  </a:lnTo>
                  <a:lnTo>
                    <a:pt x="1040" y="394"/>
                  </a:lnTo>
                  <a:lnTo>
                    <a:pt x="1016" y="396"/>
                  </a:lnTo>
                  <a:lnTo>
                    <a:pt x="1016" y="396"/>
                  </a:lnTo>
                  <a:lnTo>
                    <a:pt x="994" y="394"/>
                  </a:lnTo>
                  <a:lnTo>
                    <a:pt x="970" y="391"/>
                  </a:lnTo>
                  <a:lnTo>
                    <a:pt x="949" y="387"/>
                  </a:lnTo>
                  <a:lnTo>
                    <a:pt x="928" y="381"/>
                  </a:lnTo>
                  <a:lnTo>
                    <a:pt x="907" y="374"/>
                  </a:lnTo>
                  <a:lnTo>
                    <a:pt x="888" y="365"/>
                  </a:lnTo>
                  <a:lnTo>
                    <a:pt x="871" y="354"/>
                  </a:lnTo>
                  <a:lnTo>
                    <a:pt x="855" y="342"/>
                  </a:lnTo>
                  <a:lnTo>
                    <a:pt x="840" y="329"/>
                  </a:lnTo>
                  <a:lnTo>
                    <a:pt x="827" y="314"/>
                  </a:lnTo>
                  <a:lnTo>
                    <a:pt x="815" y="299"/>
                  </a:lnTo>
                  <a:lnTo>
                    <a:pt x="806" y="282"/>
                  </a:lnTo>
                  <a:lnTo>
                    <a:pt x="798" y="266"/>
                  </a:lnTo>
                  <a:lnTo>
                    <a:pt x="792" y="248"/>
                  </a:lnTo>
                  <a:lnTo>
                    <a:pt x="789" y="230"/>
                  </a:lnTo>
                  <a:lnTo>
                    <a:pt x="788" y="212"/>
                  </a:lnTo>
                  <a:lnTo>
                    <a:pt x="788" y="212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rIns="323900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5C99783-8592-AFFE-0226-72B6F9B88F0F}"/>
                </a:ext>
              </a:extLst>
            </p:cNvPr>
            <p:cNvSpPr txBox="1"/>
            <p:nvPr/>
          </p:nvSpPr>
          <p:spPr>
            <a:xfrm>
              <a:off x="1160992" y="4789545"/>
              <a:ext cx="1493134" cy="1107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Equitable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Staff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Selection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FFC08AD-9E7D-14A9-AA5A-A81A2611FA0C}"/>
              </a:ext>
            </a:extLst>
          </p:cNvPr>
          <p:cNvGrpSpPr/>
          <p:nvPr/>
        </p:nvGrpSpPr>
        <p:grpSpPr>
          <a:xfrm>
            <a:off x="2842813" y="4125370"/>
            <a:ext cx="2590535" cy="2142702"/>
            <a:chOff x="2841807" y="3985433"/>
            <a:chExt cx="2591335" cy="2143364"/>
          </a:xfrm>
        </p:grpSpPr>
        <p:sp>
          <p:nvSpPr>
            <p:cNvPr id="85" name="Freeform 7">
              <a:extLst>
                <a:ext uri="{FF2B5EF4-FFF2-40B4-BE49-F238E27FC236}">
                  <a16:creationId xmlns:a16="http://schemas.microsoft.com/office/drawing/2014/main" id="{C024375E-0D6B-A428-0A2D-ABC2D074C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807" y="3985433"/>
              <a:ext cx="2591335" cy="2143364"/>
            </a:xfrm>
            <a:custGeom>
              <a:avLst/>
              <a:gdLst>
                <a:gd name="T0" fmla="*/ 2145 w 2376"/>
                <a:gd name="T1" fmla="*/ 1136 h 2374"/>
                <a:gd name="T2" fmla="*/ 2092 w 2376"/>
                <a:gd name="T3" fmla="*/ 1169 h 2374"/>
                <a:gd name="T4" fmla="*/ 2056 w 2376"/>
                <a:gd name="T5" fmla="*/ 1218 h 2374"/>
                <a:gd name="T6" fmla="*/ 2023 w 2376"/>
                <a:gd name="T7" fmla="*/ 1248 h 2374"/>
                <a:gd name="T8" fmla="*/ 1993 w 2376"/>
                <a:gd name="T9" fmla="*/ 1241 h 2374"/>
                <a:gd name="T10" fmla="*/ 1979 w 2376"/>
                <a:gd name="T11" fmla="*/ 1198 h 2374"/>
                <a:gd name="T12" fmla="*/ 1102 w 2376"/>
                <a:gd name="T13" fmla="*/ 393 h 2374"/>
                <a:gd name="T14" fmla="*/ 1072 w 2376"/>
                <a:gd name="T15" fmla="*/ 371 h 2374"/>
                <a:gd name="T16" fmla="*/ 1080 w 2376"/>
                <a:gd name="T17" fmla="*/ 338 h 2374"/>
                <a:gd name="T18" fmla="*/ 1113 w 2376"/>
                <a:gd name="T19" fmla="*/ 314 h 2374"/>
                <a:gd name="T20" fmla="*/ 1168 w 2376"/>
                <a:gd name="T21" fmla="*/ 265 h 2374"/>
                <a:gd name="T22" fmla="*/ 1192 w 2376"/>
                <a:gd name="T23" fmla="*/ 200 h 2374"/>
                <a:gd name="T24" fmla="*/ 1183 w 2376"/>
                <a:gd name="T25" fmla="*/ 130 h 2374"/>
                <a:gd name="T26" fmla="*/ 1126 w 2376"/>
                <a:gd name="T27" fmla="*/ 54 h 2374"/>
                <a:gd name="T28" fmla="*/ 1032 w 2376"/>
                <a:gd name="T29" fmla="*/ 9 h 2374"/>
                <a:gd name="T30" fmla="*/ 939 w 2376"/>
                <a:gd name="T31" fmla="*/ 2 h 2374"/>
                <a:gd name="T32" fmla="*/ 835 w 2376"/>
                <a:gd name="T33" fmla="*/ 32 h 2374"/>
                <a:gd name="T34" fmla="*/ 761 w 2376"/>
                <a:gd name="T35" fmla="*/ 97 h 2374"/>
                <a:gd name="T36" fmla="*/ 734 w 2376"/>
                <a:gd name="T37" fmla="*/ 184 h 2374"/>
                <a:gd name="T38" fmla="*/ 746 w 2376"/>
                <a:gd name="T39" fmla="*/ 242 h 2374"/>
                <a:gd name="T40" fmla="*/ 788 w 2376"/>
                <a:gd name="T41" fmla="*/ 296 h 2374"/>
                <a:gd name="T42" fmla="*/ 833 w 2376"/>
                <a:gd name="T43" fmla="*/ 326 h 2374"/>
                <a:gd name="T44" fmla="*/ 855 w 2376"/>
                <a:gd name="T45" fmla="*/ 359 h 2374"/>
                <a:gd name="T46" fmla="*/ 840 w 2376"/>
                <a:gd name="T47" fmla="*/ 386 h 2374"/>
                <a:gd name="T48" fmla="*/ 0 w 2376"/>
                <a:gd name="T49" fmla="*/ 395 h 2374"/>
                <a:gd name="T50" fmla="*/ 24 w 2376"/>
                <a:gd name="T51" fmla="*/ 1250 h 2374"/>
                <a:gd name="T52" fmla="*/ 72 w 2376"/>
                <a:gd name="T53" fmla="*/ 1208 h 2374"/>
                <a:gd name="T54" fmla="*/ 111 w 2376"/>
                <a:gd name="T55" fmla="*/ 1160 h 2374"/>
                <a:gd name="T56" fmla="*/ 169 w 2376"/>
                <a:gd name="T57" fmla="*/ 1132 h 2374"/>
                <a:gd name="T58" fmla="*/ 238 w 2376"/>
                <a:gd name="T59" fmla="*/ 1133 h 2374"/>
                <a:gd name="T60" fmla="*/ 319 w 2376"/>
                <a:gd name="T61" fmla="*/ 1181 h 2374"/>
                <a:gd name="T62" fmla="*/ 371 w 2376"/>
                <a:gd name="T63" fmla="*/ 1268 h 2374"/>
                <a:gd name="T64" fmla="*/ 386 w 2376"/>
                <a:gd name="T65" fmla="*/ 1358 h 2374"/>
                <a:gd name="T66" fmla="*/ 364 w 2376"/>
                <a:gd name="T67" fmla="*/ 1467 h 2374"/>
                <a:gd name="T68" fmla="*/ 304 w 2376"/>
                <a:gd name="T69" fmla="*/ 1547 h 2374"/>
                <a:gd name="T70" fmla="*/ 220 w 2376"/>
                <a:gd name="T71" fmla="*/ 1586 h 2374"/>
                <a:gd name="T72" fmla="*/ 156 w 2376"/>
                <a:gd name="T73" fmla="*/ 1579 h 2374"/>
                <a:gd name="T74" fmla="*/ 102 w 2376"/>
                <a:gd name="T75" fmla="*/ 1547 h 2374"/>
                <a:gd name="T76" fmla="*/ 63 w 2376"/>
                <a:gd name="T77" fmla="*/ 1492 h 2374"/>
                <a:gd name="T78" fmla="*/ 15 w 2376"/>
                <a:gd name="T79" fmla="*/ 1467 h 2374"/>
                <a:gd name="T80" fmla="*/ 1979 w 2376"/>
                <a:gd name="T81" fmla="*/ 1519 h 2374"/>
                <a:gd name="T82" fmla="*/ 1988 w 2376"/>
                <a:gd name="T83" fmla="*/ 1482 h 2374"/>
                <a:gd name="T84" fmla="*/ 2017 w 2376"/>
                <a:gd name="T85" fmla="*/ 1467 h 2374"/>
                <a:gd name="T86" fmla="*/ 2050 w 2376"/>
                <a:gd name="T87" fmla="*/ 1488 h 2374"/>
                <a:gd name="T88" fmla="*/ 2078 w 2376"/>
                <a:gd name="T89" fmla="*/ 1532 h 2374"/>
                <a:gd name="T90" fmla="*/ 2132 w 2376"/>
                <a:gd name="T91" fmla="*/ 1574 h 2374"/>
                <a:gd name="T92" fmla="*/ 2190 w 2376"/>
                <a:gd name="T93" fmla="*/ 1588 h 2374"/>
                <a:gd name="T94" fmla="*/ 2278 w 2376"/>
                <a:gd name="T95" fmla="*/ 1559 h 2374"/>
                <a:gd name="T96" fmla="*/ 2344 w 2376"/>
                <a:gd name="T97" fmla="*/ 1486 h 2374"/>
                <a:gd name="T98" fmla="*/ 2374 w 2376"/>
                <a:gd name="T99" fmla="*/ 1381 h 2374"/>
                <a:gd name="T100" fmla="*/ 2367 w 2376"/>
                <a:gd name="T101" fmla="*/ 1290 h 2374"/>
                <a:gd name="T102" fmla="*/ 2322 w 2376"/>
                <a:gd name="T103" fmla="*/ 1196 h 2374"/>
                <a:gd name="T104" fmla="*/ 2246 w 2376"/>
                <a:gd name="T105" fmla="*/ 1139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76" h="2374">
                  <a:moveTo>
                    <a:pt x="2190" y="1129"/>
                  </a:moveTo>
                  <a:lnTo>
                    <a:pt x="2190" y="1129"/>
                  </a:lnTo>
                  <a:lnTo>
                    <a:pt x="2174" y="1129"/>
                  </a:lnTo>
                  <a:lnTo>
                    <a:pt x="2159" y="1132"/>
                  </a:lnTo>
                  <a:lnTo>
                    <a:pt x="2145" y="1136"/>
                  </a:lnTo>
                  <a:lnTo>
                    <a:pt x="2132" y="1141"/>
                  </a:lnTo>
                  <a:lnTo>
                    <a:pt x="2121" y="1147"/>
                  </a:lnTo>
                  <a:lnTo>
                    <a:pt x="2110" y="1154"/>
                  </a:lnTo>
                  <a:lnTo>
                    <a:pt x="2101" y="1162"/>
                  </a:lnTo>
                  <a:lnTo>
                    <a:pt x="2092" y="1169"/>
                  </a:lnTo>
                  <a:lnTo>
                    <a:pt x="2078" y="1184"/>
                  </a:lnTo>
                  <a:lnTo>
                    <a:pt x="2069" y="1196"/>
                  </a:lnTo>
                  <a:lnTo>
                    <a:pt x="2062" y="1210"/>
                  </a:lnTo>
                  <a:lnTo>
                    <a:pt x="2062" y="1210"/>
                  </a:lnTo>
                  <a:lnTo>
                    <a:pt x="2056" y="1218"/>
                  </a:lnTo>
                  <a:lnTo>
                    <a:pt x="2050" y="1227"/>
                  </a:lnTo>
                  <a:lnTo>
                    <a:pt x="2044" y="1235"/>
                  </a:lnTo>
                  <a:lnTo>
                    <a:pt x="2036" y="1241"/>
                  </a:lnTo>
                  <a:lnTo>
                    <a:pt x="2030" y="1245"/>
                  </a:lnTo>
                  <a:lnTo>
                    <a:pt x="2023" y="1248"/>
                  </a:lnTo>
                  <a:lnTo>
                    <a:pt x="2017" y="1250"/>
                  </a:lnTo>
                  <a:lnTo>
                    <a:pt x="2009" y="1250"/>
                  </a:lnTo>
                  <a:lnTo>
                    <a:pt x="2003" y="1248"/>
                  </a:lnTo>
                  <a:lnTo>
                    <a:pt x="1999" y="1245"/>
                  </a:lnTo>
                  <a:lnTo>
                    <a:pt x="1993" y="1241"/>
                  </a:lnTo>
                  <a:lnTo>
                    <a:pt x="1988" y="1235"/>
                  </a:lnTo>
                  <a:lnTo>
                    <a:pt x="1985" y="1227"/>
                  </a:lnTo>
                  <a:lnTo>
                    <a:pt x="1982" y="1218"/>
                  </a:lnTo>
                  <a:lnTo>
                    <a:pt x="1981" y="1208"/>
                  </a:lnTo>
                  <a:lnTo>
                    <a:pt x="1979" y="1198"/>
                  </a:lnTo>
                  <a:lnTo>
                    <a:pt x="1979" y="395"/>
                  </a:lnTo>
                  <a:lnTo>
                    <a:pt x="1125" y="395"/>
                  </a:lnTo>
                  <a:lnTo>
                    <a:pt x="1125" y="395"/>
                  </a:lnTo>
                  <a:lnTo>
                    <a:pt x="1113" y="395"/>
                  </a:lnTo>
                  <a:lnTo>
                    <a:pt x="1102" y="393"/>
                  </a:lnTo>
                  <a:lnTo>
                    <a:pt x="1093" y="390"/>
                  </a:lnTo>
                  <a:lnTo>
                    <a:pt x="1086" y="386"/>
                  </a:lnTo>
                  <a:lnTo>
                    <a:pt x="1080" y="381"/>
                  </a:lnTo>
                  <a:lnTo>
                    <a:pt x="1075" y="377"/>
                  </a:lnTo>
                  <a:lnTo>
                    <a:pt x="1072" y="371"/>
                  </a:lnTo>
                  <a:lnTo>
                    <a:pt x="1071" y="365"/>
                  </a:lnTo>
                  <a:lnTo>
                    <a:pt x="1071" y="359"/>
                  </a:lnTo>
                  <a:lnTo>
                    <a:pt x="1072" y="351"/>
                  </a:lnTo>
                  <a:lnTo>
                    <a:pt x="1075" y="345"/>
                  </a:lnTo>
                  <a:lnTo>
                    <a:pt x="1080" y="338"/>
                  </a:lnTo>
                  <a:lnTo>
                    <a:pt x="1086" y="332"/>
                  </a:lnTo>
                  <a:lnTo>
                    <a:pt x="1093" y="326"/>
                  </a:lnTo>
                  <a:lnTo>
                    <a:pt x="1102" y="319"/>
                  </a:lnTo>
                  <a:lnTo>
                    <a:pt x="1113" y="314"/>
                  </a:lnTo>
                  <a:lnTo>
                    <a:pt x="1113" y="314"/>
                  </a:lnTo>
                  <a:lnTo>
                    <a:pt x="1125" y="307"/>
                  </a:lnTo>
                  <a:lnTo>
                    <a:pt x="1138" y="296"/>
                  </a:lnTo>
                  <a:lnTo>
                    <a:pt x="1153" y="283"/>
                  </a:lnTo>
                  <a:lnTo>
                    <a:pt x="1160" y="275"/>
                  </a:lnTo>
                  <a:lnTo>
                    <a:pt x="1168" y="265"/>
                  </a:lnTo>
                  <a:lnTo>
                    <a:pt x="1174" y="254"/>
                  </a:lnTo>
                  <a:lnTo>
                    <a:pt x="1180" y="242"/>
                  </a:lnTo>
                  <a:lnTo>
                    <a:pt x="1186" y="230"/>
                  </a:lnTo>
                  <a:lnTo>
                    <a:pt x="1189" y="215"/>
                  </a:lnTo>
                  <a:lnTo>
                    <a:pt x="1192" y="200"/>
                  </a:lnTo>
                  <a:lnTo>
                    <a:pt x="1193" y="184"/>
                  </a:lnTo>
                  <a:lnTo>
                    <a:pt x="1193" y="184"/>
                  </a:lnTo>
                  <a:lnTo>
                    <a:pt x="1192" y="166"/>
                  </a:lnTo>
                  <a:lnTo>
                    <a:pt x="1187" y="147"/>
                  </a:lnTo>
                  <a:lnTo>
                    <a:pt x="1183" y="130"/>
                  </a:lnTo>
                  <a:lnTo>
                    <a:pt x="1174" y="112"/>
                  </a:lnTo>
                  <a:lnTo>
                    <a:pt x="1165" y="97"/>
                  </a:lnTo>
                  <a:lnTo>
                    <a:pt x="1153" y="81"/>
                  </a:lnTo>
                  <a:lnTo>
                    <a:pt x="1141" y="67"/>
                  </a:lnTo>
                  <a:lnTo>
                    <a:pt x="1126" y="54"/>
                  </a:lnTo>
                  <a:lnTo>
                    <a:pt x="1110" y="42"/>
                  </a:lnTo>
                  <a:lnTo>
                    <a:pt x="1092" y="32"/>
                  </a:lnTo>
                  <a:lnTo>
                    <a:pt x="1072" y="23"/>
                  </a:lnTo>
                  <a:lnTo>
                    <a:pt x="1053" y="15"/>
                  </a:lnTo>
                  <a:lnTo>
                    <a:pt x="1032" y="9"/>
                  </a:lnTo>
                  <a:lnTo>
                    <a:pt x="1009" y="3"/>
                  </a:lnTo>
                  <a:lnTo>
                    <a:pt x="987" y="2"/>
                  </a:lnTo>
                  <a:lnTo>
                    <a:pt x="963" y="0"/>
                  </a:lnTo>
                  <a:lnTo>
                    <a:pt x="963" y="0"/>
                  </a:lnTo>
                  <a:lnTo>
                    <a:pt x="939" y="2"/>
                  </a:lnTo>
                  <a:lnTo>
                    <a:pt x="917" y="3"/>
                  </a:lnTo>
                  <a:lnTo>
                    <a:pt x="894" y="9"/>
                  </a:lnTo>
                  <a:lnTo>
                    <a:pt x="873" y="15"/>
                  </a:lnTo>
                  <a:lnTo>
                    <a:pt x="854" y="23"/>
                  </a:lnTo>
                  <a:lnTo>
                    <a:pt x="835" y="32"/>
                  </a:lnTo>
                  <a:lnTo>
                    <a:pt x="817" y="42"/>
                  </a:lnTo>
                  <a:lnTo>
                    <a:pt x="802" y="54"/>
                  </a:lnTo>
                  <a:lnTo>
                    <a:pt x="787" y="67"/>
                  </a:lnTo>
                  <a:lnTo>
                    <a:pt x="773" y="81"/>
                  </a:lnTo>
                  <a:lnTo>
                    <a:pt x="761" y="97"/>
                  </a:lnTo>
                  <a:lnTo>
                    <a:pt x="752" y="112"/>
                  </a:lnTo>
                  <a:lnTo>
                    <a:pt x="745" y="130"/>
                  </a:lnTo>
                  <a:lnTo>
                    <a:pt x="739" y="147"/>
                  </a:lnTo>
                  <a:lnTo>
                    <a:pt x="734" y="166"/>
                  </a:lnTo>
                  <a:lnTo>
                    <a:pt x="734" y="184"/>
                  </a:lnTo>
                  <a:lnTo>
                    <a:pt x="734" y="184"/>
                  </a:lnTo>
                  <a:lnTo>
                    <a:pt x="734" y="200"/>
                  </a:lnTo>
                  <a:lnTo>
                    <a:pt x="737" y="215"/>
                  </a:lnTo>
                  <a:lnTo>
                    <a:pt x="742" y="230"/>
                  </a:lnTo>
                  <a:lnTo>
                    <a:pt x="746" y="242"/>
                  </a:lnTo>
                  <a:lnTo>
                    <a:pt x="752" y="254"/>
                  </a:lnTo>
                  <a:lnTo>
                    <a:pt x="760" y="265"/>
                  </a:lnTo>
                  <a:lnTo>
                    <a:pt x="766" y="275"/>
                  </a:lnTo>
                  <a:lnTo>
                    <a:pt x="775" y="283"/>
                  </a:lnTo>
                  <a:lnTo>
                    <a:pt x="788" y="296"/>
                  </a:lnTo>
                  <a:lnTo>
                    <a:pt x="802" y="307"/>
                  </a:lnTo>
                  <a:lnTo>
                    <a:pt x="814" y="314"/>
                  </a:lnTo>
                  <a:lnTo>
                    <a:pt x="814" y="314"/>
                  </a:lnTo>
                  <a:lnTo>
                    <a:pt x="824" y="319"/>
                  </a:lnTo>
                  <a:lnTo>
                    <a:pt x="833" y="326"/>
                  </a:lnTo>
                  <a:lnTo>
                    <a:pt x="840" y="332"/>
                  </a:lnTo>
                  <a:lnTo>
                    <a:pt x="846" y="338"/>
                  </a:lnTo>
                  <a:lnTo>
                    <a:pt x="851" y="345"/>
                  </a:lnTo>
                  <a:lnTo>
                    <a:pt x="854" y="351"/>
                  </a:lnTo>
                  <a:lnTo>
                    <a:pt x="855" y="359"/>
                  </a:lnTo>
                  <a:lnTo>
                    <a:pt x="855" y="365"/>
                  </a:lnTo>
                  <a:lnTo>
                    <a:pt x="854" y="371"/>
                  </a:lnTo>
                  <a:lnTo>
                    <a:pt x="851" y="377"/>
                  </a:lnTo>
                  <a:lnTo>
                    <a:pt x="846" y="381"/>
                  </a:lnTo>
                  <a:lnTo>
                    <a:pt x="840" y="386"/>
                  </a:lnTo>
                  <a:lnTo>
                    <a:pt x="833" y="390"/>
                  </a:lnTo>
                  <a:lnTo>
                    <a:pt x="824" y="393"/>
                  </a:lnTo>
                  <a:lnTo>
                    <a:pt x="814" y="395"/>
                  </a:lnTo>
                  <a:lnTo>
                    <a:pt x="802" y="395"/>
                  </a:lnTo>
                  <a:lnTo>
                    <a:pt x="0" y="395"/>
                  </a:lnTo>
                  <a:lnTo>
                    <a:pt x="0" y="1236"/>
                  </a:lnTo>
                  <a:lnTo>
                    <a:pt x="0" y="1236"/>
                  </a:lnTo>
                  <a:lnTo>
                    <a:pt x="8" y="1244"/>
                  </a:lnTo>
                  <a:lnTo>
                    <a:pt x="15" y="1248"/>
                  </a:lnTo>
                  <a:lnTo>
                    <a:pt x="24" y="1250"/>
                  </a:lnTo>
                  <a:lnTo>
                    <a:pt x="35" y="1247"/>
                  </a:lnTo>
                  <a:lnTo>
                    <a:pt x="45" y="1242"/>
                  </a:lnTo>
                  <a:lnTo>
                    <a:pt x="54" y="1235"/>
                  </a:lnTo>
                  <a:lnTo>
                    <a:pt x="63" y="1223"/>
                  </a:lnTo>
                  <a:lnTo>
                    <a:pt x="72" y="1208"/>
                  </a:lnTo>
                  <a:lnTo>
                    <a:pt x="72" y="1208"/>
                  </a:lnTo>
                  <a:lnTo>
                    <a:pt x="80" y="1196"/>
                  </a:lnTo>
                  <a:lnTo>
                    <a:pt x="89" y="1183"/>
                  </a:lnTo>
                  <a:lnTo>
                    <a:pt x="102" y="1168"/>
                  </a:lnTo>
                  <a:lnTo>
                    <a:pt x="111" y="1160"/>
                  </a:lnTo>
                  <a:lnTo>
                    <a:pt x="120" y="1153"/>
                  </a:lnTo>
                  <a:lnTo>
                    <a:pt x="130" y="1147"/>
                  </a:lnTo>
                  <a:lnTo>
                    <a:pt x="142" y="1141"/>
                  </a:lnTo>
                  <a:lnTo>
                    <a:pt x="156" y="1135"/>
                  </a:lnTo>
                  <a:lnTo>
                    <a:pt x="169" y="1132"/>
                  </a:lnTo>
                  <a:lnTo>
                    <a:pt x="184" y="1129"/>
                  </a:lnTo>
                  <a:lnTo>
                    <a:pt x="201" y="1127"/>
                  </a:lnTo>
                  <a:lnTo>
                    <a:pt x="201" y="1127"/>
                  </a:lnTo>
                  <a:lnTo>
                    <a:pt x="220" y="1129"/>
                  </a:lnTo>
                  <a:lnTo>
                    <a:pt x="238" y="1133"/>
                  </a:lnTo>
                  <a:lnTo>
                    <a:pt x="256" y="1138"/>
                  </a:lnTo>
                  <a:lnTo>
                    <a:pt x="272" y="1147"/>
                  </a:lnTo>
                  <a:lnTo>
                    <a:pt x="289" y="1156"/>
                  </a:lnTo>
                  <a:lnTo>
                    <a:pt x="304" y="1168"/>
                  </a:lnTo>
                  <a:lnTo>
                    <a:pt x="319" y="1181"/>
                  </a:lnTo>
                  <a:lnTo>
                    <a:pt x="331" y="1195"/>
                  </a:lnTo>
                  <a:lnTo>
                    <a:pt x="343" y="1211"/>
                  </a:lnTo>
                  <a:lnTo>
                    <a:pt x="353" y="1229"/>
                  </a:lnTo>
                  <a:lnTo>
                    <a:pt x="364" y="1248"/>
                  </a:lnTo>
                  <a:lnTo>
                    <a:pt x="371" y="1268"/>
                  </a:lnTo>
                  <a:lnTo>
                    <a:pt x="377" y="1289"/>
                  </a:lnTo>
                  <a:lnTo>
                    <a:pt x="382" y="1311"/>
                  </a:lnTo>
                  <a:lnTo>
                    <a:pt x="385" y="1334"/>
                  </a:lnTo>
                  <a:lnTo>
                    <a:pt x="386" y="1358"/>
                  </a:lnTo>
                  <a:lnTo>
                    <a:pt x="386" y="1358"/>
                  </a:lnTo>
                  <a:lnTo>
                    <a:pt x="385" y="1381"/>
                  </a:lnTo>
                  <a:lnTo>
                    <a:pt x="382" y="1404"/>
                  </a:lnTo>
                  <a:lnTo>
                    <a:pt x="377" y="1426"/>
                  </a:lnTo>
                  <a:lnTo>
                    <a:pt x="371" y="1447"/>
                  </a:lnTo>
                  <a:lnTo>
                    <a:pt x="364" y="1467"/>
                  </a:lnTo>
                  <a:lnTo>
                    <a:pt x="353" y="1486"/>
                  </a:lnTo>
                  <a:lnTo>
                    <a:pt x="343" y="1504"/>
                  </a:lnTo>
                  <a:lnTo>
                    <a:pt x="331" y="1519"/>
                  </a:lnTo>
                  <a:lnTo>
                    <a:pt x="319" y="1534"/>
                  </a:lnTo>
                  <a:lnTo>
                    <a:pt x="304" y="1547"/>
                  </a:lnTo>
                  <a:lnTo>
                    <a:pt x="289" y="1559"/>
                  </a:lnTo>
                  <a:lnTo>
                    <a:pt x="272" y="1568"/>
                  </a:lnTo>
                  <a:lnTo>
                    <a:pt x="256" y="1577"/>
                  </a:lnTo>
                  <a:lnTo>
                    <a:pt x="238" y="1582"/>
                  </a:lnTo>
                  <a:lnTo>
                    <a:pt x="220" y="1586"/>
                  </a:lnTo>
                  <a:lnTo>
                    <a:pt x="201" y="1586"/>
                  </a:lnTo>
                  <a:lnTo>
                    <a:pt x="201" y="1586"/>
                  </a:lnTo>
                  <a:lnTo>
                    <a:pt x="184" y="1586"/>
                  </a:lnTo>
                  <a:lnTo>
                    <a:pt x="169" y="1583"/>
                  </a:lnTo>
                  <a:lnTo>
                    <a:pt x="156" y="1579"/>
                  </a:lnTo>
                  <a:lnTo>
                    <a:pt x="142" y="1574"/>
                  </a:lnTo>
                  <a:lnTo>
                    <a:pt x="130" y="1568"/>
                  </a:lnTo>
                  <a:lnTo>
                    <a:pt x="120" y="1561"/>
                  </a:lnTo>
                  <a:lnTo>
                    <a:pt x="111" y="1555"/>
                  </a:lnTo>
                  <a:lnTo>
                    <a:pt x="102" y="1547"/>
                  </a:lnTo>
                  <a:lnTo>
                    <a:pt x="89" y="1532"/>
                  </a:lnTo>
                  <a:lnTo>
                    <a:pt x="80" y="1519"/>
                  </a:lnTo>
                  <a:lnTo>
                    <a:pt x="72" y="1507"/>
                  </a:lnTo>
                  <a:lnTo>
                    <a:pt x="72" y="1507"/>
                  </a:lnTo>
                  <a:lnTo>
                    <a:pt x="63" y="1492"/>
                  </a:lnTo>
                  <a:lnTo>
                    <a:pt x="54" y="1480"/>
                  </a:lnTo>
                  <a:lnTo>
                    <a:pt x="45" y="1473"/>
                  </a:lnTo>
                  <a:lnTo>
                    <a:pt x="35" y="1467"/>
                  </a:lnTo>
                  <a:lnTo>
                    <a:pt x="24" y="1465"/>
                  </a:lnTo>
                  <a:lnTo>
                    <a:pt x="15" y="1467"/>
                  </a:lnTo>
                  <a:lnTo>
                    <a:pt x="8" y="1471"/>
                  </a:lnTo>
                  <a:lnTo>
                    <a:pt x="0" y="1479"/>
                  </a:lnTo>
                  <a:lnTo>
                    <a:pt x="0" y="2374"/>
                  </a:lnTo>
                  <a:lnTo>
                    <a:pt x="1979" y="2374"/>
                  </a:lnTo>
                  <a:lnTo>
                    <a:pt x="1979" y="1519"/>
                  </a:lnTo>
                  <a:lnTo>
                    <a:pt x="1979" y="1519"/>
                  </a:lnTo>
                  <a:lnTo>
                    <a:pt x="1981" y="1507"/>
                  </a:lnTo>
                  <a:lnTo>
                    <a:pt x="1982" y="1497"/>
                  </a:lnTo>
                  <a:lnTo>
                    <a:pt x="1985" y="1488"/>
                  </a:lnTo>
                  <a:lnTo>
                    <a:pt x="1988" y="1482"/>
                  </a:lnTo>
                  <a:lnTo>
                    <a:pt x="1993" y="1476"/>
                  </a:lnTo>
                  <a:lnTo>
                    <a:pt x="1999" y="1471"/>
                  </a:lnTo>
                  <a:lnTo>
                    <a:pt x="2003" y="1468"/>
                  </a:lnTo>
                  <a:lnTo>
                    <a:pt x="2009" y="1467"/>
                  </a:lnTo>
                  <a:lnTo>
                    <a:pt x="2017" y="1467"/>
                  </a:lnTo>
                  <a:lnTo>
                    <a:pt x="2023" y="1467"/>
                  </a:lnTo>
                  <a:lnTo>
                    <a:pt x="2030" y="1470"/>
                  </a:lnTo>
                  <a:lnTo>
                    <a:pt x="2036" y="1474"/>
                  </a:lnTo>
                  <a:lnTo>
                    <a:pt x="2044" y="1480"/>
                  </a:lnTo>
                  <a:lnTo>
                    <a:pt x="2050" y="1488"/>
                  </a:lnTo>
                  <a:lnTo>
                    <a:pt x="2056" y="1497"/>
                  </a:lnTo>
                  <a:lnTo>
                    <a:pt x="2062" y="1507"/>
                  </a:lnTo>
                  <a:lnTo>
                    <a:pt x="2062" y="1507"/>
                  </a:lnTo>
                  <a:lnTo>
                    <a:pt x="2069" y="1519"/>
                  </a:lnTo>
                  <a:lnTo>
                    <a:pt x="2078" y="1532"/>
                  </a:lnTo>
                  <a:lnTo>
                    <a:pt x="2092" y="1547"/>
                  </a:lnTo>
                  <a:lnTo>
                    <a:pt x="2101" y="1555"/>
                  </a:lnTo>
                  <a:lnTo>
                    <a:pt x="2110" y="1562"/>
                  </a:lnTo>
                  <a:lnTo>
                    <a:pt x="2121" y="1568"/>
                  </a:lnTo>
                  <a:lnTo>
                    <a:pt x="2132" y="1574"/>
                  </a:lnTo>
                  <a:lnTo>
                    <a:pt x="2145" y="1580"/>
                  </a:lnTo>
                  <a:lnTo>
                    <a:pt x="2159" y="1583"/>
                  </a:lnTo>
                  <a:lnTo>
                    <a:pt x="2174" y="1586"/>
                  </a:lnTo>
                  <a:lnTo>
                    <a:pt x="2190" y="1588"/>
                  </a:lnTo>
                  <a:lnTo>
                    <a:pt x="2190" y="1588"/>
                  </a:lnTo>
                  <a:lnTo>
                    <a:pt x="2210" y="1586"/>
                  </a:lnTo>
                  <a:lnTo>
                    <a:pt x="2228" y="1583"/>
                  </a:lnTo>
                  <a:lnTo>
                    <a:pt x="2246" y="1577"/>
                  </a:lnTo>
                  <a:lnTo>
                    <a:pt x="2262" y="1570"/>
                  </a:lnTo>
                  <a:lnTo>
                    <a:pt x="2278" y="1559"/>
                  </a:lnTo>
                  <a:lnTo>
                    <a:pt x="2293" y="1547"/>
                  </a:lnTo>
                  <a:lnTo>
                    <a:pt x="2308" y="1535"/>
                  </a:lnTo>
                  <a:lnTo>
                    <a:pt x="2322" y="1520"/>
                  </a:lnTo>
                  <a:lnTo>
                    <a:pt x="2332" y="1504"/>
                  </a:lnTo>
                  <a:lnTo>
                    <a:pt x="2344" y="1486"/>
                  </a:lnTo>
                  <a:lnTo>
                    <a:pt x="2353" y="1467"/>
                  </a:lnTo>
                  <a:lnTo>
                    <a:pt x="2361" y="1447"/>
                  </a:lnTo>
                  <a:lnTo>
                    <a:pt x="2367" y="1426"/>
                  </a:lnTo>
                  <a:lnTo>
                    <a:pt x="2371" y="1404"/>
                  </a:lnTo>
                  <a:lnTo>
                    <a:pt x="2374" y="1381"/>
                  </a:lnTo>
                  <a:lnTo>
                    <a:pt x="2376" y="1358"/>
                  </a:lnTo>
                  <a:lnTo>
                    <a:pt x="2376" y="1358"/>
                  </a:lnTo>
                  <a:lnTo>
                    <a:pt x="2374" y="1335"/>
                  </a:lnTo>
                  <a:lnTo>
                    <a:pt x="2371" y="1311"/>
                  </a:lnTo>
                  <a:lnTo>
                    <a:pt x="2367" y="1290"/>
                  </a:lnTo>
                  <a:lnTo>
                    <a:pt x="2361" y="1269"/>
                  </a:lnTo>
                  <a:lnTo>
                    <a:pt x="2353" y="1248"/>
                  </a:lnTo>
                  <a:lnTo>
                    <a:pt x="2344" y="1229"/>
                  </a:lnTo>
                  <a:lnTo>
                    <a:pt x="2332" y="1213"/>
                  </a:lnTo>
                  <a:lnTo>
                    <a:pt x="2322" y="1196"/>
                  </a:lnTo>
                  <a:lnTo>
                    <a:pt x="2308" y="1181"/>
                  </a:lnTo>
                  <a:lnTo>
                    <a:pt x="2293" y="1168"/>
                  </a:lnTo>
                  <a:lnTo>
                    <a:pt x="2278" y="1156"/>
                  </a:lnTo>
                  <a:lnTo>
                    <a:pt x="2262" y="1147"/>
                  </a:lnTo>
                  <a:lnTo>
                    <a:pt x="2246" y="1139"/>
                  </a:lnTo>
                  <a:lnTo>
                    <a:pt x="2228" y="1133"/>
                  </a:lnTo>
                  <a:lnTo>
                    <a:pt x="2210" y="1130"/>
                  </a:lnTo>
                  <a:lnTo>
                    <a:pt x="2190" y="1129"/>
                  </a:lnTo>
                  <a:lnTo>
                    <a:pt x="2190" y="112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lIns="35989" tIns="323900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D7E324E-98DC-CFAD-AE63-CB35192E9F5B}"/>
                </a:ext>
              </a:extLst>
            </p:cNvPr>
            <p:cNvSpPr txBox="1"/>
            <p:nvPr/>
          </p:nvSpPr>
          <p:spPr>
            <a:xfrm>
              <a:off x="3253010" y="4789545"/>
              <a:ext cx="1577379" cy="7386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Negating 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Stereotypes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CB71A93-D277-F4DF-C5CE-FC87CEE7A698}"/>
              </a:ext>
            </a:extLst>
          </p:cNvPr>
          <p:cNvGrpSpPr/>
          <p:nvPr/>
        </p:nvGrpSpPr>
        <p:grpSpPr>
          <a:xfrm>
            <a:off x="9345153" y="4120744"/>
            <a:ext cx="2158416" cy="2144509"/>
            <a:chOff x="9346156" y="3980804"/>
            <a:chExt cx="2159082" cy="2145171"/>
          </a:xfrm>
        </p:grpSpPr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308B48A2-8F8A-C3BF-5589-483A723A0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6156" y="3980804"/>
              <a:ext cx="2159082" cy="2145171"/>
            </a:xfrm>
            <a:custGeom>
              <a:avLst/>
              <a:gdLst>
                <a:gd name="T0" fmla="*/ 179 w 1976"/>
                <a:gd name="T1" fmla="*/ 1584 h 2375"/>
                <a:gd name="T2" fmla="*/ 130 w 1976"/>
                <a:gd name="T3" fmla="*/ 1563 h 2375"/>
                <a:gd name="T4" fmla="*/ 88 w 1976"/>
                <a:gd name="T5" fmla="*/ 1520 h 2375"/>
                <a:gd name="T6" fmla="*/ 70 w 1976"/>
                <a:gd name="T7" fmla="*/ 1489 h 2375"/>
                <a:gd name="T8" fmla="*/ 43 w 1976"/>
                <a:gd name="T9" fmla="*/ 1468 h 2375"/>
                <a:gd name="T10" fmla="*/ 18 w 1976"/>
                <a:gd name="T11" fmla="*/ 1472 h 2375"/>
                <a:gd name="T12" fmla="*/ 1 w 1976"/>
                <a:gd name="T13" fmla="*/ 1498 h 2375"/>
                <a:gd name="T14" fmla="*/ 1976 w 1976"/>
                <a:gd name="T15" fmla="*/ 2375 h 2375"/>
                <a:gd name="T16" fmla="*/ 1120 w 1976"/>
                <a:gd name="T17" fmla="*/ 394 h 2375"/>
                <a:gd name="T18" fmla="*/ 1088 w 1976"/>
                <a:gd name="T19" fmla="*/ 390 h 2375"/>
                <a:gd name="T20" fmla="*/ 1069 w 1976"/>
                <a:gd name="T21" fmla="*/ 370 h 2375"/>
                <a:gd name="T22" fmla="*/ 1070 w 1976"/>
                <a:gd name="T23" fmla="*/ 345 h 2375"/>
                <a:gd name="T24" fmla="*/ 1097 w 1976"/>
                <a:gd name="T25" fmla="*/ 318 h 2375"/>
                <a:gd name="T26" fmla="*/ 1133 w 1976"/>
                <a:gd name="T27" fmla="*/ 296 h 2375"/>
                <a:gd name="T28" fmla="*/ 1169 w 1976"/>
                <a:gd name="T29" fmla="*/ 254 h 2375"/>
                <a:gd name="T30" fmla="*/ 1187 w 1976"/>
                <a:gd name="T31" fmla="*/ 200 h 2375"/>
                <a:gd name="T32" fmla="*/ 1184 w 1976"/>
                <a:gd name="T33" fmla="*/ 146 h 2375"/>
                <a:gd name="T34" fmla="*/ 1149 w 1976"/>
                <a:gd name="T35" fmla="*/ 80 h 2375"/>
                <a:gd name="T36" fmla="*/ 1087 w 1976"/>
                <a:gd name="T37" fmla="*/ 31 h 2375"/>
                <a:gd name="T38" fmla="*/ 1004 w 1976"/>
                <a:gd name="T39" fmla="*/ 3 h 2375"/>
                <a:gd name="T40" fmla="*/ 936 w 1976"/>
                <a:gd name="T41" fmla="*/ 1 h 2375"/>
                <a:gd name="T42" fmla="*/ 849 w 1976"/>
                <a:gd name="T43" fmla="*/ 22 h 2375"/>
                <a:gd name="T44" fmla="*/ 782 w 1976"/>
                <a:gd name="T45" fmla="*/ 67 h 2375"/>
                <a:gd name="T46" fmla="*/ 740 w 1976"/>
                <a:gd name="T47" fmla="*/ 130 h 2375"/>
                <a:gd name="T48" fmla="*/ 729 w 1976"/>
                <a:gd name="T49" fmla="*/ 184 h 2375"/>
                <a:gd name="T50" fmla="*/ 741 w 1976"/>
                <a:gd name="T51" fmla="*/ 242 h 2375"/>
                <a:gd name="T52" fmla="*/ 770 w 1976"/>
                <a:gd name="T53" fmla="*/ 282 h 2375"/>
                <a:gd name="T54" fmla="*/ 810 w 1976"/>
                <a:gd name="T55" fmla="*/ 314 h 2375"/>
                <a:gd name="T56" fmla="*/ 841 w 1976"/>
                <a:gd name="T57" fmla="*/ 338 h 2375"/>
                <a:gd name="T58" fmla="*/ 850 w 1976"/>
                <a:gd name="T59" fmla="*/ 364 h 2375"/>
                <a:gd name="T60" fmla="*/ 836 w 1976"/>
                <a:gd name="T61" fmla="*/ 385 h 2375"/>
                <a:gd name="T62" fmla="*/ 798 w 1976"/>
                <a:gd name="T63" fmla="*/ 394 h 2375"/>
                <a:gd name="T64" fmla="*/ 0 w 1976"/>
                <a:gd name="T65" fmla="*/ 1199 h 2375"/>
                <a:gd name="T66" fmla="*/ 4 w 1976"/>
                <a:gd name="T67" fmla="*/ 1228 h 2375"/>
                <a:gd name="T68" fmla="*/ 24 w 1976"/>
                <a:gd name="T69" fmla="*/ 1249 h 2375"/>
                <a:gd name="T70" fmla="*/ 49 w 1976"/>
                <a:gd name="T71" fmla="*/ 1246 h 2375"/>
                <a:gd name="T72" fmla="*/ 76 w 1976"/>
                <a:gd name="T73" fmla="*/ 1219 h 2375"/>
                <a:gd name="T74" fmla="*/ 99 w 1976"/>
                <a:gd name="T75" fmla="*/ 1185 h 2375"/>
                <a:gd name="T76" fmla="*/ 140 w 1976"/>
                <a:gd name="T77" fmla="*/ 1148 h 2375"/>
                <a:gd name="T78" fmla="*/ 194 w 1976"/>
                <a:gd name="T79" fmla="*/ 1130 h 2375"/>
                <a:gd name="T80" fmla="*/ 248 w 1976"/>
                <a:gd name="T81" fmla="*/ 1134 h 2375"/>
                <a:gd name="T82" fmla="*/ 314 w 1976"/>
                <a:gd name="T83" fmla="*/ 1169 h 2375"/>
                <a:gd name="T84" fmla="*/ 363 w 1976"/>
                <a:gd name="T85" fmla="*/ 1230 h 2375"/>
                <a:gd name="T86" fmla="*/ 392 w 1976"/>
                <a:gd name="T87" fmla="*/ 1312 h 2375"/>
                <a:gd name="T88" fmla="*/ 393 w 1976"/>
                <a:gd name="T89" fmla="*/ 1382 h 2375"/>
                <a:gd name="T90" fmla="*/ 372 w 1976"/>
                <a:gd name="T91" fmla="*/ 1468 h 2375"/>
                <a:gd name="T92" fmla="*/ 327 w 1976"/>
                <a:gd name="T93" fmla="*/ 1536 h 2375"/>
                <a:gd name="T94" fmla="*/ 265 w 1976"/>
                <a:gd name="T95" fmla="*/ 1578 h 2375"/>
                <a:gd name="T96" fmla="*/ 211 w 1976"/>
                <a:gd name="T97" fmla="*/ 1589 h 2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76" h="2375">
                  <a:moveTo>
                    <a:pt x="211" y="1589"/>
                  </a:moveTo>
                  <a:lnTo>
                    <a:pt x="211" y="1589"/>
                  </a:lnTo>
                  <a:lnTo>
                    <a:pt x="194" y="1587"/>
                  </a:lnTo>
                  <a:lnTo>
                    <a:pt x="179" y="1584"/>
                  </a:lnTo>
                  <a:lnTo>
                    <a:pt x="164" y="1581"/>
                  </a:lnTo>
                  <a:lnTo>
                    <a:pt x="152" y="1575"/>
                  </a:lnTo>
                  <a:lnTo>
                    <a:pt x="140" y="1569"/>
                  </a:lnTo>
                  <a:lnTo>
                    <a:pt x="130" y="1563"/>
                  </a:lnTo>
                  <a:lnTo>
                    <a:pt x="121" y="1556"/>
                  </a:lnTo>
                  <a:lnTo>
                    <a:pt x="112" y="1548"/>
                  </a:lnTo>
                  <a:lnTo>
                    <a:pt x="99" y="1533"/>
                  </a:lnTo>
                  <a:lnTo>
                    <a:pt x="88" y="1520"/>
                  </a:lnTo>
                  <a:lnTo>
                    <a:pt x="81" y="1508"/>
                  </a:lnTo>
                  <a:lnTo>
                    <a:pt x="81" y="1508"/>
                  </a:lnTo>
                  <a:lnTo>
                    <a:pt x="76" y="1498"/>
                  </a:lnTo>
                  <a:lnTo>
                    <a:pt x="70" y="1489"/>
                  </a:lnTo>
                  <a:lnTo>
                    <a:pt x="63" y="1481"/>
                  </a:lnTo>
                  <a:lnTo>
                    <a:pt x="57" y="1475"/>
                  </a:lnTo>
                  <a:lnTo>
                    <a:pt x="49" y="1471"/>
                  </a:lnTo>
                  <a:lnTo>
                    <a:pt x="43" y="1468"/>
                  </a:lnTo>
                  <a:lnTo>
                    <a:pt x="36" y="1468"/>
                  </a:lnTo>
                  <a:lnTo>
                    <a:pt x="30" y="1468"/>
                  </a:lnTo>
                  <a:lnTo>
                    <a:pt x="24" y="1469"/>
                  </a:lnTo>
                  <a:lnTo>
                    <a:pt x="18" y="1472"/>
                  </a:lnTo>
                  <a:lnTo>
                    <a:pt x="13" y="1477"/>
                  </a:lnTo>
                  <a:lnTo>
                    <a:pt x="9" y="1483"/>
                  </a:lnTo>
                  <a:lnTo>
                    <a:pt x="4" y="1489"/>
                  </a:lnTo>
                  <a:lnTo>
                    <a:pt x="1" y="1498"/>
                  </a:lnTo>
                  <a:lnTo>
                    <a:pt x="0" y="1508"/>
                  </a:lnTo>
                  <a:lnTo>
                    <a:pt x="0" y="1520"/>
                  </a:lnTo>
                  <a:lnTo>
                    <a:pt x="0" y="2375"/>
                  </a:lnTo>
                  <a:lnTo>
                    <a:pt x="1976" y="2375"/>
                  </a:lnTo>
                  <a:lnTo>
                    <a:pt x="1976" y="396"/>
                  </a:lnTo>
                  <a:lnTo>
                    <a:pt x="1522" y="396"/>
                  </a:lnTo>
                  <a:lnTo>
                    <a:pt x="1522" y="394"/>
                  </a:lnTo>
                  <a:lnTo>
                    <a:pt x="1120" y="394"/>
                  </a:lnTo>
                  <a:lnTo>
                    <a:pt x="1120" y="394"/>
                  </a:lnTo>
                  <a:lnTo>
                    <a:pt x="1108" y="394"/>
                  </a:lnTo>
                  <a:lnTo>
                    <a:pt x="1097" y="393"/>
                  </a:lnTo>
                  <a:lnTo>
                    <a:pt x="1088" y="390"/>
                  </a:lnTo>
                  <a:lnTo>
                    <a:pt x="1082" y="385"/>
                  </a:lnTo>
                  <a:lnTo>
                    <a:pt x="1076" y="381"/>
                  </a:lnTo>
                  <a:lnTo>
                    <a:pt x="1072" y="376"/>
                  </a:lnTo>
                  <a:lnTo>
                    <a:pt x="1069" y="370"/>
                  </a:lnTo>
                  <a:lnTo>
                    <a:pt x="1067" y="364"/>
                  </a:lnTo>
                  <a:lnTo>
                    <a:pt x="1067" y="358"/>
                  </a:lnTo>
                  <a:lnTo>
                    <a:pt x="1067" y="351"/>
                  </a:lnTo>
                  <a:lnTo>
                    <a:pt x="1070" y="345"/>
                  </a:lnTo>
                  <a:lnTo>
                    <a:pt x="1075" y="338"/>
                  </a:lnTo>
                  <a:lnTo>
                    <a:pt x="1081" y="332"/>
                  </a:lnTo>
                  <a:lnTo>
                    <a:pt x="1088" y="324"/>
                  </a:lnTo>
                  <a:lnTo>
                    <a:pt x="1097" y="318"/>
                  </a:lnTo>
                  <a:lnTo>
                    <a:pt x="1108" y="314"/>
                  </a:lnTo>
                  <a:lnTo>
                    <a:pt x="1108" y="314"/>
                  </a:lnTo>
                  <a:lnTo>
                    <a:pt x="1120" y="306"/>
                  </a:lnTo>
                  <a:lnTo>
                    <a:pt x="1133" y="296"/>
                  </a:lnTo>
                  <a:lnTo>
                    <a:pt x="1148" y="282"/>
                  </a:lnTo>
                  <a:lnTo>
                    <a:pt x="1155" y="273"/>
                  </a:lnTo>
                  <a:lnTo>
                    <a:pt x="1163" y="264"/>
                  </a:lnTo>
                  <a:lnTo>
                    <a:pt x="1169" y="254"/>
                  </a:lnTo>
                  <a:lnTo>
                    <a:pt x="1175" y="242"/>
                  </a:lnTo>
                  <a:lnTo>
                    <a:pt x="1181" y="230"/>
                  </a:lnTo>
                  <a:lnTo>
                    <a:pt x="1184" y="215"/>
                  </a:lnTo>
                  <a:lnTo>
                    <a:pt x="1187" y="200"/>
                  </a:lnTo>
                  <a:lnTo>
                    <a:pt x="1188" y="184"/>
                  </a:lnTo>
                  <a:lnTo>
                    <a:pt x="1188" y="184"/>
                  </a:lnTo>
                  <a:lnTo>
                    <a:pt x="1187" y="166"/>
                  </a:lnTo>
                  <a:lnTo>
                    <a:pt x="1184" y="146"/>
                  </a:lnTo>
                  <a:lnTo>
                    <a:pt x="1178" y="130"/>
                  </a:lnTo>
                  <a:lnTo>
                    <a:pt x="1170" y="112"/>
                  </a:lnTo>
                  <a:lnTo>
                    <a:pt x="1160" y="95"/>
                  </a:lnTo>
                  <a:lnTo>
                    <a:pt x="1149" y="80"/>
                  </a:lnTo>
                  <a:lnTo>
                    <a:pt x="1136" y="67"/>
                  </a:lnTo>
                  <a:lnTo>
                    <a:pt x="1121" y="53"/>
                  </a:lnTo>
                  <a:lnTo>
                    <a:pt x="1105" y="42"/>
                  </a:lnTo>
                  <a:lnTo>
                    <a:pt x="1087" y="31"/>
                  </a:lnTo>
                  <a:lnTo>
                    <a:pt x="1067" y="22"/>
                  </a:lnTo>
                  <a:lnTo>
                    <a:pt x="1048" y="15"/>
                  </a:lnTo>
                  <a:lnTo>
                    <a:pt x="1027" y="7"/>
                  </a:lnTo>
                  <a:lnTo>
                    <a:pt x="1004" y="3"/>
                  </a:lnTo>
                  <a:lnTo>
                    <a:pt x="982" y="1"/>
                  </a:lnTo>
                  <a:lnTo>
                    <a:pt x="958" y="0"/>
                  </a:lnTo>
                  <a:lnTo>
                    <a:pt x="958" y="0"/>
                  </a:lnTo>
                  <a:lnTo>
                    <a:pt x="936" y="1"/>
                  </a:lnTo>
                  <a:lnTo>
                    <a:pt x="912" y="3"/>
                  </a:lnTo>
                  <a:lnTo>
                    <a:pt x="891" y="7"/>
                  </a:lnTo>
                  <a:lnTo>
                    <a:pt x="870" y="15"/>
                  </a:lnTo>
                  <a:lnTo>
                    <a:pt x="849" y="22"/>
                  </a:lnTo>
                  <a:lnTo>
                    <a:pt x="830" y="31"/>
                  </a:lnTo>
                  <a:lnTo>
                    <a:pt x="813" y="42"/>
                  </a:lnTo>
                  <a:lnTo>
                    <a:pt x="797" y="53"/>
                  </a:lnTo>
                  <a:lnTo>
                    <a:pt x="782" y="67"/>
                  </a:lnTo>
                  <a:lnTo>
                    <a:pt x="768" y="80"/>
                  </a:lnTo>
                  <a:lnTo>
                    <a:pt x="756" y="95"/>
                  </a:lnTo>
                  <a:lnTo>
                    <a:pt x="747" y="112"/>
                  </a:lnTo>
                  <a:lnTo>
                    <a:pt x="740" y="130"/>
                  </a:lnTo>
                  <a:lnTo>
                    <a:pt x="734" y="146"/>
                  </a:lnTo>
                  <a:lnTo>
                    <a:pt x="731" y="166"/>
                  </a:lnTo>
                  <a:lnTo>
                    <a:pt x="729" y="184"/>
                  </a:lnTo>
                  <a:lnTo>
                    <a:pt x="729" y="184"/>
                  </a:lnTo>
                  <a:lnTo>
                    <a:pt x="729" y="200"/>
                  </a:lnTo>
                  <a:lnTo>
                    <a:pt x="732" y="215"/>
                  </a:lnTo>
                  <a:lnTo>
                    <a:pt x="737" y="230"/>
                  </a:lnTo>
                  <a:lnTo>
                    <a:pt x="741" y="242"/>
                  </a:lnTo>
                  <a:lnTo>
                    <a:pt x="747" y="254"/>
                  </a:lnTo>
                  <a:lnTo>
                    <a:pt x="755" y="264"/>
                  </a:lnTo>
                  <a:lnTo>
                    <a:pt x="762" y="273"/>
                  </a:lnTo>
                  <a:lnTo>
                    <a:pt x="770" y="282"/>
                  </a:lnTo>
                  <a:lnTo>
                    <a:pt x="785" y="296"/>
                  </a:lnTo>
                  <a:lnTo>
                    <a:pt x="797" y="306"/>
                  </a:lnTo>
                  <a:lnTo>
                    <a:pt x="810" y="314"/>
                  </a:lnTo>
                  <a:lnTo>
                    <a:pt x="810" y="314"/>
                  </a:lnTo>
                  <a:lnTo>
                    <a:pt x="819" y="318"/>
                  </a:lnTo>
                  <a:lnTo>
                    <a:pt x="828" y="324"/>
                  </a:lnTo>
                  <a:lnTo>
                    <a:pt x="836" y="332"/>
                  </a:lnTo>
                  <a:lnTo>
                    <a:pt x="841" y="338"/>
                  </a:lnTo>
                  <a:lnTo>
                    <a:pt x="846" y="345"/>
                  </a:lnTo>
                  <a:lnTo>
                    <a:pt x="849" y="351"/>
                  </a:lnTo>
                  <a:lnTo>
                    <a:pt x="850" y="358"/>
                  </a:lnTo>
                  <a:lnTo>
                    <a:pt x="850" y="364"/>
                  </a:lnTo>
                  <a:lnTo>
                    <a:pt x="849" y="370"/>
                  </a:lnTo>
                  <a:lnTo>
                    <a:pt x="846" y="376"/>
                  </a:lnTo>
                  <a:lnTo>
                    <a:pt x="841" y="381"/>
                  </a:lnTo>
                  <a:lnTo>
                    <a:pt x="836" y="385"/>
                  </a:lnTo>
                  <a:lnTo>
                    <a:pt x="828" y="390"/>
                  </a:lnTo>
                  <a:lnTo>
                    <a:pt x="819" y="393"/>
                  </a:lnTo>
                  <a:lnTo>
                    <a:pt x="809" y="394"/>
                  </a:lnTo>
                  <a:lnTo>
                    <a:pt x="798" y="394"/>
                  </a:lnTo>
                  <a:lnTo>
                    <a:pt x="547" y="394"/>
                  </a:lnTo>
                  <a:lnTo>
                    <a:pt x="547" y="396"/>
                  </a:lnTo>
                  <a:lnTo>
                    <a:pt x="0" y="396"/>
                  </a:lnTo>
                  <a:lnTo>
                    <a:pt x="0" y="1199"/>
                  </a:lnTo>
                  <a:lnTo>
                    <a:pt x="0" y="1199"/>
                  </a:lnTo>
                  <a:lnTo>
                    <a:pt x="0" y="1209"/>
                  </a:lnTo>
                  <a:lnTo>
                    <a:pt x="1" y="1219"/>
                  </a:lnTo>
                  <a:lnTo>
                    <a:pt x="4" y="1228"/>
                  </a:lnTo>
                  <a:lnTo>
                    <a:pt x="9" y="1236"/>
                  </a:lnTo>
                  <a:lnTo>
                    <a:pt x="13" y="1242"/>
                  </a:lnTo>
                  <a:lnTo>
                    <a:pt x="18" y="1246"/>
                  </a:lnTo>
                  <a:lnTo>
                    <a:pt x="24" y="1249"/>
                  </a:lnTo>
                  <a:lnTo>
                    <a:pt x="30" y="1251"/>
                  </a:lnTo>
                  <a:lnTo>
                    <a:pt x="36" y="1251"/>
                  </a:lnTo>
                  <a:lnTo>
                    <a:pt x="43" y="1249"/>
                  </a:lnTo>
                  <a:lnTo>
                    <a:pt x="49" y="1246"/>
                  </a:lnTo>
                  <a:lnTo>
                    <a:pt x="57" y="1242"/>
                  </a:lnTo>
                  <a:lnTo>
                    <a:pt x="63" y="1236"/>
                  </a:lnTo>
                  <a:lnTo>
                    <a:pt x="70" y="1228"/>
                  </a:lnTo>
                  <a:lnTo>
                    <a:pt x="76" y="1219"/>
                  </a:lnTo>
                  <a:lnTo>
                    <a:pt x="81" y="1211"/>
                  </a:lnTo>
                  <a:lnTo>
                    <a:pt x="81" y="1211"/>
                  </a:lnTo>
                  <a:lnTo>
                    <a:pt x="88" y="1197"/>
                  </a:lnTo>
                  <a:lnTo>
                    <a:pt x="99" y="1185"/>
                  </a:lnTo>
                  <a:lnTo>
                    <a:pt x="112" y="1170"/>
                  </a:lnTo>
                  <a:lnTo>
                    <a:pt x="121" y="1163"/>
                  </a:lnTo>
                  <a:lnTo>
                    <a:pt x="130" y="1155"/>
                  </a:lnTo>
                  <a:lnTo>
                    <a:pt x="140" y="1148"/>
                  </a:lnTo>
                  <a:lnTo>
                    <a:pt x="152" y="1142"/>
                  </a:lnTo>
                  <a:lnTo>
                    <a:pt x="164" y="1137"/>
                  </a:lnTo>
                  <a:lnTo>
                    <a:pt x="179" y="1133"/>
                  </a:lnTo>
                  <a:lnTo>
                    <a:pt x="194" y="1130"/>
                  </a:lnTo>
                  <a:lnTo>
                    <a:pt x="211" y="1130"/>
                  </a:lnTo>
                  <a:lnTo>
                    <a:pt x="211" y="1130"/>
                  </a:lnTo>
                  <a:lnTo>
                    <a:pt x="229" y="1131"/>
                  </a:lnTo>
                  <a:lnTo>
                    <a:pt x="248" y="1134"/>
                  </a:lnTo>
                  <a:lnTo>
                    <a:pt x="265" y="1140"/>
                  </a:lnTo>
                  <a:lnTo>
                    <a:pt x="282" y="1148"/>
                  </a:lnTo>
                  <a:lnTo>
                    <a:pt x="299" y="1157"/>
                  </a:lnTo>
                  <a:lnTo>
                    <a:pt x="314" y="1169"/>
                  </a:lnTo>
                  <a:lnTo>
                    <a:pt x="327" y="1182"/>
                  </a:lnTo>
                  <a:lnTo>
                    <a:pt x="341" y="1197"/>
                  </a:lnTo>
                  <a:lnTo>
                    <a:pt x="353" y="1214"/>
                  </a:lnTo>
                  <a:lnTo>
                    <a:pt x="363" y="1230"/>
                  </a:lnTo>
                  <a:lnTo>
                    <a:pt x="372" y="1249"/>
                  </a:lnTo>
                  <a:lnTo>
                    <a:pt x="380" y="1270"/>
                  </a:lnTo>
                  <a:lnTo>
                    <a:pt x="387" y="1291"/>
                  </a:lnTo>
                  <a:lnTo>
                    <a:pt x="392" y="1312"/>
                  </a:lnTo>
                  <a:lnTo>
                    <a:pt x="393" y="1336"/>
                  </a:lnTo>
                  <a:lnTo>
                    <a:pt x="395" y="1359"/>
                  </a:lnTo>
                  <a:lnTo>
                    <a:pt x="395" y="1359"/>
                  </a:lnTo>
                  <a:lnTo>
                    <a:pt x="393" y="1382"/>
                  </a:lnTo>
                  <a:lnTo>
                    <a:pt x="392" y="1405"/>
                  </a:lnTo>
                  <a:lnTo>
                    <a:pt x="387" y="1427"/>
                  </a:lnTo>
                  <a:lnTo>
                    <a:pt x="380" y="1448"/>
                  </a:lnTo>
                  <a:lnTo>
                    <a:pt x="372" y="1468"/>
                  </a:lnTo>
                  <a:lnTo>
                    <a:pt x="363" y="1487"/>
                  </a:lnTo>
                  <a:lnTo>
                    <a:pt x="353" y="1505"/>
                  </a:lnTo>
                  <a:lnTo>
                    <a:pt x="341" y="1521"/>
                  </a:lnTo>
                  <a:lnTo>
                    <a:pt x="327" y="1536"/>
                  </a:lnTo>
                  <a:lnTo>
                    <a:pt x="314" y="1548"/>
                  </a:lnTo>
                  <a:lnTo>
                    <a:pt x="299" y="1560"/>
                  </a:lnTo>
                  <a:lnTo>
                    <a:pt x="282" y="1571"/>
                  </a:lnTo>
                  <a:lnTo>
                    <a:pt x="265" y="1578"/>
                  </a:lnTo>
                  <a:lnTo>
                    <a:pt x="248" y="1584"/>
                  </a:lnTo>
                  <a:lnTo>
                    <a:pt x="229" y="1587"/>
                  </a:lnTo>
                  <a:lnTo>
                    <a:pt x="211" y="1589"/>
                  </a:lnTo>
                  <a:lnTo>
                    <a:pt x="211" y="158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lIns="323900" tIns="287911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096C6BE-1063-69B7-9D7F-D7A72E62D76C}"/>
                </a:ext>
              </a:extLst>
            </p:cNvPr>
            <p:cNvSpPr txBox="1"/>
            <p:nvPr/>
          </p:nvSpPr>
          <p:spPr>
            <a:xfrm>
              <a:off x="9575716" y="4648876"/>
              <a:ext cx="1743501" cy="1107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Leaders 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4FAF8C4-2153-8884-0332-496C2D71D9B0}"/>
              </a:ext>
            </a:extLst>
          </p:cNvPr>
          <p:cNvGrpSpPr/>
          <p:nvPr/>
        </p:nvGrpSpPr>
        <p:grpSpPr>
          <a:xfrm>
            <a:off x="7175401" y="4122548"/>
            <a:ext cx="2590535" cy="2142704"/>
            <a:chOff x="7175732" y="3982609"/>
            <a:chExt cx="2591335" cy="2143365"/>
          </a:xfrm>
        </p:grpSpPr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id="{C2C39E0D-49CC-98D6-3CD2-265C64C62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732" y="3982609"/>
              <a:ext cx="2591335" cy="2143365"/>
            </a:xfrm>
            <a:custGeom>
              <a:avLst/>
              <a:gdLst>
                <a:gd name="T0" fmla="*/ 2145 w 2376"/>
                <a:gd name="T1" fmla="*/ 1136 h 2374"/>
                <a:gd name="T2" fmla="*/ 2092 w 2376"/>
                <a:gd name="T3" fmla="*/ 1169 h 2374"/>
                <a:gd name="T4" fmla="*/ 2056 w 2376"/>
                <a:gd name="T5" fmla="*/ 1218 h 2374"/>
                <a:gd name="T6" fmla="*/ 2023 w 2376"/>
                <a:gd name="T7" fmla="*/ 1248 h 2374"/>
                <a:gd name="T8" fmla="*/ 1993 w 2376"/>
                <a:gd name="T9" fmla="*/ 1241 h 2374"/>
                <a:gd name="T10" fmla="*/ 1979 w 2376"/>
                <a:gd name="T11" fmla="*/ 1198 h 2374"/>
                <a:gd name="T12" fmla="*/ 1102 w 2376"/>
                <a:gd name="T13" fmla="*/ 393 h 2374"/>
                <a:gd name="T14" fmla="*/ 1072 w 2376"/>
                <a:gd name="T15" fmla="*/ 371 h 2374"/>
                <a:gd name="T16" fmla="*/ 1080 w 2376"/>
                <a:gd name="T17" fmla="*/ 338 h 2374"/>
                <a:gd name="T18" fmla="*/ 1113 w 2376"/>
                <a:gd name="T19" fmla="*/ 314 h 2374"/>
                <a:gd name="T20" fmla="*/ 1168 w 2376"/>
                <a:gd name="T21" fmla="*/ 265 h 2374"/>
                <a:gd name="T22" fmla="*/ 1192 w 2376"/>
                <a:gd name="T23" fmla="*/ 200 h 2374"/>
                <a:gd name="T24" fmla="*/ 1183 w 2376"/>
                <a:gd name="T25" fmla="*/ 130 h 2374"/>
                <a:gd name="T26" fmla="*/ 1126 w 2376"/>
                <a:gd name="T27" fmla="*/ 54 h 2374"/>
                <a:gd name="T28" fmla="*/ 1032 w 2376"/>
                <a:gd name="T29" fmla="*/ 9 h 2374"/>
                <a:gd name="T30" fmla="*/ 939 w 2376"/>
                <a:gd name="T31" fmla="*/ 2 h 2374"/>
                <a:gd name="T32" fmla="*/ 835 w 2376"/>
                <a:gd name="T33" fmla="*/ 32 h 2374"/>
                <a:gd name="T34" fmla="*/ 761 w 2376"/>
                <a:gd name="T35" fmla="*/ 97 h 2374"/>
                <a:gd name="T36" fmla="*/ 734 w 2376"/>
                <a:gd name="T37" fmla="*/ 184 h 2374"/>
                <a:gd name="T38" fmla="*/ 746 w 2376"/>
                <a:gd name="T39" fmla="*/ 242 h 2374"/>
                <a:gd name="T40" fmla="*/ 788 w 2376"/>
                <a:gd name="T41" fmla="*/ 296 h 2374"/>
                <a:gd name="T42" fmla="*/ 833 w 2376"/>
                <a:gd name="T43" fmla="*/ 326 h 2374"/>
                <a:gd name="T44" fmla="*/ 855 w 2376"/>
                <a:gd name="T45" fmla="*/ 359 h 2374"/>
                <a:gd name="T46" fmla="*/ 840 w 2376"/>
                <a:gd name="T47" fmla="*/ 386 h 2374"/>
                <a:gd name="T48" fmla="*/ 0 w 2376"/>
                <a:gd name="T49" fmla="*/ 395 h 2374"/>
                <a:gd name="T50" fmla="*/ 24 w 2376"/>
                <a:gd name="T51" fmla="*/ 1250 h 2374"/>
                <a:gd name="T52" fmla="*/ 72 w 2376"/>
                <a:gd name="T53" fmla="*/ 1208 h 2374"/>
                <a:gd name="T54" fmla="*/ 111 w 2376"/>
                <a:gd name="T55" fmla="*/ 1160 h 2374"/>
                <a:gd name="T56" fmla="*/ 169 w 2376"/>
                <a:gd name="T57" fmla="*/ 1132 h 2374"/>
                <a:gd name="T58" fmla="*/ 238 w 2376"/>
                <a:gd name="T59" fmla="*/ 1133 h 2374"/>
                <a:gd name="T60" fmla="*/ 319 w 2376"/>
                <a:gd name="T61" fmla="*/ 1181 h 2374"/>
                <a:gd name="T62" fmla="*/ 371 w 2376"/>
                <a:gd name="T63" fmla="*/ 1268 h 2374"/>
                <a:gd name="T64" fmla="*/ 386 w 2376"/>
                <a:gd name="T65" fmla="*/ 1358 h 2374"/>
                <a:gd name="T66" fmla="*/ 364 w 2376"/>
                <a:gd name="T67" fmla="*/ 1467 h 2374"/>
                <a:gd name="T68" fmla="*/ 304 w 2376"/>
                <a:gd name="T69" fmla="*/ 1547 h 2374"/>
                <a:gd name="T70" fmla="*/ 220 w 2376"/>
                <a:gd name="T71" fmla="*/ 1586 h 2374"/>
                <a:gd name="T72" fmla="*/ 156 w 2376"/>
                <a:gd name="T73" fmla="*/ 1579 h 2374"/>
                <a:gd name="T74" fmla="*/ 102 w 2376"/>
                <a:gd name="T75" fmla="*/ 1547 h 2374"/>
                <a:gd name="T76" fmla="*/ 63 w 2376"/>
                <a:gd name="T77" fmla="*/ 1492 h 2374"/>
                <a:gd name="T78" fmla="*/ 15 w 2376"/>
                <a:gd name="T79" fmla="*/ 1467 h 2374"/>
                <a:gd name="T80" fmla="*/ 1979 w 2376"/>
                <a:gd name="T81" fmla="*/ 1519 h 2374"/>
                <a:gd name="T82" fmla="*/ 1988 w 2376"/>
                <a:gd name="T83" fmla="*/ 1482 h 2374"/>
                <a:gd name="T84" fmla="*/ 2017 w 2376"/>
                <a:gd name="T85" fmla="*/ 1467 h 2374"/>
                <a:gd name="T86" fmla="*/ 2050 w 2376"/>
                <a:gd name="T87" fmla="*/ 1488 h 2374"/>
                <a:gd name="T88" fmla="*/ 2078 w 2376"/>
                <a:gd name="T89" fmla="*/ 1532 h 2374"/>
                <a:gd name="T90" fmla="*/ 2132 w 2376"/>
                <a:gd name="T91" fmla="*/ 1574 h 2374"/>
                <a:gd name="T92" fmla="*/ 2190 w 2376"/>
                <a:gd name="T93" fmla="*/ 1588 h 2374"/>
                <a:gd name="T94" fmla="*/ 2278 w 2376"/>
                <a:gd name="T95" fmla="*/ 1559 h 2374"/>
                <a:gd name="T96" fmla="*/ 2344 w 2376"/>
                <a:gd name="T97" fmla="*/ 1486 h 2374"/>
                <a:gd name="T98" fmla="*/ 2374 w 2376"/>
                <a:gd name="T99" fmla="*/ 1381 h 2374"/>
                <a:gd name="T100" fmla="*/ 2367 w 2376"/>
                <a:gd name="T101" fmla="*/ 1290 h 2374"/>
                <a:gd name="T102" fmla="*/ 2322 w 2376"/>
                <a:gd name="T103" fmla="*/ 1196 h 2374"/>
                <a:gd name="T104" fmla="*/ 2246 w 2376"/>
                <a:gd name="T105" fmla="*/ 1139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76" h="2374">
                  <a:moveTo>
                    <a:pt x="2190" y="1129"/>
                  </a:moveTo>
                  <a:lnTo>
                    <a:pt x="2190" y="1129"/>
                  </a:lnTo>
                  <a:lnTo>
                    <a:pt x="2174" y="1129"/>
                  </a:lnTo>
                  <a:lnTo>
                    <a:pt x="2159" y="1132"/>
                  </a:lnTo>
                  <a:lnTo>
                    <a:pt x="2145" y="1136"/>
                  </a:lnTo>
                  <a:lnTo>
                    <a:pt x="2132" y="1141"/>
                  </a:lnTo>
                  <a:lnTo>
                    <a:pt x="2121" y="1147"/>
                  </a:lnTo>
                  <a:lnTo>
                    <a:pt x="2110" y="1154"/>
                  </a:lnTo>
                  <a:lnTo>
                    <a:pt x="2101" y="1162"/>
                  </a:lnTo>
                  <a:lnTo>
                    <a:pt x="2092" y="1169"/>
                  </a:lnTo>
                  <a:lnTo>
                    <a:pt x="2078" y="1184"/>
                  </a:lnTo>
                  <a:lnTo>
                    <a:pt x="2069" y="1196"/>
                  </a:lnTo>
                  <a:lnTo>
                    <a:pt x="2062" y="1210"/>
                  </a:lnTo>
                  <a:lnTo>
                    <a:pt x="2062" y="1210"/>
                  </a:lnTo>
                  <a:lnTo>
                    <a:pt x="2056" y="1218"/>
                  </a:lnTo>
                  <a:lnTo>
                    <a:pt x="2050" y="1227"/>
                  </a:lnTo>
                  <a:lnTo>
                    <a:pt x="2044" y="1235"/>
                  </a:lnTo>
                  <a:lnTo>
                    <a:pt x="2036" y="1241"/>
                  </a:lnTo>
                  <a:lnTo>
                    <a:pt x="2030" y="1245"/>
                  </a:lnTo>
                  <a:lnTo>
                    <a:pt x="2023" y="1248"/>
                  </a:lnTo>
                  <a:lnTo>
                    <a:pt x="2017" y="1250"/>
                  </a:lnTo>
                  <a:lnTo>
                    <a:pt x="2009" y="1250"/>
                  </a:lnTo>
                  <a:lnTo>
                    <a:pt x="2003" y="1248"/>
                  </a:lnTo>
                  <a:lnTo>
                    <a:pt x="1999" y="1245"/>
                  </a:lnTo>
                  <a:lnTo>
                    <a:pt x="1993" y="1241"/>
                  </a:lnTo>
                  <a:lnTo>
                    <a:pt x="1988" y="1235"/>
                  </a:lnTo>
                  <a:lnTo>
                    <a:pt x="1985" y="1227"/>
                  </a:lnTo>
                  <a:lnTo>
                    <a:pt x="1982" y="1218"/>
                  </a:lnTo>
                  <a:lnTo>
                    <a:pt x="1981" y="1208"/>
                  </a:lnTo>
                  <a:lnTo>
                    <a:pt x="1979" y="1198"/>
                  </a:lnTo>
                  <a:lnTo>
                    <a:pt x="1979" y="395"/>
                  </a:lnTo>
                  <a:lnTo>
                    <a:pt x="1125" y="395"/>
                  </a:lnTo>
                  <a:lnTo>
                    <a:pt x="1125" y="395"/>
                  </a:lnTo>
                  <a:lnTo>
                    <a:pt x="1113" y="395"/>
                  </a:lnTo>
                  <a:lnTo>
                    <a:pt x="1102" y="393"/>
                  </a:lnTo>
                  <a:lnTo>
                    <a:pt x="1093" y="390"/>
                  </a:lnTo>
                  <a:lnTo>
                    <a:pt x="1086" y="386"/>
                  </a:lnTo>
                  <a:lnTo>
                    <a:pt x="1080" y="381"/>
                  </a:lnTo>
                  <a:lnTo>
                    <a:pt x="1075" y="377"/>
                  </a:lnTo>
                  <a:lnTo>
                    <a:pt x="1072" y="371"/>
                  </a:lnTo>
                  <a:lnTo>
                    <a:pt x="1071" y="365"/>
                  </a:lnTo>
                  <a:lnTo>
                    <a:pt x="1071" y="359"/>
                  </a:lnTo>
                  <a:lnTo>
                    <a:pt x="1072" y="351"/>
                  </a:lnTo>
                  <a:lnTo>
                    <a:pt x="1075" y="345"/>
                  </a:lnTo>
                  <a:lnTo>
                    <a:pt x="1080" y="338"/>
                  </a:lnTo>
                  <a:lnTo>
                    <a:pt x="1086" y="332"/>
                  </a:lnTo>
                  <a:lnTo>
                    <a:pt x="1093" y="326"/>
                  </a:lnTo>
                  <a:lnTo>
                    <a:pt x="1102" y="319"/>
                  </a:lnTo>
                  <a:lnTo>
                    <a:pt x="1113" y="314"/>
                  </a:lnTo>
                  <a:lnTo>
                    <a:pt x="1113" y="314"/>
                  </a:lnTo>
                  <a:lnTo>
                    <a:pt x="1125" y="307"/>
                  </a:lnTo>
                  <a:lnTo>
                    <a:pt x="1138" y="296"/>
                  </a:lnTo>
                  <a:lnTo>
                    <a:pt x="1153" y="283"/>
                  </a:lnTo>
                  <a:lnTo>
                    <a:pt x="1160" y="275"/>
                  </a:lnTo>
                  <a:lnTo>
                    <a:pt x="1168" y="265"/>
                  </a:lnTo>
                  <a:lnTo>
                    <a:pt x="1174" y="254"/>
                  </a:lnTo>
                  <a:lnTo>
                    <a:pt x="1180" y="242"/>
                  </a:lnTo>
                  <a:lnTo>
                    <a:pt x="1186" y="230"/>
                  </a:lnTo>
                  <a:lnTo>
                    <a:pt x="1189" y="215"/>
                  </a:lnTo>
                  <a:lnTo>
                    <a:pt x="1192" y="200"/>
                  </a:lnTo>
                  <a:lnTo>
                    <a:pt x="1193" y="184"/>
                  </a:lnTo>
                  <a:lnTo>
                    <a:pt x="1193" y="184"/>
                  </a:lnTo>
                  <a:lnTo>
                    <a:pt x="1192" y="166"/>
                  </a:lnTo>
                  <a:lnTo>
                    <a:pt x="1187" y="147"/>
                  </a:lnTo>
                  <a:lnTo>
                    <a:pt x="1183" y="130"/>
                  </a:lnTo>
                  <a:lnTo>
                    <a:pt x="1174" y="112"/>
                  </a:lnTo>
                  <a:lnTo>
                    <a:pt x="1165" y="97"/>
                  </a:lnTo>
                  <a:lnTo>
                    <a:pt x="1153" y="81"/>
                  </a:lnTo>
                  <a:lnTo>
                    <a:pt x="1141" y="67"/>
                  </a:lnTo>
                  <a:lnTo>
                    <a:pt x="1126" y="54"/>
                  </a:lnTo>
                  <a:lnTo>
                    <a:pt x="1110" y="42"/>
                  </a:lnTo>
                  <a:lnTo>
                    <a:pt x="1092" y="32"/>
                  </a:lnTo>
                  <a:lnTo>
                    <a:pt x="1072" y="23"/>
                  </a:lnTo>
                  <a:lnTo>
                    <a:pt x="1053" y="15"/>
                  </a:lnTo>
                  <a:lnTo>
                    <a:pt x="1032" y="9"/>
                  </a:lnTo>
                  <a:lnTo>
                    <a:pt x="1009" y="3"/>
                  </a:lnTo>
                  <a:lnTo>
                    <a:pt x="987" y="2"/>
                  </a:lnTo>
                  <a:lnTo>
                    <a:pt x="963" y="0"/>
                  </a:lnTo>
                  <a:lnTo>
                    <a:pt x="963" y="0"/>
                  </a:lnTo>
                  <a:lnTo>
                    <a:pt x="939" y="2"/>
                  </a:lnTo>
                  <a:lnTo>
                    <a:pt x="917" y="3"/>
                  </a:lnTo>
                  <a:lnTo>
                    <a:pt x="894" y="9"/>
                  </a:lnTo>
                  <a:lnTo>
                    <a:pt x="873" y="15"/>
                  </a:lnTo>
                  <a:lnTo>
                    <a:pt x="854" y="23"/>
                  </a:lnTo>
                  <a:lnTo>
                    <a:pt x="835" y="32"/>
                  </a:lnTo>
                  <a:lnTo>
                    <a:pt x="817" y="42"/>
                  </a:lnTo>
                  <a:lnTo>
                    <a:pt x="802" y="54"/>
                  </a:lnTo>
                  <a:lnTo>
                    <a:pt x="787" y="67"/>
                  </a:lnTo>
                  <a:lnTo>
                    <a:pt x="773" y="81"/>
                  </a:lnTo>
                  <a:lnTo>
                    <a:pt x="761" y="97"/>
                  </a:lnTo>
                  <a:lnTo>
                    <a:pt x="752" y="112"/>
                  </a:lnTo>
                  <a:lnTo>
                    <a:pt x="745" y="130"/>
                  </a:lnTo>
                  <a:lnTo>
                    <a:pt x="739" y="147"/>
                  </a:lnTo>
                  <a:lnTo>
                    <a:pt x="734" y="166"/>
                  </a:lnTo>
                  <a:lnTo>
                    <a:pt x="734" y="184"/>
                  </a:lnTo>
                  <a:lnTo>
                    <a:pt x="734" y="184"/>
                  </a:lnTo>
                  <a:lnTo>
                    <a:pt x="734" y="200"/>
                  </a:lnTo>
                  <a:lnTo>
                    <a:pt x="737" y="215"/>
                  </a:lnTo>
                  <a:lnTo>
                    <a:pt x="742" y="230"/>
                  </a:lnTo>
                  <a:lnTo>
                    <a:pt x="746" y="242"/>
                  </a:lnTo>
                  <a:lnTo>
                    <a:pt x="752" y="254"/>
                  </a:lnTo>
                  <a:lnTo>
                    <a:pt x="760" y="265"/>
                  </a:lnTo>
                  <a:lnTo>
                    <a:pt x="766" y="275"/>
                  </a:lnTo>
                  <a:lnTo>
                    <a:pt x="775" y="283"/>
                  </a:lnTo>
                  <a:lnTo>
                    <a:pt x="788" y="296"/>
                  </a:lnTo>
                  <a:lnTo>
                    <a:pt x="802" y="307"/>
                  </a:lnTo>
                  <a:lnTo>
                    <a:pt x="814" y="314"/>
                  </a:lnTo>
                  <a:lnTo>
                    <a:pt x="814" y="314"/>
                  </a:lnTo>
                  <a:lnTo>
                    <a:pt x="824" y="319"/>
                  </a:lnTo>
                  <a:lnTo>
                    <a:pt x="833" y="326"/>
                  </a:lnTo>
                  <a:lnTo>
                    <a:pt x="840" y="332"/>
                  </a:lnTo>
                  <a:lnTo>
                    <a:pt x="846" y="338"/>
                  </a:lnTo>
                  <a:lnTo>
                    <a:pt x="851" y="345"/>
                  </a:lnTo>
                  <a:lnTo>
                    <a:pt x="854" y="351"/>
                  </a:lnTo>
                  <a:lnTo>
                    <a:pt x="855" y="359"/>
                  </a:lnTo>
                  <a:lnTo>
                    <a:pt x="855" y="365"/>
                  </a:lnTo>
                  <a:lnTo>
                    <a:pt x="854" y="371"/>
                  </a:lnTo>
                  <a:lnTo>
                    <a:pt x="851" y="377"/>
                  </a:lnTo>
                  <a:lnTo>
                    <a:pt x="846" y="381"/>
                  </a:lnTo>
                  <a:lnTo>
                    <a:pt x="840" y="386"/>
                  </a:lnTo>
                  <a:lnTo>
                    <a:pt x="833" y="390"/>
                  </a:lnTo>
                  <a:lnTo>
                    <a:pt x="824" y="393"/>
                  </a:lnTo>
                  <a:lnTo>
                    <a:pt x="814" y="395"/>
                  </a:lnTo>
                  <a:lnTo>
                    <a:pt x="802" y="395"/>
                  </a:lnTo>
                  <a:lnTo>
                    <a:pt x="0" y="395"/>
                  </a:lnTo>
                  <a:lnTo>
                    <a:pt x="0" y="1236"/>
                  </a:lnTo>
                  <a:lnTo>
                    <a:pt x="0" y="1236"/>
                  </a:lnTo>
                  <a:lnTo>
                    <a:pt x="8" y="1244"/>
                  </a:lnTo>
                  <a:lnTo>
                    <a:pt x="15" y="1248"/>
                  </a:lnTo>
                  <a:lnTo>
                    <a:pt x="24" y="1250"/>
                  </a:lnTo>
                  <a:lnTo>
                    <a:pt x="35" y="1247"/>
                  </a:lnTo>
                  <a:lnTo>
                    <a:pt x="45" y="1242"/>
                  </a:lnTo>
                  <a:lnTo>
                    <a:pt x="54" y="1235"/>
                  </a:lnTo>
                  <a:lnTo>
                    <a:pt x="63" y="1223"/>
                  </a:lnTo>
                  <a:lnTo>
                    <a:pt x="72" y="1208"/>
                  </a:lnTo>
                  <a:lnTo>
                    <a:pt x="72" y="1208"/>
                  </a:lnTo>
                  <a:lnTo>
                    <a:pt x="80" y="1196"/>
                  </a:lnTo>
                  <a:lnTo>
                    <a:pt x="89" y="1183"/>
                  </a:lnTo>
                  <a:lnTo>
                    <a:pt x="102" y="1168"/>
                  </a:lnTo>
                  <a:lnTo>
                    <a:pt x="111" y="1160"/>
                  </a:lnTo>
                  <a:lnTo>
                    <a:pt x="120" y="1153"/>
                  </a:lnTo>
                  <a:lnTo>
                    <a:pt x="130" y="1147"/>
                  </a:lnTo>
                  <a:lnTo>
                    <a:pt x="142" y="1141"/>
                  </a:lnTo>
                  <a:lnTo>
                    <a:pt x="156" y="1135"/>
                  </a:lnTo>
                  <a:lnTo>
                    <a:pt x="169" y="1132"/>
                  </a:lnTo>
                  <a:lnTo>
                    <a:pt x="184" y="1129"/>
                  </a:lnTo>
                  <a:lnTo>
                    <a:pt x="201" y="1127"/>
                  </a:lnTo>
                  <a:lnTo>
                    <a:pt x="201" y="1127"/>
                  </a:lnTo>
                  <a:lnTo>
                    <a:pt x="220" y="1129"/>
                  </a:lnTo>
                  <a:lnTo>
                    <a:pt x="238" y="1133"/>
                  </a:lnTo>
                  <a:lnTo>
                    <a:pt x="256" y="1138"/>
                  </a:lnTo>
                  <a:lnTo>
                    <a:pt x="272" y="1147"/>
                  </a:lnTo>
                  <a:lnTo>
                    <a:pt x="289" y="1156"/>
                  </a:lnTo>
                  <a:lnTo>
                    <a:pt x="304" y="1168"/>
                  </a:lnTo>
                  <a:lnTo>
                    <a:pt x="319" y="1181"/>
                  </a:lnTo>
                  <a:lnTo>
                    <a:pt x="331" y="1195"/>
                  </a:lnTo>
                  <a:lnTo>
                    <a:pt x="343" y="1211"/>
                  </a:lnTo>
                  <a:lnTo>
                    <a:pt x="353" y="1229"/>
                  </a:lnTo>
                  <a:lnTo>
                    <a:pt x="364" y="1248"/>
                  </a:lnTo>
                  <a:lnTo>
                    <a:pt x="371" y="1268"/>
                  </a:lnTo>
                  <a:lnTo>
                    <a:pt x="377" y="1289"/>
                  </a:lnTo>
                  <a:lnTo>
                    <a:pt x="382" y="1311"/>
                  </a:lnTo>
                  <a:lnTo>
                    <a:pt x="385" y="1334"/>
                  </a:lnTo>
                  <a:lnTo>
                    <a:pt x="386" y="1358"/>
                  </a:lnTo>
                  <a:lnTo>
                    <a:pt x="386" y="1358"/>
                  </a:lnTo>
                  <a:lnTo>
                    <a:pt x="385" y="1381"/>
                  </a:lnTo>
                  <a:lnTo>
                    <a:pt x="382" y="1404"/>
                  </a:lnTo>
                  <a:lnTo>
                    <a:pt x="377" y="1426"/>
                  </a:lnTo>
                  <a:lnTo>
                    <a:pt x="371" y="1447"/>
                  </a:lnTo>
                  <a:lnTo>
                    <a:pt x="364" y="1467"/>
                  </a:lnTo>
                  <a:lnTo>
                    <a:pt x="353" y="1486"/>
                  </a:lnTo>
                  <a:lnTo>
                    <a:pt x="343" y="1504"/>
                  </a:lnTo>
                  <a:lnTo>
                    <a:pt x="331" y="1519"/>
                  </a:lnTo>
                  <a:lnTo>
                    <a:pt x="319" y="1534"/>
                  </a:lnTo>
                  <a:lnTo>
                    <a:pt x="304" y="1547"/>
                  </a:lnTo>
                  <a:lnTo>
                    <a:pt x="289" y="1559"/>
                  </a:lnTo>
                  <a:lnTo>
                    <a:pt x="272" y="1568"/>
                  </a:lnTo>
                  <a:lnTo>
                    <a:pt x="256" y="1577"/>
                  </a:lnTo>
                  <a:lnTo>
                    <a:pt x="238" y="1582"/>
                  </a:lnTo>
                  <a:lnTo>
                    <a:pt x="220" y="1586"/>
                  </a:lnTo>
                  <a:lnTo>
                    <a:pt x="201" y="1586"/>
                  </a:lnTo>
                  <a:lnTo>
                    <a:pt x="201" y="1586"/>
                  </a:lnTo>
                  <a:lnTo>
                    <a:pt x="184" y="1586"/>
                  </a:lnTo>
                  <a:lnTo>
                    <a:pt x="169" y="1583"/>
                  </a:lnTo>
                  <a:lnTo>
                    <a:pt x="156" y="1579"/>
                  </a:lnTo>
                  <a:lnTo>
                    <a:pt x="142" y="1574"/>
                  </a:lnTo>
                  <a:lnTo>
                    <a:pt x="130" y="1568"/>
                  </a:lnTo>
                  <a:lnTo>
                    <a:pt x="120" y="1561"/>
                  </a:lnTo>
                  <a:lnTo>
                    <a:pt x="111" y="1555"/>
                  </a:lnTo>
                  <a:lnTo>
                    <a:pt x="102" y="1547"/>
                  </a:lnTo>
                  <a:lnTo>
                    <a:pt x="89" y="1532"/>
                  </a:lnTo>
                  <a:lnTo>
                    <a:pt x="80" y="1519"/>
                  </a:lnTo>
                  <a:lnTo>
                    <a:pt x="72" y="1507"/>
                  </a:lnTo>
                  <a:lnTo>
                    <a:pt x="72" y="1507"/>
                  </a:lnTo>
                  <a:lnTo>
                    <a:pt x="63" y="1492"/>
                  </a:lnTo>
                  <a:lnTo>
                    <a:pt x="54" y="1480"/>
                  </a:lnTo>
                  <a:lnTo>
                    <a:pt x="45" y="1473"/>
                  </a:lnTo>
                  <a:lnTo>
                    <a:pt x="35" y="1467"/>
                  </a:lnTo>
                  <a:lnTo>
                    <a:pt x="24" y="1465"/>
                  </a:lnTo>
                  <a:lnTo>
                    <a:pt x="15" y="1467"/>
                  </a:lnTo>
                  <a:lnTo>
                    <a:pt x="8" y="1471"/>
                  </a:lnTo>
                  <a:lnTo>
                    <a:pt x="0" y="1479"/>
                  </a:lnTo>
                  <a:lnTo>
                    <a:pt x="0" y="2374"/>
                  </a:lnTo>
                  <a:lnTo>
                    <a:pt x="1979" y="2374"/>
                  </a:lnTo>
                  <a:lnTo>
                    <a:pt x="1979" y="1519"/>
                  </a:lnTo>
                  <a:lnTo>
                    <a:pt x="1979" y="1519"/>
                  </a:lnTo>
                  <a:lnTo>
                    <a:pt x="1981" y="1507"/>
                  </a:lnTo>
                  <a:lnTo>
                    <a:pt x="1982" y="1497"/>
                  </a:lnTo>
                  <a:lnTo>
                    <a:pt x="1985" y="1488"/>
                  </a:lnTo>
                  <a:lnTo>
                    <a:pt x="1988" y="1482"/>
                  </a:lnTo>
                  <a:lnTo>
                    <a:pt x="1993" y="1476"/>
                  </a:lnTo>
                  <a:lnTo>
                    <a:pt x="1999" y="1471"/>
                  </a:lnTo>
                  <a:lnTo>
                    <a:pt x="2003" y="1468"/>
                  </a:lnTo>
                  <a:lnTo>
                    <a:pt x="2009" y="1467"/>
                  </a:lnTo>
                  <a:lnTo>
                    <a:pt x="2017" y="1467"/>
                  </a:lnTo>
                  <a:lnTo>
                    <a:pt x="2023" y="1467"/>
                  </a:lnTo>
                  <a:lnTo>
                    <a:pt x="2030" y="1470"/>
                  </a:lnTo>
                  <a:lnTo>
                    <a:pt x="2036" y="1474"/>
                  </a:lnTo>
                  <a:lnTo>
                    <a:pt x="2044" y="1480"/>
                  </a:lnTo>
                  <a:lnTo>
                    <a:pt x="2050" y="1488"/>
                  </a:lnTo>
                  <a:lnTo>
                    <a:pt x="2056" y="1497"/>
                  </a:lnTo>
                  <a:lnTo>
                    <a:pt x="2062" y="1507"/>
                  </a:lnTo>
                  <a:lnTo>
                    <a:pt x="2062" y="1507"/>
                  </a:lnTo>
                  <a:lnTo>
                    <a:pt x="2069" y="1519"/>
                  </a:lnTo>
                  <a:lnTo>
                    <a:pt x="2078" y="1532"/>
                  </a:lnTo>
                  <a:lnTo>
                    <a:pt x="2092" y="1547"/>
                  </a:lnTo>
                  <a:lnTo>
                    <a:pt x="2101" y="1555"/>
                  </a:lnTo>
                  <a:lnTo>
                    <a:pt x="2110" y="1562"/>
                  </a:lnTo>
                  <a:lnTo>
                    <a:pt x="2121" y="1568"/>
                  </a:lnTo>
                  <a:lnTo>
                    <a:pt x="2132" y="1574"/>
                  </a:lnTo>
                  <a:lnTo>
                    <a:pt x="2145" y="1580"/>
                  </a:lnTo>
                  <a:lnTo>
                    <a:pt x="2159" y="1583"/>
                  </a:lnTo>
                  <a:lnTo>
                    <a:pt x="2174" y="1586"/>
                  </a:lnTo>
                  <a:lnTo>
                    <a:pt x="2190" y="1588"/>
                  </a:lnTo>
                  <a:lnTo>
                    <a:pt x="2190" y="1588"/>
                  </a:lnTo>
                  <a:lnTo>
                    <a:pt x="2210" y="1586"/>
                  </a:lnTo>
                  <a:lnTo>
                    <a:pt x="2228" y="1583"/>
                  </a:lnTo>
                  <a:lnTo>
                    <a:pt x="2246" y="1577"/>
                  </a:lnTo>
                  <a:lnTo>
                    <a:pt x="2262" y="1570"/>
                  </a:lnTo>
                  <a:lnTo>
                    <a:pt x="2278" y="1559"/>
                  </a:lnTo>
                  <a:lnTo>
                    <a:pt x="2293" y="1547"/>
                  </a:lnTo>
                  <a:lnTo>
                    <a:pt x="2308" y="1535"/>
                  </a:lnTo>
                  <a:lnTo>
                    <a:pt x="2322" y="1520"/>
                  </a:lnTo>
                  <a:lnTo>
                    <a:pt x="2332" y="1504"/>
                  </a:lnTo>
                  <a:lnTo>
                    <a:pt x="2344" y="1486"/>
                  </a:lnTo>
                  <a:lnTo>
                    <a:pt x="2353" y="1467"/>
                  </a:lnTo>
                  <a:lnTo>
                    <a:pt x="2361" y="1447"/>
                  </a:lnTo>
                  <a:lnTo>
                    <a:pt x="2367" y="1426"/>
                  </a:lnTo>
                  <a:lnTo>
                    <a:pt x="2371" y="1404"/>
                  </a:lnTo>
                  <a:lnTo>
                    <a:pt x="2374" y="1381"/>
                  </a:lnTo>
                  <a:lnTo>
                    <a:pt x="2376" y="1358"/>
                  </a:lnTo>
                  <a:lnTo>
                    <a:pt x="2376" y="1358"/>
                  </a:lnTo>
                  <a:lnTo>
                    <a:pt x="2374" y="1335"/>
                  </a:lnTo>
                  <a:lnTo>
                    <a:pt x="2371" y="1311"/>
                  </a:lnTo>
                  <a:lnTo>
                    <a:pt x="2367" y="1290"/>
                  </a:lnTo>
                  <a:lnTo>
                    <a:pt x="2361" y="1269"/>
                  </a:lnTo>
                  <a:lnTo>
                    <a:pt x="2353" y="1248"/>
                  </a:lnTo>
                  <a:lnTo>
                    <a:pt x="2344" y="1229"/>
                  </a:lnTo>
                  <a:lnTo>
                    <a:pt x="2332" y="1213"/>
                  </a:lnTo>
                  <a:lnTo>
                    <a:pt x="2322" y="1196"/>
                  </a:lnTo>
                  <a:lnTo>
                    <a:pt x="2308" y="1181"/>
                  </a:lnTo>
                  <a:lnTo>
                    <a:pt x="2293" y="1168"/>
                  </a:lnTo>
                  <a:lnTo>
                    <a:pt x="2278" y="1156"/>
                  </a:lnTo>
                  <a:lnTo>
                    <a:pt x="2262" y="1147"/>
                  </a:lnTo>
                  <a:lnTo>
                    <a:pt x="2246" y="1139"/>
                  </a:lnTo>
                  <a:lnTo>
                    <a:pt x="2228" y="1133"/>
                  </a:lnTo>
                  <a:lnTo>
                    <a:pt x="2210" y="1130"/>
                  </a:lnTo>
                  <a:lnTo>
                    <a:pt x="2190" y="1129"/>
                  </a:lnTo>
                  <a:lnTo>
                    <a:pt x="2190" y="112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lIns="35989" tIns="323900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919C82C-762A-A7B0-039A-CCD323ABA2B5}"/>
                </a:ext>
              </a:extLst>
            </p:cNvPr>
            <p:cNvSpPr txBox="1"/>
            <p:nvPr/>
          </p:nvSpPr>
          <p:spPr>
            <a:xfrm>
              <a:off x="7585381" y="4648876"/>
              <a:ext cx="1493134" cy="1107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Modelling Sector 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Equality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8E6F02-D47C-5BB6-AD84-BC63E2BC059E}"/>
              </a:ext>
            </a:extLst>
          </p:cNvPr>
          <p:cNvGrpSpPr/>
          <p:nvPr/>
        </p:nvGrpSpPr>
        <p:grpSpPr>
          <a:xfrm>
            <a:off x="5001969" y="4125372"/>
            <a:ext cx="2590535" cy="2142705"/>
            <a:chOff x="5001630" y="3985432"/>
            <a:chExt cx="2591335" cy="2143365"/>
          </a:xfrm>
        </p:grpSpPr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46C37A91-2F78-9C17-73BD-76868196B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630" y="3985432"/>
              <a:ext cx="2591335" cy="2143365"/>
            </a:xfrm>
            <a:custGeom>
              <a:avLst/>
              <a:gdLst>
                <a:gd name="T0" fmla="*/ 2145 w 2376"/>
                <a:gd name="T1" fmla="*/ 1136 h 2374"/>
                <a:gd name="T2" fmla="*/ 2092 w 2376"/>
                <a:gd name="T3" fmla="*/ 1169 h 2374"/>
                <a:gd name="T4" fmla="*/ 2056 w 2376"/>
                <a:gd name="T5" fmla="*/ 1218 h 2374"/>
                <a:gd name="T6" fmla="*/ 2023 w 2376"/>
                <a:gd name="T7" fmla="*/ 1248 h 2374"/>
                <a:gd name="T8" fmla="*/ 1993 w 2376"/>
                <a:gd name="T9" fmla="*/ 1241 h 2374"/>
                <a:gd name="T10" fmla="*/ 1979 w 2376"/>
                <a:gd name="T11" fmla="*/ 1198 h 2374"/>
                <a:gd name="T12" fmla="*/ 1102 w 2376"/>
                <a:gd name="T13" fmla="*/ 393 h 2374"/>
                <a:gd name="T14" fmla="*/ 1072 w 2376"/>
                <a:gd name="T15" fmla="*/ 371 h 2374"/>
                <a:gd name="T16" fmla="*/ 1080 w 2376"/>
                <a:gd name="T17" fmla="*/ 338 h 2374"/>
                <a:gd name="T18" fmla="*/ 1113 w 2376"/>
                <a:gd name="T19" fmla="*/ 314 h 2374"/>
                <a:gd name="T20" fmla="*/ 1168 w 2376"/>
                <a:gd name="T21" fmla="*/ 265 h 2374"/>
                <a:gd name="T22" fmla="*/ 1192 w 2376"/>
                <a:gd name="T23" fmla="*/ 200 h 2374"/>
                <a:gd name="T24" fmla="*/ 1183 w 2376"/>
                <a:gd name="T25" fmla="*/ 130 h 2374"/>
                <a:gd name="T26" fmla="*/ 1126 w 2376"/>
                <a:gd name="T27" fmla="*/ 54 h 2374"/>
                <a:gd name="T28" fmla="*/ 1032 w 2376"/>
                <a:gd name="T29" fmla="*/ 9 h 2374"/>
                <a:gd name="T30" fmla="*/ 939 w 2376"/>
                <a:gd name="T31" fmla="*/ 2 h 2374"/>
                <a:gd name="T32" fmla="*/ 835 w 2376"/>
                <a:gd name="T33" fmla="*/ 32 h 2374"/>
                <a:gd name="T34" fmla="*/ 761 w 2376"/>
                <a:gd name="T35" fmla="*/ 97 h 2374"/>
                <a:gd name="T36" fmla="*/ 734 w 2376"/>
                <a:gd name="T37" fmla="*/ 184 h 2374"/>
                <a:gd name="T38" fmla="*/ 746 w 2376"/>
                <a:gd name="T39" fmla="*/ 242 h 2374"/>
                <a:gd name="T40" fmla="*/ 788 w 2376"/>
                <a:gd name="T41" fmla="*/ 296 h 2374"/>
                <a:gd name="T42" fmla="*/ 833 w 2376"/>
                <a:gd name="T43" fmla="*/ 326 h 2374"/>
                <a:gd name="T44" fmla="*/ 855 w 2376"/>
                <a:gd name="T45" fmla="*/ 359 h 2374"/>
                <a:gd name="T46" fmla="*/ 840 w 2376"/>
                <a:gd name="T47" fmla="*/ 386 h 2374"/>
                <a:gd name="T48" fmla="*/ 0 w 2376"/>
                <a:gd name="T49" fmla="*/ 395 h 2374"/>
                <a:gd name="T50" fmla="*/ 24 w 2376"/>
                <a:gd name="T51" fmla="*/ 1250 h 2374"/>
                <a:gd name="T52" fmla="*/ 72 w 2376"/>
                <a:gd name="T53" fmla="*/ 1208 h 2374"/>
                <a:gd name="T54" fmla="*/ 111 w 2376"/>
                <a:gd name="T55" fmla="*/ 1160 h 2374"/>
                <a:gd name="T56" fmla="*/ 169 w 2376"/>
                <a:gd name="T57" fmla="*/ 1132 h 2374"/>
                <a:gd name="T58" fmla="*/ 238 w 2376"/>
                <a:gd name="T59" fmla="*/ 1133 h 2374"/>
                <a:gd name="T60" fmla="*/ 319 w 2376"/>
                <a:gd name="T61" fmla="*/ 1181 h 2374"/>
                <a:gd name="T62" fmla="*/ 371 w 2376"/>
                <a:gd name="T63" fmla="*/ 1268 h 2374"/>
                <a:gd name="T64" fmla="*/ 386 w 2376"/>
                <a:gd name="T65" fmla="*/ 1358 h 2374"/>
                <a:gd name="T66" fmla="*/ 364 w 2376"/>
                <a:gd name="T67" fmla="*/ 1467 h 2374"/>
                <a:gd name="T68" fmla="*/ 304 w 2376"/>
                <a:gd name="T69" fmla="*/ 1547 h 2374"/>
                <a:gd name="T70" fmla="*/ 220 w 2376"/>
                <a:gd name="T71" fmla="*/ 1586 h 2374"/>
                <a:gd name="T72" fmla="*/ 156 w 2376"/>
                <a:gd name="T73" fmla="*/ 1579 h 2374"/>
                <a:gd name="T74" fmla="*/ 102 w 2376"/>
                <a:gd name="T75" fmla="*/ 1547 h 2374"/>
                <a:gd name="T76" fmla="*/ 63 w 2376"/>
                <a:gd name="T77" fmla="*/ 1492 h 2374"/>
                <a:gd name="T78" fmla="*/ 15 w 2376"/>
                <a:gd name="T79" fmla="*/ 1467 h 2374"/>
                <a:gd name="T80" fmla="*/ 1979 w 2376"/>
                <a:gd name="T81" fmla="*/ 1519 h 2374"/>
                <a:gd name="T82" fmla="*/ 1988 w 2376"/>
                <a:gd name="T83" fmla="*/ 1482 h 2374"/>
                <a:gd name="T84" fmla="*/ 2017 w 2376"/>
                <a:gd name="T85" fmla="*/ 1467 h 2374"/>
                <a:gd name="T86" fmla="*/ 2050 w 2376"/>
                <a:gd name="T87" fmla="*/ 1488 h 2374"/>
                <a:gd name="T88" fmla="*/ 2078 w 2376"/>
                <a:gd name="T89" fmla="*/ 1532 h 2374"/>
                <a:gd name="T90" fmla="*/ 2132 w 2376"/>
                <a:gd name="T91" fmla="*/ 1574 h 2374"/>
                <a:gd name="T92" fmla="*/ 2190 w 2376"/>
                <a:gd name="T93" fmla="*/ 1588 h 2374"/>
                <a:gd name="T94" fmla="*/ 2278 w 2376"/>
                <a:gd name="T95" fmla="*/ 1559 h 2374"/>
                <a:gd name="T96" fmla="*/ 2344 w 2376"/>
                <a:gd name="T97" fmla="*/ 1486 h 2374"/>
                <a:gd name="T98" fmla="*/ 2374 w 2376"/>
                <a:gd name="T99" fmla="*/ 1381 h 2374"/>
                <a:gd name="T100" fmla="*/ 2367 w 2376"/>
                <a:gd name="T101" fmla="*/ 1290 h 2374"/>
                <a:gd name="T102" fmla="*/ 2322 w 2376"/>
                <a:gd name="T103" fmla="*/ 1196 h 2374"/>
                <a:gd name="T104" fmla="*/ 2246 w 2376"/>
                <a:gd name="T105" fmla="*/ 1139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76" h="2374">
                  <a:moveTo>
                    <a:pt x="2190" y="1129"/>
                  </a:moveTo>
                  <a:lnTo>
                    <a:pt x="2190" y="1129"/>
                  </a:lnTo>
                  <a:lnTo>
                    <a:pt x="2174" y="1129"/>
                  </a:lnTo>
                  <a:lnTo>
                    <a:pt x="2159" y="1132"/>
                  </a:lnTo>
                  <a:lnTo>
                    <a:pt x="2145" y="1136"/>
                  </a:lnTo>
                  <a:lnTo>
                    <a:pt x="2132" y="1141"/>
                  </a:lnTo>
                  <a:lnTo>
                    <a:pt x="2121" y="1147"/>
                  </a:lnTo>
                  <a:lnTo>
                    <a:pt x="2110" y="1154"/>
                  </a:lnTo>
                  <a:lnTo>
                    <a:pt x="2101" y="1162"/>
                  </a:lnTo>
                  <a:lnTo>
                    <a:pt x="2092" y="1169"/>
                  </a:lnTo>
                  <a:lnTo>
                    <a:pt x="2078" y="1184"/>
                  </a:lnTo>
                  <a:lnTo>
                    <a:pt x="2069" y="1196"/>
                  </a:lnTo>
                  <a:lnTo>
                    <a:pt x="2062" y="1210"/>
                  </a:lnTo>
                  <a:lnTo>
                    <a:pt x="2062" y="1210"/>
                  </a:lnTo>
                  <a:lnTo>
                    <a:pt x="2056" y="1218"/>
                  </a:lnTo>
                  <a:lnTo>
                    <a:pt x="2050" y="1227"/>
                  </a:lnTo>
                  <a:lnTo>
                    <a:pt x="2044" y="1235"/>
                  </a:lnTo>
                  <a:lnTo>
                    <a:pt x="2036" y="1241"/>
                  </a:lnTo>
                  <a:lnTo>
                    <a:pt x="2030" y="1245"/>
                  </a:lnTo>
                  <a:lnTo>
                    <a:pt x="2023" y="1248"/>
                  </a:lnTo>
                  <a:lnTo>
                    <a:pt x="2017" y="1250"/>
                  </a:lnTo>
                  <a:lnTo>
                    <a:pt x="2009" y="1250"/>
                  </a:lnTo>
                  <a:lnTo>
                    <a:pt x="2003" y="1248"/>
                  </a:lnTo>
                  <a:lnTo>
                    <a:pt x="1999" y="1245"/>
                  </a:lnTo>
                  <a:lnTo>
                    <a:pt x="1993" y="1241"/>
                  </a:lnTo>
                  <a:lnTo>
                    <a:pt x="1988" y="1235"/>
                  </a:lnTo>
                  <a:lnTo>
                    <a:pt x="1985" y="1227"/>
                  </a:lnTo>
                  <a:lnTo>
                    <a:pt x="1982" y="1218"/>
                  </a:lnTo>
                  <a:lnTo>
                    <a:pt x="1981" y="1208"/>
                  </a:lnTo>
                  <a:lnTo>
                    <a:pt x="1979" y="1198"/>
                  </a:lnTo>
                  <a:lnTo>
                    <a:pt x="1979" y="395"/>
                  </a:lnTo>
                  <a:lnTo>
                    <a:pt x="1125" y="395"/>
                  </a:lnTo>
                  <a:lnTo>
                    <a:pt x="1125" y="395"/>
                  </a:lnTo>
                  <a:lnTo>
                    <a:pt x="1113" y="395"/>
                  </a:lnTo>
                  <a:lnTo>
                    <a:pt x="1102" y="393"/>
                  </a:lnTo>
                  <a:lnTo>
                    <a:pt x="1093" y="390"/>
                  </a:lnTo>
                  <a:lnTo>
                    <a:pt x="1086" y="386"/>
                  </a:lnTo>
                  <a:lnTo>
                    <a:pt x="1080" y="381"/>
                  </a:lnTo>
                  <a:lnTo>
                    <a:pt x="1075" y="377"/>
                  </a:lnTo>
                  <a:lnTo>
                    <a:pt x="1072" y="371"/>
                  </a:lnTo>
                  <a:lnTo>
                    <a:pt x="1071" y="365"/>
                  </a:lnTo>
                  <a:lnTo>
                    <a:pt x="1071" y="359"/>
                  </a:lnTo>
                  <a:lnTo>
                    <a:pt x="1072" y="351"/>
                  </a:lnTo>
                  <a:lnTo>
                    <a:pt x="1075" y="345"/>
                  </a:lnTo>
                  <a:lnTo>
                    <a:pt x="1080" y="338"/>
                  </a:lnTo>
                  <a:lnTo>
                    <a:pt x="1086" y="332"/>
                  </a:lnTo>
                  <a:lnTo>
                    <a:pt x="1093" y="326"/>
                  </a:lnTo>
                  <a:lnTo>
                    <a:pt x="1102" y="319"/>
                  </a:lnTo>
                  <a:lnTo>
                    <a:pt x="1113" y="314"/>
                  </a:lnTo>
                  <a:lnTo>
                    <a:pt x="1113" y="314"/>
                  </a:lnTo>
                  <a:lnTo>
                    <a:pt x="1125" y="307"/>
                  </a:lnTo>
                  <a:lnTo>
                    <a:pt x="1138" y="296"/>
                  </a:lnTo>
                  <a:lnTo>
                    <a:pt x="1153" y="283"/>
                  </a:lnTo>
                  <a:lnTo>
                    <a:pt x="1160" y="275"/>
                  </a:lnTo>
                  <a:lnTo>
                    <a:pt x="1168" y="265"/>
                  </a:lnTo>
                  <a:lnTo>
                    <a:pt x="1174" y="254"/>
                  </a:lnTo>
                  <a:lnTo>
                    <a:pt x="1180" y="242"/>
                  </a:lnTo>
                  <a:lnTo>
                    <a:pt x="1186" y="230"/>
                  </a:lnTo>
                  <a:lnTo>
                    <a:pt x="1189" y="215"/>
                  </a:lnTo>
                  <a:lnTo>
                    <a:pt x="1192" y="200"/>
                  </a:lnTo>
                  <a:lnTo>
                    <a:pt x="1193" y="184"/>
                  </a:lnTo>
                  <a:lnTo>
                    <a:pt x="1193" y="184"/>
                  </a:lnTo>
                  <a:lnTo>
                    <a:pt x="1192" y="166"/>
                  </a:lnTo>
                  <a:lnTo>
                    <a:pt x="1187" y="147"/>
                  </a:lnTo>
                  <a:lnTo>
                    <a:pt x="1183" y="130"/>
                  </a:lnTo>
                  <a:lnTo>
                    <a:pt x="1174" y="112"/>
                  </a:lnTo>
                  <a:lnTo>
                    <a:pt x="1165" y="97"/>
                  </a:lnTo>
                  <a:lnTo>
                    <a:pt x="1153" y="81"/>
                  </a:lnTo>
                  <a:lnTo>
                    <a:pt x="1141" y="67"/>
                  </a:lnTo>
                  <a:lnTo>
                    <a:pt x="1126" y="54"/>
                  </a:lnTo>
                  <a:lnTo>
                    <a:pt x="1110" y="42"/>
                  </a:lnTo>
                  <a:lnTo>
                    <a:pt x="1092" y="32"/>
                  </a:lnTo>
                  <a:lnTo>
                    <a:pt x="1072" y="23"/>
                  </a:lnTo>
                  <a:lnTo>
                    <a:pt x="1053" y="15"/>
                  </a:lnTo>
                  <a:lnTo>
                    <a:pt x="1032" y="9"/>
                  </a:lnTo>
                  <a:lnTo>
                    <a:pt x="1009" y="3"/>
                  </a:lnTo>
                  <a:lnTo>
                    <a:pt x="987" y="2"/>
                  </a:lnTo>
                  <a:lnTo>
                    <a:pt x="963" y="0"/>
                  </a:lnTo>
                  <a:lnTo>
                    <a:pt x="963" y="0"/>
                  </a:lnTo>
                  <a:lnTo>
                    <a:pt x="939" y="2"/>
                  </a:lnTo>
                  <a:lnTo>
                    <a:pt x="917" y="3"/>
                  </a:lnTo>
                  <a:lnTo>
                    <a:pt x="894" y="9"/>
                  </a:lnTo>
                  <a:lnTo>
                    <a:pt x="873" y="15"/>
                  </a:lnTo>
                  <a:lnTo>
                    <a:pt x="854" y="23"/>
                  </a:lnTo>
                  <a:lnTo>
                    <a:pt x="835" y="32"/>
                  </a:lnTo>
                  <a:lnTo>
                    <a:pt x="817" y="42"/>
                  </a:lnTo>
                  <a:lnTo>
                    <a:pt x="802" y="54"/>
                  </a:lnTo>
                  <a:lnTo>
                    <a:pt x="787" y="67"/>
                  </a:lnTo>
                  <a:lnTo>
                    <a:pt x="773" y="81"/>
                  </a:lnTo>
                  <a:lnTo>
                    <a:pt x="761" y="97"/>
                  </a:lnTo>
                  <a:lnTo>
                    <a:pt x="752" y="112"/>
                  </a:lnTo>
                  <a:lnTo>
                    <a:pt x="745" y="130"/>
                  </a:lnTo>
                  <a:lnTo>
                    <a:pt x="739" y="147"/>
                  </a:lnTo>
                  <a:lnTo>
                    <a:pt x="734" y="166"/>
                  </a:lnTo>
                  <a:lnTo>
                    <a:pt x="734" y="184"/>
                  </a:lnTo>
                  <a:lnTo>
                    <a:pt x="734" y="184"/>
                  </a:lnTo>
                  <a:lnTo>
                    <a:pt x="734" y="200"/>
                  </a:lnTo>
                  <a:lnTo>
                    <a:pt x="737" y="215"/>
                  </a:lnTo>
                  <a:lnTo>
                    <a:pt x="742" y="230"/>
                  </a:lnTo>
                  <a:lnTo>
                    <a:pt x="746" y="242"/>
                  </a:lnTo>
                  <a:lnTo>
                    <a:pt x="752" y="254"/>
                  </a:lnTo>
                  <a:lnTo>
                    <a:pt x="760" y="265"/>
                  </a:lnTo>
                  <a:lnTo>
                    <a:pt x="766" y="275"/>
                  </a:lnTo>
                  <a:lnTo>
                    <a:pt x="775" y="283"/>
                  </a:lnTo>
                  <a:lnTo>
                    <a:pt x="788" y="296"/>
                  </a:lnTo>
                  <a:lnTo>
                    <a:pt x="802" y="307"/>
                  </a:lnTo>
                  <a:lnTo>
                    <a:pt x="814" y="314"/>
                  </a:lnTo>
                  <a:lnTo>
                    <a:pt x="814" y="314"/>
                  </a:lnTo>
                  <a:lnTo>
                    <a:pt x="824" y="319"/>
                  </a:lnTo>
                  <a:lnTo>
                    <a:pt x="833" y="326"/>
                  </a:lnTo>
                  <a:lnTo>
                    <a:pt x="840" y="332"/>
                  </a:lnTo>
                  <a:lnTo>
                    <a:pt x="846" y="338"/>
                  </a:lnTo>
                  <a:lnTo>
                    <a:pt x="851" y="345"/>
                  </a:lnTo>
                  <a:lnTo>
                    <a:pt x="854" y="351"/>
                  </a:lnTo>
                  <a:lnTo>
                    <a:pt x="855" y="359"/>
                  </a:lnTo>
                  <a:lnTo>
                    <a:pt x="855" y="365"/>
                  </a:lnTo>
                  <a:lnTo>
                    <a:pt x="854" y="371"/>
                  </a:lnTo>
                  <a:lnTo>
                    <a:pt x="851" y="377"/>
                  </a:lnTo>
                  <a:lnTo>
                    <a:pt x="846" y="381"/>
                  </a:lnTo>
                  <a:lnTo>
                    <a:pt x="840" y="386"/>
                  </a:lnTo>
                  <a:lnTo>
                    <a:pt x="833" y="390"/>
                  </a:lnTo>
                  <a:lnTo>
                    <a:pt x="824" y="393"/>
                  </a:lnTo>
                  <a:lnTo>
                    <a:pt x="814" y="395"/>
                  </a:lnTo>
                  <a:lnTo>
                    <a:pt x="802" y="395"/>
                  </a:lnTo>
                  <a:lnTo>
                    <a:pt x="0" y="395"/>
                  </a:lnTo>
                  <a:lnTo>
                    <a:pt x="0" y="1236"/>
                  </a:lnTo>
                  <a:lnTo>
                    <a:pt x="0" y="1236"/>
                  </a:lnTo>
                  <a:lnTo>
                    <a:pt x="8" y="1244"/>
                  </a:lnTo>
                  <a:lnTo>
                    <a:pt x="15" y="1248"/>
                  </a:lnTo>
                  <a:lnTo>
                    <a:pt x="24" y="1250"/>
                  </a:lnTo>
                  <a:lnTo>
                    <a:pt x="35" y="1247"/>
                  </a:lnTo>
                  <a:lnTo>
                    <a:pt x="45" y="1242"/>
                  </a:lnTo>
                  <a:lnTo>
                    <a:pt x="54" y="1235"/>
                  </a:lnTo>
                  <a:lnTo>
                    <a:pt x="63" y="1223"/>
                  </a:lnTo>
                  <a:lnTo>
                    <a:pt x="72" y="1208"/>
                  </a:lnTo>
                  <a:lnTo>
                    <a:pt x="72" y="1208"/>
                  </a:lnTo>
                  <a:lnTo>
                    <a:pt x="80" y="1196"/>
                  </a:lnTo>
                  <a:lnTo>
                    <a:pt x="89" y="1183"/>
                  </a:lnTo>
                  <a:lnTo>
                    <a:pt x="102" y="1168"/>
                  </a:lnTo>
                  <a:lnTo>
                    <a:pt x="111" y="1160"/>
                  </a:lnTo>
                  <a:lnTo>
                    <a:pt x="120" y="1153"/>
                  </a:lnTo>
                  <a:lnTo>
                    <a:pt x="130" y="1147"/>
                  </a:lnTo>
                  <a:lnTo>
                    <a:pt x="142" y="1141"/>
                  </a:lnTo>
                  <a:lnTo>
                    <a:pt x="156" y="1135"/>
                  </a:lnTo>
                  <a:lnTo>
                    <a:pt x="169" y="1132"/>
                  </a:lnTo>
                  <a:lnTo>
                    <a:pt x="184" y="1129"/>
                  </a:lnTo>
                  <a:lnTo>
                    <a:pt x="201" y="1127"/>
                  </a:lnTo>
                  <a:lnTo>
                    <a:pt x="201" y="1127"/>
                  </a:lnTo>
                  <a:lnTo>
                    <a:pt x="220" y="1129"/>
                  </a:lnTo>
                  <a:lnTo>
                    <a:pt x="238" y="1133"/>
                  </a:lnTo>
                  <a:lnTo>
                    <a:pt x="256" y="1138"/>
                  </a:lnTo>
                  <a:lnTo>
                    <a:pt x="272" y="1147"/>
                  </a:lnTo>
                  <a:lnTo>
                    <a:pt x="289" y="1156"/>
                  </a:lnTo>
                  <a:lnTo>
                    <a:pt x="304" y="1168"/>
                  </a:lnTo>
                  <a:lnTo>
                    <a:pt x="319" y="1181"/>
                  </a:lnTo>
                  <a:lnTo>
                    <a:pt x="331" y="1195"/>
                  </a:lnTo>
                  <a:lnTo>
                    <a:pt x="343" y="1211"/>
                  </a:lnTo>
                  <a:lnTo>
                    <a:pt x="353" y="1229"/>
                  </a:lnTo>
                  <a:lnTo>
                    <a:pt x="364" y="1248"/>
                  </a:lnTo>
                  <a:lnTo>
                    <a:pt x="371" y="1268"/>
                  </a:lnTo>
                  <a:lnTo>
                    <a:pt x="377" y="1289"/>
                  </a:lnTo>
                  <a:lnTo>
                    <a:pt x="382" y="1311"/>
                  </a:lnTo>
                  <a:lnTo>
                    <a:pt x="385" y="1334"/>
                  </a:lnTo>
                  <a:lnTo>
                    <a:pt x="386" y="1358"/>
                  </a:lnTo>
                  <a:lnTo>
                    <a:pt x="386" y="1358"/>
                  </a:lnTo>
                  <a:lnTo>
                    <a:pt x="385" y="1381"/>
                  </a:lnTo>
                  <a:lnTo>
                    <a:pt x="382" y="1404"/>
                  </a:lnTo>
                  <a:lnTo>
                    <a:pt x="377" y="1426"/>
                  </a:lnTo>
                  <a:lnTo>
                    <a:pt x="371" y="1447"/>
                  </a:lnTo>
                  <a:lnTo>
                    <a:pt x="364" y="1467"/>
                  </a:lnTo>
                  <a:lnTo>
                    <a:pt x="353" y="1486"/>
                  </a:lnTo>
                  <a:lnTo>
                    <a:pt x="343" y="1504"/>
                  </a:lnTo>
                  <a:lnTo>
                    <a:pt x="331" y="1519"/>
                  </a:lnTo>
                  <a:lnTo>
                    <a:pt x="319" y="1534"/>
                  </a:lnTo>
                  <a:lnTo>
                    <a:pt x="304" y="1547"/>
                  </a:lnTo>
                  <a:lnTo>
                    <a:pt x="289" y="1559"/>
                  </a:lnTo>
                  <a:lnTo>
                    <a:pt x="272" y="1568"/>
                  </a:lnTo>
                  <a:lnTo>
                    <a:pt x="256" y="1577"/>
                  </a:lnTo>
                  <a:lnTo>
                    <a:pt x="238" y="1582"/>
                  </a:lnTo>
                  <a:lnTo>
                    <a:pt x="220" y="1586"/>
                  </a:lnTo>
                  <a:lnTo>
                    <a:pt x="201" y="1586"/>
                  </a:lnTo>
                  <a:lnTo>
                    <a:pt x="201" y="1586"/>
                  </a:lnTo>
                  <a:lnTo>
                    <a:pt x="184" y="1586"/>
                  </a:lnTo>
                  <a:lnTo>
                    <a:pt x="169" y="1583"/>
                  </a:lnTo>
                  <a:lnTo>
                    <a:pt x="156" y="1579"/>
                  </a:lnTo>
                  <a:lnTo>
                    <a:pt x="142" y="1574"/>
                  </a:lnTo>
                  <a:lnTo>
                    <a:pt x="130" y="1568"/>
                  </a:lnTo>
                  <a:lnTo>
                    <a:pt x="120" y="1561"/>
                  </a:lnTo>
                  <a:lnTo>
                    <a:pt x="111" y="1555"/>
                  </a:lnTo>
                  <a:lnTo>
                    <a:pt x="102" y="1547"/>
                  </a:lnTo>
                  <a:lnTo>
                    <a:pt x="89" y="1532"/>
                  </a:lnTo>
                  <a:lnTo>
                    <a:pt x="80" y="1519"/>
                  </a:lnTo>
                  <a:lnTo>
                    <a:pt x="72" y="1507"/>
                  </a:lnTo>
                  <a:lnTo>
                    <a:pt x="72" y="1507"/>
                  </a:lnTo>
                  <a:lnTo>
                    <a:pt x="63" y="1492"/>
                  </a:lnTo>
                  <a:lnTo>
                    <a:pt x="54" y="1480"/>
                  </a:lnTo>
                  <a:lnTo>
                    <a:pt x="45" y="1473"/>
                  </a:lnTo>
                  <a:lnTo>
                    <a:pt x="35" y="1467"/>
                  </a:lnTo>
                  <a:lnTo>
                    <a:pt x="24" y="1465"/>
                  </a:lnTo>
                  <a:lnTo>
                    <a:pt x="15" y="1467"/>
                  </a:lnTo>
                  <a:lnTo>
                    <a:pt x="8" y="1471"/>
                  </a:lnTo>
                  <a:lnTo>
                    <a:pt x="0" y="1479"/>
                  </a:lnTo>
                  <a:lnTo>
                    <a:pt x="0" y="2374"/>
                  </a:lnTo>
                  <a:lnTo>
                    <a:pt x="1979" y="2374"/>
                  </a:lnTo>
                  <a:lnTo>
                    <a:pt x="1979" y="1519"/>
                  </a:lnTo>
                  <a:lnTo>
                    <a:pt x="1979" y="1519"/>
                  </a:lnTo>
                  <a:lnTo>
                    <a:pt x="1981" y="1507"/>
                  </a:lnTo>
                  <a:lnTo>
                    <a:pt x="1982" y="1497"/>
                  </a:lnTo>
                  <a:lnTo>
                    <a:pt x="1985" y="1488"/>
                  </a:lnTo>
                  <a:lnTo>
                    <a:pt x="1988" y="1482"/>
                  </a:lnTo>
                  <a:lnTo>
                    <a:pt x="1993" y="1476"/>
                  </a:lnTo>
                  <a:lnTo>
                    <a:pt x="1999" y="1471"/>
                  </a:lnTo>
                  <a:lnTo>
                    <a:pt x="2003" y="1468"/>
                  </a:lnTo>
                  <a:lnTo>
                    <a:pt x="2009" y="1467"/>
                  </a:lnTo>
                  <a:lnTo>
                    <a:pt x="2017" y="1467"/>
                  </a:lnTo>
                  <a:lnTo>
                    <a:pt x="2023" y="1467"/>
                  </a:lnTo>
                  <a:lnTo>
                    <a:pt x="2030" y="1470"/>
                  </a:lnTo>
                  <a:lnTo>
                    <a:pt x="2036" y="1474"/>
                  </a:lnTo>
                  <a:lnTo>
                    <a:pt x="2044" y="1480"/>
                  </a:lnTo>
                  <a:lnTo>
                    <a:pt x="2050" y="1488"/>
                  </a:lnTo>
                  <a:lnTo>
                    <a:pt x="2056" y="1497"/>
                  </a:lnTo>
                  <a:lnTo>
                    <a:pt x="2062" y="1507"/>
                  </a:lnTo>
                  <a:lnTo>
                    <a:pt x="2062" y="1507"/>
                  </a:lnTo>
                  <a:lnTo>
                    <a:pt x="2069" y="1519"/>
                  </a:lnTo>
                  <a:lnTo>
                    <a:pt x="2078" y="1532"/>
                  </a:lnTo>
                  <a:lnTo>
                    <a:pt x="2092" y="1547"/>
                  </a:lnTo>
                  <a:lnTo>
                    <a:pt x="2101" y="1555"/>
                  </a:lnTo>
                  <a:lnTo>
                    <a:pt x="2110" y="1562"/>
                  </a:lnTo>
                  <a:lnTo>
                    <a:pt x="2121" y="1568"/>
                  </a:lnTo>
                  <a:lnTo>
                    <a:pt x="2132" y="1574"/>
                  </a:lnTo>
                  <a:lnTo>
                    <a:pt x="2145" y="1580"/>
                  </a:lnTo>
                  <a:lnTo>
                    <a:pt x="2159" y="1583"/>
                  </a:lnTo>
                  <a:lnTo>
                    <a:pt x="2174" y="1586"/>
                  </a:lnTo>
                  <a:lnTo>
                    <a:pt x="2190" y="1588"/>
                  </a:lnTo>
                  <a:lnTo>
                    <a:pt x="2190" y="1588"/>
                  </a:lnTo>
                  <a:lnTo>
                    <a:pt x="2210" y="1586"/>
                  </a:lnTo>
                  <a:lnTo>
                    <a:pt x="2228" y="1583"/>
                  </a:lnTo>
                  <a:lnTo>
                    <a:pt x="2246" y="1577"/>
                  </a:lnTo>
                  <a:lnTo>
                    <a:pt x="2262" y="1570"/>
                  </a:lnTo>
                  <a:lnTo>
                    <a:pt x="2278" y="1559"/>
                  </a:lnTo>
                  <a:lnTo>
                    <a:pt x="2293" y="1547"/>
                  </a:lnTo>
                  <a:lnTo>
                    <a:pt x="2308" y="1535"/>
                  </a:lnTo>
                  <a:lnTo>
                    <a:pt x="2322" y="1520"/>
                  </a:lnTo>
                  <a:lnTo>
                    <a:pt x="2332" y="1504"/>
                  </a:lnTo>
                  <a:lnTo>
                    <a:pt x="2344" y="1486"/>
                  </a:lnTo>
                  <a:lnTo>
                    <a:pt x="2353" y="1467"/>
                  </a:lnTo>
                  <a:lnTo>
                    <a:pt x="2361" y="1447"/>
                  </a:lnTo>
                  <a:lnTo>
                    <a:pt x="2367" y="1426"/>
                  </a:lnTo>
                  <a:lnTo>
                    <a:pt x="2371" y="1404"/>
                  </a:lnTo>
                  <a:lnTo>
                    <a:pt x="2374" y="1381"/>
                  </a:lnTo>
                  <a:lnTo>
                    <a:pt x="2376" y="1358"/>
                  </a:lnTo>
                  <a:lnTo>
                    <a:pt x="2376" y="1358"/>
                  </a:lnTo>
                  <a:lnTo>
                    <a:pt x="2374" y="1335"/>
                  </a:lnTo>
                  <a:lnTo>
                    <a:pt x="2371" y="1311"/>
                  </a:lnTo>
                  <a:lnTo>
                    <a:pt x="2367" y="1290"/>
                  </a:lnTo>
                  <a:lnTo>
                    <a:pt x="2361" y="1269"/>
                  </a:lnTo>
                  <a:lnTo>
                    <a:pt x="2353" y="1248"/>
                  </a:lnTo>
                  <a:lnTo>
                    <a:pt x="2344" y="1229"/>
                  </a:lnTo>
                  <a:lnTo>
                    <a:pt x="2332" y="1213"/>
                  </a:lnTo>
                  <a:lnTo>
                    <a:pt x="2322" y="1196"/>
                  </a:lnTo>
                  <a:lnTo>
                    <a:pt x="2308" y="1181"/>
                  </a:lnTo>
                  <a:lnTo>
                    <a:pt x="2293" y="1168"/>
                  </a:lnTo>
                  <a:lnTo>
                    <a:pt x="2278" y="1156"/>
                  </a:lnTo>
                  <a:lnTo>
                    <a:pt x="2262" y="1147"/>
                  </a:lnTo>
                  <a:lnTo>
                    <a:pt x="2246" y="1139"/>
                  </a:lnTo>
                  <a:lnTo>
                    <a:pt x="2228" y="1133"/>
                  </a:lnTo>
                  <a:lnTo>
                    <a:pt x="2210" y="1130"/>
                  </a:lnTo>
                  <a:lnTo>
                    <a:pt x="2190" y="1129"/>
                  </a:lnTo>
                  <a:lnTo>
                    <a:pt x="2190" y="112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28575">
              <a:solidFill>
                <a:srgbClr val="F79646"/>
              </a:solidFill>
              <a:prstDash val="solid"/>
              <a:round/>
              <a:headEnd/>
              <a:tailEnd/>
            </a:ln>
          </p:spPr>
          <p:txBody>
            <a:bodyPr lIns="35989" tIns="323900" anchor="ctr"/>
            <a:lstStyle/>
            <a:p>
              <a:pPr marL="0" marR="0" lvl="0" indent="0" algn="ctr" defTabSz="9141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8CED950-729B-1542-F4FB-E3FF2332253F}"/>
                </a:ext>
              </a:extLst>
            </p:cNvPr>
            <p:cNvSpPr txBox="1"/>
            <p:nvPr/>
          </p:nvSpPr>
          <p:spPr>
            <a:xfrm>
              <a:off x="5407326" y="4684057"/>
              <a:ext cx="1743502" cy="7386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Empowering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Achievement</a:t>
              </a:r>
              <a:endParaRPr kumimoji="0" lang="en-AU" sz="23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30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3388F-7EB7-0BE8-F671-8448332A7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lobe&#10;&#10;Description automatically generated">
            <a:extLst>
              <a:ext uri="{FF2B5EF4-FFF2-40B4-BE49-F238E27FC236}">
                <a16:creationId xmlns:a16="http://schemas.microsoft.com/office/drawing/2014/main" id="{30ECB0F8-2813-0FB1-AB40-78F1F3527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29" y="2116"/>
            <a:ext cx="10292290" cy="6855884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3C1C0A3-FF49-ECFE-99CB-4EBC8B771E9E}"/>
              </a:ext>
            </a:extLst>
          </p:cNvPr>
          <p:cNvSpPr txBox="1">
            <a:spLocks/>
          </p:cNvSpPr>
          <p:nvPr/>
        </p:nvSpPr>
        <p:spPr>
          <a:xfrm>
            <a:off x="511101" y="2534182"/>
            <a:ext cx="4853379" cy="14674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03">
              <a:spcAft>
                <a:spcPts val="300"/>
              </a:spcAft>
            </a:pPr>
            <a:r>
              <a:rPr lang="en-AU" sz="3599" b="1" dirty="0">
                <a:solidFill>
                  <a:srgbClr val="002060"/>
                </a:solidFill>
                <a:latin typeface="Calibri"/>
              </a:rPr>
              <a:t>Psychological Safety</a:t>
            </a:r>
          </a:p>
          <a:p>
            <a:pPr algn="ctr" defTabSz="914103">
              <a:spcAft>
                <a:spcPts val="300"/>
              </a:spcAft>
            </a:pPr>
            <a:r>
              <a:rPr lang="en-AU" sz="3200" b="1" dirty="0">
                <a:solidFill>
                  <a:srgbClr val="002060"/>
                </a:solidFill>
                <a:latin typeface="Calibri"/>
              </a:rPr>
              <a:t>The New Non-Negotiable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A1D2C-9827-7BFF-C95B-F6C77402114C}"/>
              </a:ext>
            </a:extLst>
          </p:cNvPr>
          <p:cNvSpPr txBox="1"/>
          <p:nvPr/>
        </p:nvSpPr>
        <p:spPr>
          <a:xfrm>
            <a:off x="227843" y="6506174"/>
            <a:ext cx="4456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Australian Workplace Advisory Pty Ltd (Teresa Grove) 2025</a:t>
            </a:r>
          </a:p>
        </p:txBody>
      </p:sp>
    </p:spTree>
    <p:extLst>
      <p:ext uri="{BB962C8B-B14F-4D97-AF65-F5344CB8AC3E}">
        <p14:creationId xmlns:p14="http://schemas.microsoft.com/office/powerpoint/2010/main" val="23854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Picture 5" descr="A human head with a brain and hands touching it&#10;&#10;AI-generated content may be incorrect.">
            <a:extLst>
              <a:ext uri="{FF2B5EF4-FFF2-40B4-BE49-F238E27FC236}">
                <a16:creationId xmlns:a16="http://schemas.microsoft.com/office/drawing/2014/main" id="{FCB145AB-6E36-3BFC-62F9-5C42316953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>
            <a:fillRect/>
          </a:stretch>
        </p:blipFill>
        <p:spPr>
          <a:xfrm>
            <a:off x="1524" y="0"/>
            <a:ext cx="12196337" cy="6856718"/>
          </a:xfrm>
          <a:prstGeom prst="rect">
            <a:avLst/>
          </a:prstGeom>
        </p:spPr>
      </p:pic>
      <p:pic>
        <p:nvPicPr>
          <p:cNvPr id="3" name="Graphic 2" descr="Warning outline">
            <a:extLst>
              <a:ext uri="{FF2B5EF4-FFF2-40B4-BE49-F238E27FC236}">
                <a16:creationId xmlns:a16="http://schemas.microsoft.com/office/drawing/2014/main" id="{5595B4D6-BAAE-05C5-D204-B509B02A7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3990" y="253219"/>
            <a:ext cx="1588475" cy="15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1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D8B85-2A8A-8AB5-2DE2-18E436A73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785686B-4725-E906-176A-BA435C4E4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745525-577D-6306-496E-A8A06B143B9C}"/>
              </a:ext>
            </a:extLst>
          </p:cNvPr>
          <p:cNvSpPr/>
          <p:nvPr/>
        </p:nvSpPr>
        <p:spPr>
          <a:xfrm>
            <a:off x="0" y="-1"/>
            <a:ext cx="4062984" cy="1143000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 Demands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FA29C0-954C-A917-099F-23D1BE585AE6}"/>
              </a:ext>
            </a:extLst>
          </p:cNvPr>
          <p:cNvSpPr/>
          <p:nvPr/>
        </p:nvSpPr>
        <p:spPr>
          <a:xfrm>
            <a:off x="4062984" y="-2"/>
            <a:ext cx="4062984" cy="1143000"/>
          </a:xfrm>
          <a:prstGeom prst="rect">
            <a:avLst/>
          </a:prstGeom>
          <a:solidFill>
            <a:srgbClr val="FFE7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Fatigue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C03A05-3D36-6555-AEE7-B6C717B8705B}"/>
              </a:ext>
            </a:extLst>
          </p:cNvPr>
          <p:cNvSpPr/>
          <p:nvPr/>
        </p:nvSpPr>
        <p:spPr>
          <a:xfrm>
            <a:off x="8125968" y="-1"/>
            <a:ext cx="4062984" cy="1143000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Job Control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209B5B-D3F4-AF46-5B54-655A3C925E32}"/>
              </a:ext>
            </a:extLst>
          </p:cNvPr>
          <p:cNvSpPr/>
          <p:nvPr/>
        </p:nvSpPr>
        <p:spPr>
          <a:xfrm>
            <a:off x="0" y="1143000"/>
            <a:ext cx="4062984" cy="1143000"/>
          </a:xfrm>
          <a:prstGeom prst="rect">
            <a:avLst/>
          </a:prstGeom>
          <a:solidFill>
            <a:srgbClr val="FFE7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 Insecurity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C9A5D5-2422-2FAC-B0CC-E9BA1880DA97}"/>
              </a:ext>
            </a:extLst>
          </p:cNvPr>
          <p:cNvSpPr/>
          <p:nvPr/>
        </p:nvSpPr>
        <p:spPr>
          <a:xfrm>
            <a:off x="4062984" y="1142999"/>
            <a:ext cx="4062984" cy="1143000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Support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944BCD-5266-88EE-0CD4-609E0F377432}"/>
              </a:ext>
            </a:extLst>
          </p:cNvPr>
          <p:cNvSpPr/>
          <p:nvPr/>
        </p:nvSpPr>
        <p:spPr>
          <a:xfrm>
            <a:off x="8125968" y="1143000"/>
            <a:ext cx="4062984" cy="1143000"/>
          </a:xfrm>
          <a:prstGeom prst="rect">
            <a:avLst/>
          </a:prstGeom>
          <a:solidFill>
            <a:srgbClr val="FFE7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Role Clarity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777429-477C-2E1A-3260-B5D3A577FD8F}"/>
              </a:ext>
            </a:extLst>
          </p:cNvPr>
          <p:cNvSpPr/>
          <p:nvPr/>
        </p:nvSpPr>
        <p:spPr>
          <a:xfrm>
            <a:off x="0" y="2285999"/>
            <a:ext cx="4062984" cy="1143000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Organisational Change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9B95FA-5020-2658-F6A9-1E56A11C66A3}"/>
              </a:ext>
            </a:extLst>
          </p:cNvPr>
          <p:cNvSpPr/>
          <p:nvPr/>
        </p:nvSpPr>
        <p:spPr>
          <a:xfrm>
            <a:off x="4062984" y="2285998"/>
            <a:ext cx="4062984" cy="1143000"/>
          </a:xfrm>
          <a:prstGeom prst="rect">
            <a:avLst/>
          </a:prstGeom>
          <a:solidFill>
            <a:srgbClr val="FFE7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Reward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Recognition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502E72-2C31-96C6-D87A-97A126067D90}"/>
              </a:ext>
            </a:extLst>
          </p:cNvPr>
          <p:cNvSpPr/>
          <p:nvPr/>
        </p:nvSpPr>
        <p:spPr>
          <a:xfrm>
            <a:off x="8125968" y="2285999"/>
            <a:ext cx="4062984" cy="1143000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Poor Organisational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3B22BD-9265-24DB-C048-FA1AA2F0FB32}"/>
              </a:ext>
            </a:extLst>
          </p:cNvPr>
          <p:cNvSpPr/>
          <p:nvPr/>
        </p:nvSpPr>
        <p:spPr>
          <a:xfrm>
            <a:off x="0" y="3429000"/>
            <a:ext cx="4062984" cy="1143000"/>
          </a:xfrm>
          <a:prstGeom prst="rect">
            <a:avLst/>
          </a:prstGeom>
          <a:solidFill>
            <a:srgbClr val="FFE7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Traumatic Events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FC3330-77EB-13D8-5D56-89C703127A09}"/>
              </a:ext>
            </a:extLst>
          </p:cNvPr>
          <p:cNvSpPr/>
          <p:nvPr/>
        </p:nvSpPr>
        <p:spPr>
          <a:xfrm>
            <a:off x="4062984" y="3428999"/>
            <a:ext cx="4062984" cy="1143000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Remote &amp; Isolated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9744CD-3D91-FFA1-7709-06615C70DEA4}"/>
              </a:ext>
            </a:extLst>
          </p:cNvPr>
          <p:cNvSpPr/>
          <p:nvPr/>
        </p:nvSpPr>
        <p:spPr>
          <a:xfrm>
            <a:off x="8125968" y="3429000"/>
            <a:ext cx="4062984" cy="1143000"/>
          </a:xfrm>
          <a:prstGeom prst="rect">
            <a:avLst/>
          </a:prstGeom>
          <a:solidFill>
            <a:srgbClr val="FFE7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Poor Physical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255ED2A-E55C-51F1-1BA8-2A0E34FDBF85}"/>
              </a:ext>
            </a:extLst>
          </p:cNvPr>
          <p:cNvSpPr/>
          <p:nvPr/>
        </p:nvSpPr>
        <p:spPr>
          <a:xfrm>
            <a:off x="0" y="4571998"/>
            <a:ext cx="4062984" cy="1143000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Violence &amp; Aggression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253819-6D56-B001-B696-B19A492F6DA2}"/>
              </a:ext>
            </a:extLst>
          </p:cNvPr>
          <p:cNvSpPr/>
          <p:nvPr/>
        </p:nvSpPr>
        <p:spPr>
          <a:xfrm>
            <a:off x="4062984" y="4571997"/>
            <a:ext cx="4062984" cy="1143000"/>
          </a:xfrm>
          <a:prstGeom prst="rect">
            <a:avLst/>
          </a:prstGeom>
          <a:solidFill>
            <a:srgbClr val="FFE7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Bullying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77F48A-BCE8-FF2D-7C8E-4072D80F3524}"/>
              </a:ext>
            </a:extLst>
          </p:cNvPr>
          <p:cNvSpPr/>
          <p:nvPr/>
        </p:nvSpPr>
        <p:spPr>
          <a:xfrm>
            <a:off x="8125968" y="4571998"/>
            <a:ext cx="4062984" cy="1143000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Harassment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1DE3070-7109-5D96-EA73-AB4FE7C372C4}"/>
              </a:ext>
            </a:extLst>
          </p:cNvPr>
          <p:cNvSpPr/>
          <p:nvPr/>
        </p:nvSpPr>
        <p:spPr>
          <a:xfrm>
            <a:off x="0" y="5714999"/>
            <a:ext cx="4062984" cy="1143000"/>
          </a:xfrm>
          <a:prstGeom prst="rect">
            <a:avLst/>
          </a:prstGeom>
          <a:solidFill>
            <a:srgbClr val="FFE7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 &amp; Domestic Violence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D50D351-BCD9-A775-FD75-352C90767819}"/>
              </a:ext>
            </a:extLst>
          </p:cNvPr>
          <p:cNvSpPr/>
          <p:nvPr/>
        </p:nvSpPr>
        <p:spPr>
          <a:xfrm>
            <a:off x="4062984" y="5714998"/>
            <a:ext cx="4062984" cy="1143000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Intrusive Surveillance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24D9D7-EF14-90FE-2AB1-CEAE097E638B}"/>
              </a:ext>
            </a:extLst>
          </p:cNvPr>
          <p:cNvSpPr/>
          <p:nvPr/>
        </p:nvSpPr>
        <p:spPr>
          <a:xfrm>
            <a:off x="8125968" y="5714999"/>
            <a:ext cx="4062984" cy="1143000"/>
          </a:xfrm>
          <a:prstGeom prst="rect">
            <a:avLst/>
          </a:prstGeom>
          <a:solidFill>
            <a:srgbClr val="FFE7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Poor Workplace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</a:t>
            </a:r>
          </a:p>
        </p:txBody>
      </p:sp>
    </p:spTree>
    <p:extLst>
      <p:ext uri="{BB962C8B-B14F-4D97-AF65-F5344CB8AC3E}">
        <p14:creationId xmlns:p14="http://schemas.microsoft.com/office/powerpoint/2010/main" val="272715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A6EDD7BD-3BDF-64ED-5715-583761EAB71C}"/>
              </a:ext>
            </a:extLst>
          </p:cNvPr>
          <p:cNvSpPr txBox="1">
            <a:spLocks/>
          </p:cNvSpPr>
          <p:nvPr/>
        </p:nvSpPr>
        <p:spPr>
          <a:xfrm>
            <a:off x="196150" y="251213"/>
            <a:ext cx="10874583" cy="5630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486A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Strategies to Enhance Psychological Safety</a:t>
            </a:r>
          </a:p>
        </p:txBody>
      </p:sp>
      <p:pic>
        <p:nvPicPr>
          <p:cNvPr id="27" name="Picture 2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52065D8-2872-6521-6877-25461BB8A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059" y="6337545"/>
            <a:ext cx="2639797" cy="4511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61E3E6-7C7C-2FC8-D801-A5A88D59C915}"/>
              </a:ext>
            </a:extLst>
          </p:cNvPr>
          <p:cNvGrpSpPr/>
          <p:nvPr/>
        </p:nvGrpSpPr>
        <p:grpSpPr>
          <a:xfrm>
            <a:off x="260761" y="1089293"/>
            <a:ext cx="2579239" cy="2368001"/>
            <a:chOff x="258960" y="1088571"/>
            <a:chExt cx="2580034" cy="2368732"/>
          </a:xfrm>
          <a:solidFill>
            <a:srgbClr val="71C7F0">
              <a:lumMod val="75000"/>
            </a:srgb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A1913B-D33A-5BBF-AB71-82BF95FFD9BA}"/>
                </a:ext>
              </a:extLst>
            </p:cNvPr>
            <p:cNvSpPr/>
            <p:nvPr/>
          </p:nvSpPr>
          <p:spPr>
            <a:xfrm>
              <a:off x="258960" y="1088571"/>
              <a:ext cx="2580034" cy="236873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695732-682E-6E38-B4F4-E99D7166A768}"/>
                </a:ext>
              </a:extLst>
            </p:cNvPr>
            <p:cNvSpPr txBox="1"/>
            <p:nvPr/>
          </p:nvSpPr>
          <p:spPr>
            <a:xfrm>
              <a:off x="381661" y="1347747"/>
              <a:ext cx="2290354" cy="184722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Make Psychological Safety a Priority</a:t>
              </a:r>
              <a:endParaRPr kumimoji="0" lang="en-AU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D54AE9-C48A-089D-BF50-1CC21BAE55E4}"/>
              </a:ext>
            </a:extLst>
          </p:cNvPr>
          <p:cNvGrpSpPr/>
          <p:nvPr/>
        </p:nvGrpSpPr>
        <p:grpSpPr>
          <a:xfrm>
            <a:off x="3198999" y="1089294"/>
            <a:ext cx="2579239" cy="2368001"/>
            <a:chOff x="258960" y="1088571"/>
            <a:chExt cx="2580034" cy="2368732"/>
          </a:xfrm>
          <a:solidFill>
            <a:srgbClr val="71C7F0">
              <a:lumMod val="75000"/>
            </a:srgb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24A4475-093A-1187-84A0-A832EC2886A4}"/>
                </a:ext>
              </a:extLst>
            </p:cNvPr>
            <p:cNvSpPr/>
            <p:nvPr/>
          </p:nvSpPr>
          <p:spPr>
            <a:xfrm>
              <a:off x="258960" y="1088571"/>
              <a:ext cx="2580034" cy="236873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BBF180-56EC-BAD9-3C56-AC0A886F78D3}"/>
                </a:ext>
              </a:extLst>
            </p:cNvPr>
            <p:cNvSpPr txBox="1"/>
            <p:nvPr/>
          </p:nvSpPr>
          <p:spPr>
            <a:xfrm>
              <a:off x="403800" y="1489166"/>
              <a:ext cx="2290354" cy="138542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defTabSz="914103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000" b="1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defRPr>
              </a:lvl1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Facilitate Everyone Speaking Up</a:t>
              </a:r>
              <a:endParaRPr kumimoji="0" lang="en-AU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18320F-14FC-3956-223B-FA09107EFC34}"/>
              </a:ext>
            </a:extLst>
          </p:cNvPr>
          <p:cNvGrpSpPr/>
          <p:nvPr/>
        </p:nvGrpSpPr>
        <p:grpSpPr>
          <a:xfrm>
            <a:off x="6228647" y="1089293"/>
            <a:ext cx="2579239" cy="2368001"/>
            <a:chOff x="258960" y="1088571"/>
            <a:chExt cx="2580034" cy="2368732"/>
          </a:xfrm>
          <a:solidFill>
            <a:srgbClr val="71C7F0">
              <a:lumMod val="75000"/>
            </a:srgb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C9638F-86F5-36E6-B166-6BE5EFC22F51}"/>
                </a:ext>
              </a:extLst>
            </p:cNvPr>
            <p:cNvSpPr/>
            <p:nvPr/>
          </p:nvSpPr>
          <p:spPr>
            <a:xfrm>
              <a:off x="258960" y="1088571"/>
              <a:ext cx="2580034" cy="236873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2C81D5-2AA9-664A-BFBB-AEE51AC80EC7}"/>
                </a:ext>
              </a:extLst>
            </p:cNvPr>
            <p:cNvSpPr txBox="1"/>
            <p:nvPr/>
          </p:nvSpPr>
          <p:spPr>
            <a:xfrm>
              <a:off x="300444" y="1306616"/>
              <a:ext cx="2503714" cy="184722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defTabSz="914103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000" b="1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defRPr>
              </a:lvl1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Establish a cultural response to Failure</a:t>
              </a:r>
              <a:endParaRPr kumimoji="0" lang="en-AU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9DD794-A8ED-CA50-3C00-319F23868B53}"/>
              </a:ext>
            </a:extLst>
          </p:cNvPr>
          <p:cNvGrpSpPr/>
          <p:nvPr/>
        </p:nvGrpSpPr>
        <p:grpSpPr>
          <a:xfrm>
            <a:off x="9232175" y="1089294"/>
            <a:ext cx="2579239" cy="2368001"/>
            <a:chOff x="258960" y="1088571"/>
            <a:chExt cx="2580034" cy="2368732"/>
          </a:xfrm>
          <a:solidFill>
            <a:srgbClr val="71C7F0">
              <a:lumMod val="75000"/>
            </a:srgb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AFE0E0-CC61-1A88-FFDE-B3B9011F181D}"/>
                </a:ext>
              </a:extLst>
            </p:cNvPr>
            <p:cNvSpPr/>
            <p:nvPr/>
          </p:nvSpPr>
          <p:spPr>
            <a:xfrm>
              <a:off x="258960" y="1088571"/>
              <a:ext cx="2580034" cy="236873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1FD482-8FDB-6E7C-6E1A-CF1C19441EF0}"/>
                </a:ext>
              </a:extLst>
            </p:cNvPr>
            <p:cNvSpPr txBox="1"/>
            <p:nvPr/>
          </p:nvSpPr>
          <p:spPr>
            <a:xfrm>
              <a:off x="303651" y="1489166"/>
              <a:ext cx="2535343" cy="92361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R="0" lvl="0" indent="0" algn="ctr" defTabSz="914103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000" b="1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defRPr>
              </a:lvl1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Encourage Innovation</a:t>
              </a:r>
              <a:endParaRPr kumimoji="0" lang="en-AU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AD2804-08E4-5623-A16F-BD741F64086E}"/>
              </a:ext>
            </a:extLst>
          </p:cNvPr>
          <p:cNvGrpSpPr/>
          <p:nvPr/>
        </p:nvGrpSpPr>
        <p:grpSpPr>
          <a:xfrm>
            <a:off x="260760" y="3732314"/>
            <a:ext cx="2579239" cy="2368001"/>
            <a:chOff x="258960" y="1088571"/>
            <a:chExt cx="2580034" cy="2368732"/>
          </a:xfrm>
          <a:solidFill>
            <a:srgbClr val="BECDD4">
              <a:lumMod val="50000"/>
            </a:srgbClr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BCF2CF6-55BD-A148-F367-AF47AF751503}"/>
                </a:ext>
              </a:extLst>
            </p:cNvPr>
            <p:cNvSpPr/>
            <p:nvPr/>
          </p:nvSpPr>
          <p:spPr>
            <a:xfrm>
              <a:off x="258960" y="1088571"/>
              <a:ext cx="2580034" cy="2368732"/>
            </a:xfrm>
            <a:prstGeom prst="rect">
              <a:avLst/>
            </a:prstGeom>
            <a:solidFill>
              <a:srgbClr val="71C7F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B83D36-5E70-1369-2C7C-09833A675519}"/>
                </a:ext>
              </a:extLst>
            </p:cNvPr>
            <p:cNvSpPr txBox="1"/>
            <p:nvPr/>
          </p:nvSpPr>
          <p:spPr>
            <a:xfrm>
              <a:off x="400906" y="1346170"/>
              <a:ext cx="2290354" cy="1847229"/>
            </a:xfrm>
            <a:prstGeom prst="rect">
              <a:avLst/>
            </a:prstGeom>
            <a:solidFill>
              <a:srgbClr val="71C7F0">
                <a:lumMod val="7500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Embrace Productive Debate &amp; Challenge</a:t>
              </a:r>
              <a:endParaRPr kumimoji="0" lang="en-AU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88149B9-BFBF-855D-B0C3-813BD45DD309}"/>
              </a:ext>
            </a:extLst>
          </p:cNvPr>
          <p:cNvGrpSpPr/>
          <p:nvPr/>
        </p:nvGrpSpPr>
        <p:grpSpPr>
          <a:xfrm>
            <a:off x="6227152" y="3736466"/>
            <a:ext cx="2580734" cy="2368001"/>
            <a:chOff x="257466" y="1088571"/>
            <a:chExt cx="2581528" cy="2368732"/>
          </a:xfrm>
          <a:solidFill>
            <a:srgbClr val="71C7F0">
              <a:lumMod val="75000"/>
            </a:srgb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FBED72-21AE-41BA-B6D7-CB267556E188}"/>
                </a:ext>
              </a:extLst>
            </p:cNvPr>
            <p:cNvSpPr/>
            <p:nvPr/>
          </p:nvSpPr>
          <p:spPr>
            <a:xfrm>
              <a:off x="258960" y="1088571"/>
              <a:ext cx="2580034" cy="236873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EF0D7E-C14C-0868-4C66-28218BBEA9E1}"/>
                </a:ext>
              </a:extLst>
            </p:cNvPr>
            <p:cNvSpPr txBox="1"/>
            <p:nvPr/>
          </p:nvSpPr>
          <p:spPr>
            <a:xfrm>
              <a:off x="257466" y="1489166"/>
              <a:ext cx="2580034" cy="138542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Augment Communication Avenues</a:t>
              </a:r>
              <a:endParaRPr kumimoji="0" lang="en-AU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79537B-FFE2-493B-E738-D06B7AA062FA}"/>
              </a:ext>
            </a:extLst>
          </p:cNvPr>
          <p:cNvGrpSpPr/>
          <p:nvPr/>
        </p:nvGrpSpPr>
        <p:grpSpPr>
          <a:xfrm>
            <a:off x="3198998" y="3732313"/>
            <a:ext cx="2579239" cy="2368001"/>
            <a:chOff x="258960" y="1088571"/>
            <a:chExt cx="2580034" cy="2368732"/>
          </a:xfrm>
          <a:solidFill>
            <a:srgbClr val="71C7F0">
              <a:lumMod val="75000"/>
            </a:srgbClr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02A239A-A805-7849-3FF8-4D5B3264EFD3}"/>
                </a:ext>
              </a:extLst>
            </p:cNvPr>
            <p:cNvSpPr/>
            <p:nvPr/>
          </p:nvSpPr>
          <p:spPr>
            <a:xfrm>
              <a:off x="258960" y="1088571"/>
              <a:ext cx="2580034" cy="236873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833062-1722-14A8-2F92-EFE4FB83D523}"/>
                </a:ext>
              </a:extLst>
            </p:cNvPr>
            <p:cNvSpPr txBox="1"/>
            <p:nvPr/>
          </p:nvSpPr>
          <p:spPr>
            <a:xfrm>
              <a:off x="342837" y="1489166"/>
              <a:ext cx="2461322" cy="138542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Look for Behavioural Patterns</a:t>
              </a:r>
              <a:endParaRPr kumimoji="0" lang="en-AU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929E9F7-11AE-890E-65CC-C66F91FB0402}"/>
              </a:ext>
            </a:extLst>
          </p:cNvPr>
          <p:cNvSpPr txBox="1"/>
          <p:nvPr/>
        </p:nvSpPr>
        <p:spPr>
          <a:xfrm>
            <a:off x="226032" y="6487654"/>
            <a:ext cx="4457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Australian Workplace Advisory Pty Ltd (Teresa Grove) 2025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0461B-98A5-EFDA-C6A3-2C746752EC3D}"/>
              </a:ext>
            </a:extLst>
          </p:cNvPr>
          <p:cNvGrpSpPr/>
          <p:nvPr/>
        </p:nvGrpSpPr>
        <p:grpSpPr>
          <a:xfrm>
            <a:off x="9232174" y="3729164"/>
            <a:ext cx="2579239" cy="2368001"/>
            <a:chOff x="258960" y="1088571"/>
            <a:chExt cx="2580034" cy="2368732"/>
          </a:xfrm>
          <a:solidFill>
            <a:srgbClr val="71C7F0">
              <a:lumMod val="75000"/>
            </a:srgb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83D20B-F998-9683-ADF1-2D2F130B3425}"/>
                </a:ext>
              </a:extLst>
            </p:cNvPr>
            <p:cNvSpPr/>
            <p:nvPr/>
          </p:nvSpPr>
          <p:spPr>
            <a:xfrm>
              <a:off x="258960" y="1088571"/>
              <a:ext cx="2580034" cy="236873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7E9097-BF4C-3364-D4C9-6D8EACC40A88}"/>
                </a:ext>
              </a:extLst>
            </p:cNvPr>
            <p:cNvSpPr txBox="1"/>
            <p:nvPr/>
          </p:nvSpPr>
          <p:spPr>
            <a:xfrm>
              <a:off x="342837" y="1489166"/>
              <a:ext cx="2461322" cy="92361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Celebrate</a:t>
              </a:r>
            </a:p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Wins</a:t>
              </a:r>
              <a:endParaRPr kumimoji="0" lang="en-AU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46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836E761-057E-884A-B7B8-71532DB9DE7B}" vid="{46DED1FB-15BC-BA48-A5C6-EEECFCE6482A}"/>
    </a:ext>
  </a:extLst>
</a:theme>
</file>

<file path=ppt/theme/theme10.xml><?xml version="1.0" encoding="utf-8"?>
<a:theme xmlns:a="http://schemas.openxmlformats.org/drawingml/2006/main" name="Content">
  <a:themeElements>
    <a:clrScheme name="AARNet">
      <a:dk1>
        <a:sysClr val="windowText" lastClr="000000"/>
      </a:dk1>
      <a:lt1>
        <a:sysClr val="window" lastClr="FFFFFF"/>
      </a:lt1>
      <a:dk2>
        <a:srgbClr val="69747A"/>
      </a:dk2>
      <a:lt2>
        <a:srgbClr val="BECDD4"/>
      </a:lt2>
      <a:accent1>
        <a:srgbClr val="0C5164"/>
      </a:accent1>
      <a:accent2>
        <a:srgbClr val="71C7F0"/>
      </a:accent2>
      <a:accent3>
        <a:srgbClr val="887EBB"/>
      </a:accent3>
      <a:accent4>
        <a:srgbClr val="A3D17C"/>
      </a:accent4>
      <a:accent5>
        <a:srgbClr val="F7941D"/>
      </a:accent5>
      <a:accent6>
        <a:srgbClr val="7BAE92"/>
      </a:accent6>
      <a:hlink>
        <a:srgbClr val="0C5164"/>
      </a:hlink>
      <a:folHlink>
        <a:srgbClr val="0C5164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RNet PowerPoint Template_Oct 22 [Read-Only]" id="{CEBE3517-1219-468C-AA5E-699C3B1D939B}" vid="{DC1E150A-5A4F-4F95-A7DA-173F6AD0B0E9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parators">
  <a:themeElements>
    <a:clrScheme name="AARNet">
      <a:dk1>
        <a:sysClr val="windowText" lastClr="000000"/>
      </a:dk1>
      <a:lt1>
        <a:sysClr val="window" lastClr="FFFFFF"/>
      </a:lt1>
      <a:dk2>
        <a:srgbClr val="69747A"/>
      </a:dk2>
      <a:lt2>
        <a:srgbClr val="BECDD4"/>
      </a:lt2>
      <a:accent1>
        <a:srgbClr val="0C5164"/>
      </a:accent1>
      <a:accent2>
        <a:srgbClr val="71C7F0"/>
      </a:accent2>
      <a:accent3>
        <a:srgbClr val="887EBB"/>
      </a:accent3>
      <a:accent4>
        <a:srgbClr val="A3D17C"/>
      </a:accent4>
      <a:accent5>
        <a:srgbClr val="F7941D"/>
      </a:accent5>
      <a:accent6>
        <a:srgbClr val="7BAE92"/>
      </a:accent6>
      <a:hlink>
        <a:srgbClr val="0C5164"/>
      </a:hlink>
      <a:folHlink>
        <a:srgbClr val="0C5164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RNet PowerPoint Template_Oct 22 [Read-Only]" id="{CEBE3517-1219-468C-AA5E-699C3B1D939B}" vid="{C65E5D5D-2B74-4A37-81C7-A5739946FE2C}"/>
    </a:ext>
  </a:extLst>
</a:theme>
</file>

<file path=ppt/theme/theme3.xml><?xml version="1.0" encoding="utf-8"?>
<a:theme xmlns:a="http://schemas.openxmlformats.org/drawingml/2006/main" name="AARNet Template">
  <a:themeElements>
    <a:clrScheme name="AARNet">
      <a:dk1>
        <a:sysClr val="windowText" lastClr="000000"/>
      </a:dk1>
      <a:lt1>
        <a:sysClr val="window" lastClr="FFFFFF"/>
      </a:lt1>
      <a:dk2>
        <a:srgbClr val="393939"/>
      </a:dk2>
      <a:lt2>
        <a:srgbClr val="F7F7F7"/>
      </a:lt2>
      <a:accent1>
        <a:srgbClr val="F7941E"/>
      </a:accent1>
      <a:accent2>
        <a:srgbClr val="8A8C8E"/>
      </a:accent2>
      <a:accent3>
        <a:srgbClr val="000000"/>
      </a:accent3>
      <a:accent4>
        <a:srgbClr val="B9B9B9"/>
      </a:accent4>
      <a:accent5>
        <a:srgbClr val="393939"/>
      </a:accent5>
      <a:accent6>
        <a:srgbClr val="7C7C7C"/>
      </a:accent6>
      <a:hlink>
        <a:srgbClr val="F7941E"/>
      </a:hlink>
      <a:folHlink>
        <a:srgbClr val="B9B9B9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>
          <a:defRPr sz="14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Custom Color 1">
      <a:srgbClr val="74D0F6"/>
    </a:custClr>
    <a:custClr name="Custom Color 2">
      <a:srgbClr val="867FB7"/>
    </a:custClr>
    <a:custClr name="Custom Color 3">
      <a:srgbClr val="174F62"/>
    </a:custClr>
    <a:custClr name="Custom Color 4">
      <a:srgbClr val="7BAE92"/>
    </a:custClr>
    <a:custClr name="Custom Color 5">
      <a:srgbClr val="EBDED3"/>
    </a:custClr>
  </a:custClrLst>
  <a:extLst>
    <a:ext uri="{05A4C25C-085E-4340-85A3-A5531E510DB2}">
      <thm15:themeFamily xmlns:thm15="http://schemas.microsoft.com/office/thememl/2012/main" name="AAR_004_AARNet PowerPoint Template_V1.potx" id="{EEB50E55-6224-4ACB-A6B5-ACB238BF16F2}" vid="{94845C9E-4830-4C1F-9BEA-DD7F89892737}"/>
    </a:ext>
  </a:extLst>
</a:theme>
</file>

<file path=ppt/theme/theme4.xml><?xml version="1.0" encoding="utf-8"?>
<a:theme xmlns:a="http://schemas.openxmlformats.org/drawingml/2006/main" name="Icons">
  <a:themeElements>
    <a:clrScheme name="AARNet">
      <a:dk1>
        <a:sysClr val="windowText" lastClr="000000"/>
      </a:dk1>
      <a:lt1>
        <a:sysClr val="window" lastClr="FFFFFF"/>
      </a:lt1>
      <a:dk2>
        <a:srgbClr val="69747A"/>
      </a:dk2>
      <a:lt2>
        <a:srgbClr val="BECDD4"/>
      </a:lt2>
      <a:accent1>
        <a:srgbClr val="0C5164"/>
      </a:accent1>
      <a:accent2>
        <a:srgbClr val="71C7F0"/>
      </a:accent2>
      <a:accent3>
        <a:srgbClr val="887EBB"/>
      </a:accent3>
      <a:accent4>
        <a:srgbClr val="A3D17C"/>
      </a:accent4>
      <a:accent5>
        <a:srgbClr val="F7941D"/>
      </a:accent5>
      <a:accent6>
        <a:srgbClr val="7BAE92"/>
      </a:accent6>
      <a:hlink>
        <a:srgbClr val="0C5164"/>
      </a:hlink>
      <a:folHlink>
        <a:srgbClr val="0C5164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XED Diversity EEO AARNetx 122022" id="{E6534CFC-9478-4696-84A5-DDC806D969DF}" vid="{4945A861-9F75-4E35-885E-7FCCD7E5471C}"/>
    </a:ext>
  </a:extLst>
</a:theme>
</file>

<file path=ppt/theme/theme5.xml><?xml version="1.0" encoding="utf-8"?>
<a:theme xmlns:a="http://schemas.openxmlformats.org/drawingml/2006/main" name="1_Separators">
  <a:themeElements>
    <a:clrScheme name="AARNet">
      <a:dk1>
        <a:sysClr val="windowText" lastClr="000000"/>
      </a:dk1>
      <a:lt1>
        <a:sysClr val="window" lastClr="FFFFFF"/>
      </a:lt1>
      <a:dk2>
        <a:srgbClr val="69747A"/>
      </a:dk2>
      <a:lt2>
        <a:srgbClr val="BECDD4"/>
      </a:lt2>
      <a:accent1>
        <a:srgbClr val="0C5164"/>
      </a:accent1>
      <a:accent2>
        <a:srgbClr val="71C7F0"/>
      </a:accent2>
      <a:accent3>
        <a:srgbClr val="887EBB"/>
      </a:accent3>
      <a:accent4>
        <a:srgbClr val="A3D17C"/>
      </a:accent4>
      <a:accent5>
        <a:srgbClr val="F7941D"/>
      </a:accent5>
      <a:accent6>
        <a:srgbClr val="7BAE92"/>
      </a:accent6>
      <a:hlink>
        <a:srgbClr val="0C5164"/>
      </a:hlink>
      <a:folHlink>
        <a:srgbClr val="0C5164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XED Diversity EEO AARNetx 122022" id="{E6534CFC-9478-4696-84A5-DDC806D969DF}" vid="{F1BDBEC6-11B1-40E3-AD73-E14446104230}"/>
    </a:ext>
  </a:extLst>
</a:theme>
</file>

<file path=ppt/theme/theme6.xml><?xml version="1.0" encoding="utf-8"?>
<a:theme xmlns:a="http://schemas.openxmlformats.org/drawingml/2006/main" name="1_AARNet Template">
  <a:themeElements>
    <a:clrScheme name="AARNet">
      <a:dk1>
        <a:sysClr val="windowText" lastClr="000000"/>
      </a:dk1>
      <a:lt1>
        <a:sysClr val="window" lastClr="FFFFFF"/>
      </a:lt1>
      <a:dk2>
        <a:srgbClr val="393939"/>
      </a:dk2>
      <a:lt2>
        <a:srgbClr val="F7F7F7"/>
      </a:lt2>
      <a:accent1>
        <a:srgbClr val="F7941E"/>
      </a:accent1>
      <a:accent2>
        <a:srgbClr val="8A8C8E"/>
      </a:accent2>
      <a:accent3>
        <a:srgbClr val="000000"/>
      </a:accent3>
      <a:accent4>
        <a:srgbClr val="B9B9B9"/>
      </a:accent4>
      <a:accent5>
        <a:srgbClr val="393939"/>
      </a:accent5>
      <a:accent6>
        <a:srgbClr val="7C7C7C"/>
      </a:accent6>
      <a:hlink>
        <a:srgbClr val="F7941E"/>
      </a:hlink>
      <a:folHlink>
        <a:srgbClr val="B9B9B9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>
          <a:defRPr sz="14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Custom Color 1">
      <a:srgbClr val="74D0F6"/>
    </a:custClr>
    <a:custClr name="Custom Color 2">
      <a:srgbClr val="867FB7"/>
    </a:custClr>
    <a:custClr name="Custom Color 3">
      <a:srgbClr val="174F62"/>
    </a:custClr>
    <a:custClr name="Custom Color 4">
      <a:srgbClr val="7BAE92"/>
    </a:custClr>
    <a:custClr name="Custom Color 5">
      <a:srgbClr val="EBDED3"/>
    </a:custClr>
  </a:custClrLst>
  <a:extLst>
    <a:ext uri="{05A4C25C-085E-4340-85A3-A5531E510DB2}">
      <thm15:themeFamily xmlns:thm15="http://schemas.microsoft.com/office/thememl/2012/main" name="AAR_004_AARNet PowerPoint Template_V1.potx" id="{EEB50E55-6224-4ACB-A6B5-ACB238BF16F2}" vid="{94845C9E-4830-4C1F-9BEA-DD7F89892737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836E761-057E-884A-B7B8-71532DB9DE7B}" vid="{46DED1FB-15BC-BA48-A5C6-EEECFCE6482A}"/>
    </a:ext>
  </a:extLst>
</a:theme>
</file>

<file path=ppt/theme/theme8.xml><?xml version="1.0" encoding="utf-8"?>
<a:theme xmlns:a="http://schemas.openxmlformats.org/drawingml/2006/main" name="Text points">
  <a:themeElements>
    <a:clrScheme name="AARNet">
      <a:dk1>
        <a:sysClr val="windowText" lastClr="000000"/>
      </a:dk1>
      <a:lt1>
        <a:sysClr val="window" lastClr="FFFFFF"/>
      </a:lt1>
      <a:dk2>
        <a:srgbClr val="69747A"/>
      </a:dk2>
      <a:lt2>
        <a:srgbClr val="BECDD4"/>
      </a:lt2>
      <a:accent1>
        <a:srgbClr val="0C5164"/>
      </a:accent1>
      <a:accent2>
        <a:srgbClr val="71C7F0"/>
      </a:accent2>
      <a:accent3>
        <a:srgbClr val="887EBB"/>
      </a:accent3>
      <a:accent4>
        <a:srgbClr val="A3D17C"/>
      </a:accent4>
      <a:accent5>
        <a:srgbClr val="F7941D"/>
      </a:accent5>
      <a:accent6>
        <a:srgbClr val="7BAE92"/>
      </a:accent6>
      <a:hlink>
        <a:srgbClr val="0C5164"/>
      </a:hlink>
      <a:folHlink>
        <a:srgbClr val="0C5164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RNet PowerPoint Template_Oct 22 [Read-Only]" id="{CEBE3517-1219-468C-AA5E-699C3B1D939B}" vid="{F6592EC4-F548-4610-8C7C-7FFAB73F3987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836E761-057E-884A-B7B8-71532DB9DE7B}" vid="{46DED1FB-15BC-BA48-A5C6-EEECFCE6482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15140</TotalTime>
  <Words>696</Words>
  <Application>Microsoft Office PowerPoint</Application>
  <PresentationFormat>Widescreen</PresentationFormat>
  <Paragraphs>173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Helvetica</vt:lpstr>
      <vt:lpstr>Microsoft Sans Serif</vt:lpstr>
      <vt:lpstr>Museo Sans 300</vt:lpstr>
      <vt:lpstr>Museo Sans 700</vt:lpstr>
      <vt:lpstr>Wingdings</vt:lpstr>
      <vt:lpstr>Office Theme</vt:lpstr>
      <vt:lpstr>Separators</vt:lpstr>
      <vt:lpstr>AARNet Template</vt:lpstr>
      <vt:lpstr>Icons</vt:lpstr>
      <vt:lpstr>1_Separators</vt:lpstr>
      <vt:lpstr>1_AARNet Template</vt:lpstr>
      <vt:lpstr>2_Office Theme</vt:lpstr>
      <vt:lpstr>Text points</vt:lpstr>
      <vt:lpstr>1_Office Theme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GLDP PowerPoint Presentation</dc:title>
  <dc:subject/>
  <dc:creator>Jane Gifford</dc:creator>
  <cp:keywords/>
  <dc:description/>
  <cp:lastModifiedBy>Teresa Grove</cp:lastModifiedBy>
  <cp:revision>767</cp:revision>
  <cp:lastPrinted>2022-12-29T08:54:57Z</cp:lastPrinted>
  <dcterms:created xsi:type="dcterms:W3CDTF">2020-02-12T23:51:30Z</dcterms:created>
  <dcterms:modified xsi:type="dcterms:W3CDTF">2025-05-31T08:09:26Z</dcterms:modified>
  <cp:category/>
</cp:coreProperties>
</file>