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6" r:id="rId5"/>
    <p:sldMasterId id="2147483773" r:id="rId6"/>
    <p:sldMasterId id="2147483648" r:id="rId7"/>
    <p:sldMasterId id="2147483799" r:id="rId8"/>
    <p:sldMasterId id="2147483781" r:id="rId9"/>
  </p:sldMasterIdLst>
  <p:notesMasterIdLst>
    <p:notesMasterId r:id="rId33"/>
  </p:notesMasterIdLst>
  <p:handoutMasterIdLst>
    <p:handoutMasterId r:id="rId34"/>
  </p:handoutMasterIdLst>
  <p:sldIdLst>
    <p:sldId id="378" r:id="rId10"/>
    <p:sldId id="398" r:id="rId11"/>
    <p:sldId id="379" r:id="rId12"/>
    <p:sldId id="375" r:id="rId13"/>
    <p:sldId id="376" r:id="rId14"/>
    <p:sldId id="377" r:id="rId15"/>
    <p:sldId id="395" r:id="rId16"/>
    <p:sldId id="396" r:id="rId17"/>
    <p:sldId id="380" r:id="rId18"/>
    <p:sldId id="381" r:id="rId19"/>
    <p:sldId id="382" r:id="rId20"/>
    <p:sldId id="384" r:id="rId21"/>
    <p:sldId id="388" r:id="rId22"/>
    <p:sldId id="385" r:id="rId23"/>
    <p:sldId id="386" r:id="rId24"/>
    <p:sldId id="387" r:id="rId25"/>
    <p:sldId id="389" r:id="rId26"/>
    <p:sldId id="393" r:id="rId27"/>
    <p:sldId id="391" r:id="rId28"/>
    <p:sldId id="392" r:id="rId29"/>
    <p:sldId id="390" r:id="rId30"/>
    <p:sldId id="397" r:id="rId31"/>
    <p:sldId id="280" r:id="rId32"/>
  </p:sldIdLst>
  <p:sldSz cx="12192000" cy="6858000"/>
  <p:notesSz cx="6858000" cy="9144000"/>
  <p:embeddedFontLst>
    <p:embeddedFont>
      <p:font typeface="Roboto Black" panose="02000000000000000000" pitchFamily="2" charset="0"/>
      <p:bold r:id="rId35"/>
      <p:italic r:id="rId36"/>
      <p:boldItalic r:id="rId37"/>
    </p:embeddedFont>
    <p:embeddedFont>
      <p:font typeface="Roboto ExtraLight" panose="02000000000000000000" pitchFamily="2" charset="0"/>
      <p:regular r:id="rId38"/>
    </p:embeddedFont>
    <p:embeddedFont>
      <p:font typeface="Roboto Light" panose="02000000000000000000" pitchFamily="2" charset="0"/>
      <p:regular r:id="rId39"/>
      <p:italic r:id="rId40"/>
    </p:embeddedFont>
    <p:embeddedFont>
      <p:font typeface="Roboto Mono Light" pitchFamily="2" charset="0"/>
      <p:regular r:id="rId41"/>
      <p:italic r:id="rId42"/>
    </p:embeddedFont>
    <p:embeddedFont>
      <p:font typeface="Roboto Mono Thin" pitchFamily="2" charset="0"/>
      <p:regular r:id="rId43"/>
      <p:italic r:id="rId44"/>
    </p:embeddedFont>
    <p:embeddedFont>
      <p:font typeface="Roboto Thin" panose="02000000000000000000" pitchFamily="2" charset="0"/>
      <p:regular r:id="rId45"/>
      <p:italic r:id="rId46"/>
    </p:embeddedFont>
  </p:embeddedFontLst>
  <p:defaultText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C22B0A-C19E-1B6F-420C-23DF9DF600EA}" name="Ben Goodway" initials="BG" userId="S::Ben.Goodway@jisc.ac.uk::4ec18c71-b182-4a4e-aa27-ae099263c2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3E2B56"/>
    <a:srgbClr val="00FFFF"/>
    <a:srgbClr val="FAD5DD"/>
    <a:srgbClr val="30B5AC"/>
    <a:srgbClr val="F5AFC0"/>
    <a:srgbClr val="D1CFCF"/>
    <a:srgbClr val="7F2246"/>
    <a:srgbClr val="2A4898"/>
    <a:srgbClr val="D6A5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C0A50-A5D2-2746-B042-166E35B4501C}" v="14" dt="2025-06-03T23:13:46.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4"/>
    <p:restoredTop sz="94675"/>
  </p:normalViewPr>
  <p:slideViewPr>
    <p:cSldViewPr snapToGrid="0">
      <p:cViewPr varScale="1">
        <p:scale>
          <a:sx n="117" d="100"/>
          <a:sy n="117" d="100"/>
        </p:scale>
        <p:origin x="192" y="68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5.fntdata"/><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2.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Evans" userId="fbfbb58a-471e-46ff-93a1-b2605ea7ae0b" providerId="ADAL" clId="{0A9C0A50-A5D2-2746-B042-166E35B4501C}"/>
    <pc:docChg chg="undo custSel addSld delSld modSld delSection modSection">
      <pc:chgData name="Rob Evans" userId="fbfbb58a-471e-46ff-93a1-b2605ea7ae0b" providerId="ADAL" clId="{0A9C0A50-A5D2-2746-B042-166E35B4501C}" dt="2025-06-03T23:17:37.527" v="6893" actId="2696"/>
      <pc:docMkLst>
        <pc:docMk/>
      </pc:docMkLst>
      <pc:sldChg chg="del">
        <pc:chgData name="Rob Evans" userId="fbfbb58a-471e-46ff-93a1-b2605ea7ae0b" providerId="ADAL" clId="{0A9C0A50-A5D2-2746-B042-166E35B4501C}" dt="2025-05-28T16:24:18.086" v="3092" actId="2696"/>
        <pc:sldMkLst>
          <pc:docMk/>
          <pc:sldMk cId="1734735871" sldId="256"/>
        </pc:sldMkLst>
      </pc:sldChg>
      <pc:sldChg chg="del">
        <pc:chgData name="Rob Evans" userId="fbfbb58a-471e-46ff-93a1-b2605ea7ae0b" providerId="ADAL" clId="{0A9C0A50-A5D2-2746-B042-166E35B4501C}" dt="2025-05-28T16:24:18.086" v="3092" actId="2696"/>
        <pc:sldMkLst>
          <pc:docMk/>
          <pc:sldMk cId="3497584149" sldId="258"/>
        </pc:sldMkLst>
      </pc:sldChg>
      <pc:sldChg chg="del">
        <pc:chgData name="Rob Evans" userId="fbfbb58a-471e-46ff-93a1-b2605ea7ae0b" providerId="ADAL" clId="{0A9C0A50-A5D2-2746-B042-166E35B4501C}" dt="2025-05-28T16:24:18.086" v="3092" actId="2696"/>
        <pc:sldMkLst>
          <pc:docMk/>
          <pc:sldMk cId="2125962749" sldId="259"/>
        </pc:sldMkLst>
      </pc:sldChg>
      <pc:sldChg chg="del">
        <pc:chgData name="Rob Evans" userId="fbfbb58a-471e-46ff-93a1-b2605ea7ae0b" providerId="ADAL" clId="{0A9C0A50-A5D2-2746-B042-166E35B4501C}" dt="2025-05-28T16:24:18.086" v="3092" actId="2696"/>
        <pc:sldMkLst>
          <pc:docMk/>
          <pc:sldMk cId="1383378854" sldId="263"/>
        </pc:sldMkLst>
      </pc:sldChg>
      <pc:sldChg chg="del">
        <pc:chgData name="Rob Evans" userId="fbfbb58a-471e-46ff-93a1-b2605ea7ae0b" providerId="ADAL" clId="{0A9C0A50-A5D2-2746-B042-166E35B4501C}" dt="2025-05-28T16:24:18.086" v="3092" actId="2696"/>
        <pc:sldMkLst>
          <pc:docMk/>
          <pc:sldMk cId="1533077826" sldId="264"/>
        </pc:sldMkLst>
      </pc:sldChg>
      <pc:sldChg chg="modSp mod">
        <pc:chgData name="Rob Evans" userId="fbfbb58a-471e-46ff-93a1-b2605ea7ae0b" providerId="ADAL" clId="{0A9C0A50-A5D2-2746-B042-166E35B4501C}" dt="2025-06-03T22:04:19.873" v="6328" actId="20577"/>
        <pc:sldMkLst>
          <pc:docMk/>
          <pc:sldMk cId="3034004407" sldId="280"/>
        </pc:sldMkLst>
        <pc:spChg chg="mod">
          <ac:chgData name="Rob Evans" userId="fbfbb58a-471e-46ff-93a1-b2605ea7ae0b" providerId="ADAL" clId="{0A9C0A50-A5D2-2746-B042-166E35B4501C}" dt="2025-06-03T22:04:06.187" v="6285" actId="20577"/>
          <ac:spMkLst>
            <pc:docMk/>
            <pc:sldMk cId="3034004407" sldId="280"/>
            <ac:spMk id="9" creationId="{CEC30070-1B73-8D83-2A45-BDF2FA77143B}"/>
          </ac:spMkLst>
        </pc:spChg>
        <pc:spChg chg="mod">
          <ac:chgData name="Rob Evans" userId="fbfbb58a-471e-46ff-93a1-b2605ea7ae0b" providerId="ADAL" clId="{0A9C0A50-A5D2-2746-B042-166E35B4501C}" dt="2025-06-03T22:04:11.128" v="6308" actId="20577"/>
          <ac:spMkLst>
            <pc:docMk/>
            <pc:sldMk cId="3034004407" sldId="280"/>
            <ac:spMk id="10" creationId="{A1009352-E1B9-0A04-1EC4-3F969F6A8105}"/>
          </ac:spMkLst>
        </pc:spChg>
        <pc:spChg chg="mod">
          <ac:chgData name="Rob Evans" userId="fbfbb58a-471e-46ff-93a1-b2605ea7ae0b" providerId="ADAL" clId="{0A9C0A50-A5D2-2746-B042-166E35B4501C}" dt="2025-06-03T22:04:19.873" v="6328" actId="20577"/>
          <ac:spMkLst>
            <pc:docMk/>
            <pc:sldMk cId="3034004407" sldId="280"/>
            <ac:spMk id="11" creationId="{5D2B88E9-21CC-700C-E45D-6B722151E6C8}"/>
          </ac:spMkLst>
        </pc:spChg>
      </pc:sldChg>
      <pc:sldChg chg="add del">
        <pc:chgData name="Rob Evans" userId="fbfbb58a-471e-46ff-93a1-b2605ea7ae0b" providerId="ADAL" clId="{0A9C0A50-A5D2-2746-B042-166E35B4501C}" dt="2025-05-28T16:25:00.367" v="3097" actId="2696"/>
        <pc:sldMkLst>
          <pc:docMk/>
          <pc:sldMk cId="2044729994" sldId="349"/>
        </pc:sldMkLst>
      </pc:sldChg>
      <pc:sldChg chg="del">
        <pc:chgData name="Rob Evans" userId="fbfbb58a-471e-46ff-93a1-b2605ea7ae0b" providerId="ADAL" clId="{0A9C0A50-A5D2-2746-B042-166E35B4501C}" dt="2025-05-28T16:23:59.503" v="3087" actId="2696"/>
        <pc:sldMkLst>
          <pc:docMk/>
          <pc:sldMk cId="1939596453" sldId="353"/>
        </pc:sldMkLst>
      </pc:sldChg>
      <pc:sldChg chg="del">
        <pc:chgData name="Rob Evans" userId="fbfbb58a-471e-46ff-93a1-b2605ea7ae0b" providerId="ADAL" clId="{0A9C0A50-A5D2-2746-B042-166E35B4501C}" dt="2025-05-28T16:23:59.826" v="3088" actId="2696"/>
        <pc:sldMkLst>
          <pc:docMk/>
          <pc:sldMk cId="3819017066" sldId="354"/>
        </pc:sldMkLst>
      </pc:sldChg>
      <pc:sldChg chg="del">
        <pc:chgData name="Rob Evans" userId="fbfbb58a-471e-46ff-93a1-b2605ea7ae0b" providerId="ADAL" clId="{0A9C0A50-A5D2-2746-B042-166E35B4501C}" dt="2025-05-28T16:24:18.086" v="3092" actId="2696"/>
        <pc:sldMkLst>
          <pc:docMk/>
          <pc:sldMk cId="1001339460" sldId="355"/>
        </pc:sldMkLst>
      </pc:sldChg>
      <pc:sldChg chg="del">
        <pc:chgData name="Rob Evans" userId="fbfbb58a-471e-46ff-93a1-b2605ea7ae0b" providerId="ADAL" clId="{0A9C0A50-A5D2-2746-B042-166E35B4501C}" dt="2025-05-28T16:24:18.086" v="3092" actId="2696"/>
        <pc:sldMkLst>
          <pc:docMk/>
          <pc:sldMk cId="3971435893" sldId="356"/>
        </pc:sldMkLst>
      </pc:sldChg>
      <pc:sldChg chg="del">
        <pc:chgData name="Rob Evans" userId="fbfbb58a-471e-46ff-93a1-b2605ea7ae0b" providerId="ADAL" clId="{0A9C0A50-A5D2-2746-B042-166E35B4501C}" dt="2025-05-28T16:23:59.836" v="3089" actId="2696"/>
        <pc:sldMkLst>
          <pc:docMk/>
          <pc:sldMk cId="2784723814" sldId="357"/>
        </pc:sldMkLst>
      </pc:sldChg>
      <pc:sldChg chg="del">
        <pc:chgData name="Rob Evans" userId="fbfbb58a-471e-46ff-93a1-b2605ea7ae0b" providerId="ADAL" clId="{0A9C0A50-A5D2-2746-B042-166E35B4501C}" dt="2025-05-28T16:23:59.841" v="3090" actId="2696"/>
        <pc:sldMkLst>
          <pc:docMk/>
          <pc:sldMk cId="1463707829" sldId="358"/>
        </pc:sldMkLst>
      </pc:sldChg>
      <pc:sldChg chg="del">
        <pc:chgData name="Rob Evans" userId="fbfbb58a-471e-46ff-93a1-b2605ea7ae0b" providerId="ADAL" clId="{0A9C0A50-A5D2-2746-B042-166E35B4501C}" dt="2025-05-28T16:23:59.919" v="3091" actId="2696"/>
        <pc:sldMkLst>
          <pc:docMk/>
          <pc:sldMk cId="291658763" sldId="359"/>
        </pc:sldMkLst>
      </pc:sldChg>
      <pc:sldChg chg="del">
        <pc:chgData name="Rob Evans" userId="fbfbb58a-471e-46ff-93a1-b2605ea7ae0b" providerId="ADAL" clId="{0A9C0A50-A5D2-2746-B042-166E35B4501C}" dt="2025-05-28T16:24:18.086" v="3092" actId="2696"/>
        <pc:sldMkLst>
          <pc:docMk/>
          <pc:sldMk cId="2276485664" sldId="360"/>
        </pc:sldMkLst>
      </pc:sldChg>
      <pc:sldChg chg="del">
        <pc:chgData name="Rob Evans" userId="fbfbb58a-471e-46ff-93a1-b2605ea7ae0b" providerId="ADAL" clId="{0A9C0A50-A5D2-2746-B042-166E35B4501C}" dt="2025-05-28T16:24:18.086" v="3092" actId="2696"/>
        <pc:sldMkLst>
          <pc:docMk/>
          <pc:sldMk cId="508677905" sldId="361"/>
        </pc:sldMkLst>
      </pc:sldChg>
      <pc:sldChg chg="del">
        <pc:chgData name="Rob Evans" userId="fbfbb58a-471e-46ff-93a1-b2605ea7ae0b" providerId="ADAL" clId="{0A9C0A50-A5D2-2746-B042-166E35B4501C}" dt="2025-05-28T16:24:18.086" v="3092" actId="2696"/>
        <pc:sldMkLst>
          <pc:docMk/>
          <pc:sldMk cId="338334311" sldId="362"/>
        </pc:sldMkLst>
      </pc:sldChg>
      <pc:sldChg chg="del">
        <pc:chgData name="Rob Evans" userId="fbfbb58a-471e-46ff-93a1-b2605ea7ae0b" providerId="ADAL" clId="{0A9C0A50-A5D2-2746-B042-166E35B4501C}" dt="2025-05-28T16:24:18.086" v="3092" actId="2696"/>
        <pc:sldMkLst>
          <pc:docMk/>
          <pc:sldMk cId="2891050756" sldId="363"/>
        </pc:sldMkLst>
      </pc:sldChg>
      <pc:sldChg chg="del">
        <pc:chgData name="Rob Evans" userId="fbfbb58a-471e-46ff-93a1-b2605ea7ae0b" providerId="ADAL" clId="{0A9C0A50-A5D2-2746-B042-166E35B4501C}" dt="2025-05-28T16:24:18.086" v="3092" actId="2696"/>
        <pc:sldMkLst>
          <pc:docMk/>
          <pc:sldMk cId="4033093033" sldId="364"/>
        </pc:sldMkLst>
      </pc:sldChg>
      <pc:sldChg chg="del">
        <pc:chgData name="Rob Evans" userId="fbfbb58a-471e-46ff-93a1-b2605ea7ae0b" providerId="ADAL" clId="{0A9C0A50-A5D2-2746-B042-166E35B4501C}" dt="2025-05-28T16:23:59.178" v="3085" actId="2696"/>
        <pc:sldMkLst>
          <pc:docMk/>
          <pc:sldMk cId="242077274" sldId="366"/>
        </pc:sldMkLst>
      </pc:sldChg>
      <pc:sldChg chg="del">
        <pc:chgData name="Rob Evans" userId="fbfbb58a-471e-46ff-93a1-b2605ea7ae0b" providerId="ADAL" clId="{0A9C0A50-A5D2-2746-B042-166E35B4501C}" dt="2025-05-28T16:24:18.086" v="3092" actId="2696"/>
        <pc:sldMkLst>
          <pc:docMk/>
          <pc:sldMk cId="1915125309" sldId="367"/>
        </pc:sldMkLst>
      </pc:sldChg>
      <pc:sldChg chg="del">
        <pc:chgData name="Rob Evans" userId="fbfbb58a-471e-46ff-93a1-b2605ea7ae0b" providerId="ADAL" clId="{0A9C0A50-A5D2-2746-B042-166E35B4501C}" dt="2025-05-28T16:24:18.086" v="3092" actId="2696"/>
        <pc:sldMkLst>
          <pc:docMk/>
          <pc:sldMk cId="3083128842" sldId="368"/>
        </pc:sldMkLst>
      </pc:sldChg>
      <pc:sldChg chg="del">
        <pc:chgData name="Rob Evans" userId="fbfbb58a-471e-46ff-93a1-b2605ea7ae0b" providerId="ADAL" clId="{0A9C0A50-A5D2-2746-B042-166E35B4501C}" dt="2025-05-28T16:24:18.086" v="3092" actId="2696"/>
        <pc:sldMkLst>
          <pc:docMk/>
          <pc:sldMk cId="3193286299" sldId="369"/>
        </pc:sldMkLst>
      </pc:sldChg>
      <pc:sldChg chg="del">
        <pc:chgData name="Rob Evans" userId="fbfbb58a-471e-46ff-93a1-b2605ea7ae0b" providerId="ADAL" clId="{0A9C0A50-A5D2-2746-B042-166E35B4501C}" dt="2025-05-28T16:24:18.086" v="3092" actId="2696"/>
        <pc:sldMkLst>
          <pc:docMk/>
          <pc:sldMk cId="1047463879" sldId="370"/>
        </pc:sldMkLst>
      </pc:sldChg>
      <pc:sldChg chg="del">
        <pc:chgData name="Rob Evans" userId="fbfbb58a-471e-46ff-93a1-b2605ea7ae0b" providerId="ADAL" clId="{0A9C0A50-A5D2-2746-B042-166E35B4501C}" dt="2025-05-28T16:23:59.415" v="3086" actId="2696"/>
        <pc:sldMkLst>
          <pc:docMk/>
          <pc:sldMk cId="3683198926" sldId="372"/>
        </pc:sldMkLst>
      </pc:sldChg>
      <pc:sldChg chg="del">
        <pc:chgData name="Rob Evans" userId="fbfbb58a-471e-46ff-93a1-b2605ea7ae0b" providerId="ADAL" clId="{0A9C0A50-A5D2-2746-B042-166E35B4501C}" dt="2025-05-28T16:24:18.086" v="3092" actId="2696"/>
        <pc:sldMkLst>
          <pc:docMk/>
          <pc:sldMk cId="2079908394" sldId="373"/>
        </pc:sldMkLst>
      </pc:sldChg>
      <pc:sldChg chg="del">
        <pc:chgData name="Rob Evans" userId="fbfbb58a-471e-46ff-93a1-b2605ea7ae0b" providerId="ADAL" clId="{0A9C0A50-A5D2-2746-B042-166E35B4501C}" dt="2025-05-28T16:24:18.086" v="3092" actId="2696"/>
        <pc:sldMkLst>
          <pc:docMk/>
          <pc:sldMk cId="3037240048" sldId="374"/>
        </pc:sldMkLst>
      </pc:sldChg>
      <pc:sldChg chg="add del">
        <pc:chgData name="Rob Evans" userId="fbfbb58a-471e-46ff-93a1-b2605ea7ae0b" providerId="ADAL" clId="{0A9C0A50-A5D2-2746-B042-166E35B4501C}" dt="2025-05-28T16:24:56.757" v="3096" actId="2696"/>
        <pc:sldMkLst>
          <pc:docMk/>
          <pc:sldMk cId="1390395209" sldId="375"/>
        </pc:sldMkLst>
      </pc:sldChg>
      <pc:sldChg chg="modSp add del mod">
        <pc:chgData name="Rob Evans" userId="fbfbb58a-471e-46ff-93a1-b2605ea7ae0b" providerId="ADAL" clId="{0A9C0A50-A5D2-2746-B042-166E35B4501C}" dt="2025-05-28T16:24:56.757" v="3096" actId="2696"/>
        <pc:sldMkLst>
          <pc:docMk/>
          <pc:sldMk cId="882801784" sldId="376"/>
        </pc:sldMkLst>
        <pc:picChg chg="mod">
          <ac:chgData name="Rob Evans" userId="fbfbb58a-471e-46ff-93a1-b2605ea7ae0b" providerId="ADAL" clId="{0A9C0A50-A5D2-2746-B042-166E35B4501C}" dt="2025-05-23T10:00:41.538" v="290" actId="962"/>
          <ac:picMkLst>
            <pc:docMk/>
            <pc:sldMk cId="882801784" sldId="376"/>
            <ac:picMk id="7" creationId="{91A7B0D2-7F44-C605-8515-770F0EDE74B9}"/>
          </ac:picMkLst>
        </pc:picChg>
      </pc:sldChg>
      <pc:sldChg chg="modSp add del mod">
        <pc:chgData name="Rob Evans" userId="fbfbb58a-471e-46ff-93a1-b2605ea7ae0b" providerId="ADAL" clId="{0A9C0A50-A5D2-2746-B042-166E35B4501C}" dt="2025-05-28T16:24:56.757" v="3096" actId="2696"/>
        <pc:sldMkLst>
          <pc:docMk/>
          <pc:sldMk cId="272386425" sldId="377"/>
        </pc:sldMkLst>
        <pc:picChg chg="mod">
          <ac:chgData name="Rob Evans" userId="fbfbb58a-471e-46ff-93a1-b2605ea7ae0b" providerId="ADAL" clId="{0A9C0A50-A5D2-2746-B042-166E35B4501C}" dt="2025-05-23T10:01:04.688" v="344" actId="962"/>
          <ac:picMkLst>
            <pc:docMk/>
            <pc:sldMk cId="272386425" sldId="377"/>
            <ac:picMk id="7" creationId="{3FF3FEF6-8C57-BA12-4859-1391E1B399B1}"/>
          </ac:picMkLst>
        </pc:picChg>
      </pc:sldChg>
      <pc:sldChg chg="modSp new add del mod">
        <pc:chgData name="Rob Evans" userId="fbfbb58a-471e-46ff-93a1-b2605ea7ae0b" providerId="ADAL" clId="{0A9C0A50-A5D2-2746-B042-166E35B4501C}" dt="2025-05-28T16:24:56.757" v="3096" actId="2696"/>
        <pc:sldMkLst>
          <pc:docMk/>
          <pc:sldMk cId="3668457202" sldId="378"/>
        </pc:sldMkLst>
        <pc:spChg chg="mod">
          <ac:chgData name="Rob Evans" userId="fbfbb58a-471e-46ff-93a1-b2605ea7ae0b" providerId="ADAL" clId="{0A9C0A50-A5D2-2746-B042-166E35B4501C}" dt="2025-05-23T09:54:58.391" v="52" actId="20577"/>
          <ac:spMkLst>
            <pc:docMk/>
            <pc:sldMk cId="3668457202" sldId="378"/>
            <ac:spMk id="2" creationId="{9DCC5D79-0982-00AA-2377-0B04AE09E316}"/>
          </ac:spMkLst>
        </pc:spChg>
        <pc:spChg chg="mod">
          <ac:chgData name="Rob Evans" userId="fbfbb58a-471e-46ff-93a1-b2605ea7ae0b" providerId="ADAL" clId="{0A9C0A50-A5D2-2746-B042-166E35B4501C}" dt="2025-05-23T09:54:49.075" v="9" actId="20577"/>
          <ac:spMkLst>
            <pc:docMk/>
            <pc:sldMk cId="3668457202" sldId="378"/>
            <ac:spMk id="3" creationId="{DC4A3E52-E170-5AE2-6B21-192349E9472D}"/>
          </ac:spMkLst>
        </pc:spChg>
      </pc:sldChg>
      <pc:sldChg chg="modSp new add del mod">
        <pc:chgData name="Rob Evans" userId="fbfbb58a-471e-46ff-93a1-b2605ea7ae0b" providerId="ADAL" clId="{0A9C0A50-A5D2-2746-B042-166E35B4501C}" dt="2025-05-28T16:24:56.757" v="3096" actId="2696"/>
        <pc:sldMkLst>
          <pc:docMk/>
          <pc:sldMk cId="4024961157" sldId="379"/>
        </pc:sldMkLst>
        <pc:spChg chg="mod">
          <ac:chgData name="Rob Evans" userId="fbfbb58a-471e-46ff-93a1-b2605ea7ae0b" providerId="ADAL" clId="{0A9C0A50-A5D2-2746-B042-166E35B4501C}" dt="2025-05-28T11:10:08.585" v="1600" actId="20577"/>
          <ac:spMkLst>
            <pc:docMk/>
            <pc:sldMk cId="4024961157" sldId="379"/>
            <ac:spMk id="2" creationId="{215B9E16-6B5B-167D-5760-54A769E4214F}"/>
          </ac:spMkLst>
        </pc:spChg>
      </pc:sldChg>
      <pc:sldChg chg="addSp delSp modSp new add del mod">
        <pc:chgData name="Rob Evans" userId="fbfbb58a-471e-46ff-93a1-b2605ea7ae0b" providerId="ADAL" clId="{0A9C0A50-A5D2-2746-B042-166E35B4501C}" dt="2025-05-28T16:24:56.757" v="3096" actId="2696"/>
        <pc:sldMkLst>
          <pc:docMk/>
          <pc:sldMk cId="2101593616" sldId="380"/>
        </pc:sldMkLst>
        <pc:spChg chg="mod">
          <ac:chgData name="Rob Evans" userId="fbfbb58a-471e-46ff-93a1-b2605ea7ae0b" providerId="ADAL" clId="{0A9C0A50-A5D2-2746-B042-166E35B4501C}" dt="2025-05-23T10:16:34.889" v="355" actId="20577"/>
          <ac:spMkLst>
            <pc:docMk/>
            <pc:sldMk cId="2101593616" sldId="380"/>
            <ac:spMk id="2" creationId="{08D28B19-98C5-79C5-34F9-0719ABB7E705}"/>
          </ac:spMkLst>
        </pc:spChg>
        <pc:spChg chg="mod">
          <ac:chgData name="Rob Evans" userId="fbfbb58a-471e-46ff-93a1-b2605ea7ae0b" providerId="ADAL" clId="{0A9C0A50-A5D2-2746-B042-166E35B4501C}" dt="2025-05-28T12:28:02.904" v="1726" actId="20577"/>
          <ac:spMkLst>
            <pc:docMk/>
            <pc:sldMk cId="2101593616" sldId="380"/>
            <ac:spMk id="6" creationId="{2729DFD2-792A-267D-3869-FB9B8DAC1ABE}"/>
          </ac:spMkLst>
        </pc:spChg>
        <pc:spChg chg="add mod">
          <ac:chgData name="Rob Evans" userId="fbfbb58a-471e-46ff-93a1-b2605ea7ae0b" providerId="ADAL" clId="{0A9C0A50-A5D2-2746-B042-166E35B4501C}" dt="2025-05-23T14:30:27.671" v="1264" actId="115"/>
          <ac:spMkLst>
            <pc:docMk/>
            <pc:sldMk cId="2101593616" sldId="380"/>
            <ac:spMk id="10" creationId="{3401E97C-A099-AA92-1D1B-C617FE357086}"/>
          </ac:spMkLst>
        </pc:spChg>
        <pc:picChg chg="add mod">
          <ac:chgData name="Rob Evans" userId="fbfbb58a-471e-46ff-93a1-b2605ea7ae0b" providerId="ADAL" clId="{0A9C0A50-A5D2-2746-B042-166E35B4501C}" dt="2025-05-23T14:29:45.003" v="1262" actId="962"/>
          <ac:picMkLst>
            <pc:docMk/>
            <pc:sldMk cId="2101593616" sldId="380"/>
            <ac:picMk id="9" creationId="{DC73F4C4-ED2E-ECE4-326E-DDA6FABA4DE2}"/>
          </ac:picMkLst>
        </pc:picChg>
      </pc:sldChg>
      <pc:sldChg chg="addSp delSp modSp new add del mod">
        <pc:chgData name="Rob Evans" userId="fbfbb58a-471e-46ff-93a1-b2605ea7ae0b" providerId="ADAL" clId="{0A9C0A50-A5D2-2746-B042-166E35B4501C}" dt="2025-05-28T16:24:56.757" v="3096" actId="2696"/>
        <pc:sldMkLst>
          <pc:docMk/>
          <pc:sldMk cId="2013986351" sldId="381"/>
        </pc:sldMkLst>
        <pc:spChg chg="mod">
          <ac:chgData name="Rob Evans" userId="fbfbb58a-471e-46ff-93a1-b2605ea7ae0b" providerId="ADAL" clId="{0A9C0A50-A5D2-2746-B042-166E35B4501C}" dt="2025-05-28T12:28:09.448" v="1735" actId="20577"/>
          <ac:spMkLst>
            <pc:docMk/>
            <pc:sldMk cId="2013986351" sldId="381"/>
            <ac:spMk id="2" creationId="{7A70F101-5BE6-3506-BAD9-1F19868BF1EB}"/>
          </ac:spMkLst>
        </pc:spChg>
        <pc:spChg chg="mod">
          <ac:chgData name="Rob Evans" userId="fbfbb58a-471e-46ff-93a1-b2605ea7ae0b" providerId="ADAL" clId="{0A9C0A50-A5D2-2746-B042-166E35B4501C}" dt="2025-05-23T10:29:16.331" v="589" actId="20577"/>
          <ac:spMkLst>
            <pc:docMk/>
            <pc:sldMk cId="2013986351" sldId="381"/>
            <ac:spMk id="5" creationId="{9414DCDE-C539-59C4-677F-420CA3BFA8C2}"/>
          </ac:spMkLst>
        </pc:spChg>
        <pc:spChg chg="mod">
          <ac:chgData name="Rob Evans" userId="fbfbb58a-471e-46ff-93a1-b2605ea7ae0b" providerId="ADAL" clId="{0A9C0A50-A5D2-2746-B042-166E35B4501C}" dt="2025-05-23T10:29:21.358" v="607" actId="20577"/>
          <ac:spMkLst>
            <pc:docMk/>
            <pc:sldMk cId="2013986351" sldId="381"/>
            <ac:spMk id="8" creationId="{EBFBF369-0253-3ADE-EBB2-64BC180ECE29}"/>
          </ac:spMkLst>
        </pc:spChg>
        <pc:spChg chg="add mod">
          <ac:chgData name="Rob Evans" userId="fbfbb58a-471e-46ff-93a1-b2605ea7ae0b" providerId="ADAL" clId="{0A9C0A50-A5D2-2746-B042-166E35B4501C}" dt="2025-05-23T10:53:36.220" v="805"/>
          <ac:spMkLst>
            <pc:docMk/>
            <pc:sldMk cId="2013986351" sldId="381"/>
            <ac:spMk id="11" creationId="{E8B5E025-7B55-B010-FA56-2F5E936118B7}"/>
          </ac:spMkLst>
        </pc:spChg>
        <pc:spChg chg="add mod">
          <ac:chgData name="Rob Evans" userId="fbfbb58a-471e-46ff-93a1-b2605ea7ae0b" providerId="ADAL" clId="{0A9C0A50-A5D2-2746-B042-166E35B4501C}" dt="2025-05-23T10:54:11.364" v="819" actId="20577"/>
          <ac:spMkLst>
            <pc:docMk/>
            <pc:sldMk cId="2013986351" sldId="381"/>
            <ac:spMk id="14" creationId="{2F6AAF28-1F6C-01DC-B90E-3A41AF9192E7}"/>
          </ac:spMkLst>
        </pc:spChg>
        <pc:picChg chg="add mod modCrop">
          <ac:chgData name="Rob Evans" userId="fbfbb58a-471e-46ff-93a1-b2605ea7ae0b" providerId="ADAL" clId="{0A9C0A50-A5D2-2746-B042-166E35B4501C}" dt="2025-05-23T10:30:17.676" v="647" actId="962"/>
          <ac:picMkLst>
            <pc:docMk/>
            <pc:sldMk cId="2013986351" sldId="381"/>
            <ac:picMk id="10" creationId="{A9367386-9AE1-3595-94D1-C7CED10D914B}"/>
          </ac:picMkLst>
        </pc:picChg>
        <pc:picChg chg="add mod">
          <ac:chgData name="Rob Evans" userId="fbfbb58a-471e-46ff-93a1-b2605ea7ae0b" providerId="ADAL" clId="{0A9C0A50-A5D2-2746-B042-166E35B4501C}" dt="2025-05-23T14:29:04.049" v="1094" actId="962"/>
          <ac:picMkLst>
            <pc:docMk/>
            <pc:sldMk cId="2013986351" sldId="381"/>
            <ac:picMk id="13" creationId="{ED5A6073-438C-9BD4-1F88-119EB6E43E97}"/>
          </ac:picMkLst>
        </pc:picChg>
      </pc:sldChg>
      <pc:sldChg chg="addSp delSp modSp new add del mod modClrScheme chgLayout modNotesTx">
        <pc:chgData name="Rob Evans" userId="fbfbb58a-471e-46ff-93a1-b2605ea7ae0b" providerId="ADAL" clId="{0A9C0A50-A5D2-2746-B042-166E35B4501C}" dt="2025-06-03T22:03:26.978" v="6276" actId="962"/>
        <pc:sldMkLst>
          <pc:docMk/>
          <pc:sldMk cId="2183021538" sldId="382"/>
        </pc:sldMkLst>
        <pc:spChg chg="mod ord">
          <ac:chgData name="Rob Evans" userId="fbfbb58a-471e-46ff-93a1-b2605ea7ae0b" providerId="ADAL" clId="{0A9C0A50-A5D2-2746-B042-166E35B4501C}" dt="2025-05-28T13:17:29.688" v="1737" actId="700"/>
          <ac:spMkLst>
            <pc:docMk/>
            <pc:sldMk cId="2183021538" sldId="382"/>
            <ac:spMk id="2" creationId="{E883BE4B-0838-4836-F1E0-1DF6ACF7E5EF}"/>
          </ac:spMkLst>
        </pc:spChg>
        <pc:spChg chg="mod ord">
          <ac:chgData name="Rob Evans" userId="fbfbb58a-471e-46ff-93a1-b2605ea7ae0b" providerId="ADAL" clId="{0A9C0A50-A5D2-2746-B042-166E35B4501C}" dt="2025-05-28T13:17:29.688" v="1737" actId="700"/>
          <ac:spMkLst>
            <pc:docMk/>
            <pc:sldMk cId="2183021538" sldId="382"/>
            <ac:spMk id="3" creationId="{5C3C72AE-586B-EE8A-BB49-367FAEC88043}"/>
          </ac:spMkLst>
        </pc:spChg>
        <pc:spChg chg="mod ord">
          <ac:chgData name="Rob Evans" userId="fbfbb58a-471e-46ff-93a1-b2605ea7ae0b" providerId="ADAL" clId="{0A9C0A50-A5D2-2746-B042-166E35B4501C}" dt="2025-05-28T13:17:29.688" v="1737" actId="700"/>
          <ac:spMkLst>
            <pc:docMk/>
            <pc:sldMk cId="2183021538" sldId="382"/>
            <ac:spMk id="4" creationId="{1406116F-15AE-5358-C71D-FA628BD42F64}"/>
          </ac:spMkLst>
        </pc:spChg>
        <pc:spChg chg="add mod ord">
          <ac:chgData name="Rob Evans" userId="fbfbb58a-471e-46ff-93a1-b2605ea7ae0b" providerId="ADAL" clId="{0A9C0A50-A5D2-2746-B042-166E35B4501C}" dt="2025-05-28T13:20:11.842" v="1762" actId="5793"/>
          <ac:spMkLst>
            <pc:docMk/>
            <pc:sldMk cId="2183021538" sldId="382"/>
            <ac:spMk id="11" creationId="{7849F8F4-0196-11D1-922C-75310BE2EDF1}"/>
          </ac:spMkLst>
        </pc:spChg>
        <pc:spChg chg="add mod ord">
          <ac:chgData name="Rob Evans" userId="fbfbb58a-471e-46ff-93a1-b2605ea7ae0b" providerId="ADAL" clId="{0A9C0A50-A5D2-2746-B042-166E35B4501C}" dt="2025-05-28T13:20:23.130" v="1795" actId="20577"/>
          <ac:spMkLst>
            <pc:docMk/>
            <pc:sldMk cId="2183021538" sldId="382"/>
            <ac:spMk id="13" creationId="{CA4E3DD3-05E8-D320-EEC3-5F52E134DAE9}"/>
          </ac:spMkLst>
        </pc:spChg>
        <pc:picChg chg="add mod">
          <ac:chgData name="Rob Evans" userId="fbfbb58a-471e-46ff-93a1-b2605ea7ae0b" providerId="ADAL" clId="{0A9C0A50-A5D2-2746-B042-166E35B4501C}" dt="2025-06-03T22:03:07.730" v="6232" actId="962"/>
          <ac:picMkLst>
            <pc:docMk/>
            <pc:sldMk cId="2183021538" sldId="382"/>
            <ac:picMk id="15" creationId="{5B8DBA5F-B285-A83E-28C8-CA10A245D9F3}"/>
          </ac:picMkLst>
        </pc:picChg>
        <pc:picChg chg="add mod">
          <ac:chgData name="Rob Evans" userId="fbfbb58a-471e-46ff-93a1-b2605ea7ae0b" providerId="ADAL" clId="{0A9C0A50-A5D2-2746-B042-166E35B4501C}" dt="2025-06-03T22:03:26.978" v="6276" actId="962"/>
          <ac:picMkLst>
            <pc:docMk/>
            <pc:sldMk cId="2183021538" sldId="382"/>
            <ac:picMk id="17" creationId="{8431722A-ECA7-0075-BB30-CB4444A47589}"/>
          </ac:picMkLst>
        </pc:picChg>
      </pc:sldChg>
      <pc:sldChg chg="addSp delSp modSp new del mod modClrScheme chgLayout">
        <pc:chgData name="Rob Evans" userId="fbfbb58a-471e-46ff-93a1-b2605ea7ae0b" providerId="ADAL" clId="{0A9C0A50-A5D2-2746-B042-166E35B4501C}" dt="2025-05-28T13:20:33.116" v="1796" actId="2696"/>
        <pc:sldMkLst>
          <pc:docMk/>
          <pc:sldMk cId="281211965" sldId="383"/>
        </pc:sldMkLst>
      </pc:sldChg>
      <pc:sldChg chg="addSp delSp modSp new add del mod modAnim">
        <pc:chgData name="Rob Evans" userId="fbfbb58a-471e-46ff-93a1-b2605ea7ae0b" providerId="ADAL" clId="{0A9C0A50-A5D2-2746-B042-166E35B4501C}" dt="2025-06-03T22:02:36.323" v="6014" actId="962"/>
        <pc:sldMkLst>
          <pc:docMk/>
          <pc:sldMk cId="1734620527" sldId="384"/>
        </pc:sldMkLst>
        <pc:spChg chg="mod">
          <ac:chgData name="Rob Evans" userId="fbfbb58a-471e-46ff-93a1-b2605ea7ae0b" providerId="ADAL" clId="{0A9C0A50-A5D2-2746-B042-166E35B4501C}" dt="2025-05-25T08:11:11.240" v="1369" actId="5793"/>
          <ac:spMkLst>
            <pc:docMk/>
            <pc:sldMk cId="1734620527" sldId="384"/>
            <ac:spMk id="2" creationId="{17E4E5B9-D39E-974F-DAC0-78981DE244E6}"/>
          </ac:spMkLst>
        </pc:spChg>
        <pc:picChg chg="add mod">
          <ac:chgData name="Rob Evans" userId="fbfbb58a-471e-46ff-93a1-b2605ea7ae0b" providerId="ADAL" clId="{0A9C0A50-A5D2-2746-B042-166E35B4501C}" dt="2025-06-03T22:02:06.181" v="5856" actId="962"/>
          <ac:picMkLst>
            <pc:docMk/>
            <pc:sldMk cId="1734620527" sldId="384"/>
            <ac:picMk id="8" creationId="{CD9DE45C-A618-15FD-A417-1CF93A79ED53}"/>
          </ac:picMkLst>
        </pc:picChg>
        <pc:picChg chg="add mod">
          <ac:chgData name="Rob Evans" userId="fbfbb58a-471e-46ff-93a1-b2605ea7ae0b" providerId="ADAL" clId="{0A9C0A50-A5D2-2746-B042-166E35B4501C}" dt="2025-06-03T22:02:21.936" v="5928" actId="962"/>
          <ac:picMkLst>
            <pc:docMk/>
            <pc:sldMk cId="1734620527" sldId="384"/>
            <ac:picMk id="10" creationId="{5C4B4A52-22BB-B69E-9CBE-1C1DED2B0E56}"/>
          </ac:picMkLst>
        </pc:picChg>
        <pc:picChg chg="add mod">
          <ac:chgData name="Rob Evans" userId="fbfbb58a-471e-46ff-93a1-b2605ea7ae0b" providerId="ADAL" clId="{0A9C0A50-A5D2-2746-B042-166E35B4501C}" dt="2025-06-03T22:02:36.323" v="6014" actId="962"/>
          <ac:picMkLst>
            <pc:docMk/>
            <pc:sldMk cId="1734620527" sldId="384"/>
            <ac:picMk id="12" creationId="{16178E1F-FDF2-90FC-077C-B20F54B4ED20}"/>
          </ac:picMkLst>
        </pc:picChg>
      </pc:sldChg>
      <pc:sldChg chg="addSp delSp modSp new add del mod modClrScheme chgLayout modNotesTx">
        <pc:chgData name="Rob Evans" userId="fbfbb58a-471e-46ff-93a1-b2605ea7ae0b" providerId="ADAL" clId="{0A9C0A50-A5D2-2746-B042-166E35B4501C}" dt="2025-06-03T14:29:17.002" v="4115" actId="962"/>
        <pc:sldMkLst>
          <pc:docMk/>
          <pc:sldMk cId="358706730" sldId="385"/>
        </pc:sldMkLst>
        <pc:spChg chg="mod ord">
          <ac:chgData name="Rob Evans" userId="fbfbb58a-471e-46ff-93a1-b2605ea7ae0b" providerId="ADAL" clId="{0A9C0A50-A5D2-2746-B042-166E35B4501C}" dt="2025-06-03T14:23:09.162" v="3915" actId="700"/>
          <ac:spMkLst>
            <pc:docMk/>
            <pc:sldMk cId="358706730" sldId="385"/>
            <ac:spMk id="2" creationId="{BD598689-D453-92F3-A826-CEEB0B6874B2}"/>
          </ac:spMkLst>
        </pc:spChg>
        <pc:spChg chg="mod ord">
          <ac:chgData name="Rob Evans" userId="fbfbb58a-471e-46ff-93a1-b2605ea7ae0b" providerId="ADAL" clId="{0A9C0A50-A5D2-2746-B042-166E35B4501C}" dt="2025-06-03T14:23:09.162" v="3915" actId="700"/>
          <ac:spMkLst>
            <pc:docMk/>
            <pc:sldMk cId="358706730" sldId="385"/>
            <ac:spMk id="3" creationId="{A1A595A4-10A0-7A57-95FC-F31873BB1A1D}"/>
          </ac:spMkLst>
        </pc:spChg>
        <pc:spChg chg="mod ord">
          <ac:chgData name="Rob Evans" userId="fbfbb58a-471e-46ff-93a1-b2605ea7ae0b" providerId="ADAL" clId="{0A9C0A50-A5D2-2746-B042-166E35B4501C}" dt="2025-06-03T14:23:09.162" v="3915" actId="700"/>
          <ac:spMkLst>
            <pc:docMk/>
            <pc:sldMk cId="358706730" sldId="385"/>
            <ac:spMk id="4" creationId="{598CBA8A-3F35-D880-1BD2-F01A78673D5B}"/>
          </ac:spMkLst>
        </pc:spChg>
        <pc:spChg chg="mod ord">
          <ac:chgData name="Rob Evans" userId="fbfbb58a-471e-46ff-93a1-b2605ea7ae0b" providerId="ADAL" clId="{0A9C0A50-A5D2-2746-B042-166E35B4501C}" dt="2025-06-03T14:23:22.720" v="3918" actId="20577"/>
          <ac:spMkLst>
            <pc:docMk/>
            <pc:sldMk cId="358706730" sldId="385"/>
            <ac:spMk id="5" creationId="{528F47E1-5811-C290-F8B9-D98610ADE36B}"/>
          </ac:spMkLst>
        </pc:spChg>
        <pc:spChg chg="mod ord">
          <ac:chgData name="Rob Evans" userId="fbfbb58a-471e-46ff-93a1-b2605ea7ae0b" providerId="ADAL" clId="{0A9C0A50-A5D2-2746-B042-166E35B4501C}" dt="2025-06-03T14:25:42.039" v="4013" actId="20577"/>
          <ac:spMkLst>
            <pc:docMk/>
            <pc:sldMk cId="358706730" sldId="385"/>
            <ac:spMk id="6" creationId="{4306186A-EBD1-7961-222F-5597DB529B3C}"/>
          </ac:spMkLst>
        </pc:spChg>
        <pc:spChg chg="add del mod ord">
          <ac:chgData name="Rob Evans" userId="fbfbb58a-471e-46ff-93a1-b2605ea7ae0b" providerId="ADAL" clId="{0A9C0A50-A5D2-2746-B042-166E35B4501C}" dt="2025-06-03T14:23:37.576" v="3920"/>
          <ac:spMkLst>
            <pc:docMk/>
            <pc:sldMk cId="358706730" sldId="385"/>
            <ac:spMk id="7" creationId="{2AE58AFD-8CC1-0865-0F0A-A1649E82E2D8}"/>
          </ac:spMkLst>
        </pc:spChg>
        <pc:spChg chg="add del mod ord">
          <ac:chgData name="Rob Evans" userId="fbfbb58a-471e-46ff-93a1-b2605ea7ae0b" providerId="ADAL" clId="{0A9C0A50-A5D2-2746-B042-166E35B4501C}" dt="2025-06-03T14:25:09.953" v="3949" actId="478"/>
          <ac:spMkLst>
            <pc:docMk/>
            <pc:sldMk cId="358706730" sldId="385"/>
            <ac:spMk id="8" creationId="{2B76F019-724E-CD23-D39D-90D50D14F9C7}"/>
          </ac:spMkLst>
        </pc:spChg>
        <pc:spChg chg="add mod">
          <ac:chgData name="Rob Evans" userId="fbfbb58a-471e-46ff-93a1-b2605ea7ae0b" providerId="ADAL" clId="{0A9C0A50-A5D2-2746-B042-166E35B4501C}" dt="2025-06-03T14:25:02.030" v="3948" actId="14100"/>
          <ac:spMkLst>
            <pc:docMk/>
            <pc:sldMk cId="358706730" sldId="385"/>
            <ac:spMk id="11" creationId="{3D2783C9-02BC-890D-1981-11FBD32B0921}"/>
          </ac:spMkLst>
        </pc:spChg>
        <pc:picChg chg="add mod">
          <ac:chgData name="Rob Evans" userId="fbfbb58a-471e-46ff-93a1-b2605ea7ae0b" providerId="ADAL" clId="{0A9C0A50-A5D2-2746-B042-166E35B4501C}" dt="2025-06-03T14:29:17.002" v="4115" actId="962"/>
          <ac:picMkLst>
            <pc:docMk/>
            <pc:sldMk cId="358706730" sldId="385"/>
            <ac:picMk id="10" creationId="{B4EB0F34-EAAC-AF49-915C-ED4553DEACED}"/>
          </ac:picMkLst>
        </pc:picChg>
      </pc:sldChg>
      <pc:sldChg chg="addSp delSp modSp new add del mod modClrScheme chgLayout">
        <pc:chgData name="Rob Evans" userId="fbfbb58a-471e-46ff-93a1-b2605ea7ae0b" providerId="ADAL" clId="{0A9C0A50-A5D2-2746-B042-166E35B4501C}" dt="2025-06-03T22:01:41.546" v="5784" actId="962"/>
        <pc:sldMkLst>
          <pc:docMk/>
          <pc:sldMk cId="2065025501" sldId="386"/>
        </pc:sldMkLst>
        <pc:spChg chg="mod ord">
          <ac:chgData name="Rob Evans" userId="fbfbb58a-471e-46ff-93a1-b2605ea7ae0b" providerId="ADAL" clId="{0A9C0A50-A5D2-2746-B042-166E35B4501C}" dt="2025-06-03T21:28:43.465" v="4133" actId="700"/>
          <ac:spMkLst>
            <pc:docMk/>
            <pc:sldMk cId="2065025501" sldId="386"/>
            <ac:spMk id="2" creationId="{9799AD0F-C332-CFED-5418-7A1632FDB6DE}"/>
          </ac:spMkLst>
        </pc:spChg>
        <pc:spChg chg="mod ord">
          <ac:chgData name="Rob Evans" userId="fbfbb58a-471e-46ff-93a1-b2605ea7ae0b" providerId="ADAL" clId="{0A9C0A50-A5D2-2746-B042-166E35B4501C}" dt="2025-06-03T21:28:43.465" v="4133" actId="700"/>
          <ac:spMkLst>
            <pc:docMk/>
            <pc:sldMk cId="2065025501" sldId="386"/>
            <ac:spMk id="3" creationId="{A2112EB3-D70E-7AE6-D8B1-E8FE4F6FFBA4}"/>
          </ac:spMkLst>
        </pc:spChg>
        <pc:spChg chg="mod ord">
          <ac:chgData name="Rob Evans" userId="fbfbb58a-471e-46ff-93a1-b2605ea7ae0b" providerId="ADAL" clId="{0A9C0A50-A5D2-2746-B042-166E35B4501C}" dt="2025-06-03T21:28:43.465" v="4133" actId="700"/>
          <ac:spMkLst>
            <pc:docMk/>
            <pc:sldMk cId="2065025501" sldId="386"/>
            <ac:spMk id="4" creationId="{3DC4BBD7-F111-0E4F-CAD6-F301C5EE733E}"/>
          </ac:spMkLst>
        </pc:spChg>
        <pc:spChg chg="del mod ord">
          <ac:chgData name="Rob Evans" userId="fbfbb58a-471e-46ff-93a1-b2605ea7ae0b" providerId="ADAL" clId="{0A9C0A50-A5D2-2746-B042-166E35B4501C}" dt="2025-06-03T21:28:43.465" v="4133" actId="700"/>
          <ac:spMkLst>
            <pc:docMk/>
            <pc:sldMk cId="2065025501" sldId="386"/>
            <ac:spMk id="5" creationId="{490F7364-095B-4C36-2AF1-16D666AA2E8C}"/>
          </ac:spMkLst>
        </pc:spChg>
        <pc:spChg chg="mod ord">
          <ac:chgData name="Rob Evans" userId="fbfbb58a-471e-46ff-93a1-b2605ea7ae0b" providerId="ADAL" clId="{0A9C0A50-A5D2-2746-B042-166E35B4501C}" dt="2025-06-03T21:28:43.465" v="4133" actId="700"/>
          <ac:spMkLst>
            <pc:docMk/>
            <pc:sldMk cId="2065025501" sldId="386"/>
            <ac:spMk id="6" creationId="{B7B45D8D-AFF8-A28B-ED8E-5D10C722306C}"/>
          </ac:spMkLst>
        </pc:spChg>
        <pc:spChg chg="add mod ord">
          <ac:chgData name="Rob Evans" userId="fbfbb58a-471e-46ff-93a1-b2605ea7ae0b" providerId="ADAL" clId="{0A9C0A50-A5D2-2746-B042-166E35B4501C}" dt="2025-06-03T21:28:43.465" v="4133" actId="700"/>
          <ac:spMkLst>
            <pc:docMk/>
            <pc:sldMk cId="2065025501" sldId="386"/>
            <ac:spMk id="7" creationId="{594CBA8D-CDBC-C5B5-9F9A-BB1B83972CC3}"/>
          </ac:spMkLst>
        </pc:spChg>
        <pc:spChg chg="add del mod ord">
          <ac:chgData name="Rob Evans" userId="fbfbb58a-471e-46ff-93a1-b2605ea7ae0b" providerId="ADAL" clId="{0A9C0A50-A5D2-2746-B042-166E35B4501C}" dt="2025-06-03T21:28:56.149" v="4134"/>
          <ac:spMkLst>
            <pc:docMk/>
            <pc:sldMk cId="2065025501" sldId="386"/>
            <ac:spMk id="8" creationId="{3EB5F2C8-CEFE-D672-3739-4F516627AEF3}"/>
          </ac:spMkLst>
        </pc:spChg>
        <pc:spChg chg="add del mod ord">
          <ac:chgData name="Rob Evans" userId="fbfbb58a-471e-46ff-93a1-b2605ea7ae0b" providerId="ADAL" clId="{0A9C0A50-A5D2-2746-B042-166E35B4501C}" dt="2025-06-03T21:29:01.914" v="4137" actId="478"/>
          <ac:spMkLst>
            <pc:docMk/>
            <pc:sldMk cId="2065025501" sldId="386"/>
            <ac:spMk id="9" creationId="{0B7CA2BF-37B6-2F67-CA6B-48B6A9C194E0}"/>
          </ac:spMkLst>
        </pc:spChg>
        <pc:spChg chg="add mod">
          <ac:chgData name="Rob Evans" userId="fbfbb58a-471e-46ff-93a1-b2605ea7ae0b" providerId="ADAL" clId="{0A9C0A50-A5D2-2746-B042-166E35B4501C}" dt="2025-06-03T21:31:14.423" v="4197" actId="1036"/>
          <ac:spMkLst>
            <pc:docMk/>
            <pc:sldMk cId="2065025501" sldId="386"/>
            <ac:spMk id="12" creationId="{75D0A6B0-6D7F-63B5-B8F8-DC6966C57565}"/>
          </ac:spMkLst>
        </pc:spChg>
        <pc:picChg chg="add mod">
          <ac:chgData name="Rob Evans" userId="fbfbb58a-471e-46ff-93a1-b2605ea7ae0b" providerId="ADAL" clId="{0A9C0A50-A5D2-2746-B042-166E35B4501C}" dt="2025-06-03T22:01:41.546" v="5784" actId="962"/>
          <ac:picMkLst>
            <pc:docMk/>
            <pc:sldMk cId="2065025501" sldId="386"/>
            <ac:picMk id="11" creationId="{8D929933-810F-CD50-238D-8614B5E23CBE}"/>
          </ac:picMkLst>
        </pc:picChg>
      </pc:sldChg>
      <pc:sldChg chg="addSp delSp modSp new add del mod">
        <pc:chgData name="Rob Evans" userId="fbfbb58a-471e-46ff-93a1-b2605ea7ae0b" providerId="ADAL" clId="{0A9C0A50-A5D2-2746-B042-166E35B4501C}" dt="2025-06-03T23:17:17.157" v="6892" actId="1076"/>
        <pc:sldMkLst>
          <pc:docMk/>
          <pc:sldMk cId="755062617" sldId="387"/>
        </pc:sldMkLst>
        <pc:spChg chg="mod">
          <ac:chgData name="Rob Evans" userId="fbfbb58a-471e-46ff-93a1-b2605ea7ae0b" providerId="ADAL" clId="{0A9C0A50-A5D2-2746-B042-166E35B4501C}" dt="2025-05-28T15:48:19.203" v="2843" actId="20577"/>
          <ac:spMkLst>
            <pc:docMk/>
            <pc:sldMk cId="755062617" sldId="387"/>
            <ac:spMk id="2" creationId="{736A67A8-6138-FE86-1201-88BED68F8A83}"/>
          </ac:spMkLst>
        </pc:spChg>
        <pc:spChg chg="del">
          <ac:chgData name="Rob Evans" userId="fbfbb58a-471e-46ff-93a1-b2605ea7ae0b" providerId="ADAL" clId="{0A9C0A50-A5D2-2746-B042-166E35B4501C}" dt="2025-06-03T23:16:54.198" v="6887" actId="478"/>
          <ac:spMkLst>
            <pc:docMk/>
            <pc:sldMk cId="755062617" sldId="387"/>
            <ac:spMk id="5" creationId="{5A7B18CE-3EC5-A4B0-263F-1E8D78296F7D}"/>
          </ac:spMkLst>
        </pc:spChg>
        <pc:spChg chg="add mod">
          <ac:chgData name="Rob Evans" userId="fbfbb58a-471e-46ff-93a1-b2605ea7ae0b" providerId="ADAL" clId="{0A9C0A50-A5D2-2746-B042-166E35B4501C}" dt="2025-05-28T16:01:10.990" v="2941" actId="14100"/>
          <ac:spMkLst>
            <pc:docMk/>
            <pc:sldMk cId="755062617" sldId="387"/>
            <ac:spMk id="9" creationId="{8EA90928-4D06-5A2D-D28D-7510FB7E6865}"/>
          </ac:spMkLst>
        </pc:spChg>
        <pc:picChg chg="add mod">
          <ac:chgData name="Rob Evans" userId="fbfbb58a-471e-46ff-93a1-b2605ea7ae0b" providerId="ADAL" clId="{0A9C0A50-A5D2-2746-B042-166E35B4501C}" dt="2025-06-03T23:17:17.157" v="6892" actId="1076"/>
          <ac:picMkLst>
            <pc:docMk/>
            <pc:sldMk cId="755062617" sldId="387"/>
            <ac:picMk id="8" creationId="{C06DA81A-AAD8-3A8E-BE6F-093719D633C8}"/>
          </ac:picMkLst>
        </pc:picChg>
      </pc:sldChg>
      <pc:sldChg chg="modSp new add del mod">
        <pc:chgData name="Rob Evans" userId="fbfbb58a-471e-46ff-93a1-b2605ea7ae0b" providerId="ADAL" clId="{0A9C0A50-A5D2-2746-B042-166E35B4501C}" dt="2025-06-03T14:32:34.508" v="4132" actId="20577"/>
        <pc:sldMkLst>
          <pc:docMk/>
          <pc:sldMk cId="4021346031" sldId="388"/>
        </pc:sldMkLst>
        <pc:spChg chg="mod">
          <ac:chgData name="Rob Evans" userId="fbfbb58a-471e-46ff-93a1-b2605ea7ae0b" providerId="ADAL" clId="{0A9C0A50-A5D2-2746-B042-166E35B4501C}" dt="2025-05-28T13:37:25.559" v="1844" actId="20577"/>
          <ac:spMkLst>
            <pc:docMk/>
            <pc:sldMk cId="4021346031" sldId="388"/>
            <ac:spMk id="2" creationId="{E5A2B341-4091-E153-CC68-DA3990BA2FBB}"/>
          </ac:spMkLst>
        </pc:spChg>
        <pc:spChg chg="mod">
          <ac:chgData name="Rob Evans" userId="fbfbb58a-471e-46ff-93a1-b2605ea7ae0b" providerId="ADAL" clId="{0A9C0A50-A5D2-2746-B042-166E35B4501C}" dt="2025-06-03T14:32:34.508" v="4132" actId="20577"/>
          <ac:spMkLst>
            <pc:docMk/>
            <pc:sldMk cId="4021346031" sldId="388"/>
            <ac:spMk id="6" creationId="{F0D6FB3D-02E2-D082-AE52-9B46CF15CC52}"/>
          </ac:spMkLst>
        </pc:spChg>
      </pc:sldChg>
      <pc:sldChg chg="addSp delSp modSp add del mod">
        <pc:chgData name="Rob Evans" userId="fbfbb58a-471e-46ff-93a1-b2605ea7ae0b" providerId="ADAL" clId="{0A9C0A50-A5D2-2746-B042-166E35B4501C}" dt="2025-06-03T21:59:57.385" v="5428" actId="962"/>
        <pc:sldMkLst>
          <pc:docMk/>
          <pc:sldMk cId="3771535171" sldId="389"/>
        </pc:sldMkLst>
        <pc:spChg chg="mod">
          <ac:chgData name="Rob Evans" userId="fbfbb58a-471e-46ff-93a1-b2605ea7ae0b" providerId="ADAL" clId="{0A9C0A50-A5D2-2746-B042-166E35B4501C}" dt="2025-05-28T16:11:58.172" v="3029" actId="20577"/>
          <ac:spMkLst>
            <pc:docMk/>
            <pc:sldMk cId="3771535171" sldId="389"/>
            <ac:spMk id="2" creationId="{4388C0E7-474A-47C3-9D4C-1144354DBA26}"/>
          </ac:spMkLst>
        </pc:spChg>
        <pc:spChg chg="add mod">
          <ac:chgData name="Rob Evans" userId="fbfbb58a-471e-46ff-93a1-b2605ea7ae0b" providerId="ADAL" clId="{0A9C0A50-A5D2-2746-B042-166E35B4501C}" dt="2025-05-28T16:14:42.693" v="3037"/>
          <ac:spMkLst>
            <pc:docMk/>
            <pc:sldMk cId="3771535171" sldId="389"/>
            <ac:spMk id="9" creationId="{B123984C-8361-A21B-3E77-6B14A28F38BC}"/>
          </ac:spMkLst>
        </pc:spChg>
        <pc:picChg chg="add mod">
          <ac:chgData name="Rob Evans" userId="fbfbb58a-471e-46ff-93a1-b2605ea7ae0b" providerId="ADAL" clId="{0A9C0A50-A5D2-2746-B042-166E35B4501C}" dt="2025-06-03T21:59:57.385" v="5428" actId="962"/>
          <ac:picMkLst>
            <pc:docMk/>
            <pc:sldMk cId="3771535171" sldId="389"/>
            <ac:picMk id="8" creationId="{910688CB-46FA-153C-C7D6-73B0730E848B}"/>
          </ac:picMkLst>
        </pc:picChg>
      </pc:sldChg>
      <pc:sldChg chg="addSp delSp modSp add del mod modClrScheme chgLayout">
        <pc:chgData name="Rob Evans" userId="fbfbb58a-471e-46ff-93a1-b2605ea7ae0b" providerId="ADAL" clId="{0A9C0A50-A5D2-2746-B042-166E35B4501C}" dt="2025-06-03T23:15:42.928" v="6886" actId="962"/>
        <pc:sldMkLst>
          <pc:docMk/>
          <pc:sldMk cId="1017189470" sldId="390"/>
        </pc:sldMkLst>
        <pc:spChg chg="mod ord">
          <ac:chgData name="Rob Evans" userId="fbfbb58a-471e-46ff-93a1-b2605ea7ae0b" providerId="ADAL" clId="{0A9C0A50-A5D2-2746-B042-166E35B4501C}" dt="2025-06-03T23:05:55.621" v="6747" actId="20577"/>
          <ac:spMkLst>
            <pc:docMk/>
            <pc:sldMk cId="1017189470" sldId="390"/>
            <ac:spMk id="2" creationId="{EE01003D-D2AA-DB05-9862-50C0338EAC49}"/>
          </ac:spMkLst>
        </pc:spChg>
        <pc:spChg chg="mod ord">
          <ac:chgData name="Rob Evans" userId="fbfbb58a-471e-46ff-93a1-b2605ea7ae0b" providerId="ADAL" clId="{0A9C0A50-A5D2-2746-B042-166E35B4501C}" dt="2025-06-03T22:39:25.472" v="6719" actId="700"/>
          <ac:spMkLst>
            <pc:docMk/>
            <pc:sldMk cId="1017189470" sldId="390"/>
            <ac:spMk id="3" creationId="{97C01F48-9568-DC0D-48B7-BD2347026EF0}"/>
          </ac:spMkLst>
        </pc:spChg>
        <pc:spChg chg="mod ord">
          <ac:chgData name="Rob Evans" userId="fbfbb58a-471e-46ff-93a1-b2605ea7ae0b" providerId="ADAL" clId="{0A9C0A50-A5D2-2746-B042-166E35B4501C}" dt="2025-06-03T22:39:25.472" v="6719" actId="700"/>
          <ac:spMkLst>
            <pc:docMk/>
            <pc:sldMk cId="1017189470" sldId="390"/>
            <ac:spMk id="4" creationId="{19A45EB8-4814-26A4-6D86-E2BF9A32D0EE}"/>
          </ac:spMkLst>
        </pc:spChg>
        <pc:spChg chg="del mod ord">
          <ac:chgData name="Rob Evans" userId="fbfbb58a-471e-46ff-93a1-b2605ea7ae0b" providerId="ADAL" clId="{0A9C0A50-A5D2-2746-B042-166E35B4501C}" dt="2025-06-03T22:39:25.472" v="6719" actId="700"/>
          <ac:spMkLst>
            <pc:docMk/>
            <pc:sldMk cId="1017189470" sldId="390"/>
            <ac:spMk id="5" creationId="{47B3F8B5-638F-54B0-3B1D-24FF2E1A8D5C}"/>
          </ac:spMkLst>
        </pc:spChg>
        <pc:spChg chg="mod ord">
          <ac:chgData name="Rob Evans" userId="fbfbb58a-471e-46ff-93a1-b2605ea7ae0b" providerId="ADAL" clId="{0A9C0A50-A5D2-2746-B042-166E35B4501C}" dt="2025-06-03T22:39:25.472" v="6719" actId="700"/>
          <ac:spMkLst>
            <pc:docMk/>
            <pc:sldMk cId="1017189470" sldId="390"/>
            <ac:spMk id="6" creationId="{1F6196F5-A9B0-BB39-9C08-E97A9FB35507}"/>
          </ac:spMkLst>
        </pc:spChg>
        <pc:spChg chg="add mod ord">
          <ac:chgData name="Rob Evans" userId="fbfbb58a-471e-46ff-93a1-b2605ea7ae0b" providerId="ADAL" clId="{0A9C0A50-A5D2-2746-B042-166E35B4501C}" dt="2025-06-03T22:39:25.472" v="6719" actId="700"/>
          <ac:spMkLst>
            <pc:docMk/>
            <pc:sldMk cId="1017189470" sldId="390"/>
            <ac:spMk id="7" creationId="{1665170C-CEB5-C604-1A17-009A7B2DC552}"/>
          </ac:spMkLst>
        </pc:spChg>
        <pc:spChg chg="add del mod ord">
          <ac:chgData name="Rob Evans" userId="fbfbb58a-471e-46ff-93a1-b2605ea7ae0b" providerId="ADAL" clId="{0A9C0A50-A5D2-2746-B042-166E35B4501C}" dt="2025-06-03T23:08:10.740" v="6748"/>
          <ac:spMkLst>
            <pc:docMk/>
            <pc:sldMk cId="1017189470" sldId="390"/>
            <ac:spMk id="8" creationId="{77878A67-2A9A-AB57-C3A5-4AA21E79F4E8}"/>
          </ac:spMkLst>
        </pc:spChg>
        <pc:spChg chg="add del mod ord">
          <ac:chgData name="Rob Evans" userId="fbfbb58a-471e-46ff-93a1-b2605ea7ae0b" providerId="ADAL" clId="{0A9C0A50-A5D2-2746-B042-166E35B4501C}" dt="2025-06-03T23:08:14.783" v="6751" actId="478"/>
          <ac:spMkLst>
            <pc:docMk/>
            <pc:sldMk cId="1017189470" sldId="390"/>
            <ac:spMk id="9" creationId="{7B8A2498-1833-799F-50D5-880CEE038A87}"/>
          </ac:spMkLst>
        </pc:spChg>
        <pc:spChg chg="add mod">
          <ac:chgData name="Rob Evans" userId="fbfbb58a-471e-46ff-93a1-b2605ea7ae0b" providerId="ADAL" clId="{0A9C0A50-A5D2-2746-B042-166E35B4501C}" dt="2025-06-03T23:15:22.853" v="6786" actId="1076"/>
          <ac:spMkLst>
            <pc:docMk/>
            <pc:sldMk cId="1017189470" sldId="390"/>
            <ac:spMk id="12" creationId="{52CE18E4-2229-6D58-3861-671B7FCF7FFF}"/>
          </ac:spMkLst>
        </pc:spChg>
        <pc:picChg chg="add mod">
          <ac:chgData name="Rob Evans" userId="fbfbb58a-471e-46ff-93a1-b2605ea7ae0b" providerId="ADAL" clId="{0A9C0A50-A5D2-2746-B042-166E35B4501C}" dt="2025-06-03T23:15:42.928" v="6886" actId="962"/>
          <ac:picMkLst>
            <pc:docMk/>
            <pc:sldMk cId="1017189470" sldId="390"/>
            <ac:picMk id="11" creationId="{123343FF-941F-9FA0-FB35-36C6A68DAE75}"/>
          </ac:picMkLst>
        </pc:picChg>
      </pc:sldChg>
      <pc:sldChg chg="addSp delSp modSp add del mod modNotesTx">
        <pc:chgData name="Rob Evans" userId="fbfbb58a-471e-46ff-93a1-b2605ea7ae0b" providerId="ADAL" clId="{0A9C0A50-A5D2-2746-B042-166E35B4501C}" dt="2025-06-03T22:20:19.621" v="6412" actId="1076"/>
        <pc:sldMkLst>
          <pc:docMk/>
          <pc:sldMk cId="343675865" sldId="391"/>
        </pc:sldMkLst>
        <pc:spChg chg="mod">
          <ac:chgData name="Rob Evans" userId="fbfbb58a-471e-46ff-93a1-b2605ea7ae0b" providerId="ADAL" clId="{0A9C0A50-A5D2-2746-B042-166E35B4501C}" dt="2025-05-28T14:23:24.240" v="2606" actId="20577"/>
          <ac:spMkLst>
            <pc:docMk/>
            <pc:sldMk cId="343675865" sldId="391"/>
            <ac:spMk id="2" creationId="{7CF33588-7DB0-3EC3-D3F8-6A77ADFB7095}"/>
          </ac:spMkLst>
        </pc:spChg>
        <pc:spChg chg="add mod">
          <ac:chgData name="Rob Evans" userId="fbfbb58a-471e-46ff-93a1-b2605ea7ae0b" providerId="ADAL" clId="{0A9C0A50-A5D2-2746-B042-166E35B4501C}" dt="2025-06-03T22:20:19.621" v="6412" actId="1076"/>
          <ac:spMkLst>
            <pc:docMk/>
            <pc:sldMk cId="343675865" sldId="391"/>
            <ac:spMk id="10" creationId="{2CF817E3-C192-0FAF-C9DF-56F2DD87077B}"/>
          </ac:spMkLst>
        </pc:spChg>
        <pc:picChg chg="add mod">
          <ac:chgData name="Rob Evans" userId="fbfbb58a-471e-46ff-93a1-b2605ea7ae0b" providerId="ADAL" clId="{0A9C0A50-A5D2-2746-B042-166E35B4501C}" dt="2025-06-03T21:57:43.738" v="4736" actId="962"/>
          <ac:picMkLst>
            <pc:docMk/>
            <pc:sldMk cId="343675865" sldId="391"/>
            <ac:picMk id="8" creationId="{D42A9279-BC20-D64C-42C0-2292D2B095FD}"/>
          </ac:picMkLst>
        </pc:picChg>
      </pc:sldChg>
      <pc:sldChg chg="addSp delSp modSp add del mod">
        <pc:chgData name="Rob Evans" userId="fbfbb58a-471e-46ff-93a1-b2605ea7ae0b" providerId="ADAL" clId="{0A9C0A50-A5D2-2746-B042-166E35B4501C}" dt="2025-06-03T22:28:33.719" v="6705" actId="962"/>
        <pc:sldMkLst>
          <pc:docMk/>
          <pc:sldMk cId="609871813" sldId="392"/>
        </pc:sldMkLst>
        <pc:spChg chg="mod">
          <ac:chgData name="Rob Evans" userId="fbfbb58a-471e-46ff-93a1-b2605ea7ae0b" providerId="ADAL" clId="{0A9C0A50-A5D2-2746-B042-166E35B4501C}" dt="2025-05-28T15:54:38.918" v="2911" actId="20577"/>
          <ac:spMkLst>
            <pc:docMk/>
            <pc:sldMk cId="609871813" sldId="392"/>
            <ac:spMk id="2" creationId="{D21CF028-7208-5A1E-4966-79381DBDFC24}"/>
          </ac:spMkLst>
        </pc:spChg>
        <pc:spChg chg="mod">
          <ac:chgData name="Rob Evans" userId="fbfbb58a-471e-46ff-93a1-b2605ea7ae0b" providerId="ADAL" clId="{0A9C0A50-A5D2-2746-B042-166E35B4501C}" dt="2025-05-28T16:05:13.933" v="3004"/>
          <ac:spMkLst>
            <pc:docMk/>
            <pc:sldMk cId="609871813" sldId="392"/>
            <ac:spMk id="5" creationId="{30AAC596-4DBA-0F8E-81D2-AE485347CEB7}"/>
          </ac:spMkLst>
        </pc:spChg>
        <pc:spChg chg="add del mod">
          <ac:chgData name="Rob Evans" userId="fbfbb58a-471e-46ff-93a1-b2605ea7ae0b" providerId="ADAL" clId="{0A9C0A50-A5D2-2746-B042-166E35B4501C}" dt="2025-06-03T22:25:10.568" v="6413"/>
          <ac:spMkLst>
            <pc:docMk/>
            <pc:sldMk cId="609871813" sldId="392"/>
            <ac:spMk id="7" creationId="{E6E6EE4C-F001-985E-8C4D-1D59C1C2AB37}"/>
          </ac:spMkLst>
        </pc:spChg>
        <pc:spChg chg="add mod">
          <ac:chgData name="Rob Evans" userId="fbfbb58a-471e-46ff-93a1-b2605ea7ae0b" providerId="ADAL" clId="{0A9C0A50-A5D2-2746-B042-166E35B4501C}" dt="2025-06-03T22:26:45.775" v="6423" actId="1076"/>
          <ac:spMkLst>
            <pc:docMk/>
            <pc:sldMk cId="609871813" sldId="392"/>
            <ac:spMk id="9" creationId="{486CAC83-3EA6-D7F2-8984-38901997AAE5}"/>
          </ac:spMkLst>
        </pc:spChg>
        <pc:picChg chg="add mod">
          <ac:chgData name="Rob Evans" userId="fbfbb58a-471e-46ff-93a1-b2605ea7ae0b" providerId="ADAL" clId="{0A9C0A50-A5D2-2746-B042-166E35B4501C}" dt="2025-06-03T22:28:33.719" v="6705" actId="962"/>
          <ac:picMkLst>
            <pc:docMk/>
            <pc:sldMk cId="609871813" sldId="392"/>
            <ac:picMk id="8" creationId="{48A631DD-6FC2-C105-FB76-8E880A83F42C}"/>
          </ac:picMkLst>
        </pc:picChg>
      </pc:sldChg>
      <pc:sldChg chg="addSp delSp modSp add del mod">
        <pc:chgData name="Rob Evans" userId="fbfbb58a-471e-46ff-93a1-b2605ea7ae0b" providerId="ADAL" clId="{0A9C0A50-A5D2-2746-B042-166E35B4501C}" dt="2025-06-03T21:59:05.343" v="5118" actId="1036"/>
        <pc:sldMkLst>
          <pc:docMk/>
          <pc:sldMk cId="1675080583" sldId="393"/>
        </pc:sldMkLst>
        <pc:spChg chg="add mod">
          <ac:chgData name="Rob Evans" userId="fbfbb58a-471e-46ff-93a1-b2605ea7ae0b" providerId="ADAL" clId="{0A9C0A50-A5D2-2746-B042-166E35B4501C}" dt="2025-05-28T16:27:24.626" v="3278"/>
          <ac:spMkLst>
            <pc:docMk/>
            <pc:sldMk cId="1675080583" sldId="393"/>
            <ac:spMk id="9" creationId="{13072B3C-F9D5-D7D6-110C-295B5DF6A18B}"/>
          </ac:spMkLst>
        </pc:spChg>
        <pc:picChg chg="add mod">
          <ac:chgData name="Rob Evans" userId="fbfbb58a-471e-46ff-93a1-b2605ea7ae0b" providerId="ADAL" clId="{0A9C0A50-A5D2-2746-B042-166E35B4501C}" dt="2025-06-03T21:59:05.343" v="5118" actId="1036"/>
          <ac:picMkLst>
            <pc:docMk/>
            <pc:sldMk cId="1675080583" sldId="393"/>
            <ac:picMk id="8" creationId="{6594B7FC-2B82-E022-0E34-D91E0DA2A6B3}"/>
          </ac:picMkLst>
        </pc:picChg>
      </pc:sldChg>
      <pc:sldChg chg="modSp new del mod">
        <pc:chgData name="Rob Evans" userId="fbfbb58a-471e-46ff-93a1-b2605ea7ae0b" providerId="ADAL" clId="{0A9C0A50-A5D2-2746-B042-166E35B4501C}" dt="2025-06-03T23:17:37.527" v="6893" actId="2696"/>
        <pc:sldMkLst>
          <pc:docMk/>
          <pc:sldMk cId="160118890" sldId="394"/>
        </pc:sldMkLst>
        <pc:spChg chg="mod">
          <ac:chgData name="Rob Evans" userId="fbfbb58a-471e-46ff-93a1-b2605ea7ae0b" providerId="ADAL" clId="{0A9C0A50-A5D2-2746-B042-166E35B4501C}" dt="2025-05-28T16:25:15.790" v="3102" actId="20577"/>
          <ac:spMkLst>
            <pc:docMk/>
            <pc:sldMk cId="160118890" sldId="394"/>
            <ac:spMk id="2" creationId="{9AA7284D-FC8D-2D11-71C4-E5959C369659}"/>
          </ac:spMkLst>
        </pc:spChg>
        <pc:spChg chg="mod">
          <ac:chgData name="Rob Evans" userId="fbfbb58a-471e-46ff-93a1-b2605ea7ae0b" providerId="ADAL" clId="{0A9C0A50-A5D2-2746-B042-166E35B4501C}" dt="2025-05-28T16:26:37.954" v="3276" actId="313"/>
          <ac:spMkLst>
            <pc:docMk/>
            <pc:sldMk cId="160118890" sldId="394"/>
            <ac:spMk id="6" creationId="{0CDD38EB-3A8C-D177-8F92-56E60702D2A9}"/>
          </ac:spMkLst>
        </pc:spChg>
      </pc:sldChg>
      <pc:sldChg chg="modSp add mod">
        <pc:chgData name="Rob Evans" userId="fbfbb58a-471e-46ff-93a1-b2605ea7ae0b" providerId="ADAL" clId="{0A9C0A50-A5D2-2746-B042-166E35B4501C}" dt="2025-05-28T16:26:22.578" v="3262" actId="20577"/>
        <pc:sldMkLst>
          <pc:docMk/>
          <pc:sldMk cId="3340756623" sldId="395"/>
        </pc:sldMkLst>
        <pc:spChg chg="mod">
          <ac:chgData name="Rob Evans" userId="fbfbb58a-471e-46ff-93a1-b2605ea7ae0b" providerId="ADAL" clId="{0A9C0A50-A5D2-2746-B042-166E35B4501C}" dt="2025-05-28T16:26:22.578" v="3262" actId="20577"/>
          <ac:spMkLst>
            <pc:docMk/>
            <pc:sldMk cId="3340756623" sldId="395"/>
            <ac:spMk id="2" creationId="{BE4E9839-0757-4D83-1764-ACBB7691DD60}"/>
          </ac:spMkLst>
        </pc:spChg>
      </pc:sldChg>
      <pc:sldChg chg="modSp new mod">
        <pc:chgData name="Rob Evans" userId="fbfbb58a-471e-46ff-93a1-b2605ea7ae0b" providerId="ADAL" clId="{0A9C0A50-A5D2-2746-B042-166E35B4501C}" dt="2025-06-03T14:15:23.670" v="3914" actId="20577"/>
        <pc:sldMkLst>
          <pc:docMk/>
          <pc:sldMk cId="374168402" sldId="396"/>
        </pc:sldMkLst>
        <pc:spChg chg="mod">
          <ac:chgData name="Rob Evans" userId="fbfbb58a-471e-46ff-93a1-b2605ea7ae0b" providerId="ADAL" clId="{0A9C0A50-A5D2-2746-B042-166E35B4501C}" dt="2025-06-03T14:10:25.324" v="3461" actId="20577"/>
          <ac:spMkLst>
            <pc:docMk/>
            <pc:sldMk cId="374168402" sldId="396"/>
            <ac:spMk id="2" creationId="{76FD086E-0819-6E28-D765-15102476B116}"/>
          </ac:spMkLst>
        </pc:spChg>
        <pc:spChg chg="mod">
          <ac:chgData name="Rob Evans" userId="fbfbb58a-471e-46ff-93a1-b2605ea7ae0b" providerId="ADAL" clId="{0A9C0A50-A5D2-2746-B042-166E35B4501C}" dt="2025-06-03T14:10:30.428" v="3487" actId="20577"/>
          <ac:spMkLst>
            <pc:docMk/>
            <pc:sldMk cId="374168402" sldId="396"/>
            <ac:spMk id="5" creationId="{5A9DDA73-355A-DFE8-AC05-DCFAB5663FB8}"/>
          </ac:spMkLst>
        </pc:spChg>
        <pc:spChg chg="mod">
          <ac:chgData name="Rob Evans" userId="fbfbb58a-471e-46ff-93a1-b2605ea7ae0b" providerId="ADAL" clId="{0A9C0A50-A5D2-2746-B042-166E35B4501C}" dt="2025-06-03T14:15:23.670" v="3914" actId="20577"/>
          <ac:spMkLst>
            <pc:docMk/>
            <pc:sldMk cId="374168402" sldId="396"/>
            <ac:spMk id="6" creationId="{0F2CF2AC-8474-903A-F4C3-BD6BAFC4EC79}"/>
          </ac:spMkLst>
        </pc:spChg>
      </pc:sldChg>
      <pc:sldChg chg="addSp delSp modSp new mod">
        <pc:chgData name="Rob Evans" userId="fbfbb58a-471e-46ff-93a1-b2605ea7ae0b" providerId="ADAL" clId="{0A9C0A50-A5D2-2746-B042-166E35B4501C}" dt="2025-06-03T21:56:06.954" v="4610" actId="1076"/>
        <pc:sldMkLst>
          <pc:docMk/>
          <pc:sldMk cId="1606816503" sldId="397"/>
        </pc:sldMkLst>
        <pc:spChg chg="mod">
          <ac:chgData name="Rob Evans" userId="fbfbb58a-471e-46ff-93a1-b2605ea7ae0b" providerId="ADAL" clId="{0A9C0A50-A5D2-2746-B042-166E35B4501C}" dt="2025-06-03T21:31:45.727" v="4218" actId="5793"/>
          <ac:spMkLst>
            <pc:docMk/>
            <pc:sldMk cId="1606816503" sldId="397"/>
            <ac:spMk id="2" creationId="{831C20D2-5487-CD63-4C16-EF9369664417}"/>
          </ac:spMkLst>
        </pc:spChg>
        <pc:spChg chg="mod">
          <ac:chgData name="Rob Evans" userId="fbfbb58a-471e-46ff-93a1-b2605ea7ae0b" providerId="ADAL" clId="{0A9C0A50-A5D2-2746-B042-166E35B4501C}" dt="2025-06-03T21:42:35.764" v="4464" actId="20577"/>
          <ac:spMkLst>
            <pc:docMk/>
            <pc:sldMk cId="1606816503" sldId="397"/>
            <ac:spMk id="6" creationId="{D8A6A25A-CC91-299D-53F8-C62043D6BFF9}"/>
          </ac:spMkLst>
        </pc:spChg>
        <pc:spChg chg="del">
          <ac:chgData name="Rob Evans" userId="fbfbb58a-471e-46ff-93a1-b2605ea7ae0b" providerId="ADAL" clId="{0A9C0A50-A5D2-2746-B042-166E35B4501C}" dt="2025-06-03T21:41:18.527" v="4391"/>
          <ac:spMkLst>
            <pc:docMk/>
            <pc:sldMk cId="1606816503" sldId="397"/>
            <ac:spMk id="7" creationId="{383E7CB4-62BC-27C1-663C-A0E485D5B3B2}"/>
          </ac:spMkLst>
        </pc:spChg>
        <pc:spChg chg="del">
          <ac:chgData name="Rob Evans" userId="fbfbb58a-471e-46ff-93a1-b2605ea7ae0b" providerId="ADAL" clId="{0A9C0A50-A5D2-2746-B042-166E35B4501C}" dt="2025-06-03T21:41:23.265" v="4394" actId="478"/>
          <ac:spMkLst>
            <pc:docMk/>
            <pc:sldMk cId="1606816503" sldId="397"/>
            <ac:spMk id="8" creationId="{85BED9AF-86C4-2355-D1A6-77F9D48BE09F}"/>
          </ac:spMkLst>
        </pc:spChg>
        <pc:spChg chg="add mod">
          <ac:chgData name="Rob Evans" userId="fbfbb58a-471e-46ff-93a1-b2605ea7ae0b" providerId="ADAL" clId="{0A9C0A50-A5D2-2746-B042-166E35B4501C}" dt="2025-06-03T21:55:44.828" v="4608" actId="1076"/>
          <ac:spMkLst>
            <pc:docMk/>
            <pc:sldMk cId="1606816503" sldId="397"/>
            <ac:spMk id="11" creationId="{51DB0BC5-6EBE-4A30-74B3-6C15C3B3EEDC}"/>
          </ac:spMkLst>
        </pc:spChg>
        <pc:picChg chg="add mod">
          <ac:chgData name="Rob Evans" userId="fbfbb58a-471e-46ff-93a1-b2605ea7ae0b" providerId="ADAL" clId="{0A9C0A50-A5D2-2746-B042-166E35B4501C}" dt="2025-06-03T21:56:06.954" v="4610" actId="1076"/>
          <ac:picMkLst>
            <pc:docMk/>
            <pc:sldMk cId="1606816503" sldId="397"/>
            <ac:picMk id="10" creationId="{E4796F46-67C5-1C98-F90A-7AA96EE09E35}"/>
          </ac:picMkLst>
        </pc:picChg>
      </pc:sldChg>
      <pc:sldChg chg="modSp add mod">
        <pc:chgData name="Rob Evans" userId="fbfbb58a-471e-46ff-93a1-b2605ea7ae0b" providerId="ADAL" clId="{0A9C0A50-A5D2-2746-B042-166E35B4501C}" dt="2025-06-03T22:18:33.708" v="6408" actId="20577"/>
        <pc:sldMkLst>
          <pc:docMk/>
          <pc:sldMk cId="3510613736" sldId="398"/>
        </pc:sldMkLst>
        <pc:spChg chg="mod">
          <ac:chgData name="Rob Evans" userId="fbfbb58a-471e-46ff-93a1-b2605ea7ae0b" providerId="ADAL" clId="{0A9C0A50-A5D2-2746-B042-166E35B4501C}" dt="2025-06-03T22:17:52.880" v="6338" actId="20577"/>
          <ac:spMkLst>
            <pc:docMk/>
            <pc:sldMk cId="3510613736" sldId="398"/>
            <ac:spMk id="2" creationId="{CE1096CE-2EE6-3B98-2A03-81D3D2D29519}"/>
          </ac:spMkLst>
        </pc:spChg>
        <pc:spChg chg="mod">
          <ac:chgData name="Rob Evans" userId="fbfbb58a-471e-46ff-93a1-b2605ea7ae0b" providerId="ADAL" clId="{0A9C0A50-A5D2-2746-B042-166E35B4501C}" dt="2025-06-03T22:18:33.708" v="6408" actId="20577"/>
          <ac:spMkLst>
            <pc:docMk/>
            <pc:sldMk cId="3510613736" sldId="398"/>
            <ac:spMk id="6" creationId="{B9B61A23-BA37-30C4-B14F-FB5767714EB7}"/>
          </ac:spMkLst>
        </pc:spChg>
      </pc:sldChg>
      <pc:sldMasterChg chg="addSldLayout delSldLayout">
        <pc:chgData name="Rob Evans" userId="fbfbb58a-471e-46ff-93a1-b2605ea7ae0b" providerId="ADAL" clId="{0A9C0A50-A5D2-2746-B042-166E35B4501C}" dt="2025-05-28T16:25:00.367" v="3097" actId="2696"/>
        <pc:sldMasterMkLst>
          <pc:docMk/>
          <pc:sldMasterMk cId="2324101128" sldId="2147483686"/>
        </pc:sldMasterMkLst>
        <pc:sldLayoutChg chg="add del">
          <pc:chgData name="Rob Evans" userId="fbfbb58a-471e-46ff-93a1-b2605ea7ae0b" providerId="ADAL" clId="{0A9C0A50-A5D2-2746-B042-166E35B4501C}" dt="2025-05-28T16:25:00.367" v="3097" actId="2696"/>
          <pc:sldLayoutMkLst>
            <pc:docMk/>
            <pc:sldMasterMk cId="2324101128" sldId="2147483686"/>
            <pc:sldLayoutMk cId="991573202" sldId="214748378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03/06/2025</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03/06/2025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Transmission considerations.</a:t>
            </a:r>
          </a:p>
          <a:p>
            <a:r>
              <a:rPr lang="en-GB"/>
              <a:t>50GHz, then </a:t>
            </a:r>
            <a:r>
              <a:rPr lang="en-GB" err="1"/>
              <a:t>flexgrid</a:t>
            </a:r>
            <a:r>
              <a:rPr lang="en-GB"/>
              <a:t>, 100GHz for 400G. 150GHz for 800G.</a:t>
            </a:r>
          </a:p>
        </p:txBody>
      </p:sp>
      <p:sp>
        <p:nvSpPr>
          <p:cNvPr id="4" name="Slide Number Placeholder 3"/>
          <p:cNvSpPr>
            <a:spLocks noGrp="1"/>
          </p:cNvSpPr>
          <p:nvPr>
            <p:ph type="sldNum" sz="quarter" idx="5"/>
          </p:nvPr>
        </p:nvSpPr>
        <p:spPr/>
        <p:txBody>
          <a:bodyPr/>
          <a:lstStyle/>
          <a:p>
            <a:fld id="{7311567F-F019-E948-A7D1-1F94AF06001C}" type="slidenum">
              <a:rPr lang="en-GB" smtClean="0"/>
              <a:t>11</a:t>
            </a:fld>
            <a:endParaRPr lang="en-GB"/>
          </a:p>
        </p:txBody>
      </p:sp>
    </p:spTree>
    <p:extLst>
      <p:ext uri="{BB962C8B-B14F-4D97-AF65-F5344CB8AC3E}">
        <p14:creationId xmlns:p14="http://schemas.microsoft.com/office/powerpoint/2010/main" val="372041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Two recent examples of services that require an IPv4 address per customer site connected to it.  In both cases the service owners were predicting thousands of customers per service.</a:t>
            </a:r>
          </a:p>
        </p:txBody>
      </p:sp>
      <p:sp>
        <p:nvSpPr>
          <p:cNvPr id="4" name="Slide Number Placeholder 3"/>
          <p:cNvSpPr>
            <a:spLocks noGrp="1"/>
          </p:cNvSpPr>
          <p:nvPr>
            <p:ph type="sldNum" sz="quarter" idx="5"/>
          </p:nvPr>
        </p:nvSpPr>
        <p:spPr/>
        <p:txBody>
          <a:bodyPr/>
          <a:lstStyle/>
          <a:p>
            <a:fld id="{7311567F-F019-E948-A7D1-1F94AF06001C}" type="slidenum">
              <a:rPr lang="en-GB" smtClean="0"/>
              <a:t>14</a:t>
            </a:fld>
            <a:endParaRPr lang="en-GB"/>
          </a:p>
        </p:txBody>
      </p:sp>
    </p:spTree>
    <p:extLst>
      <p:ext uri="{BB962C8B-B14F-4D97-AF65-F5344CB8AC3E}">
        <p14:creationId xmlns:p14="http://schemas.microsoft.com/office/powerpoint/2010/main" val="62469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18</a:t>
            </a:fld>
            <a:endParaRPr lang="en-GB"/>
          </a:p>
        </p:txBody>
      </p:sp>
    </p:spTree>
    <p:extLst>
      <p:ext uri="{BB962C8B-B14F-4D97-AF65-F5344CB8AC3E}">
        <p14:creationId xmlns:p14="http://schemas.microsoft.com/office/powerpoint/2010/main" val="266775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Transmission systems</a:t>
            </a:r>
          </a:p>
          <a:p>
            <a:pPr marL="171450" indent="-171450">
              <a:buFont typeface="Arial" panose="020B0604020202020204" pitchFamily="34" charset="0"/>
              <a:buChar char="•"/>
            </a:pPr>
            <a:r>
              <a:rPr lang="en-GB"/>
              <a:t>Legacy architectures</a:t>
            </a:r>
          </a:p>
        </p:txBody>
      </p:sp>
      <p:sp>
        <p:nvSpPr>
          <p:cNvPr id="4" name="Slide Number Placeholder 3"/>
          <p:cNvSpPr>
            <a:spLocks noGrp="1"/>
          </p:cNvSpPr>
          <p:nvPr>
            <p:ph type="sldNum" sz="quarter" idx="5"/>
          </p:nvPr>
        </p:nvSpPr>
        <p:spPr/>
        <p:txBody>
          <a:bodyPr/>
          <a:lstStyle/>
          <a:p>
            <a:fld id="{7311567F-F019-E948-A7D1-1F94AF06001C}" type="slidenum">
              <a:rPr lang="en-GB" smtClean="0"/>
              <a:t>19</a:t>
            </a:fld>
            <a:endParaRPr lang="en-GB"/>
          </a:p>
        </p:txBody>
      </p:sp>
    </p:spTree>
    <p:extLst>
      <p:ext uri="{BB962C8B-B14F-4D97-AF65-F5344CB8AC3E}">
        <p14:creationId xmlns:p14="http://schemas.microsoft.com/office/powerpoint/2010/main" val="11044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372C-F1CF-DAC6-4783-E78F4B92C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FF177-D8FF-AACF-99A5-83FC10ED3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6F7EC-7F22-9153-DA91-7172EC2D1172}"/>
              </a:ext>
            </a:extLst>
          </p:cNvPr>
          <p:cNvSpPr>
            <a:spLocks noGrp="1"/>
          </p:cNvSpPr>
          <p:nvPr>
            <p:ph type="body" idx="1"/>
          </p:nvPr>
        </p:nvSpPr>
        <p:spPr/>
        <p:txBody>
          <a:bodyPr/>
          <a:lstStyle/>
          <a:p>
            <a:pPr marL="171450" indent="-171450">
              <a:buFont typeface="Arial" panose="020B0604020202020204" pitchFamily="34" charset="0"/>
              <a:buChar char="•"/>
            </a:pPr>
            <a:r>
              <a:rPr lang="en-GB"/>
              <a:t>Transmission systems</a:t>
            </a:r>
          </a:p>
          <a:p>
            <a:pPr marL="171450" indent="-171450">
              <a:buFont typeface="Arial" panose="020B0604020202020204" pitchFamily="34" charset="0"/>
              <a:buChar char="•"/>
            </a:pPr>
            <a:r>
              <a:rPr lang="en-GB"/>
              <a:t>Legacy architectures</a:t>
            </a:r>
          </a:p>
        </p:txBody>
      </p:sp>
      <p:sp>
        <p:nvSpPr>
          <p:cNvPr id="4" name="Slide Number Placeholder 3">
            <a:extLst>
              <a:ext uri="{FF2B5EF4-FFF2-40B4-BE49-F238E27FC236}">
                <a16:creationId xmlns:a16="http://schemas.microsoft.com/office/drawing/2014/main" id="{99602C6C-B603-4596-359A-DC50371F5E34}"/>
              </a:ext>
            </a:extLst>
          </p:cNvPr>
          <p:cNvSpPr>
            <a:spLocks noGrp="1"/>
          </p:cNvSpPr>
          <p:nvPr>
            <p:ph type="sldNum" sz="quarter" idx="5"/>
          </p:nvPr>
        </p:nvSpPr>
        <p:spPr/>
        <p:txBody>
          <a:bodyPr/>
          <a:lstStyle/>
          <a:p>
            <a:fld id="{7311567F-F019-E948-A7D1-1F94AF06001C}" type="slidenum">
              <a:rPr lang="en-GB" smtClean="0"/>
              <a:t>20</a:t>
            </a:fld>
            <a:endParaRPr lang="en-GB"/>
          </a:p>
        </p:txBody>
      </p:sp>
    </p:spTree>
    <p:extLst>
      <p:ext uri="{BB962C8B-B14F-4D97-AF65-F5344CB8AC3E}">
        <p14:creationId xmlns:p14="http://schemas.microsoft.com/office/powerpoint/2010/main" val="1375425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3.jpeg"/><Relationship Id="rId16"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2CC2BF-4F8C-B7EF-6688-EAFF46DE7AFA}"/>
              </a:ext>
              <a:ext uri="{C183D7F6-B498-43B3-948B-1728B52AA6E4}">
                <adec:decorative xmlns:adec="http://schemas.microsoft.com/office/drawing/2017/decorative" val="1"/>
              </a:ext>
            </a:extLst>
          </p:cNvPr>
          <p:cNvSpPr/>
          <p:nvPr userDrawn="1"/>
        </p:nvSpPr>
        <p:spPr>
          <a:xfrm>
            <a:off x="762001" y="762000"/>
            <a:ext cx="3810000" cy="3809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Jisc logo&#10;">
            <a:extLst>
              <a:ext uri="{FF2B5EF4-FFF2-40B4-BE49-F238E27FC236}">
                <a16:creationId xmlns:a16="http://schemas.microsoft.com/office/drawing/2014/main" id="{B8495066-AA9D-64C6-49C6-68774EA9B8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600" y="1600"/>
            <a:ext cx="760400" cy="760400"/>
          </a:xfrm>
          <a:prstGeom prst="rect">
            <a:avLst/>
          </a:prstGeom>
        </p:spPr>
      </p:pic>
      <p:sp>
        <p:nvSpPr>
          <p:cNvPr id="8" name="Title 1">
            <a:extLst>
              <a:ext uri="{FF2B5EF4-FFF2-40B4-BE49-F238E27FC236}">
                <a16:creationId xmlns:a16="http://schemas.microsoft.com/office/drawing/2014/main" id="{270EF7E2-252F-4573-47FB-4F461F71E841}"/>
              </a:ext>
            </a:extLst>
          </p:cNvPr>
          <p:cNvSpPr>
            <a:spLocks noGrp="1"/>
          </p:cNvSpPr>
          <p:nvPr>
            <p:ph type="title" hasCustomPrompt="1"/>
          </p:nvPr>
        </p:nvSpPr>
        <p:spPr>
          <a:xfrm>
            <a:off x="1016000" y="1023108"/>
            <a:ext cx="3302000" cy="2024892"/>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GB"/>
              <a:t>Presentation title</a:t>
            </a:r>
          </a:p>
        </p:txBody>
      </p:sp>
      <p:sp>
        <p:nvSpPr>
          <p:cNvPr id="21" name="Rectangle 20">
            <a:extLst>
              <a:ext uri="{FF2B5EF4-FFF2-40B4-BE49-F238E27FC236}">
                <a16:creationId xmlns:a16="http://schemas.microsoft.com/office/drawing/2014/main" id="{53CE50C8-9DEB-1EC3-6E15-6563DA7D903D}"/>
              </a:ext>
              <a:ext uri="{C183D7F6-B498-43B3-948B-1728B52AA6E4}">
                <adec:decorative xmlns:adec="http://schemas.microsoft.com/office/drawing/2017/decorative" val="1"/>
              </a:ext>
            </a:extLst>
          </p:cNvPr>
          <p:cNvSpPr/>
          <p:nvPr userDrawn="1"/>
        </p:nvSpPr>
        <p:spPr>
          <a:xfrm>
            <a:off x="6096000" y="762000"/>
            <a:ext cx="5334000" cy="53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CBE579FA-347E-9693-DFB7-D512FA075D77}"/>
              </a:ext>
            </a:extLst>
          </p:cNvPr>
          <p:cNvSpPr>
            <a:spLocks noGrp="1"/>
          </p:cNvSpPr>
          <p:nvPr userDrawn="1">
            <p:ph type="body" sz="quarter" idx="11" hasCustomPrompt="1"/>
          </p:nvPr>
        </p:nvSpPr>
        <p:spPr>
          <a:xfrm>
            <a:off x="1016000" y="3317510"/>
            <a:ext cx="3302000" cy="1000490"/>
          </a:xfrm>
          <a:prstGeom prst="rect">
            <a:avLst/>
          </a:prstGeom>
        </p:spPr>
        <p:txBody>
          <a:bodyPr lIns="0" anchor="b"/>
          <a:lstStyle>
            <a:lvl1pPr marL="0" indent="0">
              <a:buFontTx/>
              <a:buNone/>
              <a:defRPr sz="2000">
                <a:solidFill>
                  <a:schemeClr val="bg1"/>
                </a:solidFill>
              </a:defRPr>
            </a:lvl1pPr>
          </a:lstStyle>
          <a:p>
            <a:pPr lvl="0"/>
            <a:r>
              <a:rPr lang="en-GB"/>
              <a:t>Speaker name and title</a:t>
            </a:r>
          </a:p>
        </p:txBody>
      </p:sp>
      <p:sp>
        <p:nvSpPr>
          <p:cNvPr id="7" name="Picture Placeholder 6">
            <a:extLst>
              <a:ext uri="{FF2B5EF4-FFF2-40B4-BE49-F238E27FC236}">
                <a16:creationId xmlns:a16="http://schemas.microsoft.com/office/drawing/2014/main" id="{9DA7718E-4FA0-E667-4218-5AFD9200AAFE}"/>
              </a:ext>
            </a:extLst>
          </p:cNvPr>
          <p:cNvSpPr>
            <a:spLocks noGrp="1"/>
          </p:cNvSpPr>
          <p:nvPr userDrawn="1">
            <p:ph type="pic" sz="quarter" idx="12" hasCustomPrompt="1"/>
          </p:nvPr>
        </p:nvSpPr>
        <p:spPr>
          <a:xfrm>
            <a:off x="6602533" y="1270000"/>
            <a:ext cx="4319467" cy="4318000"/>
          </a:xfrm>
          <a:prstGeom prst="rect">
            <a:avLst/>
          </a:prstGeom>
        </p:spPr>
        <p:txBody>
          <a:bodyPr/>
          <a:lstStyle>
            <a:lvl1pPr marL="0" indent="0" algn="ctr">
              <a:buNone/>
              <a:defRPr sz="2000"/>
            </a:lvl1pPr>
          </a:lstStyle>
          <a:p>
            <a:r>
              <a:rPr lang="en-GB"/>
              <a:t>Insert cover image here</a:t>
            </a:r>
          </a:p>
        </p:txBody>
      </p:sp>
      <p:grpSp>
        <p:nvGrpSpPr>
          <p:cNvPr id="3" name="Group 2">
            <a:extLst>
              <a:ext uri="{FF2B5EF4-FFF2-40B4-BE49-F238E27FC236}">
                <a16:creationId xmlns:a16="http://schemas.microsoft.com/office/drawing/2014/main" id="{6DC919CD-A4F0-AD80-C7E6-2EA8C097E7FF}"/>
              </a:ext>
              <a:ext uri="{C183D7F6-B498-43B3-948B-1728B52AA6E4}">
                <adec:decorative xmlns:adec="http://schemas.microsoft.com/office/drawing/2017/decorative" val="1"/>
              </a:ext>
            </a:extLst>
          </p:cNvPr>
          <p:cNvGrpSpPr/>
          <p:nvPr userDrawn="1"/>
        </p:nvGrpSpPr>
        <p:grpSpPr>
          <a:xfrm>
            <a:off x="10668000" y="5334011"/>
            <a:ext cx="1530610" cy="1523990"/>
            <a:chOff x="10668000" y="5334011"/>
            <a:chExt cx="1530610" cy="1523990"/>
          </a:xfrm>
        </p:grpSpPr>
        <p:sp>
          <p:nvSpPr>
            <p:cNvPr id="4" name="Rectangle 3">
              <a:extLst>
                <a:ext uri="{FF2B5EF4-FFF2-40B4-BE49-F238E27FC236}">
                  <a16:creationId xmlns:a16="http://schemas.microsoft.com/office/drawing/2014/main" id="{ED1A896E-4D7F-098E-1BD7-1B1227590346}"/>
                </a:ext>
              </a:extLst>
            </p:cNvPr>
            <p:cNvSpPr/>
            <p:nvPr userDrawn="1"/>
          </p:nvSpPr>
          <p:spPr>
            <a:xfrm rot="10800000">
              <a:off x="11430000" y="5334011"/>
              <a:ext cx="761996" cy="761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6A68C39-489B-D39D-2622-13B6E5E92C9C}"/>
                </a:ext>
              </a:extLst>
            </p:cNvPr>
            <p:cNvSpPr/>
            <p:nvPr userDrawn="1"/>
          </p:nvSpPr>
          <p:spPr>
            <a:xfrm rot="10800000">
              <a:off x="11430000" y="6096003"/>
              <a:ext cx="768610" cy="7619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A4A539E-3E2B-EC09-1C80-A0DAAD6AA7A4}"/>
                </a:ext>
              </a:extLst>
            </p:cNvPr>
            <p:cNvSpPr/>
            <p:nvPr userDrawn="1"/>
          </p:nvSpPr>
          <p:spPr>
            <a:xfrm rot="10800000">
              <a:off x="10668000" y="6096006"/>
              <a:ext cx="761996" cy="7619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grpSp>
    </p:spTree>
    <p:extLst>
      <p:ext uri="{BB962C8B-B14F-4D97-AF65-F5344CB8AC3E}">
        <p14:creationId xmlns:p14="http://schemas.microsoft.com/office/powerpoint/2010/main" val="28844195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508000"/>
            <a:ext cx="10160000" cy="507999"/>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10160001" cy="255600"/>
          </a:xfrm>
          <a:prstGeom prst="rect">
            <a:avLst/>
          </a:prstGeom>
        </p:spPr>
        <p:txBody>
          <a:bodyPr lIns="0" tIns="0" rIns="0" bIns="0" anchor="t" anchorCtr="0"/>
          <a:lstStyle>
            <a:lvl1pPr marL="0" indent="0">
              <a:buNone/>
              <a:defRPr sz="2000" b="1" i="0">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7999" y="2031999"/>
            <a:ext cx="10160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8">
            <a:extLst>
              <a:ext uri="{FF2B5EF4-FFF2-40B4-BE49-F238E27FC236}">
                <a16:creationId xmlns:a16="http://schemas.microsoft.com/office/drawing/2014/main" id="{FD684A97-0C85-44C6-8C01-7E9413326164}"/>
              </a:ext>
              <a:ext uri="{C183D7F6-B498-43B3-948B-1728B52AA6E4}">
                <adec:decorative xmlns:adec="http://schemas.microsoft.com/office/drawing/2017/decorative" val="1"/>
              </a:ext>
            </a:extLst>
          </p:cNvPr>
          <p:cNvGrpSpPr/>
          <p:nvPr userDrawn="1"/>
        </p:nvGrpSpPr>
        <p:grpSpPr>
          <a:xfrm>
            <a:off x="11681100" y="0"/>
            <a:ext cx="513799" cy="1027598"/>
            <a:chOff x="11681100" y="0"/>
            <a:chExt cx="513799" cy="1027598"/>
          </a:xfrm>
        </p:grpSpPr>
        <p:sp>
          <p:nvSpPr>
            <p:cNvPr id="3" name="Rectangle 2">
              <a:extLst>
                <a:ext uri="{FF2B5EF4-FFF2-40B4-BE49-F238E27FC236}">
                  <a16:creationId xmlns:a16="http://schemas.microsoft.com/office/drawing/2014/main" id="{26988C42-405B-0BA2-4C15-31C1D173FD83}"/>
                </a:ext>
                <a:ext uri="{C183D7F6-B498-43B3-948B-1728B52AA6E4}">
                  <adec:decorative xmlns:adec="http://schemas.microsoft.com/office/drawing/2017/decorative" val="1"/>
                </a:ext>
              </a:extLst>
            </p:cNvPr>
            <p:cNvSpPr/>
            <p:nvPr userDrawn="1"/>
          </p:nvSpPr>
          <p:spPr>
            <a:xfrm rot="10800000">
              <a:off x="11681100" y="513799"/>
              <a:ext cx="513799" cy="5137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73696CF-76C9-FC32-7570-696FBC9C5715}"/>
                </a:ext>
                <a:ext uri="{C183D7F6-B498-43B3-948B-1728B52AA6E4}">
                  <adec:decorative xmlns:adec="http://schemas.microsoft.com/office/drawing/2017/decorative" val="1"/>
                </a:ext>
              </a:extLst>
            </p:cNvPr>
            <p:cNvSpPr/>
            <p:nvPr userDrawn="1"/>
          </p:nvSpPr>
          <p:spPr>
            <a:xfrm rot="10800000">
              <a:off x="11681100" y="0"/>
              <a:ext cx="513799" cy="51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5334001" cy="255600"/>
          </a:xfrm>
          <a:prstGeom prst="rect">
            <a:avLst/>
          </a:prstGeom>
        </p:spPr>
        <p:txBody>
          <a:bodyPr lIns="0" tIns="0" rIns="0" bIns="0" anchor="t" anchorCtr="0"/>
          <a:lstStyle>
            <a:lvl1pPr marL="0" indent="0">
              <a:buNone/>
              <a:defRPr sz="2000" b="1" i="0">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D9801A46-6D95-A0FE-8F77-657D623F62C7}"/>
              </a:ext>
            </a:extLst>
          </p:cNvPr>
          <p:cNvSpPr>
            <a:spLocks noGrp="1"/>
          </p:cNvSpPr>
          <p:nvPr>
            <p:ph idx="14" hasCustomPrompt="1"/>
          </p:nvPr>
        </p:nvSpPr>
        <p:spPr>
          <a:xfrm>
            <a:off x="6352903"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a:extLst>
              <a:ext uri="{FF2B5EF4-FFF2-40B4-BE49-F238E27FC236}">
                <a16:creationId xmlns:a16="http://schemas.microsoft.com/office/drawing/2014/main" id="{4B74589B-7F48-0071-2B7C-6D1D00946EB7}"/>
              </a:ext>
            </a:extLst>
          </p:cNvPr>
          <p:cNvSpPr>
            <a:spLocks noGrp="1"/>
          </p:cNvSpPr>
          <p:nvPr>
            <p:ph type="body" idx="15" hasCustomPrompt="1"/>
          </p:nvPr>
        </p:nvSpPr>
        <p:spPr>
          <a:xfrm>
            <a:off x="6352903" y="1524000"/>
            <a:ext cx="5334001" cy="255600"/>
          </a:xfrm>
          <a:prstGeom prst="rect">
            <a:avLst/>
          </a:prstGeom>
        </p:spPr>
        <p:txBody>
          <a:bodyPr lIns="0" tIns="0" rIns="0" bIns="0" anchor="t" anchorCtr="0"/>
          <a:lstStyle>
            <a:lvl1pPr marL="0" indent="0">
              <a:buNone/>
              <a:defRPr sz="2000" b="1" i="0">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grpSp>
        <p:nvGrpSpPr>
          <p:cNvPr id="9" name="Group 8">
            <a:extLst>
              <a:ext uri="{FF2B5EF4-FFF2-40B4-BE49-F238E27FC236}">
                <a16:creationId xmlns:a16="http://schemas.microsoft.com/office/drawing/2014/main" id="{88CA5554-ABD5-CA3A-0F65-EA7532A0DD0E}"/>
              </a:ext>
              <a:ext uri="{C183D7F6-B498-43B3-948B-1728B52AA6E4}">
                <adec:decorative xmlns:adec="http://schemas.microsoft.com/office/drawing/2017/decorative" val="1"/>
              </a:ext>
            </a:extLst>
          </p:cNvPr>
          <p:cNvGrpSpPr/>
          <p:nvPr userDrawn="1"/>
        </p:nvGrpSpPr>
        <p:grpSpPr>
          <a:xfrm>
            <a:off x="11681100" y="0"/>
            <a:ext cx="513799" cy="1027598"/>
            <a:chOff x="11681100" y="0"/>
            <a:chExt cx="513799" cy="1027598"/>
          </a:xfrm>
        </p:grpSpPr>
        <p:sp>
          <p:nvSpPr>
            <p:cNvPr id="10" name="Rectangle 9">
              <a:extLst>
                <a:ext uri="{FF2B5EF4-FFF2-40B4-BE49-F238E27FC236}">
                  <a16:creationId xmlns:a16="http://schemas.microsoft.com/office/drawing/2014/main" id="{9C65D0C6-9B3B-2394-F0E3-1411B73EF4EC}"/>
                </a:ext>
                <a:ext uri="{C183D7F6-B498-43B3-948B-1728B52AA6E4}">
                  <adec:decorative xmlns:adec="http://schemas.microsoft.com/office/drawing/2017/decorative" val="1"/>
                </a:ext>
              </a:extLst>
            </p:cNvPr>
            <p:cNvSpPr/>
            <p:nvPr userDrawn="1"/>
          </p:nvSpPr>
          <p:spPr>
            <a:xfrm rot="10800000">
              <a:off x="11681100" y="513799"/>
              <a:ext cx="513799" cy="5137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162869C-CDC2-2CBD-4C2A-78CE666ED851}"/>
                </a:ext>
                <a:ext uri="{C183D7F6-B498-43B3-948B-1728B52AA6E4}">
                  <adec:decorative xmlns:adec="http://schemas.microsoft.com/office/drawing/2017/decorative" val="1"/>
                </a:ext>
              </a:extLst>
            </p:cNvPr>
            <p:cNvSpPr/>
            <p:nvPr userDrawn="1"/>
          </p:nvSpPr>
          <p:spPr>
            <a:xfrm rot="10800000">
              <a:off x="11681100" y="0"/>
              <a:ext cx="513799" cy="51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6670161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UMN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414000" cy="481714"/>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2"/>
            <a:ext cx="6858000" cy="253997"/>
          </a:xfrm>
          <a:prstGeom prst="rect">
            <a:avLst/>
          </a:prstGeom>
        </p:spPr>
        <p:txBody>
          <a:bodyPr lIns="0" tIns="0" rIns="0" bIns="0" anchor="t" anchorCtr="0"/>
          <a:lstStyle>
            <a:lvl1pPr marL="0" indent="0">
              <a:buNone/>
              <a:defRPr sz="2000" b="1" i="0">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6858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7873601" y="2031955"/>
            <a:ext cx="3810399" cy="3810046"/>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 </a:t>
            </a:r>
            <a:br>
              <a:rPr lang="en-GB"/>
            </a:br>
            <a:endParaRPr lang="en-GB"/>
          </a:p>
        </p:txBody>
      </p:sp>
      <p:grpSp>
        <p:nvGrpSpPr>
          <p:cNvPr id="4" name="Group 3">
            <a:extLst>
              <a:ext uri="{FF2B5EF4-FFF2-40B4-BE49-F238E27FC236}">
                <a16:creationId xmlns:a16="http://schemas.microsoft.com/office/drawing/2014/main" id="{7206A397-07C0-79DA-1EAC-7431732C7800}"/>
              </a:ext>
              <a:ext uri="{C183D7F6-B498-43B3-948B-1728B52AA6E4}">
                <adec:decorative xmlns:adec="http://schemas.microsoft.com/office/drawing/2017/decorative" val="1"/>
              </a:ext>
            </a:extLst>
          </p:cNvPr>
          <p:cNvGrpSpPr/>
          <p:nvPr userDrawn="1"/>
        </p:nvGrpSpPr>
        <p:grpSpPr>
          <a:xfrm>
            <a:off x="7873601" y="5842002"/>
            <a:ext cx="1027598" cy="513799"/>
            <a:chOff x="7874000" y="5842002"/>
            <a:chExt cx="1027598" cy="513799"/>
          </a:xfrm>
        </p:grpSpPr>
        <p:sp>
          <p:nvSpPr>
            <p:cNvPr id="9" name="Rectangle 8">
              <a:extLst>
                <a:ext uri="{FF2B5EF4-FFF2-40B4-BE49-F238E27FC236}">
                  <a16:creationId xmlns:a16="http://schemas.microsoft.com/office/drawing/2014/main" id="{9DC0BEC8-988A-5E40-EB59-43680C7681EC}"/>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374ED8E-0CFB-1574-4721-ABB1C6BA8341}"/>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819857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AND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4826000" cy="481714"/>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0"/>
            <a:ext cx="4826000" cy="254000"/>
          </a:xfrm>
          <a:prstGeom prst="rect">
            <a:avLst/>
          </a:prstGeom>
        </p:spPr>
        <p:txBody>
          <a:bodyPr lIns="0" tIns="0" rIns="0" bIns="0" anchor="t" anchorCtr="0"/>
          <a:lstStyle>
            <a:lvl1pPr marL="0" indent="0">
              <a:buNone/>
              <a:defRPr sz="2000" b="1" i="0">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4826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842000" y="0"/>
            <a:ext cx="5842117" cy="5841623"/>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 </a:t>
            </a:r>
          </a:p>
        </p:txBody>
      </p:sp>
      <p:grpSp>
        <p:nvGrpSpPr>
          <p:cNvPr id="12" name="Group 11">
            <a:extLst>
              <a:ext uri="{FF2B5EF4-FFF2-40B4-BE49-F238E27FC236}">
                <a16:creationId xmlns:a16="http://schemas.microsoft.com/office/drawing/2014/main" id="{CF844A44-5FE7-0239-84A0-31EFF576F1B0}"/>
              </a:ext>
              <a:ext uri="{C183D7F6-B498-43B3-948B-1728B52AA6E4}">
                <adec:decorative xmlns:adec="http://schemas.microsoft.com/office/drawing/2017/decorative" val="1"/>
              </a:ext>
            </a:extLst>
          </p:cNvPr>
          <p:cNvGrpSpPr/>
          <p:nvPr userDrawn="1"/>
        </p:nvGrpSpPr>
        <p:grpSpPr>
          <a:xfrm>
            <a:off x="10656402" y="5842002"/>
            <a:ext cx="1027598" cy="513799"/>
            <a:chOff x="7874000" y="5842002"/>
            <a:chExt cx="1027598" cy="513799"/>
          </a:xfrm>
        </p:grpSpPr>
        <p:sp>
          <p:nvSpPr>
            <p:cNvPr id="13" name="Rectangle 12">
              <a:extLst>
                <a:ext uri="{FF2B5EF4-FFF2-40B4-BE49-F238E27FC236}">
                  <a16:creationId xmlns:a16="http://schemas.microsoft.com/office/drawing/2014/main" id="{1815E60C-610C-511E-B364-A902B1ACB297}"/>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9769DB1-7FEB-11F1-1FA7-8436D368B6D5}"/>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771507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1176000" cy="481714"/>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08000" y="1524000"/>
            <a:ext cx="11176000" cy="4317624"/>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a:t>
            </a:r>
          </a:p>
        </p:txBody>
      </p:sp>
      <p:grpSp>
        <p:nvGrpSpPr>
          <p:cNvPr id="9" name="Group 8">
            <a:extLst>
              <a:ext uri="{FF2B5EF4-FFF2-40B4-BE49-F238E27FC236}">
                <a16:creationId xmlns:a16="http://schemas.microsoft.com/office/drawing/2014/main" id="{B2A17CCD-E12B-1E7D-9D2F-454619DC672A}"/>
              </a:ext>
              <a:ext uri="{C183D7F6-B498-43B3-948B-1728B52AA6E4}">
                <adec:decorative xmlns:adec="http://schemas.microsoft.com/office/drawing/2017/decorative" val="1"/>
              </a:ext>
            </a:extLst>
          </p:cNvPr>
          <p:cNvGrpSpPr/>
          <p:nvPr userDrawn="1"/>
        </p:nvGrpSpPr>
        <p:grpSpPr>
          <a:xfrm>
            <a:off x="508000" y="5842002"/>
            <a:ext cx="1027598" cy="513799"/>
            <a:chOff x="7874000" y="5842002"/>
            <a:chExt cx="1027598" cy="513799"/>
          </a:xfrm>
        </p:grpSpPr>
        <p:sp>
          <p:nvSpPr>
            <p:cNvPr id="10" name="Rectangle 9">
              <a:extLst>
                <a:ext uri="{FF2B5EF4-FFF2-40B4-BE49-F238E27FC236}">
                  <a16:creationId xmlns:a16="http://schemas.microsoft.com/office/drawing/2014/main" id="{126B4E50-BAC5-D779-0DC6-1F635C518369}"/>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0DCEE30-ABD2-3CA7-ACCB-E134FB29C307}"/>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00710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TAKEAWAY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Key takeaway header</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8000" y="2032000"/>
            <a:ext cx="3556000" cy="3556000"/>
          </a:xfrm>
          <a:prstGeom prst="rect">
            <a:avLst/>
          </a:prstGeom>
          <a:solidFill>
            <a:schemeClr val="accent6"/>
          </a:solidFill>
        </p:spPr>
        <p:txBody>
          <a:bodyPr lIns="251999" tIns="251999" rIns="251999" bIns="251999" anchor="t"/>
          <a:lstStyle>
            <a:lvl1pPr marL="0" indent="0">
              <a:buNone/>
              <a:defRPr sz="2000">
                <a:solidFill>
                  <a:schemeClr val="bg1"/>
                </a:solidFill>
                <a:latin typeface="+mn-lt"/>
                <a:ea typeface="Roboto Mono Light" panose="00000009000000000000" pitchFamily="49" charset="0"/>
              </a:defRPr>
            </a:lvl1pPr>
          </a:lstStyle>
          <a:p>
            <a:pPr lvl="0"/>
            <a:r>
              <a:rPr lang="en-US"/>
              <a:t>Key takeaway 1</a:t>
            </a:r>
            <a:endParaRPr lang="en-GB"/>
          </a:p>
        </p:txBody>
      </p:sp>
      <p:sp>
        <p:nvSpPr>
          <p:cNvPr id="3" name="Text Placeholder 5">
            <a:extLst>
              <a:ext uri="{FF2B5EF4-FFF2-40B4-BE49-F238E27FC236}">
                <a16:creationId xmlns:a16="http://schemas.microsoft.com/office/drawing/2014/main" id="{3004C7B0-9E97-25AB-2B1F-7B915497ED5E}"/>
              </a:ext>
            </a:extLst>
          </p:cNvPr>
          <p:cNvSpPr>
            <a:spLocks noGrp="1"/>
          </p:cNvSpPr>
          <p:nvPr>
            <p:ph type="body" sz="quarter" idx="11" hasCustomPrompt="1"/>
          </p:nvPr>
        </p:nvSpPr>
        <p:spPr>
          <a:xfrm>
            <a:off x="4318000" y="2032000"/>
            <a:ext cx="3556000" cy="3556000"/>
          </a:xfrm>
          <a:prstGeom prst="rect">
            <a:avLst/>
          </a:prstGeom>
          <a:solidFill>
            <a:schemeClr val="accent6"/>
          </a:solidFill>
        </p:spPr>
        <p:txBody>
          <a:bodyPr lIns="251999" tIns="251999" rIns="251999" bIns="251999" anchor="t"/>
          <a:lstStyle>
            <a:lvl1pPr marL="0" indent="0">
              <a:buNone/>
              <a:defRPr sz="2000">
                <a:solidFill>
                  <a:schemeClr val="bg1"/>
                </a:solidFill>
                <a:latin typeface="+mn-lt"/>
                <a:ea typeface="Roboto Mono Light" panose="00000009000000000000" pitchFamily="49" charset="0"/>
              </a:defRPr>
            </a:lvl1pPr>
          </a:lstStyle>
          <a:p>
            <a:pPr lvl="0"/>
            <a:r>
              <a:rPr lang="en-US"/>
              <a:t>Key takeaway 2</a:t>
            </a:r>
            <a:endParaRPr lang="en-GB"/>
          </a:p>
        </p:txBody>
      </p:sp>
      <p:sp>
        <p:nvSpPr>
          <p:cNvPr id="10" name="Text Placeholder 5">
            <a:extLst>
              <a:ext uri="{FF2B5EF4-FFF2-40B4-BE49-F238E27FC236}">
                <a16:creationId xmlns:a16="http://schemas.microsoft.com/office/drawing/2014/main" id="{90515AC3-56C7-21BC-E4C2-0B83736CDD4C}"/>
              </a:ext>
            </a:extLst>
          </p:cNvPr>
          <p:cNvSpPr>
            <a:spLocks noGrp="1"/>
          </p:cNvSpPr>
          <p:nvPr>
            <p:ph type="body" sz="quarter" idx="12" hasCustomPrompt="1"/>
          </p:nvPr>
        </p:nvSpPr>
        <p:spPr>
          <a:xfrm>
            <a:off x="8128000" y="2032000"/>
            <a:ext cx="3556000" cy="3556000"/>
          </a:xfrm>
          <a:prstGeom prst="rect">
            <a:avLst/>
          </a:prstGeom>
          <a:solidFill>
            <a:schemeClr val="accent6"/>
          </a:solidFill>
        </p:spPr>
        <p:txBody>
          <a:bodyPr lIns="251999" tIns="251999" rIns="251999" bIns="251999" anchor="t"/>
          <a:lstStyle>
            <a:lvl1pPr marL="0" indent="0">
              <a:buNone/>
              <a:defRPr sz="2000">
                <a:solidFill>
                  <a:schemeClr val="bg1"/>
                </a:solidFill>
                <a:latin typeface="+mn-lt"/>
                <a:ea typeface="Roboto Mono Light" panose="00000009000000000000" pitchFamily="49" charset="0"/>
              </a:defRPr>
            </a:lvl1pPr>
          </a:lstStyle>
          <a:p>
            <a:pPr lvl="0"/>
            <a:r>
              <a:rPr lang="en-US"/>
              <a:t>Key takeaway 3</a:t>
            </a:r>
            <a:endParaRPr lang="en-GB"/>
          </a:p>
        </p:txBody>
      </p:sp>
      <p:sp>
        <p:nvSpPr>
          <p:cNvPr id="4" name="Footer Placeholder 4">
            <a:extLst>
              <a:ext uri="{FF2B5EF4-FFF2-40B4-BE49-F238E27FC236}">
                <a16:creationId xmlns:a16="http://schemas.microsoft.com/office/drawing/2014/main" id="{FD4FE870-67DB-4B70-C5F0-FE16FE29329E}"/>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7" name="Slide Number Placeholder 5">
            <a:extLst>
              <a:ext uri="{FF2B5EF4-FFF2-40B4-BE49-F238E27FC236}">
                <a16:creationId xmlns:a16="http://schemas.microsoft.com/office/drawing/2014/main" id="{E439BDCB-9914-3E26-FD33-90EC58980248}"/>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149230156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E1DB7B-E739-0333-3CA8-8A9FD9496246}"/>
              </a:ext>
            </a:extLst>
          </p:cNvPr>
          <p:cNvSpPr>
            <a:spLocks noGrp="1"/>
          </p:cNvSpPr>
          <p:nvPr>
            <p:ph type="pic" sz="quarter" idx="10" hasCustomPrompt="1"/>
          </p:nvPr>
        </p:nvSpPr>
        <p:spPr>
          <a:xfrm>
            <a:off x="508000" y="2032000"/>
            <a:ext cx="2032000" cy="2032000"/>
          </a:xfrm>
          <a:prstGeom prst="rect">
            <a:avLst/>
          </a:prstGeom>
        </p:spPr>
        <p:txBody>
          <a:bodyPr/>
          <a:lstStyle>
            <a:lvl1pPr marL="0" indent="0" algn="ctr">
              <a:buNone/>
              <a:defRPr sz="2000"/>
            </a:lvl1pPr>
          </a:lstStyle>
          <a:p>
            <a:r>
              <a:rPr lang="en-GB"/>
              <a:t>Click to insert QR code</a:t>
            </a:r>
          </a:p>
        </p:txBody>
      </p:sp>
      <p:sp>
        <p:nvSpPr>
          <p:cNvPr id="5" name="Picture Placeholder 3">
            <a:extLst>
              <a:ext uri="{FF2B5EF4-FFF2-40B4-BE49-F238E27FC236}">
                <a16:creationId xmlns:a16="http://schemas.microsoft.com/office/drawing/2014/main" id="{785A4F85-67CD-2B4E-643B-5741F4BA92FA}"/>
              </a:ext>
            </a:extLst>
          </p:cNvPr>
          <p:cNvSpPr>
            <a:spLocks noGrp="1"/>
          </p:cNvSpPr>
          <p:nvPr>
            <p:ph type="pic" sz="quarter" idx="11" hasCustomPrompt="1"/>
          </p:nvPr>
        </p:nvSpPr>
        <p:spPr>
          <a:xfrm>
            <a:off x="3556000" y="2032000"/>
            <a:ext cx="2032000" cy="2032000"/>
          </a:xfrm>
          <a:prstGeom prst="rect">
            <a:avLst/>
          </a:prstGeom>
        </p:spPr>
        <p:txBody>
          <a:bodyPr/>
          <a:lstStyle>
            <a:lvl1pPr marL="0" indent="0" algn="ctr">
              <a:buNone/>
              <a:defRPr sz="2000"/>
            </a:lvl1pPr>
          </a:lstStyle>
          <a:p>
            <a:r>
              <a:rPr lang="en-GB"/>
              <a:t>Click to insert QR code</a:t>
            </a:r>
          </a:p>
        </p:txBody>
      </p:sp>
      <p:sp>
        <p:nvSpPr>
          <p:cNvPr id="6" name="Picture Placeholder 3">
            <a:extLst>
              <a:ext uri="{FF2B5EF4-FFF2-40B4-BE49-F238E27FC236}">
                <a16:creationId xmlns:a16="http://schemas.microsoft.com/office/drawing/2014/main" id="{43C7DE5F-690C-BCFA-3C24-ECAADB58B92C}"/>
              </a:ext>
            </a:extLst>
          </p:cNvPr>
          <p:cNvSpPr>
            <a:spLocks noGrp="1"/>
          </p:cNvSpPr>
          <p:nvPr>
            <p:ph type="pic" sz="quarter" idx="12" hasCustomPrompt="1"/>
          </p:nvPr>
        </p:nvSpPr>
        <p:spPr>
          <a:xfrm>
            <a:off x="6604000" y="2032000"/>
            <a:ext cx="2032000" cy="2032000"/>
          </a:xfrm>
          <a:prstGeom prst="rect">
            <a:avLst/>
          </a:prstGeom>
        </p:spPr>
        <p:txBody>
          <a:bodyPr/>
          <a:lstStyle>
            <a:lvl1pPr marL="0" indent="0" algn="ctr">
              <a:buNone/>
              <a:defRPr sz="2000"/>
            </a:lvl1pPr>
          </a:lstStyle>
          <a:p>
            <a:r>
              <a:rPr lang="en-GB"/>
              <a:t>Click to insert QR code</a:t>
            </a:r>
          </a:p>
        </p:txBody>
      </p:sp>
      <p:sp>
        <p:nvSpPr>
          <p:cNvPr id="7" name="Picture Placeholder 3">
            <a:extLst>
              <a:ext uri="{FF2B5EF4-FFF2-40B4-BE49-F238E27FC236}">
                <a16:creationId xmlns:a16="http://schemas.microsoft.com/office/drawing/2014/main" id="{BF4BF040-C19C-30DF-904A-EF89016994AF}"/>
              </a:ext>
            </a:extLst>
          </p:cNvPr>
          <p:cNvSpPr>
            <a:spLocks noGrp="1"/>
          </p:cNvSpPr>
          <p:nvPr>
            <p:ph type="pic" sz="quarter" idx="13" hasCustomPrompt="1"/>
          </p:nvPr>
        </p:nvSpPr>
        <p:spPr>
          <a:xfrm>
            <a:off x="9652000" y="2032000"/>
            <a:ext cx="2032000" cy="2032000"/>
          </a:xfrm>
          <a:prstGeom prst="rect">
            <a:avLst/>
          </a:prstGeom>
        </p:spPr>
        <p:txBody>
          <a:bodyPr/>
          <a:lstStyle>
            <a:lvl1pPr marL="0" indent="0" algn="ctr">
              <a:buNone/>
              <a:defRPr sz="2000"/>
            </a:lvl1pPr>
          </a:lstStyle>
          <a:p>
            <a:r>
              <a:rPr lang="en-GB"/>
              <a:t>Click to insert QR code</a:t>
            </a:r>
          </a:p>
        </p:txBody>
      </p:sp>
      <p:sp>
        <p:nvSpPr>
          <p:cNvPr id="13" name="Footer Placeholder 4">
            <a:extLst>
              <a:ext uri="{FF2B5EF4-FFF2-40B4-BE49-F238E27FC236}">
                <a16:creationId xmlns:a16="http://schemas.microsoft.com/office/drawing/2014/main" id="{80CC40B0-E3D2-96D1-4E50-921025E3EF07}"/>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4" name="Slide Number Placeholder 5">
            <a:extLst>
              <a:ext uri="{FF2B5EF4-FFF2-40B4-BE49-F238E27FC236}">
                <a16:creationId xmlns:a16="http://schemas.microsoft.com/office/drawing/2014/main" id="{65BAB850-14F0-F3A3-FD29-0551A1A7C0CC}"/>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 name="Title 1">
            <a:extLst>
              <a:ext uri="{FF2B5EF4-FFF2-40B4-BE49-F238E27FC236}">
                <a16:creationId xmlns:a16="http://schemas.microsoft.com/office/drawing/2014/main" id="{BFB4554C-634B-F2F7-36F0-B3978AD62630}"/>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Resources header</a:t>
            </a:r>
            <a:endParaRPr lang="en-GB"/>
          </a:p>
        </p:txBody>
      </p:sp>
    </p:spTree>
    <p:extLst>
      <p:ext uri="{BB962C8B-B14F-4D97-AF65-F5344CB8AC3E}">
        <p14:creationId xmlns:p14="http://schemas.microsoft.com/office/powerpoint/2010/main" val="219868502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ING SLIDE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10160001" cy="2032000"/>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9" y="4572001"/>
            <a:ext cx="10160001" cy="1035156"/>
          </a:xfrm>
          <a:prstGeom prst="rect">
            <a:avLst/>
          </a:prstGeom>
        </p:spPr>
        <p:txBody>
          <a:bodyPr lIns="0" tIns="0" rIns="0" bIns="0" anchor="t"/>
          <a:lstStyle>
            <a:lvl1pPr marL="0" indent="0">
              <a:buNone/>
              <a:defRPr sz="2000">
                <a:solidFill>
                  <a:schemeClr val="tx1"/>
                </a:solidFill>
                <a:latin typeface="+mn-lt"/>
                <a:ea typeface="Roboto Mono Light" panose="00000009000000000000" pitchFamily="49" charset="0"/>
              </a:defRPr>
            </a:lvl1pPr>
          </a:lstStyle>
          <a:p>
            <a:pPr lvl="0"/>
            <a:r>
              <a:rPr lang="en-US"/>
              <a:t>Secondary title</a:t>
            </a:r>
            <a:endParaRPr lang="en-GB"/>
          </a:p>
        </p:txBody>
      </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userDrawn="1">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grpSp>
        <p:nvGrpSpPr>
          <p:cNvPr id="25" name="Group 24">
            <a:extLst>
              <a:ext uri="{FF2B5EF4-FFF2-40B4-BE49-F238E27FC236}">
                <a16:creationId xmlns:a16="http://schemas.microsoft.com/office/drawing/2014/main" id="{9AEA72E9-DA96-A613-D01D-AEB00D9A51D7}"/>
              </a:ext>
              <a:ext uri="{C183D7F6-B498-43B3-948B-1728B52AA6E4}">
                <adec:decorative xmlns:adec="http://schemas.microsoft.com/office/drawing/2017/decorative" val="1"/>
              </a:ext>
            </a:extLst>
          </p:cNvPr>
          <p:cNvGrpSpPr/>
          <p:nvPr userDrawn="1"/>
        </p:nvGrpSpPr>
        <p:grpSpPr>
          <a:xfrm>
            <a:off x="0" y="1116"/>
            <a:ext cx="1524000" cy="760534"/>
            <a:chOff x="0" y="-26050"/>
            <a:chExt cx="1524000" cy="760534"/>
          </a:xfrm>
        </p:grpSpPr>
        <p:sp>
          <p:nvSpPr>
            <p:cNvPr id="12" name="Rectangle 11">
              <a:extLst>
                <a:ext uri="{FF2B5EF4-FFF2-40B4-BE49-F238E27FC236}">
                  <a16:creationId xmlns:a16="http://schemas.microsoft.com/office/drawing/2014/main" id="{B0F1144D-C729-1457-55F5-4A054B25B3E2}"/>
                </a:ext>
                <a:ext uri="{C183D7F6-B498-43B3-948B-1728B52AA6E4}">
                  <adec:decorative xmlns:adec="http://schemas.microsoft.com/office/drawing/2017/decorative" val="1"/>
                </a:ext>
              </a:extLst>
            </p:cNvPr>
            <p:cNvSpPr/>
            <p:nvPr userDrawn="1"/>
          </p:nvSpPr>
          <p:spPr>
            <a:xfrm rot="5400000">
              <a:off x="0" y="-26050"/>
              <a:ext cx="760534" cy="7605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5558E94-FD0B-A447-E478-19C11ED5CE17}"/>
                </a:ext>
                <a:ext uri="{C183D7F6-B498-43B3-948B-1728B52AA6E4}">
                  <adec:decorative xmlns:adec="http://schemas.microsoft.com/office/drawing/2017/decorative" val="1"/>
                </a:ext>
              </a:extLst>
            </p:cNvPr>
            <p:cNvSpPr/>
            <p:nvPr userDrawn="1"/>
          </p:nvSpPr>
          <p:spPr>
            <a:xfrm rot="5400000">
              <a:off x="763466" y="-26050"/>
              <a:ext cx="760534" cy="760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6E609A5-B842-9376-3573-41E5B34C6549}"/>
              </a:ext>
              <a:ext uri="{C183D7F6-B498-43B3-948B-1728B52AA6E4}">
                <adec:decorative xmlns:adec="http://schemas.microsoft.com/office/drawing/2017/decorative" val="1"/>
              </a:ext>
            </a:extLst>
          </p:cNvPr>
          <p:cNvGrpSpPr/>
          <p:nvPr userDrawn="1"/>
        </p:nvGrpSpPr>
        <p:grpSpPr>
          <a:xfrm>
            <a:off x="11938000" y="4591157"/>
            <a:ext cx="254000" cy="1016000"/>
            <a:chOff x="11938000" y="758648"/>
            <a:chExt cx="254000" cy="1016000"/>
          </a:xfrm>
        </p:grpSpPr>
        <p:sp>
          <p:nvSpPr>
            <p:cNvPr id="19" name="Rectangle 18">
              <a:extLst>
                <a:ext uri="{FF2B5EF4-FFF2-40B4-BE49-F238E27FC236}">
                  <a16:creationId xmlns:a16="http://schemas.microsoft.com/office/drawing/2014/main" id="{DF2A5F16-98B6-2116-D5DC-265EA3A37CAB}"/>
                </a:ext>
                <a:ext uri="{C183D7F6-B498-43B3-948B-1728B52AA6E4}">
                  <adec:decorative xmlns:adec="http://schemas.microsoft.com/office/drawing/2017/decorative" val="1"/>
                </a:ext>
              </a:extLst>
            </p:cNvPr>
            <p:cNvSpPr/>
            <p:nvPr userDrawn="1"/>
          </p:nvSpPr>
          <p:spPr>
            <a:xfrm rot="16200000">
              <a:off x="11938000" y="1012648"/>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99D94-9433-202B-1DFA-E07C515D621B}"/>
                </a:ext>
                <a:ext uri="{C183D7F6-B498-43B3-948B-1728B52AA6E4}">
                  <adec:decorative xmlns:adec="http://schemas.microsoft.com/office/drawing/2017/decorative" val="1"/>
                </a:ext>
              </a:extLst>
            </p:cNvPr>
            <p:cNvSpPr/>
            <p:nvPr userDrawn="1"/>
          </p:nvSpPr>
          <p:spPr>
            <a:xfrm rot="16200000">
              <a:off x="11938000" y="758648"/>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1DD6AC9-1207-19E8-AD52-5EDAF90E504C}"/>
                </a:ext>
                <a:ext uri="{C183D7F6-B498-43B3-948B-1728B52AA6E4}">
                  <adec:decorative xmlns:adec="http://schemas.microsoft.com/office/drawing/2017/decorative" val="1"/>
                </a:ext>
              </a:extLst>
            </p:cNvPr>
            <p:cNvSpPr/>
            <p:nvPr userDrawn="1"/>
          </p:nvSpPr>
          <p:spPr>
            <a:xfrm rot="16200000">
              <a:off x="11938000" y="1266648"/>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2DFF234-93FD-9593-327B-4208A1421011}"/>
                </a:ext>
                <a:ext uri="{C183D7F6-B498-43B3-948B-1728B52AA6E4}">
                  <adec:decorative xmlns:adec="http://schemas.microsoft.com/office/drawing/2017/decorative" val="1"/>
                </a:ext>
              </a:extLst>
            </p:cNvPr>
            <p:cNvSpPr/>
            <p:nvPr userDrawn="1"/>
          </p:nvSpPr>
          <p:spPr>
            <a:xfrm rot="16200000">
              <a:off x="11938000" y="1520648"/>
              <a:ext cx="254000" cy="25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456041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10160001" cy="255600"/>
          </a:xfrm>
          <a:prstGeom prst="rect">
            <a:avLst/>
          </a:prstGeom>
        </p:spPr>
        <p:txBody>
          <a:bodyPr lIns="0" tIns="0" rIns="0" bIns="0" anchor="t" anchorCtr="0"/>
          <a:lstStyle>
            <a:lvl1pPr marL="0" indent="0">
              <a:buNone/>
              <a:defRPr sz="2000" b="1" i="0">
                <a:solidFill>
                  <a:schemeClr val="bg1"/>
                </a:solidFill>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10160000" cy="3810001"/>
          </a:xfrm>
          <a:prstGeom prst="rect">
            <a:avLst/>
          </a:prstGeom>
        </p:spPr>
        <p:txBody>
          <a:bodyPr lIns="0" tIns="0" rIns="0" bIns="0"/>
          <a:lstStyle>
            <a:lvl1pPr marL="177792" indent="-177792" defTabSz="359974">
              <a:lnSpc>
                <a:spcPct val="100000"/>
              </a:lnSpc>
              <a:tabLst/>
              <a:defRPr sz="2000" b="0" i="0">
                <a:solidFill>
                  <a:schemeClr val="bg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Rectangle 18">
            <a:extLst>
              <a:ext uri="{FF2B5EF4-FFF2-40B4-BE49-F238E27FC236}">
                <a16:creationId xmlns:a16="http://schemas.microsoft.com/office/drawing/2014/main" id="{1D8CD746-C48A-5BC4-4D22-D89A4B0DC260}"/>
              </a:ext>
              <a:ext uri="{C183D7F6-B498-43B3-948B-1728B52AA6E4}">
                <adec:decorative xmlns:adec="http://schemas.microsoft.com/office/drawing/2017/decorative" val="1"/>
              </a:ext>
            </a:extLst>
          </p:cNvPr>
          <p:cNvSpPr/>
          <p:nvPr userDrawn="1"/>
        </p:nvSpPr>
        <p:spPr>
          <a:xfrm rot="10800000">
            <a:off x="11681100" y="513799"/>
            <a:ext cx="513799" cy="513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F8CE06A-B33E-478E-46E8-02A785FB9036}"/>
              </a:ext>
              <a:ext uri="{C183D7F6-B498-43B3-948B-1728B52AA6E4}">
                <adec:decorative xmlns:adec="http://schemas.microsoft.com/office/drawing/2017/decorative" val="1"/>
              </a:ext>
            </a:extLst>
          </p:cNvPr>
          <p:cNvSpPr/>
          <p:nvPr userDrawn="1"/>
        </p:nvSpPr>
        <p:spPr>
          <a:xfrm rot="10800000">
            <a:off x="11681100" y="0"/>
            <a:ext cx="513799" cy="513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9382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5334001" cy="255600"/>
          </a:xfrm>
          <a:prstGeom prst="rect">
            <a:avLst/>
          </a:prstGeom>
        </p:spPr>
        <p:txBody>
          <a:bodyPr lIns="0" tIns="0" rIns="0" bIns="0" anchor="t" anchorCtr="0"/>
          <a:lstStyle>
            <a:lvl1pPr marL="0" indent="0">
              <a:buNone/>
              <a:defRPr sz="2000" b="1" i="0">
                <a:solidFill>
                  <a:schemeClr val="bg1"/>
                </a:solidFill>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5334000" cy="3810001"/>
          </a:xfrm>
          <a:prstGeom prst="rect">
            <a:avLst/>
          </a:prstGeom>
        </p:spPr>
        <p:txBody>
          <a:bodyPr lIns="0" tIns="0" rIns="0" bIns="0"/>
          <a:lstStyle>
            <a:lvl1pPr marL="177792" indent="-177792" defTabSz="359974">
              <a:lnSpc>
                <a:spcPct val="100000"/>
              </a:lnSpc>
              <a:tabLst/>
              <a:defRPr sz="2000" b="0" i="0">
                <a:solidFill>
                  <a:schemeClr val="bg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D9801A46-6D95-A0FE-8F77-657D623F62C7}"/>
              </a:ext>
            </a:extLst>
          </p:cNvPr>
          <p:cNvSpPr>
            <a:spLocks noGrp="1"/>
          </p:cNvSpPr>
          <p:nvPr userDrawn="1">
            <p:ph idx="14" hasCustomPrompt="1"/>
          </p:nvPr>
        </p:nvSpPr>
        <p:spPr>
          <a:xfrm>
            <a:off x="6352903" y="2031999"/>
            <a:ext cx="5334000" cy="3810001"/>
          </a:xfrm>
          <a:prstGeom prst="rect">
            <a:avLst/>
          </a:prstGeom>
        </p:spPr>
        <p:txBody>
          <a:bodyPr lIns="0" tIns="0" rIns="0" bIns="0"/>
          <a:lstStyle>
            <a:lvl1pPr marL="177792" indent="-177792" defTabSz="359974">
              <a:lnSpc>
                <a:spcPct val="100000"/>
              </a:lnSpc>
              <a:tabLst/>
              <a:defRPr sz="2000" b="0" i="0">
                <a:solidFill>
                  <a:schemeClr val="bg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a:extLst>
              <a:ext uri="{FF2B5EF4-FFF2-40B4-BE49-F238E27FC236}">
                <a16:creationId xmlns:a16="http://schemas.microsoft.com/office/drawing/2014/main" id="{4B74589B-7F48-0071-2B7C-6D1D00946EB7}"/>
              </a:ext>
            </a:extLst>
          </p:cNvPr>
          <p:cNvSpPr>
            <a:spLocks noGrp="1"/>
          </p:cNvSpPr>
          <p:nvPr userDrawn="1">
            <p:ph type="body" idx="15" hasCustomPrompt="1"/>
          </p:nvPr>
        </p:nvSpPr>
        <p:spPr>
          <a:xfrm>
            <a:off x="6352903" y="1524000"/>
            <a:ext cx="5334001" cy="255600"/>
          </a:xfrm>
          <a:prstGeom prst="rect">
            <a:avLst/>
          </a:prstGeom>
        </p:spPr>
        <p:txBody>
          <a:bodyPr lIns="0" tIns="0" rIns="0" bIns="0" anchor="t" anchorCtr="0"/>
          <a:lstStyle>
            <a:lvl1pPr marL="0" indent="0">
              <a:buNone/>
              <a:defRPr sz="2000" b="1" i="0">
                <a:solidFill>
                  <a:schemeClr val="bg1"/>
                </a:solidFill>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19" name="Rectangle 18">
            <a:extLst>
              <a:ext uri="{FF2B5EF4-FFF2-40B4-BE49-F238E27FC236}">
                <a16:creationId xmlns:a16="http://schemas.microsoft.com/office/drawing/2014/main" id="{9DCBE2B6-90DD-B5B5-2E8F-71BFCE897546}"/>
              </a:ext>
              <a:ext uri="{C183D7F6-B498-43B3-948B-1728B52AA6E4}">
                <adec:decorative xmlns:adec="http://schemas.microsoft.com/office/drawing/2017/decorative" val="1"/>
              </a:ext>
            </a:extLst>
          </p:cNvPr>
          <p:cNvSpPr/>
          <p:nvPr userDrawn="1"/>
        </p:nvSpPr>
        <p:spPr>
          <a:xfrm rot="10800000">
            <a:off x="11681100" y="513799"/>
            <a:ext cx="513799" cy="513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CA55359-F50B-DAC2-AD3E-8939C8AFA664}"/>
              </a:ext>
              <a:ext uri="{C183D7F6-B498-43B3-948B-1728B52AA6E4}">
                <adec:decorative xmlns:adec="http://schemas.microsoft.com/office/drawing/2017/decorative" val="1"/>
              </a:ext>
            </a:extLst>
          </p:cNvPr>
          <p:cNvSpPr/>
          <p:nvPr userDrawn="1"/>
        </p:nvSpPr>
        <p:spPr>
          <a:xfrm rot="10800000">
            <a:off x="11681100" y="0"/>
            <a:ext cx="513799" cy="513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15686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B">
    <p:bg>
      <p:bgPr>
        <a:solidFill>
          <a:schemeClr val="bg1"/>
        </a:solidFill>
        <a:effectLst/>
      </p:bgPr>
    </p:bg>
    <p:spTree>
      <p:nvGrpSpPr>
        <p:cNvPr id="1" name=""/>
        <p:cNvGrpSpPr/>
        <p:nvPr/>
      </p:nvGrpSpPr>
      <p:grpSpPr>
        <a:xfrm>
          <a:off x="0" y="0"/>
          <a:ext cx="0" cy="0"/>
          <a:chOff x="0" y="0"/>
          <a:chExt cx="0" cy="0"/>
        </a:xfrm>
      </p:grpSpPr>
      <p:pic>
        <p:nvPicPr>
          <p:cNvPr id="12" name="Graphic 11" descr="Jisc logo&#10;">
            <a:extLst>
              <a:ext uri="{FF2B5EF4-FFF2-40B4-BE49-F238E27FC236}">
                <a16:creationId xmlns:a16="http://schemas.microsoft.com/office/drawing/2014/main" id="{C9253AD7-665C-FD6F-34AA-744C1F032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233" y="-1752"/>
            <a:ext cx="760400" cy="760400"/>
          </a:xfrm>
          <a:prstGeom prst="rect">
            <a:avLst/>
          </a:prstGeom>
        </p:spPr>
      </p:pic>
      <p:sp>
        <p:nvSpPr>
          <p:cNvPr id="15" name="Rectangle 14">
            <a:extLst>
              <a:ext uri="{FF2B5EF4-FFF2-40B4-BE49-F238E27FC236}">
                <a16:creationId xmlns:a16="http://schemas.microsoft.com/office/drawing/2014/main" id="{38952161-A07F-DE36-F888-974E3267BC1C}"/>
              </a:ext>
              <a:ext uri="{C183D7F6-B498-43B3-948B-1728B52AA6E4}">
                <adec:decorative xmlns:adec="http://schemas.microsoft.com/office/drawing/2017/decorative" val="1"/>
              </a:ext>
            </a:extLst>
          </p:cNvPr>
          <p:cNvSpPr/>
          <p:nvPr userDrawn="1"/>
        </p:nvSpPr>
        <p:spPr>
          <a:xfrm rot="5400000">
            <a:off x="10668000" y="6097466"/>
            <a:ext cx="760534" cy="7605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068AD5-54B8-6AE3-7C2A-84F1718E9D0B}"/>
              </a:ext>
              <a:ext uri="{C183D7F6-B498-43B3-948B-1728B52AA6E4}">
                <adec:decorative xmlns:adec="http://schemas.microsoft.com/office/drawing/2017/decorative" val="1"/>
              </a:ext>
            </a:extLst>
          </p:cNvPr>
          <p:cNvSpPr/>
          <p:nvPr userDrawn="1"/>
        </p:nvSpPr>
        <p:spPr>
          <a:xfrm rot="5400000">
            <a:off x="11431466" y="6097466"/>
            <a:ext cx="760534" cy="76053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864044B-F246-8461-3009-926815A07A79}"/>
              </a:ext>
              <a:ext uri="{C183D7F6-B498-43B3-948B-1728B52AA6E4}">
                <adec:decorative xmlns:adec="http://schemas.microsoft.com/office/drawing/2017/decorative" val="1"/>
              </a:ext>
            </a:extLst>
          </p:cNvPr>
          <p:cNvSpPr/>
          <p:nvPr userDrawn="1"/>
        </p:nvSpPr>
        <p:spPr>
          <a:xfrm>
            <a:off x="762001" y="3048000"/>
            <a:ext cx="3810000" cy="38099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C3AB07D1-6EA7-E351-53D3-CB8E5E8B37CC}"/>
              </a:ext>
            </a:extLst>
          </p:cNvPr>
          <p:cNvSpPr>
            <a:spLocks noGrp="1"/>
          </p:cNvSpPr>
          <p:nvPr userDrawn="1">
            <p:ph type="title" hasCustomPrompt="1"/>
          </p:nvPr>
        </p:nvSpPr>
        <p:spPr>
          <a:xfrm>
            <a:off x="1016000" y="3309108"/>
            <a:ext cx="3302000" cy="2024892"/>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GB"/>
              <a:t>Presentation title</a:t>
            </a:r>
          </a:p>
        </p:txBody>
      </p:sp>
      <p:sp>
        <p:nvSpPr>
          <p:cNvPr id="8" name="Text Placeholder 15">
            <a:extLst>
              <a:ext uri="{FF2B5EF4-FFF2-40B4-BE49-F238E27FC236}">
                <a16:creationId xmlns:a16="http://schemas.microsoft.com/office/drawing/2014/main" id="{CD9AA52E-692F-B8D9-7B3F-3EA98EB21AA2}"/>
              </a:ext>
            </a:extLst>
          </p:cNvPr>
          <p:cNvSpPr>
            <a:spLocks noGrp="1"/>
          </p:cNvSpPr>
          <p:nvPr userDrawn="1">
            <p:ph type="body" sz="quarter" idx="11" hasCustomPrompt="1"/>
          </p:nvPr>
        </p:nvSpPr>
        <p:spPr>
          <a:xfrm>
            <a:off x="1016000" y="5603510"/>
            <a:ext cx="3302000" cy="1000490"/>
          </a:xfrm>
          <a:prstGeom prst="rect">
            <a:avLst/>
          </a:prstGeom>
        </p:spPr>
        <p:txBody>
          <a:bodyPr lIns="0" anchor="b"/>
          <a:lstStyle>
            <a:lvl1pPr marL="0" indent="0">
              <a:buFontTx/>
              <a:buNone/>
              <a:defRPr sz="2000">
                <a:solidFill>
                  <a:schemeClr val="tx1"/>
                </a:solidFill>
              </a:defRPr>
            </a:lvl1pPr>
          </a:lstStyle>
          <a:p>
            <a:pPr lvl="0"/>
            <a:r>
              <a:rPr lang="en-GB"/>
              <a:t>Speaker name and title</a:t>
            </a:r>
          </a:p>
        </p:txBody>
      </p:sp>
      <p:grpSp>
        <p:nvGrpSpPr>
          <p:cNvPr id="10" name="Group 9">
            <a:extLst>
              <a:ext uri="{FF2B5EF4-FFF2-40B4-BE49-F238E27FC236}">
                <a16:creationId xmlns:a16="http://schemas.microsoft.com/office/drawing/2014/main" id="{E9F64719-BD42-A328-31F3-330E598686B9}"/>
              </a:ext>
              <a:ext uri="{C183D7F6-B498-43B3-948B-1728B52AA6E4}">
                <adec:decorative xmlns:adec="http://schemas.microsoft.com/office/drawing/2017/decorative" val="1"/>
              </a:ext>
            </a:extLst>
          </p:cNvPr>
          <p:cNvGrpSpPr/>
          <p:nvPr userDrawn="1"/>
        </p:nvGrpSpPr>
        <p:grpSpPr>
          <a:xfrm>
            <a:off x="11938000" y="758648"/>
            <a:ext cx="254000" cy="1016000"/>
            <a:chOff x="11938000" y="758648"/>
            <a:chExt cx="254000" cy="1016000"/>
          </a:xfrm>
        </p:grpSpPr>
        <p:sp>
          <p:nvSpPr>
            <p:cNvPr id="4" name="Rectangle 3">
              <a:extLst>
                <a:ext uri="{FF2B5EF4-FFF2-40B4-BE49-F238E27FC236}">
                  <a16:creationId xmlns:a16="http://schemas.microsoft.com/office/drawing/2014/main" id="{9ABDA15F-07CB-E7CA-A5D1-861F43F13896}"/>
                </a:ext>
                <a:ext uri="{C183D7F6-B498-43B3-948B-1728B52AA6E4}">
                  <adec:decorative xmlns:adec="http://schemas.microsoft.com/office/drawing/2017/decorative" val="1"/>
                </a:ext>
              </a:extLst>
            </p:cNvPr>
            <p:cNvSpPr/>
            <p:nvPr userDrawn="1"/>
          </p:nvSpPr>
          <p:spPr>
            <a:xfrm rot="16200000">
              <a:off x="11938000" y="1012648"/>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8957355-FB7B-397B-82ED-ADBEFEA41FFF}"/>
                </a:ext>
                <a:ext uri="{C183D7F6-B498-43B3-948B-1728B52AA6E4}">
                  <adec:decorative xmlns:adec="http://schemas.microsoft.com/office/drawing/2017/decorative" val="1"/>
                </a:ext>
              </a:extLst>
            </p:cNvPr>
            <p:cNvSpPr/>
            <p:nvPr userDrawn="1"/>
          </p:nvSpPr>
          <p:spPr>
            <a:xfrm rot="16200000">
              <a:off x="11938000" y="758648"/>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F72EEF6-B678-5211-F7BB-A1233C272003}"/>
                </a:ext>
                <a:ext uri="{C183D7F6-B498-43B3-948B-1728B52AA6E4}">
                  <adec:decorative xmlns:adec="http://schemas.microsoft.com/office/drawing/2017/decorative" val="1"/>
                </a:ext>
              </a:extLst>
            </p:cNvPr>
            <p:cNvSpPr/>
            <p:nvPr userDrawn="1"/>
          </p:nvSpPr>
          <p:spPr>
            <a:xfrm rot="16200000">
              <a:off x="11938000" y="1266648"/>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7F56521-A65E-12DE-4F04-5955D0800593}"/>
                </a:ext>
                <a:ext uri="{C183D7F6-B498-43B3-948B-1728B52AA6E4}">
                  <adec:decorative xmlns:adec="http://schemas.microsoft.com/office/drawing/2017/decorative" val="1"/>
                </a:ext>
              </a:extLst>
            </p:cNvPr>
            <p:cNvSpPr/>
            <p:nvPr userDrawn="1"/>
          </p:nvSpPr>
          <p:spPr>
            <a:xfrm rot="16200000">
              <a:off x="11938000" y="1520648"/>
              <a:ext cx="254000" cy="25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6182493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COLUMN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414000" cy="481714"/>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2"/>
            <a:ext cx="6858000" cy="253997"/>
          </a:xfrm>
          <a:prstGeom prst="rect">
            <a:avLst/>
          </a:prstGeom>
        </p:spPr>
        <p:txBody>
          <a:bodyPr lIns="0" tIns="0" rIns="0" bIns="0" anchor="t" anchorCtr="0"/>
          <a:lstStyle>
            <a:lvl1pPr marL="0" indent="0">
              <a:buNone/>
              <a:defRPr sz="2000" b="1" i="0">
                <a:solidFill>
                  <a:schemeClr val="bg1"/>
                </a:solidFill>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6858000" cy="3810001"/>
          </a:xfrm>
          <a:prstGeom prst="rect">
            <a:avLst/>
          </a:prstGeom>
        </p:spPr>
        <p:txBody>
          <a:bodyPr lIns="0" tIns="0" rIns="0" bIns="0"/>
          <a:lstStyle>
            <a:lvl1pPr marL="177792" indent="-177792" defTabSz="359974">
              <a:lnSpc>
                <a:spcPct val="100000"/>
              </a:lnSpc>
              <a:tabLst/>
              <a:defRPr sz="2000" b="0" i="0">
                <a:solidFill>
                  <a:schemeClr val="bg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7873601" y="2031955"/>
            <a:ext cx="3810399" cy="3810046"/>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 </a:t>
            </a:r>
            <a:br>
              <a:rPr lang="en-GB"/>
            </a:br>
            <a:endParaRPr lang="en-GB"/>
          </a:p>
        </p:txBody>
      </p:sp>
      <p:grpSp>
        <p:nvGrpSpPr>
          <p:cNvPr id="11" name="Group 10">
            <a:extLst>
              <a:ext uri="{FF2B5EF4-FFF2-40B4-BE49-F238E27FC236}">
                <a16:creationId xmlns:a16="http://schemas.microsoft.com/office/drawing/2014/main" id="{ABFB3666-685F-7457-C673-4F18B7AD261A}"/>
              </a:ext>
              <a:ext uri="{C183D7F6-B498-43B3-948B-1728B52AA6E4}">
                <adec:decorative xmlns:adec="http://schemas.microsoft.com/office/drawing/2017/decorative" val="1"/>
              </a:ext>
            </a:extLst>
          </p:cNvPr>
          <p:cNvGrpSpPr/>
          <p:nvPr userDrawn="1"/>
        </p:nvGrpSpPr>
        <p:grpSpPr>
          <a:xfrm>
            <a:off x="7873601" y="5842002"/>
            <a:ext cx="1027598" cy="513799"/>
            <a:chOff x="7874000" y="5842002"/>
            <a:chExt cx="1027598" cy="513799"/>
          </a:xfrm>
        </p:grpSpPr>
        <p:sp>
          <p:nvSpPr>
            <p:cNvPr id="9" name="Rectangle 8">
              <a:extLst>
                <a:ext uri="{FF2B5EF4-FFF2-40B4-BE49-F238E27FC236}">
                  <a16:creationId xmlns:a16="http://schemas.microsoft.com/office/drawing/2014/main" id="{665D7060-2057-8FC4-53FD-500666C25774}"/>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C22738A-7AE5-3F64-F832-F72998AFDE4C}"/>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2780834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AND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4826000" cy="481714"/>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0"/>
            <a:ext cx="4826000" cy="254000"/>
          </a:xfrm>
          <a:prstGeom prst="rect">
            <a:avLst/>
          </a:prstGeom>
        </p:spPr>
        <p:txBody>
          <a:bodyPr lIns="0" tIns="0" rIns="0" bIns="0" anchor="t" anchorCtr="0"/>
          <a:lstStyle>
            <a:lvl1pPr marL="0" indent="0">
              <a:buNone/>
              <a:defRPr sz="2000" b="1" i="0">
                <a:solidFill>
                  <a:schemeClr val="bg1"/>
                </a:solidFill>
                <a:latin typeface="Roboto Black" panose="02000000000000000000" pitchFamily="2" charset="0"/>
                <a:ea typeface="Roboto Black"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4826000" cy="3810001"/>
          </a:xfrm>
          <a:prstGeom prst="rect">
            <a:avLst/>
          </a:prstGeom>
        </p:spPr>
        <p:txBody>
          <a:bodyPr lIns="0" tIns="0" rIns="0" bIns="0"/>
          <a:lstStyle>
            <a:lvl1pPr marL="177792" indent="-177792" defTabSz="359974">
              <a:lnSpc>
                <a:spcPct val="100000"/>
              </a:lnSpc>
              <a:tabLst/>
              <a:defRPr sz="2000" b="0" i="0">
                <a:solidFill>
                  <a:schemeClr val="bg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bg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842000" y="0"/>
            <a:ext cx="5842117" cy="5841623"/>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 </a:t>
            </a:r>
          </a:p>
        </p:txBody>
      </p:sp>
      <p:grpSp>
        <p:nvGrpSpPr>
          <p:cNvPr id="14" name="Group 13">
            <a:extLst>
              <a:ext uri="{FF2B5EF4-FFF2-40B4-BE49-F238E27FC236}">
                <a16:creationId xmlns:a16="http://schemas.microsoft.com/office/drawing/2014/main" id="{1CE19C38-7714-B662-0CE9-4FA04BC9B4A3}"/>
              </a:ext>
              <a:ext uri="{C183D7F6-B498-43B3-948B-1728B52AA6E4}">
                <adec:decorative xmlns:adec="http://schemas.microsoft.com/office/drawing/2017/decorative" val="1"/>
              </a:ext>
            </a:extLst>
          </p:cNvPr>
          <p:cNvGrpSpPr/>
          <p:nvPr userDrawn="1"/>
        </p:nvGrpSpPr>
        <p:grpSpPr>
          <a:xfrm>
            <a:off x="10656402" y="5839100"/>
            <a:ext cx="1027598" cy="513799"/>
            <a:chOff x="7874000" y="5842002"/>
            <a:chExt cx="1027598" cy="513799"/>
          </a:xfrm>
        </p:grpSpPr>
        <p:sp>
          <p:nvSpPr>
            <p:cNvPr id="15" name="Rectangle 14">
              <a:extLst>
                <a:ext uri="{FF2B5EF4-FFF2-40B4-BE49-F238E27FC236}">
                  <a16:creationId xmlns:a16="http://schemas.microsoft.com/office/drawing/2014/main" id="{F3079F51-AFB7-F5F7-99D9-42906DACB987}"/>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99F0E22-6A35-65FF-742A-D0EBA104FD26}"/>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9747408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1176000" cy="481714"/>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02201" y="1524000"/>
            <a:ext cx="11176000" cy="4317624"/>
          </a:xfrm>
          <a:prstGeom prst="rect">
            <a:avLst/>
          </a:prstGeom>
          <a:solidFill>
            <a:schemeClr val="bg1">
              <a:lumMod val="95000"/>
            </a:schemeClr>
          </a:solidFill>
          <a:ln w="508000">
            <a:noFill/>
            <a:miter lim="800000"/>
          </a:ln>
        </p:spPr>
        <p:txBody>
          <a:bodyPr/>
          <a:lstStyle>
            <a:lvl1pPr marL="0" indent="0">
              <a:buNone/>
              <a:defRPr sz="2000">
                <a:latin typeface="Roboto Light" panose="02000000000000000000" pitchFamily="2" charset="0"/>
                <a:ea typeface="Roboto Light" panose="02000000000000000000" pitchFamily="2" charset="0"/>
              </a:defRPr>
            </a:lvl1pPr>
          </a:lstStyle>
          <a:p>
            <a:r>
              <a:rPr lang="en-GB"/>
              <a:t>Insert image</a:t>
            </a:r>
          </a:p>
        </p:txBody>
      </p:sp>
      <p:grpSp>
        <p:nvGrpSpPr>
          <p:cNvPr id="9" name="Group 8">
            <a:extLst>
              <a:ext uri="{FF2B5EF4-FFF2-40B4-BE49-F238E27FC236}">
                <a16:creationId xmlns:a16="http://schemas.microsoft.com/office/drawing/2014/main" id="{4215884A-E152-A96D-CF4E-071747B1E640}"/>
              </a:ext>
              <a:ext uri="{C183D7F6-B498-43B3-948B-1728B52AA6E4}">
                <adec:decorative xmlns:adec="http://schemas.microsoft.com/office/drawing/2017/decorative" val="1"/>
              </a:ext>
            </a:extLst>
          </p:cNvPr>
          <p:cNvGrpSpPr/>
          <p:nvPr userDrawn="1"/>
        </p:nvGrpSpPr>
        <p:grpSpPr>
          <a:xfrm>
            <a:off x="502201" y="5836201"/>
            <a:ext cx="1027598" cy="513799"/>
            <a:chOff x="7874000" y="5842002"/>
            <a:chExt cx="1027598" cy="513799"/>
          </a:xfrm>
        </p:grpSpPr>
        <p:sp>
          <p:nvSpPr>
            <p:cNvPr id="10" name="Rectangle 9">
              <a:extLst>
                <a:ext uri="{FF2B5EF4-FFF2-40B4-BE49-F238E27FC236}">
                  <a16:creationId xmlns:a16="http://schemas.microsoft.com/office/drawing/2014/main" id="{A0C3A822-2AAD-A34C-B3DA-8CC3E8381204}"/>
                </a:ext>
                <a:ext uri="{C183D7F6-B498-43B3-948B-1728B52AA6E4}">
                  <adec:decorative xmlns:adec="http://schemas.microsoft.com/office/drawing/2017/decorative" val="1"/>
                </a:ext>
              </a:extLst>
            </p:cNvPr>
            <p:cNvSpPr/>
            <p:nvPr userDrawn="1"/>
          </p:nvSpPr>
          <p:spPr>
            <a:xfrm rot="10800000">
              <a:off x="7874000" y="5842002"/>
              <a:ext cx="513799" cy="513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CC874CA-1067-C62D-CD36-3497ED0CF548}"/>
                </a:ext>
                <a:ext uri="{C183D7F6-B498-43B3-948B-1728B52AA6E4}">
                  <adec:decorative xmlns:adec="http://schemas.microsoft.com/office/drawing/2017/decorative" val="1"/>
                </a:ext>
              </a:extLst>
            </p:cNvPr>
            <p:cNvSpPr/>
            <p:nvPr userDrawn="1"/>
          </p:nvSpPr>
          <p:spPr>
            <a:xfrm rot="10800000">
              <a:off x="8387799" y="5842002"/>
              <a:ext cx="513799" cy="5137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59621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TAKEAWAY DAR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15620" y="515620"/>
            <a:ext cx="10914380" cy="500380"/>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Key takeaway header</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8000" y="2032000"/>
            <a:ext cx="3556000" cy="3556000"/>
          </a:xfrm>
          <a:prstGeom prst="rect">
            <a:avLst/>
          </a:prstGeom>
          <a:solidFill>
            <a:schemeClr val="accent2"/>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1</a:t>
            </a:r>
            <a:endParaRPr lang="en-GB"/>
          </a:p>
        </p:txBody>
      </p:sp>
      <p:sp>
        <p:nvSpPr>
          <p:cNvPr id="3" name="Text Placeholder 5">
            <a:extLst>
              <a:ext uri="{FF2B5EF4-FFF2-40B4-BE49-F238E27FC236}">
                <a16:creationId xmlns:a16="http://schemas.microsoft.com/office/drawing/2014/main" id="{3004C7B0-9E97-25AB-2B1F-7B915497ED5E}"/>
              </a:ext>
            </a:extLst>
          </p:cNvPr>
          <p:cNvSpPr>
            <a:spLocks noGrp="1"/>
          </p:cNvSpPr>
          <p:nvPr>
            <p:ph type="body" sz="quarter" idx="11" hasCustomPrompt="1"/>
          </p:nvPr>
        </p:nvSpPr>
        <p:spPr>
          <a:xfrm>
            <a:off x="4318000" y="2032000"/>
            <a:ext cx="3556000" cy="3556000"/>
          </a:xfrm>
          <a:prstGeom prst="rect">
            <a:avLst/>
          </a:prstGeom>
          <a:solidFill>
            <a:schemeClr val="accent2"/>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2</a:t>
            </a:r>
            <a:endParaRPr lang="en-GB"/>
          </a:p>
        </p:txBody>
      </p:sp>
      <p:sp>
        <p:nvSpPr>
          <p:cNvPr id="10" name="Text Placeholder 5">
            <a:extLst>
              <a:ext uri="{FF2B5EF4-FFF2-40B4-BE49-F238E27FC236}">
                <a16:creationId xmlns:a16="http://schemas.microsoft.com/office/drawing/2014/main" id="{90515AC3-56C7-21BC-E4C2-0B83736CDD4C}"/>
              </a:ext>
            </a:extLst>
          </p:cNvPr>
          <p:cNvSpPr>
            <a:spLocks noGrp="1"/>
          </p:cNvSpPr>
          <p:nvPr>
            <p:ph type="body" sz="quarter" idx="12" hasCustomPrompt="1"/>
          </p:nvPr>
        </p:nvSpPr>
        <p:spPr>
          <a:xfrm>
            <a:off x="8128000" y="2032000"/>
            <a:ext cx="3556000" cy="3556000"/>
          </a:xfrm>
          <a:prstGeom prst="rect">
            <a:avLst/>
          </a:prstGeom>
          <a:solidFill>
            <a:schemeClr val="accent2"/>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3</a:t>
            </a:r>
            <a:endParaRPr lang="en-GB"/>
          </a:p>
        </p:txBody>
      </p:sp>
      <p:sp>
        <p:nvSpPr>
          <p:cNvPr id="4" name="Footer Placeholder 4">
            <a:extLst>
              <a:ext uri="{FF2B5EF4-FFF2-40B4-BE49-F238E27FC236}">
                <a16:creationId xmlns:a16="http://schemas.microsoft.com/office/drawing/2014/main" id="{FD4FE870-67DB-4B70-C5F0-FE16FE29329E}"/>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7" name="Slide Number Placeholder 5">
            <a:extLst>
              <a:ext uri="{FF2B5EF4-FFF2-40B4-BE49-F238E27FC236}">
                <a16:creationId xmlns:a16="http://schemas.microsoft.com/office/drawing/2014/main" id="{E439BDCB-9914-3E26-FD33-90EC58980248}"/>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17979612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accent4"/>
        </a:solidFill>
        <a:effectLst/>
      </p:bgPr>
    </p:bg>
    <p:spTree>
      <p:nvGrpSpPr>
        <p:cNvPr id="1" name=""/>
        <p:cNvGrpSpPr/>
        <p:nvPr/>
      </p:nvGrpSpPr>
      <p:grpSpPr>
        <a:xfrm>
          <a:off x="0" y="0"/>
          <a:ext cx="0" cy="0"/>
          <a:chOff x="0" y="0"/>
          <a:chExt cx="0" cy="0"/>
        </a:xfrm>
      </p:grpSpPr>
      <p:sp>
        <p:nvSpPr>
          <p:cNvPr id="13" name="Footer Placeholder 4">
            <a:extLst>
              <a:ext uri="{FF2B5EF4-FFF2-40B4-BE49-F238E27FC236}">
                <a16:creationId xmlns:a16="http://schemas.microsoft.com/office/drawing/2014/main" id="{80CC40B0-E3D2-96D1-4E50-921025E3EF07}"/>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4" name="Slide Number Placeholder 5">
            <a:extLst>
              <a:ext uri="{FF2B5EF4-FFF2-40B4-BE49-F238E27FC236}">
                <a16:creationId xmlns:a16="http://schemas.microsoft.com/office/drawing/2014/main" id="{65BAB850-14F0-F3A3-FD29-0551A1A7C0CC}"/>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 name="Picture Placeholder 3">
            <a:extLst>
              <a:ext uri="{FF2B5EF4-FFF2-40B4-BE49-F238E27FC236}">
                <a16:creationId xmlns:a16="http://schemas.microsoft.com/office/drawing/2014/main" id="{D7920E76-4AC5-F4AB-B180-E5A4EB45C139}"/>
              </a:ext>
            </a:extLst>
          </p:cNvPr>
          <p:cNvSpPr>
            <a:spLocks noGrp="1"/>
          </p:cNvSpPr>
          <p:nvPr>
            <p:ph type="pic" sz="quarter" idx="10" hasCustomPrompt="1"/>
          </p:nvPr>
        </p:nvSpPr>
        <p:spPr>
          <a:xfrm>
            <a:off x="508000" y="2032000"/>
            <a:ext cx="2032000" cy="2032000"/>
          </a:xfrm>
          <a:prstGeom prst="rect">
            <a:avLst/>
          </a:prstGeom>
        </p:spPr>
        <p:txBody>
          <a:bodyPr/>
          <a:lstStyle>
            <a:lvl1pPr marL="0" indent="0" algn="ctr">
              <a:buNone/>
              <a:defRPr sz="2000">
                <a:solidFill>
                  <a:schemeClr val="bg1"/>
                </a:solidFill>
              </a:defRPr>
            </a:lvl1pPr>
          </a:lstStyle>
          <a:p>
            <a:r>
              <a:rPr lang="en-GB"/>
              <a:t>Click to insert QR code</a:t>
            </a:r>
          </a:p>
        </p:txBody>
      </p:sp>
      <p:sp>
        <p:nvSpPr>
          <p:cNvPr id="3" name="Picture Placeholder 3">
            <a:extLst>
              <a:ext uri="{FF2B5EF4-FFF2-40B4-BE49-F238E27FC236}">
                <a16:creationId xmlns:a16="http://schemas.microsoft.com/office/drawing/2014/main" id="{2492B105-22F2-B4EE-D9D5-A0BDB448E5B9}"/>
              </a:ext>
            </a:extLst>
          </p:cNvPr>
          <p:cNvSpPr>
            <a:spLocks noGrp="1"/>
          </p:cNvSpPr>
          <p:nvPr>
            <p:ph type="pic" sz="quarter" idx="11" hasCustomPrompt="1"/>
          </p:nvPr>
        </p:nvSpPr>
        <p:spPr>
          <a:xfrm>
            <a:off x="3556000" y="2032000"/>
            <a:ext cx="2032000" cy="2032000"/>
          </a:xfrm>
          <a:prstGeom prst="rect">
            <a:avLst/>
          </a:prstGeom>
        </p:spPr>
        <p:txBody>
          <a:bodyPr/>
          <a:lstStyle>
            <a:lvl1pPr marL="0" indent="0" algn="ctr">
              <a:buNone/>
              <a:defRPr sz="2000">
                <a:solidFill>
                  <a:schemeClr val="bg1"/>
                </a:solidFill>
              </a:defRPr>
            </a:lvl1pPr>
          </a:lstStyle>
          <a:p>
            <a:r>
              <a:rPr lang="en-GB"/>
              <a:t>Click to insert QR code</a:t>
            </a:r>
          </a:p>
        </p:txBody>
      </p:sp>
      <p:sp>
        <p:nvSpPr>
          <p:cNvPr id="15" name="Picture Placeholder 3">
            <a:extLst>
              <a:ext uri="{FF2B5EF4-FFF2-40B4-BE49-F238E27FC236}">
                <a16:creationId xmlns:a16="http://schemas.microsoft.com/office/drawing/2014/main" id="{3B44F149-42A7-DDCE-48BC-9FE5B6F7435C}"/>
              </a:ext>
            </a:extLst>
          </p:cNvPr>
          <p:cNvSpPr>
            <a:spLocks noGrp="1"/>
          </p:cNvSpPr>
          <p:nvPr>
            <p:ph type="pic" sz="quarter" idx="12" hasCustomPrompt="1"/>
          </p:nvPr>
        </p:nvSpPr>
        <p:spPr>
          <a:xfrm>
            <a:off x="6604000" y="2032000"/>
            <a:ext cx="2032000" cy="2032000"/>
          </a:xfrm>
          <a:prstGeom prst="rect">
            <a:avLst/>
          </a:prstGeom>
        </p:spPr>
        <p:txBody>
          <a:bodyPr/>
          <a:lstStyle>
            <a:lvl1pPr marL="0" indent="0" algn="ctr">
              <a:buNone/>
              <a:defRPr sz="2000">
                <a:solidFill>
                  <a:schemeClr val="bg1"/>
                </a:solidFill>
              </a:defRPr>
            </a:lvl1pPr>
          </a:lstStyle>
          <a:p>
            <a:r>
              <a:rPr lang="en-GB"/>
              <a:t>Click to insert QR code</a:t>
            </a:r>
          </a:p>
        </p:txBody>
      </p:sp>
      <p:sp>
        <p:nvSpPr>
          <p:cNvPr id="16" name="Picture Placeholder 3">
            <a:extLst>
              <a:ext uri="{FF2B5EF4-FFF2-40B4-BE49-F238E27FC236}">
                <a16:creationId xmlns:a16="http://schemas.microsoft.com/office/drawing/2014/main" id="{10A41E2F-0425-6C28-45A2-769A80550B24}"/>
              </a:ext>
            </a:extLst>
          </p:cNvPr>
          <p:cNvSpPr>
            <a:spLocks noGrp="1"/>
          </p:cNvSpPr>
          <p:nvPr>
            <p:ph type="pic" sz="quarter" idx="13" hasCustomPrompt="1"/>
          </p:nvPr>
        </p:nvSpPr>
        <p:spPr>
          <a:xfrm>
            <a:off x="9652000" y="2032000"/>
            <a:ext cx="2032000" cy="2032000"/>
          </a:xfrm>
          <a:prstGeom prst="rect">
            <a:avLst/>
          </a:prstGeom>
        </p:spPr>
        <p:txBody>
          <a:bodyPr/>
          <a:lstStyle>
            <a:lvl1pPr marL="0" indent="0" algn="ctr">
              <a:buNone/>
              <a:defRPr sz="2000">
                <a:solidFill>
                  <a:schemeClr val="bg1"/>
                </a:solidFill>
              </a:defRPr>
            </a:lvl1pPr>
          </a:lstStyle>
          <a:p>
            <a:r>
              <a:rPr lang="en-GB"/>
              <a:t>Click to insert QR code</a:t>
            </a:r>
          </a:p>
        </p:txBody>
      </p:sp>
      <p:sp>
        <p:nvSpPr>
          <p:cNvPr id="4" name="Title 1">
            <a:extLst>
              <a:ext uri="{FF2B5EF4-FFF2-40B4-BE49-F238E27FC236}">
                <a16:creationId xmlns:a16="http://schemas.microsoft.com/office/drawing/2014/main" id="{40E5C671-989C-B116-07A1-3EADC4FECC01}"/>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Resources header</a:t>
            </a:r>
            <a:endParaRPr lang="en-GB"/>
          </a:p>
        </p:txBody>
      </p:sp>
    </p:spTree>
    <p:extLst>
      <p:ext uri="{BB962C8B-B14F-4D97-AF65-F5344CB8AC3E}">
        <p14:creationId xmlns:p14="http://schemas.microsoft.com/office/powerpoint/2010/main" val="127674077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1F95D-1FFD-80B3-9FBE-F807F4F09A58}"/>
              </a:ext>
            </a:extLst>
          </p:cNvPr>
          <p:cNvSpPr txBox="1"/>
          <p:nvPr userDrawn="1"/>
        </p:nvSpPr>
        <p:spPr>
          <a:xfrm>
            <a:off x="511804" y="392668"/>
            <a:ext cx="3810000" cy="738664"/>
          </a:xfrm>
          <a:prstGeom prst="rect">
            <a:avLst/>
          </a:prstGeom>
          <a:noFill/>
        </p:spPr>
        <p:txBody>
          <a:bodyPr wrap="square" lIns="0" tIns="0" rIns="0" bIns="0" rtlCol="0">
            <a:noAutofit/>
          </a:bodyPr>
          <a:lstStyle/>
          <a:p>
            <a:r>
              <a:rPr lang="en-GB" sz="3600">
                <a:solidFill>
                  <a:schemeClr val="tx1"/>
                </a:solidFill>
                <a:latin typeface="Roboto Light" panose="02000000000000000000" pitchFamily="2" charset="0"/>
                <a:ea typeface="Roboto Light" panose="02000000000000000000" pitchFamily="2" charset="0"/>
              </a:rPr>
              <a:t>Thank you</a:t>
            </a:r>
          </a:p>
        </p:txBody>
      </p:sp>
      <p:sp>
        <p:nvSpPr>
          <p:cNvPr id="3" name="Text Placeholder 2">
            <a:extLst>
              <a:ext uri="{FF2B5EF4-FFF2-40B4-BE49-F238E27FC236}">
                <a16:creationId xmlns:a16="http://schemas.microsoft.com/office/drawing/2014/main" id="{A30FE221-3303-76FF-D415-18ADB3737506}"/>
              </a:ext>
            </a:extLst>
          </p:cNvPr>
          <p:cNvSpPr>
            <a:spLocks noGrp="1"/>
          </p:cNvSpPr>
          <p:nvPr>
            <p:ph type="body" idx="13" hasCustomPrompt="1"/>
          </p:nvPr>
        </p:nvSpPr>
        <p:spPr>
          <a:xfrm>
            <a:off x="513726" y="1543239"/>
            <a:ext cx="5328274" cy="254000"/>
          </a:xfrm>
          <a:prstGeom prst="rect">
            <a:avLst/>
          </a:prstGeom>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name</a:t>
            </a:r>
          </a:p>
        </p:txBody>
      </p:sp>
      <p:sp>
        <p:nvSpPr>
          <p:cNvPr id="4" name="Text Placeholder 2">
            <a:extLst>
              <a:ext uri="{FF2B5EF4-FFF2-40B4-BE49-F238E27FC236}">
                <a16:creationId xmlns:a16="http://schemas.microsoft.com/office/drawing/2014/main" id="{87E09062-BA16-A76C-A32C-B639CC82B152}"/>
              </a:ext>
            </a:extLst>
          </p:cNvPr>
          <p:cNvSpPr>
            <a:spLocks noGrp="1"/>
          </p:cNvSpPr>
          <p:nvPr>
            <p:ph type="body" idx="14" hasCustomPrompt="1"/>
          </p:nvPr>
        </p:nvSpPr>
        <p:spPr>
          <a:xfrm>
            <a:off x="513725" y="2045619"/>
            <a:ext cx="5328275" cy="254000"/>
          </a:xfrm>
          <a:prstGeom prst="rect">
            <a:avLst/>
          </a:prstGeom>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title</a:t>
            </a:r>
          </a:p>
        </p:txBody>
      </p:sp>
      <p:sp>
        <p:nvSpPr>
          <p:cNvPr id="5" name="Text Placeholder 2">
            <a:extLst>
              <a:ext uri="{FF2B5EF4-FFF2-40B4-BE49-F238E27FC236}">
                <a16:creationId xmlns:a16="http://schemas.microsoft.com/office/drawing/2014/main" id="{3903FDC7-130C-095F-3A9C-A6EF7A7909FE}"/>
              </a:ext>
            </a:extLst>
          </p:cNvPr>
          <p:cNvSpPr>
            <a:spLocks noGrp="1"/>
          </p:cNvSpPr>
          <p:nvPr>
            <p:ph type="body" idx="15" hasCustomPrompt="1"/>
          </p:nvPr>
        </p:nvSpPr>
        <p:spPr>
          <a:xfrm>
            <a:off x="515868" y="2540000"/>
            <a:ext cx="5325463" cy="254000"/>
          </a:xfrm>
          <a:prstGeom prst="rect">
            <a:avLst/>
          </a:prstGeom>
          <a:noFill/>
          <a:ln>
            <a:noFill/>
          </a:ln>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email</a:t>
            </a:r>
          </a:p>
        </p:txBody>
      </p:sp>
      <p:pic>
        <p:nvPicPr>
          <p:cNvPr id="7" name="Picture 6">
            <a:extLst>
              <a:ext uri="{FF2B5EF4-FFF2-40B4-BE49-F238E27FC236}">
                <a16:creationId xmlns:a16="http://schemas.microsoft.com/office/drawing/2014/main" id="{A13363E3-FEEE-6449-83DE-29CAD2565DB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858000" y="0"/>
            <a:ext cx="5334000" cy="5334000"/>
          </a:xfrm>
          <a:prstGeom prst="rect">
            <a:avLst/>
          </a:prstGeom>
        </p:spPr>
      </p:pic>
      <p:grpSp>
        <p:nvGrpSpPr>
          <p:cNvPr id="23" name="Group 22">
            <a:extLst>
              <a:ext uri="{FF2B5EF4-FFF2-40B4-BE49-F238E27FC236}">
                <a16:creationId xmlns:a16="http://schemas.microsoft.com/office/drawing/2014/main" id="{70E3C9C8-F750-8C36-2F31-4646093AE1DD}"/>
              </a:ext>
              <a:ext uri="{C183D7F6-B498-43B3-948B-1728B52AA6E4}">
                <adec:decorative xmlns:adec="http://schemas.microsoft.com/office/drawing/2017/decorative" val="1"/>
              </a:ext>
            </a:extLst>
          </p:cNvPr>
          <p:cNvGrpSpPr/>
          <p:nvPr userDrawn="1"/>
        </p:nvGrpSpPr>
        <p:grpSpPr>
          <a:xfrm rot="5400000">
            <a:off x="6350000" y="254000"/>
            <a:ext cx="762000" cy="254000"/>
            <a:chOff x="3804" y="3810000"/>
            <a:chExt cx="762000" cy="254000"/>
          </a:xfrm>
        </p:grpSpPr>
        <p:sp>
          <p:nvSpPr>
            <p:cNvPr id="18" name="Rectangle 17">
              <a:extLst>
                <a:ext uri="{FF2B5EF4-FFF2-40B4-BE49-F238E27FC236}">
                  <a16:creationId xmlns:a16="http://schemas.microsoft.com/office/drawing/2014/main" id="{F186A180-1D92-E422-ADE9-F88D8863A683}"/>
                </a:ext>
                <a:ext uri="{C183D7F6-B498-43B3-948B-1728B52AA6E4}">
                  <adec:decorative xmlns:adec="http://schemas.microsoft.com/office/drawing/2017/decorative" val="1"/>
                </a:ext>
              </a:extLst>
            </p:cNvPr>
            <p:cNvSpPr/>
            <p:nvPr userDrawn="1"/>
          </p:nvSpPr>
          <p:spPr>
            <a:xfrm rot="5400000">
              <a:off x="511804" y="3810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5C97ED5-E38A-BE15-4827-228D09E8B2F3}"/>
                </a:ext>
                <a:ext uri="{C183D7F6-B498-43B3-948B-1728B52AA6E4}">
                  <adec:decorative xmlns:adec="http://schemas.microsoft.com/office/drawing/2017/decorative" val="1"/>
                </a:ext>
              </a:extLst>
            </p:cNvPr>
            <p:cNvSpPr/>
            <p:nvPr userDrawn="1"/>
          </p:nvSpPr>
          <p:spPr>
            <a:xfrm rot="5400000">
              <a:off x="257804" y="3810000"/>
              <a:ext cx="254000" cy="25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A189113-A328-4F9F-766C-BEC881AAE398}"/>
                </a:ext>
                <a:ext uri="{C183D7F6-B498-43B3-948B-1728B52AA6E4}">
                  <adec:decorative xmlns:adec="http://schemas.microsoft.com/office/drawing/2017/decorative" val="1"/>
                </a:ext>
              </a:extLst>
            </p:cNvPr>
            <p:cNvSpPr/>
            <p:nvPr userDrawn="1"/>
          </p:nvSpPr>
          <p:spPr>
            <a:xfrm rot="5400000">
              <a:off x="3804" y="3810000"/>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FAE389B3-DBED-F358-1649-5C25E1200B69}"/>
              </a:ext>
              <a:ext uri="{C183D7F6-B498-43B3-948B-1728B52AA6E4}">
                <adec:decorative xmlns:adec="http://schemas.microsoft.com/office/drawing/2017/decorative" val="1"/>
              </a:ext>
            </a:extLst>
          </p:cNvPr>
          <p:cNvSpPr/>
          <p:nvPr userDrawn="1"/>
        </p:nvSpPr>
        <p:spPr>
          <a:xfrm>
            <a:off x="6858000" y="5334000"/>
            <a:ext cx="5334000" cy="15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71C0F23-D50E-5F2A-7A7B-564FAFCB3448}"/>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7999" y="6096000"/>
            <a:ext cx="1417275" cy="511943"/>
          </a:xfrm>
          <a:prstGeom prst="rect">
            <a:avLst/>
          </a:prstGeom>
        </p:spPr>
      </p:pic>
      <p:pic>
        <p:nvPicPr>
          <p:cNvPr id="10" name="Graphic 9">
            <a:extLst>
              <a:ext uri="{FF2B5EF4-FFF2-40B4-BE49-F238E27FC236}">
                <a16:creationId xmlns:a16="http://schemas.microsoft.com/office/drawing/2014/main" id="{7044CE69-FDDE-EE55-F04B-9BBB37FC5506}"/>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58660" y="5610209"/>
            <a:ext cx="253999" cy="224366"/>
          </a:xfrm>
          <a:prstGeom prst="rect">
            <a:avLst/>
          </a:prstGeom>
        </p:spPr>
      </p:pic>
      <p:pic>
        <p:nvPicPr>
          <p:cNvPr id="21" name="Graphic 20">
            <a:extLst>
              <a:ext uri="{FF2B5EF4-FFF2-40B4-BE49-F238E27FC236}">
                <a16:creationId xmlns:a16="http://schemas.microsoft.com/office/drawing/2014/main" id="{0A6F7F54-7FEB-B4C3-9F3B-10AA2AE2E127}"/>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58659" y="5952363"/>
            <a:ext cx="254000" cy="254000"/>
          </a:xfrm>
          <a:prstGeom prst="rect">
            <a:avLst/>
          </a:prstGeom>
        </p:spPr>
      </p:pic>
      <p:pic>
        <p:nvPicPr>
          <p:cNvPr id="24" name="Graphic 23">
            <a:extLst>
              <a:ext uri="{FF2B5EF4-FFF2-40B4-BE49-F238E27FC236}">
                <a16:creationId xmlns:a16="http://schemas.microsoft.com/office/drawing/2014/main" id="{DFDAA620-6C98-0740-99BB-54CD2E08A778}"/>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335713" y="6324151"/>
            <a:ext cx="299892" cy="299892"/>
          </a:xfrm>
          <a:prstGeom prst="rect">
            <a:avLst/>
          </a:prstGeom>
        </p:spPr>
      </p:pic>
      <p:sp>
        <p:nvSpPr>
          <p:cNvPr id="34" name="TextBox 33">
            <a:extLst>
              <a:ext uri="{FF2B5EF4-FFF2-40B4-BE49-F238E27FC236}">
                <a16:creationId xmlns:a16="http://schemas.microsoft.com/office/drawing/2014/main" id="{8B319E77-96D1-E460-614D-074A62634AFD}"/>
              </a:ext>
            </a:extLst>
          </p:cNvPr>
          <p:cNvSpPr txBox="1"/>
          <p:nvPr userDrawn="1"/>
        </p:nvSpPr>
        <p:spPr>
          <a:xfrm>
            <a:off x="7622944" y="5585824"/>
            <a:ext cx="2791056" cy="246221"/>
          </a:xfrm>
          <a:prstGeom prst="rect">
            <a:avLst/>
          </a:prstGeom>
          <a:noFill/>
        </p:spPr>
        <p:txBody>
          <a:bodyPr wrap="square" tIns="0" rIns="0" bIns="0" anchor="ctr">
            <a:spAutoFit/>
          </a:bodyPr>
          <a:lstStyle/>
          <a:p>
            <a:pPr lvl="0"/>
            <a:r>
              <a:rPr lang="en-GB" sz="1600" b="0" i="0">
                <a:solidFill>
                  <a:schemeClr val="bg1"/>
                </a:solidFill>
                <a:effectLst/>
                <a:latin typeface="+mn-lt"/>
              </a:rPr>
              <a:t>@jisc.bsky.social</a:t>
            </a:r>
            <a:endParaRPr lang="en-US" sz="1600">
              <a:solidFill>
                <a:schemeClr val="bg1"/>
              </a:solidFill>
              <a:latin typeface="+mn-lt"/>
            </a:endParaRPr>
          </a:p>
        </p:txBody>
      </p:sp>
      <p:sp>
        <p:nvSpPr>
          <p:cNvPr id="35" name="TextBox 34">
            <a:extLst>
              <a:ext uri="{FF2B5EF4-FFF2-40B4-BE49-F238E27FC236}">
                <a16:creationId xmlns:a16="http://schemas.microsoft.com/office/drawing/2014/main" id="{8E6D1984-9151-E8A9-419D-455D67A1F90B}"/>
              </a:ext>
            </a:extLst>
          </p:cNvPr>
          <p:cNvSpPr txBox="1"/>
          <p:nvPr userDrawn="1"/>
        </p:nvSpPr>
        <p:spPr>
          <a:xfrm>
            <a:off x="7620000" y="5969000"/>
            <a:ext cx="2859532" cy="246221"/>
          </a:xfrm>
          <a:prstGeom prst="rect">
            <a:avLst/>
          </a:prstGeom>
          <a:noFill/>
        </p:spPr>
        <p:txBody>
          <a:bodyPr wrap="square" tIns="0" rIns="0" bIns="0" anchor="ctr">
            <a:spAutoFit/>
          </a:bodyPr>
          <a:lstStyle/>
          <a:p>
            <a:pPr lvl="0"/>
            <a:r>
              <a:rPr lang="en-GB" sz="1600" b="0" i="0">
                <a:solidFill>
                  <a:schemeClr val="bg1"/>
                </a:solidFill>
                <a:effectLst/>
                <a:latin typeface="+mn-lt"/>
              </a:rPr>
              <a:t>@jiscsocial</a:t>
            </a:r>
            <a:endParaRPr lang="en-US" sz="1600">
              <a:solidFill>
                <a:schemeClr val="bg1"/>
              </a:solidFill>
              <a:latin typeface="+mn-lt"/>
            </a:endParaRPr>
          </a:p>
        </p:txBody>
      </p:sp>
      <p:sp>
        <p:nvSpPr>
          <p:cNvPr id="36" name="TextBox 35">
            <a:extLst>
              <a:ext uri="{FF2B5EF4-FFF2-40B4-BE49-F238E27FC236}">
                <a16:creationId xmlns:a16="http://schemas.microsoft.com/office/drawing/2014/main" id="{CE8C9712-034F-FA56-7CA6-EEE9C956DEF7}"/>
              </a:ext>
            </a:extLst>
          </p:cNvPr>
          <p:cNvSpPr txBox="1"/>
          <p:nvPr userDrawn="1"/>
        </p:nvSpPr>
        <p:spPr>
          <a:xfrm>
            <a:off x="7620000" y="6357779"/>
            <a:ext cx="2859532" cy="246221"/>
          </a:xfrm>
          <a:prstGeom prst="rect">
            <a:avLst/>
          </a:prstGeom>
          <a:noFill/>
        </p:spPr>
        <p:txBody>
          <a:bodyPr wrap="square" tIns="0" rIns="0" bIns="0" anchor="ctr">
            <a:spAutoFit/>
          </a:bodyPr>
          <a:lstStyle/>
          <a:p>
            <a:pPr lvl="0"/>
            <a:r>
              <a:rPr lang="en-GB" sz="1600" b="0" i="0" u="none" strike="noStrike">
                <a:solidFill>
                  <a:schemeClr val="bg1"/>
                </a:solidFill>
                <a:effectLst/>
                <a:latin typeface="+mn-lt"/>
              </a:rPr>
              <a:t>linkedin.com/company/jisc</a:t>
            </a:r>
            <a:endParaRPr lang="en-US" sz="1600">
              <a:solidFill>
                <a:schemeClr val="bg1"/>
              </a:solidFill>
              <a:latin typeface="+mn-lt"/>
            </a:endParaRPr>
          </a:p>
        </p:txBody>
      </p:sp>
      <p:pic>
        <p:nvPicPr>
          <p:cNvPr id="38" name="Graphic 37">
            <a:extLst>
              <a:ext uri="{FF2B5EF4-FFF2-40B4-BE49-F238E27FC236}">
                <a16:creationId xmlns:a16="http://schemas.microsoft.com/office/drawing/2014/main" id="{B8F19E67-77D9-0CC0-F8A9-0AF4FEEEE0EC}"/>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83955" y="5335600"/>
            <a:ext cx="760400" cy="760400"/>
          </a:xfrm>
          <a:prstGeom prst="rect">
            <a:avLst/>
          </a:prstGeom>
        </p:spPr>
      </p:pic>
      <p:pic>
        <p:nvPicPr>
          <p:cNvPr id="8" name="Graphic 7">
            <a:extLst>
              <a:ext uri="{FF2B5EF4-FFF2-40B4-BE49-F238E27FC236}">
                <a16:creationId xmlns:a16="http://schemas.microsoft.com/office/drawing/2014/main" id="{F9731DA1-2FAC-0AA5-3ADC-2F41D1EB8747}"/>
              </a:ext>
              <a:ext uri="{C183D7F6-B498-43B3-948B-1728B52AA6E4}">
                <adec:decorative xmlns:adec="http://schemas.microsoft.com/office/drawing/2017/decorative" val="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700000">
            <a:off x="499215" y="5262356"/>
            <a:ext cx="381000" cy="381000"/>
          </a:xfrm>
          <a:prstGeom prst="rect">
            <a:avLst/>
          </a:prstGeom>
        </p:spPr>
      </p:pic>
      <p:pic>
        <p:nvPicPr>
          <p:cNvPr id="22" name="Graphic 21">
            <a:extLst>
              <a:ext uri="{FF2B5EF4-FFF2-40B4-BE49-F238E27FC236}">
                <a16:creationId xmlns:a16="http://schemas.microsoft.com/office/drawing/2014/main" id="{2963149B-6566-0649-467F-0AB3532C004D}"/>
              </a:ext>
              <a:ext uri="{C183D7F6-B498-43B3-948B-1728B52AA6E4}">
                <adec:decorative xmlns:adec="http://schemas.microsoft.com/office/drawing/2017/decorative" val="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74" y="4292030"/>
            <a:ext cx="357447" cy="357447"/>
          </a:xfrm>
          <a:prstGeom prst="rect">
            <a:avLst/>
          </a:prstGeom>
        </p:spPr>
      </p:pic>
      <p:sp>
        <p:nvSpPr>
          <p:cNvPr id="26" name="TextBox 25">
            <a:extLst>
              <a:ext uri="{FF2B5EF4-FFF2-40B4-BE49-F238E27FC236}">
                <a16:creationId xmlns:a16="http://schemas.microsoft.com/office/drawing/2014/main" id="{F541B5CE-910B-8DB1-5F8F-223E940133F0}"/>
              </a:ext>
            </a:extLst>
          </p:cNvPr>
          <p:cNvSpPr txBox="1"/>
          <p:nvPr userDrawn="1"/>
        </p:nvSpPr>
        <p:spPr>
          <a:xfrm>
            <a:off x="1016000" y="4322973"/>
            <a:ext cx="3811072" cy="254000"/>
          </a:xfrm>
          <a:prstGeom prst="rect">
            <a:avLst/>
          </a:prstGeom>
          <a:noFill/>
        </p:spPr>
        <p:txBody>
          <a:bodyPr wrap="square" lIns="0" tIns="0" rIns="0" bIns="0" anchor="ctr" anchorCtr="0">
            <a:noAutofit/>
          </a:bodyPr>
          <a:lstStyle/>
          <a:p>
            <a:pPr lvl="0"/>
            <a:r>
              <a:rPr lang="en-GB" sz="2000" b="0" i="0">
                <a:solidFill>
                  <a:schemeClr val="tx1"/>
                </a:solidFill>
                <a:effectLst/>
                <a:latin typeface="+mn-lt"/>
              </a:rPr>
              <a:t>help@jisc.ac.uk</a:t>
            </a:r>
            <a:endParaRPr lang="en-US" sz="2000">
              <a:solidFill>
                <a:schemeClr val="tx1"/>
              </a:solidFill>
              <a:latin typeface="+mn-lt"/>
            </a:endParaRPr>
          </a:p>
        </p:txBody>
      </p:sp>
      <p:sp>
        <p:nvSpPr>
          <p:cNvPr id="37" name="TextBox 36">
            <a:extLst>
              <a:ext uri="{FF2B5EF4-FFF2-40B4-BE49-F238E27FC236}">
                <a16:creationId xmlns:a16="http://schemas.microsoft.com/office/drawing/2014/main" id="{6A377040-090C-C516-A33D-6A640001181C}"/>
              </a:ext>
            </a:extLst>
          </p:cNvPr>
          <p:cNvSpPr txBox="1"/>
          <p:nvPr userDrawn="1"/>
        </p:nvSpPr>
        <p:spPr>
          <a:xfrm>
            <a:off x="1016000" y="5334096"/>
            <a:ext cx="4064000" cy="256176"/>
          </a:xfrm>
          <a:prstGeom prst="rect">
            <a:avLst/>
          </a:prstGeom>
          <a:noFill/>
        </p:spPr>
        <p:txBody>
          <a:bodyPr wrap="square" lIns="0" tIns="0" rIns="0" bIns="0" anchor="ctr" anchorCtr="0">
            <a:noAutofit/>
          </a:bodyPr>
          <a:lstStyle/>
          <a:p>
            <a:pPr lvl="0"/>
            <a:r>
              <a:rPr lang="en-GB" sz="2000" b="0" i="0">
                <a:solidFill>
                  <a:schemeClr val="tx1"/>
                </a:solidFill>
                <a:effectLst/>
                <a:latin typeface="+mn-lt"/>
              </a:rPr>
              <a:t>jisc.ac.uk</a:t>
            </a:r>
            <a:endParaRPr lang="en-US" sz="2000">
              <a:solidFill>
                <a:schemeClr val="tx1"/>
              </a:solidFill>
              <a:latin typeface="+mn-lt"/>
            </a:endParaRPr>
          </a:p>
        </p:txBody>
      </p:sp>
      <p:sp>
        <p:nvSpPr>
          <p:cNvPr id="9" name="TextBox 8">
            <a:extLst>
              <a:ext uri="{FF2B5EF4-FFF2-40B4-BE49-F238E27FC236}">
                <a16:creationId xmlns:a16="http://schemas.microsoft.com/office/drawing/2014/main" id="{6B86B71A-9D02-72BC-9390-E97CC701C335}"/>
              </a:ext>
            </a:extLst>
          </p:cNvPr>
          <p:cNvSpPr txBox="1"/>
          <p:nvPr userDrawn="1"/>
        </p:nvSpPr>
        <p:spPr>
          <a:xfrm>
            <a:off x="2203269" y="6103778"/>
            <a:ext cx="3788228" cy="492443"/>
          </a:xfrm>
          <a:prstGeom prst="rect">
            <a:avLst/>
          </a:prstGeom>
          <a:noFill/>
        </p:spPr>
        <p:txBody>
          <a:bodyPr wrap="squar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GB" sz="1600"/>
              <a:t>Except where otherwise noted, this work is licensed under CC-BY-NC-ND.</a:t>
            </a:r>
          </a:p>
        </p:txBody>
      </p:sp>
      <p:sp>
        <p:nvSpPr>
          <p:cNvPr id="11" name="TextBox 10">
            <a:extLst>
              <a:ext uri="{FF2B5EF4-FFF2-40B4-BE49-F238E27FC236}">
                <a16:creationId xmlns:a16="http://schemas.microsoft.com/office/drawing/2014/main" id="{B8EE63DC-B33F-6777-5630-C031853AD5B3}"/>
              </a:ext>
            </a:extLst>
          </p:cNvPr>
          <p:cNvSpPr txBox="1"/>
          <p:nvPr userDrawn="1"/>
        </p:nvSpPr>
        <p:spPr>
          <a:xfrm>
            <a:off x="1014927" y="4826000"/>
            <a:ext cx="3811072" cy="254000"/>
          </a:xfrm>
          <a:prstGeom prst="rect">
            <a:avLst/>
          </a:prstGeom>
          <a:noFill/>
        </p:spPr>
        <p:txBody>
          <a:bodyPr wrap="square" lIns="0" tIns="0" rIns="0" bIns="0" anchor="ctr" anchorCtr="0">
            <a:noAutofit/>
          </a:bodyPr>
          <a:lstStyle/>
          <a:p>
            <a:pPr lvl="0"/>
            <a:r>
              <a:rPr lang="en-GB" sz="2000" b="0" i="0">
                <a:solidFill>
                  <a:schemeClr val="tx1"/>
                </a:solidFill>
                <a:effectLst/>
                <a:latin typeface="+mn-lt"/>
              </a:rPr>
              <a:t>0300 300 2212</a:t>
            </a:r>
            <a:endParaRPr lang="en-US" sz="2000">
              <a:solidFill>
                <a:schemeClr val="tx1"/>
              </a:solidFill>
              <a:latin typeface="+mn-lt"/>
            </a:endParaRPr>
          </a:p>
        </p:txBody>
      </p:sp>
      <p:pic>
        <p:nvPicPr>
          <p:cNvPr id="31" name="Graphic 30">
            <a:extLst>
              <a:ext uri="{FF2B5EF4-FFF2-40B4-BE49-F238E27FC236}">
                <a16:creationId xmlns:a16="http://schemas.microsoft.com/office/drawing/2014/main" id="{2D5371F1-611F-5F3E-36AA-DE37D51CCCAD}"/>
              </a:ext>
              <a:ext uri="{C183D7F6-B498-43B3-948B-1728B52AA6E4}">
                <adec:decorative xmlns:adec="http://schemas.microsoft.com/office/drawing/2017/decorative" val="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684" y="4746931"/>
            <a:ext cx="437790" cy="437790"/>
          </a:xfrm>
          <a:prstGeom prst="rect">
            <a:avLst/>
          </a:prstGeom>
        </p:spPr>
      </p:pic>
    </p:spTree>
    <p:extLst>
      <p:ext uri="{BB962C8B-B14F-4D97-AF65-F5344CB8AC3E}">
        <p14:creationId xmlns:p14="http://schemas.microsoft.com/office/powerpoint/2010/main" val="14572706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952161-A07F-DE36-F888-974E3267BC1C}"/>
              </a:ext>
              <a:ext uri="{C183D7F6-B498-43B3-948B-1728B52AA6E4}">
                <adec:decorative xmlns:adec="http://schemas.microsoft.com/office/drawing/2017/decorative" val="1"/>
              </a:ext>
            </a:extLst>
          </p:cNvPr>
          <p:cNvSpPr/>
          <p:nvPr userDrawn="1"/>
        </p:nvSpPr>
        <p:spPr>
          <a:xfrm>
            <a:off x="431" y="-1189"/>
            <a:ext cx="6857569" cy="685756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Jisc logo&#10;">
            <a:extLst>
              <a:ext uri="{FF2B5EF4-FFF2-40B4-BE49-F238E27FC236}">
                <a16:creationId xmlns:a16="http://schemas.microsoft.com/office/drawing/2014/main" id="{C9253AD7-665C-FD6F-34AA-744C1F032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600" y="0"/>
            <a:ext cx="760400" cy="760400"/>
          </a:xfrm>
          <a:prstGeom prst="rect">
            <a:avLst/>
          </a:prstGeom>
        </p:spPr>
      </p:pic>
      <p:sp>
        <p:nvSpPr>
          <p:cNvPr id="11" name="Rectangle 10">
            <a:extLst>
              <a:ext uri="{FF2B5EF4-FFF2-40B4-BE49-F238E27FC236}">
                <a16:creationId xmlns:a16="http://schemas.microsoft.com/office/drawing/2014/main" id="{FC7B1C50-A88B-5BD8-917A-55EB37E1AE52}"/>
              </a:ext>
              <a:ext uri="{C183D7F6-B498-43B3-948B-1728B52AA6E4}">
                <adec:decorative xmlns:adec="http://schemas.microsoft.com/office/drawing/2017/decorative" val="1"/>
              </a:ext>
            </a:extLst>
          </p:cNvPr>
          <p:cNvSpPr/>
          <p:nvPr userDrawn="1"/>
        </p:nvSpPr>
        <p:spPr>
          <a:xfrm>
            <a:off x="6859242" y="1524000"/>
            <a:ext cx="5332757" cy="533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0779313D-E42B-2C02-62D3-2F8DA968DF2C}"/>
              </a:ext>
            </a:extLst>
          </p:cNvPr>
          <p:cNvSpPr>
            <a:spLocks noGrp="1"/>
          </p:cNvSpPr>
          <p:nvPr>
            <p:ph type="title" hasCustomPrompt="1"/>
          </p:nvPr>
        </p:nvSpPr>
        <p:spPr>
          <a:xfrm>
            <a:off x="772357" y="1524000"/>
            <a:ext cx="4561643" cy="3556000"/>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GB"/>
              <a:t>Presentation title</a:t>
            </a:r>
          </a:p>
        </p:txBody>
      </p:sp>
      <p:sp>
        <p:nvSpPr>
          <p:cNvPr id="5" name="Text Placeholder 15">
            <a:extLst>
              <a:ext uri="{FF2B5EF4-FFF2-40B4-BE49-F238E27FC236}">
                <a16:creationId xmlns:a16="http://schemas.microsoft.com/office/drawing/2014/main" id="{E532D45C-382A-8A81-152A-CCE6C70E79A0}"/>
              </a:ext>
            </a:extLst>
          </p:cNvPr>
          <p:cNvSpPr>
            <a:spLocks noGrp="1"/>
          </p:cNvSpPr>
          <p:nvPr>
            <p:ph type="body" sz="quarter" idx="12" hasCustomPrompt="1"/>
          </p:nvPr>
        </p:nvSpPr>
        <p:spPr>
          <a:xfrm>
            <a:off x="7620000" y="4826000"/>
            <a:ext cx="3810000" cy="1270000"/>
          </a:xfrm>
          <a:prstGeom prst="rect">
            <a:avLst/>
          </a:prstGeom>
        </p:spPr>
        <p:txBody>
          <a:bodyPr lIns="0" anchor="b"/>
          <a:lstStyle>
            <a:lvl1pPr marL="0" indent="0">
              <a:buFontTx/>
              <a:buNone/>
              <a:defRPr sz="2000">
                <a:solidFill>
                  <a:schemeClr val="bg1"/>
                </a:solidFill>
              </a:defRPr>
            </a:lvl1pPr>
          </a:lstStyle>
          <a:p>
            <a:pPr lvl="0"/>
            <a:r>
              <a:rPr lang="en-GB"/>
              <a:t>Speaker name and title</a:t>
            </a:r>
          </a:p>
        </p:txBody>
      </p:sp>
      <p:grpSp>
        <p:nvGrpSpPr>
          <p:cNvPr id="7" name="Group 6">
            <a:extLst>
              <a:ext uri="{FF2B5EF4-FFF2-40B4-BE49-F238E27FC236}">
                <a16:creationId xmlns:a16="http://schemas.microsoft.com/office/drawing/2014/main" id="{7A3906E4-11E6-56A5-CAFA-BB7385FFCA9D}"/>
              </a:ext>
              <a:ext uri="{C183D7F6-B498-43B3-948B-1728B52AA6E4}">
                <adec:decorative xmlns:adec="http://schemas.microsoft.com/office/drawing/2017/decorative" val="1"/>
              </a:ext>
            </a:extLst>
          </p:cNvPr>
          <p:cNvGrpSpPr/>
          <p:nvPr userDrawn="1"/>
        </p:nvGrpSpPr>
        <p:grpSpPr>
          <a:xfrm>
            <a:off x="5338174" y="6097466"/>
            <a:ext cx="2284534" cy="760534"/>
            <a:chOff x="5338174" y="6097466"/>
            <a:chExt cx="2284534" cy="760534"/>
          </a:xfrm>
        </p:grpSpPr>
        <p:sp>
          <p:nvSpPr>
            <p:cNvPr id="2" name="Rectangle 1">
              <a:extLst>
                <a:ext uri="{FF2B5EF4-FFF2-40B4-BE49-F238E27FC236}">
                  <a16:creationId xmlns:a16="http://schemas.microsoft.com/office/drawing/2014/main" id="{18492773-7495-6335-B89F-E6D9157FA4B7}"/>
                </a:ext>
                <a:ext uri="{C183D7F6-B498-43B3-948B-1728B52AA6E4}">
                  <adec:decorative xmlns:adec="http://schemas.microsoft.com/office/drawing/2017/decorative" val="1"/>
                </a:ext>
              </a:extLst>
            </p:cNvPr>
            <p:cNvSpPr/>
            <p:nvPr userDrawn="1"/>
          </p:nvSpPr>
          <p:spPr>
            <a:xfrm rot="5400000">
              <a:off x="6100174" y="6097466"/>
              <a:ext cx="760534" cy="760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4893F63-62EE-3363-C6D0-C66EB795C34A}"/>
                </a:ext>
                <a:ext uri="{C183D7F6-B498-43B3-948B-1728B52AA6E4}">
                  <adec:decorative xmlns:adec="http://schemas.microsoft.com/office/drawing/2017/decorative" val="1"/>
                </a:ext>
              </a:extLst>
            </p:cNvPr>
            <p:cNvSpPr/>
            <p:nvPr userDrawn="1"/>
          </p:nvSpPr>
          <p:spPr>
            <a:xfrm rot="5400000">
              <a:off x="6862174" y="6097466"/>
              <a:ext cx="760534" cy="76053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576C45E-A629-3B2D-1909-44BBC56F9593}"/>
                </a:ext>
                <a:ext uri="{C183D7F6-B498-43B3-948B-1728B52AA6E4}">
                  <adec:decorative xmlns:adec="http://schemas.microsoft.com/office/drawing/2017/decorative" val="1"/>
                </a:ext>
              </a:extLst>
            </p:cNvPr>
            <p:cNvSpPr/>
            <p:nvPr userDrawn="1"/>
          </p:nvSpPr>
          <p:spPr>
            <a:xfrm rot="5400000">
              <a:off x="5338174" y="6097466"/>
              <a:ext cx="760534" cy="7605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556845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ING SLIDE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10160001" cy="2032000"/>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9" y="4572001"/>
            <a:ext cx="10160001" cy="1035156"/>
          </a:xfrm>
          <a:prstGeom prst="rect">
            <a:avLst/>
          </a:prstGeom>
        </p:spPr>
        <p:txBody>
          <a:bodyPr lIns="0" tIns="0" rIns="0" bIns="0" anchor="t"/>
          <a:lstStyle>
            <a:lvl1pPr marL="0" indent="0">
              <a:buNone/>
              <a:defRPr sz="2000">
                <a:solidFill>
                  <a:schemeClr val="tx1"/>
                </a:solidFill>
                <a:latin typeface="+mn-lt"/>
                <a:ea typeface="Roboto Mono Light" panose="00000009000000000000" pitchFamily="49" charset="0"/>
              </a:defRPr>
            </a:lvl1pPr>
          </a:lstStyle>
          <a:p>
            <a:pPr lvl="0"/>
            <a:r>
              <a:rPr lang="en-US"/>
              <a:t>Secondary title</a:t>
            </a:r>
            <a:endParaRPr lang="en-GB"/>
          </a:p>
        </p:txBody>
      </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userDrawn="1">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grpSp>
        <p:nvGrpSpPr>
          <p:cNvPr id="25" name="Group 24">
            <a:extLst>
              <a:ext uri="{FF2B5EF4-FFF2-40B4-BE49-F238E27FC236}">
                <a16:creationId xmlns:a16="http://schemas.microsoft.com/office/drawing/2014/main" id="{9AEA72E9-DA96-A613-D01D-AEB00D9A51D7}"/>
              </a:ext>
              <a:ext uri="{C183D7F6-B498-43B3-948B-1728B52AA6E4}">
                <adec:decorative xmlns:adec="http://schemas.microsoft.com/office/drawing/2017/decorative" val="1"/>
              </a:ext>
            </a:extLst>
          </p:cNvPr>
          <p:cNvGrpSpPr/>
          <p:nvPr userDrawn="1"/>
        </p:nvGrpSpPr>
        <p:grpSpPr>
          <a:xfrm>
            <a:off x="0" y="1116"/>
            <a:ext cx="1524000" cy="760534"/>
            <a:chOff x="0" y="-26050"/>
            <a:chExt cx="1524000" cy="760534"/>
          </a:xfrm>
        </p:grpSpPr>
        <p:sp>
          <p:nvSpPr>
            <p:cNvPr id="12" name="Rectangle 11">
              <a:extLst>
                <a:ext uri="{FF2B5EF4-FFF2-40B4-BE49-F238E27FC236}">
                  <a16:creationId xmlns:a16="http://schemas.microsoft.com/office/drawing/2014/main" id="{B0F1144D-C729-1457-55F5-4A054B25B3E2}"/>
                </a:ext>
                <a:ext uri="{C183D7F6-B498-43B3-948B-1728B52AA6E4}">
                  <adec:decorative xmlns:adec="http://schemas.microsoft.com/office/drawing/2017/decorative" val="1"/>
                </a:ext>
              </a:extLst>
            </p:cNvPr>
            <p:cNvSpPr/>
            <p:nvPr userDrawn="1"/>
          </p:nvSpPr>
          <p:spPr>
            <a:xfrm rot="5400000">
              <a:off x="0" y="-26050"/>
              <a:ext cx="760534" cy="7605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5558E94-FD0B-A447-E478-19C11ED5CE17}"/>
                </a:ext>
                <a:ext uri="{C183D7F6-B498-43B3-948B-1728B52AA6E4}">
                  <adec:decorative xmlns:adec="http://schemas.microsoft.com/office/drawing/2017/decorative" val="1"/>
                </a:ext>
              </a:extLst>
            </p:cNvPr>
            <p:cNvSpPr/>
            <p:nvPr userDrawn="1"/>
          </p:nvSpPr>
          <p:spPr>
            <a:xfrm rot="5400000">
              <a:off x="763466" y="-26050"/>
              <a:ext cx="760534" cy="760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6E609A5-B842-9376-3573-41E5B34C6549}"/>
              </a:ext>
              <a:ext uri="{C183D7F6-B498-43B3-948B-1728B52AA6E4}">
                <adec:decorative xmlns:adec="http://schemas.microsoft.com/office/drawing/2017/decorative" val="1"/>
              </a:ext>
            </a:extLst>
          </p:cNvPr>
          <p:cNvGrpSpPr/>
          <p:nvPr userDrawn="1"/>
        </p:nvGrpSpPr>
        <p:grpSpPr>
          <a:xfrm>
            <a:off x="11938000" y="4591157"/>
            <a:ext cx="254000" cy="1016000"/>
            <a:chOff x="11938000" y="758648"/>
            <a:chExt cx="254000" cy="1016000"/>
          </a:xfrm>
        </p:grpSpPr>
        <p:sp>
          <p:nvSpPr>
            <p:cNvPr id="19" name="Rectangle 18">
              <a:extLst>
                <a:ext uri="{FF2B5EF4-FFF2-40B4-BE49-F238E27FC236}">
                  <a16:creationId xmlns:a16="http://schemas.microsoft.com/office/drawing/2014/main" id="{DF2A5F16-98B6-2116-D5DC-265EA3A37CAB}"/>
                </a:ext>
                <a:ext uri="{C183D7F6-B498-43B3-948B-1728B52AA6E4}">
                  <adec:decorative xmlns:adec="http://schemas.microsoft.com/office/drawing/2017/decorative" val="1"/>
                </a:ext>
              </a:extLst>
            </p:cNvPr>
            <p:cNvSpPr/>
            <p:nvPr userDrawn="1"/>
          </p:nvSpPr>
          <p:spPr>
            <a:xfrm rot="16200000">
              <a:off x="11938000" y="1012648"/>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99D94-9433-202B-1DFA-E07C515D621B}"/>
                </a:ext>
                <a:ext uri="{C183D7F6-B498-43B3-948B-1728B52AA6E4}">
                  <adec:decorative xmlns:adec="http://schemas.microsoft.com/office/drawing/2017/decorative" val="1"/>
                </a:ext>
              </a:extLst>
            </p:cNvPr>
            <p:cNvSpPr/>
            <p:nvPr userDrawn="1"/>
          </p:nvSpPr>
          <p:spPr>
            <a:xfrm rot="16200000">
              <a:off x="11938000" y="758648"/>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1DD6AC9-1207-19E8-AD52-5EDAF90E504C}"/>
                </a:ext>
                <a:ext uri="{C183D7F6-B498-43B3-948B-1728B52AA6E4}">
                  <adec:decorative xmlns:adec="http://schemas.microsoft.com/office/drawing/2017/decorative" val="1"/>
                </a:ext>
              </a:extLst>
            </p:cNvPr>
            <p:cNvSpPr/>
            <p:nvPr userDrawn="1"/>
          </p:nvSpPr>
          <p:spPr>
            <a:xfrm rot="16200000">
              <a:off x="11938000" y="1266648"/>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2DFF234-93FD-9593-327B-4208A1421011}"/>
                </a:ext>
                <a:ext uri="{C183D7F6-B498-43B3-948B-1728B52AA6E4}">
                  <adec:decorative xmlns:adec="http://schemas.microsoft.com/office/drawing/2017/decorative" val="1"/>
                </a:ext>
              </a:extLst>
            </p:cNvPr>
            <p:cNvSpPr/>
            <p:nvPr userDrawn="1"/>
          </p:nvSpPr>
          <p:spPr>
            <a:xfrm rot="16200000">
              <a:off x="11938000" y="1520648"/>
              <a:ext cx="254000" cy="25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496079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PACT TEXT LIGHT">
    <p:bg>
      <p:bgPr>
        <a:solidFill>
          <a:srgbClr val="F4F4F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1524000" y="762000"/>
            <a:ext cx="6096000" cy="6096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964984" y="1270000"/>
            <a:ext cx="9703016" cy="4572000"/>
          </a:xfrm>
          <a:prstGeom prst="rect">
            <a:avLst/>
          </a:prstGeom>
        </p:spPr>
        <p:txBody>
          <a:bodyPr lIns="0" tIns="0" rIns="0" bIns="0" anchor="ctr"/>
          <a:lstStyle>
            <a:lvl1pPr algn="l">
              <a:lnSpc>
                <a:spcPct val="100000"/>
              </a:lnSpc>
              <a:defRPr sz="7200" b="0" i="0">
                <a:solidFill>
                  <a:schemeClr val="tx1"/>
                </a:solidFill>
                <a:latin typeface="Roboto Light" panose="02000000000000000000" pitchFamily="2" charset="0"/>
                <a:ea typeface="Roboto Light" panose="02000000000000000000" pitchFamily="2" charset="0"/>
              </a:defRPr>
            </a:lvl1pPr>
          </a:lstStyle>
          <a:p>
            <a:r>
              <a:rPr lang="en-US"/>
              <a:t>Impact text</a:t>
            </a:r>
            <a:endParaRPr lang="en-GB"/>
          </a:p>
        </p:txBody>
      </p:sp>
      <p:grpSp>
        <p:nvGrpSpPr>
          <p:cNvPr id="16" name="Group 15">
            <a:extLst>
              <a:ext uri="{FF2B5EF4-FFF2-40B4-BE49-F238E27FC236}">
                <a16:creationId xmlns:a16="http://schemas.microsoft.com/office/drawing/2014/main" id="{61B0AFDE-DDC9-54D0-1B8C-DD1DBC677B87}"/>
              </a:ext>
            </a:extLst>
          </p:cNvPr>
          <p:cNvGrpSpPr/>
          <p:nvPr userDrawn="1"/>
        </p:nvGrpSpPr>
        <p:grpSpPr>
          <a:xfrm>
            <a:off x="11176000" y="759006"/>
            <a:ext cx="1016000" cy="508000"/>
            <a:chOff x="14288656" y="-304800"/>
            <a:chExt cx="1016000" cy="508000"/>
          </a:xfrm>
        </p:grpSpPr>
        <p:sp>
          <p:nvSpPr>
            <p:cNvPr id="5" name="Rectangle 4">
              <a:extLst>
                <a:ext uri="{FF2B5EF4-FFF2-40B4-BE49-F238E27FC236}">
                  <a16:creationId xmlns:a16="http://schemas.microsoft.com/office/drawing/2014/main" id="{F0839FBC-1857-8F7B-F8C9-F15F6FF02213}"/>
                </a:ext>
                <a:ext uri="{C183D7F6-B498-43B3-948B-1728B52AA6E4}">
                  <adec:decorative xmlns:adec="http://schemas.microsoft.com/office/drawing/2017/decorative" val="1"/>
                </a:ext>
              </a:extLst>
            </p:cNvPr>
            <p:cNvSpPr/>
            <p:nvPr userDrawn="1"/>
          </p:nvSpPr>
          <p:spPr>
            <a:xfrm rot="16200000">
              <a:off x="14288656" y="-304800"/>
              <a:ext cx="508000"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F07918B-4744-5D30-7C32-04206363370E}"/>
                </a:ext>
                <a:ext uri="{C183D7F6-B498-43B3-948B-1728B52AA6E4}">
                  <adec:decorative xmlns:adec="http://schemas.microsoft.com/office/drawing/2017/decorative" val="1"/>
                </a:ext>
              </a:extLst>
            </p:cNvPr>
            <p:cNvSpPr/>
            <p:nvPr userDrawn="1"/>
          </p:nvSpPr>
          <p:spPr>
            <a:xfrm rot="16200000">
              <a:off x="14796656" y="-3048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userDrawn="1">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38146088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ING SLIDE DARK">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A07188-C4EA-7286-30E7-8194D9509596}"/>
              </a:ext>
              <a:ext uri="{C183D7F6-B498-43B3-948B-1728B52AA6E4}">
                <adec:decorative xmlns:adec="http://schemas.microsoft.com/office/drawing/2017/decorative" val="1"/>
              </a:ext>
            </a:extLst>
          </p:cNvPr>
          <p:cNvSpPr/>
          <p:nvPr userDrawn="1"/>
        </p:nvSpPr>
        <p:spPr>
          <a:xfrm>
            <a:off x="0" y="1"/>
            <a:ext cx="6858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5334001" cy="2032000"/>
          </a:xfrm>
          <a:prstGeom prst="rect">
            <a:avLst/>
          </a:prstGeom>
        </p:spPr>
        <p:txBody>
          <a:bodyPr lIns="0" tIns="0" rIns="0" bIns="0"/>
          <a:lstStyle>
            <a:lvl1pPr algn="l">
              <a:lnSpc>
                <a:spcPct val="100000"/>
              </a:lnSpc>
              <a:defRPr sz="3600" b="0" i="0">
                <a:solidFill>
                  <a:schemeClr val="bg1"/>
                </a:solidFill>
                <a:latin typeface="Roboto Light" panose="02000000000000000000" pitchFamily="2" charset="0"/>
                <a:ea typeface="Roboto Light"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8" y="4572001"/>
            <a:ext cx="5334001" cy="1015999"/>
          </a:xfrm>
          <a:prstGeom prst="rect">
            <a:avLst/>
          </a:prstGeom>
        </p:spPr>
        <p:txBody>
          <a:bodyPr lIns="0" tIns="0" rIns="0" bIns="0" anchor="t"/>
          <a:lstStyle>
            <a:lvl1pPr marL="0" indent="0">
              <a:buNone/>
              <a:defRPr sz="2000">
                <a:solidFill>
                  <a:schemeClr val="bg1"/>
                </a:solidFill>
                <a:latin typeface="+mn-lt"/>
                <a:ea typeface="Roboto Mono Light" panose="00000009000000000000" pitchFamily="49" charset="0"/>
              </a:defRPr>
            </a:lvl1pPr>
          </a:lstStyle>
          <a:p>
            <a:pPr lvl="0"/>
            <a:r>
              <a:rPr lang="en-US"/>
              <a:t>Secondary title</a:t>
            </a:r>
            <a:endParaRPr lang="en-GB"/>
          </a:p>
        </p:txBody>
      </p:sp>
      <p:grpSp>
        <p:nvGrpSpPr>
          <p:cNvPr id="4" name="Group 3">
            <a:extLst>
              <a:ext uri="{FF2B5EF4-FFF2-40B4-BE49-F238E27FC236}">
                <a16:creationId xmlns:a16="http://schemas.microsoft.com/office/drawing/2014/main" id="{C759AE06-965C-4473-FB04-C86CE03F6B40}"/>
              </a:ext>
            </a:extLst>
          </p:cNvPr>
          <p:cNvGrpSpPr/>
          <p:nvPr userDrawn="1"/>
        </p:nvGrpSpPr>
        <p:grpSpPr>
          <a:xfrm>
            <a:off x="6350001" y="508000"/>
            <a:ext cx="1518834" cy="508000"/>
            <a:chOff x="6350001" y="508000"/>
            <a:chExt cx="1518834" cy="508000"/>
          </a:xfrm>
        </p:grpSpPr>
        <p:sp>
          <p:nvSpPr>
            <p:cNvPr id="5" name="Rectangle 4">
              <a:extLst>
                <a:ext uri="{FF2B5EF4-FFF2-40B4-BE49-F238E27FC236}">
                  <a16:creationId xmlns:a16="http://schemas.microsoft.com/office/drawing/2014/main" id="{664938AF-E9C9-605A-A592-B6906F5B4330}"/>
                </a:ext>
                <a:ext uri="{C183D7F6-B498-43B3-948B-1728B52AA6E4}">
                  <adec:decorative xmlns:adec="http://schemas.microsoft.com/office/drawing/2017/decorative" val="1"/>
                </a:ext>
              </a:extLst>
            </p:cNvPr>
            <p:cNvSpPr/>
            <p:nvPr userDrawn="1"/>
          </p:nvSpPr>
          <p:spPr>
            <a:xfrm rot="5400000">
              <a:off x="6855418" y="508000"/>
              <a:ext cx="508000" cy="5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886C3D-CB47-2766-D75A-8BD2978C48A0}"/>
                </a:ext>
                <a:ext uri="{C183D7F6-B498-43B3-948B-1728B52AA6E4}">
                  <adec:decorative xmlns:adec="http://schemas.microsoft.com/office/drawing/2017/decorative" val="1"/>
                </a:ext>
              </a:extLst>
            </p:cNvPr>
            <p:cNvSpPr/>
            <p:nvPr userDrawn="1"/>
          </p:nvSpPr>
          <p:spPr>
            <a:xfrm rot="5400000">
              <a:off x="7360835" y="5080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9B4FF78-1735-4D2D-CB56-73DCEECA3C00}"/>
                </a:ext>
                <a:ext uri="{C183D7F6-B498-43B3-948B-1728B52AA6E4}">
                  <adec:decorative xmlns:adec="http://schemas.microsoft.com/office/drawing/2017/decorative" val="1"/>
                </a:ext>
              </a:extLst>
            </p:cNvPr>
            <p:cNvSpPr/>
            <p:nvPr userDrawn="1"/>
          </p:nvSpPr>
          <p:spPr>
            <a:xfrm rot="5400000">
              <a:off x="6350001" y="508000"/>
              <a:ext cx="508000" cy="5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userDrawn="1">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20747781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AND SECONDARY TEXT">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38276-2D7B-4DC5-32C6-4D37D1A0F7BE}"/>
              </a:ext>
              <a:ext uri="{C183D7F6-B498-43B3-948B-1728B52AA6E4}">
                <adec:decorative xmlns:adec="http://schemas.microsoft.com/office/drawing/2017/decorative" val="1"/>
              </a:ext>
            </a:extLst>
          </p:cNvPr>
          <p:cNvSpPr/>
          <p:nvPr userDrawn="1"/>
        </p:nvSpPr>
        <p:spPr>
          <a:xfrm>
            <a:off x="6856800" y="1"/>
            <a:ext cx="5335200" cy="533399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297545"/>
            <a:ext cx="5334000" cy="5841999"/>
          </a:xfrm>
          <a:prstGeom prst="rect">
            <a:avLst/>
          </a:prstGeom>
        </p:spPr>
        <p:txBody>
          <a:bodyPr lIns="0" tIns="0" rIns="0" bIns="0"/>
          <a:lstStyle>
            <a:lvl1pPr algn="l">
              <a:lnSpc>
                <a:spcPct val="100000"/>
              </a:lnSpc>
              <a:defRPr sz="7200" b="0" i="0">
                <a:solidFill>
                  <a:schemeClr val="tx1"/>
                </a:solidFill>
                <a:latin typeface="Roboto Light" panose="02000000000000000000" pitchFamily="2" charset="0"/>
                <a:ea typeface="Roboto Light" panose="02000000000000000000" pitchFamily="2" charset="0"/>
              </a:defRPr>
            </a:lvl1pPr>
          </a:lstStyle>
          <a:p>
            <a:r>
              <a:rPr lang="en-US"/>
              <a:t>Impact text</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7891294" y="508000"/>
            <a:ext cx="3794307" cy="2537590"/>
          </a:xfrm>
          <a:prstGeom prst="rect">
            <a:avLst/>
          </a:prstGeom>
        </p:spPr>
        <p:txBody>
          <a:bodyPr lIns="0" tIns="0" rIns="0" bIns="0" anchor="t"/>
          <a:lstStyle>
            <a:lvl1pPr marL="0" indent="0">
              <a:buNone/>
              <a:defRPr sz="2000">
                <a:solidFill>
                  <a:schemeClr val="bg1"/>
                </a:solidFill>
                <a:latin typeface="+mn-lt"/>
                <a:ea typeface="Roboto Mono Light" panose="00000009000000000000" pitchFamily="49" charset="0"/>
              </a:defRPr>
            </a:lvl1pPr>
          </a:lstStyle>
          <a:p>
            <a:pPr lvl="0"/>
            <a:r>
              <a:rPr lang="en-US"/>
              <a:t>Secondary text</a:t>
            </a:r>
            <a:endParaRPr lang="en-GB"/>
          </a:p>
        </p:txBody>
      </p:sp>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6856800" y="5337891"/>
            <a:ext cx="1016000" cy="101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31393324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STATS A">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5842000" y="-1"/>
            <a:ext cx="6350000" cy="63459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3" name="Title 1">
            <a:extLst>
              <a:ext uri="{FF2B5EF4-FFF2-40B4-BE49-F238E27FC236}">
                <a16:creationId xmlns:a16="http://schemas.microsoft.com/office/drawing/2014/main" id="{27810677-3721-4A8E-EB4E-39A0FE9674C2}"/>
              </a:ext>
            </a:extLst>
          </p:cNvPr>
          <p:cNvSpPr>
            <a:spLocks noGrp="1"/>
          </p:cNvSpPr>
          <p:nvPr>
            <p:ph type="title" hasCustomPrompt="1"/>
          </p:nvPr>
        </p:nvSpPr>
        <p:spPr>
          <a:xfrm>
            <a:off x="508000" y="508000"/>
            <a:ext cx="4318000" cy="1269999"/>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Page title</a:t>
            </a:r>
            <a:endParaRPr lang="en-GB"/>
          </a:p>
        </p:txBody>
      </p:sp>
      <p:sp>
        <p:nvSpPr>
          <p:cNvPr id="4" name="Content Placeholder 2">
            <a:extLst>
              <a:ext uri="{FF2B5EF4-FFF2-40B4-BE49-F238E27FC236}">
                <a16:creationId xmlns:a16="http://schemas.microsoft.com/office/drawing/2014/main" id="{BD41BB5F-845F-B95C-D84D-20EECE94E809}"/>
              </a:ext>
            </a:extLst>
          </p:cNvPr>
          <p:cNvSpPr>
            <a:spLocks noGrp="1"/>
          </p:cNvSpPr>
          <p:nvPr>
            <p:ph idx="1" hasCustomPrompt="1"/>
          </p:nvPr>
        </p:nvSpPr>
        <p:spPr>
          <a:xfrm>
            <a:off x="508000" y="5588000"/>
            <a:ext cx="4318000" cy="254000"/>
          </a:xfrm>
          <a:prstGeom prst="rect">
            <a:avLst/>
          </a:prstGeom>
        </p:spPr>
        <p:txBody>
          <a:bodyPr lIns="0" tIns="0" rIns="0" bIns="0"/>
          <a:lstStyle>
            <a:lvl1pPr marL="0" indent="0" defTabSz="359974">
              <a:lnSpc>
                <a:spcPct val="100000"/>
              </a:lnSpc>
              <a:buNone/>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Citation</a:t>
            </a:r>
            <a:endParaRPr lang="en-GB"/>
          </a:p>
        </p:txBody>
      </p:sp>
      <p:sp>
        <p:nvSpPr>
          <p:cNvPr id="17" name="Text Placeholder 16">
            <a:extLst>
              <a:ext uri="{FF2B5EF4-FFF2-40B4-BE49-F238E27FC236}">
                <a16:creationId xmlns:a16="http://schemas.microsoft.com/office/drawing/2014/main" id="{8DFF5977-EF39-0B52-FBE1-93549E018E95}"/>
              </a:ext>
            </a:extLst>
          </p:cNvPr>
          <p:cNvSpPr>
            <a:spLocks noGrp="1"/>
          </p:cNvSpPr>
          <p:nvPr>
            <p:ph type="body" sz="quarter" idx="10" hasCustomPrompt="1"/>
          </p:nvPr>
        </p:nvSpPr>
        <p:spPr>
          <a:xfrm>
            <a:off x="508000" y="2794000"/>
            <a:ext cx="4318000" cy="2540000"/>
          </a:xfrm>
          <a:prstGeom prst="rect">
            <a:avLst/>
          </a:prstGeom>
        </p:spPr>
        <p:txBody>
          <a:bodyPr lIns="0" tIns="0" rIns="0" bIns="0" anchor="b"/>
          <a:lstStyle>
            <a:lvl1pPr marL="0" indent="0">
              <a:buNone/>
              <a:defRPr sz="5600">
                <a:latin typeface="Roboto Mono Thin" panose="00000009000000000000" pitchFamily="49" charset="0"/>
                <a:ea typeface="Roboto Mono Thin" panose="00000009000000000000" pitchFamily="49" charset="0"/>
              </a:defRPr>
            </a:lvl1pPr>
            <a:lvl2pPr marL="457166" indent="0">
              <a:buNone/>
              <a:defRPr sz="5600">
                <a:latin typeface="Roboto Mono Light" panose="00000009000000000000" pitchFamily="49" charset="0"/>
                <a:ea typeface="Roboto Mono Light" panose="00000009000000000000" pitchFamily="49" charset="0"/>
              </a:defRPr>
            </a:lvl2pPr>
            <a:lvl3pPr marL="914330" indent="0">
              <a:buNone/>
              <a:defRPr sz="5600">
                <a:latin typeface="Roboto Mono Light" panose="00000009000000000000" pitchFamily="49" charset="0"/>
                <a:ea typeface="Roboto Mono Light" panose="00000009000000000000" pitchFamily="49" charset="0"/>
              </a:defRPr>
            </a:lvl3pPr>
            <a:lvl4pPr marL="1371496" indent="0">
              <a:buNone/>
              <a:defRPr sz="5600">
                <a:latin typeface="Roboto Mono Light" panose="00000009000000000000" pitchFamily="49" charset="0"/>
                <a:ea typeface="Roboto Mono Light" panose="00000009000000000000" pitchFamily="49" charset="0"/>
              </a:defRPr>
            </a:lvl4pPr>
            <a:lvl5pPr marL="1828663" indent="0">
              <a:buNone/>
              <a:defRPr sz="5600">
                <a:latin typeface="Roboto Mono Light" panose="00000009000000000000" pitchFamily="49" charset="0"/>
                <a:ea typeface="Roboto Mono Light" panose="00000009000000000000" pitchFamily="49" charset="0"/>
              </a:defRPr>
            </a:lvl5pPr>
          </a:lstStyle>
          <a:p>
            <a:pPr lvl="0"/>
            <a:r>
              <a:rPr lang="en-US"/>
              <a:t>Key stat</a:t>
            </a:r>
            <a:endParaRPr lang="en-GB"/>
          </a:p>
        </p:txBody>
      </p:sp>
      <p:sp>
        <p:nvSpPr>
          <p:cNvPr id="19" name="Picture Placeholder 18">
            <a:extLst>
              <a:ext uri="{FF2B5EF4-FFF2-40B4-BE49-F238E27FC236}">
                <a16:creationId xmlns:a16="http://schemas.microsoft.com/office/drawing/2014/main" id="{0DF17053-F691-7CD9-9849-15E8EAB499D3}"/>
              </a:ext>
            </a:extLst>
          </p:cNvPr>
          <p:cNvSpPr>
            <a:spLocks noGrp="1"/>
          </p:cNvSpPr>
          <p:nvPr>
            <p:ph type="pic" sz="quarter" idx="11"/>
          </p:nvPr>
        </p:nvSpPr>
        <p:spPr>
          <a:xfrm>
            <a:off x="6350000" y="508000"/>
            <a:ext cx="5335588" cy="5335588"/>
          </a:xfrm>
          <a:prstGeom prst="rect">
            <a:avLst/>
          </a:prstGeom>
        </p:spPr>
        <p:txBody>
          <a:bodyPr/>
          <a:lstStyle/>
          <a:p>
            <a:endParaRPr lang="en-GB"/>
          </a:p>
        </p:txBody>
      </p:sp>
      <p:grpSp>
        <p:nvGrpSpPr>
          <p:cNvPr id="29" name="Group 28">
            <a:extLst>
              <a:ext uri="{FF2B5EF4-FFF2-40B4-BE49-F238E27FC236}">
                <a16:creationId xmlns:a16="http://schemas.microsoft.com/office/drawing/2014/main" id="{3A17BEB9-BEC6-D2C6-E276-267DB060969C}"/>
              </a:ext>
              <a:ext uri="{C183D7F6-B498-43B3-948B-1728B52AA6E4}">
                <adec:decorative xmlns:adec="http://schemas.microsoft.com/office/drawing/2017/decorative" val="1"/>
              </a:ext>
            </a:extLst>
          </p:cNvPr>
          <p:cNvGrpSpPr/>
          <p:nvPr userDrawn="1"/>
        </p:nvGrpSpPr>
        <p:grpSpPr>
          <a:xfrm>
            <a:off x="0" y="1778000"/>
            <a:ext cx="254000" cy="1016000"/>
            <a:chOff x="0" y="1778000"/>
            <a:chExt cx="254000" cy="1016000"/>
          </a:xfrm>
        </p:grpSpPr>
        <p:sp>
          <p:nvSpPr>
            <p:cNvPr id="21" name="Rectangle 20">
              <a:extLst>
                <a:ext uri="{FF2B5EF4-FFF2-40B4-BE49-F238E27FC236}">
                  <a16:creationId xmlns:a16="http://schemas.microsoft.com/office/drawing/2014/main" id="{FDBBB2BC-F69A-ECCA-166B-787098A974D3}"/>
                </a:ext>
                <a:ext uri="{C183D7F6-B498-43B3-948B-1728B52AA6E4}">
                  <adec:decorative xmlns:adec="http://schemas.microsoft.com/office/drawing/2017/decorative" val="1"/>
                </a:ext>
              </a:extLst>
            </p:cNvPr>
            <p:cNvSpPr/>
            <p:nvPr userDrawn="1"/>
          </p:nvSpPr>
          <p:spPr>
            <a:xfrm rot="16200000">
              <a:off x="0" y="2286000"/>
              <a:ext cx="254000" cy="25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E484675-451D-C7AB-0D0D-6DAA64F5008E}"/>
                </a:ext>
                <a:ext uri="{C183D7F6-B498-43B3-948B-1728B52AA6E4}">
                  <adec:decorative xmlns:adec="http://schemas.microsoft.com/office/drawing/2017/decorative" val="1"/>
                </a:ext>
              </a:extLst>
            </p:cNvPr>
            <p:cNvSpPr/>
            <p:nvPr userDrawn="1"/>
          </p:nvSpPr>
          <p:spPr>
            <a:xfrm rot="16200000">
              <a:off x="0" y="2032000"/>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DEA035D-A2B7-4CA1-AFE0-A78605822650}"/>
                </a:ext>
                <a:ext uri="{C183D7F6-B498-43B3-948B-1728B52AA6E4}">
                  <adec:decorative xmlns:adec="http://schemas.microsoft.com/office/drawing/2017/decorative" val="1"/>
                </a:ext>
              </a:extLst>
            </p:cNvPr>
            <p:cNvSpPr/>
            <p:nvPr userDrawn="1"/>
          </p:nvSpPr>
          <p:spPr>
            <a:xfrm rot="16200000">
              <a:off x="0" y="2540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1813200-956B-C83B-C6A8-ED5ED5F1DD8B}"/>
                </a:ext>
                <a:ext uri="{C183D7F6-B498-43B3-948B-1728B52AA6E4}">
                  <adec:decorative xmlns:adec="http://schemas.microsoft.com/office/drawing/2017/decorative" val="1"/>
                </a:ext>
              </a:extLst>
            </p:cNvPr>
            <p:cNvSpPr/>
            <p:nvPr userDrawn="1"/>
          </p:nvSpPr>
          <p:spPr>
            <a:xfrm rot="16200000">
              <a:off x="0" y="1778000"/>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955168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STATS B">
    <p:bg>
      <p:bgPr>
        <a:solidFill>
          <a:schemeClr val="bg2"/>
        </a:solidFill>
        <a:effectLst/>
      </p:bgPr>
    </p:bg>
    <p:spTree>
      <p:nvGrpSpPr>
        <p:cNvPr id="1" name=""/>
        <p:cNvGrpSpPr/>
        <p:nvPr/>
      </p:nvGrpSpPr>
      <p:grpSpPr>
        <a:xfrm>
          <a:off x="0" y="0"/>
          <a:ext cx="0" cy="0"/>
          <a:chOff x="0" y="0"/>
          <a:chExt cx="0" cy="0"/>
        </a:xfrm>
      </p:grpSpPr>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ysClr val="windowText" lastClr="000000"/>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ysClr val="windowText" lastClr="000000"/>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16" name="Rectangle 15">
            <a:extLst>
              <a:ext uri="{FF2B5EF4-FFF2-40B4-BE49-F238E27FC236}">
                <a16:creationId xmlns:a16="http://schemas.microsoft.com/office/drawing/2014/main" id="{44A6EBFF-6446-9696-3E70-33D93B70A54D}"/>
              </a:ext>
              <a:ext uri="{C183D7F6-B498-43B3-948B-1728B52AA6E4}">
                <adec:decorative xmlns:adec="http://schemas.microsoft.com/office/drawing/2017/decorative" val="1"/>
              </a:ext>
            </a:extLst>
          </p:cNvPr>
          <p:cNvSpPr/>
          <p:nvPr userDrawn="1"/>
        </p:nvSpPr>
        <p:spPr>
          <a:xfrm>
            <a:off x="0" y="7104"/>
            <a:ext cx="3040681" cy="30408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FCAC527-0322-0799-491F-E13C9988987D}"/>
              </a:ext>
            </a:extLst>
          </p:cNvPr>
          <p:cNvSpPr>
            <a:spLocks noGrp="1"/>
          </p:cNvSpPr>
          <p:nvPr>
            <p:ph type="title" hasCustomPrompt="1"/>
          </p:nvPr>
        </p:nvSpPr>
        <p:spPr>
          <a:xfrm>
            <a:off x="508000" y="508000"/>
            <a:ext cx="2032000" cy="2032000"/>
          </a:xfrm>
          <a:prstGeom prst="rect">
            <a:avLst/>
          </a:prstGeom>
        </p:spPr>
        <p:txBody>
          <a:bodyPr lIns="0" tIns="0" rIns="0" bIns="0"/>
          <a:lstStyle>
            <a:lvl1pPr algn="l">
              <a:lnSpc>
                <a:spcPct val="100000"/>
              </a:lnSpc>
              <a:defRPr sz="3600" b="0" i="0">
                <a:solidFill>
                  <a:schemeClr val="tx1"/>
                </a:solidFill>
                <a:latin typeface="Roboto Light" panose="02000000000000000000" pitchFamily="2" charset="0"/>
                <a:ea typeface="Roboto Light" panose="02000000000000000000" pitchFamily="2" charset="0"/>
              </a:defRPr>
            </a:lvl1pPr>
          </a:lstStyle>
          <a:p>
            <a:r>
              <a:rPr lang="en-US"/>
              <a:t>Short page title</a:t>
            </a:r>
            <a:endParaRPr lang="en-GB"/>
          </a:p>
        </p:txBody>
      </p:sp>
      <p:sp>
        <p:nvSpPr>
          <p:cNvPr id="4" name="Content Placeholder 2">
            <a:extLst>
              <a:ext uri="{FF2B5EF4-FFF2-40B4-BE49-F238E27FC236}">
                <a16:creationId xmlns:a16="http://schemas.microsoft.com/office/drawing/2014/main" id="{01413970-C6C2-23D4-C98B-B0C2D8DF11A6}"/>
              </a:ext>
            </a:extLst>
          </p:cNvPr>
          <p:cNvSpPr>
            <a:spLocks noGrp="1"/>
          </p:cNvSpPr>
          <p:nvPr>
            <p:ph idx="1" hasCustomPrompt="1"/>
          </p:nvPr>
        </p:nvSpPr>
        <p:spPr>
          <a:xfrm>
            <a:off x="8636000" y="508000"/>
            <a:ext cx="3042000" cy="5334001"/>
          </a:xfrm>
          <a:prstGeom prst="rect">
            <a:avLst/>
          </a:prstGeom>
        </p:spPr>
        <p:txBody>
          <a:bodyPr lIns="0" tIns="0" rIns="0" bIns="0"/>
          <a:lstStyle>
            <a:lvl1pPr marL="177792" indent="-177792" defTabSz="359974">
              <a:lnSpc>
                <a:spcPct val="100000"/>
              </a:lnSpc>
              <a:tabLst/>
              <a:defRPr sz="2000" b="0" i="0">
                <a:solidFill>
                  <a:schemeClr val="tx1"/>
                </a:solidFill>
                <a:latin typeface="Roboto Light" panose="02000000000000000000" pitchFamily="2" charset="0"/>
                <a:ea typeface="Roboto Light"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Light" panose="02000000000000000000" pitchFamily="2" charset="0"/>
                <a:ea typeface="Roboto Light"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ABF6D22E-BD86-A128-F41F-061AC5E20E4C}"/>
              </a:ext>
            </a:extLst>
          </p:cNvPr>
          <p:cNvSpPr>
            <a:spLocks noGrp="1"/>
          </p:cNvSpPr>
          <p:nvPr>
            <p:ph type="pic" sz="quarter" idx="14"/>
          </p:nvPr>
        </p:nvSpPr>
        <p:spPr>
          <a:xfrm>
            <a:off x="3556000" y="508000"/>
            <a:ext cx="4572000" cy="4572000"/>
          </a:xfrm>
          <a:prstGeom prst="rect">
            <a:avLst/>
          </a:prstGeom>
        </p:spPr>
        <p:txBody>
          <a:bodyPr/>
          <a:lstStyle/>
          <a:p>
            <a:endParaRPr lang="en-GB"/>
          </a:p>
        </p:txBody>
      </p:sp>
      <p:grpSp>
        <p:nvGrpSpPr>
          <p:cNvPr id="8" name="Group 7">
            <a:extLst>
              <a:ext uri="{FF2B5EF4-FFF2-40B4-BE49-F238E27FC236}">
                <a16:creationId xmlns:a16="http://schemas.microsoft.com/office/drawing/2014/main" id="{B62EC9D6-5299-E016-A55F-F2CDFD17F5E8}"/>
              </a:ext>
              <a:ext uri="{C183D7F6-B498-43B3-948B-1728B52AA6E4}">
                <adec:decorative xmlns:adec="http://schemas.microsoft.com/office/drawing/2017/decorative" val="1"/>
              </a:ext>
            </a:extLst>
          </p:cNvPr>
          <p:cNvGrpSpPr/>
          <p:nvPr userDrawn="1"/>
        </p:nvGrpSpPr>
        <p:grpSpPr>
          <a:xfrm rot="5400000">
            <a:off x="7619999" y="5334001"/>
            <a:ext cx="254000" cy="762001"/>
            <a:chOff x="7874000" y="5080000"/>
            <a:chExt cx="254000" cy="762001"/>
          </a:xfrm>
        </p:grpSpPr>
        <p:sp>
          <p:nvSpPr>
            <p:cNvPr id="10" name="Rectangle 9">
              <a:extLst>
                <a:ext uri="{FF2B5EF4-FFF2-40B4-BE49-F238E27FC236}">
                  <a16:creationId xmlns:a16="http://schemas.microsoft.com/office/drawing/2014/main" id="{B1AB662C-416A-86C3-0863-2E3D522D5A3A}"/>
                </a:ext>
                <a:ext uri="{C183D7F6-B498-43B3-948B-1728B52AA6E4}">
                  <adec:decorative xmlns:adec="http://schemas.microsoft.com/office/drawing/2017/decorative" val="1"/>
                </a:ext>
              </a:extLst>
            </p:cNvPr>
            <p:cNvSpPr/>
            <p:nvPr userDrawn="1"/>
          </p:nvSpPr>
          <p:spPr>
            <a:xfrm rot="16200000">
              <a:off x="7874000" y="5588001"/>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DD306D4-2F10-96C5-42E5-796C652199E7}"/>
                </a:ext>
                <a:ext uri="{C183D7F6-B498-43B3-948B-1728B52AA6E4}">
                  <adec:decorative xmlns:adec="http://schemas.microsoft.com/office/drawing/2017/decorative" val="1"/>
                </a:ext>
              </a:extLst>
            </p:cNvPr>
            <p:cNvSpPr/>
            <p:nvPr userDrawn="1"/>
          </p:nvSpPr>
          <p:spPr>
            <a:xfrm rot="16200000">
              <a:off x="7874000" y="5334001"/>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D6E9ADF-78CB-24F1-A8A4-C05376E767A9}"/>
                </a:ext>
                <a:ext uri="{C183D7F6-B498-43B3-948B-1728B52AA6E4}">
                  <adec:decorative xmlns:adec="http://schemas.microsoft.com/office/drawing/2017/decorative" val="1"/>
                </a:ext>
              </a:extLst>
            </p:cNvPr>
            <p:cNvSpPr/>
            <p:nvPr userDrawn="1"/>
          </p:nvSpPr>
          <p:spPr>
            <a:xfrm rot="16200000">
              <a:off x="7874000" y="5080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 Placeholder 16">
            <a:extLst>
              <a:ext uri="{FF2B5EF4-FFF2-40B4-BE49-F238E27FC236}">
                <a16:creationId xmlns:a16="http://schemas.microsoft.com/office/drawing/2014/main" id="{DBF99DDA-461B-ABA4-B41A-3C567218C36B}"/>
              </a:ext>
            </a:extLst>
          </p:cNvPr>
          <p:cNvSpPr>
            <a:spLocks noGrp="1"/>
          </p:cNvSpPr>
          <p:nvPr>
            <p:ph type="body" sz="quarter" idx="15" hasCustomPrompt="1"/>
          </p:nvPr>
        </p:nvSpPr>
        <p:spPr>
          <a:xfrm>
            <a:off x="508000" y="3556000"/>
            <a:ext cx="2540000" cy="2286000"/>
          </a:xfrm>
          <a:prstGeom prst="rect">
            <a:avLst/>
          </a:prstGeom>
        </p:spPr>
        <p:txBody>
          <a:bodyPr lIns="0" tIns="0" rIns="0" bIns="0" anchor="b" anchorCtr="0"/>
          <a:lstStyle>
            <a:lvl1pPr marL="0" indent="0">
              <a:buNone/>
              <a:defRPr sz="5600">
                <a:latin typeface="Roboto Mono Thin" panose="00000009000000000000" pitchFamily="49" charset="0"/>
                <a:ea typeface="Roboto Mono Thin" panose="00000009000000000000" pitchFamily="49" charset="0"/>
              </a:defRPr>
            </a:lvl1pPr>
            <a:lvl2pPr marL="457166" indent="0">
              <a:buNone/>
              <a:defRPr/>
            </a:lvl2pPr>
            <a:lvl3pPr marL="914330" indent="0">
              <a:buNone/>
              <a:defRPr/>
            </a:lvl3pPr>
            <a:lvl4pPr marL="1371496" indent="0">
              <a:buNone/>
              <a:defRPr/>
            </a:lvl4pPr>
            <a:lvl5pPr marL="1828663" indent="0">
              <a:buNone/>
              <a:defRPr/>
            </a:lvl5pPr>
          </a:lstStyle>
          <a:p>
            <a:pPr lvl="0"/>
            <a:r>
              <a:rPr lang="en-US"/>
              <a:t>Key stat</a:t>
            </a:r>
            <a:endParaRPr lang="en-GB"/>
          </a:p>
        </p:txBody>
      </p:sp>
    </p:spTree>
    <p:extLst>
      <p:ext uri="{BB962C8B-B14F-4D97-AF65-F5344CB8AC3E}">
        <p14:creationId xmlns:p14="http://schemas.microsoft.com/office/powerpoint/2010/main" val="26183435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svg"/><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svg"/><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101128"/>
      </p:ext>
    </p:extLst>
  </p:cSld>
  <p:clrMap bg1="lt1" tx1="dk1" bg2="lt2" tx2="dk2" accent1="accent1" accent2="accent2" accent3="accent3" accent4="accent4" accent5="accent5" accent6="accent6" hlink="hlink" folHlink="folHlink"/>
  <p:sldLayoutIdLst>
    <p:sldLayoutId id="2147483743" r:id="rId1"/>
    <p:sldLayoutId id="2147483794" r:id="rId2"/>
    <p:sldLayoutId id="2147483792" r:id="rId3"/>
  </p:sldLayoutIdLst>
  <p:hf hd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39693"/>
      </p:ext>
    </p:extLst>
  </p:cSld>
  <p:clrMap bg1="lt1" tx1="dk1" bg2="lt2" tx2="dk2" accent1="accent1" accent2="accent2" accent3="accent3" accent4="accent4" accent5="accent5" accent6="accent6" hlink="hlink" folHlink="folHlink"/>
  <p:sldLayoutIdLst>
    <p:sldLayoutId id="2147483807" r:id="rId1"/>
    <p:sldLayoutId id="2147483793" r:id="rId2"/>
    <p:sldLayoutId id="2147483777" r:id="rId3"/>
    <p:sldLayoutId id="2147483778" r:id="rId4"/>
    <p:sldLayoutId id="2147483816" r:id="rId5"/>
    <p:sldLayoutId id="2147483817" r:id="rId6"/>
  </p:sldLayoutIdLst>
  <p:hf hd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pic>
        <p:nvPicPr>
          <p:cNvPr id="2" name="Graphic 1" descr="Jisc logo&#10;">
            <a:extLst>
              <a:ext uri="{FF2B5EF4-FFF2-40B4-BE49-F238E27FC236}">
                <a16:creationId xmlns:a16="http://schemas.microsoft.com/office/drawing/2014/main" id="{CC318F41-B371-3764-9C48-7718B0BA85A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685601" y="6353891"/>
            <a:ext cx="506399" cy="506399"/>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50" r:id="rId1"/>
    <p:sldLayoutId id="2147483702" r:id="rId2"/>
    <p:sldLayoutId id="2147483699" r:id="rId3"/>
    <p:sldLayoutId id="2147483700" r:id="rId4"/>
    <p:sldLayoutId id="2147483701" r:id="rId5"/>
    <p:sldLayoutId id="2147483780" r:id="rId6"/>
    <p:sldLayoutId id="2147483790" r:id="rId7"/>
    <p:sldLayoutId id="2147483818" r:id="rId8"/>
  </p:sldLayoutIdLst>
  <p:hf hd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77"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799"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r>
              <a:rPr lang="en-GB"/>
              <a:t>What's in the head of a network architect?</a:t>
            </a:r>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bg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pic>
        <p:nvPicPr>
          <p:cNvPr id="2" name="Graphic 1" descr="Jisc logo&#10;">
            <a:extLst>
              <a:ext uri="{FF2B5EF4-FFF2-40B4-BE49-F238E27FC236}">
                <a16:creationId xmlns:a16="http://schemas.microsoft.com/office/drawing/2014/main" id="{CC318F41-B371-3764-9C48-7718B0BA85A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685601" y="6353891"/>
            <a:ext cx="506399" cy="506399"/>
          </a:xfrm>
          <a:prstGeom prst="rect">
            <a:avLst/>
          </a:prstGeom>
        </p:spPr>
      </p:pic>
    </p:spTree>
    <p:extLst>
      <p:ext uri="{BB962C8B-B14F-4D97-AF65-F5344CB8AC3E}">
        <p14:creationId xmlns:p14="http://schemas.microsoft.com/office/powerpoint/2010/main" val="40351762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Lst>
  <p:hf hd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6" userDrawn="1">
          <p15:clr>
            <a:srgbClr val="F26B43"/>
          </p15:clr>
        </p15:guide>
        <p15:guide id="4" pos="320" userDrawn="1">
          <p15:clr>
            <a:srgbClr val="F26B43"/>
          </p15:clr>
        </p15:guide>
        <p15:guide id="5" pos="483"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77"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799"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86526"/>
      </p:ext>
    </p:extLst>
  </p:cSld>
  <p:clrMap bg1="lt1" tx1="dk1" bg2="lt2" tx2="dk2" accent1="accent1" accent2="accent2" accent3="accent3" accent4="accent4" accent5="accent5" accent6="accent6" hlink="hlink" folHlink="folHlink"/>
  <p:sldLayoutIdLst>
    <p:sldLayoutId id="2147483786" r:id="rId1"/>
  </p:sldLayoutIdLst>
  <p:hf hd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geograph.org.uk/photo/305618" TargetMode="External"/><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hyperlink" Target="https://unsplash.com/photos/a-padlock-attached-to-a-red-bike-with-the-words-didnt-work-on-74fdSnrgloI?utm_content=creditCopyText&amp;utm_medium=referral&amp;utm_source=unsplash" TargetMode="External"/><Relationship Id="rId4" Type="http://schemas.openxmlformats.org/officeDocument/2006/relationships/hyperlink" Target="https://unsplash.com/@gogostevie?utm_content=creditCopyText&amp;utm_medium=referral&amp;utm_source=unsplash"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wonderlane" TargetMode="External"/><Relationship Id="rId2" Type="http://schemas.openxmlformats.org/officeDocument/2006/relationships/image" Target="../media/image35.jpg"/><Relationship Id="rId1" Type="http://schemas.openxmlformats.org/officeDocument/2006/relationships/slideLayout" Target="../slideLayouts/slideLayout11.xml"/><Relationship Id="rId4" Type="http://schemas.openxmlformats.org/officeDocument/2006/relationships/hyperlink" Target="https://unsplash.com/photos/a-padlock-attached-to-a-red-bike-with-the-words-didnt-work-on-74fdSnrgloI?utm_content=creditCopyText&amp;utm_medium=referral&amp;utm_source=unsplash"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kazuend?utm_content=creditCopyText&amp;utm_medium=referral&amp;utm_source=unsplash" TargetMode="External"/><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hyperlink" Target="https://unsplash.com/photos/two-mugs-of-brown-liquids-NmvMhov1sYc?utm_content=creditCopyText&amp;utm_medium=referral&amp;utm_source=unsplas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5D79-0982-00AA-2377-0B04AE09E316}"/>
              </a:ext>
            </a:extLst>
          </p:cNvPr>
          <p:cNvSpPr>
            <a:spLocks noGrp="1"/>
          </p:cNvSpPr>
          <p:nvPr>
            <p:ph type="title"/>
          </p:nvPr>
        </p:nvSpPr>
        <p:spPr/>
        <p:txBody>
          <a:bodyPr/>
          <a:lstStyle/>
          <a:p>
            <a:r>
              <a:rPr lang="en-GB"/>
              <a:t>What’s in the head of a network architect?</a:t>
            </a:r>
          </a:p>
        </p:txBody>
      </p:sp>
      <p:sp>
        <p:nvSpPr>
          <p:cNvPr id="3" name="Text Placeholder 2">
            <a:extLst>
              <a:ext uri="{FF2B5EF4-FFF2-40B4-BE49-F238E27FC236}">
                <a16:creationId xmlns:a16="http://schemas.microsoft.com/office/drawing/2014/main" id="{DC4A3E52-E170-5AE2-6B21-192349E9472D}"/>
              </a:ext>
            </a:extLst>
          </p:cNvPr>
          <p:cNvSpPr>
            <a:spLocks noGrp="1"/>
          </p:cNvSpPr>
          <p:nvPr>
            <p:ph type="body" sz="quarter" idx="11"/>
          </p:nvPr>
        </p:nvSpPr>
        <p:spPr/>
        <p:txBody>
          <a:bodyPr/>
          <a:lstStyle/>
          <a:p>
            <a:r>
              <a:rPr lang="en-GB"/>
              <a:t>Rob Evans</a:t>
            </a:r>
          </a:p>
        </p:txBody>
      </p:sp>
    </p:spTree>
    <p:extLst>
      <p:ext uri="{BB962C8B-B14F-4D97-AF65-F5344CB8AC3E}">
        <p14:creationId xmlns:p14="http://schemas.microsoft.com/office/powerpoint/2010/main" val="3668457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F101-5BE6-3506-BAD9-1F19868BF1EB}"/>
              </a:ext>
            </a:extLst>
          </p:cNvPr>
          <p:cNvSpPr>
            <a:spLocks noGrp="1"/>
          </p:cNvSpPr>
          <p:nvPr>
            <p:ph type="title"/>
          </p:nvPr>
        </p:nvSpPr>
        <p:spPr/>
        <p:txBody>
          <a:bodyPr/>
          <a:lstStyle/>
          <a:p>
            <a:r>
              <a:rPr lang="en-GB"/>
              <a:t>Do I need to be replacing our fibre entirely?</a:t>
            </a:r>
          </a:p>
        </p:txBody>
      </p:sp>
      <p:sp>
        <p:nvSpPr>
          <p:cNvPr id="3" name="Footer Placeholder 2">
            <a:extLst>
              <a:ext uri="{FF2B5EF4-FFF2-40B4-BE49-F238E27FC236}">
                <a16:creationId xmlns:a16="http://schemas.microsoft.com/office/drawing/2014/main" id="{C87DEE10-0E79-7E6D-7067-88D56FF13345}"/>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CA966203-0D2E-C0F6-34E5-1D5672186280}"/>
              </a:ext>
            </a:extLst>
          </p:cNvPr>
          <p:cNvSpPr>
            <a:spLocks noGrp="1"/>
          </p:cNvSpPr>
          <p:nvPr>
            <p:ph type="sldNum" sz="quarter" idx="12"/>
          </p:nvPr>
        </p:nvSpPr>
        <p:spPr/>
        <p:txBody>
          <a:bodyPr/>
          <a:lstStyle/>
          <a:p>
            <a:fld id="{0BD7AF65-ABD8-9745-9161-1D3466EAFE0E}" type="slidenum">
              <a:rPr lang="en-GB" smtClean="0"/>
              <a:t>10</a:t>
            </a:fld>
            <a:endParaRPr lang="en-GB"/>
          </a:p>
        </p:txBody>
      </p:sp>
      <p:sp>
        <p:nvSpPr>
          <p:cNvPr id="5" name="Text Placeholder 4">
            <a:extLst>
              <a:ext uri="{FF2B5EF4-FFF2-40B4-BE49-F238E27FC236}">
                <a16:creationId xmlns:a16="http://schemas.microsoft.com/office/drawing/2014/main" id="{9414DCDE-C539-59C4-677F-420CA3BFA8C2}"/>
              </a:ext>
            </a:extLst>
          </p:cNvPr>
          <p:cNvSpPr>
            <a:spLocks noGrp="1"/>
          </p:cNvSpPr>
          <p:nvPr>
            <p:ph type="body" idx="13"/>
          </p:nvPr>
        </p:nvSpPr>
        <p:spPr/>
        <p:txBody>
          <a:bodyPr/>
          <a:lstStyle/>
          <a:p>
            <a:r>
              <a:rPr lang="en-GB"/>
              <a:t>SDM?</a:t>
            </a:r>
          </a:p>
        </p:txBody>
      </p:sp>
      <p:pic>
        <p:nvPicPr>
          <p:cNvPr id="10" name="Content Placeholder 9" descr="Channel switching options for an ingress SDM/WDM optical fiber of an optical network node. (a) Independent wavelength routing per spatial core. (b) Joint wavelength routing across all cores. (c) Core switching, of entire optical spectrum. (d) Complete fiber contents switching.">
            <a:extLst>
              <a:ext uri="{FF2B5EF4-FFF2-40B4-BE49-F238E27FC236}">
                <a16:creationId xmlns:a16="http://schemas.microsoft.com/office/drawing/2014/main" id="{A9367386-9AE1-3595-94D1-C7CED10D914B}"/>
              </a:ext>
            </a:extLst>
          </p:cNvPr>
          <p:cNvPicPr>
            <a:picLocks noGrp="1" noChangeAspect="1"/>
          </p:cNvPicPr>
          <p:nvPr>
            <p:ph idx="1"/>
          </p:nvPr>
        </p:nvPicPr>
        <p:blipFill rotWithShape="1">
          <a:blip r:embed="rId2"/>
          <a:srcRect t="139" b="139"/>
          <a:stretch>
            <a:fillRect/>
          </a:stretch>
        </p:blipFill>
        <p:spPr>
          <a:xfrm>
            <a:off x="1003299" y="2798756"/>
            <a:ext cx="4343400" cy="2279645"/>
          </a:xfrm>
        </p:spPr>
      </p:pic>
      <p:pic>
        <p:nvPicPr>
          <p:cNvPr id="13" name="Content Placeholder 12" descr="Cross-section of hollow-core fibre. An outer circle with five smaller circles inside, each of which has one smaller circle in it.">
            <a:extLst>
              <a:ext uri="{FF2B5EF4-FFF2-40B4-BE49-F238E27FC236}">
                <a16:creationId xmlns:a16="http://schemas.microsoft.com/office/drawing/2014/main" id="{ED5A6073-438C-9BD4-1F88-119EB6E43E97}"/>
              </a:ext>
            </a:extLst>
          </p:cNvPr>
          <p:cNvPicPr>
            <a:picLocks noGrp="1" noChangeAspect="1"/>
          </p:cNvPicPr>
          <p:nvPr>
            <p:ph idx="14"/>
          </p:nvPr>
        </p:nvPicPr>
        <p:blipFill>
          <a:blip r:embed="rId3"/>
          <a:stretch>
            <a:fillRect/>
          </a:stretch>
        </p:blipFill>
        <p:spPr>
          <a:xfrm>
            <a:off x="7546975" y="2463800"/>
            <a:ext cx="2946400" cy="2946400"/>
          </a:xfrm>
        </p:spPr>
      </p:pic>
      <p:sp>
        <p:nvSpPr>
          <p:cNvPr id="8" name="Text Placeholder 7">
            <a:extLst>
              <a:ext uri="{FF2B5EF4-FFF2-40B4-BE49-F238E27FC236}">
                <a16:creationId xmlns:a16="http://schemas.microsoft.com/office/drawing/2014/main" id="{EBFBF369-0253-3ADE-EBB2-64BC180ECE29}"/>
              </a:ext>
            </a:extLst>
          </p:cNvPr>
          <p:cNvSpPr>
            <a:spLocks noGrp="1"/>
          </p:cNvSpPr>
          <p:nvPr>
            <p:ph type="body" idx="15"/>
          </p:nvPr>
        </p:nvSpPr>
        <p:spPr/>
        <p:txBody>
          <a:bodyPr/>
          <a:lstStyle/>
          <a:p>
            <a:r>
              <a:rPr lang="en-GB"/>
              <a:t>Hollow core fibre?</a:t>
            </a:r>
          </a:p>
        </p:txBody>
      </p:sp>
      <p:sp>
        <p:nvSpPr>
          <p:cNvPr id="11" name="TextBox 10">
            <a:extLst>
              <a:ext uri="{FF2B5EF4-FFF2-40B4-BE49-F238E27FC236}">
                <a16:creationId xmlns:a16="http://schemas.microsoft.com/office/drawing/2014/main" id="{E8B5E025-7B55-B010-FA56-2F5E936118B7}"/>
              </a:ext>
            </a:extLst>
          </p:cNvPr>
          <p:cNvSpPr txBox="1"/>
          <p:nvPr/>
        </p:nvSpPr>
        <p:spPr>
          <a:xfrm>
            <a:off x="505097" y="5705232"/>
            <a:ext cx="5334000" cy="461665"/>
          </a:xfrm>
          <a:prstGeom prst="rect">
            <a:avLst/>
          </a:prstGeom>
          <a:noFill/>
        </p:spPr>
        <p:txBody>
          <a:bodyPr wrap="square" rtlCol="0">
            <a:spAutoFit/>
          </a:bodyPr>
          <a:lstStyle/>
          <a:p>
            <a:r>
              <a:rPr lang="en-GB" sz="800">
                <a:latin typeface="Roboto Thin" panose="02000000000000000000" pitchFamily="2" charset="0"/>
                <a:ea typeface="Roboto Thin" panose="02000000000000000000" pitchFamily="2" charset="0"/>
              </a:rPr>
              <a:t>CC BY 4.0: Optical Switching in Future Fiber-Optic Networks Utilizing Spectral and Spatial Degrees of Freedom - Scientific Figure on ResearchGate. Available from: https://</a:t>
            </a:r>
            <a:r>
              <a:rPr lang="en-GB" sz="800" err="1">
                <a:latin typeface="Roboto Thin" panose="02000000000000000000" pitchFamily="2" charset="0"/>
                <a:ea typeface="Roboto Thin" panose="02000000000000000000" pitchFamily="2" charset="0"/>
              </a:rPr>
              <a:t>www.researchgate.net</a:t>
            </a:r>
            <a:r>
              <a:rPr lang="en-GB" sz="800">
                <a:latin typeface="Roboto Thin" panose="02000000000000000000" pitchFamily="2" charset="0"/>
                <a:ea typeface="Roboto Thin" panose="02000000000000000000" pitchFamily="2" charset="0"/>
              </a:rPr>
              <a:t>/figure/Channel-switching-options-for-an-ingress-SDM-WDM-optical-fiber-of-an-optical-network_fig4_365099707</a:t>
            </a:r>
          </a:p>
        </p:txBody>
      </p:sp>
      <p:sp>
        <p:nvSpPr>
          <p:cNvPr id="14" name="TextBox 13">
            <a:extLst>
              <a:ext uri="{FF2B5EF4-FFF2-40B4-BE49-F238E27FC236}">
                <a16:creationId xmlns:a16="http://schemas.microsoft.com/office/drawing/2014/main" id="{2F6AAF28-1F6C-01DC-B90E-3A41AF9192E7}"/>
              </a:ext>
            </a:extLst>
          </p:cNvPr>
          <p:cNvSpPr txBox="1"/>
          <p:nvPr/>
        </p:nvSpPr>
        <p:spPr>
          <a:xfrm>
            <a:off x="6352903" y="5705231"/>
            <a:ext cx="5334000" cy="461665"/>
          </a:xfrm>
          <a:prstGeom prst="rect">
            <a:avLst/>
          </a:prstGeom>
          <a:noFill/>
        </p:spPr>
        <p:txBody>
          <a:bodyPr wrap="square" rtlCol="0">
            <a:spAutoFit/>
          </a:bodyPr>
          <a:lstStyle/>
          <a:p>
            <a:r>
              <a:rPr lang="en-GB" sz="800">
                <a:latin typeface="Roboto Thin" panose="02000000000000000000" pitchFamily="2" charset="0"/>
                <a:ea typeface="Roboto Thin" panose="02000000000000000000" pitchFamily="2" charset="0"/>
              </a:rPr>
              <a:t>U. Nasti, H. Sakr, I. Davidson, F. Poletti, and R. Donaldson, "Utilizing broadband wavelength-division multiplexing capabilities of hollow-core </a:t>
            </a:r>
            <a:r>
              <a:rPr lang="en-GB" sz="800" err="1">
                <a:latin typeface="Roboto Thin" panose="02000000000000000000" pitchFamily="2" charset="0"/>
                <a:ea typeface="Roboto Thin" panose="02000000000000000000" pitchFamily="2" charset="0"/>
              </a:rPr>
              <a:t>fiber</a:t>
            </a:r>
            <a:r>
              <a:rPr lang="en-GB" sz="800">
                <a:latin typeface="Roboto Thin" panose="02000000000000000000" pitchFamily="2" charset="0"/>
                <a:ea typeface="Roboto Thin" panose="02000000000000000000" pitchFamily="2" charset="0"/>
              </a:rPr>
              <a:t> for&amp;#x00A0;quantum communications," Appl. Opt.  61, 8959-8966 (2022). CC-BY-4.0</a:t>
            </a:r>
          </a:p>
        </p:txBody>
      </p:sp>
    </p:spTree>
    <p:extLst>
      <p:ext uri="{BB962C8B-B14F-4D97-AF65-F5344CB8AC3E}">
        <p14:creationId xmlns:p14="http://schemas.microsoft.com/office/powerpoint/2010/main" val="201398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BE4B-0838-4836-F1E0-1DF6ACF7E5EF}"/>
              </a:ext>
            </a:extLst>
          </p:cNvPr>
          <p:cNvSpPr>
            <a:spLocks noGrp="1"/>
          </p:cNvSpPr>
          <p:nvPr>
            <p:ph type="title"/>
          </p:nvPr>
        </p:nvSpPr>
        <p:spPr/>
        <p:txBody>
          <a:bodyPr/>
          <a:lstStyle/>
          <a:p>
            <a:r>
              <a:rPr lang="en-GB"/>
              <a:t>Transmission equipment</a:t>
            </a:r>
          </a:p>
        </p:txBody>
      </p:sp>
      <p:sp>
        <p:nvSpPr>
          <p:cNvPr id="3" name="Footer Placeholder 2">
            <a:extLst>
              <a:ext uri="{FF2B5EF4-FFF2-40B4-BE49-F238E27FC236}">
                <a16:creationId xmlns:a16="http://schemas.microsoft.com/office/drawing/2014/main" id="{5C3C72AE-586B-EE8A-BB49-367FAEC88043}"/>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1406116F-15AE-5358-C71D-FA628BD42F64}"/>
              </a:ext>
            </a:extLst>
          </p:cNvPr>
          <p:cNvSpPr>
            <a:spLocks noGrp="1"/>
          </p:cNvSpPr>
          <p:nvPr>
            <p:ph type="sldNum" sz="quarter" idx="12"/>
          </p:nvPr>
        </p:nvSpPr>
        <p:spPr/>
        <p:txBody>
          <a:bodyPr/>
          <a:lstStyle/>
          <a:p>
            <a:fld id="{0BD7AF65-ABD8-9745-9161-1D3466EAFE0E}" type="slidenum">
              <a:rPr lang="en-GB" smtClean="0"/>
              <a:t>11</a:t>
            </a:fld>
            <a:endParaRPr lang="en-GB"/>
          </a:p>
        </p:txBody>
      </p:sp>
      <p:sp>
        <p:nvSpPr>
          <p:cNvPr id="11" name="Text Placeholder 10">
            <a:extLst>
              <a:ext uri="{FF2B5EF4-FFF2-40B4-BE49-F238E27FC236}">
                <a16:creationId xmlns:a16="http://schemas.microsoft.com/office/drawing/2014/main" id="{7849F8F4-0196-11D1-922C-75310BE2EDF1}"/>
              </a:ext>
            </a:extLst>
          </p:cNvPr>
          <p:cNvSpPr>
            <a:spLocks noGrp="1"/>
          </p:cNvSpPr>
          <p:nvPr>
            <p:ph type="body" idx="13"/>
          </p:nvPr>
        </p:nvSpPr>
        <p:spPr/>
        <p:txBody>
          <a:bodyPr/>
          <a:lstStyle/>
          <a:p>
            <a:r>
              <a:rPr lang="en-GB"/>
              <a:t>Carry on as before…</a:t>
            </a:r>
          </a:p>
        </p:txBody>
      </p:sp>
      <p:pic>
        <p:nvPicPr>
          <p:cNvPr id="15" name="Content Placeholder 14" descr="Some of Janet’s Ciena 6500 transmission equipment during setup in 2012/2013.">
            <a:extLst>
              <a:ext uri="{FF2B5EF4-FFF2-40B4-BE49-F238E27FC236}">
                <a16:creationId xmlns:a16="http://schemas.microsoft.com/office/drawing/2014/main" id="{5B8DBA5F-B285-A83E-28C8-CA10A245D9F3}"/>
              </a:ext>
            </a:extLst>
          </p:cNvPr>
          <p:cNvPicPr>
            <a:picLocks noGrp="1" noChangeAspect="1"/>
          </p:cNvPicPr>
          <p:nvPr>
            <p:ph idx="1"/>
          </p:nvPr>
        </p:nvPicPr>
        <p:blipFill>
          <a:blip r:embed="rId3"/>
          <a:stretch>
            <a:fillRect/>
          </a:stretch>
        </p:blipFill>
        <p:spPr>
          <a:xfrm>
            <a:off x="1909401" y="2032000"/>
            <a:ext cx="2531198" cy="3810000"/>
          </a:xfrm>
        </p:spPr>
      </p:pic>
      <p:pic>
        <p:nvPicPr>
          <p:cNvPr id="17" name="Content Placeholder 16" descr="A QSFP-DD transceiver.">
            <a:extLst>
              <a:ext uri="{FF2B5EF4-FFF2-40B4-BE49-F238E27FC236}">
                <a16:creationId xmlns:a16="http://schemas.microsoft.com/office/drawing/2014/main" id="{8431722A-ECA7-0075-BB30-CB4444A47589}"/>
              </a:ext>
            </a:extLst>
          </p:cNvPr>
          <p:cNvPicPr>
            <a:picLocks noGrp="1" noChangeAspect="1"/>
          </p:cNvPicPr>
          <p:nvPr>
            <p:ph idx="14"/>
          </p:nvPr>
        </p:nvPicPr>
        <p:blipFill rotWithShape="1">
          <a:blip r:embed="rId4"/>
          <a:srcRect t="326" b="326"/>
          <a:stretch>
            <a:fillRect/>
          </a:stretch>
        </p:blipFill>
        <p:spPr>
          <a:xfrm>
            <a:off x="7407103" y="2769377"/>
            <a:ext cx="3225600" cy="1800960"/>
          </a:xfrm>
        </p:spPr>
      </p:pic>
      <p:sp>
        <p:nvSpPr>
          <p:cNvPr id="13" name="Text Placeholder 12">
            <a:extLst>
              <a:ext uri="{FF2B5EF4-FFF2-40B4-BE49-F238E27FC236}">
                <a16:creationId xmlns:a16="http://schemas.microsoft.com/office/drawing/2014/main" id="{CA4E3DD3-05E8-D320-EEC3-5F52E134DAE9}"/>
              </a:ext>
            </a:extLst>
          </p:cNvPr>
          <p:cNvSpPr>
            <a:spLocks noGrp="1"/>
          </p:cNvSpPr>
          <p:nvPr>
            <p:ph type="body" idx="15"/>
          </p:nvPr>
        </p:nvSpPr>
        <p:spPr/>
        <p:txBody>
          <a:bodyPr/>
          <a:lstStyle/>
          <a:p>
            <a:r>
              <a:rPr lang="en-GB"/>
              <a:t>…or put DWDM into the routers?</a:t>
            </a:r>
          </a:p>
        </p:txBody>
      </p:sp>
    </p:spTree>
    <p:extLst>
      <p:ext uri="{BB962C8B-B14F-4D97-AF65-F5344CB8AC3E}">
        <p14:creationId xmlns:p14="http://schemas.microsoft.com/office/powerpoint/2010/main" val="218302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E5B9-D39E-974F-DAC0-78981DE244E6}"/>
              </a:ext>
            </a:extLst>
          </p:cNvPr>
          <p:cNvSpPr>
            <a:spLocks noGrp="1"/>
          </p:cNvSpPr>
          <p:nvPr>
            <p:ph type="title"/>
          </p:nvPr>
        </p:nvSpPr>
        <p:spPr/>
        <p:txBody>
          <a:bodyPr/>
          <a:lstStyle/>
          <a:p>
            <a:r>
              <a:rPr lang="en-GB"/>
              <a:t>At least routers haven’t changed much…</a:t>
            </a:r>
          </a:p>
        </p:txBody>
      </p:sp>
      <p:sp>
        <p:nvSpPr>
          <p:cNvPr id="3" name="Footer Placeholder 2">
            <a:extLst>
              <a:ext uri="{FF2B5EF4-FFF2-40B4-BE49-F238E27FC236}">
                <a16:creationId xmlns:a16="http://schemas.microsoft.com/office/drawing/2014/main" id="{CD4ADEC2-C378-E534-7949-34FA99341186}"/>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06B1F4F9-DD5E-DF15-EA6D-C4D42244C23F}"/>
              </a:ext>
            </a:extLst>
          </p:cNvPr>
          <p:cNvSpPr>
            <a:spLocks noGrp="1"/>
          </p:cNvSpPr>
          <p:nvPr>
            <p:ph type="sldNum" sz="quarter" idx="12"/>
          </p:nvPr>
        </p:nvSpPr>
        <p:spPr/>
        <p:txBody>
          <a:bodyPr/>
          <a:lstStyle/>
          <a:p>
            <a:fld id="{0BD7AF65-ABD8-9745-9161-1D3466EAFE0E}" type="slidenum">
              <a:rPr lang="en-GB" smtClean="0"/>
              <a:t>12</a:t>
            </a:fld>
            <a:endParaRPr lang="en-GB"/>
          </a:p>
        </p:txBody>
      </p:sp>
      <p:pic>
        <p:nvPicPr>
          <p:cNvPr id="8" name="Content Placeholder 7" descr="An image of a Cisco AGS+ router.">
            <a:extLst>
              <a:ext uri="{FF2B5EF4-FFF2-40B4-BE49-F238E27FC236}">
                <a16:creationId xmlns:a16="http://schemas.microsoft.com/office/drawing/2014/main" id="{CD9DE45C-A618-15FD-A417-1CF93A79ED53}"/>
              </a:ext>
            </a:extLst>
          </p:cNvPr>
          <p:cNvPicPr>
            <a:picLocks noGrp="1" noChangeAspect="1"/>
          </p:cNvPicPr>
          <p:nvPr>
            <p:ph idx="1"/>
          </p:nvPr>
        </p:nvPicPr>
        <p:blipFill>
          <a:blip r:embed="rId2"/>
          <a:stretch>
            <a:fillRect/>
          </a:stretch>
        </p:blipFill>
        <p:spPr>
          <a:xfrm>
            <a:off x="507999" y="1524000"/>
            <a:ext cx="5598000" cy="2880677"/>
          </a:xfrm>
        </p:spPr>
      </p:pic>
      <p:pic>
        <p:nvPicPr>
          <p:cNvPr id="10" name="Picture 9" descr="An image of a Juniper MX2010 router.">
            <a:extLst>
              <a:ext uri="{FF2B5EF4-FFF2-40B4-BE49-F238E27FC236}">
                <a16:creationId xmlns:a16="http://schemas.microsoft.com/office/drawing/2014/main" id="{5C4B4A52-22BB-B69E-9CBE-1C1DED2B0E56}"/>
              </a:ext>
            </a:extLst>
          </p:cNvPr>
          <p:cNvPicPr>
            <a:picLocks noChangeAspect="1"/>
          </p:cNvPicPr>
          <p:nvPr/>
        </p:nvPicPr>
        <p:blipFill>
          <a:blip r:embed="rId3"/>
          <a:stretch>
            <a:fillRect/>
          </a:stretch>
        </p:blipFill>
        <p:spPr>
          <a:xfrm rot="5400000">
            <a:off x="3855586" y="2367950"/>
            <a:ext cx="3841200" cy="2880900"/>
          </a:xfrm>
          <a:prstGeom prst="rect">
            <a:avLst/>
          </a:prstGeom>
        </p:spPr>
      </p:pic>
      <p:pic>
        <p:nvPicPr>
          <p:cNvPr id="12" name="Picture 11" descr="An image of a Juniper MX304 router.">
            <a:extLst>
              <a:ext uri="{FF2B5EF4-FFF2-40B4-BE49-F238E27FC236}">
                <a16:creationId xmlns:a16="http://schemas.microsoft.com/office/drawing/2014/main" id="{16178E1F-FDF2-90FC-077C-B20F54B4ED20}"/>
              </a:ext>
            </a:extLst>
          </p:cNvPr>
          <p:cNvPicPr>
            <a:picLocks noChangeAspect="1"/>
          </p:cNvPicPr>
          <p:nvPr/>
        </p:nvPicPr>
        <p:blipFill>
          <a:blip r:embed="rId4"/>
          <a:stretch>
            <a:fillRect/>
          </a:stretch>
        </p:blipFill>
        <p:spPr>
          <a:xfrm>
            <a:off x="5186600" y="4064000"/>
            <a:ext cx="6400800" cy="2286000"/>
          </a:xfrm>
          <a:prstGeom prst="rect">
            <a:avLst/>
          </a:prstGeom>
        </p:spPr>
      </p:pic>
    </p:spTree>
    <p:extLst>
      <p:ext uri="{BB962C8B-B14F-4D97-AF65-F5344CB8AC3E}">
        <p14:creationId xmlns:p14="http://schemas.microsoft.com/office/powerpoint/2010/main" val="17346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B341-4091-E153-CC68-DA3990BA2FBB}"/>
              </a:ext>
            </a:extLst>
          </p:cNvPr>
          <p:cNvSpPr>
            <a:spLocks noGrp="1"/>
          </p:cNvSpPr>
          <p:nvPr>
            <p:ph type="title"/>
          </p:nvPr>
        </p:nvSpPr>
        <p:spPr/>
        <p:txBody>
          <a:bodyPr/>
          <a:lstStyle/>
          <a:p>
            <a:r>
              <a:rPr lang="en-GB"/>
              <a:t>Oh, the routers</a:t>
            </a:r>
          </a:p>
        </p:txBody>
      </p:sp>
      <p:sp>
        <p:nvSpPr>
          <p:cNvPr id="3" name="Footer Placeholder 2">
            <a:extLst>
              <a:ext uri="{FF2B5EF4-FFF2-40B4-BE49-F238E27FC236}">
                <a16:creationId xmlns:a16="http://schemas.microsoft.com/office/drawing/2014/main" id="{F6610F31-86AC-CA08-E1C9-8D0139F959E0}"/>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F3E68DB7-F76A-C473-4857-AA8087EA379D}"/>
              </a:ext>
            </a:extLst>
          </p:cNvPr>
          <p:cNvSpPr>
            <a:spLocks noGrp="1"/>
          </p:cNvSpPr>
          <p:nvPr>
            <p:ph type="sldNum" sz="quarter" idx="12"/>
          </p:nvPr>
        </p:nvSpPr>
        <p:spPr/>
        <p:txBody>
          <a:bodyPr/>
          <a:lstStyle/>
          <a:p>
            <a:fld id="{0BD7AF65-ABD8-9745-9161-1D3466EAFE0E}" type="slidenum">
              <a:rPr lang="en-GB" smtClean="0"/>
              <a:t>13</a:t>
            </a:fld>
            <a:endParaRPr lang="en-GB"/>
          </a:p>
        </p:txBody>
      </p:sp>
      <p:sp>
        <p:nvSpPr>
          <p:cNvPr id="5" name="Text Placeholder 4">
            <a:extLst>
              <a:ext uri="{FF2B5EF4-FFF2-40B4-BE49-F238E27FC236}">
                <a16:creationId xmlns:a16="http://schemas.microsoft.com/office/drawing/2014/main" id="{C4562A7B-E6A5-4A71-DD10-3B149AB08EE6}"/>
              </a:ext>
            </a:extLst>
          </p:cNvPr>
          <p:cNvSpPr>
            <a:spLocks noGrp="1"/>
          </p:cNvSpPr>
          <p:nvPr>
            <p:ph type="body" idx="13"/>
          </p:nvPr>
        </p:nvSpPr>
        <p:spPr/>
        <p:txBody>
          <a:bodyPr/>
          <a:lstStyle/>
          <a:p>
            <a:endParaRPr lang="en-GB"/>
          </a:p>
        </p:txBody>
      </p:sp>
      <p:sp>
        <p:nvSpPr>
          <p:cNvPr id="6" name="Content Placeholder 5">
            <a:extLst>
              <a:ext uri="{FF2B5EF4-FFF2-40B4-BE49-F238E27FC236}">
                <a16:creationId xmlns:a16="http://schemas.microsoft.com/office/drawing/2014/main" id="{F0D6FB3D-02E2-D082-AE52-9B46CF15CC52}"/>
              </a:ext>
            </a:extLst>
          </p:cNvPr>
          <p:cNvSpPr>
            <a:spLocks noGrp="1"/>
          </p:cNvSpPr>
          <p:nvPr>
            <p:ph idx="1"/>
          </p:nvPr>
        </p:nvSpPr>
        <p:spPr/>
        <p:txBody>
          <a:bodyPr/>
          <a:lstStyle/>
          <a:p>
            <a:r>
              <a:rPr lang="en-GB" dirty="0"/>
              <a:t>They grow, they shrink, but they do much the same, right?</a:t>
            </a:r>
          </a:p>
          <a:p>
            <a:r>
              <a:rPr lang="en-GB" dirty="0"/>
              <a:t>Merchant silicon or custom silicon?</a:t>
            </a:r>
          </a:p>
          <a:p>
            <a:pPr lvl="1"/>
            <a:r>
              <a:rPr lang="en-GB" dirty="0"/>
              <a:t>If we lock into features baked into silicon now, are we locking the services we can offer?</a:t>
            </a:r>
          </a:p>
          <a:p>
            <a:r>
              <a:rPr lang="en-GB" dirty="0"/>
              <a:t>FIB size?</a:t>
            </a:r>
          </a:p>
          <a:p>
            <a:r>
              <a:rPr lang="en-GB" dirty="0"/>
              <a:t>Segment Routing? SRv6?</a:t>
            </a:r>
          </a:p>
          <a:p>
            <a:r>
              <a:rPr lang="en-GB" dirty="0" err="1"/>
              <a:t>Netflow</a:t>
            </a:r>
            <a:r>
              <a:rPr lang="en-GB" dirty="0"/>
              <a:t>?</a:t>
            </a:r>
          </a:p>
          <a:p>
            <a:pPr lvl="1"/>
            <a:r>
              <a:rPr lang="en-GB" dirty="0"/>
              <a:t>Have we mentioned security yet?</a:t>
            </a:r>
          </a:p>
          <a:p>
            <a:r>
              <a:rPr lang="en-GB" dirty="0"/>
              <a:t>Queuing? Expandability! Resilience</a:t>
            </a:r>
          </a:p>
          <a:p>
            <a:r>
              <a:rPr lang="en-GB" dirty="0"/>
              <a:t>Licensing.</a:t>
            </a:r>
          </a:p>
        </p:txBody>
      </p:sp>
    </p:spTree>
    <p:extLst>
      <p:ext uri="{BB962C8B-B14F-4D97-AF65-F5344CB8AC3E}">
        <p14:creationId xmlns:p14="http://schemas.microsoft.com/office/powerpoint/2010/main" val="402134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8689-D453-92F3-A826-CEEB0B6874B2}"/>
              </a:ext>
            </a:extLst>
          </p:cNvPr>
          <p:cNvSpPr>
            <a:spLocks noGrp="1"/>
          </p:cNvSpPr>
          <p:nvPr>
            <p:ph type="title"/>
          </p:nvPr>
        </p:nvSpPr>
        <p:spPr/>
        <p:txBody>
          <a:bodyPr/>
          <a:lstStyle/>
          <a:p>
            <a:r>
              <a:rPr lang="en-GB"/>
              <a:t>It’s 2025</a:t>
            </a:r>
          </a:p>
        </p:txBody>
      </p:sp>
      <p:sp>
        <p:nvSpPr>
          <p:cNvPr id="3" name="Footer Placeholder 2">
            <a:extLst>
              <a:ext uri="{FF2B5EF4-FFF2-40B4-BE49-F238E27FC236}">
                <a16:creationId xmlns:a16="http://schemas.microsoft.com/office/drawing/2014/main" id="{A1A595A4-10A0-7A57-95FC-F31873BB1A1D}"/>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598CBA8A-3F35-D880-1BD2-F01A78673D5B}"/>
              </a:ext>
            </a:extLst>
          </p:cNvPr>
          <p:cNvSpPr>
            <a:spLocks noGrp="1"/>
          </p:cNvSpPr>
          <p:nvPr>
            <p:ph type="sldNum" sz="quarter" idx="12"/>
          </p:nvPr>
        </p:nvSpPr>
        <p:spPr/>
        <p:txBody>
          <a:bodyPr/>
          <a:lstStyle/>
          <a:p>
            <a:fld id="{0BD7AF65-ABD8-9745-9161-1D3466EAFE0E}" type="slidenum">
              <a:rPr lang="en-GB" smtClean="0"/>
              <a:t>14</a:t>
            </a:fld>
            <a:endParaRPr lang="en-GB"/>
          </a:p>
        </p:txBody>
      </p:sp>
      <p:sp>
        <p:nvSpPr>
          <p:cNvPr id="5" name="Text Placeholder 4">
            <a:extLst>
              <a:ext uri="{FF2B5EF4-FFF2-40B4-BE49-F238E27FC236}">
                <a16:creationId xmlns:a16="http://schemas.microsoft.com/office/drawing/2014/main" id="{528F47E1-5811-C290-F8B9-D98610ADE36B}"/>
              </a:ext>
            </a:extLst>
          </p:cNvPr>
          <p:cNvSpPr>
            <a:spLocks noGrp="1"/>
          </p:cNvSpPr>
          <p:nvPr>
            <p:ph type="body" idx="13"/>
          </p:nvPr>
        </p:nvSpPr>
        <p:spPr/>
        <p:txBody>
          <a:bodyPr/>
          <a:lstStyle/>
          <a:p>
            <a:r>
              <a:rPr lang="en-GB" dirty="0"/>
              <a:t>What do you mean your service doesn’t support IPv6?</a:t>
            </a:r>
          </a:p>
          <a:p>
            <a:endParaRPr lang="en-GB" dirty="0"/>
          </a:p>
        </p:txBody>
      </p:sp>
      <p:sp>
        <p:nvSpPr>
          <p:cNvPr id="6" name="Content Placeholder 5">
            <a:extLst>
              <a:ext uri="{FF2B5EF4-FFF2-40B4-BE49-F238E27FC236}">
                <a16:creationId xmlns:a16="http://schemas.microsoft.com/office/drawing/2014/main" id="{4306186A-EBD1-7961-222F-5597DB529B3C}"/>
              </a:ext>
            </a:extLst>
          </p:cNvPr>
          <p:cNvSpPr>
            <a:spLocks noGrp="1"/>
          </p:cNvSpPr>
          <p:nvPr>
            <p:ph idx="1"/>
          </p:nvPr>
        </p:nvSpPr>
        <p:spPr>
          <a:xfrm>
            <a:off x="508000" y="2287600"/>
            <a:ext cx="5334000" cy="3554400"/>
          </a:xfrm>
        </p:spPr>
        <p:txBody>
          <a:bodyPr/>
          <a:lstStyle/>
          <a:p>
            <a:r>
              <a:rPr lang="en-GB" dirty="0"/>
              <a:t>You need an IPv4 address per customer?</a:t>
            </a:r>
          </a:p>
          <a:p>
            <a:r>
              <a:rPr lang="en-GB" dirty="0"/>
              <a:t>Multiple publicly routable IPv4 addresses per customer?</a:t>
            </a:r>
          </a:p>
        </p:txBody>
      </p:sp>
      <p:pic>
        <p:nvPicPr>
          <p:cNvPr id="10" name="Content Placeholder 9" descr="A sign with a horse drawn carriage and a caution that a product only supports IPv4.">
            <a:extLst>
              <a:ext uri="{FF2B5EF4-FFF2-40B4-BE49-F238E27FC236}">
                <a16:creationId xmlns:a16="http://schemas.microsoft.com/office/drawing/2014/main" id="{B4EB0F34-EAAC-AF49-915C-ED4553DEACED}"/>
              </a:ext>
            </a:extLst>
          </p:cNvPr>
          <p:cNvPicPr>
            <a:picLocks noGrp="1" noChangeAspect="1"/>
          </p:cNvPicPr>
          <p:nvPr>
            <p:ph idx="14"/>
          </p:nvPr>
        </p:nvPicPr>
        <p:blipFill>
          <a:blip r:embed="rId3"/>
          <a:stretch>
            <a:fillRect/>
          </a:stretch>
        </p:blipFill>
        <p:spPr>
          <a:xfrm>
            <a:off x="7440419" y="2032000"/>
            <a:ext cx="3159512" cy="3810000"/>
          </a:xfrm>
        </p:spPr>
      </p:pic>
      <p:sp>
        <p:nvSpPr>
          <p:cNvPr id="11" name="TextBox 10">
            <a:extLst>
              <a:ext uri="{FF2B5EF4-FFF2-40B4-BE49-F238E27FC236}">
                <a16:creationId xmlns:a16="http://schemas.microsoft.com/office/drawing/2014/main" id="{3D2783C9-02BC-890D-1981-11FBD32B0921}"/>
              </a:ext>
            </a:extLst>
          </p:cNvPr>
          <p:cNvSpPr txBox="1"/>
          <p:nvPr/>
        </p:nvSpPr>
        <p:spPr>
          <a:xfrm>
            <a:off x="3858768" y="5842000"/>
            <a:ext cx="7317231"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CC BY 2.0 Phil Benchoff https://</a:t>
            </a:r>
            <a:r>
              <a:rPr lang="en-GB" sz="1200" i="1" dirty="0" err="1">
                <a:latin typeface="Roboto Thin" panose="02000000000000000000" pitchFamily="2" charset="0"/>
                <a:ea typeface="Roboto Thin" panose="02000000000000000000" pitchFamily="2" charset="0"/>
              </a:rPr>
              <a:t>www.flickr.com</a:t>
            </a:r>
            <a:r>
              <a:rPr lang="en-GB" sz="1200" i="1" dirty="0">
                <a:latin typeface="Roboto Thin" panose="02000000000000000000" pitchFamily="2" charset="0"/>
                <a:ea typeface="Roboto Thin" panose="02000000000000000000" pitchFamily="2" charset="0"/>
              </a:rPr>
              <a:t>/photos/n3pb/8765646099/in/album-72157634324914351</a:t>
            </a:r>
          </a:p>
        </p:txBody>
      </p:sp>
    </p:spTree>
    <p:extLst>
      <p:ext uri="{BB962C8B-B14F-4D97-AF65-F5344CB8AC3E}">
        <p14:creationId xmlns:p14="http://schemas.microsoft.com/office/powerpoint/2010/main" val="35870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AD0F-C332-CFED-5418-7A1632FDB6DE}"/>
              </a:ext>
            </a:extLst>
          </p:cNvPr>
          <p:cNvSpPr>
            <a:spLocks noGrp="1"/>
          </p:cNvSpPr>
          <p:nvPr>
            <p:ph type="title"/>
          </p:nvPr>
        </p:nvSpPr>
        <p:spPr/>
        <p:txBody>
          <a:bodyPr/>
          <a:lstStyle/>
          <a:p>
            <a:r>
              <a:rPr lang="en-GB"/>
              <a:t>Where is the traffic coming from?</a:t>
            </a:r>
          </a:p>
        </p:txBody>
      </p:sp>
      <p:sp>
        <p:nvSpPr>
          <p:cNvPr id="3" name="Footer Placeholder 2">
            <a:extLst>
              <a:ext uri="{FF2B5EF4-FFF2-40B4-BE49-F238E27FC236}">
                <a16:creationId xmlns:a16="http://schemas.microsoft.com/office/drawing/2014/main" id="{A2112EB3-D70E-7AE6-D8B1-E8FE4F6FFBA4}"/>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3DC4BBD7-F111-0E4F-CAD6-F301C5EE733E}"/>
              </a:ext>
            </a:extLst>
          </p:cNvPr>
          <p:cNvSpPr>
            <a:spLocks noGrp="1"/>
          </p:cNvSpPr>
          <p:nvPr>
            <p:ph type="sldNum" sz="quarter" idx="12"/>
          </p:nvPr>
        </p:nvSpPr>
        <p:spPr/>
        <p:txBody>
          <a:bodyPr/>
          <a:lstStyle/>
          <a:p>
            <a:fld id="{0BD7AF65-ABD8-9745-9161-1D3466EAFE0E}" type="slidenum">
              <a:rPr lang="en-GB" smtClean="0"/>
              <a:t>15</a:t>
            </a:fld>
            <a:endParaRPr lang="en-GB"/>
          </a:p>
        </p:txBody>
      </p:sp>
      <p:sp>
        <p:nvSpPr>
          <p:cNvPr id="7" name="Text Placeholder 6">
            <a:extLst>
              <a:ext uri="{FF2B5EF4-FFF2-40B4-BE49-F238E27FC236}">
                <a16:creationId xmlns:a16="http://schemas.microsoft.com/office/drawing/2014/main" id="{594CBA8D-CDBC-C5B5-9F9A-BB1B83972CC3}"/>
              </a:ext>
            </a:extLst>
          </p:cNvPr>
          <p:cNvSpPr>
            <a:spLocks noGrp="1"/>
          </p:cNvSpPr>
          <p:nvPr>
            <p:ph type="body" idx="13"/>
          </p:nvPr>
        </p:nvSpPr>
        <p:spPr/>
        <p:txBody>
          <a:bodyPr/>
          <a:lstStyle/>
          <a:p>
            <a:endParaRPr lang="en-GB"/>
          </a:p>
        </p:txBody>
      </p:sp>
      <p:sp>
        <p:nvSpPr>
          <p:cNvPr id="6" name="Content Placeholder 5">
            <a:extLst>
              <a:ext uri="{FF2B5EF4-FFF2-40B4-BE49-F238E27FC236}">
                <a16:creationId xmlns:a16="http://schemas.microsoft.com/office/drawing/2014/main" id="{B7B45D8D-AFF8-A28B-ED8E-5D10C722306C}"/>
              </a:ext>
            </a:extLst>
          </p:cNvPr>
          <p:cNvSpPr>
            <a:spLocks noGrp="1"/>
          </p:cNvSpPr>
          <p:nvPr>
            <p:ph idx="1"/>
          </p:nvPr>
        </p:nvSpPr>
        <p:spPr/>
        <p:txBody>
          <a:bodyPr/>
          <a:lstStyle/>
          <a:p>
            <a:r>
              <a:rPr lang="en-GB"/>
              <a:t>What’s that? It’s going to be the largest single source of traffic since the invention of the Internet?</a:t>
            </a:r>
          </a:p>
          <a:p>
            <a:r>
              <a:rPr lang="en-GB"/>
              <a:t>What networks is it connected to?</a:t>
            </a:r>
          </a:p>
        </p:txBody>
      </p:sp>
      <p:pic>
        <p:nvPicPr>
          <p:cNvPr id="11" name="Content Placeholder 10" descr="An image of ‘Deluge’ by Ivan Aivazovsky. People standing on a cliff during a flood, inspired by Noah’s Ark.">
            <a:extLst>
              <a:ext uri="{FF2B5EF4-FFF2-40B4-BE49-F238E27FC236}">
                <a16:creationId xmlns:a16="http://schemas.microsoft.com/office/drawing/2014/main" id="{8D929933-810F-CD50-238D-8614B5E23CBE}"/>
              </a:ext>
            </a:extLst>
          </p:cNvPr>
          <p:cNvPicPr>
            <a:picLocks noGrp="1" noChangeAspect="1"/>
          </p:cNvPicPr>
          <p:nvPr>
            <p:ph idx="14"/>
          </p:nvPr>
        </p:nvPicPr>
        <p:blipFill>
          <a:blip r:embed="rId2"/>
          <a:stretch>
            <a:fillRect/>
          </a:stretch>
        </p:blipFill>
        <p:spPr>
          <a:xfrm>
            <a:off x="6561127" y="2032000"/>
            <a:ext cx="4918096" cy="3810000"/>
          </a:xfrm>
        </p:spPr>
      </p:pic>
      <p:sp>
        <p:nvSpPr>
          <p:cNvPr id="12" name="TextBox 11">
            <a:extLst>
              <a:ext uri="{FF2B5EF4-FFF2-40B4-BE49-F238E27FC236}">
                <a16:creationId xmlns:a16="http://schemas.microsoft.com/office/drawing/2014/main" id="{75D0A6B0-6D7F-63B5-B8F8-DC6966C57565}"/>
              </a:ext>
            </a:extLst>
          </p:cNvPr>
          <p:cNvSpPr txBox="1"/>
          <p:nvPr/>
        </p:nvSpPr>
        <p:spPr>
          <a:xfrm>
            <a:off x="6561127" y="5852886"/>
            <a:ext cx="4918096"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'Deluge’ by Ivan </a:t>
            </a:r>
            <a:r>
              <a:rPr lang="en-GB" sz="1200" i="1" dirty="0" err="1">
                <a:latin typeface="Roboto Thin" panose="02000000000000000000" pitchFamily="2" charset="0"/>
                <a:ea typeface="Roboto Thin" panose="02000000000000000000" pitchFamily="2" charset="0"/>
              </a:rPr>
              <a:t>Aivazovsky</a:t>
            </a:r>
            <a:r>
              <a:rPr lang="en-GB" sz="1200" i="1" dirty="0">
                <a:latin typeface="Roboto Thin" panose="02000000000000000000" pitchFamily="2" charset="0"/>
                <a:ea typeface="Roboto Thin" panose="02000000000000000000" pitchFamily="2" charset="0"/>
              </a:rPr>
              <a:t>. Public Domain.</a:t>
            </a:r>
          </a:p>
        </p:txBody>
      </p:sp>
    </p:spTree>
    <p:extLst>
      <p:ext uri="{BB962C8B-B14F-4D97-AF65-F5344CB8AC3E}">
        <p14:creationId xmlns:p14="http://schemas.microsoft.com/office/powerpoint/2010/main" val="206502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67A8-6138-FE86-1201-88BED68F8A83}"/>
              </a:ext>
            </a:extLst>
          </p:cNvPr>
          <p:cNvSpPr>
            <a:spLocks noGrp="1"/>
          </p:cNvSpPr>
          <p:nvPr>
            <p:ph type="title"/>
          </p:nvPr>
        </p:nvSpPr>
        <p:spPr/>
        <p:txBody>
          <a:bodyPr/>
          <a:lstStyle/>
          <a:p>
            <a:r>
              <a:rPr lang="en-GB"/>
              <a:t>Regulations and Standards</a:t>
            </a:r>
          </a:p>
        </p:txBody>
      </p:sp>
      <p:sp>
        <p:nvSpPr>
          <p:cNvPr id="3" name="Footer Placeholder 2">
            <a:extLst>
              <a:ext uri="{FF2B5EF4-FFF2-40B4-BE49-F238E27FC236}">
                <a16:creationId xmlns:a16="http://schemas.microsoft.com/office/drawing/2014/main" id="{5573F649-8523-CB32-764C-F9E7D0DC8AD9}"/>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AFF335C6-28E0-5002-0ABF-CDBCE1D1B7A9}"/>
              </a:ext>
            </a:extLst>
          </p:cNvPr>
          <p:cNvSpPr>
            <a:spLocks noGrp="1"/>
          </p:cNvSpPr>
          <p:nvPr>
            <p:ph type="sldNum" sz="quarter" idx="12"/>
          </p:nvPr>
        </p:nvSpPr>
        <p:spPr/>
        <p:txBody>
          <a:bodyPr/>
          <a:lstStyle/>
          <a:p>
            <a:fld id="{0BD7AF65-ABD8-9745-9161-1D3466EAFE0E}" type="slidenum">
              <a:rPr lang="en-GB" smtClean="0"/>
              <a:t>16</a:t>
            </a:fld>
            <a:endParaRPr lang="en-GB"/>
          </a:p>
        </p:txBody>
      </p:sp>
      <p:pic>
        <p:nvPicPr>
          <p:cNvPr id="8" name="Content Placeholder 7" descr="A row of old books on a shelf">
            <a:extLst>
              <a:ext uri="{FF2B5EF4-FFF2-40B4-BE49-F238E27FC236}">
                <a16:creationId xmlns:a16="http://schemas.microsoft.com/office/drawing/2014/main" id="{C06DA81A-AAD8-3A8E-BE6F-093719D633C8}"/>
              </a:ext>
            </a:extLst>
          </p:cNvPr>
          <p:cNvPicPr>
            <a:picLocks noGrp="1" noChangeAspect="1"/>
          </p:cNvPicPr>
          <p:nvPr>
            <p:ph idx="1"/>
          </p:nvPr>
        </p:nvPicPr>
        <p:blipFill>
          <a:blip r:embed="rId2"/>
          <a:stretch>
            <a:fillRect/>
          </a:stretch>
        </p:blipFill>
        <p:spPr>
          <a:xfrm>
            <a:off x="3048000" y="1247000"/>
            <a:ext cx="6096000" cy="4572000"/>
          </a:xfrm>
        </p:spPr>
      </p:pic>
      <p:sp>
        <p:nvSpPr>
          <p:cNvPr id="9" name="TextBox 8">
            <a:extLst>
              <a:ext uri="{FF2B5EF4-FFF2-40B4-BE49-F238E27FC236}">
                <a16:creationId xmlns:a16="http://schemas.microsoft.com/office/drawing/2014/main" id="{8EA90928-4D06-5A2D-D28D-7510FB7E6865}"/>
              </a:ext>
            </a:extLst>
          </p:cNvPr>
          <p:cNvSpPr txBox="1"/>
          <p:nvPr/>
        </p:nvSpPr>
        <p:spPr>
          <a:xfrm>
            <a:off x="507998" y="5842000"/>
            <a:ext cx="10668001"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CC-BY-SA 4.0 Mattia Luigi Nappi https://</a:t>
            </a:r>
            <a:r>
              <a:rPr lang="en-GB" sz="1200" i="1" dirty="0" err="1">
                <a:latin typeface="Roboto Thin" panose="02000000000000000000" pitchFamily="2" charset="0"/>
                <a:ea typeface="Roboto Thin" panose="02000000000000000000" pitchFamily="2" charset="0"/>
              </a:rPr>
              <a:t>commons.wikimedia.org</a:t>
            </a:r>
            <a:r>
              <a:rPr lang="en-GB" sz="1200" i="1" dirty="0">
                <a:latin typeface="Roboto Thin" panose="02000000000000000000" pitchFamily="2" charset="0"/>
                <a:ea typeface="Roboto Thin" panose="02000000000000000000" pitchFamily="2" charset="0"/>
              </a:rPr>
              <a:t>/wiki/File:Decreti_originali_per_mese,_1857_-_Grande_Archivio_di_Stato,_Napoli.jpg</a:t>
            </a:r>
          </a:p>
        </p:txBody>
      </p:sp>
    </p:spTree>
    <p:extLst>
      <p:ext uri="{BB962C8B-B14F-4D97-AF65-F5344CB8AC3E}">
        <p14:creationId xmlns:p14="http://schemas.microsoft.com/office/powerpoint/2010/main" val="75506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9F4C5-0A7A-8738-C47B-078F83983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8C0E7-474A-47C3-9D4C-1144354DBA26}"/>
              </a:ext>
            </a:extLst>
          </p:cNvPr>
          <p:cNvSpPr>
            <a:spLocks noGrp="1"/>
          </p:cNvSpPr>
          <p:nvPr>
            <p:ph type="title"/>
          </p:nvPr>
        </p:nvSpPr>
        <p:spPr/>
        <p:txBody>
          <a:bodyPr/>
          <a:lstStyle/>
          <a:p>
            <a:r>
              <a:rPr lang="en-GB"/>
              <a:t>Carbon footprint</a:t>
            </a:r>
          </a:p>
        </p:txBody>
      </p:sp>
      <p:sp>
        <p:nvSpPr>
          <p:cNvPr id="3" name="Footer Placeholder 2">
            <a:extLst>
              <a:ext uri="{FF2B5EF4-FFF2-40B4-BE49-F238E27FC236}">
                <a16:creationId xmlns:a16="http://schemas.microsoft.com/office/drawing/2014/main" id="{EE6E33A6-2196-D67E-4CE5-54A3CAA9BA42}"/>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F6D40147-3751-4DCD-026E-E973F8174E57}"/>
              </a:ext>
            </a:extLst>
          </p:cNvPr>
          <p:cNvSpPr>
            <a:spLocks noGrp="1"/>
          </p:cNvSpPr>
          <p:nvPr>
            <p:ph type="sldNum" sz="quarter" idx="12"/>
          </p:nvPr>
        </p:nvSpPr>
        <p:spPr/>
        <p:txBody>
          <a:bodyPr/>
          <a:lstStyle/>
          <a:p>
            <a:fld id="{0BD7AF65-ABD8-9745-9161-1D3466EAFE0E}" type="slidenum">
              <a:rPr lang="en-GB" smtClean="0"/>
              <a:t>17</a:t>
            </a:fld>
            <a:endParaRPr lang="en-GB"/>
          </a:p>
        </p:txBody>
      </p:sp>
      <p:sp>
        <p:nvSpPr>
          <p:cNvPr id="5" name="Text Placeholder 4">
            <a:extLst>
              <a:ext uri="{FF2B5EF4-FFF2-40B4-BE49-F238E27FC236}">
                <a16:creationId xmlns:a16="http://schemas.microsoft.com/office/drawing/2014/main" id="{43E3BA0A-35B0-E27A-02D5-187631BC17B5}"/>
              </a:ext>
            </a:extLst>
          </p:cNvPr>
          <p:cNvSpPr>
            <a:spLocks noGrp="1"/>
          </p:cNvSpPr>
          <p:nvPr>
            <p:ph type="body" idx="13"/>
          </p:nvPr>
        </p:nvSpPr>
        <p:spPr/>
        <p:txBody>
          <a:bodyPr/>
          <a:lstStyle/>
          <a:p>
            <a:endParaRPr lang="en-GB"/>
          </a:p>
        </p:txBody>
      </p:sp>
      <p:pic>
        <p:nvPicPr>
          <p:cNvPr id="8" name="Content Placeholder 7" descr="An aerial photograph of a coal-fuelled power station (in Didcot, UK, close to the Janet offices).">
            <a:extLst>
              <a:ext uri="{FF2B5EF4-FFF2-40B4-BE49-F238E27FC236}">
                <a16:creationId xmlns:a16="http://schemas.microsoft.com/office/drawing/2014/main" id="{910688CB-46FA-153C-C7D6-73B0730E848B}"/>
              </a:ext>
            </a:extLst>
          </p:cNvPr>
          <p:cNvPicPr>
            <a:picLocks noGrp="1" noChangeAspect="1"/>
          </p:cNvPicPr>
          <p:nvPr>
            <p:ph idx="1"/>
          </p:nvPr>
        </p:nvPicPr>
        <p:blipFill>
          <a:blip r:embed="rId2"/>
          <a:stretch>
            <a:fillRect/>
          </a:stretch>
        </p:blipFill>
        <p:spPr>
          <a:xfrm>
            <a:off x="3048000" y="2032000"/>
            <a:ext cx="5080000" cy="3810000"/>
          </a:xfrm>
        </p:spPr>
      </p:pic>
      <p:sp>
        <p:nvSpPr>
          <p:cNvPr id="9" name="TextBox 8">
            <a:extLst>
              <a:ext uri="{FF2B5EF4-FFF2-40B4-BE49-F238E27FC236}">
                <a16:creationId xmlns:a16="http://schemas.microsoft.com/office/drawing/2014/main" id="{B123984C-8361-A21B-3E77-6B14A28F38BC}"/>
              </a:ext>
            </a:extLst>
          </p:cNvPr>
          <p:cNvSpPr txBox="1"/>
          <p:nvPr/>
        </p:nvSpPr>
        <p:spPr>
          <a:xfrm>
            <a:off x="507998" y="5842000"/>
            <a:ext cx="10668001" cy="276999"/>
          </a:xfrm>
          <a:prstGeom prst="rect">
            <a:avLst/>
          </a:prstGeom>
          <a:noFill/>
        </p:spPr>
        <p:txBody>
          <a:bodyPr wrap="square">
            <a:spAutoFit/>
          </a:bodyPr>
          <a:lstStyle/>
          <a:p>
            <a:r>
              <a:rPr lang="en-GB" sz="1200" i="1">
                <a:latin typeface="Roboto Thin" panose="02000000000000000000" pitchFamily="2" charset="0"/>
                <a:ea typeface="Roboto Thin" panose="02000000000000000000" pitchFamily="2" charset="0"/>
              </a:rPr>
              <a:t>CC-BY-SA 2.0 Dave Price / Aerial view from Paramotor of Didcot Power Station </a:t>
            </a:r>
            <a:r>
              <a:rPr lang="en-GB" sz="1200" i="1">
                <a:latin typeface="Roboto Thin" panose="02000000000000000000" pitchFamily="2" charset="0"/>
                <a:ea typeface="Roboto Thin" panose="02000000000000000000" pitchFamily="2" charset="0"/>
                <a:hlinkClick r:id="rId3"/>
              </a:rPr>
              <a:t>https://</a:t>
            </a:r>
            <a:r>
              <a:rPr lang="en-GB" sz="1200" i="1" err="1">
                <a:latin typeface="Roboto Thin" panose="02000000000000000000" pitchFamily="2" charset="0"/>
                <a:ea typeface="Roboto Thin" panose="02000000000000000000" pitchFamily="2" charset="0"/>
                <a:hlinkClick r:id="rId3"/>
              </a:rPr>
              <a:t>www.geograph.org.uk</a:t>
            </a:r>
            <a:r>
              <a:rPr lang="en-GB" sz="1200" i="1">
                <a:latin typeface="Roboto Thin" panose="02000000000000000000" pitchFamily="2" charset="0"/>
                <a:ea typeface="Roboto Thin" panose="02000000000000000000" pitchFamily="2" charset="0"/>
                <a:hlinkClick r:id="rId3"/>
              </a:rPr>
              <a:t>/photo/305618</a:t>
            </a:r>
            <a:endParaRPr lang="en-GB" sz="1200" i="1">
              <a:latin typeface="Roboto Thin" panose="02000000000000000000" pitchFamily="2" charset="0"/>
              <a:ea typeface="Roboto Thin" panose="02000000000000000000" pitchFamily="2" charset="0"/>
            </a:endParaRPr>
          </a:p>
        </p:txBody>
      </p:sp>
    </p:spTree>
    <p:extLst>
      <p:ext uri="{BB962C8B-B14F-4D97-AF65-F5344CB8AC3E}">
        <p14:creationId xmlns:p14="http://schemas.microsoft.com/office/powerpoint/2010/main" val="377153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5AAED-0978-B171-E473-B5BFC39E4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EFD4D-17DA-3E64-8863-234AF4F4359C}"/>
              </a:ext>
            </a:extLst>
          </p:cNvPr>
          <p:cNvSpPr>
            <a:spLocks noGrp="1"/>
          </p:cNvSpPr>
          <p:nvPr>
            <p:ph type="title"/>
          </p:nvPr>
        </p:nvSpPr>
        <p:spPr/>
        <p:txBody>
          <a:bodyPr/>
          <a:lstStyle/>
          <a:p>
            <a:r>
              <a:rPr lang="en-GB"/>
              <a:t>Automation</a:t>
            </a:r>
          </a:p>
        </p:txBody>
      </p:sp>
      <p:sp>
        <p:nvSpPr>
          <p:cNvPr id="3" name="Footer Placeholder 2">
            <a:extLst>
              <a:ext uri="{FF2B5EF4-FFF2-40B4-BE49-F238E27FC236}">
                <a16:creationId xmlns:a16="http://schemas.microsoft.com/office/drawing/2014/main" id="{508E6867-1A6F-3A97-47AA-4415F6F8DC86}"/>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E2D1E3DE-A1DD-18AD-2B71-50A3907DA23A}"/>
              </a:ext>
            </a:extLst>
          </p:cNvPr>
          <p:cNvSpPr>
            <a:spLocks noGrp="1"/>
          </p:cNvSpPr>
          <p:nvPr>
            <p:ph type="sldNum" sz="quarter" idx="12"/>
          </p:nvPr>
        </p:nvSpPr>
        <p:spPr/>
        <p:txBody>
          <a:bodyPr/>
          <a:lstStyle/>
          <a:p>
            <a:fld id="{0BD7AF65-ABD8-9745-9161-1D3466EAFE0E}" type="slidenum">
              <a:rPr lang="en-GB" smtClean="0"/>
              <a:t>18</a:t>
            </a:fld>
            <a:endParaRPr lang="en-GB"/>
          </a:p>
        </p:txBody>
      </p:sp>
      <p:sp>
        <p:nvSpPr>
          <p:cNvPr id="5" name="Text Placeholder 4">
            <a:extLst>
              <a:ext uri="{FF2B5EF4-FFF2-40B4-BE49-F238E27FC236}">
                <a16:creationId xmlns:a16="http://schemas.microsoft.com/office/drawing/2014/main" id="{4686C732-6B03-B0EA-3010-05BA7ACC444D}"/>
              </a:ext>
            </a:extLst>
          </p:cNvPr>
          <p:cNvSpPr>
            <a:spLocks noGrp="1"/>
          </p:cNvSpPr>
          <p:nvPr>
            <p:ph type="body" idx="13"/>
          </p:nvPr>
        </p:nvSpPr>
        <p:spPr/>
        <p:txBody>
          <a:bodyPr/>
          <a:lstStyle/>
          <a:p>
            <a:endParaRPr lang="en-GB"/>
          </a:p>
        </p:txBody>
      </p:sp>
      <p:pic>
        <p:nvPicPr>
          <p:cNvPr id="8" name="Content Placeholder 7" descr="A picture of the so-called ‘mechanical Turk’, a chess game that was actually played by a person hidden within the table.">
            <a:extLst>
              <a:ext uri="{FF2B5EF4-FFF2-40B4-BE49-F238E27FC236}">
                <a16:creationId xmlns:a16="http://schemas.microsoft.com/office/drawing/2014/main" id="{6594B7FC-2B82-E022-0E34-D91E0DA2A6B3}"/>
              </a:ext>
            </a:extLst>
          </p:cNvPr>
          <p:cNvPicPr>
            <a:picLocks noGrp="1" noChangeAspect="1"/>
          </p:cNvPicPr>
          <p:nvPr>
            <p:ph idx="1"/>
          </p:nvPr>
        </p:nvPicPr>
        <p:blipFill>
          <a:blip r:embed="rId3"/>
          <a:stretch>
            <a:fillRect/>
          </a:stretch>
        </p:blipFill>
        <p:spPr>
          <a:xfrm>
            <a:off x="3371703" y="2032000"/>
            <a:ext cx="4432593" cy="3810000"/>
          </a:xfrm>
        </p:spPr>
      </p:pic>
      <p:sp>
        <p:nvSpPr>
          <p:cNvPr id="9" name="TextBox 8">
            <a:extLst>
              <a:ext uri="{FF2B5EF4-FFF2-40B4-BE49-F238E27FC236}">
                <a16:creationId xmlns:a16="http://schemas.microsoft.com/office/drawing/2014/main" id="{13072B3C-F9D5-D7D6-110C-295B5DF6A18B}"/>
              </a:ext>
            </a:extLst>
          </p:cNvPr>
          <p:cNvSpPr txBox="1"/>
          <p:nvPr/>
        </p:nvSpPr>
        <p:spPr>
          <a:xfrm>
            <a:off x="507998" y="5842000"/>
            <a:ext cx="10668001"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Reproduction of image in the public domain. https://</a:t>
            </a:r>
            <a:r>
              <a:rPr lang="en-GB" sz="1200" i="1" dirty="0" err="1">
                <a:latin typeface="Roboto Thin" panose="02000000000000000000" pitchFamily="2" charset="0"/>
                <a:ea typeface="Roboto Thin" panose="02000000000000000000" pitchFamily="2" charset="0"/>
              </a:rPr>
              <a:t>commons.wikimedia.org</a:t>
            </a:r>
            <a:r>
              <a:rPr lang="en-GB" sz="1200" i="1" dirty="0">
                <a:latin typeface="Roboto Thin" panose="02000000000000000000" pitchFamily="2" charset="0"/>
                <a:ea typeface="Roboto Thin" panose="02000000000000000000" pitchFamily="2" charset="0"/>
              </a:rPr>
              <a:t>/wiki/File:Racknitz_-_The_Turk_1.jpg</a:t>
            </a:r>
          </a:p>
        </p:txBody>
      </p:sp>
    </p:spTree>
    <p:extLst>
      <p:ext uri="{BB962C8B-B14F-4D97-AF65-F5344CB8AC3E}">
        <p14:creationId xmlns:p14="http://schemas.microsoft.com/office/powerpoint/2010/main" val="167508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E055-A0A8-8038-0EF5-43F593CE7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33588-7DB0-3EC3-D3F8-6A77ADFB7095}"/>
              </a:ext>
            </a:extLst>
          </p:cNvPr>
          <p:cNvSpPr>
            <a:spLocks noGrp="1"/>
          </p:cNvSpPr>
          <p:nvPr>
            <p:ph type="title"/>
          </p:nvPr>
        </p:nvSpPr>
        <p:spPr/>
        <p:txBody>
          <a:bodyPr/>
          <a:lstStyle/>
          <a:p>
            <a:r>
              <a:rPr lang="en-GB"/>
              <a:t>Legacy</a:t>
            </a:r>
          </a:p>
        </p:txBody>
      </p:sp>
      <p:sp>
        <p:nvSpPr>
          <p:cNvPr id="3" name="Footer Placeholder 2">
            <a:extLst>
              <a:ext uri="{FF2B5EF4-FFF2-40B4-BE49-F238E27FC236}">
                <a16:creationId xmlns:a16="http://schemas.microsoft.com/office/drawing/2014/main" id="{2231F44C-3A7A-0795-B67E-0EA541360E77}"/>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97C7AD6B-6E9F-0A91-8DF4-B82794D2CEB9}"/>
              </a:ext>
            </a:extLst>
          </p:cNvPr>
          <p:cNvSpPr>
            <a:spLocks noGrp="1"/>
          </p:cNvSpPr>
          <p:nvPr>
            <p:ph type="sldNum" sz="quarter" idx="12"/>
          </p:nvPr>
        </p:nvSpPr>
        <p:spPr/>
        <p:txBody>
          <a:bodyPr/>
          <a:lstStyle/>
          <a:p>
            <a:fld id="{0BD7AF65-ABD8-9745-9161-1D3466EAFE0E}" type="slidenum">
              <a:rPr lang="en-GB" smtClean="0"/>
              <a:t>19</a:t>
            </a:fld>
            <a:endParaRPr lang="en-GB"/>
          </a:p>
        </p:txBody>
      </p:sp>
      <p:sp>
        <p:nvSpPr>
          <p:cNvPr id="5" name="Text Placeholder 4">
            <a:extLst>
              <a:ext uri="{FF2B5EF4-FFF2-40B4-BE49-F238E27FC236}">
                <a16:creationId xmlns:a16="http://schemas.microsoft.com/office/drawing/2014/main" id="{7046B6C4-CE4E-1117-482A-883487B5B122}"/>
              </a:ext>
            </a:extLst>
          </p:cNvPr>
          <p:cNvSpPr>
            <a:spLocks noGrp="1"/>
          </p:cNvSpPr>
          <p:nvPr>
            <p:ph type="body" idx="13"/>
          </p:nvPr>
        </p:nvSpPr>
        <p:spPr/>
        <p:txBody>
          <a:bodyPr/>
          <a:lstStyle/>
          <a:p>
            <a:endParaRPr lang="en-GB"/>
          </a:p>
        </p:txBody>
      </p:sp>
      <p:pic>
        <p:nvPicPr>
          <p:cNvPr id="8" name="Content Placeholder 7" descr="A picture of a telephone with an old-fashioned acoustic coupler">
            <a:extLst>
              <a:ext uri="{FF2B5EF4-FFF2-40B4-BE49-F238E27FC236}">
                <a16:creationId xmlns:a16="http://schemas.microsoft.com/office/drawing/2014/main" id="{D42A9279-BC20-D64C-42C0-2292D2B095FD}"/>
              </a:ext>
            </a:extLst>
          </p:cNvPr>
          <p:cNvPicPr>
            <a:picLocks noGrp="1" noChangeAspect="1"/>
          </p:cNvPicPr>
          <p:nvPr>
            <p:ph idx="1"/>
          </p:nvPr>
        </p:nvPicPr>
        <p:blipFill>
          <a:blip r:embed="rId3"/>
          <a:stretch>
            <a:fillRect/>
          </a:stretch>
        </p:blipFill>
        <p:spPr>
          <a:xfrm>
            <a:off x="2534133" y="2032000"/>
            <a:ext cx="6107734" cy="3810000"/>
          </a:xfrm>
        </p:spPr>
      </p:pic>
      <p:sp>
        <p:nvSpPr>
          <p:cNvPr id="10" name="TextBox 9">
            <a:extLst>
              <a:ext uri="{FF2B5EF4-FFF2-40B4-BE49-F238E27FC236}">
                <a16:creationId xmlns:a16="http://schemas.microsoft.com/office/drawing/2014/main" id="{2CF817E3-C192-0FAF-C9DF-56F2DD87077B}"/>
              </a:ext>
            </a:extLst>
          </p:cNvPr>
          <p:cNvSpPr txBox="1"/>
          <p:nvPr/>
        </p:nvSpPr>
        <p:spPr>
          <a:xfrm>
            <a:off x="2989941" y="5817401"/>
            <a:ext cx="5196115"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CC BY-SA 2.0 https://</a:t>
            </a:r>
            <a:r>
              <a:rPr lang="en-GB" sz="1200" i="1" dirty="0" err="1">
                <a:latin typeface="Roboto Thin" panose="02000000000000000000" pitchFamily="2" charset="0"/>
                <a:ea typeface="Roboto Thin" panose="02000000000000000000" pitchFamily="2" charset="0"/>
              </a:rPr>
              <a:t>flickr.com</a:t>
            </a:r>
            <a:r>
              <a:rPr lang="en-GB" sz="1200" i="1" dirty="0">
                <a:latin typeface="Roboto Thin" panose="02000000000000000000" pitchFamily="2" charset="0"/>
                <a:ea typeface="Roboto Thin" panose="02000000000000000000" pitchFamily="2" charset="0"/>
              </a:rPr>
              <a:t>/photos/37996649474@N01/51333327030</a:t>
            </a:r>
          </a:p>
        </p:txBody>
      </p:sp>
    </p:spTree>
    <p:extLst>
      <p:ext uri="{BB962C8B-B14F-4D97-AF65-F5344CB8AC3E}">
        <p14:creationId xmlns:p14="http://schemas.microsoft.com/office/powerpoint/2010/main" val="34367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7B74-315C-B7F9-F441-11774F98B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096CE-2EE6-3B98-2A03-81D3D2D29519}"/>
              </a:ext>
            </a:extLst>
          </p:cNvPr>
          <p:cNvSpPr>
            <a:spLocks noGrp="1"/>
          </p:cNvSpPr>
          <p:nvPr>
            <p:ph type="title"/>
          </p:nvPr>
        </p:nvSpPr>
        <p:spPr/>
        <p:txBody>
          <a:bodyPr/>
          <a:lstStyle/>
          <a:p>
            <a:r>
              <a:rPr lang="en-GB" dirty="0"/>
              <a:t>Who am I?</a:t>
            </a:r>
          </a:p>
        </p:txBody>
      </p:sp>
      <p:sp>
        <p:nvSpPr>
          <p:cNvPr id="3" name="Footer Placeholder 2">
            <a:extLst>
              <a:ext uri="{FF2B5EF4-FFF2-40B4-BE49-F238E27FC236}">
                <a16:creationId xmlns:a16="http://schemas.microsoft.com/office/drawing/2014/main" id="{2CAA1C6F-651E-1CC0-939D-B31A8C4665C8}"/>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AFE105A0-CFD1-2DBD-0A47-5E82A804A122}"/>
              </a:ext>
            </a:extLst>
          </p:cNvPr>
          <p:cNvSpPr>
            <a:spLocks noGrp="1"/>
          </p:cNvSpPr>
          <p:nvPr>
            <p:ph type="sldNum" sz="quarter" idx="12"/>
          </p:nvPr>
        </p:nvSpPr>
        <p:spPr/>
        <p:txBody>
          <a:bodyPr/>
          <a:lstStyle/>
          <a:p>
            <a:fld id="{0BD7AF65-ABD8-9745-9161-1D3466EAFE0E}" type="slidenum">
              <a:rPr lang="en-GB" smtClean="0"/>
              <a:t>2</a:t>
            </a:fld>
            <a:endParaRPr lang="en-GB"/>
          </a:p>
        </p:txBody>
      </p:sp>
      <p:sp>
        <p:nvSpPr>
          <p:cNvPr id="5" name="Text Placeholder 4">
            <a:extLst>
              <a:ext uri="{FF2B5EF4-FFF2-40B4-BE49-F238E27FC236}">
                <a16:creationId xmlns:a16="http://schemas.microsoft.com/office/drawing/2014/main" id="{5142258F-D4D1-F3B3-ED34-CF1057F82013}"/>
              </a:ext>
            </a:extLst>
          </p:cNvPr>
          <p:cNvSpPr>
            <a:spLocks noGrp="1"/>
          </p:cNvSpPr>
          <p:nvPr>
            <p:ph type="body" idx="13"/>
          </p:nvPr>
        </p:nvSpPr>
        <p:spPr/>
        <p:txBody>
          <a:bodyPr/>
          <a:lstStyle/>
          <a:p>
            <a:endParaRPr lang="en-GB" dirty="0"/>
          </a:p>
        </p:txBody>
      </p:sp>
      <p:sp>
        <p:nvSpPr>
          <p:cNvPr id="6" name="Content Placeholder 5">
            <a:extLst>
              <a:ext uri="{FF2B5EF4-FFF2-40B4-BE49-F238E27FC236}">
                <a16:creationId xmlns:a16="http://schemas.microsoft.com/office/drawing/2014/main" id="{B9B61A23-BA37-30C4-B14F-FB5767714EB7}"/>
              </a:ext>
            </a:extLst>
          </p:cNvPr>
          <p:cNvSpPr>
            <a:spLocks noGrp="1"/>
          </p:cNvSpPr>
          <p:nvPr>
            <p:ph idx="1"/>
          </p:nvPr>
        </p:nvSpPr>
        <p:spPr/>
        <p:txBody>
          <a:bodyPr/>
          <a:lstStyle/>
          <a:p>
            <a:r>
              <a:rPr lang="en-GB" dirty="0"/>
              <a:t>A network architect!</a:t>
            </a:r>
          </a:p>
          <a:p>
            <a:r>
              <a:rPr lang="en-GB" dirty="0"/>
              <a:t>Working on the Janet network since 1999</a:t>
            </a:r>
          </a:p>
        </p:txBody>
      </p:sp>
    </p:spTree>
    <p:extLst>
      <p:ext uri="{BB962C8B-B14F-4D97-AF65-F5344CB8AC3E}">
        <p14:creationId xmlns:p14="http://schemas.microsoft.com/office/powerpoint/2010/main" val="351061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B589-29A5-F24E-02C8-5B869228C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CF028-7208-5A1E-4966-79381DBDFC24}"/>
              </a:ext>
            </a:extLst>
          </p:cNvPr>
          <p:cNvSpPr>
            <a:spLocks noGrp="1"/>
          </p:cNvSpPr>
          <p:nvPr>
            <p:ph type="title"/>
          </p:nvPr>
        </p:nvSpPr>
        <p:spPr/>
        <p:txBody>
          <a:bodyPr/>
          <a:lstStyle/>
          <a:p>
            <a:r>
              <a:rPr lang="en-GB"/>
              <a:t>Security</a:t>
            </a:r>
          </a:p>
        </p:txBody>
      </p:sp>
      <p:sp>
        <p:nvSpPr>
          <p:cNvPr id="3" name="Footer Placeholder 2">
            <a:extLst>
              <a:ext uri="{FF2B5EF4-FFF2-40B4-BE49-F238E27FC236}">
                <a16:creationId xmlns:a16="http://schemas.microsoft.com/office/drawing/2014/main" id="{F7AB41DB-DC82-B5E9-3B72-F7A1AA02B2CD}"/>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52F6974A-F586-922A-CF3C-C01BEA843795}"/>
              </a:ext>
            </a:extLst>
          </p:cNvPr>
          <p:cNvSpPr>
            <a:spLocks noGrp="1"/>
          </p:cNvSpPr>
          <p:nvPr>
            <p:ph type="sldNum" sz="quarter" idx="12"/>
          </p:nvPr>
        </p:nvSpPr>
        <p:spPr/>
        <p:txBody>
          <a:bodyPr/>
          <a:lstStyle/>
          <a:p>
            <a:fld id="{0BD7AF65-ABD8-9745-9161-1D3466EAFE0E}" type="slidenum">
              <a:rPr lang="en-GB" smtClean="0"/>
              <a:t>20</a:t>
            </a:fld>
            <a:endParaRPr lang="en-GB"/>
          </a:p>
        </p:txBody>
      </p:sp>
      <p:sp>
        <p:nvSpPr>
          <p:cNvPr id="5" name="Text Placeholder 4">
            <a:extLst>
              <a:ext uri="{FF2B5EF4-FFF2-40B4-BE49-F238E27FC236}">
                <a16:creationId xmlns:a16="http://schemas.microsoft.com/office/drawing/2014/main" id="{30AAC596-4DBA-0F8E-81D2-AE485347CEB7}"/>
              </a:ext>
            </a:extLst>
          </p:cNvPr>
          <p:cNvSpPr>
            <a:spLocks noGrp="1"/>
          </p:cNvSpPr>
          <p:nvPr>
            <p:ph type="body" idx="13"/>
          </p:nvPr>
        </p:nvSpPr>
        <p:spPr/>
        <p:txBody>
          <a:bodyPr/>
          <a:lstStyle/>
          <a:p>
            <a:r>
              <a:rPr lang="en-GB"/>
              <a:t>We were designing security in from the start, right?</a:t>
            </a:r>
          </a:p>
          <a:p>
            <a:endParaRPr lang="en-GB"/>
          </a:p>
        </p:txBody>
      </p:sp>
      <p:pic>
        <p:nvPicPr>
          <p:cNvPr id="8" name="Content Placeholder 7" descr="A padlock, as lovers tend to attach to bridges, with “Didn’t work out” written on it in marker pen.">
            <a:extLst>
              <a:ext uri="{FF2B5EF4-FFF2-40B4-BE49-F238E27FC236}">
                <a16:creationId xmlns:a16="http://schemas.microsoft.com/office/drawing/2014/main" id="{48A631DD-6FC2-C105-FB76-8E880A83F42C}"/>
              </a:ext>
            </a:extLst>
          </p:cNvPr>
          <p:cNvPicPr>
            <a:picLocks noGrp="1" noChangeAspect="1"/>
          </p:cNvPicPr>
          <p:nvPr>
            <p:ph idx="1"/>
          </p:nvPr>
        </p:nvPicPr>
        <p:blipFill>
          <a:blip r:embed="rId3"/>
          <a:stretch>
            <a:fillRect/>
          </a:stretch>
        </p:blipFill>
        <p:spPr>
          <a:xfrm>
            <a:off x="2730225" y="2032000"/>
            <a:ext cx="5715550" cy="3810000"/>
          </a:xfrm>
        </p:spPr>
      </p:pic>
      <p:sp>
        <p:nvSpPr>
          <p:cNvPr id="9" name="TextBox 8">
            <a:extLst>
              <a:ext uri="{FF2B5EF4-FFF2-40B4-BE49-F238E27FC236}">
                <a16:creationId xmlns:a16="http://schemas.microsoft.com/office/drawing/2014/main" id="{486CAC83-3EA6-D7F2-8984-38901997AAE5}"/>
              </a:ext>
            </a:extLst>
          </p:cNvPr>
          <p:cNvSpPr txBox="1"/>
          <p:nvPr/>
        </p:nvSpPr>
        <p:spPr>
          <a:xfrm>
            <a:off x="4203698" y="5817401"/>
            <a:ext cx="2768602"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Photo by </a:t>
            </a:r>
            <a:r>
              <a:rPr lang="en-GB" sz="1200" i="1" dirty="0">
                <a:latin typeface="Roboto Thin" panose="02000000000000000000" pitchFamily="2" charset="0"/>
                <a:ea typeface="Roboto Thin" panose="02000000000000000000" pitchFamily="2" charset="0"/>
                <a:hlinkClick r:id="rId4"/>
              </a:rPr>
              <a:t>Stephen Harlan</a:t>
            </a:r>
            <a:r>
              <a:rPr lang="en-GB" sz="1200" i="1" dirty="0">
                <a:latin typeface="Roboto Thin" panose="02000000000000000000" pitchFamily="2" charset="0"/>
                <a:ea typeface="Roboto Thin" panose="02000000000000000000" pitchFamily="2" charset="0"/>
              </a:rPr>
              <a:t> on </a:t>
            </a:r>
            <a:r>
              <a:rPr lang="en-GB" sz="1200" i="1" dirty="0">
                <a:latin typeface="Roboto Thin" panose="02000000000000000000" pitchFamily="2" charset="0"/>
                <a:ea typeface="Roboto Thin" panose="02000000000000000000" pitchFamily="2" charset="0"/>
                <a:hlinkClick r:id="rId5"/>
              </a:rPr>
              <a:t>Unsplash</a:t>
            </a:r>
            <a:r>
              <a:rPr lang="en-GB" sz="1200" i="1" dirty="0">
                <a:latin typeface="Roboto Thin" panose="02000000000000000000" pitchFamily="2" charset="0"/>
                <a:ea typeface="Roboto Thin" panose="02000000000000000000" pitchFamily="2" charset="0"/>
              </a:rPr>
              <a:t> </a:t>
            </a:r>
          </a:p>
        </p:txBody>
      </p:sp>
    </p:spTree>
    <p:extLst>
      <p:ext uri="{BB962C8B-B14F-4D97-AF65-F5344CB8AC3E}">
        <p14:creationId xmlns:p14="http://schemas.microsoft.com/office/powerpoint/2010/main" val="609871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10F77-9420-2DF1-F135-8E1A0C16A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1003D-D2AA-DB05-9862-50C0338EAC49}"/>
              </a:ext>
            </a:extLst>
          </p:cNvPr>
          <p:cNvSpPr>
            <a:spLocks noGrp="1"/>
          </p:cNvSpPr>
          <p:nvPr>
            <p:ph type="title"/>
          </p:nvPr>
        </p:nvSpPr>
        <p:spPr/>
        <p:txBody>
          <a:bodyPr/>
          <a:lstStyle/>
          <a:p>
            <a:r>
              <a:rPr lang="en-GB" dirty="0"/>
              <a:t>How do we buy it?</a:t>
            </a:r>
          </a:p>
        </p:txBody>
      </p:sp>
      <p:sp>
        <p:nvSpPr>
          <p:cNvPr id="3" name="Footer Placeholder 2">
            <a:extLst>
              <a:ext uri="{FF2B5EF4-FFF2-40B4-BE49-F238E27FC236}">
                <a16:creationId xmlns:a16="http://schemas.microsoft.com/office/drawing/2014/main" id="{97C01F48-9568-DC0D-48B7-BD2347026EF0}"/>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19A45EB8-4814-26A4-6D86-E2BF9A32D0EE}"/>
              </a:ext>
            </a:extLst>
          </p:cNvPr>
          <p:cNvSpPr>
            <a:spLocks noGrp="1"/>
          </p:cNvSpPr>
          <p:nvPr>
            <p:ph type="sldNum" sz="quarter" idx="12"/>
          </p:nvPr>
        </p:nvSpPr>
        <p:spPr/>
        <p:txBody>
          <a:bodyPr/>
          <a:lstStyle/>
          <a:p>
            <a:fld id="{0BD7AF65-ABD8-9745-9161-1D3466EAFE0E}" type="slidenum">
              <a:rPr lang="en-GB" smtClean="0"/>
              <a:t>21</a:t>
            </a:fld>
            <a:endParaRPr lang="en-GB"/>
          </a:p>
        </p:txBody>
      </p:sp>
      <p:sp>
        <p:nvSpPr>
          <p:cNvPr id="7" name="Text Placeholder 6">
            <a:extLst>
              <a:ext uri="{FF2B5EF4-FFF2-40B4-BE49-F238E27FC236}">
                <a16:creationId xmlns:a16="http://schemas.microsoft.com/office/drawing/2014/main" id="{1665170C-CEB5-C604-1A17-009A7B2DC552}"/>
              </a:ext>
            </a:extLst>
          </p:cNvPr>
          <p:cNvSpPr>
            <a:spLocks noGrp="1"/>
          </p:cNvSpPr>
          <p:nvPr>
            <p:ph type="body" idx="13"/>
          </p:nvPr>
        </p:nvSpPr>
        <p:spPr/>
        <p:txBody>
          <a:bodyPr/>
          <a:lstStyle/>
          <a:p>
            <a:endParaRPr lang="en-GB"/>
          </a:p>
        </p:txBody>
      </p:sp>
      <p:sp>
        <p:nvSpPr>
          <p:cNvPr id="6" name="Content Placeholder 5">
            <a:extLst>
              <a:ext uri="{FF2B5EF4-FFF2-40B4-BE49-F238E27FC236}">
                <a16:creationId xmlns:a16="http://schemas.microsoft.com/office/drawing/2014/main" id="{1F6196F5-A9B0-BB39-9C08-E97A9FB35507}"/>
              </a:ext>
            </a:extLst>
          </p:cNvPr>
          <p:cNvSpPr>
            <a:spLocks noGrp="1"/>
          </p:cNvSpPr>
          <p:nvPr>
            <p:ph idx="1"/>
          </p:nvPr>
        </p:nvSpPr>
        <p:spPr/>
        <p:txBody>
          <a:bodyPr/>
          <a:lstStyle/>
          <a:p>
            <a:r>
              <a:rPr lang="en-GB" dirty="0"/>
              <a:t>That’s the technical stuff out of the way, that was easy.</a:t>
            </a:r>
          </a:p>
          <a:p>
            <a:r>
              <a:rPr lang="en-GB" dirty="0"/>
              <a:t>How much?</a:t>
            </a:r>
          </a:p>
          <a:p>
            <a:r>
              <a:rPr lang="en-GB" dirty="0"/>
              <a:t>What are the procurement means to buy it?</a:t>
            </a:r>
          </a:p>
          <a:p>
            <a:r>
              <a:rPr lang="en-GB" dirty="0"/>
              <a:t>125 days lead-time you say?</a:t>
            </a:r>
          </a:p>
        </p:txBody>
      </p:sp>
      <p:pic>
        <p:nvPicPr>
          <p:cNvPr id="11" name="Content Placeholder 10" descr="A warehouse with stacks of shrink-wrapped boxes.">
            <a:extLst>
              <a:ext uri="{FF2B5EF4-FFF2-40B4-BE49-F238E27FC236}">
                <a16:creationId xmlns:a16="http://schemas.microsoft.com/office/drawing/2014/main" id="{123343FF-941F-9FA0-FB35-36C6A68DAE75}"/>
              </a:ext>
            </a:extLst>
          </p:cNvPr>
          <p:cNvPicPr>
            <a:picLocks noGrp="1" noChangeAspect="1"/>
          </p:cNvPicPr>
          <p:nvPr>
            <p:ph idx="14"/>
          </p:nvPr>
        </p:nvPicPr>
        <p:blipFill>
          <a:blip r:embed="rId2"/>
          <a:stretch>
            <a:fillRect/>
          </a:stretch>
        </p:blipFill>
        <p:spPr>
          <a:xfrm>
            <a:off x="6604000" y="0"/>
            <a:ext cx="4318000" cy="6494272"/>
          </a:xfrm>
        </p:spPr>
      </p:pic>
      <p:sp>
        <p:nvSpPr>
          <p:cNvPr id="12" name="TextBox 11">
            <a:extLst>
              <a:ext uri="{FF2B5EF4-FFF2-40B4-BE49-F238E27FC236}">
                <a16:creationId xmlns:a16="http://schemas.microsoft.com/office/drawing/2014/main" id="{52CE18E4-2229-6D58-3861-671B7FCF7FFF}"/>
              </a:ext>
            </a:extLst>
          </p:cNvPr>
          <p:cNvSpPr txBox="1"/>
          <p:nvPr/>
        </p:nvSpPr>
        <p:spPr>
          <a:xfrm>
            <a:off x="7505699" y="6494272"/>
            <a:ext cx="2768602"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Photo by  </a:t>
            </a:r>
            <a:r>
              <a:rPr lang="en-GB" sz="1200" i="1" dirty="0">
                <a:latin typeface="Roboto Thin" panose="02000000000000000000" pitchFamily="2" charset="0"/>
                <a:ea typeface="Roboto Thin" panose="02000000000000000000" pitchFamily="2" charset="0"/>
                <a:hlinkClick r:id="rId3"/>
              </a:rPr>
              <a:t>Wonderlane</a:t>
            </a:r>
            <a:r>
              <a:rPr lang="en-GB" sz="1200" i="1" dirty="0">
                <a:latin typeface="Roboto Thin" panose="02000000000000000000" pitchFamily="2" charset="0"/>
                <a:ea typeface="Roboto Thin" panose="02000000000000000000" pitchFamily="2" charset="0"/>
              </a:rPr>
              <a:t> on </a:t>
            </a:r>
            <a:r>
              <a:rPr lang="en-GB" sz="1200" i="1" dirty="0">
                <a:latin typeface="Roboto Thin" panose="02000000000000000000" pitchFamily="2" charset="0"/>
                <a:ea typeface="Roboto Thin" panose="02000000000000000000" pitchFamily="2" charset="0"/>
                <a:hlinkClick r:id="rId4"/>
              </a:rPr>
              <a:t>Unsplash</a:t>
            </a:r>
            <a:r>
              <a:rPr lang="en-GB" sz="1200" i="1" dirty="0">
                <a:latin typeface="Roboto Thin" panose="02000000000000000000" pitchFamily="2" charset="0"/>
                <a:ea typeface="Roboto Thin" panose="02000000000000000000" pitchFamily="2" charset="0"/>
              </a:rPr>
              <a:t> </a:t>
            </a:r>
          </a:p>
        </p:txBody>
      </p:sp>
    </p:spTree>
    <p:extLst>
      <p:ext uri="{BB962C8B-B14F-4D97-AF65-F5344CB8AC3E}">
        <p14:creationId xmlns:p14="http://schemas.microsoft.com/office/powerpoint/2010/main" val="1017189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20D2-5487-CD63-4C16-EF9369664417}"/>
              </a:ext>
            </a:extLst>
          </p:cNvPr>
          <p:cNvSpPr>
            <a:spLocks noGrp="1"/>
          </p:cNvSpPr>
          <p:nvPr>
            <p:ph type="title"/>
          </p:nvPr>
        </p:nvSpPr>
        <p:spPr/>
        <p:txBody>
          <a:bodyPr/>
          <a:lstStyle/>
          <a:p>
            <a:r>
              <a:rPr lang="en-GB" dirty="0"/>
              <a:t>To sum it all up…</a:t>
            </a:r>
          </a:p>
        </p:txBody>
      </p:sp>
      <p:sp>
        <p:nvSpPr>
          <p:cNvPr id="3" name="Footer Placeholder 2">
            <a:extLst>
              <a:ext uri="{FF2B5EF4-FFF2-40B4-BE49-F238E27FC236}">
                <a16:creationId xmlns:a16="http://schemas.microsoft.com/office/drawing/2014/main" id="{E07989C9-3973-DB9A-3A01-2AE705B36498}"/>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CCBBE8BF-3A18-E2F4-AFF9-AC9E50B8D5B5}"/>
              </a:ext>
            </a:extLst>
          </p:cNvPr>
          <p:cNvSpPr>
            <a:spLocks noGrp="1"/>
          </p:cNvSpPr>
          <p:nvPr>
            <p:ph type="sldNum" sz="quarter" idx="12"/>
          </p:nvPr>
        </p:nvSpPr>
        <p:spPr/>
        <p:txBody>
          <a:bodyPr/>
          <a:lstStyle/>
          <a:p>
            <a:fld id="{0BD7AF65-ABD8-9745-9161-1D3466EAFE0E}" type="slidenum">
              <a:rPr lang="en-GB" smtClean="0"/>
              <a:t>22</a:t>
            </a:fld>
            <a:endParaRPr lang="en-GB"/>
          </a:p>
        </p:txBody>
      </p:sp>
      <p:sp>
        <p:nvSpPr>
          <p:cNvPr id="5" name="Text Placeholder 4">
            <a:extLst>
              <a:ext uri="{FF2B5EF4-FFF2-40B4-BE49-F238E27FC236}">
                <a16:creationId xmlns:a16="http://schemas.microsoft.com/office/drawing/2014/main" id="{E567CF03-D1C4-19F5-626B-35CEDF6972BE}"/>
              </a:ext>
            </a:extLst>
          </p:cNvPr>
          <p:cNvSpPr>
            <a:spLocks noGrp="1"/>
          </p:cNvSpPr>
          <p:nvPr>
            <p:ph type="body" idx="13"/>
          </p:nvPr>
        </p:nvSpPr>
        <p:spPr/>
        <p:txBody>
          <a:bodyPr/>
          <a:lstStyle/>
          <a:p>
            <a:endParaRPr lang="en-GB"/>
          </a:p>
        </p:txBody>
      </p:sp>
      <p:sp>
        <p:nvSpPr>
          <p:cNvPr id="6" name="Content Placeholder 5">
            <a:extLst>
              <a:ext uri="{FF2B5EF4-FFF2-40B4-BE49-F238E27FC236}">
                <a16:creationId xmlns:a16="http://schemas.microsoft.com/office/drawing/2014/main" id="{D8A6A25A-CC91-299D-53F8-C62043D6BFF9}"/>
              </a:ext>
            </a:extLst>
          </p:cNvPr>
          <p:cNvSpPr>
            <a:spLocks noGrp="1"/>
          </p:cNvSpPr>
          <p:nvPr>
            <p:ph idx="1"/>
          </p:nvPr>
        </p:nvSpPr>
        <p:spPr/>
        <p:txBody>
          <a:bodyPr/>
          <a:lstStyle/>
          <a:p>
            <a:r>
              <a:rPr lang="en-GB" dirty="0"/>
              <a:t>Despite the fact that I’m ‘</a:t>
            </a:r>
            <a:r>
              <a:rPr lang="en-GB" dirty="0" err="1"/>
              <a:t>internetplumber</a:t>
            </a:r>
            <a:r>
              <a:rPr lang="en-GB" dirty="0"/>
              <a:t>’ wherever I could grab the username…</a:t>
            </a:r>
          </a:p>
          <a:p>
            <a:r>
              <a:rPr lang="en-GB" dirty="0"/>
              <a:t>…it’s more than just plumbing.</a:t>
            </a:r>
          </a:p>
          <a:p>
            <a:r>
              <a:rPr lang="en-GB" dirty="0"/>
              <a:t>…but a plumber would (rightly) say that too.</a:t>
            </a:r>
          </a:p>
        </p:txBody>
      </p:sp>
      <p:pic>
        <p:nvPicPr>
          <p:cNvPr id="10" name="Content Placeholder 9" descr="Complicated pipework in an ethanol refinery.">
            <a:extLst>
              <a:ext uri="{FF2B5EF4-FFF2-40B4-BE49-F238E27FC236}">
                <a16:creationId xmlns:a16="http://schemas.microsoft.com/office/drawing/2014/main" id="{E4796F46-67C5-1C98-F90A-7AA96EE09E35}"/>
              </a:ext>
            </a:extLst>
          </p:cNvPr>
          <p:cNvPicPr>
            <a:picLocks noGrp="1" noChangeAspect="1"/>
          </p:cNvPicPr>
          <p:nvPr>
            <p:ph idx="14"/>
          </p:nvPr>
        </p:nvPicPr>
        <p:blipFill>
          <a:blip r:embed="rId2"/>
          <a:stretch>
            <a:fillRect/>
          </a:stretch>
        </p:blipFill>
        <p:spPr>
          <a:xfrm>
            <a:off x="5588000" y="1305562"/>
            <a:ext cx="6295644" cy="4728591"/>
          </a:xfrm>
        </p:spPr>
      </p:pic>
      <p:sp>
        <p:nvSpPr>
          <p:cNvPr id="11" name="TextBox 10">
            <a:extLst>
              <a:ext uri="{FF2B5EF4-FFF2-40B4-BE49-F238E27FC236}">
                <a16:creationId xmlns:a16="http://schemas.microsoft.com/office/drawing/2014/main" id="{51DB0BC5-6EBE-4A30-74B3-6C15C3B3EEDC}"/>
              </a:ext>
            </a:extLst>
          </p:cNvPr>
          <p:cNvSpPr txBox="1">
            <a:spLocks noChangeAspect="1"/>
          </p:cNvSpPr>
          <p:nvPr/>
        </p:nvSpPr>
        <p:spPr>
          <a:xfrm>
            <a:off x="6281057" y="6073000"/>
            <a:ext cx="5251867" cy="276999"/>
          </a:xfrm>
          <a:prstGeom prst="rect">
            <a:avLst/>
          </a:prstGeom>
          <a:noFill/>
        </p:spPr>
        <p:txBody>
          <a:bodyPr wrap="square">
            <a:spAutoFit/>
          </a:bodyPr>
          <a:lstStyle/>
          <a:p>
            <a:r>
              <a:rPr lang="en-GB" sz="1200" i="1" dirty="0">
                <a:latin typeface="Roboto Thin" panose="02000000000000000000" pitchFamily="2" charset="0"/>
                <a:ea typeface="Roboto Thin" panose="02000000000000000000" pitchFamily="2" charset="0"/>
              </a:rPr>
              <a:t>CC BY-SA 2.0. Andy Beecroft. https://</a:t>
            </a:r>
            <a:r>
              <a:rPr lang="en-GB" sz="1200" i="1" dirty="0" err="1">
                <a:latin typeface="Roboto Thin" panose="02000000000000000000" pitchFamily="2" charset="0"/>
                <a:ea typeface="Roboto Thin" panose="02000000000000000000" pitchFamily="2" charset="0"/>
              </a:rPr>
              <a:t>www.geograph.org.uk</a:t>
            </a:r>
            <a:r>
              <a:rPr lang="en-GB" sz="1200" i="1" dirty="0">
                <a:latin typeface="Roboto Thin" panose="02000000000000000000" pitchFamily="2" charset="0"/>
                <a:ea typeface="Roboto Thin" panose="02000000000000000000" pitchFamily="2" charset="0"/>
              </a:rPr>
              <a:t>/photo/4188136</a:t>
            </a:r>
          </a:p>
        </p:txBody>
      </p:sp>
    </p:spTree>
    <p:extLst>
      <p:ext uri="{BB962C8B-B14F-4D97-AF65-F5344CB8AC3E}">
        <p14:creationId xmlns:p14="http://schemas.microsoft.com/office/powerpoint/2010/main" val="160681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E966-E1A7-8279-188C-5BAFA50349BA}"/>
              </a:ext>
            </a:extLst>
          </p:cNvPr>
          <p:cNvSpPr>
            <a:spLocks noGrp="1"/>
          </p:cNvSpPr>
          <p:nvPr>
            <p:ph type="title" idx="4294967295"/>
          </p:nvPr>
        </p:nvSpPr>
        <p:spPr>
          <a:xfrm>
            <a:off x="838200" y="-1325563"/>
            <a:ext cx="10515600" cy="1325563"/>
          </a:xfrm>
          <a:prstGeom prst="rect">
            <a:avLst/>
          </a:prstGeom>
        </p:spPr>
        <p:txBody>
          <a:bodyPr anchor="b"/>
          <a:lstStyle/>
          <a:p>
            <a:r>
              <a:rPr lang="en-GB"/>
              <a:t>Thank you</a:t>
            </a:r>
          </a:p>
        </p:txBody>
      </p:sp>
      <p:sp>
        <p:nvSpPr>
          <p:cNvPr id="9" name="Text Placeholder 8">
            <a:extLst>
              <a:ext uri="{FF2B5EF4-FFF2-40B4-BE49-F238E27FC236}">
                <a16:creationId xmlns:a16="http://schemas.microsoft.com/office/drawing/2014/main" id="{CEC30070-1B73-8D83-2A45-BDF2FA77143B}"/>
              </a:ext>
            </a:extLst>
          </p:cNvPr>
          <p:cNvSpPr>
            <a:spLocks noGrp="1"/>
          </p:cNvSpPr>
          <p:nvPr>
            <p:ph type="body" idx="13"/>
          </p:nvPr>
        </p:nvSpPr>
        <p:spPr/>
        <p:txBody>
          <a:bodyPr/>
          <a:lstStyle/>
          <a:p>
            <a:r>
              <a:rPr lang="en-GB" dirty="0"/>
              <a:t>Rob Evans</a:t>
            </a:r>
          </a:p>
        </p:txBody>
      </p:sp>
      <p:sp>
        <p:nvSpPr>
          <p:cNvPr id="10" name="Text Placeholder 9">
            <a:extLst>
              <a:ext uri="{FF2B5EF4-FFF2-40B4-BE49-F238E27FC236}">
                <a16:creationId xmlns:a16="http://schemas.microsoft.com/office/drawing/2014/main" id="{A1009352-E1B9-0A04-1EC4-3F969F6A8105}"/>
              </a:ext>
            </a:extLst>
          </p:cNvPr>
          <p:cNvSpPr>
            <a:spLocks noGrp="1"/>
          </p:cNvSpPr>
          <p:nvPr>
            <p:ph type="body" idx="14"/>
          </p:nvPr>
        </p:nvSpPr>
        <p:spPr/>
        <p:txBody>
          <a:bodyPr/>
          <a:lstStyle/>
          <a:p>
            <a:r>
              <a:rPr lang="en-GB" dirty="0"/>
              <a:t>Chief network architect</a:t>
            </a:r>
          </a:p>
        </p:txBody>
      </p:sp>
      <p:sp>
        <p:nvSpPr>
          <p:cNvPr id="11" name="Text Placeholder 10">
            <a:extLst>
              <a:ext uri="{FF2B5EF4-FFF2-40B4-BE49-F238E27FC236}">
                <a16:creationId xmlns:a16="http://schemas.microsoft.com/office/drawing/2014/main" id="{5D2B88E9-21CC-700C-E45D-6B722151E6C8}"/>
              </a:ext>
            </a:extLst>
          </p:cNvPr>
          <p:cNvSpPr>
            <a:spLocks noGrp="1"/>
          </p:cNvSpPr>
          <p:nvPr>
            <p:ph type="body" idx="15"/>
          </p:nvPr>
        </p:nvSpPr>
        <p:spPr/>
        <p:txBody>
          <a:bodyPr/>
          <a:lstStyle/>
          <a:p>
            <a:r>
              <a:rPr lang="en-GB" dirty="0" err="1"/>
              <a:t>Rob.Evans@jisc.ac.uk</a:t>
            </a:r>
            <a:endParaRPr lang="en-GB" dirty="0"/>
          </a:p>
        </p:txBody>
      </p:sp>
    </p:spTree>
    <p:extLst>
      <p:ext uri="{BB962C8B-B14F-4D97-AF65-F5344CB8AC3E}">
        <p14:creationId xmlns:p14="http://schemas.microsoft.com/office/powerpoint/2010/main" val="303400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9E16-6B5B-167D-5760-54A769E4214F}"/>
              </a:ext>
            </a:extLst>
          </p:cNvPr>
          <p:cNvSpPr>
            <a:spLocks noGrp="1"/>
          </p:cNvSpPr>
          <p:nvPr>
            <p:ph type="title"/>
          </p:nvPr>
        </p:nvSpPr>
        <p:spPr/>
        <p:txBody>
          <a:bodyPr/>
          <a:lstStyle/>
          <a:p>
            <a:r>
              <a:rPr lang="en-GB"/>
              <a:t>What the NOC thinks I do</a:t>
            </a:r>
          </a:p>
        </p:txBody>
      </p:sp>
      <p:sp>
        <p:nvSpPr>
          <p:cNvPr id="3" name="Text Placeholder 2">
            <a:extLst>
              <a:ext uri="{FF2B5EF4-FFF2-40B4-BE49-F238E27FC236}">
                <a16:creationId xmlns:a16="http://schemas.microsoft.com/office/drawing/2014/main" id="{258FE34F-8F92-2CD0-8678-9A6A8B44DDF0}"/>
              </a:ext>
            </a:extLst>
          </p:cNvPr>
          <p:cNvSpPr>
            <a:spLocks noGrp="1"/>
          </p:cNvSpPr>
          <p:nvPr>
            <p:ph type="body" sz="quarter" idx="10"/>
          </p:nvPr>
        </p:nvSpPr>
        <p:spPr/>
        <p:txBody>
          <a:bodyPr/>
          <a:lstStyle/>
          <a:p>
            <a:endParaRPr lang="en-GB"/>
          </a:p>
        </p:txBody>
      </p:sp>
      <p:sp>
        <p:nvSpPr>
          <p:cNvPr id="4" name="Footer Placeholder 3">
            <a:extLst>
              <a:ext uri="{FF2B5EF4-FFF2-40B4-BE49-F238E27FC236}">
                <a16:creationId xmlns:a16="http://schemas.microsoft.com/office/drawing/2014/main" id="{1A2E80C0-985A-A363-864C-9F7EC7753076}"/>
              </a:ext>
            </a:extLst>
          </p:cNvPr>
          <p:cNvSpPr>
            <a:spLocks noGrp="1"/>
          </p:cNvSpPr>
          <p:nvPr>
            <p:ph type="ftr" sz="quarter" idx="3"/>
          </p:nvPr>
        </p:nvSpPr>
        <p:spPr/>
        <p:txBody>
          <a:bodyPr/>
          <a:lstStyle/>
          <a:p>
            <a:r>
              <a:rPr lang="en-GB"/>
              <a:t>What's in the head of a network architect?</a:t>
            </a:r>
          </a:p>
        </p:txBody>
      </p:sp>
      <p:sp>
        <p:nvSpPr>
          <p:cNvPr id="5" name="Slide Number Placeholder 4">
            <a:extLst>
              <a:ext uri="{FF2B5EF4-FFF2-40B4-BE49-F238E27FC236}">
                <a16:creationId xmlns:a16="http://schemas.microsoft.com/office/drawing/2014/main" id="{EC720870-D2CA-B823-84C4-5758F3C81265}"/>
              </a:ext>
            </a:extLst>
          </p:cNvPr>
          <p:cNvSpPr>
            <a:spLocks noGrp="1"/>
          </p:cNvSpPr>
          <p:nvPr>
            <p:ph type="sldNum" sz="quarter" idx="4"/>
          </p:nvPr>
        </p:nvSpPr>
        <p:spPr/>
        <p:txBody>
          <a:bodyPr/>
          <a:lstStyle/>
          <a:p>
            <a:fld id="{0BD7AF65-ABD8-9745-9161-1D3466EAFE0E}" type="slidenum">
              <a:rPr lang="en-GB" smtClean="0"/>
              <a:pPr/>
              <a:t>3</a:t>
            </a:fld>
            <a:endParaRPr lang="en-GB"/>
          </a:p>
        </p:txBody>
      </p:sp>
    </p:spTree>
    <p:extLst>
      <p:ext uri="{BB962C8B-B14F-4D97-AF65-F5344CB8AC3E}">
        <p14:creationId xmlns:p14="http://schemas.microsoft.com/office/powerpoint/2010/main" val="4024961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CF83A5-90E1-F814-2123-98A2B5E465FC}"/>
              </a:ext>
            </a:extLst>
          </p:cNvPr>
          <p:cNvSpPr>
            <a:spLocks noGrp="1"/>
          </p:cNvSpPr>
          <p:nvPr>
            <p:ph type="title"/>
          </p:nvPr>
        </p:nvSpPr>
        <p:spPr>
          <a:xfrm>
            <a:off x="508000" y="508001"/>
            <a:ext cx="11176000" cy="481714"/>
          </a:xfrm>
        </p:spPr>
        <p:txBody>
          <a:bodyPr/>
          <a:lstStyle/>
          <a:p>
            <a:r>
              <a:rPr lang="en-US"/>
              <a:t>Step 1</a:t>
            </a:r>
          </a:p>
        </p:txBody>
      </p:sp>
      <p:sp>
        <p:nvSpPr>
          <p:cNvPr id="3" name="Footer Placeholder 2">
            <a:extLst>
              <a:ext uri="{FF2B5EF4-FFF2-40B4-BE49-F238E27FC236}">
                <a16:creationId xmlns:a16="http://schemas.microsoft.com/office/drawing/2014/main" id="{935F47BF-A7CC-80AF-8617-4E810F224D45}"/>
              </a:ext>
            </a:extLst>
          </p:cNvPr>
          <p:cNvSpPr>
            <a:spLocks noGrp="1"/>
          </p:cNvSpPr>
          <p:nvPr>
            <p:ph type="ftr" sz="quarter" idx="11"/>
          </p:nvPr>
        </p:nvSpPr>
        <p:spPr>
          <a:xfrm>
            <a:off x="1016000" y="6350000"/>
            <a:ext cx="5842000" cy="255600"/>
          </a:xfrm>
        </p:spPr>
        <p:txBody>
          <a:bodyPr anchor="ctr">
            <a:normAutofit/>
          </a:bodyPr>
          <a:lstStyle/>
          <a:p>
            <a:pPr>
              <a:spcAft>
                <a:spcPts val="600"/>
              </a:spcAft>
            </a:pPr>
            <a:r>
              <a:rPr lang="en-GB"/>
              <a:t>What's in the head of a network architect?</a:t>
            </a:r>
          </a:p>
        </p:txBody>
      </p:sp>
      <p:sp>
        <p:nvSpPr>
          <p:cNvPr id="14" name="Slide Number Placeholder 3">
            <a:extLst>
              <a:ext uri="{FF2B5EF4-FFF2-40B4-BE49-F238E27FC236}">
                <a16:creationId xmlns:a16="http://schemas.microsoft.com/office/drawing/2014/main" id="{58470EEF-1256-3477-F2E5-F1E00727B7EB}"/>
              </a:ext>
            </a:extLst>
          </p:cNvPr>
          <p:cNvSpPr>
            <a:spLocks noGrp="1"/>
          </p:cNvSpPr>
          <p:nvPr>
            <p:ph type="sldNum" sz="quarter" idx="12"/>
          </p:nvPr>
        </p:nvSpPr>
        <p:spPr>
          <a:xfrm>
            <a:off x="508000" y="6350000"/>
            <a:ext cx="508000" cy="255600"/>
          </a:xfrm>
        </p:spPr>
        <p:txBody>
          <a:bodyPr/>
          <a:lstStyle/>
          <a:p>
            <a:pPr>
              <a:spcAft>
                <a:spcPts val="600"/>
              </a:spcAft>
            </a:pPr>
            <a:fld id="{0BD7AF65-ABD8-9745-9161-1D3466EAFE0E}" type="slidenum">
              <a:rPr lang="en-GB" smtClean="0"/>
              <a:pPr>
                <a:spcAft>
                  <a:spcPts val="600"/>
                </a:spcAft>
              </a:pPr>
              <a:t>4</a:t>
            </a:fld>
            <a:endParaRPr lang="en-GB"/>
          </a:p>
        </p:txBody>
      </p:sp>
      <p:pic>
        <p:nvPicPr>
          <p:cNvPr id="7" name="Picture Placeholder 6" descr="A diagram drawn on a napkin">
            <a:extLst>
              <a:ext uri="{FF2B5EF4-FFF2-40B4-BE49-F238E27FC236}">
                <a16:creationId xmlns:a16="http://schemas.microsoft.com/office/drawing/2014/main" id="{A8C78BE0-3B94-52A3-B5DE-AE78456F9AA1}"/>
              </a:ext>
            </a:extLst>
          </p:cNvPr>
          <p:cNvPicPr>
            <a:picLocks noGrp="1" noChangeAspect="1"/>
          </p:cNvPicPr>
          <p:nvPr>
            <p:ph type="pic" sz="quarter" idx="14"/>
          </p:nvPr>
        </p:nvPicPr>
        <p:blipFill>
          <a:blip r:embed="rId2"/>
          <a:stretch/>
        </p:blipFill>
        <p:spPr>
          <a:xfrm>
            <a:off x="3217584" y="1524000"/>
            <a:ext cx="5756832" cy="4317624"/>
          </a:xfrm>
          <a:prstGeom prst="rect">
            <a:avLst/>
          </a:prstGeom>
          <a:noFill/>
        </p:spPr>
      </p:pic>
      <p:sp>
        <p:nvSpPr>
          <p:cNvPr id="4" name="Slide Number Placeholder 3" hidden="1">
            <a:extLst>
              <a:ext uri="{FF2B5EF4-FFF2-40B4-BE49-F238E27FC236}">
                <a16:creationId xmlns:a16="http://schemas.microsoft.com/office/drawing/2014/main" id="{4A8F5D49-80FC-8957-7C69-2D76F72277CE}"/>
              </a:ext>
            </a:extLst>
          </p:cNvPr>
          <p:cNvSpPr>
            <a:spLocks noGrp="1"/>
          </p:cNvSpPr>
          <p:nvPr>
            <p:ph type="sldNum" sz="quarter" idx="12"/>
          </p:nvPr>
        </p:nvSpPr>
        <p:spPr/>
        <p:txBody>
          <a:bodyPr/>
          <a:lstStyle/>
          <a:p>
            <a:pPr>
              <a:spcAft>
                <a:spcPts val="600"/>
              </a:spcAft>
            </a:pPr>
            <a:fld id="{0BD7AF65-ABD8-9745-9161-1D3466EAFE0E}" type="slidenum">
              <a:rPr lang="en-GB" smtClean="0"/>
              <a:pPr>
                <a:spcAft>
                  <a:spcPts val="600"/>
                </a:spcAft>
              </a:pPr>
              <a:t>4</a:t>
            </a:fld>
            <a:endParaRPr lang="en-GB"/>
          </a:p>
        </p:txBody>
      </p:sp>
    </p:spTree>
    <p:extLst>
      <p:ext uri="{BB962C8B-B14F-4D97-AF65-F5344CB8AC3E}">
        <p14:creationId xmlns:p14="http://schemas.microsoft.com/office/powerpoint/2010/main" val="139039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5393C-0D1C-FAB5-B5D0-44E3B9BFCCAA}"/>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5DFC4EC-4276-C0D6-8D65-F138BE2D96D3}"/>
              </a:ext>
            </a:extLst>
          </p:cNvPr>
          <p:cNvSpPr>
            <a:spLocks noGrp="1"/>
          </p:cNvSpPr>
          <p:nvPr>
            <p:ph type="title"/>
          </p:nvPr>
        </p:nvSpPr>
        <p:spPr>
          <a:xfrm>
            <a:off x="508000" y="508001"/>
            <a:ext cx="11176000" cy="481714"/>
          </a:xfrm>
        </p:spPr>
        <p:txBody>
          <a:bodyPr/>
          <a:lstStyle/>
          <a:p>
            <a:r>
              <a:rPr lang="en-US"/>
              <a:t>Step 2</a:t>
            </a:r>
          </a:p>
        </p:txBody>
      </p:sp>
      <p:sp>
        <p:nvSpPr>
          <p:cNvPr id="3" name="Footer Placeholder 2">
            <a:extLst>
              <a:ext uri="{FF2B5EF4-FFF2-40B4-BE49-F238E27FC236}">
                <a16:creationId xmlns:a16="http://schemas.microsoft.com/office/drawing/2014/main" id="{EB2F61C6-400C-049D-A66E-7D852A43AB41}"/>
              </a:ext>
            </a:extLst>
          </p:cNvPr>
          <p:cNvSpPr>
            <a:spLocks noGrp="1"/>
          </p:cNvSpPr>
          <p:nvPr>
            <p:ph type="ftr" sz="quarter" idx="11"/>
          </p:nvPr>
        </p:nvSpPr>
        <p:spPr>
          <a:xfrm>
            <a:off x="1016000" y="6350000"/>
            <a:ext cx="5842000" cy="255600"/>
          </a:xfrm>
        </p:spPr>
        <p:txBody>
          <a:bodyPr anchor="ctr">
            <a:normAutofit/>
          </a:bodyPr>
          <a:lstStyle/>
          <a:p>
            <a:pPr>
              <a:spcAft>
                <a:spcPts val="600"/>
              </a:spcAft>
            </a:pPr>
            <a:r>
              <a:rPr lang="en-GB"/>
              <a:t>What's in the head of a network architect?</a:t>
            </a:r>
          </a:p>
        </p:txBody>
      </p:sp>
      <p:sp>
        <p:nvSpPr>
          <p:cNvPr id="14" name="Slide Number Placeholder 3">
            <a:extLst>
              <a:ext uri="{FF2B5EF4-FFF2-40B4-BE49-F238E27FC236}">
                <a16:creationId xmlns:a16="http://schemas.microsoft.com/office/drawing/2014/main" id="{453A3755-CE22-ABDB-08A9-FFFA64A42CBA}"/>
              </a:ext>
            </a:extLst>
          </p:cNvPr>
          <p:cNvSpPr>
            <a:spLocks noGrp="1"/>
          </p:cNvSpPr>
          <p:nvPr>
            <p:ph type="sldNum" sz="quarter" idx="12"/>
          </p:nvPr>
        </p:nvSpPr>
        <p:spPr>
          <a:xfrm>
            <a:off x="508000" y="6350000"/>
            <a:ext cx="508000" cy="255600"/>
          </a:xfrm>
        </p:spPr>
        <p:txBody>
          <a:bodyPr/>
          <a:lstStyle/>
          <a:p>
            <a:pPr>
              <a:spcAft>
                <a:spcPts val="600"/>
              </a:spcAft>
            </a:pPr>
            <a:fld id="{0BD7AF65-ABD8-9745-9161-1D3466EAFE0E}" type="slidenum">
              <a:rPr lang="en-GB" smtClean="0"/>
              <a:pPr>
                <a:spcAft>
                  <a:spcPts val="600"/>
                </a:spcAft>
              </a:pPr>
              <a:t>5</a:t>
            </a:fld>
            <a:endParaRPr lang="en-GB"/>
          </a:p>
        </p:txBody>
      </p:sp>
      <p:pic>
        <p:nvPicPr>
          <p:cNvPr id="7" name="Picture Placeholder 6" descr="An image of an email to the network operations centre asking them to implement the diagram on the napkin">
            <a:extLst>
              <a:ext uri="{FF2B5EF4-FFF2-40B4-BE49-F238E27FC236}">
                <a16:creationId xmlns:a16="http://schemas.microsoft.com/office/drawing/2014/main" id="{91A7B0D2-7F44-C605-8515-770F0EDE74B9}"/>
              </a:ext>
            </a:extLst>
          </p:cNvPr>
          <p:cNvPicPr>
            <a:picLocks noGrp="1" noChangeAspect="1"/>
          </p:cNvPicPr>
          <p:nvPr>
            <p:ph type="pic" sz="quarter" idx="14"/>
          </p:nvPr>
        </p:nvPicPr>
        <p:blipFill>
          <a:blip r:embed="rId2"/>
          <a:srcRect/>
          <a:stretch/>
        </p:blipFill>
        <p:spPr>
          <a:xfrm>
            <a:off x="3508375" y="252400"/>
            <a:ext cx="5175250" cy="5873750"/>
          </a:xfrm>
          <a:prstGeom prst="rect">
            <a:avLst/>
          </a:prstGeom>
          <a:noFill/>
        </p:spPr>
      </p:pic>
      <p:sp>
        <p:nvSpPr>
          <p:cNvPr id="4" name="Slide Number Placeholder 3" hidden="1">
            <a:extLst>
              <a:ext uri="{FF2B5EF4-FFF2-40B4-BE49-F238E27FC236}">
                <a16:creationId xmlns:a16="http://schemas.microsoft.com/office/drawing/2014/main" id="{81A7F602-8DC8-0CD2-FE49-62B466DE71C8}"/>
              </a:ext>
            </a:extLst>
          </p:cNvPr>
          <p:cNvSpPr>
            <a:spLocks noGrp="1"/>
          </p:cNvSpPr>
          <p:nvPr>
            <p:ph type="sldNum" sz="quarter" idx="12"/>
          </p:nvPr>
        </p:nvSpPr>
        <p:spPr/>
        <p:txBody>
          <a:bodyPr/>
          <a:lstStyle/>
          <a:p>
            <a:pPr>
              <a:spcAft>
                <a:spcPts val="600"/>
              </a:spcAft>
            </a:pPr>
            <a:fld id="{0BD7AF65-ABD8-9745-9161-1D3466EAFE0E}" type="slidenum">
              <a:rPr lang="en-GB" smtClean="0"/>
              <a:pPr>
                <a:spcAft>
                  <a:spcPts val="600"/>
                </a:spcAft>
              </a:pPr>
              <a:t>5</a:t>
            </a:fld>
            <a:endParaRPr lang="en-GB"/>
          </a:p>
        </p:txBody>
      </p:sp>
    </p:spTree>
    <p:extLst>
      <p:ext uri="{BB962C8B-B14F-4D97-AF65-F5344CB8AC3E}">
        <p14:creationId xmlns:p14="http://schemas.microsoft.com/office/powerpoint/2010/main" val="88280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CE59-E4E4-AD4B-2ACF-DB0A6528210A}"/>
              </a:ext>
            </a:extLst>
          </p:cNvPr>
          <p:cNvSpPr>
            <a:spLocks noGrp="1"/>
          </p:cNvSpPr>
          <p:nvPr>
            <p:ph type="title"/>
          </p:nvPr>
        </p:nvSpPr>
        <p:spPr/>
        <p:txBody>
          <a:bodyPr/>
          <a:lstStyle/>
          <a:p>
            <a:r>
              <a:rPr lang="en-GB"/>
              <a:t>Step 3</a:t>
            </a:r>
          </a:p>
        </p:txBody>
      </p:sp>
      <p:sp>
        <p:nvSpPr>
          <p:cNvPr id="3" name="Footer Placeholder 2">
            <a:extLst>
              <a:ext uri="{FF2B5EF4-FFF2-40B4-BE49-F238E27FC236}">
                <a16:creationId xmlns:a16="http://schemas.microsoft.com/office/drawing/2014/main" id="{864F3FD1-2D92-1FFC-A0B7-C3DC8B8B19E6}"/>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115F4BD3-2498-A242-CDAC-468A3A4AADCD}"/>
              </a:ext>
            </a:extLst>
          </p:cNvPr>
          <p:cNvSpPr>
            <a:spLocks noGrp="1"/>
          </p:cNvSpPr>
          <p:nvPr>
            <p:ph type="sldNum" sz="quarter" idx="12"/>
          </p:nvPr>
        </p:nvSpPr>
        <p:spPr/>
        <p:txBody>
          <a:bodyPr/>
          <a:lstStyle/>
          <a:p>
            <a:fld id="{0BD7AF65-ABD8-9745-9161-1D3466EAFE0E}" type="slidenum">
              <a:rPr lang="en-GB" smtClean="0"/>
              <a:t>6</a:t>
            </a:fld>
            <a:endParaRPr lang="en-GB"/>
          </a:p>
        </p:txBody>
      </p:sp>
      <p:pic>
        <p:nvPicPr>
          <p:cNvPr id="7" name="Picture Placeholder 6" descr="Two people drinking beer.">
            <a:extLst>
              <a:ext uri="{FF2B5EF4-FFF2-40B4-BE49-F238E27FC236}">
                <a16:creationId xmlns:a16="http://schemas.microsoft.com/office/drawing/2014/main" id="{3FF3FEF6-8C57-BA12-4859-1391E1B399B1}"/>
              </a:ext>
            </a:extLst>
          </p:cNvPr>
          <p:cNvPicPr>
            <a:picLocks noGrp="1" noChangeAspect="1"/>
          </p:cNvPicPr>
          <p:nvPr>
            <p:ph type="pic" sz="quarter" idx="14"/>
          </p:nvPr>
        </p:nvPicPr>
        <p:blipFill>
          <a:blip r:embed="rId2"/>
          <a:srcRect t="21023" b="21023"/>
          <a:stretch>
            <a:fillRect/>
          </a:stretch>
        </p:blipFill>
        <p:spPr>
          <a:xfrm>
            <a:off x="508000" y="1250393"/>
            <a:ext cx="11277600" cy="4357214"/>
          </a:xfrm>
        </p:spPr>
      </p:pic>
      <p:sp>
        <p:nvSpPr>
          <p:cNvPr id="8" name="TextBox 7">
            <a:extLst>
              <a:ext uri="{FF2B5EF4-FFF2-40B4-BE49-F238E27FC236}">
                <a16:creationId xmlns:a16="http://schemas.microsoft.com/office/drawing/2014/main" id="{87BD7B37-5CD0-404D-AC10-21D6AD4696A4}"/>
              </a:ext>
            </a:extLst>
          </p:cNvPr>
          <p:cNvSpPr txBox="1"/>
          <p:nvPr/>
        </p:nvSpPr>
        <p:spPr>
          <a:xfrm>
            <a:off x="1563756" y="5868285"/>
            <a:ext cx="3046027" cy="338554"/>
          </a:xfrm>
          <a:prstGeom prst="rect">
            <a:avLst/>
          </a:prstGeom>
          <a:noFill/>
        </p:spPr>
        <p:txBody>
          <a:bodyPr wrap="none" rtlCol="0">
            <a:spAutoFit/>
          </a:bodyPr>
          <a:lstStyle/>
          <a:p>
            <a:r>
              <a:rPr lang="en-GB" sz="1600">
                <a:latin typeface="Roboto Light" panose="02000000000000000000" pitchFamily="2" charset="0"/>
                <a:ea typeface="Roboto Light" panose="02000000000000000000" pitchFamily="2" charset="0"/>
              </a:rPr>
              <a:t>Photo by </a:t>
            </a:r>
            <a:r>
              <a:rPr lang="en-GB" sz="1600">
                <a:latin typeface="Roboto Light" panose="02000000000000000000" pitchFamily="2" charset="0"/>
                <a:ea typeface="Roboto Light" panose="02000000000000000000" pitchFamily="2" charset="0"/>
                <a:hlinkClick r:id="rId3"/>
              </a:rPr>
              <a:t>kazuend</a:t>
            </a:r>
            <a:r>
              <a:rPr lang="en-GB" sz="1600">
                <a:latin typeface="Roboto Light" panose="02000000000000000000" pitchFamily="2" charset="0"/>
                <a:ea typeface="Roboto Light" panose="02000000000000000000" pitchFamily="2" charset="0"/>
              </a:rPr>
              <a:t> on </a:t>
            </a:r>
            <a:r>
              <a:rPr lang="en-GB" sz="1600">
                <a:latin typeface="Roboto Light" panose="02000000000000000000" pitchFamily="2" charset="0"/>
                <a:ea typeface="Roboto Light" panose="02000000000000000000" pitchFamily="2" charset="0"/>
                <a:hlinkClick r:id="rId4"/>
              </a:rPr>
              <a:t>Unsplash</a:t>
            </a:r>
            <a:r>
              <a:rPr lang="en-GB" sz="160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27238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9555-F923-5989-E866-21796E7F7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E9839-0757-4D83-1764-ACBB7691DD60}"/>
              </a:ext>
            </a:extLst>
          </p:cNvPr>
          <p:cNvSpPr>
            <a:spLocks noGrp="1"/>
          </p:cNvSpPr>
          <p:nvPr>
            <p:ph type="title"/>
          </p:nvPr>
        </p:nvSpPr>
        <p:spPr/>
        <p:txBody>
          <a:bodyPr/>
          <a:lstStyle/>
          <a:p>
            <a:r>
              <a:rPr lang="en-GB"/>
              <a:t>What I think I do</a:t>
            </a:r>
          </a:p>
        </p:txBody>
      </p:sp>
      <p:sp>
        <p:nvSpPr>
          <p:cNvPr id="3" name="Text Placeholder 2">
            <a:extLst>
              <a:ext uri="{FF2B5EF4-FFF2-40B4-BE49-F238E27FC236}">
                <a16:creationId xmlns:a16="http://schemas.microsoft.com/office/drawing/2014/main" id="{D5453248-DD51-FB83-8D1F-F58C29CAB22B}"/>
              </a:ext>
            </a:extLst>
          </p:cNvPr>
          <p:cNvSpPr>
            <a:spLocks noGrp="1"/>
          </p:cNvSpPr>
          <p:nvPr>
            <p:ph type="body" sz="quarter" idx="10"/>
          </p:nvPr>
        </p:nvSpPr>
        <p:spPr/>
        <p:txBody>
          <a:bodyPr/>
          <a:lstStyle/>
          <a:p>
            <a:endParaRPr lang="en-GB"/>
          </a:p>
        </p:txBody>
      </p:sp>
      <p:sp>
        <p:nvSpPr>
          <p:cNvPr id="4" name="Footer Placeholder 3">
            <a:extLst>
              <a:ext uri="{FF2B5EF4-FFF2-40B4-BE49-F238E27FC236}">
                <a16:creationId xmlns:a16="http://schemas.microsoft.com/office/drawing/2014/main" id="{E45CFD58-6375-B7A1-E169-FDA1B1735931}"/>
              </a:ext>
            </a:extLst>
          </p:cNvPr>
          <p:cNvSpPr>
            <a:spLocks noGrp="1"/>
          </p:cNvSpPr>
          <p:nvPr>
            <p:ph type="ftr" sz="quarter" idx="3"/>
          </p:nvPr>
        </p:nvSpPr>
        <p:spPr/>
        <p:txBody>
          <a:bodyPr/>
          <a:lstStyle/>
          <a:p>
            <a:r>
              <a:rPr lang="en-GB"/>
              <a:t>What's in the head of a network architect?</a:t>
            </a:r>
          </a:p>
        </p:txBody>
      </p:sp>
      <p:sp>
        <p:nvSpPr>
          <p:cNvPr id="5" name="Slide Number Placeholder 4">
            <a:extLst>
              <a:ext uri="{FF2B5EF4-FFF2-40B4-BE49-F238E27FC236}">
                <a16:creationId xmlns:a16="http://schemas.microsoft.com/office/drawing/2014/main" id="{88CF1A9B-286A-6E62-CED3-FBCB08F56601}"/>
              </a:ext>
            </a:extLst>
          </p:cNvPr>
          <p:cNvSpPr>
            <a:spLocks noGrp="1"/>
          </p:cNvSpPr>
          <p:nvPr>
            <p:ph type="sldNum" sz="quarter" idx="4"/>
          </p:nvPr>
        </p:nvSpPr>
        <p:spPr/>
        <p:txBody>
          <a:bodyPr/>
          <a:lstStyle/>
          <a:p>
            <a:fld id="{0BD7AF65-ABD8-9745-9161-1D3466EAFE0E}" type="slidenum">
              <a:rPr lang="en-GB" smtClean="0"/>
              <a:pPr/>
              <a:t>7</a:t>
            </a:fld>
            <a:endParaRPr lang="en-GB"/>
          </a:p>
        </p:txBody>
      </p:sp>
    </p:spTree>
    <p:extLst>
      <p:ext uri="{BB962C8B-B14F-4D97-AF65-F5344CB8AC3E}">
        <p14:creationId xmlns:p14="http://schemas.microsoft.com/office/powerpoint/2010/main" val="334075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086E-0819-6E28-D765-15102476B116}"/>
              </a:ext>
            </a:extLst>
          </p:cNvPr>
          <p:cNvSpPr>
            <a:spLocks noGrp="1"/>
          </p:cNvSpPr>
          <p:nvPr>
            <p:ph type="title"/>
          </p:nvPr>
        </p:nvSpPr>
        <p:spPr/>
        <p:txBody>
          <a:bodyPr/>
          <a:lstStyle/>
          <a:p>
            <a:r>
              <a:rPr lang="en-GB" dirty="0"/>
              <a:t>Let’s start from the very beginning…</a:t>
            </a:r>
          </a:p>
        </p:txBody>
      </p:sp>
      <p:sp>
        <p:nvSpPr>
          <p:cNvPr id="3" name="Footer Placeholder 2">
            <a:extLst>
              <a:ext uri="{FF2B5EF4-FFF2-40B4-BE49-F238E27FC236}">
                <a16:creationId xmlns:a16="http://schemas.microsoft.com/office/drawing/2014/main" id="{03208779-437D-7ED7-E5A5-52E743B58FC9}"/>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58D01454-20F3-D2F9-C380-819086570DA6}"/>
              </a:ext>
            </a:extLst>
          </p:cNvPr>
          <p:cNvSpPr>
            <a:spLocks noGrp="1"/>
          </p:cNvSpPr>
          <p:nvPr>
            <p:ph type="sldNum" sz="quarter" idx="12"/>
          </p:nvPr>
        </p:nvSpPr>
        <p:spPr/>
        <p:txBody>
          <a:bodyPr/>
          <a:lstStyle/>
          <a:p>
            <a:fld id="{0BD7AF65-ABD8-9745-9161-1D3466EAFE0E}" type="slidenum">
              <a:rPr lang="en-GB" smtClean="0"/>
              <a:t>8</a:t>
            </a:fld>
            <a:endParaRPr lang="en-GB"/>
          </a:p>
        </p:txBody>
      </p:sp>
      <p:sp>
        <p:nvSpPr>
          <p:cNvPr id="5" name="Text Placeholder 4">
            <a:extLst>
              <a:ext uri="{FF2B5EF4-FFF2-40B4-BE49-F238E27FC236}">
                <a16:creationId xmlns:a16="http://schemas.microsoft.com/office/drawing/2014/main" id="{5A9DDA73-355A-DFE8-AC05-DCFAB5663FB8}"/>
              </a:ext>
            </a:extLst>
          </p:cNvPr>
          <p:cNvSpPr>
            <a:spLocks noGrp="1"/>
          </p:cNvSpPr>
          <p:nvPr>
            <p:ph type="body" idx="13"/>
          </p:nvPr>
        </p:nvSpPr>
        <p:spPr/>
        <p:txBody>
          <a:bodyPr/>
          <a:lstStyle/>
          <a:p>
            <a:r>
              <a:rPr lang="en-GB" dirty="0"/>
              <a:t>A very good place to start</a:t>
            </a:r>
          </a:p>
        </p:txBody>
      </p:sp>
      <p:sp>
        <p:nvSpPr>
          <p:cNvPr id="6" name="Content Placeholder 5">
            <a:extLst>
              <a:ext uri="{FF2B5EF4-FFF2-40B4-BE49-F238E27FC236}">
                <a16:creationId xmlns:a16="http://schemas.microsoft.com/office/drawing/2014/main" id="{0F2CF2AC-8474-903A-F4C3-BD6BAFC4EC79}"/>
              </a:ext>
            </a:extLst>
          </p:cNvPr>
          <p:cNvSpPr>
            <a:spLocks noGrp="1"/>
          </p:cNvSpPr>
          <p:nvPr>
            <p:ph idx="1"/>
          </p:nvPr>
        </p:nvSpPr>
        <p:spPr/>
        <p:txBody>
          <a:bodyPr/>
          <a:lstStyle/>
          <a:p>
            <a:r>
              <a:rPr lang="en-GB" dirty="0"/>
              <a:t>Why am I having to work?</a:t>
            </a:r>
          </a:p>
          <a:p>
            <a:pPr lvl="1"/>
            <a:r>
              <a:rPr lang="en-GB" dirty="0"/>
              <a:t>Apart from food and shelter</a:t>
            </a:r>
          </a:p>
          <a:p>
            <a:r>
              <a:rPr lang="en-GB" dirty="0"/>
              <a:t>New customer requirement</a:t>
            </a:r>
          </a:p>
          <a:p>
            <a:r>
              <a:rPr lang="en-GB" dirty="0"/>
              <a:t>End of life of existing equipment</a:t>
            </a:r>
          </a:p>
          <a:p>
            <a:r>
              <a:rPr lang="en-GB" dirty="0"/>
              <a:t>Capacity growth</a:t>
            </a:r>
          </a:p>
          <a:p>
            <a:r>
              <a:rPr lang="en-GB" dirty="0"/>
              <a:t>Are the expectations realistic?</a:t>
            </a:r>
          </a:p>
          <a:p>
            <a:pPr lvl="1"/>
            <a:r>
              <a:rPr lang="en-GB" dirty="0"/>
              <a:t>Is there a risk they are over-estimating need?</a:t>
            </a:r>
          </a:p>
          <a:p>
            <a:pPr lvl="1"/>
            <a:r>
              <a:rPr lang="en-GB" dirty="0"/>
              <a:t>Maybe even under-estimating</a:t>
            </a:r>
          </a:p>
          <a:p>
            <a:pPr lvl="2"/>
            <a:r>
              <a:rPr lang="en-GB" dirty="0"/>
              <a:t>One day it might happen</a:t>
            </a:r>
          </a:p>
        </p:txBody>
      </p:sp>
    </p:spTree>
    <p:extLst>
      <p:ext uri="{BB962C8B-B14F-4D97-AF65-F5344CB8AC3E}">
        <p14:creationId xmlns:p14="http://schemas.microsoft.com/office/powerpoint/2010/main" val="37416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8B19-98C5-79C5-34F9-0719ABB7E705}"/>
              </a:ext>
            </a:extLst>
          </p:cNvPr>
          <p:cNvSpPr>
            <a:spLocks noGrp="1"/>
          </p:cNvSpPr>
          <p:nvPr>
            <p:ph type="title"/>
          </p:nvPr>
        </p:nvSpPr>
        <p:spPr/>
        <p:txBody>
          <a:bodyPr/>
          <a:lstStyle/>
          <a:p>
            <a:r>
              <a:rPr lang="en-GB"/>
              <a:t>Fibre</a:t>
            </a:r>
          </a:p>
        </p:txBody>
      </p:sp>
      <p:sp>
        <p:nvSpPr>
          <p:cNvPr id="3" name="Footer Placeholder 2">
            <a:extLst>
              <a:ext uri="{FF2B5EF4-FFF2-40B4-BE49-F238E27FC236}">
                <a16:creationId xmlns:a16="http://schemas.microsoft.com/office/drawing/2014/main" id="{05D4FD6A-C031-2615-E847-9EAA7CD0B829}"/>
              </a:ext>
            </a:extLst>
          </p:cNvPr>
          <p:cNvSpPr>
            <a:spLocks noGrp="1"/>
          </p:cNvSpPr>
          <p:nvPr>
            <p:ph type="ftr" sz="quarter" idx="11"/>
          </p:nvPr>
        </p:nvSpPr>
        <p:spPr/>
        <p:txBody>
          <a:bodyPr/>
          <a:lstStyle/>
          <a:p>
            <a:r>
              <a:rPr lang="en-GB"/>
              <a:t>What's in the head of a network architect?</a:t>
            </a:r>
          </a:p>
        </p:txBody>
      </p:sp>
      <p:sp>
        <p:nvSpPr>
          <p:cNvPr id="4" name="Slide Number Placeholder 3">
            <a:extLst>
              <a:ext uri="{FF2B5EF4-FFF2-40B4-BE49-F238E27FC236}">
                <a16:creationId xmlns:a16="http://schemas.microsoft.com/office/drawing/2014/main" id="{EAE05F59-6E76-C099-1469-3688215C0208}"/>
              </a:ext>
            </a:extLst>
          </p:cNvPr>
          <p:cNvSpPr>
            <a:spLocks noGrp="1"/>
          </p:cNvSpPr>
          <p:nvPr>
            <p:ph type="sldNum" sz="quarter" idx="12"/>
          </p:nvPr>
        </p:nvSpPr>
        <p:spPr/>
        <p:txBody>
          <a:bodyPr/>
          <a:lstStyle/>
          <a:p>
            <a:fld id="{0BD7AF65-ABD8-9745-9161-1D3466EAFE0E}" type="slidenum">
              <a:rPr lang="en-GB" smtClean="0"/>
              <a:t>9</a:t>
            </a:fld>
            <a:endParaRPr lang="en-GB"/>
          </a:p>
        </p:txBody>
      </p:sp>
      <p:sp>
        <p:nvSpPr>
          <p:cNvPr id="5" name="Text Placeholder 4">
            <a:extLst>
              <a:ext uri="{FF2B5EF4-FFF2-40B4-BE49-F238E27FC236}">
                <a16:creationId xmlns:a16="http://schemas.microsoft.com/office/drawing/2014/main" id="{454BA03F-6AB0-2809-1177-351AA8243AC3}"/>
              </a:ext>
            </a:extLst>
          </p:cNvPr>
          <p:cNvSpPr>
            <a:spLocks noGrp="1"/>
          </p:cNvSpPr>
          <p:nvPr>
            <p:ph type="body" idx="13"/>
          </p:nvPr>
        </p:nvSpPr>
        <p:spPr/>
        <p:txBody>
          <a:bodyPr/>
          <a:lstStyle/>
          <a:p>
            <a:endParaRPr lang="en-GB"/>
          </a:p>
        </p:txBody>
      </p:sp>
      <p:sp>
        <p:nvSpPr>
          <p:cNvPr id="6" name="Content Placeholder 5">
            <a:extLst>
              <a:ext uri="{FF2B5EF4-FFF2-40B4-BE49-F238E27FC236}">
                <a16:creationId xmlns:a16="http://schemas.microsoft.com/office/drawing/2014/main" id="{2729DFD2-792A-267D-3869-FB9B8DAC1ABE}"/>
              </a:ext>
            </a:extLst>
          </p:cNvPr>
          <p:cNvSpPr>
            <a:spLocks noGrp="1"/>
          </p:cNvSpPr>
          <p:nvPr>
            <p:ph idx="1"/>
          </p:nvPr>
        </p:nvSpPr>
        <p:spPr/>
        <p:txBody>
          <a:bodyPr/>
          <a:lstStyle/>
          <a:p>
            <a:r>
              <a:rPr lang="en-GB"/>
              <a:t>Handover document for fibre currently being used on the network</a:t>
            </a:r>
          </a:p>
          <a:p>
            <a:r>
              <a:rPr lang="en-GB"/>
              <a:t>25 years old, 25 splices on the span.</a:t>
            </a:r>
          </a:p>
          <a:p>
            <a:pPr lvl="1"/>
            <a:r>
              <a:rPr lang="en-GB"/>
              <a:t>~ when I joined the Janet NOC.</a:t>
            </a:r>
          </a:p>
          <a:p>
            <a:pPr lvl="1"/>
            <a:r>
              <a:rPr lang="en-GB"/>
              <a:t>1 GE metro circuits were new.</a:t>
            </a:r>
          </a:p>
          <a:p>
            <a:pPr lvl="1"/>
            <a:r>
              <a:rPr lang="en-GB"/>
              <a:t>“Oops, I did it again” top of the charts</a:t>
            </a:r>
            <a:r>
              <a:rPr lang="en-GB" baseline="30000"/>
              <a:t>*</a:t>
            </a:r>
          </a:p>
          <a:p>
            <a:r>
              <a:rPr lang="en-GB"/>
              <a:t>Can the same fibre cope with 16-way QAM and 28Tbps?</a:t>
            </a:r>
          </a:p>
          <a:p>
            <a:r>
              <a:rPr lang="en-GB"/>
              <a:t>Should we be looking at newer G.652, or G.657?</a:t>
            </a:r>
          </a:p>
        </p:txBody>
      </p:sp>
      <p:pic>
        <p:nvPicPr>
          <p:cNvPr id="9" name="Picture Placeholder 8" descr="Extract from a fibre handover document showing optical fibre deployed in 2000.">
            <a:extLst>
              <a:ext uri="{FF2B5EF4-FFF2-40B4-BE49-F238E27FC236}">
                <a16:creationId xmlns:a16="http://schemas.microsoft.com/office/drawing/2014/main" id="{DC73F4C4-ED2E-ECE4-326E-DDA6FABA4DE2}"/>
              </a:ext>
            </a:extLst>
          </p:cNvPr>
          <p:cNvPicPr>
            <a:picLocks noGrp="1" noChangeAspect="1"/>
          </p:cNvPicPr>
          <p:nvPr>
            <p:ph type="pic" sz="quarter" idx="14"/>
          </p:nvPr>
        </p:nvPicPr>
        <p:blipFill rotWithShape="1">
          <a:blip r:embed="rId2"/>
          <a:srcRect t="-291507" b="-291507"/>
          <a:stretch>
            <a:fillRect/>
          </a:stretch>
        </p:blipFill>
        <p:spPr>
          <a:noFill/>
        </p:spPr>
      </p:pic>
      <p:sp>
        <p:nvSpPr>
          <p:cNvPr id="10" name="TextBox 9">
            <a:extLst>
              <a:ext uri="{FF2B5EF4-FFF2-40B4-BE49-F238E27FC236}">
                <a16:creationId xmlns:a16="http://schemas.microsoft.com/office/drawing/2014/main" id="{3401E97C-A099-AA92-1D1B-C617FE357086}"/>
              </a:ext>
            </a:extLst>
          </p:cNvPr>
          <p:cNvSpPr txBox="1"/>
          <p:nvPr/>
        </p:nvSpPr>
        <p:spPr>
          <a:xfrm>
            <a:off x="508000" y="5757446"/>
            <a:ext cx="6752169" cy="338554"/>
          </a:xfrm>
          <a:prstGeom prst="rect">
            <a:avLst/>
          </a:prstGeom>
          <a:noFill/>
        </p:spPr>
        <p:txBody>
          <a:bodyPr wrap="none" rtlCol="0">
            <a:spAutoFit/>
          </a:bodyPr>
          <a:lstStyle/>
          <a:p>
            <a:r>
              <a:rPr lang="en-GB" sz="1600">
                <a:latin typeface="Roboto ExtraLight" panose="02000000000000000000" pitchFamily="2" charset="0"/>
                <a:ea typeface="Roboto ExtraLight" panose="02000000000000000000" pitchFamily="2" charset="0"/>
              </a:rPr>
              <a:t>(*) Christmas N</a:t>
            </a:r>
            <a:r>
              <a:rPr lang="en-GB" sz="1600" u="sng" baseline="30000">
                <a:latin typeface="Roboto ExtraLight" panose="02000000000000000000" pitchFamily="2" charset="0"/>
                <a:ea typeface="Roboto ExtraLight" panose="02000000000000000000" pitchFamily="2" charset="0"/>
              </a:rPr>
              <a:t>o</a:t>
            </a:r>
            <a:r>
              <a:rPr lang="en-GB" sz="1600">
                <a:latin typeface="Roboto ExtraLight" panose="02000000000000000000" pitchFamily="2" charset="0"/>
                <a:ea typeface="Roboto ExtraLight" panose="02000000000000000000" pitchFamily="2" charset="0"/>
              </a:rPr>
              <a:t> 1 in the UK was Bob the Builder with “Can We Fix it?”</a:t>
            </a:r>
          </a:p>
        </p:txBody>
      </p:sp>
    </p:spTree>
    <p:extLst>
      <p:ext uri="{BB962C8B-B14F-4D97-AF65-F5344CB8AC3E}">
        <p14:creationId xmlns:p14="http://schemas.microsoft.com/office/powerpoint/2010/main" val="2101593616"/>
      </p:ext>
    </p:extLst>
  </p:cSld>
  <p:clrMapOvr>
    <a:masterClrMapping/>
  </p:clrMapOvr>
</p:sld>
</file>

<file path=ppt/theme/theme1.xml><?xml version="1.0" encoding="utf-8"?>
<a:theme xmlns:a="http://schemas.openxmlformats.org/drawingml/2006/main" name="Covers">
  <a:themeElements>
    <a:clrScheme name="JISC HARMONIOUS 2">
      <a:dk1>
        <a:srgbClr val="000000"/>
      </a:dk1>
      <a:lt1>
        <a:srgbClr val="FFFFFF"/>
      </a:lt1>
      <a:dk2>
        <a:srgbClr val="CE0F69"/>
      </a:dk2>
      <a:lt2>
        <a:srgbClr val="FAD5DD"/>
      </a:lt2>
      <a:accent1>
        <a:srgbClr val="FF73E8"/>
      </a:accent1>
      <a:accent2>
        <a:srgbClr val="E891F9"/>
      </a:accent2>
      <a:accent3>
        <a:srgbClr val="AE1B57"/>
      </a:accent3>
      <a:accent4>
        <a:srgbClr val="3E2B56"/>
      </a:accent4>
      <a:accent5>
        <a:srgbClr val="6D2077"/>
      </a:accent5>
      <a:accent6>
        <a:srgbClr val="7F2246"/>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 PRESENTATION MASTER_HARMONIOUS 1.2" id="{50B8ED24-9C66-D148-9967-A49E6CD728C7}" vid="{0AC850BB-5649-BF44-B7AC-BB24E5D03FC5}"/>
    </a:ext>
  </a:extLst>
</a:theme>
</file>

<file path=ppt/theme/theme2.xml><?xml version="1.0" encoding="utf-8"?>
<a:theme xmlns:a="http://schemas.openxmlformats.org/drawingml/2006/main" name="BREAK, IMPACT AND STAT SLIDES">
  <a:themeElements>
    <a:clrScheme name="JISC HARMONIOUS 2">
      <a:dk1>
        <a:srgbClr val="000000"/>
      </a:dk1>
      <a:lt1>
        <a:srgbClr val="FFFFFF"/>
      </a:lt1>
      <a:dk2>
        <a:srgbClr val="CE0F69"/>
      </a:dk2>
      <a:lt2>
        <a:srgbClr val="FAD5DD"/>
      </a:lt2>
      <a:accent1>
        <a:srgbClr val="FF73E8"/>
      </a:accent1>
      <a:accent2>
        <a:srgbClr val="E891F9"/>
      </a:accent2>
      <a:accent3>
        <a:srgbClr val="AE1B57"/>
      </a:accent3>
      <a:accent4>
        <a:srgbClr val="3E2B56"/>
      </a:accent4>
      <a:accent5>
        <a:srgbClr val="6D2077"/>
      </a:accent5>
      <a:accent6>
        <a:srgbClr val="7F2246"/>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 PRESENTATION MASTER_HARMONIOUS 1.2" id="{50B8ED24-9C66-D148-9967-A49E6CD728C7}" vid="{97425595-BE79-264E-BB35-9BAD969AE829}"/>
    </a:ext>
  </a:extLst>
</a:theme>
</file>

<file path=ppt/theme/theme3.xml><?xml version="1.0" encoding="utf-8"?>
<a:theme xmlns:a="http://schemas.openxmlformats.org/drawingml/2006/main" name="LIGHT">
  <a:themeElements>
    <a:clrScheme name="JISC HARMONIOUS 2">
      <a:dk1>
        <a:srgbClr val="000000"/>
      </a:dk1>
      <a:lt1>
        <a:srgbClr val="FFFFFF"/>
      </a:lt1>
      <a:dk2>
        <a:srgbClr val="CE0F69"/>
      </a:dk2>
      <a:lt2>
        <a:srgbClr val="FAD5DD"/>
      </a:lt2>
      <a:accent1>
        <a:srgbClr val="FF73E8"/>
      </a:accent1>
      <a:accent2>
        <a:srgbClr val="E891F9"/>
      </a:accent2>
      <a:accent3>
        <a:srgbClr val="AE1B57"/>
      </a:accent3>
      <a:accent4>
        <a:srgbClr val="3E2B56"/>
      </a:accent4>
      <a:accent5>
        <a:srgbClr val="6D2077"/>
      </a:accent5>
      <a:accent6>
        <a:srgbClr val="7F2246"/>
      </a:accent6>
      <a:hlink>
        <a:srgbClr val="2A48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 PRESENTATION MASTER_HARMONIOUS 1.2" id="{50B8ED24-9C66-D148-9967-A49E6CD728C7}" vid="{E44E956E-F964-CA4B-859D-EBE5A3A739B5}"/>
    </a:ext>
  </a:extLst>
</a:theme>
</file>

<file path=ppt/theme/theme4.xml><?xml version="1.0" encoding="utf-8"?>
<a:theme xmlns:a="http://schemas.openxmlformats.org/drawingml/2006/main" name="DARK">
  <a:themeElements>
    <a:clrScheme name="JISC HARMONIOUS 2">
      <a:dk1>
        <a:srgbClr val="000000"/>
      </a:dk1>
      <a:lt1>
        <a:srgbClr val="FFFFFF"/>
      </a:lt1>
      <a:dk2>
        <a:srgbClr val="CE0F69"/>
      </a:dk2>
      <a:lt2>
        <a:srgbClr val="FAD5DD"/>
      </a:lt2>
      <a:accent1>
        <a:srgbClr val="FF73E8"/>
      </a:accent1>
      <a:accent2>
        <a:srgbClr val="E891F9"/>
      </a:accent2>
      <a:accent3>
        <a:srgbClr val="AE1B57"/>
      </a:accent3>
      <a:accent4>
        <a:srgbClr val="3E2B56"/>
      </a:accent4>
      <a:accent5>
        <a:srgbClr val="6D2077"/>
      </a:accent5>
      <a:accent6>
        <a:srgbClr val="7F2246"/>
      </a:accent6>
      <a:hlink>
        <a:srgbClr val="2A48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 PRESENTATION MASTER_HARMONIOUS 1.2" id="{50B8ED24-9C66-D148-9967-A49E6CD728C7}" vid="{C7B502D0-DB41-484A-9CA3-3BFB2544ED14}"/>
    </a:ext>
  </a:extLst>
</a:theme>
</file>

<file path=ppt/theme/theme5.xml><?xml version="1.0" encoding="utf-8"?>
<a:theme xmlns:a="http://schemas.openxmlformats.org/drawingml/2006/main" name="CLOSING">
  <a:themeElements>
    <a:clrScheme name="JISC HARMONIOUS 2">
      <a:dk1>
        <a:srgbClr val="000000"/>
      </a:dk1>
      <a:lt1>
        <a:srgbClr val="FFFFFF"/>
      </a:lt1>
      <a:dk2>
        <a:srgbClr val="CE0F69"/>
      </a:dk2>
      <a:lt2>
        <a:srgbClr val="FAD5DD"/>
      </a:lt2>
      <a:accent1>
        <a:srgbClr val="FF73E8"/>
      </a:accent1>
      <a:accent2>
        <a:srgbClr val="E891F9"/>
      </a:accent2>
      <a:accent3>
        <a:srgbClr val="AE1B57"/>
      </a:accent3>
      <a:accent4>
        <a:srgbClr val="3E2B56"/>
      </a:accent4>
      <a:accent5>
        <a:srgbClr val="6D2077"/>
      </a:accent5>
      <a:accent6>
        <a:srgbClr val="7F2246"/>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ISC PRESENTATION MASTER_HARMONIOUS 1.2" id="{50B8ED24-9C66-D148-9967-A49E6CD728C7}" vid="{B9113B35-357E-B44B-9180-02F57B41E52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0236d4d144d4627bcb169c5987c2c89 xmlns="7c455f33-77d2-4545-9ec6-8ece34099d2f">
      <Terms xmlns="http://schemas.microsoft.com/office/infopath/2007/PartnerControls"/>
    </p0236d4d144d4627bcb169c5987c2c89>
    <b89bde72cd604427a006be6ed1d4a50e xmlns="7c455f33-77d2-4545-9ec6-8ece34099d2f">
      <Terms xmlns="http://schemas.microsoft.com/office/infopath/2007/PartnerControls"/>
    </b89bde72cd604427a006be6ed1d4a50e>
    <TaxCatchAll xmlns="7c455f33-77d2-4545-9ec6-8ece34099d2f" xsi:nil="true"/>
    <_ip_UnifiedCompliancePolicyProperties xmlns="http://schemas.microsoft.com/sharepoint/v3" xsi:nil="true"/>
    <lcf76f155ced4ddcb4097134ff3c332f xmlns="fed60dd1-978d-4234-81be-5c75651aa3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FB56782932DD49BDAA7F4F1A7C21F7" ma:contentTypeVersion="12" ma:contentTypeDescription="Create a new document." ma:contentTypeScope="" ma:versionID="35169c7e8a434fdeb96d4be3068b9d75">
  <xsd:schema xmlns:xsd="http://www.w3.org/2001/XMLSchema" xmlns:xs="http://www.w3.org/2001/XMLSchema" xmlns:p="http://schemas.microsoft.com/office/2006/metadata/properties" xmlns:ns1="http://schemas.microsoft.com/sharepoint/v3" xmlns:ns2="7c455f33-77d2-4545-9ec6-8ece34099d2f" xmlns:ns3="fed60dd1-978d-4234-81be-5c75651aa337" targetNamespace="http://schemas.microsoft.com/office/2006/metadata/properties" ma:root="true" ma:fieldsID="b79f172a34305bb4d34dd3b45ea449fe" ns1:_="" ns2:_="" ns3:_="">
    <xsd:import namespace="http://schemas.microsoft.com/sharepoint/v3"/>
    <xsd:import namespace="7c455f33-77d2-4545-9ec6-8ece34099d2f"/>
    <xsd:import namespace="fed60dd1-978d-4234-81be-5c75651aa337"/>
    <xsd:element name="properties">
      <xsd:complexType>
        <xsd:sequence>
          <xsd:element name="documentManagement">
            <xsd:complexType>
              <xsd:all>
                <xsd:element ref="ns2:b89bde72cd604427a006be6ed1d4a50e" minOccurs="0"/>
                <xsd:element ref="ns2:TaxCatchAll" minOccurs="0"/>
                <xsd:element ref="ns2:TaxCatchAllLabel" minOccurs="0"/>
                <xsd:element ref="ns2:p0236d4d144d4627bcb169c5987c2c89"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455f33-77d2-4545-9ec6-8ece34099d2f" elementFormDefault="qualified">
    <xsd:import namespace="http://schemas.microsoft.com/office/2006/documentManagement/types"/>
    <xsd:import namespace="http://schemas.microsoft.com/office/infopath/2007/PartnerControls"/>
    <xsd:element name="b89bde72cd604427a006be6ed1d4a50e" ma:index="8" nillable="true" ma:taxonomy="true" ma:internalName="b89bde72cd604427a006be6ed1d4a50e" ma:taxonomyFieldName="Business_x0020_Function" ma:displayName="Business Function" ma:default="" ma:fieldId="{b89bde72-cd60-4427-a006-be6ed1d4a50e}" ma:sspId="79c6cfb5-50bc-4fca-81ee-f60fcea9a646" ma:termSetId="e083faab-cda4-4174-a470-765f029b000e" ma:anchorId="0dc13b50-433d-4bdb-999d-681bda683d09" ma:open="false" ma:isKeyword="false">
      <xsd:complexType>
        <xsd:sequence>
          <xsd:element ref="pc:Terms" minOccurs="0" maxOccurs="1"/>
        </xsd:sequence>
      </xsd:complexType>
    </xsd:element>
    <xsd:element name="TaxCatchAll" ma:index="9" nillable="true" ma:displayName="Taxonomy Catch All Column" ma:hidden="true" ma:list="{84690356-d437-47b9-8aa7-722e2ce761be}" ma:internalName="TaxCatchAll" ma:showField="CatchAllData" ma:web="d3c89dc2-d437-4a2c-8c95-e07e2fc367f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4690356-d437-47b9-8aa7-722e2ce761be}" ma:internalName="TaxCatchAllLabel" ma:readOnly="true" ma:showField="CatchAllDataLabel" ma:web="d3c89dc2-d437-4a2c-8c95-e07e2fc367f2">
      <xsd:complexType>
        <xsd:complexContent>
          <xsd:extension base="dms:MultiChoiceLookup">
            <xsd:sequence>
              <xsd:element name="Value" type="dms:Lookup" maxOccurs="unbounded" minOccurs="0" nillable="true"/>
            </xsd:sequence>
          </xsd:extension>
        </xsd:complexContent>
      </xsd:complexType>
    </xsd:element>
    <xsd:element name="p0236d4d144d4627bcb169c5987c2c89" ma:index="12" nillable="true" ma:taxonomy="true" ma:internalName="p0236d4d144d4627bcb169c5987c2c89" ma:taxonomyFieldName="Business_x0020_Activitiy" ma:displayName="Business Activity" ma:fieldId="{90236d4d-144d-4627-bcb1-69c5987c2c89}" ma:sspId="79c6cfb5-50bc-4fca-81ee-f60fcea9a646" ma:termSetId="e083faab-cda4-4174-a470-765f029b000e" ma:anchorId="de6fb188-fa74-481c-913e-47f98ad515a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d60dd1-978d-4234-81be-5c75651aa337"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c6cfb5-50bc-4fca-81ee-f60fcea9a646"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9c6cfb5-50bc-4fca-81ee-f60fcea9a646" ContentTypeId="0x0101" PreviousValue="false"/>
</file>

<file path=customXml/itemProps1.xml><?xml version="1.0" encoding="utf-8"?>
<ds:datastoreItem xmlns:ds="http://schemas.openxmlformats.org/officeDocument/2006/customXml" ds:itemID="{4F386B21-4026-4BFD-8C5A-D6F3AA59E3CF}">
  <ds:schemaRefs>
    <ds:schemaRef ds:uri="http://schemas.microsoft.com/sharepoint/v3/contenttype/forms"/>
  </ds:schemaRefs>
</ds:datastoreItem>
</file>

<file path=customXml/itemProps2.xml><?xml version="1.0" encoding="utf-8"?>
<ds:datastoreItem xmlns:ds="http://schemas.openxmlformats.org/officeDocument/2006/customXml" ds:itemID="{8E51851B-CCFB-4077-9119-156635D31A86}">
  <ds:schemaRefs>
    <ds:schemaRef ds:uri="http://www.w3.org/XML/1998/namespace"/>
    <ds:schemaRef ds:uri="http://schemas.microsoft.com/office/2006/metadata/properties"/>
    <ds:schemaRef ds:uri="http://schemas.microsoft.com/office/2006/documentManagement/types"/>
    <ds:schemaRef ds:uri="http://purl.org/dc/elements/1.1/"/>
    <ds:schemaRef ds:uri="7c455f33-77d2-4545-9ec6-8ece34099d2f"/>
    <ds:schemaRef ds:uri="http://purl.org/dc/dcmitype/"/>
    <ds:schemaRef ds:uri="fed60dd1-978d-4234-81be-5c75651aa337"/>
    <ds:schemaRef ds:uri="http://schemas.microsoft.com/sharepoint/v3"/>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8526E84-2377-44B4-AE65-394E49712A7F}">
  <ds:schemaRefs>
    <ds:schemaRef ds:uri="7c455f33-77d2-4545-9ec6-8ece34099d2f"/>
    <ds:schemaRef ds:uri="fed60dd1-978d-4234-81be-5c75651aa3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171C12D-8023-47CF-8086-85ABFCF634F6}">
  <ds:schemaRefs>
    <ds:schemaRef ds:uri="Microsoft.SharePoint.Taxonomy.ContentTypeSync"/>
  </ds:schemaRefs>
</ds:datastoreItem>
</file>

<file path=docMetadata/LabelInfo.xml><?xml version="1.0" encoding="utf-8"?>
<clbl:labelList xmlns:clbl="http://schemas.microsoft.com/office/2020/mipLabelMetadata">
  <clbl:label id="{190374fc-c2b5-4c8e-bee8-6305ebc1550a}" enabled="1" method="Privileged" siteId="{48f9394d-8a14-4d27-82a6-f35f12361205}" removed="0"/>
</clbl:labelList>
</file>

<file path=docProps/app.xml><?xml version="1.0" encoding="utf-8"?>
<Properties xmlns="http://schemas.openxmlformats.org/officeDocument/2006/extended-properties" xmlns:vt="http://schemas.openxmlformats.org/officeDocument/2006/docPropsVTypes">
  <Template>Covers</Template>
  <TotalTime>0</TotalTime>
  <Words>1006</Words>
  <Application>Microsoft Macintosh PowerPoint</Application>
  <PresentationFormat>Widescreen</PresentationFormat>
  <Paragraphs>141</Paragraphs>
  <Slides>23</Slides>
  <Notes>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Roboto Mono Light</vt:lpstr>
      <vt:lpstr>Roboto Black</vt:lpstr>
      <vt:lpstr>Calibri</vt:lpstr>
      <vt:lpstr>Roboto Light</vt:lpstr>
      <vt:lpstr>Roboto Thin</vt:lpstr>
      <vt:lpstr>Roboto ExtraLight</vt:lpstr>
      <vt:lpstr>Roboto Mono Thin</vt:lpstr>
      <vt:lpstr>Arial</vt:lpstr>
      <vt:lpstr>Covers</vt:lpstr>
      <vt:lpstr>BREAK, IMPACT AND STAT SLIDES</vt:lpstr>
      <vt:lpstr>LIGHT</vt:lpstr>
      <vt:lpstr>DARK</vt:lpstr>
      <vt:lpstr>CLOSING</vt:lpstr>
      <vt:lpstr>What’s in the head of a network architect?</vt:lpstr>
      <vt:lpstr>Who am I?</vt:lpstr>
      <vt:lpstr>What the NOC thinks I do</vt:lpstr>
      <vt:lpstr>Step 1</vt:lpstr>
      <vt:lpstr>Step 2</vt:lpstr>
      <vt:lpstr>Step 3</vt:lpstr>
      <vt:lpstr>What I think I do</vt:lpstr>
      <vt:lpstr>Let’s start from the very beginning…</vt:lpstr>
      <vt:lpstr>Fibre</vt:lpstr>
      <vt:lpstr>Do I need to be replacing our fibre entirely?</vt:lpstr>
      <vt:lpstr>Transmission equipment</vt:lpstr>
      <vt:lpstr>At least routers haven’t changed much…</vt:lpstr>
      <vt:lpstr>Oh, the routers</vt:lpstr>
      <vt:lpstr>It’s 2025</vt:lpstr>
      <vt:lpstr>Where is the traffic coming from?</vt:lpstr>
      <vt:lpstr>Regulations and Standards</vt:lpstr>
      <vt:lpstr>Carbon footprint</vt:lpstr>
      <vt:lpstr>Automation</vt:lpstr>
      <vt:lpstr>Legacy</vt:lpstr>
      <vt:lpstr>Security</vt:lpstr>
      <vt:lpstr>How do we buy it?</vt:lpstr>
      <vt:lpstr>To sum it all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 Evans</dc:creator>
  <cp:lastModifiedBy>Rob Evans</cp:lastModifiedBy>
  <cp:revision>1</cp:revision>
  <cp:lastPrinted>2018-08-23T11:32:46Z</cp:lastPrinted>
  <dcterms:created xsi:type="dcterms:W3CDTF">2025-05-23T09:14:50Z</dcterms:created>
  <dcterms:modified xsi:type="dcterms:W3CDTF">2025-06-03T23:17:47Z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0x01010061FB56782932DD49BDAA7F4F1A7C21F7</vt:lpwstr>
  </property>
  <property fmtid="{D5CDD505-2E9C-101B-9397-08002B2CF9AE}" pid="3" name="Business Activitiy">
    <vt:lpwstr/>
  </property>
  <property fmtid="{D5CDD505-2E9C-101B-9397-08002B2CF9AE}" pid="4" name="MediaServiceImageTags">
    <vt:lpwstr/>
  </property>
  <property fmtid="{D5CDD505-2E9C-101B-9397-08002B2CF9AE}" pid="5" name="Business Function">
    <vt:lpwstr/>
  </property>
  <property fmtid="{D5CDD505-2E9C-101B-9397-08002B2CF9AE}" pid="6" name="_dlc_DocIdItemGuid">
    <vt:lpwstr>c3292b71-3020-4237-9aac-c08c0ca2216f</vt:lpwstr>
  </property>
  <property fmtid="{D5CDD505-2E9C-101B-9397-08002B2CF9AE}" pid="7" name="Business_x0020_Function">
    <vt:lpwstr/>
  </property>
  <property fmtid="{D5CDD505-2E9C-101B-9397-08002B2CF9AE}" pid="8" name="Business_x0020_Activitiy">
    <vt:lpwstr/>
  </property>
</Properties>
</file>