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71" r:id="rId5"/>
    <p:sldId id="325" r:id="rId6"/>
    <p:sldId id="323" r:id="rId7"/>
    <p:sldId id="280" r:id="rId8"/>
    <p:sldId id="284" r:id="rId9"/>
    <p:sldId id="285" r:id="rId10"/>
    <p:sldId id="291" r:id="rId11"/>
    <p:sldId id="292" r:id="rId12"/>
    <p:sldId id="286" r:id="rId13"/>
    <p:sldId id="288" r:id="rId14"/>
    <p:sldId id="297" r:id="rId15"/>
    <p:sldId id="289" r:id="rId16"/>
    <p:sldId id="287" r:id="rId17"/>
    <p:sldId id="290" r:id="rId18"/>
    <p:sldId id="282" r:id="rId19"/>
    <p:sldId id="315" r:id="rId20"/>
    <p:sldId id="298" r:id="rId21"/>
    <p:sldId id="299" r:id="rId22"/>
    <p:sldId id="316" r:id="rId23"/>
    <p:sldId id="301" r:id="rId24"/>
    <p:sldId id="304" r:id="rId25"/>
    <p:sldId id="305" r:id="rId26"/>
    <p:sldId id="307" r:id="rId27"/>
    <p:sldId id="309" r:id="rId28"/>
    <p:sldId id="317" r:id="rId29"/>
    <p:sldId id="306" r:id="rId30"/>
    <p:sldId id="312" r:id="rId31"/>
    <p:sldId id="318" r:id="rId32"/>
    <p:sldId id="319" r:id="rId33"/>
    <p:sldId id="322" r:id="rId34"/>
    <p:sldId id="313" r:id="rId35"/>
    <p:sldId id="324" r:id="rId36"/>
    <p:sldId id="308" r:id="rId37"/>
    <p:sldId id="311" r:id="rId38"/>
    <p:sldId id="320" r:id="rId39"/>
    <p:sldId id="310" r:id="rId40"/>
    <p:sldId id="295" r:id="rId41"/>
    <p:sldId id="300" r:id="rId42"/>
    <p:sldId id="321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354A88"/>
    <a:srgbClr val="4172C6"/>
    <a:srgbClr val="CCE5FF"/>
    <a:srgbClr val="99D17A"/>
    <a:srgbClr val="82B366"/>
    <a:srgbClr val="D5E8D4"/>
    <a:srgbClr val="008F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920069-66B4-EF48-9690-D76503B5B22E}" v="42" dt="2025-06-12T08:54:31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5"/>
    <p:restoredTop sz="86395"/>
  </p:normalViewPr>
  <p:slideViewPr>
    <p:cSldViewPr snapToGrid="0">
      <p:cViewPr varScale="1">
        <p:scale>
          <a:sx n="95" d="100"/>
          <a:sy n="95" d="100"/>
        </p:scale>
        <p:origin x="216" y="4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anda, Scott" userId="S::skoranda_illinois.edu#ext#@australianaccessfederation.onmicrosoft.com::0a825e33-2f57-4e7d-beae-ad6dc438f90c" providerId="AD" clId="Web-{0F5C32A8-91EE-32DE-6163-A6FD2AC644D9}"/>
    <pc:docChg chg="addSld delSld modSld sldOrd">
      <pc:chgData name="Koranda, Scott" userId="S::skoranda_illinois.edu#ext#@australianaccessfederation.onmicrosoft.com::0a825e33-2f57-4e7d-beae-ad6dc438f90c" providerId="AD" clId="Web-{0F5C32A8-91EE-32DE-6163-A6FD2AC644D9}" dt="2025-05-28T14:51:49.303" v="441" actId="20577"/>
      <pc:docMkLst>
        <pc:docMk/>
      </pc:docMkLst>
      <pc:sldChg chg="modSp">
        <pc:chgData name="Koranda, Scott" userId="S::skoranda_illinois.edu#ext#@australianaccessfederation.onmicrosoft.com::0a825e33-2f57-4e7d-beae-ad6dc438f90c" providerId="AD" clId="Web-{0F5C32A8-91EE-32DE-6163-A6FD2AC644D9}" dt="2025-05-28T14:51:49.303" v="441" actId="20577"/>
        <pc:sldMkLst>
          <pc:docMk/>
          <pc:sldMk cId="3768765261" sldId="282"/>
        </pc:sldMkLst>
        <pc:spChg chg="mod">
          <ac:chgData name="Koranda, Scott" userId="S::skoranda_illinois.edu#ext#@australianaccessfederation.onmicrosoft.com::0a825e33-2f57-4e7d-beae-ad6dc438f90c" providerId="AD" clId="Web-{0F5C32A8-91EE-32DE-6163-A6FD2AC644D9}" dt="2025-05-28T14:46:55.110" v="278" actId="20577"/>
          <ac:spMkLst>
            <pc:docMk/>
            <pc:sldMk cId="3768765261" sldId="282"/>
            <ac:spMk id="2" creationId="{1E38FF67-66E9-C781-A60C-C4F00ABD2A8A}"/>
          </ac:spMkLst>
        </pc:spChg>
        <pc:spChg chg="mod">
          <ac:chgData name="Koranda, Scott" userId="S::skoranda_illinois.edu#ext#@australianaccessfederation.onmicrosoft.com::0a825e33-2f57-4e7d-beae-ad6dc438f90c" providerId="AD" clId="Web-{0F5C32A8-91EE-32DE-6163-A6FD2AC644D9}" dt="2025-05-28T14:51:49.303" v="441" actId="20577"/>
          <ac:spMkLst>
            <pc:docMk/>
            <pc:sldMk cId="3768765261" sldId="282"/>
            <ac:spMk id="3" creationId="{6839143F-191D-6FC2-1160-7BA4ABE84F7B}"/>
          </ac:spMkLst>
        </pc:spChg>
      </pc:sldChg>
      <pc:sldChg chg="del">
        <pc:chgData name="Koranda, Scott" userId="S::skoranda_illinois.edu#ext#@australianaccessfederation.onmicrosoft.com::0a825e33-2f57-4e7d-beae-ad6dc438f90c" providerId="AD" clId="Web-{0F5C32A8-91EE-32DE-6163-A6FD2AC644D9}" dt="2025-05-28T13:31:41.821" v="2"/>
        <pc:sldMkLst>
          <pc:docMk/>
          <pc:sldMk cId="2264195653" sldId="303"/>
        </pc:sldMkLst>
      </pc:sldChg>
      <pc:sldChg chg="addSp modSp">
        <pc:chgData name="Koranda, Scott" userId="S::skoranda_illinois.edu#ext#@australianaccessfederation.onmicrosoft.com::0a825e33-2f57-4e7d-beae-ad6dc438f90c" providerId="AD" clId="Web-{0F5C32A8-91EE-32DE-6163-A6FD2AC644D9}" dt="2025-05-28T13:31:14.899" v="1"/>
        <pc:sldMkLst>
          <pc:docMk/>
          <pc:sldMk cId="3496580904" sldId="304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31:14.899" v="1"/>
          <ac:picMkLst>
            <pc:docMk/>
            <pc:sldMk cId="3496580904" sldId="304"/>
            <ac:picMk id="2" creationId="{0EB49215-D5F3-48DF-7FC8-FD845B9EBDDD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3:33:44.742" v="7"/>
        <pc:sldMkLst>
          <pc:docMk/>
          <pc:sldMk cId="2543114253" sldId="305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33:44.742" v="7"/>
          <ac:picMkLst>
            <pc:docMk/>
            <pc:sldMk cId="2543114253" sldId="305"/>
            <ac:picMk id="5" creationId="{C8A640EC-B3F3-DBEA-B0DB-22A5D55828E0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4:01:34.805" v="47"/>
        <pc:sldMkLst>
          <pc:docMk/>
          <pc:sldMk cId="3067526049" sldId="306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01:34.805" v="47"/>
          <ac:picMkLst>
            <pc:docMk/>
            <pc:sldMk cId="3067526049" sldId="306"/>
            <ac:picMk id="6" creationId="{DADBB387-C912-3D1B-F7FD-831EEDC079ED}"/>
          </ac:picMkLst>
        </pc:picChg>
      </pc:sldChg>
      <pc:sldChg chg="addSp delSp modSp new ord">
        <pc:chgData name="Koranda, Scott" userId="S::skoranda_illinois.edu#ext#@australianaccessfederation.onmicrosoft.com::0a825e33-2f57-4e7d-beae-ad6dc438f90c" providerId="AD" clId="Web-{0F5C32A8-91EE-32DE-6163-A6FD2AC644D9}" dt="2025-05-28T14:02:17.742" v="48"/>
        <pc:sldMkLst>
          <pc:docMk/>
          <pc:sldMk cId="228813238" sldId="307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39:29.413" v="18"/>
          <ac:picMkLst>
            <pc:docMk/>
            <pc:sldMk cId="228813238" sldId="307"/>
            <ac:picMk id="5" creationId="{8E7510EB-3461-F1D0-8866-0896F6216ECD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3:40:27.273" v="23"/>
        <pc:sldMkLst>
          <pc:docMk/>
          <pc:sldMk cId="3021417671" sldId="308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40:27.273" v="23"/>
          <ac:picMkLst>
            <pc:docMk/>
            <pc:sldMk cId="3021417671" sldId="308"/>
            <ac:picMk id="5" creationId="{B8A80C14-11A7-9166-9E17-6C42A8A2433B}"/>
          </ac:picMkLst>
        </pc:picChg>
      </pc:sldChg>
      <pc:sldChg chg="addSp delSp modSp new ord">
        <pc:chgData name="Koranda, Scott" userId="S::skoranda_illinois.edu#ext#@australianaccessfederation.onmicrosoft.com::0a825e33-2f57-4e7d-beae-ad6dc438f90c" providerId="AD" clId="Web-{0F5C32A8-91EE-32DE-6163-A6FD2AC644D9}" dt="2025-05-28T14:02:34.289" v="49"/>
        <pc:sldMkLst>
          <pc:docMk/>
          <pc:sldMk cId="960806716" sldId="309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42:03.069" v="29"/>
          <ac:picMkLst>
            <pc:docMk/>
            <pc:sldMk cId="960806716" sldId="309"/>
            <ac:picMk id="5" creationId="{5E49176E-40D4-68AA-C50F-D90FAAAC695A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3:50:22.584" v="35"/>
        <pc:sldMkLst>
          <pc:docMk/>
          <pc:sldMk cId="1252885134" sldId="310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50:22.584" v="35"/>
          <ac:picMkLst>
            <pc:docMk/>
            <pc:sldMk cId="1252885134" sldId="310"/>
            <ac:picMk id="5" creationId="{000C32FD-5E20-79C9-8185-12B61CEF10F1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3:54:13.489" v="41"/>
        <pc:sldMkLst>
          <pc:docMk/>
          <pc:sldMk cId="3124040043" sldId="311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3:54:13.489" v="41"/>
          <ac:picMkLst>
            <pc:docMk/>
            <pc:sldMk cId="3124040043" sldId="311"/>
            <ac:picMk id="5" creationId="{605B7CBE-AA8F-8D6E-0B9F-1763F9C8A0A6}"/>
          </ac:picMkLst>
        </pc:picChg>
      </pc:sldChg>
      <pc:sldChg chg="addSp delSp modSp new ord">
        <pc:chgData name="Koranda, Scott" userId="S::skoranda_illinois.edu#ext#@australianaccessfederation.onmicrosoft.com::0a825e33-2f57-4e7d-beae-ad6dc438f90c" providerId="AD" clId="Web-{0F5C32A8-91EE-32DE-6163-A6FD2AC644D9}" dt="2025-05-28T14:06:01.137" v="53"/>
        <pc:sldMkLst>
          <pc:docMk/>
          <pc:sldMk cId="3704625260" sldId="312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06:01.137" v="53"/>
          <ac:picMkLst>
            <pc:docMk/>
            <pc:sldMk cId="3704625260" sldId="312"/>
            <ac:picMk id="5" creationId="{728286D2-E610-9F11-3D5D-439DA1C26D5C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4:09:06.785" v="58"/>
        <pc:sldMkLst>
          <pc:docMk/>
          <pc:sldMk cId="3583560022" sldId="313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09:06.785" v="58"/>
          <ac:picMkLst>
            <pc:docMk/>
            <pc:sldMk cId="3583560022" sldId="313"/>
            <ac:picMk id="5" creationId="{5E0852E1-5537-829D-542F-991A2206DDAE}"/>
          </ac:picMkLst>
        </pc:picChg>
      </pc:sldChg>
      <pc:sldChg chg="new del">
        <pc:chgData name="Koranda, Scott" userId="S::skoranda_illinois.edu#ext#@australianaccessfederation.onmicrosoft.com::0a825e33-2f57-4e7d-beae-ad6dc438f90c" providerId="AD" clId="Web-{0F5C32A8-91EE-32DE-6163-A6FD2AC644D9}" dt="2025-05-28T14:32:03.234" v="267"/>
        <pc:sldMkLst>
          <pc:docMk/>
          <pc:sldMk cId="1788397986" sldId="314"/>
        </pc:sldMkLst>
      </pc:sldChg>
      <pc:sldChg chg="delSp modSp new">
        <pc:chgData name="Koranda, Scott" userId="S::skoranda_illinois.edu#ext#@australianaccessfederation.onmicrosoft.com::0a825e33-2f57-4e7d-beae-ad6dc438f90c" providerId="AD" clId="Web-{0F5C32A8-91EE-32DE-6163-A6FD2AC644D9}" dt="2025-05-28T14:12:15.099" v="75"/>
        <pc:sldMkLst>
          <pc:docMk/>
          <pc:sldMk cId="2702543144" sldId="315"/>
        </pc:sldMkLst>
        <pc:spChg chg="mod">
          <ac:chgData name="Koranda, Scott" userId="S::skoranda_illinois.edu#ext#@australianaccessfederation.onmicrosoft.com::0a825e33-2f57-4e7d-beae-ad6dc438f90c" providerId="AD" clId="Web-{0F5C32A8-91EE-32DE-6163-A6FD2AC644D9}" dt="2025-05-28T14:12:07.208" v="73" actId="20577"/>
          <ac:spMkLst>
            <pc:docMk/>
            <pc:sldMk cId="2702543144" sldId="315"/>
            <ac:spMk id="2" creationId="{1069A7B1-3F82-A426-2E9A-01CB484A78A8}"/>
          </ac:spMkLst>
        </pc:spChg>
      </pc:sldChg>
      <pc:sldChg chg="addSp modSp add mod ord replId modClrScheme chgLayout">
        <pc:chgData name="Koranda, Scott" userId="S::skoranda_illinois.edu#ext#@australianaccessfederation.onmicrosoft.com::0a825e33-2f57-4e7d-beae-ad6dc438f90c" providerId="AD" clId="Web-{0F5C32A8-91EE-32DE-6163-A6FD2AC644D9}" dt="2025-05-28T14:15:39.723" v="137" actId="14100"/>
        <pc:sldMkLst>
          <pc:docMk/>
          <pc:sldMk cId="1992604901" sldId="316"/>
        </pc:sldMkLst>
        <pc:spChg chg="mod ord">
          <ac:chgData name="Koranda, Scott" userId="S::skoranda_illinois.edu#ext#@australianaccessfederation.onmicrosoft.com::0a825e33-2f57-4e7d-beae-ad6dc438f90c" providerId="AD" clId="Web-{0F5C32A8-91EE-32DE-6163-A6FD2AC644D9}" dt="2025-05-28T14:15:39.723" v="137" actId="14100"/>
          <ac:spMkLst>
            <pc:docMk/>
            <pc:sldMk cId="1992604901" sldId="316"/>
            <ac:spMk id="2" creationId="{7F785F62-3835-107E-FDDE-48B98C4B56BA}"/>
          </ac:spMkLst>
        </pc:spChg>
        <pc:spChg chg="add mod ord">
          <ac:chgData name="Koranda, Scott" userId="S::skoranda_illinois.edu#ext#@australianaccessfederation.onmicrosoft.com::0a825e33-2f57-4e7d-beae-ad6dc438f90c" providerId="AD" clId="Web-{0F5C32A8-91EE-32DE-6163-A6FD2AC644D9}" dt="2025-05-28T14:14:57.677" v="134"/>
          <ac:spMkLst>
            <pc:docMk/>
            <pc:sldMk cId="1992604901" sldId="316"/>
            <ac:spMk id="3" creationId="{151F852F-7E58-A03A-A807-7D3F5F743736}"/>
          </ac:spMkLst>
        </pc:spChg>
        <pc:spChg chg="add mod ord">
          <ac:chgData name="Koranda, Scott" userId="S::skoranda_illinois.edu#ext#@australianaccessfederation.onmicrosoft.com::0a825e33-2f57-4e7d-beae-ad6dc438f90c" providerId="AD" clId="Web-{0F5C32A8-91EE-32DE-6163-A6FD2AC644D9}" dt="2025-05-28T14:14:57.677" v="134"/>
          <ac:spMkLst>
            <pc:docMk/>
            <pc:sldMk cId="1992604901" sldId="316"/>
            <ac:spMk id="4" creationId="{01730F50-EF1F-494F-B970-766CFCCF3456}"/>
          </ac:spMkLst>
        </pc:spChg>
      </pc:sldChg>
      <pc:sldChg chg="modSp add ord replId">
        <pc:chgData name="Koranda, Scott" userId="S::skoranda_illinois.edu#ext#@australianaccessfederation.onmicrosoft.com::0a825e33-2f57-4e7d-beae-ad6dc438f90c" providerId="AD" clId="Web-{0F5C32A8-91EE-32DE-6163-A6FD2AC644D9}" dt="2025-05-28T14:16:44.381" v="167" actId="20577"/>
        <pc:sldMkLst>
          <pc:docMk/>
          <pc:sldMk cId="1054582746" sldId="317"/>
        </pc:sldMkLst>
        <pc:spChg chg="mod">
          <ac:chgData name="Koranda, Scott" userId="S::skoranda_illinois.edu#ext#@australianaccessfederation.onmicrosoft.com::0a825e33-2f57-4e7d-beae-ad6dc438f90c" providerId="AD" clId="Web-{0F5C32A8-91EE-32DE-6163-A6FD2AC644D9}" dt="2025-05-28T14:16:05.038" v="138" actId="14100"/>
          <ac:spMkLst>
            <pc:docMk/>
            <pc:sldMk cId="1054582746" sldId="317"/>
            <ac:spMk id="2" creationId="{CAD29579-1FCC-7701-F858-E91556FAF2DA}"/>
          </ac:spMkLst>
        </pc:spChg>
        <pc:spChg chg="mod">
          <ac:chgData name="Koranda, Scott" userId="S::skoranda_illinois.edu#ext#@australianaccessfederation.onmicrosoft.com::0a825e33-2f57-4e7d-beae-ad6dc438f90c" providerId="AD" clId="Web-{0F5C32A8-91EE-32DE-6163-A6FD2AC644D9}" dt="2025-05-28T14:16:44.381" v="167" actId="20577"/>
          <ac:spMkLst>
            <pc:docMk/>
            <pc:sldMk cId="1054582746" sldId="317"/>
            <ac:spMk id="3" creationId="{25DF245F-5306-EF17-FE64-E7C4E9448386}"/>
          </ac:spMkLst>
        </pc:spChg>
      </pc:sldChg>
      <pc:sldChg chg="new del">
        <pc:chgData name="Koranda, Scott" userId="S::skoranda_illinois.edu#ext#@australianaccessfederation.onmicrosoft.com::0a825e33-2f57-4e7d-beae-ad6dc438f90c" providerId="AD" clId="Web-{0F5C32A8-91EE-32DE-6163-A6FD2AC644D9}" dt="2025-05-28T14:13:37.458" v="98"/>
        <pc:sldMkLst>
          <pc:docMk/>
          <pc:sldMk cId="1924439594" sldId="317"/>
        </pc:sldMkLst>
      </pc:sldChg>
      <pc:sldChg chg="delSp new del">
        <pc:chgData name="Koranda, Scott" userId="S::skoranda_illinois.edu#ext#@australianaccessfederation.onmicrosoft.com::0a825e33-2f57-4e7d-beae-ad6dc438f90c" providerId="AD" clId="Web-{0F5C32A8-91EE-32DE-6163-A6FD2AC644D9}" dt="2025-05-28T14:22:00.906" v="172"/>
        <pc:sldMkLst>
          <pc:docMk/>
          <pc:sldMk cId="955088543" sldId="318"/>
        </pc:sldMkLst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4:24:47.171" v="177"/>
        <pc:sldMkLst>
          <pc:docMk/>
          <pc:sldMk cId="2895278147" sldId="318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24:47.171" v="177"/>
          <ac:picMkLst>
            <pc:docMk/>
            <pc:sldMk cId="2895278147" sldId="318"/>
            <ac:picMk id="5" creationId="{80AEA833-C255-771F-8052-9B825852A98A}"/>
          </ac:picMkLst>
        </pc:picChg>
      </pc:sldChg>
      <pc:sldChg chg="modSp add ord replId">
        <pc:chgData name="Koranda, Scott" userId="S::skoranda_illinois.edu#ext#@australianaccessfederation.onmicrosoft.com::0a825e33-2f57-4e7d-beae-ad6dc438f90c" providerId="AD" clId="Web-{0F5C32A8-91EE-32DE-6163-A6FD2AC644D9}" dt="2025-05-28T14:25:44.936" v="224" actId="20577"/>
        <pc:sldMkLst>
          <pc:docMk/>
          <pc:sldMk cId="2589065551" sldId="319"/>
        </pc:sldMkLst>
        <pc:spChg chg="mod">
          <ac:chgData name="Koranda, Scott" userId="S::skoranda_illinois.edu#ext#@australianaccessfederation.onmicrosoft.com::0a825e33-2f57-4e7d-beae-ad6dc438f90c" providerId="AD" clId="Web-{0F5C32A8-91EE-32DE-6163-A6FD2AC644D9}" dt="2025-05-28T14:25:44.936" v="224" actId="20577"/>
          <ac:spMkLst>
            <pc:docMk/>
            <pc:sldMk cId="2589065551" sldId="319"/>
            <ac:spMk id="3" creationId="{9ACED836-CEEA-4709-5888-32A01981F436}"/>
          </ac:spMkLst>
        </pc:spChg>
      </pc:sldChg>
      <pc:sldChg chg="modSp add ord replId">
        <pc:chgData name="Koranda, Scott" userId="S::skoranda_illinois.edu#ext#@australianaccessfederation.onmicrosoft.com::0a825e33-2f57-4e7d-beae-ad6dc438f90c" providerId="AD" clId="Web-{0F5C32A8-91EE-32DE-6163-A6FD2AC644D9}" dt="2025-05-28T14:26:52.389" v="251" actId="20577"/>
        <pc:sldMkLst>
          <pc:docMk/>
          <pc:sldMk cId="1505444704" sldId="320"/>
        </pc:sldMkLst>
        <pc:spChg chg="mod">
          <ac:chgData name="Koranda, Scott" userId="S::skoranda_illinois.edu#ext#@australianaccessfederation.onmicrosoft.com::0a825e33-2f57-4e7d-beae-ad6dc438f90c" providerId="AD" clId="Web-{0F5C32A8-91EE-32DE-6163-A6FD2AC644D9}" dt="2025-05-28T14:26:52.389" v="251" actId="20577"/>
          <ac:spMkLst>
            <pc:docMk/>
            <pc:sldMk cId="1505444704" sldId="320"/>
            <ac:spMk id="3" creationId="{2790D3CA-F52C-4D9C-DBF6-4CE04FF1A37B}"/>
          </ac:spMkLst>
        </pc:spChg>
      </pc:sldChg>
      <pc:sldChg chg="addSp delSp modSp add replId">
        <pc:chgData name="Koranda, Scott" userId="S::skoranda_illinois.edu#ext#@australianaccessfederation.onmicrosoft.com::0a825e33-2f57-4e7d-beae-ad6dc438f90c" providerId="AD" clId="Web-{0F5C32A8-91EE-32DE-6163-A6FD2AC644D9}" dt="2025-05-28T14:31:42.060" v="264" actId="1076"/>
        <pc:sldMkLst>
          <pc:docMk/>
          <pc:sldMk cId="303848545" sldId="321"/>
        </pc:sldMkLst>
        <pc:spChg chg="add mod">
          <ac:chgData name="Koranda, Scott" userId="S::skoranda_illinois.edu#ext#@australianaccessfederation.onmicrosoft.com::0a825e33-2f57-4e7d-beae-ad6dc438f90c" providerId="AD" clId="Web-{0F5C32A8-91EE-32DE-6163-A6FD2AC644D9}" dt="2025-05-28T14:28:16.717" v="255"/>
          <ac:spMkLst>
            <pc:docMk/>
            <pc:sldMk cId="303848545" sldId="321"/>
            <ac:spMk id="6" creationId="{2FF17FCB-09A0-5048-FF9F-851FE08348ED}"/>
          </ac:spMkLst>
        </pc:spChg>
        <pc:spChg chg="add mod">
          <ac:chgData name="Koranda, Scott" userId="S::skoranda_illinois.edu#ext#@australianaccessfederation.onmicrosoft.com::0a825e33-2f57-4e7d-beae-ad6dc438f90c" providerId="AD" clId="Web-{0F5C32A8-91EE-32DE-6163-A6FD2AC644D9}" dt="2025-05-28T14:28:19.498" v="256"/>
          <ac:spMkLst>
            <pc:docMk/>
            <pc:sldMk cId="303848545" sldId="321"/>
            <ac:spMk id="8" creationId="{4A17BEAA-DA3D-5F0F-AA6D-594956158505}"/>
          </ac:spMkLst>
        </pc:spChg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31:25.467" v="262" actId="1076"/>
          <ac:picMkLst>
            <pc:docMk/>
            <pc:sldMk cId="303848545" sldId="321"/>
            <ac:picMk id="10" creationId="{7EEAC14A-BFDA-27BA-9007-C58B7B3FD031}"/>
          </ac:picMkLst>
        </pc:picChg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31:42.060" v="264" actId="1076"/>
          <ac:picMkLst>
            <pc:docMk/>
            <pc:sldMk cId="303848545" sldId="321"/>
            <ac:picMk id="11" creationId="{E42E8EA1-2C7B-54BE-6B43-27EC1080A223}"/>
          </ac:picMkLst>
        </pc:picChg>
      </pc:sldChg>
      <pc:sldChg chg="new del">
        <pc:chgData name="Koranda, Scott" userId="S::skoranda_illinois.edu#ext#@australianaccessfederation.onmicrosoft.com::0a825e33-2f57-4e7d-beae-ad6dc438f90c" providerId="AD" clId="Web-{0F5C32A8-91EE-32DE-6163-A6FD2AC644D9}" dt="2025-05-28T14:28:03.592" v="253"/>
        <pc:sldMkLst>
          <pc:docMk/>
          <pc:sldMk cId="2988412589" sldId="321"/>
        </pc:sldMkLst>
      </pc:sldChg>
      <pc:sldChg chg="addSp delSp modSp new">
        <pc:chgData name="Koranda, Scott" userId="S::skoranda_illinois.edu#ext#@australianaccessfederation.onmicrosoft.com::0a825e33-2f57-4e7d-beae-ad6dc438f90c" providerId="AD" clId="Web-{0F5C32A8-91EE-32DE-6163-A6FD2AC644D9}" dt="2025-05-28T14:36:41.282" v="273"/>
        <pc:sldMkLst>
          <pc:docMk/>
          <pc:sldMk cId="2001489174" sldId="322"/>
        </pc:sldMkLst>
        <pc:picChg chg="add mod">
          <ac:chgData name="Koranda, Scott" userId="S::skoranda_illinois.edu#ext#@australianaccessfederation.onmicrosoft.com::0a825e33-2f57-4e7d-beae-ad6dc438f90c" providerId="AD" clId="Web-{0F5C32A8-91EE-32DE-6163-A6FD2AC644D9}" dt="2025-05-28T14:36:41.282" v="273"/>
          <ac:picMkLst>
            <pc:docMk/>
            <pc:sldMk cId="2001489174" sldId="322"/>
            <ac:picMk id="5" creationId="{4BFBF396-CE5E-7C4C-E008-2E78BFB8E714}"/>
          </ac:picMkLst>
        </pc:picChg>
      </pc:sldChg>
      <pc:sldChg chg="add del replId">
        <pc:chgData name="Koranda, Scott" userId="S::skoranda_illinois.edu#ext#@australianaccessfederation.onmicrosoft.com::0a825e33-2f57-4e7d-beae-ad6dc438f90c" providerId="AD" clId="Web-{0F5C32A8-91EE-32DE-6163-A6FD2AC644D9}" dt="2025-05-28T14:31:57.766" v="266"/>
        <pc:sldMkLst>
          <pc:docMk/>
          <pc:sldMk cId="3677060819" sldId="322"/>
        </pc:sldMkLst>
      </pc:sldChg>
    </pc:docChg>
  </pc:docChgLst>
  <pc:docChgLst>
    <pc:chgData name="Koranda, Scott" userId="S::skoranda_illinois.edu#ext#@australianaccessfederation.onmicrosoft.com::0a825e33-2f57-4e7d-beae-ad6dc438f90c" providerId="AD" clId="Web-{3BBA0235-C9CC-0FDB-F604-A55A89C88BC4}"/>
    <pc:docChg chg="addSld modSld">
      <pc:chgData name="Koranda, Scott" userId="S::skoranda_illinois.edu#ext#@australianaccessfederation.onmicrosoft.com::0a825e33-2f57-4e7d-beae-ad6dc438f90c" providerId="AD" clId="Web-{3BBA0235-C9CC-0FDB-F604-A55A89C88BC4}" dt="2025-05-20T13:41:00.463" v="3"/>
      <pc:docMkLst>
        <pc:docMk/>
      </pc:docMkLst>
      <pc:sldChg chg="addSp delSp modSp new">
        <pc:chgData name="Koranda, Scott" userId="S::skoranda_illinois.edu#ext#@australianaccessfederation.onmicrosoft.com::0a825e33-2f57-4e7d-beae-ad6dc438f90c" providerId="AD" clId="Web-{3BBA0235-C9CC-0FDB-F604-A55A89C88BC4}" dt="2025-05-20T13:41:00.463" v="3"/>
        <pc:sldMkLst>
          <pc:docMk/>
          <pc:sldMk cId="3408310886" sldId="296"/>
        </pc:sldMkLst>
      </pc:sldChg>
    </pc:docChg>
  </pc:docChgLst>
  <pc:docChgLst>
    <pc:chgData name="Koranda, Scott" userId="S::skoranda_illinois.edu#ext#@australianaccessfederation.onmicrosoft.com::0a825e33-2f57-4e7d-beae-ad6dc438f90c" providerId="AD" clId="Web-{F9CA9630-B042-681F-E1F7-538E71F6B746}"/>
    <pc:docChg chg="addSld delSld modSld sldOrd">
      <pc:chgData name="Koranda, Scott" userId="S::skoranda_illinois.edu#ext#@australianaccessfederation.onmicrosoft.com::0a825e33-2f57-4e7d-beae-ad6dc438f90c" providerId="AD" clId="Web-{F9CA9630-B042-681F-E1F7-538E71F6B746}" dt="2025-05-28T13:26:35.205" v="307"/>
      <pc:docMkLst>
        <pc:docMk/>
      </pc:docMkLst>
      <pc:sldChg chg="modSp">
        <pc:chgData name="Koranda, Scott" userId="S::skoranda_illinois.edu#ext#@australianaccessfederation.onmicrosoft.com::0a825e33-2f57-4e7d-beae-ad6dc438f90c" providerId="AD" clId="Web-{F9CA9630-B042-681F-E1F7-538E71F6B746}" dt="2025-05-28T12:40:15.009" v="44" actId="20577"/>
        <pc:sldMkLst>
          <pc:docMk/>
          <pc:sldMk cId="1743645316" sldId="289"/>
        </pc:sldMkLst>
        <pc:spChg chg="mod">
          <ac:chgData name="Koranda, Scott" userId="S::skoranda_illinois.edu#ext#@australianaccessfederation.onmicrosoft.com::0a825e33-2f57-4e7d-beae-ad6dc438f90c" providerId="AD" clId="Web-{F9CA9630-B042-681F-E1F7-538E71F6B746}" dt="2025-05-28T12:40:15.009" v="44" actId="20577"/>
          <ac:spMkLst>
            <pc:docMk/>
            <pc:sldMk cId="1743645316" sldId="289"/>
            <ac:spMk id="3" creationId="{77D7013B-63C3-F53B-56D9-06E754DFE2BD}"/>
          </ac:spMkLst>
        </pc:spChg>
      </pc:sldChg>
      <pc:sldChg chg="addSp delSp modSp new mod modClrScheme chgLayout">
        <pc:chgData name="Koranda, Scott" userId="S::skoranda_illinois.edu#ext#@australianaccessfederation.onmicrosoft.com::0a825e33-2f57-4e7d-beae-ad6dc438f90c" providerId="AD" clId="Web-{F9CA9630-B042-681F-E1F7-538E71F6B746}" dt="2025-05-28T12:50:34.132" v="54"/>
        <pc:sldMkLst>
          <pc:docMk/>
          <pc:sldMk cId="2203687983" sldId="298"/>
        </pc:sldMkLst>
        <pc:picChg chg="add mod">
          <ac:chgData name="Koranda, Scott" userId="S::skoranda_illinois.edu#ext#@australianaccessfederation.onmicrosoft.com::0a825e33-2f57-4e7d-beae-ad6dc438f90c" providerId="AD" clId="Web-{F9CA9630-B042-681F-E1F7-538E71F6B746}" dt="2025-05-28T12:50:34.132" v="54"/>
          <ac:picMkLst>
            <pc:docMk/>
            <pc:sldMk cId="2203687983" sldId="298"/>
            <ac:picMk id="6" creationId="{3ECB9E0E-35A4-C40E-53D2-EA61C41B77A7}"/>
          </ac:picMkLst>
        </pc:picChg>
      </pc:sldChg>
      <pc:sldChg chg="addSp delSp modSp new">
        <pc:chgData name="Koranda, Scott" userId="S::skoranda_illinois.edu#ext#@australianaccessfederation.onmicrosoft.com::0a825e33-2f57-4e7d-beae-ad6dc438f90c" providerId="AD" clId="Web-{F9CA9630-B042-681F-E1F7-538E71F6B746}" dt="2025-05-28T12:52:21.635" v="59"/>
        <pc:sldMkLst>
          <pc:docMk/>
          <pc:sldMk cId="351229597" sldId="299"/>
        </pc:sldMkLst>
        <pc:picChg chg="add mod">
          <ac:chgData name="Koranda, Scott" userId="S::skoranda_illinois.edu#ext#@australianaccessfederation.onmicrosoft.com::0a825e33-2f57-4e7d-beae-ad6dc438f90c" providerId="AD" clId="Web-{F9CA9630-B042-681F-E1F7-538E71F6B746}" dt="2025-05-28T12:52:21.635" v="59"/>
          <ac:picMkLst>
            <pc:docMk/>
            <pc:sldMk cId="351229597" sldId="299"/>
            <ac:picMk id="5" creationId="{0544DCA8-C77E-C074-BCEA-E1EF537D5FC7}"/>
          </ac:picMkLst>
        </pc:picChg>
      </pc:sldChg>
      <pc:sldChg chg="modSp new">
        <pc:chgData name="Koranda, Scott" userId="S::skoranda_illinois.edu#ext#@australianaccessfederation.onmicrosoft.com::0a825e33-2f57-4e7d-beae-ad6dc438f90c" providerId="AD" clId="Web-{F9CA9630-B042-681F-E1F7-538E71F6B746}" dt="2025-05-28T13:01:33.381" v="268" actId="20577"/>
        <pc:sldMkLst>
          <pc:docMk/>
          <pc:sldMk cId="3194045563" sldId="300"/>
        </pc:sldMkLst>
        <pc:spChg chg="mod">
          <ac:chgData name="Koranda, Scott" userId="S::skoranda_illinois.edu#ext#@australianaccessfederation.onmicrosoft.com::0a825e33-2f57-4e7d-beae-ad6dc438f90c" providerId="AD" clId="Web-{F9CA9630-B042-681F-E1F7-538E71F6B746}" dt="2025-05-28T12:53:22.605" v="71" actId="20577"/>
          <ac:spMkLst>
            <pc:docMk/>
            <pc:sldMk cId="3194045563" sldId="300"/>
            <ac:spMk id="2" creationId="{6356D87A-FAD7-42B0-8B97-C208F7AA745F}"/>
          </ac:spMkLst>
        </pc:spChg>
        <pc:spChg chg="mod">
          <ac:chgData name="Koranda, Scott" userId="S::skoranda_illinois.edu#ext#@australianaccessfederation.onmicrosoft.com::0a825e33-2f57-4e7d-beae-ad6dc438f90c" providerId="AD" clId="Web-{F9CA9630-B042-681F-E1F7-538E71F6B746}" dt="2025-05-28T12:58:48.518" v="160" actId="20577"/>
          <ac:spMkLst>
            <pc:docMk/>
            <pc:sldMk cId="3194045563" sldId="300"/>
            <ac:spMk id="3" creationId="{DCB3E69B-F665-6379-D732-D6F4FAA12C72}"/>
          </ac:spMkLst>
        </pc:spChg>
        <pc:spChg chg="mod">
          <ac:chgData name="Koranda, Scott" userId="S::skoranda_illinois.edu#ext#@australianaccessfederation.onmicrosoft.com::0a825e33-2f57-4e7d-beae-ad6dc438f90c" providerId="AD" clId="Web-{F9CA9630-B042-681F-E1F7-538E71F6B746}" dt="2025-05-28T13:01:33.381" v="268" actId="20577"/>
          <ac:spMkLst>
            <pc:docMk/>
            <pc:sldMk cId="3194045563" sldId="300"/>
            <ac:spMk id="4" creationId="{622A6059-C42F-FAD2-2E04-1738A8B6706D}"/>
          </ac:spMkLst>
        </pc:spChg>
      </pc:sldChg>
      <pc:sldChg chg="addSp delSp modSp new mod setBg">
        <pc:chgData name="Koranda, Scott" userId="S::skoranda_illinois.edu#ext#@australianaccessfederation.onmicrosoft.com::0a825e33-2f57-4e7d-beae-ad6dc438f90c" providerId="AD" clId="Web-{F9CA9630-B042-681F-E1F7-538E71F6B746}" dt="2025-05-28T13:03:28.946" v="278" actId="1076"/>
        <pc:sldMkLst>
          <pc:docMk/>
          <pc:sldMk cId="1489224838" sldId="301"/>
        </pc:sldMkLst>
        <pc:spChg chg="add">
          <ac:chgData name="Koranda, Scott" userId="S::skoranda_illinois.edu#ext#@australianaccessfederation.onmicrosoft.com::0a825e33-2f57-4e7d-beae-ad6dc438f90c" providerId="AD" clId="Web-{F9CA9630-B042-681F-E1F7-538E71F6B746}" dt="2025-05-28T13:02:34.382" v="274"/>
          <ac:spMkLst>
            <pc:docMk/>
            <pc:sldMk cId="1489224838" sldId="301"/>
            <ac:spMk id="10" creationId="{42A4FC2C-047E-45A5-965D-8E1E3BF09BC6}"/>
          </ac:spMkLst>
        </pc:spChg>
        <pc:picChg chg="add mod modCrop">
          <ac:chgData name="Koranda, Scott" userId="S::skoranda_illinois.edu#ext#@australianaccessfederation.onmicrosoft.com::0a825e33-2f57-4e7d-beae-ad6dc438f90c" providerId="AD" clId="Web-{F9CA9630-B042-681F-E1F7-538E71F6B746}" dt="2025-05-28T13:03:28.946" v="278" actId="1076"/>
          <ac:picMkLst>
            <pc:docMk/>
            <pc:sldMk cId="1489224838" sldId="301"/>
            <ac:picMk id="5" creationId="{E8DD97E7-DC0F-939C-4AF3-BFA84A0FDC48}"/>
          </ac:picMkLst>
        </pc:picChg>
      </pc:sldChg>
      <pc:sldChg chg="addSp delSp modSp new del mod setBg modClrScheme chgLayout">
        <pc:chgData name="Koranda, Scott" userId="S::skoranda_illinois.edu#ext#@australianaccessfederation.onmicrosoft.com::0a825e33-2f57-4e7d-beae-ad6dc438f90c" providerId="AD" clId="Web-{F9CA9630-B042-681F-E1F7-538E71F6B746}" dt="2025-05-28T13:26:20.954" v="306"/>
        <pc:sldMkLst>
          <pc:docMk/>
          <pc:sldMk cId="2637958818" sldId="302"/>
        </pc:sldMkLst>
      </pc:sldChg>
      <pc:sldChg chg="addSp delSp modSp new">
        <pc:chgData name="Koranda, Scott" userId="S::skoranda_illinois.edu#ext#@australianaccessfederation.onmicrosoft.com::0a825e33-2f57-4e7d-beae-ad6dc438f90c" providerId="AD" clId="Web-{F9CA9630-B042-681F-E1F7-538E71F6B746}" dt="2025-05-28T13:07:03.450" v="297" actId="1076"/>
        <pc:sldMkLst>
          <pc:docMk/>
          <pc:sldMk cId="2264195653" sldId="303"/>
        </pc:sldMkLst>
      </pc:sldChg>
      <pc:sldChg chg="delSp new ord">
        <pc:chgData name="Koranda, Scott" userId="S::skoranda_illinois.edu#ext#@australianaccessfederation.onmicrosoft.com::0a825e33-2f57-4e7d-beae-ad6dc438f90c" providerId="AD" clId="Web-{F9CA9630-B042-681F-E1F7-538E71F6B746}" dt="2025-05-28T13:26:35.205" v="307"/>
        <pc:sldMkLst>
          <pc:docMk/>
          <pc:sldMk cId="3496580904" sldId="304"/>
        </pc:sldMkLst>
      </pc:sldChg>
    </pc:docChg>
  </pc:docChgLst>
  <pc:docChgLst>
    <pc:chgData name="John Scullen" userId="6df3c6fb-52bb-48b9-9738-14b2df1dcdcf" providerId="ADAL" clId="{CD920069-66B4-EF48-9690-D76503B5B22E}"/>
    <pc:docChg chg="custSel addSld delSld modSld">
      <pc:chgData name="John Scullen" userId="6df3c6fb-52bb-48b9-9738-14b2df1dcdcf" providerId="ADAL" clId="{CD920069-66B4-EF48-9690-D76503B5B22E}" dt="2025-06-12T08:54:31.338" v="142" actId="20577"/>
      <pc:docMkLst>
        <pc:docMk/>
      </pc:docMkLst>
      <pc:sldChg chg="modSp mod">
        <pc:chgData name="John Scullen" userId="6df3c6fb-52bb-48b9-9738-14b2df1dcdcf" providerId="ADAL" clId="{CD920069-66B4-EF48-9690-D76503B5B22E}" dt="2025-06-12T08:36:16.083" v="27" actId="20577"/>
        <pc:sldMkLst>
          <pc:docMk/>
          <pc:sldMk cId="796403357" sldId="268"/>
        </pc:sldMkLst>
        <pc:spChg chg="mod">
          <ac:chgData name="John Scullen" userId="6df3c6fb-52bb-48b9-9738-14b2df1dcdcf" providerId="ADAL" clId="{CD920069-66B4-EF48-9690-D76503B5B22E}" dt="2025-06-12T08:36:16.083" v="27" actId="20577"/>
          <ac:spMkLst>
            <pc:docMk/>
            <pc:sldMk cId="796403357" sldId="268"/>
            <ac:spMk id="2" creationId="{D2178A56-32AA-70BB-4485-AF62A0222E39}"/>
          </ac:spMkLst>
        </pc:spChg>
      </pc:sldChg>
      <pc:sldChg chg="modSp">
        <pc:chgData name="John Scullen" userId="6df3c6fb-52bb-48b9-9738-14b2df1dcdcf" providerId="ADAL" clId="{CD920069-66B4-EF48-9690-D76503B5B22E}" dt="2025-06-12T08:51:02.841" v="137" actId="20577"/>
        <pc:sldMkLst>
          <pc:docMk/>
          <pc:sldMk cId="88956017" sldId="280"/>
        </pc:sldMkLst>
        <pc:spChg chg="mod">
          <ac:chgData name="John Scullen" userId="6df3c6fb-52bb-48b9-9738-14b2df1dcdcf" providerId="ADAL" clId="{CD920069-66B4-EF48-9690-D76503B5B22E}" dt="2025-06-12T08:51:02.841" v="137" actId="20577"/>
          <ac:spMkLst>
            <pc:docMk/>
            <pc:sldMk cId="88956017" sldId="280"/>
            <ac:spMk id="3" creationId="{BD75C0C9-4FCC-470E-DC2D-AD70F6EE0F9E}"/>
          </ac:spMkLst>
        </pc:spChg>
      </pc:sldChg>
      <pc:sldChg chg="modSp">
        <pc:chgData name="John Scullen" userId="6df3c6fb-52bb-48b9-9738-14b2df1dcdcf" providerId="ADAL" clId="{CD920069-66B4-EF48-9690-D76503B5B22E}" dt="2025-06-12T08:54:31.338" v="142" actId="20577"/>
        <pc:sldMkLst>
          <pc:docMk/>
          <pc:sldMk cId="2802309563" sldId="291"/>
        </pc:sldMkLst>
        <pc:spChg chg="mod">
          <ac:chgData name="John Scullen" userId="6df3c6fb-52bb-48b9-9738-14b2df1dcdcf" providerId="ADAL" clId="{CD920069-66B4-EF48-9690-D76503B5B22E}" dt="2025-06-12T08:54:31.338" v="142" actId="20577"/>
          <ac:spMkLst>
            <pc:docMk/>
            <pc:sldMk cId="2802309563" sldId="291"/>
            <ac:spMk id="3" creationId="{820A0D0E-7EF2-8B74-7B2B-D2A1A3ED7FD3}"/>
          </ac:spMkLst>
        </pc:spChg>
      </pc:sldChg>
      <pc:sldChg chg="modSp mod">
        <pc:chgData name="John Scullen" userId="6df3c6fb-52bb-48b9-9738-14b2df1dcdcf" providerId="ADAL" clId="{CD920069-66B4-EF48-9690-D76503B5B22E}" dt="2025-06-12T08:47:29.260" v="127" actId="20577"/>
        <pc:sldMkLst>
          <pc:docMk/>
          <pc:sldMk cId="3232066665" sldId="295"/>
        </pc:sldMkLst>
        <pc:spChg chg="mod">
          <ac:chgData name="John Scullen" userId="6df3c6fb-52bb-48b9-9738-14b2df1dcdcf" providerId="ADAL" clId="{CD920069-66B4-EF48-9690-D76503B5B22E}" dt="2025-06-12T08:47:29.260" v="127" actId="20577"/>
          <ac:spMkLst>
            <pc:docMk/>
            <pc:sldMk cId="3232066665" sldId="295"/>
            <ac:spMk id="3" creationId="{C67D5E6E-35D4-9A42-9713-635DC17C3EFB}"/>
          </ac:spMkLst>
        </pc:spChg>
      </pc:sldChg>
      <pc:sldChg chg="modSp mod">
        <pc:chgData name="John Scullen" userId="6df3c6fb-52bb-48b9-9738-14b2df1dcdcf" providerId="ADAL" clId="{CD920069-66B4-EF48-9690-D76503B5B22E}" dt="2025-06-12T08:46:38.923" v="86" actId="1035"/>
        <pc:sldMkLst>
          <pc:docMk/>
          <pc:sldMk cId="3401630029" sldId="324"/>
        </pc:sldMkLst>
        <pc:picChg chg="mod">
          <ac:chgData name="John Scullen" userId="6df3c6fb-52bb-48b9-9738-14b2df1dcdcf" providerId="ADAL" clId="{CD920069-66B4-EF48-9690-D76503B5B22E}" dt="2025-06-12T08:46:38.923" v="86" actId="1035"/>
          <ac:picMkLst>
            <pc:docMk/>
            <pc:sldMk cId="3401630029" sldId="324"/>
            <ac:picMk id="3" creationId="{03C99E21-60F1-B7A5-5FAB-7D9DE72E4D19}"/>
          </ac:picMkLst>
        </pc:picChg>
        <pc:picChg chg="mod">
          <ac:chgData name="John Scullen" userId="6df3c6fb-52bb-48b9-9738-14b2df1dcdcf" providerId="ADAL" clId="{CD920069-66B4-EF48-9690-D76503B5B22E}" dt="2025-06-12T08:46:36.311" v="78" actId="1036"/>
          <ac:picMkLst>
            <pc:docMk/>
            <pc:sldMk cId="3401630029" sldId="324"/>
            <ac:picMk id="4" creationId="{446C0B90-0702-A687-8EF7-8BD38D719136}"/>
          </ac:picMkLst>
        </pc:picChg>
      </pc:sldChg>
      <pc:sldChg chg="addSp delSp modSp add mod modAnim">
        <pc:chgData name="John Scullen" userId="6df3c6fb-52bb-48b9-9738-14b2df1dcdcf" providerId="ADAL" clId="{CD920069-66B4-EF48-9690-D76503B5B22E}" dt="2025-06-12T08:35:32.721" v="23"/>
        <pc:sldMkLst>
          <pc:docMk/>
          <pc:sldMk cId="1295625871" sldId="325"/>
        </pc:sldMkLst>
        <pc:spChg chg="del">
          <ac:chgData name="John Scullen" userId="6df3c6fb-52bb-48b9-9738-14b2df1dcdcf" providerId="ADAL" clId="{CD920069-66B4-EF48-9690-D76503B5B22E}" dt="2025-06-12T08:32:25.440" v="1" actId="478"/>
          <ac:spMkLst>
            <pc:docMk/>
            <pc:sldMk cId="1295625871" sldId="325"/>
            <ac:spMk id="2" creationId="{3416C4F7-F267-E739-296F-41CBE43375BC}"/>
          </ac:spMkLst>
        </pc:spChg>
        <pc:spChg chg="mod">
          <ac:chgData name="John Scullen" userId="6df3c6fb-52bb-48b9-9738-14b2df1dcdcf" providerId="ADAL" clId="{CD920069-66B4-EF48-9690-D76503B5B22E}" dt="2025-06-12T08:34:37.666" v="22" actId="20577"/>
          <ac:spMkLst>
            <pc:docMk/>
            <pc:sldMk cId="1295625871" sldId="325"/>
            <ac:spMk id="3" creationId="{9A219E5C-E418-EA8B-826B-24F7167919D6}"/>
          </ac:spMkLst>
        </pc:spChg>
        <pc:spChg chg="add mod">
          <ac:chgData name="John Scullen" userId="6df3c6fb-52bb-48b9-9738-14b2df1dcdcf" providerId="ADAL" clId="{CD920069-66B4-EF48-9690-D76503B5B22E}" dt="2025-06-12T08:32:25.440" v="1" actId="478"/>
          <ac:spMkLst>
            <pc:docMk/>
            <pc:sldMk cId="1295625871" sldId="325"/>
            <ac:spMk id="5" creationId="{5F726B3A-EE0E-8260-BC1B-89303DADF4C0}"/>
          </ac:spMkLst>
        </pc:spChg>
      </pc:sldChg>
      <pc:sldChg chg="add del">
        <pc:chgData name="John Scullen" userId="6df3c6fb-52bb-48b9-9738-14b2df1dcdcf" providerId="ADAL" clId="{CD920069-66B4-EF48-9690-D76503B5B22E}" dt="2025-06-12T08:32:47.912" v="6"/>
        <pc:sldMkLst>
          <pc:docMk/>
          <pc:sldMk cId="1614298475" sldId="326"/>
        </pc:sldMkLst>
      </pc:sldChg>
    </pc:docChg>
  </pc:docChgLst>
  <pc:docChgLst>
    <pc:chgData name="John Scullen" userId="6df3c6fb-52bb-48b9-9738-14b2df1dcdcf" providerId="ADAL" clId="{E76A5EBE-174F-A84D-85F7-315AB9210A5D}"/>
    <pc:docChg chg="undo custSel addSld delSld modSld sldOrd">
      <pc:chgData name="John Scullen" userId="6df3c6fb-52bb-48b9-9738-14b2df1dcdcf" providerId="ADAL" clId="{E76A5EBE-174F-A84D-85F7-315AB9210A5D}" dt="2025-06-09T10:38:51.486" v="10473" actId="20577"/>
      <pc:docMkLst>
        <pc:docMk/>
      </pc:docMkLst>
      <pc:sldChg chg="modSp mod modTransition">
        <pc:chgData name="John Scullen" userId="6df3c6fb-52bb-48b9-9738-14b2df1dcdcf" providerId="ADAL" clId="{E76A5EBE-174F-A84D-85F7-315AB9210A5D}" dt="2025-06-06T14:17:03.361" v="10299"/>
        <pc:sldMkLst>
          <pc:docMk/>
          <pc:sldMk cId="796403357" sldId="268"/>
        </pc:sldMkLst>
        <pc:spChg chg="mod">
          <ac:chgData name="John Scullen" userId="6df3c6fb-52bb-48b9-9738-14b2df1dcdcf" providerId="ADAL" clId="{E76A5EBE-174F-A84D-85F7-315AB9210A5D}" dt="2025-05-28T22:29:31.566" v="9385" actId="14100"/>
          <ac:spMkLst>
            <pc:docMk/>
            <pc:sldMk cId="796403357" sldId="268"/>
            <ac:spMk id="3" creationId="{BB561235-C958-30BD-AAB5-66FD4AF846A3}"/>
          </ac:spMkLst>
        </pc:spChg>
      </pc:sldChg>
      <pc:sldChg chg="modSp mod modTransition">
        <pc:chgData name="John Scullen" userId="6df3c6fb-52bb-48b9-9738-14b2df1dcdcf" providerId="ADAL" clId="{E76A5EBE-174F-A84D-85F7-315AB9210A5D}" dt="2025-06-06T14:17:03.361" v="10299"/>
        <pc:sldMkLst>
          <pc:docMk/>
          <pc:sldMk cId="3029275456" sldId="271"/>
        </pc:sldMkLst>
        <pc:spChg chg="mod">
          <ac:chgData name="John Scullen" userId="6df3c6fb-52bb-48b9-9738-14b2df1dcdcf" providerId="ADAL" clId="{E76A5EBE-174F-A84D-85F7-315AB9210A5D}" dt="2025-05-19T05:46:40.201" v="6664" actId="20577"/>
          <ac:spMkLst>
            <pc:docMk/>
            <pc:sldMk cId="3029275456" sldId="271"/>
            <ac:spMk id="2" creationId="{D50F4754-6D5C-1EE3-3E98-B5B89B0C9AD7}"/>
          </ac:spMkLst>
        </pc:spChg>
        <pc:spChg chg="mod">
          <ac:chgData name="John Scullen" userId="6df3c6fb-52bb-48b9-9738-14b2df1dcdcf" providerId="ADAL" clId="{E76A5EBE-174F-A84D-85F7-315AB9210A5D}" dt="2025-04-30T00:31:24.363" v="1104" actId="20577"/>
          <ac:spMkLst>
            <pc:docMk/>
            <pc:sldMk cId="3029275456" sldId="271"/>
            <ac:spMk id="3" creationId="{F9B37D16-39D5-3F2E-EFE4-7ABF85D424F8}"/>
          </ac:spMkLst>
        </pc:spChg>
      </pc:sldChg>
      <pc:sldChg chg="del">
        <pc:chgData name="John Scullen" userId="6df3c6fb-52bb-48b9-9738-14b2df1dcdcf" providerId="ADAL" clId="{E76A5EBE-174F-A84D-85F7-315AB9210A5D}" dt="2025-05-19T05:44:40.623" v="6642" actId="2696"/>
        <pc:sldMkLst>
          <pc:docMk/>
          <pc:sldMk cId="4070284411" sldId="276"/>
        </pc:sldMkLst>
      </pc:sldChg>
      <pc:sldChg chg="del">
        <pc:chgData name="John Scullen" userId="6df3c6fb-52bb-48b9-9738-14b2df1dcdcf" providerId="ADAL" clId="{E76A5EBE-174F-A84D-85F7-315AB9210A5D}" dt="2025-05-19T05:44:40.617" v="6641" actId="2696"/>
        <pc:sldMkLst>
          <pc:docMk/>
          <pc:sldMk cId="991039307" sldId="278"/>
        </pc:sldMkLst>
      </pc:sldChg>
      <pc:sldChg chg="del">
        <pc:chgData name="John Scullen" userId="6df3c6fb-52bb-48b9-9738-14b2df1dcdcf" providerId="ADAL" clId="{E76A5EBE-174F-A84D-85F7-315AB9210A5D}" dt="2025-05-19T05:44:43.070" v="6643" actId="2696"/>
        <pc:sldMkLst>
          <pc:docMk/>
          <pc:sldMk cId="3614809492" sldId="279"/>
        </pc:sldMkLst>
      </pc:sldChg>
      <pc:sldChg chg="addSp delSp modSp mod modTransition modClrScheme modAnim chgLayout modNotesTx">
        <pc:chgData name="John Scullen" userId="6df3c6fb-52bb-48b9-9738-14b2df1dcdcf" providerId="ADAL" clId="{E76A5EBE-174F-A84D-85F7-315AB9210A5D}" dt="2025-06-09T10:29:11.246" v="10300" actId="20577"/>
        <pc:sldMkLst>
          <pc:docMk/>
          <pc:sldMk cId="88956017" sldId="280"/>
        </pc:sldMkLst>
        <pc:spChg chg="mod ord">
          <ac:chgData name="John Scullen" userId="6df3c6fb-52bb-48b9-9738-14b2df1dcdcf" providerId="ADAL" clId="{E76A5EBE-174F-A84D-85F7-315AB9210A5D}" dt="2025-05-06T21:54:02.583" v="2554" actId="700"/>
          <ac:spMkLst>
            <pc:docMk/>
            <pc:sldMk cId="88956017" sldId="280"/>
            <ac:spMk id="2" creationId="{46CA88D6-974D-C18C-178E-A598EF9ED6B4}"/>
          </ac:spMkLst>
        </pc:spChg>
        <pc:spChg chg="mod ord">
          <ac:chgData name="John Scullen" userId="6df3c6fb-52bb-48b9-9738-14b2df1dcdcf" providerId="ADAL" clId="{E76A5EBE-174F-A84D-85F7-315AB9210A5D}" dt="2025-05-29T05:40:17.337" v="9841" actId="20577"/>
          <ac:spMkLst>
            <pc:docMk/>
            <pc:sldMk cId="88956017" sldId="280"/>
            <ac:spMk id="3" creationId="{BD75C0C9-4FCC-470E-DC2D-AD70F6EE0F9E}"/>
          </ac:spMkLst>
        </pc:spChg>
      </pc:sldChg>
      <pc:sldChg chg="modSp mod modTransition">
        <pc:chgData name="John Scullen" userId="6df3c6fb-52bb-48b9-9738-14b2df1dcdcf" providerId="ADAL" clId="{E76A5EBE-174F-A84D-85F7-315AB9210A5D}" dt="2025-06-06T14:17:03.361" v="10299"/>
        <pc:sldMkLst>
          <pc:docMk/>
          <pc:sldMk cId="3768765261" sldId="282"/>
        </pc:sldMkLst>
        <pc:spChg chg="mod">
          <ac:chgData name="John Scullen" userId="6df3c6fb-52bb-48b9-9738-14b2df1dcdcf" providerId="ADAL" clId="{E76A5EBE-174F-A84D-85F7-315AB9210A5D}" dt="2025-05-29T06:04:39.349" v="10085" actId="20577"/>
          <ac:spMkLst>
            <pc:docMk/>
            <pc:sldMk cId="3768765261" sldId="282"/>
            <ac:spMk id="2" creationId="{1E38FF67-66E9-C781-A60C-C4F00ABD2A8A}"/>
          </ac:spMkLst>
        </pc:spChg>
        <pc:spChg chg="mod">
          <ac:chgData name="John Scullen" userId="6df3c6fb-52bb-48b9-9738-14b2df1dcdcf" providerId="ADAL" clId="{E76A5EBE-174F-A84D-85F7-315AB9210A5D}" dt="2025-05-29T06:11:31.421" v="10148" actId="20577"/>
          <ac:spMkLst>
            <pc:docMk/>
            <pc:sldMk cId="3768765261" sldId="282"/>
            <ac:spMk id="3" creationId="{6839143F-191D-6FC2-1160-7BA4ABE84F7B}"/>
          </ac:spMkLst>
        </pc:spChg>
      </pc:sldChg>
      <pc:sldChg chg="del">
        <pc:chgData name="John Scullen" userId="6df3c6fb-52bb-48b9-9738-14b2df1dcdcf" providerId="ADAL" clId="{E76A5EBE-174F-A84D-85F7-315AB9210A5D}" dt="2025-05-19T05:44:40.615" v="6640" actId="2696"/>
        <pc:sldMkLst>
          <pc:docMk/>
          <pc:sldMk cId="783322056" sldId="283"/>
        </pc:sldMkLst>
      </pc:sldChg>
      <pc:sldChg chg="modSp add del modNotes">
        <pc:chgData name="John Scullen" userId="6df3c6fb-52bb-48b9-9738-14b2df1dcdcf" providerId="ADAL" clId="{E76A5EBE-174F-A84D-85F7-315AB9210A5D}" dt="2025-04-30T00:20:29.793" v="262" actId="2696"/>
        <pc:sldMkLst>
          <pc:docMk/>
          <pc:sldMk cId="2949280378" sldId="284"/>
        </pc:sldMkLst>
      </pc:sldChg>
      <pc:sldChg chg="addSp delSp modSp add mod ord modTransition modClrScheme modAnim chgLayout modNotes modNotesTx">
        <pc:chgData name="John Scullen" userId="6df3c6fb-52bb-48b9-9738-14b2df1dcdcf" providerId="ADAL" clId="{E76A5EBE-174F-A84D-85F7-315AB9210A5D}" dt="2025-06-06T14:17:03.361" v="10299"/>
        <pc:sldMkLst>
          <pc:docMk/>
          <pc:sldMk cId="3658134013" sldId="284"/>
        </pc:sldMkLst>
        <pc:spChg chg="mod ord">
          <ac:chgData name="John Scullen" userId="6df3c6fb-52bb-48b9-9738-14b2df1dcdcf" providerId="ADAL" clId="{E76A5EBE-174F-A84D-85F7-315AB9210A5D}" dt="2025-05-19T04:04:15.266" v="5865" actId="700"/>
          <ac:spMkLst>
            <pc:docMk/>
            <pc:sldMk cId="3658134013" sldId="284"/>
            <ac:spMk id="2" creationId="{E5083DD9-756F-17B5-0B3C-3E1DEC932448}"/>
          </ac:spMkLst>
        </pc:spChg>
        <pc:spChg chg="add mod ord">
          <ac:chgData name="John Scullen" userId="6df3c6fb-52bb-48b9-9738-14b2df1dcdcf" providerId="ADAL" clId="{E76A5EBE-174F-A84D-85F7-315AB9210A5D}" dt="2025-05-19T05:16:22.109" v="6479" actId="20577"/>
          <ac:spMkLst>
            <pc:docMk/>
            <pc:sldMk cId="3658134013" sldId="284"/>
            <ac:spMk id="4" creationId="{0012B66E-FB77-09DD-CC61-DD980E345EDA}"/>
          </ac:spMkLst>
        </pc:spChg>
        <pc:spChg chg="add mod">
          <ac:chgData name="John Scullen" userId="6df3c6fb-52bb-48b9-9738-14b2df1dcdcf" providerId="ADAL" clId="{E76A5EBE-174F-A84D-85F7-315AB9210A5D}" dt="2025-05-22T04:12:28.161" v="7146" actId="1037"/>
          <ac:spMkLst>
            <pc:docMk/>
            <pc:sldMk cId="3658134013" sldId="284"/>
            <ac:spMk id="10" creationId="{6C23F67C-EBC0-1E59-37A1-B933AF287670}"/>
          </ac:spMkLst>
        </pc:spChg>
        <pc:spChg chg="add mod">
          <ac:chgData name="John Scullen" userId="6df3c6fb-52bb-48b9-9738-14b2df1dcdcf" providerId="ADAL" clId="{E76A5EBE-174F-A84D-85F7-315AB9210A5D}" dt="2025-05-22T04:12:24.516" v="7142" actId="1038"/>
          <ac:spMkLst>
            <pc:docMk/>
            <pc:sldMk cId="3658134013" sldId="284"/>
            <ac:spMk id="11" creationId="{391953E0-1C58-EF2F-389C-CFA698A35DDD}"/>
          </ac:spMkLst>
        </pc:spChg>
        <pc:spChg chg="add mod">
          <ac:chgData name="John Scullen" userId="6df3c6fb-52bb-48b9-9738-14b2df1dcdcf" providerId="ADAL" clId="{E76A5EBE-174F-A84D-85F7-315AB9210A5D}" dt="2025-05-22T04:12:49.116" v="7152" actId="1036"/>
          <ac:spMkLst>
            <pc:docMk/>
            <pc:sldMk cId="3658134013" sldId="284"/>
            <ac:spMk id="12" creationId="{1D2B0875-83E8-7556-6E7B-CD634A7D36AA}"/>
          </ac:spMkLst>
        </pc:spChg>
        <pc:spChg chg="add mod">
          <ac:chgData name="John Scullen" userId="6df3c6fb-52bb-48b9-9738-14b2df1dcdcf" providerId="ADAL" clId="{E76A5EBE-174F-A84D-85F7-315AB9210A5D}" dt="2025-05-20T04:00:03.807" v="7133" actId="1036"/>
          <ac:spMkLst>
            <pc:docMk/>
            <pc:sldMk cId="3658134013" sldId="284"/>
            <ac:spMk id="13" creationId="{B79FA557-5B6B-4BB7-9AFD-AC03695C70DD}"/>
          </ac:spMkLst>
        </pc:spChg>
        <pc:spChg chg="add mod">
          <ac:chgData name="John Scullen" userId="6df3c6fb-52bb-48b9-9738-14b2df1dcdcf" providerId="ADAL" clId="{E76A5EBE-174F-A84D-85F7-315AB9210A5D}" dt="2025-05-22T04:12:49.116" v="7152" actId="1036"/>
          <ac:spMkLst>
            <pc:docMk/>
            <pc:sldMk cId="3658134013" sldId="284"/>
            <ac:spMk id="14" creationId="{D67537BE-F365-9B8C-0E53-519C1E2AB5C3}"/>
          </ac:spMkLst>
        </pc:spChg>
      </pc:sldChg>
      <pc:sldChg chg="addSp delSp modSp add mod ord modTransition modClrScheme modAnim chgLayout modNotes modNotesTx">
        <pc:chgData name="John Scullen" userId="6df3c6fb-52bb-48b9-9738-14b2df1dcdcf" providerId="ADAL" clId="{E76A5EBE-174F-A84D-85F7-315AB9210A5D}" dt="2025-06-09T10:36:40.289" v="10447" actId="20577"/>
        <pc:sldMkLst>
          <pc:docMk/>
          <pc:sldMk cId="1443343680" sldId="285"/>
        </pc:sldMkLst>
        <pc:spChg chg="mod ord">
          <ac:chgData name="John Scullen" userId="6df3c6fb-52bb-48b9-9738-14b2df1dcdcf" providerId="ADAL" clId="{E76A5EBE-174F-A84D-85F7-315AB9210A5D}" dt="2025-05-19T04:05:02.756" v="5873" actId="20577"/>
          <ac:spMkLst>
            <pc:docMk/>
            <pc:sldMk cId="1443343680" sldId="285"/>
            <ac:spMk id="2" creationId="{D8247DFB-93E2-3034-2EF0-663A13159345}"/>
          </ac:spMkLst>
        </pc:spChg>
        <pc:spChg chg="mod ord">
          <ac:chgData name="John Scullen" userId="6df3c6fb-52bb-48b9-9738-14b2df1dcdcf" providerId="ADAL" clId="{E76A5EBE-174F-A84D-85F7-315AB9210A5D}" dt="2025-05-26T22:09:29.515" v="8432" actId="403"/>
          <ac:spMkLst>
            <pc:docMk/>
            <pc:sldMk cId="1443343680" sldId="285"/>
            <ac:spMk id="3" creationId="{268CD262-7BC0-12E0-A8FF-655E117076D2}"/>
          </ac:spMkLst>
        </pc:spChg>
      </pc:sldChg>
      <pc:sldChg chg="modSp add del modNotes">
        <pc:chgData name="John Scullen" userId="6df3c6fb-52bb-48b9-9738-14b2df1dcdcf" providerId="ADAL" clId="{E76A5EBE-174F-A84D-85F7-315AB9210A5D}" dt="2025-04-30T00:25:59.361" v="819" actId="2696"/>
        <pc:sldMkLst>
          <pc:docMk/>
          <pc:sldMk cId="1823779841" sldId="285"/>
        </pc:sldMkLst>
      </pc:sldChg>
      <pc:sldChg chg="addSp delSp modSp add mod modTransition modClrScheme delAnim modAnim chgLayout modNotes">
        <pc:chgData name="John Scullen" userId="6df3c6fb-52bb-48b9-9738-14b2df1dcdcf" providerId="ADAL" clId="{E76A5EBE-174F-A84D-85F7-315AB9210A5D}" dt="2025-06-06T14:17:03.361" v="10299"/>
        <pc:sldMkLst>
          <pc:docMk/>
          <pc:sldMk cId="108236011" sldId="286"/>
        </pc:sldMkLst>
        <pc:spChg chg="mod ord">
          <ac:chgData name="John Scullen" userId="6df3c6fb-52bb-48b9-9738-14b2df1dcdcf" providerId="ADAL" clId="{E76A5EBE-174F-A84D-85F7-315AB9210A5D}" dt="2025-05-07T00:21:28.668" v="5078"/>
          <ac:spMkLst>
            <pc:docMk/>
            <pc:sldMk cId="108236011" sldId="286"/>
            <ac:spMk id="2" creationId="{E4FBBBBB-0DA7-27C6-937F-6147989FEB33}"/>
          </ac:spMkLst>
        </pc:spChg>
        <pc:spChg chg="add mod">
          <ac:chgData name="John Scullen" userId="6df3c6fb-52bb-48b9-9738-14b2df1dcdcf" providerId="ADAL" clId="{E76A5EBE-174F-A84D-85F7-315AB9210A5D}" dt="2025-05-20T01:28:36.515" v="7072" actId="403"/>
          <ac:spMkLst>
            <pc:docMk/>
            <pc:sldMk cId="108236011" sldId="286"/>
            <ac:spMk id="4" creationId="{D58D89BE-1A32-E2C7-0446-1250A0C5BF64}"/>
          </ac:spMkLst>
        </pc:spChg>
        <pc:spChg chg="add mod">
          <ac:chgData name="John Scullen" userId="6df3c6fb-52bb-48b9-9738-14b2df1dcdcf" providerId="ADAL" clId="{E76A5EBE-174F-A84D-85F7-315AB9210A5D}" dt="2025-05-19T06:15:54.336" v="6827" actId="1076"/>
          <ac:spMkLst>
            <pc:docMk/>
            <pc:sldMk cId="108236011" sldId="286"/>
            <ac:spMk id="5" creationId="{CFA920B0-CD3A-26E7-6E1C-89F720D36B04}"/>
          </ac:spMkLst>
        </pc:spChg>
        <pc:spChg chg="add mod">
          <ac:chgData name="John Scullen" userId="6df3c6fb-52bb-48b9-9738-14b2df1dcdcf" providerId="ADAL" clId="{E76A5EBE-174F-A84D-85F7-315AB9210A5D}" dt="2025-05-19T06:15:54.336" v="6827" actId="1076"/>
          <ac:spMkLst>
            <pc:docMk/>
            <pc:sldMk cId="108236011" sldId="286"/>
            <ac:spMk id="7" creationId="{159DB5C7-FE55-FD3A-6A1C-93A6EC05D7CF}"/>
          </ac:spMkLst>
        </pc:spChg>
        <pc:spChg chg="add mod">
          <ac:chgData name="John Scullen" userId="6df3c6fb-52bb-48b9-9738-14b2df1dcdcf" providerId="ADAL" clId="{E76A5EBE-174F-A84D-85F7-315AB9210A5D}" dt="2025-05-19T06:15:54.336" v="6827" actId="1076"/>
          <ac:spMkLst>
            <pc:docMk/>
            <pc:sldMk cId="108236011" sldId="286"/>
            <ac:spMk id="8" creationId="{989D2CA0-02CC-BFE1-D053-D8E6765549B8}"/>
          </ac:spMkLst>
        </pc:spChg>
        <pc:spChg chg="add mod">
          <ac:chgData name="John Scullen" userId="6df3c6fb-52bb-48b9-9738-14b2df1dcdcf" providerId="ADAL" clId="{E76A5EBE-174F-A84D-85F7-315AB9210A5D}" dt="2025-05-19T06:15:54.336" v="6827" actId="1076"/>
          <ac:spMkLst>
            <pc:docMk/>
            <pc:sldMk cId="108236011" sldId="286"/>
            <ac:spMk id="9" creationId="{F6322AEE-62B8-FA43-BF5A-1D5FDE70BF67}"/>
          </ac:spMkLst>
        </pc:spChg>
        <pc:spChg chg="add mod">
          <ac:chgData name="John Scullen" userId="6df3c6fb-52bb-48b9-9738-14b2df1dcdcf" providerId="ADAL" clId="{E76A5EBE-174F-A84D-85F7-315AB9210A5D}" dt="2025-05-20T01:30:12.382" v="7078" actId="404"/>
          <ac:spMkLst>
            <pc:docMk/>
            <pc:sldMk cId="108236011" sldId="286"/>
            <ac:spMk id="16" creationId="{78DC7B9B-9DE4-4AB0-2F70-1DC34551DC01}"/>
          </ac:spMkLst>
        </pc:spChg>
        <pc:spChg chg="add mod">
          <ac:chgData name="John Scullen" userId="6df3c6fb-52bb-48b9-9738-14b2df1dcdcf" providerId="ADAL" clId="{E76A5EBE-174F-A84D-85F7-315AB9210A5D}" dt="2025-05-29T05:26:36.920" v="9426" actId="20577"/>
          <ac:spMkLst>
            <pc:docMk/>
            <pc:sldMk cId="108236011" sldId="286"/>
            <ac:spMk id="17" creationId="{08EB039D-7300-4B44-B554-78D82F34CADF}"/>
          </ac:spMkLst>
        </pc:spChg>
        <pc:spChg chg="add mod">
          <ac:chgData name="John Scullen" userId="6df3c6fb-52bb-48b9-9738-14b2df1dcdcf" providerId="ADAL" clId="{E76A5EBE-174F-A84D-85F7-315AB9210A5D}" dt="2025-05-19T06:15:46.620" v="6826" actId="1076"/>
          <ac:spMkLst>
            <pc:docMk/>
            <pc:sldMk cId="108236011" sldId="286"/>
            <ac:spMk id="18" creationId="{8923D02F-7B2A-8D7F-0EE5-EF724E466BE6}"/>
          </ac:spMkLst>
        </pc:spChg>
        <pc:spChg chg="add mod">
          <ac:chgData name="John Scullen" userId="6df3c6fb-52bb-48b9-9738-14b2df1dcdcf" providerId="ADAL" clId="{E76A5EBE-174F-A84D-85F7-315AB9210A5D}" dt="2025-05-22T04:45:23.831" v="7187" actId="20577"/>
          <ac:spMkLst>
            <pc:docMk/>
            <pc:sldMk cId="108236011" sldId="286"/>
            <ac:spMk id="19" creationId="{27D65D18-E990-922D-6442-771E169C2BBD}"/>
          </ac:spMkLst>
        </pc:spChg>
        <pc:spChg chg="add mod">
          <ac:chgData name="John Scullen" userId="6df3c6fb-52bb-48b9-9738-14b2df1dcdcf" providerId="ADAL" clId="{E76A5EBE-174F-A84D-85F7-315AB9210A5D}" dt="2025-05-19T06:15:46.620" v="6826" actId="1076"/>
          <ac:spMkLst>
            <pc:docMk/>
            <pc:sldMk cId="108236011" sldId="286"/>
            <ac:spMk id="20" creationId="{8AC09DFF-DC21-A05F-0589-394B3B385065}"/>
          </ac:spMkLst>
        </pc:spChg>
      </pc:sldChg>
      <pc:sldChg chg="modSp add del modNotes">
        <pc:chgData name="John Scullen" userId="6df3c6fb-52bb-48b9-9738-14b2df1dcdcf" providerId="ADAL" clId="{E76A5EBE-174F-A84D-85F7-315AB9210A5D}" dt="2025-05-05T21:55:18.958" v="1249" actId="2696"/>
        <pc:sldMkLst>
          <pc:docMk/>
          <pc:sldMk cId="3934378095" sldId="286"/>
        </pc:sldMkLst>
      </pc:sldChg>
      <pc:sldChg chg="addSp delSp modSp add del mod ord modTransition modClrScheme delAnim modAnim modShow chgLayout modNotes">
        <pc:chgData name="John Scullen" userId="6df3c6fb-52bb-48b9-9738-14b2df1dcdcf" providerId="ADAL" clId="{E76A5EBE-174F-A84D-85F7-315AB9210A5D}" dt="2025-06-06T14:17:03.361" v="10299"/>
        <pc:sldMkLst>
          <pc:docMk/>
          <pc:sldMk cId="2923682910" sldId="287"/>
        </pc:sldMkLst>
        <pc:spChg chg="mod ord">
          <ac:chgData name="John Scullen" userId="6df3c6fb-52bb-48b9-9738-14b2df1dcdcf" providerId="ADAL" clId="{E76A5EBE-174F-A84D-85F7-315AB9210A5D}" dt="2025-05-07T00:45:13.754" v="5108" actId="700"/>
          <ac:spMkLst>
            <pc:docMk/>
            <pc:sldMk cId="2923682910" sldId="287"/>
            <ac:spMk id="2" creationId="{0B786570-E0AC-9D70-6984-EDC1C1339757}"/>
          </ac:spMkLst>
        </pc:spChg>
        <pc:spChg chg="add mod">
          <ac:chgData name="John Scullen" userId="6df3c6fb-52bb-48b9-9738-14b2df1dcdcf" providerId="ADAL" clId="{E76A5EBE-174F-A84D-85F7-315AB9210A5D}" dt="2025-05-29T05:50:10.322" v="10034" actId="20577"/>
          <ac:spMkLst>
            <pc:docMk/>
            <pc:sldMk cId="2923682910" sldId="287"/>
            <ac:spMk id="4" creationId="{139D32D4-2821-2F2A-31B9-2F8D462F84BC}"/>
          </ac:spMkLst>
        </pc:spChg>
        <pc:spChg chg="add mod">
          <ac:chgData name="John Scullen" userId="6df3c6fb-52bb-48b9-9738-14b2df1dcdcf" providerId="ADAL" clId="{E76A5EBE-174F-A84D-85F7-315AB9210A5D}" dt="2025-05-27T05:20:14.253" v="9279" actId="20577"/>
          <ac:spMkLst>
            <pc:docMk/>
            <pc:sldMk cId="2923682910" sldId="287"/>
            <ac:spMk id="6" creationId="{C59FD095-13F8-275F-2DE9-4CEA734BFE9B}"/>
          </ac:spMkLst>
        </pc:spChg>
        <pc:spChg chg="add mod">
          <ac:chgData name="John Scullen" userId="6df3c6fb-52bb-48b9-9738-14b2df1dcdcf" providerId="ADAL" clId="{E76A5EBE-174F-A84D-85F7-315AB9210A5D}" dt="2025-05-26T22:58:49.369" v="9034" actId="1037"/>
          <ac:spMkLst>
            <pc:docMk/>
            <pc:sldMk cId="2923682910" sldId="287"/>
            <ac:spMk id="7" creationId="{BCC8DFB5-0304-F9B4-00B4-A9C474D784D2}"/>
          </ac:spMkLst>
        </pc:spChg>
        <pc:spChg chg="add mod topLvl">
          <ac:chgData name="John Scullen" userId="6df3c6fb-52bb-48b9-9738-14b2df1dcdcf" providerId="ADAL" clId="{E76A5EBE-174F-A84D-85F7-315AB9210A5D}" dt="2025-05-29T05:58:05.535" v="10051" actId="165"/>
          <ac:spMkLst>
            <pc:docMk/>
            <pc:sldMk cId="2923682910" sldId="287"/>
            <ac:spMk id="8" creationId="{911977AD-66FD-5A4B-F122-32815663DEA3}"/>
          </ac:spMkLst>
        </pc:spChg>
        <pc:spChg chg="add mod topLvl">
          <ac:chgData name="John Scullen" userId="6df3c6fb-52bb-48b9-9738-14b2df1dcdcf" providerId="ADAL" clId="{E76A5EBE-174F-A84D-85F7-315AB9210A5D}" dt="2025-05-29T05:58:05.535" v="10051" actId="165"/>
          <ac:spMkLst>
            <pc:docMk/>
            <pc:sldMk cId="2923682910" sldId="287"/>
            <ac:spMk id="9" creationId="{83D28AB8-40E5-8870-AF9A-1A50455AEE68}"/>
          </ac:spMkLst>
        </pc:spChg>
        <pc:spChg chg="add mod topLvl">
          <ac:chgData name="John Scullen" userId="6df3c6fb-52bb-48b9-9738-14b2df1dcdcf" providerId="ADAL" clId="{E76A5EBE-174F-A84D-85F7-315AB9210A5D}" dt="2025-05-29T05:58:05.535" v="10051" actId="165"/>
          <ac:spMkLst>
            <pc:docMk/>
            <pc:sldMk cId="2923682910" sldId="287"/>
            <ac:spMk id="10" creationId="{0B8BFD99-99AE-4A46-F0D6-C4F511E699D6}"/>
          </ac:spMkLst>
        </pc:spChg>
        <pc:spChg chg="add del mod topLvl">
          <ac:chgData name="John Scullen" userId="6df3c6fb-52bb-48b9-9738-14b2df1dcdcf" providerId="ADAL" clId="{E76A5EBE-174F-A84D-85F7-315AB9210A5D}" dt="2025-05-29T05:53:05.128" v="10037" actId="478"/>
          <ac:spMkLst>
            <pc:docMk/>
            <pc:sldMk cId="2923682910" sldId="287"/>
            <ac:spMk id="11" creationId="{941C4E66-D6CA-F381-D2FC-009AAB6B5384}"/>
          </ac:spMkLst>
        </pc:spChg>
        <pc:spChg chg="add mod">
          <ac:chgData name="John Scullen" userId="6df3c6fb-52bb-48b9-9738-14b2df1dcdcf" providerId="ADAL" clId="{E76A5EBE-174F-A84D-85F7-315AB9210A5D}" dt="2025-05-26T22:33:49.532" v="8634" actId="1076"/>
          <ac:spMkLst>
            <pc:docMk/>
            <pc:sldMk cId="2923682910" sldId="287"/>
            <ac:spMk id="13" creationId="{C6CCF067-0D99-7271-A635-1515F99ED37A}"/>
          </ac:spMkLst>
        </pc:spChg>
        <pc:spChg chg="add mod topLvl">
          <ac:chgData name="John Scullen" userId="6df3c6fb-52bb-48b9-9738-14b2df1dcdcf" providerId="ADAL" clId="{E76A5EBE-174F-A84D-85F7-315AB9210A5D}" dt="2025-05-29T05:59:19.344" v="10056" actId="165"/>
          <ac:spMkLst>
            <pc:docMk/>
            <pc:sldMk cId="2923682910" sldId="287"/>
            <ac:spMk id="15" creationId="{891FFEBC-8DEA-60D1-4558-9E2124DB3660}"/>
          </ac:spMkLst>
        </pc:spChg>
        <pc:spChg chg="add mod topLvl">
          <ac:chgData name="John Scullen" userId="6df3c6fb-52bb-48b9-9738-14b2df1dcdcf" providerId="ADAL" clId="{E76A5EBE-174F-A84D-85F7-315AB9210A5D}" dt="2025-05-29T05:59:19.344" v="10056" actId="165"/>
          <ac:spMkLst>
            <pc:docMk/>
            <pc:sldMk cId="2923682910" sldId="287"/>
            <ac:spMk id="16" creationId="{2803B4D3-5F31-0AE8-0084-1169BD92CE03}"/>
          </ac:spMkLst>
        </pc:spChg>
        <pc:spChg chg="add mod topLvl">
          <ac:chgData name="John Scullen" userId="6df3c6fb-52bb-48b9-9738-14b2df1dcdcf" providerId="ADAL" clId="{E76A5EBE-174F-A84D-85F7-315AB9210A5D}" dt="2025-05-29T05:59:19.344" v="10056" actId="165"/>
          <ac:spMkLst>
            <pc:docMk/>
            <pc:sldMk cId="2923682910" sldId="287"/>
            <ac:spMk id="17" creationId="{3338069A-AA4B-63DA-41EC-5ACF57B2A3A5}"/>
          </ac:spMkLst>
        </pc:spChg>
        <pc:spChg chg="add mod topLvl">
          <ac:chgData name="John Scullen" userId="6df3c6fb-52bb-48b9-9738-14b2df1dcdcf" providerId="ADAL" clId="{E76A5EBE-174F-A84D-85F7-315AB9210A5D}" dt="2025-05-27T05:14:23.351" v="9237" actId="1035"/>
          <ac:spMkLst>
            <pc:docMk/>
            <pc:sldMk cId="2923682910" sldId="287"/>
            <ac:spMk id="19" creationId="{BC2A2098-6DE1-F6D8-296F-202CA41688EA}"/>
          </ac:spMkLst>
        </pc:spChg>
        <pc:spChg chg="add mod">
          <ac:chgData name="John Scullen" userId="6df3c6fb-52bb-48b9-9738-14b2df1dcdcf" providerId="ADAL" clId="{E76A5EBE-174F-A84D-85F7-315AB9210A5D}" dt="2025-05-26T22:33:49.532" v="8634" actId="1076"/>
          <ac:spMkLst>
            <pc:docMk/>
            <pc:sldMk cId="2923682910" sldId="287"/>
            <ac:spMk id="20" creationId="{8D9E8402-5E34-0414-EA79-E396B7B0867C}"/>
          </ac:spMkLst>
        </pc:spChg>
        <pc:spChg chg="add mod">
          <ac:chgData name="John Scullen" userId="6df3c6fb-52bb-48b9-9738-14b2df1dcdcf" providerId="ADAL" clId="{E76A5EBE-174F-A84D-85F7-315AB9210A5D}" dt="2025-05-26T22:58:49.369" v="9034" actId="1037"/>
          <ac:spMkLst>
            <pc:docMk/>
            <pc:sldMk cId="2923682910" sldId="287"/>
            <ac:spMk id="21" creationId="{AEF16486-32B8-70D3-E0F0-7831C50BA38E}"/>
          </ac:spMkLst>
        </pc:spChg>
        <pc:spChg chg="add mod">
          <ac:chgData name="John Scullen" userId="6df3c6fb-52bb-48b9-9738-14b2df1dcdcf" providerId="ADAL" clId="{E76A5EBE-174F-A84D-85F7-315AB9210A5D}" dt="2025-05-26T22:58:49.369" v="9034" actId="1037"/>
          <ac:spMkLst>
            <pc:docMk/>
            <pc:sldMk cId="2923682910" sldId="287"/>
            <ac:spMk id="22" creationId="{54CF4B5E-0953-445E-FBBA-E7B52B3F4F5B}"/>
          </ac:spMkLst>
        </pc:spChg>
        <pc:spChg chg="add mod topLvl">
          <ac:chgData name="John Scullen" userId="6df3c6fb-52bb-48b9-9738-14b2df1dcdcf" providerId="ADAL" clId="{E76A5EBE-174F-A84D-85F7-315AB9210A5D}" dt="2025-05-27T05:14:23.351" v="9237" actId="1035"/>
          <ac:spMkLst>
            <pc:docMk/>
            <pc:sldMk cId="2923682910" sldId="287"/>
            <ac:spMk id="27" creationId="{2958EFB7-B1BA-26C6-6276-2CA5C6C71DCB}"/>
          </ac:spMkLst>
        </pc:spChg>
        <pc:spChg chg="add mod">
          <ac:chgData name="John Scullen" userId="6df3c6fb-52bb-48b9-9738-14b2df1dcdcf" providerId="ADAL" clId="{E76A5EBE-174F-A84D-85F7-315AB9210A5D}" dt="2025-05-27T05:14:23.351" v="9237" actId="1035"/>
          <ac:spMkLst>
            <pc:docMk/>
            <pc:sldMk cId="2923682910" sldId="287"/>
            <ac:spMk id="29" creationId="{77D9C5A5-EA31-FFA6-F7D5-0CD5F0A98F1B}"/>
          </ac:spMkLst>
        </pc:spChg>
        <pc:spChg chg="add mod">
          <ac:chgData name="John Scullen" userId="6df3c6fb-52bb-48b9-9738-14b2df1dcdcf" providerId="ADAL" clId="{E76A5EBE-174F-A84D-85F7-315AB9210A5D}" dt="2025-05-26T22:58:18.143" v="9020" actId="12788"/>
          <ac:spMkLst>
            <pc:docMk/>
            <pc:sldMk cId="2923682910" sldId="287"/>
            <ac:spMk id="33" creationId="{24A112E7-C440-09EF-8A41-022E004445AB}"/>
          </ac:spMkLst>
        </pc:spChg>
        <pc:spChg chg="add mod">
          <ac:chgData name="John Scullen" userId="6df3c6fb-52bb-48b9-9738-14b2df1dcdcf" providerId="ADAL" clId="{E76A5EBE-174F-A84D-85F7-315AB9210A5D}" dt="2025-05-26T22:58:18.143" v="9020" actId="12788"/>
          <ac:spMkLst>
            <pc:docMk/>
            <pc:sldMk cId="2923682910" sldId="287"/>
            <ac:spMk id="34" creationId="{30974EE2-0C53-6CA7-D3FA-1CE67B266BCB}"/>
          </ac:spMkLst>
        </pc:spChg>
        <pc:spChg chg="add mod">
          <ac:chgData name="John Scullen" userId="6df3c6fb-52bb-48b9-9738-14b2df1dcdcf" providerId="ADAL" clId="{E76A5EBE-174F-A84D-85F7-315AB9210A5D}" dt="2025-05-26T22:58:18.143" v="9020" actId="12788"/>
          <ac:spMkLst>
            <pc:docMk/>
            <pc:sldMk cId="2923682910" sldId="287"/>
            <ac:spMk id="36" creationId="{32239494-5D87-6180-B14A-08854448E33D}"/>
          </ac:spMkLst>
        </pc:spChg>
        <pc:spChg chg="add mod">
          <ac:chgData name="John Scullen" userId="6df3c6fb-52bb-48b9-9738-14b2df1dcdcf" providerId="ADAL" clId="{E76A5EBE-174F-A84D-85F7-315AB9210A5D}" dt="2025-05-26T22:58:18.143" v="9020" actId="12788"/>
          <ac:spMkLst>
            <pc:docMk/>
            <pc:sldMk cId="2923682910" sldId="287"/>
            <ac:spMk id="37" creationId="{BDC0AAD6-E65B-B410-4726-C41B9DE171D5}"/>
          </ac:spMkLst>
        </pc:spChg>
        <pc:spChg chg="add mod">
          <ac:chgData name="John Scullen" userId="6df3c6fb-52bb-48b9-9738-14b2df1dcdcf" providerId="ADAL" clId="{E76A5EBE-174F-A84D-85F7-315AB9210A5D}" dt="2025-05-26T22:58:18.143" v="9020" actId="12788"/>
          <ac:spMkLst>
            <pc:docMk/>
            <pc:sldMk cId="2923682910" sldId="287"/>
            <ac:spMk id="38" creationId="{707665A3-6DF2-1318-A38E-6F32250CD582}"/>
          </ac:spMkLst>
        </pc:spChg>
        <pc:grpChg chg="add mod">
          <ac:chgData name="John Scullen" userId="6df3c6fb-52bb-48b9-9738-14b2df1dcdcf" providerId="ADAL" clId="{E76A5EBE-174F-A84D-85F7-315AB9210A5D}" dt="2025-05-29T06:00:46.084" v="10059" actId="108"/>
          <ac:grpSpMkLst>
            <pc:docMk/>
            <pc:sldMk cId="2923682910" sldId="287"/>
            <ac:grpSpMk id="18" creationId="{BCDC6DAC-3233-4D8A-14A8-D1F8005BCFAD}"/>
          </ac:grpSpMkLst>
        </pc:grpChg>
        <pc:grpChg chg="add mod topLvl">
          <ac:chgData name="John Scullen" userId="6df3c6fb-52bb-48b9-9738-14b2df1dcdcf" providerId="ADAL" clId="{E76A5EBE-174F-A84D-85F7-315AB9210A5D}" dt="2025-05-26T22:50:27.003" v="8909" actId="1076"/>
          <ac:grpSpMkLst>
            <pc:docMk/>
            <pc:sldMk cId="2923682910" sldId="287"/>
            <ac:grpSpMk id="23" creationId="{241187C7-3326-BA0F-45B3-D9E68E5102F4}"/>
          </ac:grpSpMkLst>
        </pc:grpChg>
        <pc:grpChg chg="add">
          <ac:chgData name="John Scullen" userId="6df3c6fb-52bb-48b9-9738-14b2df1dcdcf" providerId="ADAL" clId="{E76A5EBE-174F-A84D-85F7-315AB9210A5D}" dt="2025-05-29T05:55:09.018" v="10042" actId="164"/>
          <ac:grpSpMkLst>
            <pc:docMk/>
            <pc:sldMk cId="2923682910" sldId="287"/>
            <ac:grpSpMk id="24" creationId="{3605DC6F-ECF1-79F3-D48F-B03C117FA84C}"/>
          </ac:grpSpMkLst>
        </pc:grpChg>
        <pc:grpChg chg="add">
          <ac:chgData name="John Scullen" userId="6df3c6fb-52bb-48b9-9738-14b2df1dcdcf" providerId="ADAL" clId="{E76A5EBE-174F-A84D-85F7-315AB9210A5D}" dt="2025-05-29T05:55:43.199" v="10044" actId="164"/>
          <ac:grpSpMkLst>
            <pc:docMk/>
            <pc:sldMk cId="2923682910" sldId="287"/>
            <ac:grpSpMk id="26" creationId="{74790BCE-9B41-E80E-AC23-5C793C7970EC}"/>
          </ac:grpSpMkLst>
        </pc:grpChg>
        <pc:grpChg chg="add mod">
          <ac:chgData name="John Scullen" userId="6df3c6fb-52bb-48b9-9738-14b2df1dcdcf" providerId="ADAL" clId="{E76A5EBE-174F-A84D-85F7-315AB9210A5D}" dt="2025-05-27T05:14:23.351" v="9237" actId="1035"/>
          <ac:grpSpMkLst>
            <pc:docMk/>
            <pc:sldMk cId="2923682910" sldId="287"/>
            <ac:grpSpMk id="28" creationId="{8788957F-D1C3-8343-7CF2-75F96F400E30}"/>
          </ac:grpSpMkLst>
        </pc:grpChg>
        <pc:grpChg chg="add mod topLvl">
          <ac:chgData name="John Scullen" userId="6df3c6fb-52bb-48b9-9738-14b2df1dcdcf" providerId="ADAL" clId="{E76A5EBE-174F-A84D-85F7-315AB9210A5D}" dt="2025-05-27T05:14:23.351" v="9237" actId="1035"/>
          <ac:grpSpMkLst>
            <pc:docMk/>
            <pc:sldMk cId="2923682910" sldId="287"/>
            <ac:grpSpMk id="30" creationId="{AF96FF00-273F-C625-7B39-CBA8F8226A55}"/>
          </ac:grpSpMkLst>
        </pc:grpChg>
        <pc:grpChg chg="add">
          <ac:chgData name="John Scullen" userId="6df3c6fb-52bb-48b9-9738-14b2df1dcdcf" providerId="ADAL" clId="{E76A5EBE-174F-A84D-85F7-315AB9210A5D}" dt="2025-05-29T05:56:01.725" v="10046" actId="164"/>
          <ac:grpSpMkLst>
            <pc:docMk/>
            <pc:sldMk cId="2923682910" sldId="287"/>
            <ac:grpSpMk id="31" creationId="{3F06FDF4-F034-DA92-59A5-5FB6BCAE3DF7}"/>
          </ac:grpSpMkLst>
        </pc:grpChg>
        <pc:grpChg chg="add">
          <ac:chgData name="John Scullen" userId="6df3c6fb-52bb-48b9-9738-14b2df1dcdcf" providerId="ADAL" clId="{E76A5EBE-174F-A84D-85F7-315AB9210A5D}" dt="2025-05-29T05:56:28.341" v="10048" actId="164"/>
          <ac:grpSpMkLst>
            <pc:docMk/>
            <pc:sldMk cId="2923682910" sldId="287"/>
            <ac:grpSpMk id="32" creationId="{29DDCF93-5BEF-CB2A-65DB-252BBB7B1621}"/>
          </ac:grpSpMkLst>
        </pc:grpChg>
        <pc:grpChg chg="add mod">
          <ac:chgData name="John Scullen" userId="6df3c6fb-52bb-48b9-9738-14b2df1dcdcf" providerId="ADAL" clId="{E76A5EBE-174F-A84D-85F7-315AB9210A5D}" dt="2025-05-26T22:58:27.160" v="9021" actId="1076"/>
          <ac:grpSpMkLst>
            <pc:docMk/>
            <pc:sldMk cId="2923682910" sldId="287"/>
            <ac:grpSpMk id="39" creationId="{38992178-C037-4627-6EE3-8039E19D863A}"/>
          </ac:grpSpMkLst>
        </pc:grpChg>
        <pc:grpChg chg="add">
          <ac:chgData name="John Scullen" userId="6df3c6fb-52bb-48b9-9738-14b2df1dcdcf" providerId="ADAL" clId="{E76A5EBE-174F-A84D-85F7-315AB9210A5D}" dt="2025-05-29T05:58:17.412" v="10052" actId="164"/>
          <ac:grpSpMkLst>
            <pc:docMk/>
            <pc:sldMk cId="2923682910" sldId="287"/>
            <ac:grpSpMk id="40" creationId="{E5F3B054-4B58-DA70-CAEC-6EEF4CC229FE}"/>
          </ac:grpSpMkLst>
        </pc:grpChg>
        <pc:grpChg chg="add">
          <ac:chgData name="John Scullen" userId="6df3c6fb-52bb-48b9-9738-14b2df1dcdcf" providerId="ADAL" clId="{E76A5EBE-174F-A84D-85F7-315AB9210A5D}" dt="2025-05-29T05:59:30.276" v="10057" actId="164"/>
          <ac:grpSpMkLst>
            <pc:docMk/>
            <pc:sldMk cId="2923682910" sldId="287"/>
            <ac:grpSpMk id="41" creationId="{BEFBF15C-BF6E-60ED-2C54-79C652A37267}"/>
          </ac:grpSpMkLst>
        </pc:grpChg>
        <pc:picChg chg="add mod">
          <ac:chgData name="John Scullen" userId="6df3c6fb-52bb-48b9-9738-14b2df1dcdcf" providerId="ADAL" clId="{E76A5EBE-174F-A84D-85F7-315AB9210A5D}" dt="2025-05-26T22:37:56.653" v="8655" actId="1036"/>
          <ac:picMkLst>
            <pc:docMk/>
            <pc:sldMk cId="2923682910" sldId="287"/>
            <ac:picMk id="14" creationId="{88993217-3F71-7656-7B07-C3393F98BEB8}"/>
          </ac:picMkLst>
        </pc:picChg>
        <pc:picChg chg="add mod topLvl">
          <ac:chgData name="John Scullen" userId="6df3c6fb-52bb-48b9-9738-14b2df1dcdcf" providerId="ADAL" clId="{E76A5EBE-174F-A84D-85F7-315AB9210A5D}" dt="2025-05-26T22:33:17.234" v="8630" actId="1076"/>
          <ac:picMkLst>
            <pc:docMk/>
            <pc:sldMk cId="2923682910" sldId="287"/>
            <ac:picMk id="1026" creationId="{F122B3C7-01C4-D8A9-AF90-1AA831CF646E}"/>
          </ac:picMkLst>
        </pc:picChg>
        <pc:picChg chg="add mod">
          <ac:chgData name="John Scullen" userId="6df3c6fb-52bb-48b9-9738-14b2df1dcdcf" providerId="ADAL" clId="{E76A5EBE-174F-A84D-85F7-315AB9210A5D}" dt="2025-05-27T05:14:23.351" v="9237" actId="1035"/>
          <ac:picMkLst>
            <pc:docMk/>
            <pc:sldMk cId="2923682910" sldId="287"/>
            <ac:picMk id="1028" creationId="{AE2306B5-5B6B-5A63-16FE-913B78EC8C7A}"/>
          </ac:picMkLst>
        </pc:picChg>
        <pc:cxnChg chg="add mod">
          <ac:chgData name="John Scullen" userId="6df3c6fb-52bb-48b9-9738-14b2df1dcdcf" providerId="ADAL" clId="{E76A5EBE-174F-A84D-85F7-315AB9210A5D}" dt="2025-05-27T05:18:26.003" v="9273" actId="14100"/>
          <ac:cxnSpMkLst>
            <pc:docMk/>
            <pc:sldMk cId="2923682910" sldId="287"/>
            <ac:cxnSpMk id="12" creationId="{A638FB24-405F-E2BF-D765-353C1BF9D33A}"/>
          </ac:cxnSpMkLst>
        </pc:cxnChg>
        <pc:cxnChg chg="add mod">
          <ac:chgData name="John Scullen" userId="6df3c6fb-52bb-48b9-9738-14b2df1dcdcf" providerId="ADAL" clId="{E76A5EBE-174F-A84D-85F7-315AB9210A5D}" dt="2025-05-27T05:18:21.222" v="9272" actId="14100"/>
          <ac:cxnSpMkLst>
            <pc:docMk/>
            <pc:sldMk cId="2923682910" sldId="287"/>
            <ac:cxnSpMk id="25" creationId="{2615B40C-687B-4895-8100-56A6DDCEC475}"/>
          </ac:cxnSpMkLst>
        </pc:cxnChg>
        <pc:cxnChg chg="add mod topLvl">
          <ac:chgData name="John Scullen" userId="6df3c6fb-52bb-48b9-9738-14b2df1dcdcf" providerId="ADAL" clId="{E76A5EBE-174F-A84D-85F7-315AB9210A5D}" dt="2025-05-29T05:59:19.344" v="10056" actId="165"/>
          <ac:cxnSpMkLst>
            <pc:docMk/>
            <pc:sldMk cId="2923682910" sldId="287"/>
            <ac:cxnSpMk id="46" creationId="{81336FC4-A569-1C2B-8D8C-A544145D536D}"/>
          </ac:cxnSpMkLst>
        </pc:cxnChg>
        <pc:cxnChg chg="add mod topLvl">
          <ac:chgData name="John Scullen" userId="6df3c6fb-52bb-48b9-9738-14b2df1dcdcf" providerId="ADAL" clId="{E76A5EBE-174F-A84D-85F7-315AB9210A5D}" dt="2025-05-29T05:59:19.344" v="10056" actId="165"/>
          <ac:cxnSpMkLst>
            <pc:docMk/>
            <pc:sldMk cId="2923682910" sldId="287"/>
            <ac:cxnSpMk id="50" creationId="{1CDC7B7C-4954-BBFC-AB0B-03C94072630D}"/>
          </ac:cxnSpMkLst>
        </pc:cxnChg>
        <pc:cxnChg chg="add mod topLvl">
          <ac:chgData name="John Scullen" userId="6df3c6fb-52bb-48b9-9738-14b2df1dcdcf" providerId="ADAL" clId="{E76A5EBE-174F-A84D-85F7-315AB9210A5D}" dt="2025-05-29T05:59:19.344" v="10056" actId="165"/>
          <ac:cxnSpMkLst>
            <pc:docMk/>
            <pc:sldMk cId="2923682910" sldId="287"/>
            <ac:cxnSpMk id="54" creationId="{ED5B0955-7733-F568-A0F2-9A34B1ADB6F1}"/>
          </ac:cxnSpMkLst>
        </pc:cxnChg>
        <pc:cxnChg chg="add mod">
          <ac:chgData name="John Scullen" userId="6df3c6fb-52bb-48b9-9738-14b2df1dcdcf" providerId="ADAL" clId="{E76A5EBE-174F-A84D-85F7-315AB9210A5D}" dt="2025-05-29T06:01:02.090" v="10060" actId="208"/>
          <ac:cxnSpMkLst>
            <pc:docMk/>
            <pc:sldMk cId="2923682910" sldId="287"/>
            <ac:cxnSpMk id="56" creationId="{174FFA5F-4E33-DEA0-DECA-D2B64D56BDD1}"/>
          </ac:cxnSpMkLst>
        </pc:cxnChg>
        <pc:cxnChg chg="add mod">
          <ac:chgData name="John Scullen" userId="6df3c6fb-52bb-48b9-9738-14b2df1dcdcf" providerId="ADAL" clId="{E76A5EBE-174F-A84D-85F7-315AB9210A5D}" dt="2025-05-27T05:11:57.884" v="9194" actId="12788"/>
          <ac:cxnSpMkLst>
            <pc:docMk/>
            <pc:sldMk cId="2923682910" sldId="287"/>
            <ac:cxnSpMk id="63" creationId="{C1F8D8D6-A0CB-A421-76CE-53BFFDABF19D}"/>
          </ac:cxnSpMkLst>
        </pc:cxnChg>
        <pc:cxnChg chg="add mod">
          <ac:chgData name="John Scullen" userId="6df3c6fb-52bb-48b9-9738-14b2df1dcdcf" providerId="ADAL" clId="{E76A5EBE-174F-A84D-85F7-315AB9210A5D}" dt="2025-05-27T05:11:57.884" v="9194" actId="12788"/>
          <ac:cxnSpMkLst>
            <pc:docMk/>
            <pc:sldMk cId="2923682910" sldId="287"/>
            <ac:cxnSpMk id="1031" creationId="{C70A5E5D-B123-ACD4-BD00-BED6AE2C9453}"/>
          </ac:cxnSpMkLst>
        </pc:cxnChg>
        <pc:cxnChg chg="add mod">
          <ac:chgData name="John Scullen" userId="6df3c6fb-52bb-48b9-9738-14b2df1dcdcf" providerId="ADAL" clId="{E76A5EBE-174F-A84D-85F7-315AB9210A5D}" dt="2025-05-27T05:08:34.062" v="9181" actId="14100"/>
          <ac:cxnSpMkLst>
            <pc:docMk/>
            <pc:sldMk cId="2923682910" sldId="287"/>
            <ac:cxnSpMk id="1054" creationId="{3225EE4C-A18D-93AA-DB96-C117DF1A3530}"/>
          </ac:cxnSpMkLst>
        </pc:cxnChg>
        <pc:cxnChg chg="add mod">
          <ac:chgData name="John Scullen" userId="6df3c6fb-52bb-48b9-9738-14b2df1dcdcf" providerId="ADAL" clId="{E76A5EBE-174F-A84D-85F7-315AB9210A5D}" dt="2025-05-29T05:53:05.128" v="10037" actId="478"/>
          <ac:cxnSpMkLst>
            <pc:docMk/>
            <pc:sldMk cId="2923682910" sldId="287"/>
            <ac:cxnSpMk id="1058" creationId="{74B94D5C-33D2-F8CF-13F9-B8EC1A69E877}"/>
          </ac:cxnSpMkLst>
        </pc:cxnChg>
        <pc:cxnChg chg="add mod">
          <ac:chgData name="John Scullen" userId="6df3c6fb-52bb-48b9-9738-14b2df1dcdcf" providerId="ADAL" clId="{E76A5EBE-174F-A84D-85F7-315AB9210A5D}" dt="2025-05-27T05:14:23.351" v="9237" actId="1035"/>
          <ac:cxnSpMkLst>
            <pc:docMk/>
            <pc:sldMk cId="2923682910" sldId="287"/>
            <ac:cxnSpMk id="1060" creationId="{66BA3EAA-9C6B-93E5-DCE0-BB216373544E}"/>
          </ac:cxnSpMkLst>
        </pc:cxnChg>
        <pc:cxnChg chg="add mod">
          <ac:chgData name="John Scullen" userId="6df3c6fb-52bb-48b9-9738-14b2df1dcdcf" providerId="ADAL" clId="{E76A5EBE-174F-A84D-85F7-315AB9210A5D}" dt="2025-05-27T05:14:23.351" v="9237" actId="1035"/>
          <ac:cxnSpMkLst>
            <pc:docMk/>
            <pc:sldMk cId="2923682910" sldId="287"/>
            <ac:cxnSpMk id="1065" creationId="{A5C77D0E-09DD-35B8-F319-E8A714B6740D}"/>
          </ac:cxnSpMkLst>
        </pc:cxnChg>
        <pc:cxnChg chg="add mod">
          <ac:chgData name="John Scullen" userId="6df3c6fb-52bb-48b9-9738-14b2df1dcdcf" providerId="ADAL" clId="{E76A5EBE-174F-A84D-85F7-315AB9210A5D}" dt="2025-05-27T05:14:23.351" v="9237" actId="1035"/>
          <ac:cxnSpMkLst>
            <pc:docMk/>
            <pc:sldMk cId="2923682910" sldId="287"/>
            <ac:cxnSpMk id="1068" creationId="{476A63E9-B04A-816B-3D63-C42667DF538A}"/>
          </ac:cxnSpMkLst>
        </pc:cxnChg>
        <pc:cxnChg chg="add mod topLvl">
          <ac:chgData name="John Scullen" userId="6df3c6fb-52bb-48b9-9738-14b2df1dcdcf" providerId="ADAL" clId="{E76A5EBE-174F-A84D-85F7-315AB9210A5D}" dt="2025-05-29T05:59:19.344" v="10056" actId="165"/>
          <ac:cxnSpMkLst>
            <pc:docMk/>
            <pc:sldMk cId="2923682910" sldId="287"/>
            <ac:cxnSpMk id="1071" creationId="{B52808FB-BCEC-80B8-A2A4-B92A8D2E87C3}"/>
          </ac:cxnSpMkLst>
        </pc:cxnChg>
        <pc:cxnChg chg="add mod topLvl">
          <ac:chgData name="John Scullen" userId="6df3c6fb-52bb-48b9-9738-14b2df1dcdcf" providerId="ADAL" clId="{E76A5EBE-174F-A84D-85F7-315AB9210A5D}" dt="2025-05-29T05:59:19.344" v="10056" actId="165"/>
          <ac:cxnSpMkLst>
            <pc:docMk/>
            <pc:sldMk cId="2923682910" sldId="287"/>
            <ac:cxnSpMk id="1073" creationId="{391F669F-EAE1-8732-FBC3-874AA663D96E}"/>
          </ac:cxnSpMkLst>
        </pc:cxnChg>
      </pc:sldChg>
      <pc:sldChg chg="delSp modSp add mod modTransition modAnim modNotes modNotesTx">
        <pc:chgData name="John Scullen" userId="6df3c6fb-52bb-48b9-9738-14b2df1dcdcf" providerId="ADAL" clId="{E76A5EBE-174F-A84D-85F7-315AB9210A5D}" dt="2025-06-06T14:17:03.361" v="10299"/>
        <pc:sldMkLst>
          <pc:docMk/>
          <pc:sldMk cId="1499829511" sldId="288"/>
        </pc:sldMkLst>
        <pc:spChg chg="mod">
          <ac:chgData name="John Scullen" userId="6df3c6fb-52bb-48b9-9738-14b2df1dcdcf" providerId="ADAL" clId="{E76A5EBE-174F-A84D-85F7-315AB9210A5D}" dt="2025-05-22T04:48:09.776" v="7215" actId="20577"/>
          <ac:spMkLst>
            <pc:docMk/>
            <pc:sldMk cId="1499829511" sldId="288"/>
            <ac:spMk id="2" creationId="{A7690AFD-E6FC-3E0A-5DFC-DAD78EFA4D76}"/>
          </ac:spMkLst>
        </pc:spChg>
        <pc:spChg chg="mod">
          <ac:chgData name="John Scullen" userId="6df3c6fb-52bb-48b9-9738-14b2df1dcdcf" providerId="ADAL" clId="{E76A5EBE-174F-A84D-85F7-315AB9210A5D}" dt="2025-05-29T05:45:35.634" v="9903" actId="20577"/>
          <ac:spMkLst>
            <pc:docMk/>
            <pc:sldMk cId="1499829511" sldId="288"/>
            <ac:spMk id="3" creationId="{A05FFADF-FF5E-28FF-15BB-D14526D6CC26}"/>
          </ac:spMkLst>
        </pc:spChg>
      </pc:sldChg>
      <pc:sldChg chg="modSp add mod ord modTransition modAnim modNotes modNotesTx">
        <pc:chgData name="John Scullen" userId="6df3c6fb-52bb-48b9-9738-14b2df1dcdcf" providerId="ADAL" clId="{E76A5EBE-174F-A84D-85F7-315AB9210A5D}" dt="2025-06-06T14:17:03.361" v="10299"/>
        <pc:sldMkLst>
          <pc:docMk/>
          <pc:sldMk cId="1743645316" sldId="289"/>
        </pc:sldMkLst>
        <pc:spChg chg="mod">
          <ac:chgData name="John Scullen" userId="6df3c6fb-52bb-48b9-9738-14b2df1dcdcf" providerId="ADAL" clId="{E76A5EBE-174F-A84D-85F7-315AB9210A5D}" dt="2025-05-06T22:04:04.015" v="3398" actId="313"/>
          <ac:spMkLst>
            <pc:docMk/>
            <pc:sldMk cId="1743645316" sldId="289"/>
            <ac:spMk id="2" creationId="{95A42B7E-FDD4-634A-2AFD-208CA0475B5D}"/>
          </ac:spMkLst>
        </pc:spChg>
        <pc:spChg chg="mod">
          <ac:chgData name="John Scullen" userId="6df3c6fb-52bb-48b9-9738-14b2df1dcdcf" providerId="ADAL" clId="{E76A5EBE-174F-A84D-85F7-315AB9210A5D}" dt="2025-05-28T22:59:42.805" v="9391" actId="20577"/>
          <ac:spMkLst>
            <pc:docMk/>
            <pc:sldMk cId="1743645316" sldId="289"/>
            <ac:spMk id="3" creationId="{77D7013B-63C3-F53B-56D9-06E754DFE2BD}"/>
          </ac:spMkLst>
        </pc:spChg>
        <pc:spChg chg="mod">
          <ac:chgData name="John Scullen" userId="6df3c6fb-52bb-48b9-9738-14b2df1dcdcf" providerId="ADAL" clId="{E76A5EBE-174F-A84D-85F7-315AB9210A5D}" dt="2025-05-26T22:13:53.830" v="8437" actId="1036"/>
          <ac:spMkLst>
            <pc:docMk/>
            <pc:sldMk cId="1743645316" sldId="289"/>
            <ac:spMk id="4" creationId="{3271B43B-6B33-A440-0D11-D64FA5E19F06}"/>
          </ac:spMkLst>
        </pc:spChg>
      </pc:sldChg>
      <pc:sldChg chg="modSp add del modNotes">
        <pc:chgData name="John Scullen" userId="6df3c6fb-52bb-48b9-9738-14b2df1dcdcf" providerId="ADAL" clId="{E76A5EBE-174F-A84D-85F7-315AB9210A5D}" dt="2025-05-06T21:58:08.667" v="2647" actId="2696"/>
        <pc:sldMkLst>
          <pc:docMk/>
          <pc:sldMk cId="3819350133" sldId="289"/>
        </pc:sldMkLst>
      </pc:sldChg>
      <pc:sldChg chg="modSp add del modNotes">
        <pc:chgData name="John Scullen" userId="6df3c6fb-52bb-48b9-9738-14b2df1dcdcf" providerId="ADAL" clId="{E76A5EBE-174F-A84D-85F7-315AB9210A5D}" dt="2025-05-06T22:04:05.876" v="3400" actId="2696"/>
        <pc:sldMkLst>
          <pc:docMk/>
          <pc:sldMk cId="1060625415" sldId="290"/>
        </pc:sldMkLst>
      </pc:sldChg>
      <pc:sldChg chg="delSp modSp add mod modTransition modAnim modNotes modNotesTx">
        <pc:chgData name="John Scullen" userId="6df3c6fb-52bb-48b9-9738-14b2df1dcdcf" providerId="ADAL" clId="{E76A5EBE-174F-A84D-85F7-315AB9210A5D}" dt="2025-06-09T10:34:56.707" v="10312" actId="20577"/>
        <pc:sldMkLst>
          <pc:docMk/>
          <pc:sldMk cId="1525728166" sldId="290"/>
        </pc:sldMkLst>
        <pc:spChg chg="mod">
          <ac:chgData name="John Scullen" userId="6df3c6fb-52bb-48b9-9738-14b2df1dcdcf" providerId="ADAL" clId="{E76A5EBE-174F-A84D-85F7-315AB9210A5D}" dt="2025-05-06T22:08:47.488" v="3832" actId="20577"/>
          <ac:spMkLst>
            <pc:docMk/>
            <pc:sldMk cId="1525728166" sldId="290"/>
            <ac:spMk id="2" creationId="{7128DF56-959C-3669-0D56-650FB709C733}"/>
          </ac:spMkLst>
        </pc:spChg>
        <pc:spChg chg="mod">
          <ac:chgData name="John Scullen" userId="6df3c6fb-52bb-48b9-9738-14b2df1dcdcf" providerId="ADAL" clId="{E76A5EBE-174F-A84D-85F7-315AB9210A5D}" dt="2025-06-09T10:34:56.707" v="10312" actId="20577"/>
          <ac:spMkLst>
            <pc:docMk/>
            <pc:sldMk cId="1525728166" sldId="290"/>
            <ac:spMk id="3" creationId="{83CB17E1-C313-6570-FE09-B334CF293DF8}"/>
          </ac:spMkLst>
        </pc:spChg>
      </pc:sldChg>
      <pc:sldChg chg="modSp add del modNotes">
        <pc:chgData name="John Scullen" userId="6df3c6fb-52bb-48b9-9738-14b2df1dcdcf" providerId="ADAL" clId="{E76A5EBE-174F-A84D-85F7-315AB9210A5D}" dt="2025-05-06T22:43:12.322" v="4691"/>
        <pc:sldMkLst>
          <pc:docMk/>
          <pc:sldMk cId="811981469" sldId="291"/>
        </pc:sldMkLst>
      </pc:sldChg>
      <pc:sldChg chg="addSp delSp modSp add mod modTransition modAnim modNotes">
        <pc:chgData name="John Scullen" userId="6df3c6fb-52bb-48b9-9738-14b2df1dcdcf" providerId="ADAL" clId="{E76A5EBE-174F-A84D-85F7-315AB9210A5D}" dt="2025-06-06T14:17:03.361" v="10299"/>
        <pc:sldMkLst>
          <pc:docMk/>
          <pc:sldMk cId="2802309563" sldId="291"/>
        </pc:sldMkLst>
        <pc:spChg chg="mod">
          <ac:chgData name="John Scullen" userId="6df3c6fb-52bb-48b9-9738-14b2df1dcdcf" providerId="ADAL" clId="{E76A5EBE-174F-A84D-85F7-315AB9210A5D}" dt="2025-05-26T22:20:01.910" v="8487" actId="20577"/>
          <ac:spMkLst>
            <pc:docMk/>
            <pc:sldMk cId="2802309563" sldId="291"/>
            <ac:spMk id="3" creationId="{820A0D0E-7EF2-8B74-7B2B-D2A1A3ED7FD3}"/>
          </ac:spMkLst>
        </pc:spChg>
        <pc:spChg chg="add mod">
          <ac:chgData name="John Scullen" userId="6df3c6fb-52bb-48b9-9738-14b2df1dcdcf" providerId="ADAL" clId="{E76A5EBE-174F-A84D-85F7-315AB9210A5D}" dt="2025-05-29T05:42:33.657" v="9875" actId="1035"/>
          <ac:spMkLst>
            <pc:docMk/>
            <pc:sldMk cId="2802309563" sldId="291"/>
            <ac:spMk id="9" creationId="{9E1BAEE8-3B98-9EEF-8DD2-0B75EA4318F8}"/>
          </ac:spMkLst>
        </pc:spChg>
        <pc:picChg chg="add mod">
          <ac:chgData name="John Scullen" userId="6df3c6fb-52bb-48b9-9738-14b2df1dcdcf" providerId="ADAL" clId="{E76A5EBE-174F-A84D-85F7-315AB9210A5D}" dt="2025-05-19T04:17:52.488" v="6166" actId="14100"/>
          <ac:picMkLst>
            <pc:docMk/>
            <pc:sldMk cId="2802309563" sldId="291"/>
            <ac:picMk id="6" creationId="{BB06826E-AD12-4881-6E1E-794E0446415D}"/>
          </ac:picMkLst>
        </pc:picChg>
        <pc:cxnChg chg="add mod">
          <ac:chgData name="John Scullen" userId="6df3c6fb-52bb-48b9-9738-14b2df1dcdcf" providerId="ADAL" clId="{E76A5EBE-174F-A84D-85F7-315AB9210A5D}" dt="2025-05-19T04:18:50.568" v="6177" actId="692"/>
          <ac:cxnSpMkLst>
            <pc:docMk/>
            <pc:sldMk cId="2802309563" sldId="291"/>
            <ac:cxnSpMk id="8" creationId="{B1E28D1C-5FFA-439A-CF2C-9B4061516A71}"/>
          </ac:cxnSpMkLst>
        </pc:cxnChg>
      </pc:sldChg>
      <pc:sldChg chg="modSp add del modNotes">
        <pc:chgData name="John Scullen" userId="6df3c6fb-52bb-48b9-9738-14b2df1dcdcf" providerId="ADAL" clId="{E76A5EBE-174F-A84D-85F7-315AB9210A5D}" dt="2025-05-06T22:08:50.179" v="3834" actId="2696"/>
        <pc:sldMkLst>
          <pc:docMk/>
          <pc:sldMk cId="4105606423" sldId="291"/>
        </pc:sldMkLst>
      </pc:sldChg>
      <pc:sldChg chg="addSp delSp modSp add mod modTransition chgLayout modNotesTx">
        <pc:chgData name="John Scullen" userId="6df3c6fb-52bb-48b9-9738-14b2df1dcdcf" providerId="ADAL" clId="{E76A5EBE-174F-A84D-85F7-315AB9210A5D}" dt="2025-06-06T14:17:03.361" v="10299"/>
        <pc:sldMkLst>
          <pc:docMk/>
          <pc:sldMk cId="2138821322" sldId="292"/>
        </pc:sldMkLst>
        <pc:spChg chg="mod ord">
          <ac:chgData name="John Scullen" userId="6df3c6fb-52bb-48b9-9738-14b2df1dcdcf" providerId="ADAL" clId="{E76A5EBE-174F-A84D-85F7-315AB9210A5D}" dt="2025-05-20T01:18:02.491" v="6930" actId="700"/>
          <ac:spMkLst>
            <pc:docMk/>
            <pc:sldMk cId="2138821322" sldId="292"/>
            <ac:spMk id="2" creationId="{A477662D-A1DC-487F-C2F3-69D885BDC975}"/>
          </ac:spMkLst>
        </pc:spChg>
        <pc:spChg chg="add mod ord">
          <ac:chgData name="John Scullen" userId="6df3c6fb-52bb-48b9-9738-14b2df1dcdcf" providerId="ADAL" clId="{E76A5EBE-174F-A84D-85F7-315AB9210A5D}" dt="2025-05-29T05:43:33.466" v="9876"/>
          <ac:spMkLst>
            <pc:docMk/>
            <pc:sldMk cId="2138821322" sldId="292"/>
            <ac:spMk id="9" creationId="{DFEDC145-E2D8-170D-B0AD-06F683B547EE}"/>
          </ac:spMkLst>
        </pc:spChg>
        <pc:picChg chg="add mod modCrop">
          <ac:chgData name="John Scullen" userId="6df3c6fb-52bb-48b9-9738-14b2df1dcdcf" providerId="ADAL" clId="{E76A5EBE-174F-A84D-85F7-315AB9210A5D}" dt="2025-05-20T03:53:25.313" v="7105" actId="1076"/>
          <ac:picMkLst>
            <pc:docMk/>
            <pc:sldMk cId="2138821322" sldId="292"/>
            <ac:picMk id="4" creationId="{915E1618-EA64-15F0-9A4B-6291C6DF64EE}"/>
          </ac:picMkLst>
        </pc:picChg>
      </pc:sldChg>
      <pc:sldChg chg="addSp delSp modSp add del mod modShow modNotesTx">
        <pc:chgData name="John Scullen" userId="6df3c6fb-52bb-48b9-9738-14b2df1dcdcf" providerId="ADAL" clId="{E76A5EBE-174F-A84D-85F7-315AB9210A5D}" dt="2025-05-29T06:05:15.982" v="10086" actId="2696"/>
        <pc:sldMkLst>
          <pc:docMk/>
          <pc:sldMk cId="2648532141" sldId="293"/>
        </pc:sldMkLst>
      </pc:sldChg>
      <pc:sldChg chg="addSp delSp modSp add del mod modShow">
        <pc:chgData name="John Scullen" userId="6df3c6fb-52bb-48b9-9738-14b2df1dcdcf" providerId="ADAL" clId="{E76A5EBE-174F-A84D-85F7-315AB9210A5D}" dt="2025-05-29T06:05:15.982" v="10086" actId="2696"/>
        <pc:sldMkLst>
          <pc:docMk/>
          <pc:sldMk cId="2516592555" sldId="294"/>
        </pc:sldMkLst>
      </pc:sldChg>
      <pc:sldChg chg="delSp modSp new mod modTransition">
        <pc:chgData name="John Scullen" userId="6df3c6fb-52bb-48b9-9738-14b2df1dcdcf" providerId="ADAL" clId="{E76A5EBE-174F-A84D-85F7-315AB9210A5D}" dt="2025-06-06T14:17:03.361" v="10299"/>
        <pc:sldMkLst>
          <pc:docMk/>
          <pc:sldMk cId="3232066665" sldId="295"/>
        </pc:sldMkLst>
        <pc:spChg chg="mod">
          <ac:chgData name="John Scullen" userId="6df3c6fb-52bb-48b9-9738-14b2df1dcdcf" providerId="ADAL" clId="{E76A5EBE-174F-A84D-85F7-315AB9210A5D}" dt="2025-05-16T05:12:03.374" v="5718" actId="20577"/>
          <ac:spMkLst>
            <pc:docMk/>
            <pc:sldMk cId="3232066665" sldId="295"/>
            <ac:spMk id="2" creationId="{37983C42-37C6-9E96-A00C-72A5E5674670}"/>
          </ac:spMkLst>
        </pc:spChg>
        <pc:spChg chg="mod">
          <ac:chgData name="John Scullen" userId="6df3c6fb-52bb-48b9-9738-14b2df1dcdcf" providerId="ADAL" clId="{E76A5EBE-174F-A84D-85F7-315AB9210A5D}" dt="2025-05-29T05:44:02.469" v="9897" actId="20577"/>
          <ac:spMkLst>
            <pc:docMk/>
            <pc:sldMk cId="3232066665" sldId="295"/>
            <ac:spMk id="3" creationId="{C67D5E6E-35D4-9A42-9713-635DC17C3EFB}"/>
          </ac:spMkLst>
        </pc:spChg>
      </pc:sldChg>
      <pc:sldChg chg="del">
        <pc:chgData name="John Scullen" userId="6df3c6fb-52bb-48b9-9738-14b2df1dcdcf" providerId="ADAL" clId="{E76A5EBE-174F-A84D-85F7-315AB9210A5D}" dt="2025-05-22T06:25:36.725" v="8428" actId="2696"/>
        <pc:sldMkLst>
          <pc:docMk/>
          <pc:sldMk cId="3408310886" sldId="296"/>
        </pc:sldMkLst>
      </pc:sldChg>
      <pc:sldChg chg="addSp delSp modSp add mod ord modTransition">
        <pc:chgData name="John Scullen" userId="6df3c6fb-52bb-48b9-9738-14b2df1dcdcf" providerId="ADAL" clId="{E76A5EBE-174F-A84D-85F7-315AB9210A5D}" dt="2025-06-06T14:17:03.361" v="10299"/>
        <pc:sldMkLst>
          <pc:docMk/>
          <pc:sldMk cId="2583477112" sldId="297"/>
        </pc:sldMkLst>
        <pc:spChg chg="add mod">
          <ac:chgData name="John Scullen" userId="6df3c6fb-52bb-48b9-9738-14b2df1dcdcf" providerId="ADAL" clId="{E76A5EBE-174F-A84D-85F7-315AB9210A5D}" dt="2025-05-22T04:55:43.972" v="7429" actId="478"/>
          <ac:spMkLst>
            <pc:docMk/>
            <pc:sldMk cId="2583477112" sldId="297"/>
            <ac:spMk id="5" creationId="{1AD5AECF-F36E-6C90-B4C8-9AC1AA711D17}"/>
          </ac:spMkLst>
        </pc:spChg>
        <pc:spChg chg="add mod">
          <ac:chgData name="John Scullen" userId="6df3c6fb-52bb-48b9-9738-14b2df1dcdcf" providerId="ADAL" clId="{E76A5EBE-174F-A84D-85F7-315AB9210A5D}" dt="2025-05-22T04:55:56.304" v="7431" actId="478"/>
          <ac:spMkLst>
            <pc:docMk/>
            <pc:sldMk cId="2583477112" sldId="297"/>
            <ac:spMk id="8" creationId="{09348BD3-BFCD-9000-0D6F-254A8EAE881D}"/>
          </ac:spMkLst>
        </pc:spChg>
        <pc:picChg chg="add mod">
          <ac:chgData name="John Scullen" userId="6df3c6fb-52bb-48b9-9738-14b2df1dcdcf" providerId="ADAL" clId="{E76A5EBE-174F-A84D-85F7-315AB9210A5D}" dt="2025-05-22T04:56:02.328" v="7432" actId="1076"/>
          <ac:picMkLst>
            <pc:docMk/>
            <pc:sldMk cId="2583477112" sldId="297"/>
            <ac:picMk id="6" creationId="{6D7EDD76-BCAD-7936-E62B-BEACBAAEA289}"/>
          </ac:picMkLst>
        </pc:picChg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2203687983" sldId="298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51229597" sldId="299"/>
        </pc:sldMkLst>
      </pc:sldChg>
      <pc:sldChg chg="modSp mod modTransition">
        <pc:chgData name="John Scullen" userId="6df3c6fb-52bb-48b9-9738-14b2df1dcdcf" providerId="ADAL" clId="{E76A5EBE-174F-A84D-85F7-315AB9210A5D}" dt="2025-06-09T10:38:51.486" v="10473" actId="20577"/>
        <pc:sldMkLst>
          <pc:docMk/>
          <pc:sldMk cId="3194045563" sldId="300"/>
        </pc:sldMkLst>
        <pc:spChg chg="mod">
          <ac:chgData name="John Scullen" userId="6df3c6fb-52bb-48b9-9738-14b2df1dcdcf" providerId="ADAL" clId="{E76A5EBE-174F-A84D-85F7-315AB9210A5D}" dt="2025-06-09T10:38:51.486" v="10473" actId="20577"/>
          <ac:spMkLst>
            <pc:docMk/>
            <pc:sldMk cId="3194045563" sldId="300"/>
            <ac:spMk id="4" creationId="{622A6059-C42F-FAD2-2E04-1738A8B6706D}"/>
          </ac:spMkLst>
        </pc:spChg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1489224838" sldId="301"/>
        </pc:sldMkLst>
      </pc:sldChg>
      <pc:sldChg chg="addSp modSp mod modTransition modAnim">
        <pc:chgData name="John Scullen" userId="6df3c6fb-52bb-48b9-9738-14b2df1dcdcf" providerId="ADAL" clId="{E76A5EBE-174F-A84D-85F7-315AB9210A5D}" dt="2025-06-06T14:17:03.361" v="10299"/>
        <pc:sldMkLst>
          <pc:docMk/>
          <pc:sldMk cId="3496580904" sldId="304"/>
        </pc:sldMkLst>
        <pc:spChg chg="add mod">
          <ac:chgData name="John Scullen" userId="6df3c6fb-52bb-48b9-9738-14b2df1dcdcf" providerId="ADAL" clId="{E76A5EBE-174F-A84D-85F7-315AB9210A5D}" dt="2025-05-29T06:13:26.024" v="10182" actId="208"/>
          <ac:spMkLst>
            <pc:docMk/>
            <pc:sldMk cId="3496580904" sldId="304"/>
            <ac:spMk id="3" creationId="{E90E31DA-5F3B-11FA-1503-E347B5A92B75}"/>
          </ac:spMkLst>
        </pc:spChg>
        <pc:picChg chg="mod">
          <ac:chgData name="John Scullen" userId="6df3c6fb-52bb-48b9-9738-14b2df1dcdcf" providerId="ADAL" clId="{E76A5EBE-174F-A84D-85F7-315AB9210A5D}" dt="2025-05-29T06:13:03.991" v="10153" actId="1076"/>
          <ac:picMkLst>
            <pc:docMk/>
            <pc:sldMk cId="3496580904" sldId="304"/>
            <ac:picMk id="2" creationId="{0EB49215-D5F3-48DF-7FC8-FD845B9EBDDD}"/>
          </ac:picMkLst>
        </pc:picChg>
      </pc:sldChg>
      <pc:sldChg chg="modSp mod modTransition">
        <pc:chgData name="John Scullen" userId="6df3c6fb-52bb-48b9-9738-14b2df1dcdcf" providerId="ADAL" clId="{E76A5EBE-174F-A84D-85F7-315AB9210A5D}" dt="2025-06-06T14:17:03.361" v="10299"/>
        <pc:sldMkLst>
          <pc:docMk/>
          <pc:sldMk cId="2543114253" sldId="305"/>
        </pc:sldMkLst>
        <pc:picChg chg="mod modCrop">
          <ac:chgData name="John Scullen" userId="6df3c6fb-52bb-48b9-9738-14b2df1dcdcf" providerId="ADAL" clId="{E76A5EBE-174F-A84D-85F7-315AB9210A5D}" dt="2025-05-29T06:16:07.662" v="10194" actId="14100"/>
          <ac:picMkLst>
            <pc:docMk/>
            <pc:sldMk cId="2543114253" sldId="305"/>
            <ac:picMk id="5" creationId="{C8A640EC-B3F3-DBEA-B0DB-22A5D55828E0}"/>
          </ac:picMkLst>
        </pc:picChg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067526049" sldId="306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228813238" sldId="307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021417671" sldId="308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960806716" sldId="309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1252885134" sldId="310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124040043" sldId="311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704625260" sldId="312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583560022" sldId="313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2702543144" sldId="315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1992604901" sldId="316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1054582746" sldId="317"/>
        </pc:sldMkLst>
      </pc:sldChg>
      <pc:sldChg chg="addSp modSp mod modTransition modAnim">
        <pc:chgData name="John Scullen" userId="6df3c6fb-52bb-48b9-9738-14b2df1dcdcf" providerId="ADAL" clId="{E76A5EBE-174F-A84D-85F7-315AB9210A5D}" dt="2025-06-06T14:17:03.361" v="10299"/>
        <pc:sldMkLst>
          <pc:docMk/>
          <pc:sldMk cId="2895278147" sldId="318"/>
        </pc:sldMkLst>
        <pc:spChg chg="add mod">
          <ac:chgData name="John Scullen" userId="6df3c6fb-52bb-48b9-9738-14b2df1dcdcf" providerId="ADAL" clId="{E76A5EBE-174F-A84D-85F7-315AB9210A5D}" dt="2025-05-29T06:18:39.446" v="10197" actId="14100"/>
          <ac:spMkLst>
            <pc:docMk/>
            <pc:sldMk cId="2895278147" sldId="318"/>
            <ac:spMk id="2" creationId="{01A35D08-C756-8AEA-E5EF-672E9298A28A}"/>
          </ac:spMkLst>
        </pc:spChg>
      </pc:sldChg>
      <pc:sldChg chg="modSp mod modTransition">
        <pc:chgData name="John Scullen" userId="6df3c6fb-52bb-48b9-9738-14b2df1dcdcf" providerId="ADAL" clId="{E76A5EBE-174F-A84D-85F7-315AB9210A5D}" dt="2025-06-06T14:17:03.361" v="10299"/>
        <pc:sldMkLst>
          <pc:docMk/>
          <pc:sldMk cId="2589065551" sldId="319"/>
        </pc:sldMkLst>
        <pc:spChg chg="mod">
          <ac:chgData name="John Scullen" userId="6df3c6fb-52bb-48b9-9738-14b2df1dcdcf" providerId="ADAL" clId="{E76A5EBE-174F-A84D-85F7-315AB9210A5D}" dt="2025-05-29T06:19:35.715" v="10215" actId="20577"/>
          <ac:spMkLst>
            <pc:docMk/>
            <pc:sldMk cId="2589065551" sldId="319"/>
            <ac:spMk id="3" creationId="{9ACED836-CEEA-4709-5888-32A01981F436}"/>
          </ac:spMkLst>
        </pc:spChg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1505444704" sldId="320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303848545" sldId="321"/>
        </pc:sldMkLst>
      </pc:sldChg>
      <pc:sldChg chg="modTransition">
        <pc:chgData name="John Scullen" userId="6df3c6fb-52bb-48b9-9738-14b2df1dcdcf" providerId="ADAL" clId="{E76A5EBE-174F-A84D-85F7-315AB9210A5D}" dt="2025-06-06T14:17:03.361" v="10299"/>
        <pc:sldMkLst>
          <pc:docMk/>
          <pc:sldMk cId="2001489174" sldId="322"/>
        </pc:sldMkLst>
      </pc:sldChg>
      <pc:sldChg chg="modSp new mod modTransition modAnim">
        <pc:chgData name="John Scullen" userId="6df3c6fb-52bb-48b9-9738-14b2df1dcdcf" providerId="ADAL" clId="{E76A5EBE-174F-A84D-85F7-315AB9210A5D}" dt="2025-06-06T14:17:03.361" v="10299"/>
        <pc:sldMkLst>
          <pc:docMk/>
          <pc:sldMk cId="2752128177" sldId="323"/>
        </pc:sldMkLst>
        <pc:spChg chg="mod">
          <ac:chgData name="John Scullen" userId="6df3c6fb-52bb-48b9-9738-14b2df1dcdcf" providerId="ADAL" clId="{E76A5EBE-174F-A84D-85F7-315AB9210A5D}" dt="2025-05-29T05:27:33.920" v="9433" actId="20577"/>
          <ac:spMkLst>
            <pc:docMk/>
            <pc:sldMk cId="2752128177" sldId="323"/>
            <ac:spMk id="2" creationId="{DC06F177-5B75-B681-AAA1-B93D7D68DD2C}"/>
          </ac:spMkLst>
        </pc:spChg>
        <pc:spChg chg="mod">
          <ac:chgData name="John Scullen" userId="6df3c6fb-52bb-48b9-9738-14b2df1dcdcf" providerId="ADAL" clId="{E76A5EBE-174F-A84D-85F7-315AB9210A5D}" dt="2025-06-06T14:10:46.130" v="10295" actId="403"/>
          <ac:spMkLst>
            <pc:docMk/>
            <pc:sldMk cId="2752128177" sldId="323"/>
            <ac:spMk id="3" creationId="{282B4BA6-459A-CC63-4BF4-F31E0B006593}"/>
          </ac:spMkLst>
        </pc:spChg>
      </pc:sldChg>
      <pc:sldChg chg="addSp delSp modSp add mod ord modTransition">
        <pc:chgData name="John Scullen" userId="6df3c6fb-52bb-48b9-9738-14b2df1dcdcf" providerId="ADAL" clId="{E76A5EBE-174F-A84D-85F7-315AB9210A5D}" dt="2025-06-06T14:17:03.361" v="10299"/>
        <pc:sldMkLst>
          <pc:docMk/>
          <pc:sldMk cId="3401630029" sldId="324"/>
        </pc:sldMkLst>
        <pc:picChg chg="add mod modCrop">
          <ac:chgData name="John Scullen" userId="6df3c6fb-52bb-48b9-9738-14b2df1dcdcf" providerId="ADAL" clId="{E76A5EBE-174F-A84D-85F7-315AB9210A5D}" dt="2025-05-29T06:24:35.221" v="10243" actId="1037"/>
          <ac:picMkLst>
            <pc:docMk/>
            <pc:sldMk cId="3401630029" sldId="324"/>
            <ac:picMk id="2" creationId="{8A5C112C-8F04-6641-42F1-7C93C654C609}"/>
          </ac:picMkLst>
        </pc:picChg>
        <pc:picChg chg="add mod">
          <ac:chgData name="John Scullen" userId="6df3c6fb-52bb-48b9-9738-14b2df1dcdcf" providerId="ADAL" clId="{E76A5EBE-174F-A84D-85F7-315AB9210A5D}" dt="2025-05-29T06:26:28.481" v="10291" actId="1036"/>
          <ac:picMkLst>
            <pc:docMk/>
            <pc:sldMk cId="3401630029" sldId="324"/>
            <ac:picMk id="3" creationId="{03C99E21-60F1-B7A5-5FAB-7D9DE72E4D19}"/>
          </ac:picMkLst>
        </pc:picChg>
        <pc:picChg chg="add mod">
          <ac:chgData name="John Scullen" userId="6df3c6fb-52bb-48b9-9738-14b2df1dcdcf" providerId="ADAL" clId="{E76A5EBE-174F-A84D-85F7-315AB9210A5D}" dt="2025-05-29T06:26:24.704" v="10281" actId="1035"/>
          <ac:picMkLst>
            <pc:docMk/>
            <pc:sldMk cId="3401630029" sldId="324"/>
            <ac:picMk id="4" creationId="{446C0B90-0702-A687-8EF7-8BD38D7191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FF91A-B4DD-524B-86DB-5E84AAEC9B3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22D68-00AA-5746-AE20-C464CADAC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graph.team/siri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08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DB574-D03F-60E0-A587-E103F1ED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0CFB7-62B0-ED0D-8448-1C23F712F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94A3A-B32A-E091-28C1-E10C1BFD5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6C35-8D71-2459-7B91-264C9E8D5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61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Users encouraged to link their ORCiD before submitting a data access request. Faster processing of users who supply an ORCiD.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49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88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was skepticism about CADRE but that vanished pretty quickly once people saw it in action. Now others want to join in.</a:t>
            </a:r>
          </a:p>
          <a:p>
            <a:r>
              <a:rPr lang="en-US" dirty="0"/>
              <a:t>Demonstrable services are (even if limited) get more traction than impressive sounding vapourware.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76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98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85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37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3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F9ADE-BC41-B24C-0307-38F3DE15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8FAC1-BD3E-DF4C-AC96-5CCD3DD6E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DA030-317B-2CB5-E804-8CA960B0F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1B7AA-A88E-7F03-06E4-D2140E9E9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6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0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today’s setting we can refer to these as the “Holy Quinity”</a:t>
            </a:r>
          </a:p>
          <a:p>
            <a:endParaRPr lang="en-US" dirty="0"/>
          </a:p>
          <a:p>
            <a:r>
              <a:rPr lang="en-US" dirty="0"/>
              <a:t>CADRE project mainly addresses the first two (highlight)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3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REMS (CSC Finland) became a major building block for CADRE (after initially planning to build their own system)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87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4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Relies on PID Graph by DataCite</a:t>
            </a:r>
          </a:p>
          <a:p>
            <a:r>
              <a:rPr lang="en-US" dirty="0"/>
              <a:t>Also OpenAIRE Graph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Demo: </a:t>
            </a:r>
            <a:r>
              <a:rPr lang="en-AU" dirty="0">
                <a:hlinkClick r:id="rId3"/>
              </a:rPr>
              <a:t>https://researchgraph.team/siri/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0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4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Researchers don’t care a whole lot about policies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policy kit is complex and something of a tough sell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22D68-00AA-5746-AE20-C464CADAC1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orange, colorfulness, amber&#10;&#10;Description automatically generated">
            <a:extLst>
              <a:ext uri="{FF2B5EF4-FFF2-40B4-BE49-F238E27FC236}">
                <a16:creationId xmlns:a16="http://schemas.microsoft.com/office/drawing/2014/main" id="{39678675-DC3A-D5ED-72AD-F7358B92C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33"/>
          <a:stretch/>
        </p:blipFill>
        <p:spPr>
          <a:xfrm>
            <a:off x="0" y="0"/>
            <a:ext cx="1174908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72C114-9EF8-EA06-08D9-B8DF0D70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2176615"/>
          </a:xfrm>
        </p:spPr>
        <p:txBody>
          <a:bodyPr lIns="0" tIns="0" rIns="0" bIns="0" anchor="t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D2324-F4DF-621C-C95C-FAD095D74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126"/>
          <a:stretch/>
        </p:blipFill>
        <p:spPr>
          <a:xfrm>
            <a:off x="464127" y="5741895"/>
            <a:ext cx="1970315" cy="711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DFC80-5124-CF84-FA1C-7F6587252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6084" y="5741895"/>
            <a:ext cx="819831" cy="59163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047449-DDC1-BBDE-0E83-3560B0A0E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50" y="4625415"/>
            <a:ext cx="3465513" cy="566737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None/>
              <a:defRPr sz="1800">
                <a:solidFill>
                  <a:schemeClr val="bg2"/>
                </a:solidFill>
              </a:defRPr>
            </a:lvl2pPr>
            <a:lvl3pPr marL="914400" indent="0" algn="l">
              <a:buNone/>
              <a:defRPr sz="1800">
                <a:solidFill>
                  <a:schemeClr val="bg2"/>
                </a:solidFill>
              </a:defRPr>
            </a:lvl3pPr>
            <a:lvl4pPr marL="1371600" indent="0" algn="l">
              <a:buNone/>
              <a:defRPr sz="1800">
                <a:solidFill>
                  <a:schemeClr val="bg2"/>
                </a:solidFill>
              </a:defRPr>
            </a:lvl4pPr>
            <a:lvl5pPr marL="1828800" indent="0" algn="l"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oogle Shape;336;p5" descr="A black and white logo&#10;&#10;Description automatically generated">
            <a:extLst>
              <a:ext uri="{FF2B5EF4-FFF2-40B4-BE49-F238E27FC236}">
                <a16:creationId xmlns:a16="http://schemas.microsoft.com/office/drawing/2014/main" id="{E9953142-F41C-7A50-E2A5-010D70AE7B3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64476" r="-64476"/>
          <a:stretch/>
        </p:blipFill>
        <p:spPr>
          <a:xfrm>
            <a:off x="2396286" y="5741895"/>
            <a:ext cx="3064354" cy="75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283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pos="74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EB66-E9D5-EC1E-9FC5-4A5E2C6E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1685649"/>
          </a:xfrm>
        </p:spPr>
        <p:txBody>
          <a:bodyPr lIns="0" tIns="0" rIns="0" bIns="0" anchor="t" anchorCtr="0"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Google Shape;384;p9">
            <a:extLst>
              <a:ext uri="{FF2B5EF4-FFF2-40B4-BE49-F238E27FC236}">
                <a16:creationId xmlns:a16="http://schemas.microsoft.com/office/drawing/2014/main" id="{EC0F7080-8F17-A11F-ED5E-8422B909034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18385" y="510898"/>
            <a:ext cx="3591373" cy="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2BE9E9-7CCB-D78E-9B33-0B2BB813E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000000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01E387E-67C3-A90D-6EE2-97EE9F20FE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7830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000000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8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pos="74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72C114-9EF8-EA06-08D9-B8DF0D70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2176615"/>
          </a:xfrm>
        </p:spPr>
        <p:txBody>
          <a:bodyPr lIns="0" tIns="0" rIns="0" bIns="0" anchor="t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9C32-0AD3-A5EF-A99F-072F196D6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881" t="8009" r="11854" b="30087"/>
          <a:stretch/>
        </p:blipFill>
        <p:spPr>
          <a:xfrm>
            <a:off x="3252376" y="1"/>
            <a:ext cx="893962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ED1F4-40D5-17CE-802A-6138542A7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2783"/>
          <a:stretch/>
        </p:blipFill>
        <p:spPr>
          <a:xfrm>
            <a:off x="464127" y="5741895"/>
            <a:ext cx="1982190" cy="71129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55F70B6-CAFE-E6BC-C5D1-D4EB0D804E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50" y="2617939"/>
            <a:ext cx="3465513" cy="566737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None/>
              <a:defRPr sz="1800">
                <a:solidFill>
                  <a:schemeClr val="bg2"/>
                </a:solidFill>
              </a:defRPr>
            </a:lvl2pPr>
            <a:lvl3pPr marL="914400" indent="0" algn="l">
              <a:buNone/>
              <a:defRPr sz="1800">
                <a:solidFill>
                  <a:schemeClr val="bg2"/>
                </a:solidFill>
              </a:defRPr>
            </a:lvl3pPr>
            <a:lvl4pPr marL="1371600" indent="0" algn="l">
              <a:buNone/>
              <a:defRPr sz="1800">
                <a:solidFill>
                  <a:schemeClr val="bg2"/>
                </a:solidFill>
              </a:defRPr>
            </a:lvl4pPr>
            <a:lvl5pPr marL="1828800" indent="0" algn="l"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08F62-53AD-2A84-536E-FB9C0CC862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42022" y="5729260"/>
            <a:ext cx="819831" cy="5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pos="74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0756FC-1719-3A37-EB40-E30D97B19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783"/>
          <a:stretch/>
        </p:blipFill>
        <p:spPr>
          <a:xfrm>
            <a:off x="464127" y="5741894"/>
            <a:ext cx="1982190" cy="711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40D3C-105E-FD51-3630-CD580BD92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913" t="10276" r="16276" b="28601"/>
          <a:stretch/>
        </p:blipFill>
        <p:spPr>
          <a:xfrm>
            <a:off x="3707591" y="-1"/>
            <a:ext cx="8484409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72C114-9EF8-EA06-08D9-B8DF0D70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2176615"/>
          </a:xfrm>
        </p:spPr>
        <p:txBody>
          <a:bodyPr lIns="0" tIns="0" rIns="0" bIns="0" anchor="t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CEDA0E-77FC-8CCB-9EED-26743E955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50" y="2617939"/>
            <a:ext cx="3465513" cy="566737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None/>
              <a:defRPr sz="1800">
                <a:solidFill>
                  <a:schemeClr val="bg2"/>
                </a:solidFill>
              </a:defRPr>
            </a:lvl2pPr>
            <a:lvl3pPr marL="914400" indent="0" algn="l">
              <a:buNone/>
              <a:defRPr sz="1800">
                <a:solidFill>
                  <a:schemeClr val="bg2"/>
                </a:solidFill>
              </a:defRPr>
            </a:lvl3pPr>
            <a:lvl4pPr marL="1371600" indent="0" algn="l">
              <a:buNone/>
              <a:defRPr sz="1800">
                <a:solidFill>
                  <a:schemeClr val="bg2"/>
                </a:solidFill>
              </a:defRPr>
            </a:lvl4pPr>
            <a:lvl5pPr marL="1828800" indent="0" algn="l"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A333AB-D8F0-3D68-61C4-9738C1477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2022" y="5729260"/>
            <a:ext cx="819831" cy="5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20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pos="74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0756FC-1719-3A37-EB40-E30D97B19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255"/>
          <a:stretch/>
        </p:blipFill>
        <p:spPr>
          <a:xfrm>
            <a:off x="464127" y="441323"/>
            <a:ext cx="2801588" cy="11563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72C114-9EF8-EA06-08D9-B8DF0D70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3590173"/>
            <a:ext cx="5631874" cy="2176615"/>
          </a:xfrm>
        </p:spPr>
        <p:txBody>
          <a:bodyPr lIns="0" tIns="0" rIns="0" bIns="0" anchor="t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7B660-64DB-A2C2-9126-C460C1EC85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7088" y="5741894"/>
            <a:ext cx="819831" cy="59163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CEDA0E-77FC-8CCB-9EED-26743E955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126" y="5798318"/>
            <a:ext cx="3465513" cy="566737"/>
          </a:xfrm>
        </p:spPr>
        <p:txBody>
          <a:bodyPr lIns="0" rIns="0" bIns="0" anchor="b" anchorCtr="0"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None/>
              <a:defRPr sz="1800">
                <a:solidFill>
                  <a:schemeClr val="bg2"/>
                </a:solidFill>
              </a:defRPr>
            </a:lvl2pPr>
            <a:lvl3pPr marL="914400" indent="0" algn="l">
              <a:buNone/>
              <a:defRPr sz="1800">
                <a:solidFill>
                  <a:schemeClr val="bg2"/>
                </a:solidFill>
              </a:defRPr>
            </a:lvl3pPr>
            <a:lvl4pPr marL="1371600" indent="0" algn="l">
              <a:buNone/>
              <a:defRPr sz="1800">
                <a:solidFill>
                  <a:schemeClr val="bg2"/>
                </a:solidFill>
              </a:defRPr>
            </a:lvl4pPr>
            <a:lvl5pPr marL="1828800" indent="0" algn="l"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173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pos="74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264185-671D-EF79-5FE4-D80EA00B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2003701"/>
          </a:xfrm>
        </p:spPr>
        <p:txBody>
          <a:bodyPr lIns="0" tIns="0" rIns="0" bIns="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Google Shape;336;p5" descr="A black and white logo&#10;&#10;Description automatically generated">
            <a:extLst>
              <a:ext uri="{FF2B5EF4-FFF2-40B4-BE49-F238E27FC236}">
                <a16:creationId xmlns:a16="http://schemas.microsoft.com/office/drawing/2014/main" id="{8E36EA28-9DE6-84B5-5C90-6B8D376BB91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918385" y="521761"/>
            <a:ext cx="3591374" cy="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B33AF8-62C8-3B98-31DC-A37DA0C11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0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adient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264185-671D-EF79-5FE4-D80EA00B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5"/>
            <a:ext cx="5631874" cy="1260866"/>
          </a:xfrm>
        </p:spPr>
        <p:txBody>
          <a:bodyPr lIns="0" tIns="0" rIns="0" bIns="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Google Shape;336;p5" descr="A black and white logo&#10;&#10;Description automatically generated">
            <a:extLst>
              <a:ext uri="{FF2B5EF4-FFF2-40B4-BE49-F238E27FC236}">
                <a16:creationId xmlns:a16="http://schemas.microsoft.com/office/drawing/2014/main" id="{3D482EBC-51CB-8092-614C-10763019DBB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18385" y="521761"/>
            <a:ext cx="3591374" cy="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0A56E47-F42A-12D2-D27C-95736289F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04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adi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6264185-671D-EF79-5FE4-D80EA00B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1837641"/>
          </a:xfrm>
        </p:spPr>
        <p:txBody>
          <a:bodyPr lIns="0" tIns="0" rIns="0" bIns="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Google Shape;336;p5" descr="A black and white logo&#10;&#10;Description automatically generated">
            <a:extLst>
              <a:ext uri="{FF2B5EF4-FFF2-40B4-BE49-F238E27FC236}">
                <a16:creationId xmlns:a16="http://schemas.microsoft.com/office/drawing/2014/main" id="{EF541924-D878-9E20-65CC-733B0982BC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18385" y="521761"/>
            <a:ext cx="3591374" cy="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582F8A-5F5A-5798-606B-0F3CE4214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0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graphics, graphic design, design&#10;&#10;Description automatically generated">
            <a:extLst>
              <a:ext uri="{FF2B5EF4-FFF2-40B4-BE49-F238E27FC236}">
                <a16:creationId xmlns:a16="http://schemas.microsoft.com/office/drawing/2014/main" id="{8BEF442E-8B9A-BABC-FB82-28667549C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33"/>
          <a:stretch/>
        </p:blipFill>
        <p:spPr>
          <a:xfrm>
            <a:off x="0" y="0"/>
            <a:ext cx="11772799" cy="687184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9A4E1BB-308B-DFC7-0198-AD7CC74488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000000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6" name="Google Shape;384;p9">
            <a:extLst>
              <a:ext uri="{FF2B5EF4-FFF2-40B4-BE49-F238E27FC236}">
                <a16:creationId xmlns:a16="http://schemas.microsoft.com/office/drawing/2014/main" id="{238D7D1C-F582-7280-7DAC-DAC7AD5FD9E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03184" y="5392916"/>
            <a:ext cx="3591373" cy="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FCAFF0-952C-C1A1-07A4-AB88BCF9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1685649"/>
          </a:xfrm>
        </p:spPr>
        <p:txBody>
          <a:bodyPr lIns="0" tIns="0" rIns="0" bIns="0" anchor="t" anchorCtr="0"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1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EB66-E9D5-EC1E-9FC5-4A5E2C6E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5631874" cy="1685649"/>
          </a:xfrm>
        </p:spPr>
        <p:txBody>
          <a:bodyPr lIns="0" tIns="0" rIns="0" bIns="0" anchor="t" anchorCtr="0"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Google Shape;384;p9">
            <a:extLst>
              <a:ext uri="{FF2B5EF4-FFF2-40B4-BE49-F238E27FC236}">
                <a16:creationId xmlns:a16="http://schemas.microsoft.com/office/drawing/2014/main" id="{EC0F7080-8F17-A11F-ED5E-8422B909034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03184" y="5392916"/>
            <a:ext cx="3591373" cy="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69027C-F06F-CC6A-C220-83B0DEE04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000000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9DE676E-958A-1655-954D-34863E696B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7830" y="2577954"/>
            <a:ext cx="5271928" cy="3484916"/>
          </a:xfrm>
        </p:spPr>
        <p:txBody>
          <a:bodyPr lIns="0" rIns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000000"/>
                </a:solidFill>
              </a:defRPr>
            </a:lvl1pPr>
            <a:lvl2pPr marL="7429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2001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573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59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pos="740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831C7-037E-C507-49AA-110A80EE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89042-6F81-860B-3E09-9C54005FC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2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0" r:id="rId4"/>
    <p:sldLayoutId id="2147483649" r:id="rId5"/>
    <p:sldLayoutId id="2147483652" r:id="rId6"/>
    <p:sldLayoutId id="2147483653" r:id="rId7"/>
    <p:sldLayoutId id="2147483661" r:id="rId8"/>
    <p:sldLayoutId id="2147483650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ilogon/DataverseProvision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rpKgHW-is" TargetMode="External"/><Relationship Id="rId7" Type="http://schemas.openxmlformats.org/officeDocument/2006/relationships/hyperlink" Target="https://researchgraph.org/" TargetMode="External"/><Relationship Id="rId2" Type="http://schemas.openxmlformats.org/officeDocument/2006/relationships/hyperlink" Target="https://documentation.cadre.ada.edu.au/guide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github.com/cilogon/DataverseProvisioner" TargetMode="External"/><Relationship Id="rId5" Type="http://schemas.openxmlformats.org/officeDocument/2006/relationships/hyperlink" Target="https://stage.cadre.ada.edu.au/login" TargetMode="External"/><Relationship Id="rId4" Type="http://schemas.openxmlformats.org/officeDocument/2006/relationships/hyperlink" Target="https://www.youtube.com/watch?v=HPuYOTvgmZ0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4754-6D5C-1EE3-3E98-B5B89B0C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Researcher Identity – it’s all about attributes, not authentication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D16-39D5-3F2E-EFE4-7ABF85D424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50" y="4625415"/>
            <a:ext cx="7893650" cy="873685"/>
          </a:xfrm>
        </p:spPr>
        <p:txBody>
          <a:bodyPr/>
          <a:lstStyle/>
          <a:p>
            <a:r>
              <a:rPr lang="en-US" dirty="0"/>
              <a:t>John Scullen – Head, T&amp;I Strategy &amp; Futures, Australian Access Federation</a:t>
            </a:r>
          </a:p>
          <a:p>
            <a:r>
              <a:rPr lang="en-US" dirty="0"/>
              <a:t>Scott Koranda – Senior Research Scientist (NCSA), University of Illinois</a:t>
            </a:r>
          </a:p>
        </p:txBody>
      </p:sp>
    </p:spTree>
    <p:extLst>
      <p:ext uri="{BB962C8B-B14F-4D97-AF65-F5344CB8AC3E}">
        <p14:creationId xmlns:p14="http://schemas.microsoft.com/office/powerpoint/2010/main" val="30292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0AFD-E6FC-3E0A-5DFC-DAD78EFA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FFADF-FF5E-28FF-15BB-D14526D6C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0" y="2577954"/>
            <a:ext cx="10957567" cy="34849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ORCiD</a:t>
            </a:r>
            <a:r>
              <a:rPr lang="en-US" baseline="0" dirty="0"/>
              <a:t> is not a magic bullet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dirty="0"/>
              <a:t>not helpful </a:t>
            </a:r>
            <a:r>
              <a:rPr lang="en-US" baseline="0" dirty="0"/>
              <a:t>if the user chooses not release their email address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dirty="0"/>
              <a:t>ORCiD frowns on encouraging </a:t>
            </a:r>
            <a:r>
              <a:rPr lang="en-US" baseline="0" dirty="0"/>
              <a:t>users to release their email address</a:t>
            </a:r>
          </a:p>
          <a:p>
            <a:pPr marL="1028700" lvl="1"/>
            <a:r>
              <a:rPr lang="en-US" dirty="0"/>
              <a:t>for CADRE, ORCiD is now </a:t>
            </a:r>
            <a:r>
              <a:rPr lang="en-US" baseline="0" dirty="0"/>
              <a:t>in the same trust bucket as Google, Microsoft and GitHub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baseline="0" dirty="0"/>
              <a:t>valuable as an attribute authority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Many more non </a:t>
            </a:r>
            <a:r>
              <a:rPr lang="en-US" baseline="0" dirty="0"/>
              <a:t>.edu.au users than expected (roughly 50%)</a:t>
            </a:r>
          </a:p>
          <a:p>
            <a:pPr marL="1028700" lvl="1"/>
            <a:r>
              <a:rPr lang="en-US" baseline="0" dirty="0"/>
              <a:t>Australian Government not interested </a:t>
            </a:r>
            <a:r>
              <a:rPr lang="en-US" dirty="0"/>
              <a:t>in ORCiD since </a:t>
            </a:r>
            <a:r>
              <a:rPr lang="en-US" baseline="0" dirty="0"/>
              <a:t>publications are not attributed to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 from user registration and approval flow &gt; transparent enrolment</a:t>
            </a:r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AARC policy work is hard</a:t>
            </a:r>
          </a:p>
        </p:txBody>
      </p:sp>
    </p:spTree>
    <p:extLst>
      <p:ext uri="{BB962C8B-B14F-4D97-AF65-F5344CB8AC3E}">
        <p14:creationId xmlns:p14="http://schemas.microsoft.com/office/powerpoint/2010/main" val="14998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2FEFB-66E5-8E13-A15A-B5145F5D2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5AECF-F36E-6C90-B4C8-9AC1AA711D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EDD76-BCAD-7936-E62B-BEACBAAEA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59" y="177800"/>
            <a:ext cx="6502400" cy="6502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9348BD3-BFCD-9000-0D6F-254A8EAE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2B7E-FDD4-634A-2AFD-208CA047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Transparent</a:t>
            </a:r>
            <a:r>
              <a:rPr lang="en-US" baseline="0" dirty="0"/>
              <a:t> Enrolment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7013B-63C3-F53B-56D9-06E754DFE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86663"/>
            <a:ext cx="5271928" cy="3484916"/>
          </a:xfrm>
        </p:spPr>
        <p:txBody>
          <a:bodyPr vert="horz" lIns="0" tIns="45720" rIns="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flows: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invitation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sign</a:t>
            </a:r>
            <a:r>
              <a:rPr lang="en-US" sz="2000" baseline="0" dirty="0"/>
              <a:t> up (with optional approval)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02870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Requires </a:t>
            </a:r>
            <a:r>
              <a:rPr lang="en-US" sz="2000" i="1" dirty="0">
                <a:latin typeface="Arial"/>
                <a:cs typeface="Arial"/>
              </a:rPr>
              <a:t>a priori</a:t>
            </a:r>
            <a:r>
              <a:rPr lang="en-US" sz="2000" dirty="0">
                <a:latin typeface="Arial"/>
                <a:cs typeface="Arial"/>
              </a:rPr>
              <a:t> knowledge of who makes up the community</a:t>
            </a:r>
            <a:endParaRPr lang="en-US" sz="2000" baseline="0" dirty="0"/>
          </a:p>
          <a:p>
            <a:pPr marL="1028700" lvl="1"/>
            <a:endParaRPr lang="en-US" sz="2000" dirty="0"/>
          </a:p>
          <a:p>
            <a:pPr lvl="1" indent="0">
              <a:buNone/>
            </a:pP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1B43B-6B33-A440-0D11-D64FA5E19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7830" y="2586663"/>
            <a:ext cx="5271928" cy="34849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Transparent Enrolment</a:t>
            </a:r>
          </a:p>
          <a:p>
            <a:pPr marL="1028700" lvl="1"/>
            <a:r>
              <a:rPr lang="en-US" sz="2000" dirty="0"/>
              <a:t>user is automatically registered to the AAI (with basic information) using attributes supplied by the login provider</a:t>
            </a:r>
          </a:p>
          <a:p>
            <a:pPr marL="1028700" lvl="1"/>
            <a:r>
              <a:rPr lang="en-US" sz="2000" i="1" dirty="0"/>
              <a:t>stub identity</a:t>
            </a:r>
            <a:r>
              <a:rPr lang="en-US" sz="2000" dirty="0"/>
              <a:t> is extended with more detail as required (e.g. when submitting a data access request)</a:t>
            </a:r>
          </a:p>
          <a:p>
            <a:pPr marL="1028700" lvl="1"/>
            <a:r>
              <a:rPr lang="en-US" sz="2000" dirty="0"/>
              <a:t>reduces administration by community managers</a:t>
            </a:r>
          </a:p>
        </p:txBody>
      </p:sp>
    </p:spTree>
    <p:extLst>
      <p:ext uri="{BB962C8B-B14F-4D97-AF65-F5344CB8AC3E}">
        <p14:creationId xmlns:p14="http://schemas.microsoft.com/office/powerpoint/2010/main" val="17436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CDC6DAC-3233-4D8A-14A8-D1F8005BCFAD}"/>
              </a:ext>
            </a:extLst>
          </p:cNvPr>
          <p:cNvGrpSpPr/>
          <p:nvPr/>
        </p:nvGrpSpPr>
        <p:grpSpPr>
          <a:xfrm>
            <a:off x="1127799" y="1640554"/>
            <a:ext cx="4814845" cy="4117999"/>
            <a:chOff x="1127799" y="1640554"/>
            <a:chExt cx="4814845" cy="411799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41C4E66-D6CA-F381-D2FC-009AAB6B5384}"/>
                </a:ext>
              </a:extLst>
            </p:cNvPr>
            <p:cNvSpPr/>
            <p:nvPr/>
          </p:nvSpPr>
          <p:spPr>
            <a:xfrm>
              <a:off x="1127799" y="2368288"/>
              <a:ext cx="4609019" cy="3390265"/>
            </a:xfrm>
            <a:prstGeom prst="roundRect">
              <a:avLst/>
            </a:prstGeom>
            <a:solidFill>
              <a:srgbClr val="D5E8D4"/>
            </a:solidFill>
            <a:ln>
              <a:solidFill>
                <a:srgbClr val="82B3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122B3C7-01C4-D8A9-AF90-1AA831CF6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451" y="2399951"/>
              <a:ext cx="1581150" cy="370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CC8DFB5-0304-F9B4-00B4-A9C474D784D2}"/>
                </a:ext>
              </a:extLst>
            </p:cNvPr>
            <p:cNvSpPr/>
            <p:nvPr/>
          </p:nvSpPr>
          <p:spPr>
            <a:xfrm>
              <a:off x="4268240" y="2405519"/>
              <a:ext cx="1334042" cy="1334042"/>
            </a:xfrm>
            <a:prstGeom prst="ellipse">
              <a:avLst/>
            </a:prstGeom>
            <a:gradFill flip="none" rotWithShape="1">
              <a:gsLst>
                <a:gs pos="0">
                  <a:srgbClr val="99D17A"/>
                </a:gs>
                <a:gs pos="100000">
                  <a:srgbClr val="D5E8D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82B3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Transparent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Enrolment</a:t>
              </a:r>
            </a:p>
          </p:txBody>
        </p:sp>
        <p:cxnSp>
          <p:nvCxnSpPr>
            <p:cNvPr id="56" name="Curved Connector 55">
              <a:extLst>
                <a:ext uri="{FF2B5EF4-FFF2-40B4-BE49-F238E27FC236}">
                  <a16:creationId xmlns:a16="http://schemas.microsoft.com/office/drawing/2014/main" id="{174FFA5F-4E33-DEA0-DECA-D2B64D56BDD1}"/>
                </a:ext>
              </a:extLst>
            </p:cNvPr>
            <p:cNvCxnSpPr>
              <a:cxnSpLocks/>
              <a:stCxn id="8" idx="0"/>
              <a:endCxn id="7" idx="6"/>
            </p:cNvCxnSpPr>
            <p:nvPr/>
          </p:nvCxnSpPr>
          <p:spPr>
            <a:xfrm flipH="1">
              <a:off x="5602282" y="1640554"/>
              <a:ext cx="340362" cy="1431986"/>
            </a:xfrm>
            <a:prstGeom prst="curvedConnector3">
              <a:avLst>
                <a:gd name="adj1" fmla="val -67515"/>
              </a:avLst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Curved Connector 1053">
              <a:extLst>
                <a:ext uri="{FF2B5EF4-FFF2-40B4-BE49-F238E27FC236}">
                  <a16:creationId xmlns:a16="http://schemas.microsoft.com/office/drawing/2014/main" id="{3225EE4C-A18D-93AA-DB96-C117DF1A3530}"/>
                </a:ext>
              </a:extLst>
            </p:cNvPr>
            <p:cNvCxnSpPr>
              <a:cxnSpLocks/>
              <a:stCxn id="9" idx="3"/>
              <a:endCxn id="1026" idx="0"/>
            </p:cNvCxnSpPr>
            <p:nvPr/>
          </p:nvCxnSpPr>
          <p:spPr>
            <a:xfrm rot="16200000" flipH="1">
              <a:off x="2401907" y="1374831"/>
              <a:ext cx="338351" cy="171188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786570-E0AC-9D70-6984-EDC1C133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F3B054-4B58-DA70-CAEC-6EEF4CC229FE}"/>
              </a:ext>
            </a:extLst>
          </p:cNvPr>
          <p:cNvGrpSpPr/>
          <p:nvPr/>
        </p:nvGrpSpPr>
        <p:grpSpPr>
          <a:xfrm>
            <a:off x="1014133" y="1209527"/>
            <a:ext cx="4929707" cy="1032988"/>
            <a:chOff x="1014133" y="1209527"/>
            <a:chExt cx="4929707" cy="1032988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911977AD-66FD-5A4B-F122-32815663DEA3}"/>
                </a:ext>
              </a:extLst>
            </p:cNvPr>
            <p:cNvSpPr/>
            <p:nvPr/>
          </p:nvSpPr>
          <p:spPr>
            <a:xfrm>
              <a:off x="4508592" y="1209527"/>
              <a:ext cx="1435248" cy="862054"/>
            </a:xfrm>
            <a:prstGeom prst="cloud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AAF</a:t>
              </a:r>
            </a:p>
          </p:txBody>
        </p:sp>
        <p:sp>
          <p:nvSpPr>
            <p:cNvPr id="9" name="Can 8">
              <a:extLst>
                <a:ext uri="{FF2B5EF4-FFF2-40B4-BE49-F238E27FC236}">
                  <a16:creationId xmlns:a16="http://schemas.microsoft.com/office/drawing/2014/main" id="{83D28AB8-40E5-8870-AF9A-1A50455AEE68}"/>
                </a:ext>
              </a:extLst>
            </p:cNvPr>
            <p:cNvSpPr/>
            <p:nvPr/>
          </p:nvSpPr>
          <p:spPr>
            <a:xfrm>
              <a:off x="1014133" y="1219509"/>
              <a:ext cx="1402010" cy="842091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CADRE Guest Users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8BFD99-99AE-4A46-F0D6-C4F511E699D6}"/>
                </a:ext>
              </a:extLst>
            </p:cNvPr>
            <p:cNvSpPr txBox="1"/>
            <p:nvPr/>
          </p:nvSpPr>
          <p:spPr>
            <a:xfrm>
              <a:off x="3075831" y="1466094"/>
              <a:ext cx="773073" cy="77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4400" dirty="0">
                  <a:effectLst/>
                  <a:latin typeface="SF Pro Semibold" pitchFamily="2" charset="0"/>
                </a:rPr>
                <a:t>􀉪</a:t>
              </a:r>
              <a:endParaRPr lang="en-AU" dirty="0">
                <a:effectLst/>
                <a:latin typeface="SF Pro Semibold" pitchFamily="2" charset="0"/>
              </a:endParaRPr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A638FB24-405F-E2BF-D765-353C1BF9D33A}"/>
                </a:ext>
              </a:extLst>
            </p:cNvPr>
            <p:cNvCxnSpPr>
              <a:cxnSpLocks/>
              <a:stCxn id="10" idx="0"/>
              <a:endCxn id="8" idx="3"/>
            </p:cNvCxnSpPr>
            <p:nvPr/>
          </p:nvCxnSpPr>
          <p:spPr>
            <a:xfrm rot="5400000" flipH="1" flipV="1">
              <a:off x="4240653" y="480531"/>
              <a:ext cx="207278" cy="1763848"/>
            </a:xfrm>
            <a:prstGeom prst="curvedConnector3">
              <a:avLst>
                <a:gd name="adj1" fmla="val 21687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2615B40C-687B-4895-8100-56A6DDCEC475}"/>
                </a:ext>
              </a:extLst>
            </p:cNvPr>
            <p:cNvCxnSpPr>
              <a:cxnSpLocks/>
              <a:stCxn id="10" idx="0"/>
              <a:endCxn id="9" idx="1"/>
            </p:cNvCxnSpPr>
            <p:nvPr/>
          </p:nvCxnSpPr>
          <p:spPr>
            <a:xfrm rot="16200000" flipV="1">
              <a:off x="2465461" y="469187"/>
              <a:ext cx="246585" cy="1747230"/>
            </a:xfrm>
            <a:prstGeom prst="curvedConnector3">
              <a:avLst>
                <a:gd name="adj1" fmla="val 18307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05DC6F-ECF1-79F3-D48F-B03C117FA84C}"/>
              </a:ext>
            </a:extLst>
          </p:cNvPr>
          <p:cNvGrpSpPr/>
          <p:nvPr/>
        </p:nvGrpSpPr>
        <p:grpSpPr>
          <a:xfrm>
            <a:off x="23433" y="3878866"/>
            <a:ext cx="2257351" cy="1092200"/>
            <a:chOff x="23433" y="3878866"/>
            <a:chExt cx="2257351" cy="10922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9D32D4-2821-2F2A-31B9-2F8D462F84BC}"/>
                </a:ext>
              </a:extLst>
            </p:cNvPr>
            <p:cNvSpPr/>
            <p:nvPr/>
          </p:nvSpPr>
          <p:spPr>
            <a:xfrm>
              <a:off x="1188584" y="3878866"/>
              <a:ext cx="1092200" cy="1092200"/>
            </a:xfrm>
            <a:prstGeom prst="ellipse">
              <a:avLst/>
            </a:prstGeom>
            <a:gradFill flip="none" rotWithShape="1">
              <a:gsLst>
                <a:gs pos="0">
                  <a:srgbClr val="99D17A"/>
                </a:gs>
                <a:gs pos="100000">
                  <a:srgbClr val="D5E8D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82B3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Link &amp; Unlink</a:t>
              </a:r>
              <a:br>
                <a:rPr lang="en-US" sz="1400" dirty="0">
                  <a:solidFill>
                    <a:schemeClr val="tx2"/>
                  </a:solidFill>
                </a:rPr>
              </a:br>
              <a:r>
                <a:rPr lang="en-US" sz="1400" dirty="0">
                  <a:solidFill>
                    <a:schemeClr val="tx2"/>
                  </a:solidFill>
                </a:rPr>
                <a:t>ORCiD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8993217-3F71-7656-7B07-C3393F98B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433" y="4304610"/>
              <a:ext cx="794352" cy="240713"/>
            </a:xfrm>
            <a:prstGeom prst="rect">
              <a:avLst/>
            </a:prstGeom>
          </p:spPr>
        </p:pic>
        <p:cxnSp>
          <p:nvCxnSpPr>
            <p:cNvPr id="63" name="Curved Connector 62">
              <a:extLst>
                <a:ext uri="{FF2B5EF4-FFF2-40B4-BE49-F238E27FC236}">
                  <a16:creationId xmlns:a16="http://schemas.microsoft.com/office/drawing/2014/main" id="{C1F8D8D6-A0CB-A421-76CE-53BFFDABF19D}"/>
                </a:ext>
              </a:extLst>
            </p:cNvPr>
            <p:cNvCxnSpPr>
              <a:cxnSpLocks/>
              <a:stCxn id="4" idx="0"/>
              <a:endCxn id="14" idx="0"/>
            </p:cNvCxnSpPr>
            <p:nvPr/>
          </p:nvCxnSpPr>
          <p:spPr>
            <a:xfrm rot="16200000" flipH="1" flipV="1">
              <a:off x="864775" y="3434700"/>
              <a:ext cx="425744" cy="1314075"/>
            </a:xfrm>
            <a:prstGeom prst="curvedConnector3">
              <a:avLst>
                <a:gd name="adj1" fmla="val -5369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Curved Connector 1030">
              <a:extLst>
                <a:ext uri="{FF2B5EF4-FFF2-40B4-BE49-F238E27FC236}">
                  <a16:creationId xmlns:a16="http://schemas.microsoft.com/office/drawing/2014/main" id="{C70A5E5D-B123-ACD4-BD00-BED6AE2C9453}"/>
                </a:ext>
              </a:extLst>
            </p:cNvPr>
            <p:cNvCxnSpPr>
              <a:cxnSpLocks/>
              <a:stCxn id="14" idx="2"/>
              <a:endCxn id="4" idx="4"/>
            </p:cNvCxnSpPr>
            <p:nvPr/>
          </p:nvCxnSpPr>
          <p:spPr>
            <a:xfrm rot="16200000" flipH="1">
              <a:off x="864775" y="4101156"/>
              <a:ext cx="425743" cy="1314075"/>
            </a:xfrm>
            <a:prstGeom prst="curvedConnector3">
              <a:avLst>
                <a:gd name="adj1" fmla="val 153694"/>
              </a:avLst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790BCE-9B41-E80E-AC23-5C793C7970EC}"/>
              </a:ext>
            </a:extLst>
          </p:cNvPr>
          <p:cNvGrpSpPr/>
          <p:nvPr/>
        </p:nvGrpSpPr>
        <p:grpSpPr>
          <a:xfrm>
            <a:off x="5736818" y="2673082"/>
            <a:ext cx="3348913" cy="2695341"/>
            <a:chOff x="5736818" y="2673082"/>
            <a:chExt cx="3348913" cy="26953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788957F-D1C3-8343-7CF2-75F96F400E30}"/>
                </a:ext>
              </a:extLst>
            </p:cNvPr>
            <p:cNvGrpSpPr/>
            <p:nvPr/>
          </p:nvGrpSpPr>
          <p:grpSpPr>
            <a:xfrm>
              <a:off x="6495211" y="2673082"/>
              <a:ext cx="2578677" cy="1598276"/>
              <a:chOff x="6877191" y="1634883"/>
              <a:chExt cx="2578677" cy="1598276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2958EFB7-B1BA-26C6-6276-2CA5C6C71DCB}"/>
                  </a:ext>
                </a:extLst>
              </p:cNvPr>
              <p:cNvSpPr/>
              <p:nvPr/>
            </p:nvSpPr>
            <p:spPr>
              <a:xfrm>
                <a:off x="6877191" y="1634883"/>
                <a:ext cx="2578677" cy="1598276"/>
              </a:xfrm>
              <a:prstGeom prst="roundRect">
                <a:avLst/>
              </a:prstGeom>
              <a:solidFill>
                <a:srgbClr val="4172C6"/>
              </a:solidFill>
              <a:ln>
                <a:solidFill>
                  <a:srgbClr val="354A8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dirty="0"/>
                  <a:t>Front End</a:t>
                </a:r>
              </a:p>
              <a:p>
                <a:pPr algn="ctr"/>
                <a:r>
                  <a:rPr lang="en-US" dirty="0"/>
                  <a:t>(React)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F96FF00-273F-C625-7B39-CBA8F8226A55}"/>
                  </a:ext>
                </a:extLst>
              </p:cNvPr>
              <p:cNvGrpSpPr/>
              <p:nvPr/>
            </p:nvGrpSpPr>
            <p:grpSpPr>
              <a:xfrm>
                <a:off x="7175929" y="1720753"/>
                <a:ext cx="1981200" cy="790062"/>
                <a:chOff x="5772150" y="2376596"/>
                <a:chExt cx="1981200" cy="790062"/>
              </a:xfrm>
            </p:grpSpPr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77D9C5A5-EA31-FFA6-F7D5-0CD5F0A98F1B}"/>
                    </a:ext>
                  </a:extLst>
                </p:cNvPr>
                <p:cNvSpPr/>
                <p:nvPr/>
              </p:nvSpPr>
              <p:spPr>
                <a:xfrm>
                  <a:off x="5772150" y="2378923"/>
                  <a:ext cx="1981200" cy="78540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028" name="Picture 4" descr="CADRE">
                  <a:extLst>
                    <a:ext uri="{FF2B5EF4-FFF2-40B4-BE49-F238E27FC236}">
                      <a16:creationId xmlns:a16="http://schemas.microsoft.com/office/drawing/2014/main" id="{AE2306B5-5B6B-5A63-16FE-913B78EC8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355" y="2376596"/>
                  <a:ext cx="1954791" cy="7900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C2A2098-6DE1-F6D8-296F-202CA41688EA}"/>
                </a:ext>
              </a:extLst>
            </p:cNvPr>
            <p:cNvSpPr/>
            <p:nvPr/>
          </p:nvSpPr>
          <p:spPr>
            <a:xfrm>
              <a:off x="6507054" y="4720887"/>
              <a:ext cx="2578677" cy="647536"/>
            </a:xfrm>
            <a:prstGeom prst="roundRect">
              <a:avLst/>
            </a:prstGeom>
            <a:solidFill>
              <a:srgbClr val="4172C6"/>
            </a:solidFill>
            <a:ln>
              <a:solidFill>
                <a:srgbClr val="354A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CADRE REMS</a:t>
              </a:r>
              <a:br>
                <a:rPr lang="en-US" dirty="0"/>
              </a:br>
              <a:r>
                <a:rPr lang="en-US" dirty="0"/>
                <a:t>(Admin and APIs)</a:t>
              </a:r>
            </a:p>
          </p:txBody>
        </p:sp>
        <p:cxnSp>
          <p:nvCxnSpPr>
            <p:cNvPr id="1058" name="Curved Connector 1057">
              <a:extLst>
                <a:ext uri="{FF2B5EF4-FFF2-40B4-BE49-F238E27FC236}">
                  <a16:creationId xmlns:a16="http://schemas.microsoft.com/office/drawing/2014/main" id="{74B94D5C-33D2-F8CF-13F9-B8EC1A69E877}"/>
                </a:ext>
              </a:extLst>
            </p:cNvPr>
            <p:cNvCxnSpPr>
              <a:cxnSpLocks/>
              <a:stCxn id="11" idx="3"/>
              <a:endCxn id="27" idx="1"/>
            </p:cNvCxnSpPr>
            <p:nvPr/>
          </p:nvCxnSpPr>
          <p:spPr>
            <a:xfrm flipV="1">
              <a:off x="5736818" y="3472220"/>
              <a:ext cx="758393" cy="591201"/>
            </a:xfrm>
            <a:prstGeom prst="curvedConnector3">
              <a:avLst>
                <a:gd name="adj1" fmla="val 5469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Arrow Connector 1059">
              <a:extLst>
                <a:ext uri="{FF2B5EF4-FFF2-40B4-BE49-F238E27FC236}">
                  <a16:creationId xmlns:a16="http://schemas.microsoft.com/office/drawing/2014/main" id="{66BA3EAA-9C6B-93E5-DCE0-BB216373544E}"/>
                </a:ext>
              </a:extLst>
            </p:cNvPr>
            <p:cNvCxnSpPr>
              <a:stCxn id="27" idx="2"/>
              <a:endCxn id="19" idx="0"/>
            </p:cNvCxnSpPr>
            <p:nvPr/>
          </p:nvCxnSpPr>
          <p:spPr>
            <a:xfrm>
              <a:off x="7784550" y="4271358"/>
              <a:ext cx="11843" cy="449529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06FDF4-F034-DA92-59A5-5FB6BCAE3DF7}"/>
              </a:ext>
            </a:extLst>
          </p:cNvPr>
          <p:cNvGrpSpPr/>
          <p:nvPr/>
        </p:nvGrpSpPr>
        <p:grpSpPr>
          <a:xfrm>
            <a:off x="9085731" y="2368288"/>
            <a:ext cx="2702029" cy="3458580"/>
            <a:chOff x="9085731" y="2368288"/>
            <a:chExt cx="2702029" cy="345858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8992178-C037-4627-6EE3-8039E19D863A}"/>
                </a:ext>
              </a:extLst>
            </p:cNvPr>
            <p:cNvGrpSpPr/>
            <p:nvPr/>
          </p:nvGrpSpPr>
          <p:grpSpPr>
            <a:xfrm>
              <a:off x="9844124" y="2368288"/>
              <a:ext cx="1943636" cy="3458580"/>
              <a:chOff x="10224930" y="1602262"/>
              <a:chExt cx="1943636" cy="3458580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707665A3-6DF2-1318-A38E-6F32250CD582}"/>
                  </a:ext>
                </a:extLst>
              </p:cNvPr>
              <p:cNvSpPr/>
              <p:nvPr/>
            </p:nvSpPr>
            <p:spPr>
              <a:xfrm>
                <a:off x="10224930" y="1602262"/>
                <a:ext cx="1943636" cy="3458580"/>
              </a:xfrm>
              <a:prstGeom prst="roundRect">
                <a:avLst/>
              </a:prstGeom>
              <a:solidFill>
                <a:srgbClr val="7F7F7F">
                  <a:alpha val="52157"/>
                </a:srgb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External Services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4A112E7-C440-09EF-8A41-022E004445AB}"/>
                  </a:ext>
                </a:extLst>
              </p:cNvPr>
              <p:cNvSpPr/>
              <p:nvPr/>
            </p:nvSpPr>
            <p:spPr>
              <a:xfrm>
                <a:off x="10555626" y="2846505"/>
                <a:ext cx="1282244" cy="571524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RAiD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0974EE2-0C53-6CA7-D3FA-1CE67B266BCB}"/>
                  </a:ext>
                </a:extLst>
              </p:cNvPr>
              <p:cNvSpPr/>
              <p:nvPr/>
            </p:nvSpPr>
            <p:spPr>
              <a:xfrm>
                <a:off x="10555626" y="4334236"/>
                <a:ext cx="1282244" cy="571524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MIDL</a:t>
                </a: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32239494-5D87-6180-B14A-08854448E33D}"/>
                  </a:ext>
                </a:extLst>
              </p:cNvPr>
              <p:cNvSpPr/>
              <p:nvPr/>
            </p:nvSpPr>
            <p:spPr>
              <a:xfrm>
                <a:off x="10555626" y="2102639"/>
                <a:ext cx="1282244" cy="571524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Research Graph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BDC0AAD6-E65B-B410-4726-C41B9DE171D5}"/>
                  </a:ext>
                </a:extLst>
              </p:cNvPr>
              <p:cNvSpPr/>
              <p:nvPr/>
            </p:nvSpPr>
            <p:spPr>
              <a:xfrm>
                <a:off x="10555626" y="3590371"/>
                <a:ext cx="1282244" cy="571524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Moodle</a:t>
                </a:r>
              </a:p>
            </p:txBody>
          </p:sp>
        </p:grpSp>
        <p:cxnSp>
          <p:nvCxnSpPr>
            <p:cNvPr id="1065" name="Curved Connector 1064">
              <a:extLst>
                <a:ext uri="{FF2B5EF4-FFF2-40B4-BE49-F238E27FC236}">
                  <a16:creationId xmlns:a16="http://schemas.microsoft.com/office/drawing/2014/main" id="{A5C77D0E-09DD-35B8-F319-E8A714B6740D}"/>
                </a:ext>
              </a:extLst>
            </p:cNvPr>
            <p:cNvCxnSpPr>
              <a:stCxn id="19" idx="3"/>
              <a:endCxn id="38" idx="1"/>
            </p:cNvCxnSpPr>
            <p:nvPr/>
          </p:nvCxnSpPr>
          <p:spPr>
            <a:xfrm flipV="1">
              <a:off x="9085731" y="4097578"/>
              <a:ext cx="758393" cy="94707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DCF93-5BEF-CB2A-65DB-252BBB7B1621}"/>
              </a:ext>
            </a:extLst>
          </p:cNvPr>
          <p:cNvGrpSpPr/>
          <p:nvPr/>
        </p:nvGrpSpPr>
        <p:grpSpPr>
          <a:xfrm>
            <a:off x="2464608" y="3177242"/>
            <a:ext cx="4042446" cy="1867414"/>
            <a:chOff x="2464608" y="3177242"/>
            <a:chExt cx="4042446" cy="18674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1187C7-3326-BA0F-45B3-D9E68E5102F4}"/>
                </a:ext>
              </a:extLst>
            </p:cNvPr>
            <p:cNvGrpSpPr/>
            <p:nvPr/>
          </p:nvGrpSpPr>
          <p:grpSpPr>
            <a:xfrm>
              <a:off x="2464608" y="3177242"/>
              <a:ext cx="1511300" cy="810958"/>
              <a:chOff x="3378200" y="4939014"/>
              <a:chExt cx="1511300" cy="810958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6CCF067-0D99-7271-A635-1515F99ED37A}"/>
                  </a:ext>
                </a:extLst>
              </p:cNvPr>
              <p:cNvSpPr/>
              <p:nvPr/>
            </p:nvSpPr>
            <p:spPr>
              <a:xfrm>
                <a:off x="3378200" y="4939014"/>
                <a:ext cx="1092200" cy="3918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D17A"/>
                  </a:gs>
                  <a:gs pos="100000">
                    <a:srgbClr val="D5E8D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82B3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8D9E8402-5E34-0414-EA79-E396B7B0867C}"/>
                  </a:ext>
                </a:extLst>
              </p:cNvPr>
              <p:cNvSpPr/>
              <p:nvPr/>
            </p:nvSpPr>
            <p:spPr>
              <a:xfrm>
                <a:off x="3492500" y="5053314"/>
                <a:ext cx="1092200" cy="3918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D17A"/>
                  </a:gs>
                  <a:gs pos="100000">
                    <a:srgbClr val="D5E8D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82B3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AEF16486-32B8-70D3-E0F0-7831C50BA38E}"/>
                  </a:ext>
                </a:extLst>
              </p:cNvPr>
              <p:cNvSpPr/>
              <p:nvPr/>
            </p:nvSpPr>
            <p:spPr>
              <a:xfrm>
                <a:off x="3644900" y="5205714"/>
                <a:ext cx="1092200" cy="3918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D17A"/>
                  </a:gs>
                  <a:gs pos="100000">
                    <a:srgbClr val="D5E8D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82B3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4CF4B5E-0953-445E-FBBA-E7B52B3F4F5B}"/>
                  </a:ext>
                </a:extLst>
              </p:cNvPr>
              <p:cNvSpPr/>
              <p:nvPr/>
            </p:nvSpPr>
            <p:spPr>
              <a:xfrm>
                <a:off x="3797300" y="5358114"/>
                <a:ext cx="1092200" cy="3918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D17A"/>
                  </a:gs>
                  <a:gs pos="100000">
                    <a:srgbClr val="D5E8D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82B3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Groups</a:t>
                </a:r>
              </a:p>
            </p:txBody>
          </p:sp>
        </p:grpSp>
        <p:cxnSp>
          <p:nvCxnSpPr>
            <p:cNvPr id="1068" name="Curved Connector 1067">
              <a:extLst>
                <a:ext uri="{FF2B5EF4-FFF2-40B4-BE49-F238E27FC236}">
                  <a16:creationId xmlns:a16="http://schemas.microsoft.com/office/drawing/2014/main" id="{476A63E9-B04A-816B-3D63-C42667DF538A}"/>
                </a:ext>
              </a:extLst>
            </p:cNvPr>
            <p:cNvCxnSpPr>
              <a:cxnSpLocks/>
              <a:stCxn id="19" idx="1"/>
              <a:endCxn id="22" idx="2"/>
            </p:cNvCxnSpPr>
            <p:nvPr/>
          </p:nvCxnSpPr>
          <p:spPr>
            <a:xfrm rot="10800000">
              <a:off x="3429808" y="3988201"/>
              <a:ext cx="3077246" cy="1056455"/>
            </a:xfrm>
            <a:prstGeom prst="curvedConnector2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EFBF15C-BF6E-60ED-2C54-79C652A37267}"/>
              </a:ext>
            </a:extLst>
          </p:cNvPr>
          <p:cNvGrpSpPr/>
          <p:nvPr/>
        </p:nvGrpSpPr>
        <p:grpSpPr>
          <a:xfrm>
            <a:off x="1127799" y="3792270"/>
            <a:ext cx="4621719" cy="3027327"/>
            <a:chOff x="1127799" y="3792270"/>
            <a:chExt cx="4621719" cy="30273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9FD095-13F8-275F-2DE9-4CEA734BFE9B}"/>
                </a:ext>
              </a:extLst>
            </p:cNvPr>
            <p:cNvSpPr/>
            <p:nvPr/>
          </p:nvSpPr>
          <p:spPr>
            <a:xfrm>
              <a:off x="2880926" y="4394818"/>
              <a:ext cx="1092200" cy="1092200"/>
            </a:xfrm>
            <a:prstGeom prst="ellipse">
              <a:avLst/>
            </a:prstGeom>
            <a:gradFill flip="none" rotWithShape="1">
              <a:gsLst>
                <a:gs pos="0">
                  <a:srgbClr val="99D17A"/>
                </a:gs>
                <a:gs pos="100000">
                  <a:srgbClr val="D5E8D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82B3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Dataverse provisioner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91FFEBC-8DEA-60D1-4558-9E2124DB3660}"/>
                </a:ext>
              </a:extLst>
            </p:cNvPr>
            <p:cNvSpPr/>
            <p:nvPr/>
          </p:nvSpPr>
          <p:spPr>
            <a:xfrm>
              <a:off x="4454574" y="6010091"/>
              <a:ext cx="1282244" cy="809506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CADRE Dataverse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803B4D3-5F31-0AE8-0084-1169BD92CE03}"/>
                </a:ext>
              </a:extLst>
            </p:cNvPr>
            <p:cNvSpPr/>
            <p:nvPr/>
          </p:nvSpPr>
          <p:spPr>
            <a:xfrm>
              <a:off x="2791186" y="6010091"/>
              <a:ext cx="1282244" cy="809506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DOI Service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338069A-AA4B-63DA-41EC-5ACF57B2A3A5}"/>
                </a:ext>
              </a:extLst>
            </p:cNvPr>
            <p:cNvSpPr/>
            <p:nvPr/>
          </p:nvSpPr>
          <p:spPr>
            <a:xfrm>
              <a:off x="1127799" y="6010091"/>
              <a:ext cx="1282244" cy="809506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ANU Dataverse</a:t>
              </a:r>
            </a:p>
          </p:txBody>
        </p: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81336FC4-A569-1C2B-8D8C-A544145D536D}"/>
                </a:ext>
              </a:extLst>
            </p:cNvPr>
            <p:cNvCxnSpPr>
              <a:cxnSpLocks/>
              <a:stCxn id="6" idx="2"/>
              <a:endCxn id="17" idx="0"/>
            </p:cNvCxnSpPr>
            <p:nvPr/>
          </p:nvCxnSpPr>
          <p:spPr>
            <a:xfrm rot="10800000" flipV="1">
              <a:off x="1768922" y="4940917"/>
              <a:ext cx="1112005" cy="1069173"/>
            </a:xfrm>
            <a:prstGeom prst="curvedConnector2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1CDC7B7C-4954-BBFC-AB0B-03C94072630D}"/>
                </a:ext>
              </a:extLst>
            </p:cNvPr>
            <p:cNvCxnSpPr>
              <a:cxnSpLocks/>
              <a:stCxn id="6" idx="6"/>
              <a:endCxn id="15" idx="0"/>
            </p:cNvCxnSpPr>
            <p:nvPr/>
          </p:nvCxnSpPr>
          <p:spPr>
            <a:xfrm>
              <a:off x="3973126" y="4940918"/>
              <a:ext cx="1122570" cy="1069173"/>
            </a:xfrm>
            <a:prstGeom prst="curvedConnector2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D5B0955-7733-F568-A0F2-9A34B1ADB6F1}"/>
                </a:ext>
              </a:extLst>
            </p:cNvPr>
            <p:cNvCxnSpPr>
              <a:endCxn id="16" idx="0"/>
            </p:cNvCxnSpPr>
            <p:nvPr/>
          </p:nvCxnSpPr>
          <p:spPr>
            <a:xfrm>
              <a:off x="3427026" y="5487018"/>
              <a:ext cx="5282" cy="52307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Curved Connector 1070">
              <a:extLst>
                <a:ext uri="{FF2B5EF4-FFF2-40B4-BE49-F238E27FC236}">
                  <a16:creationId xmlns:a16="http://schemas.microsoft.com/office/drawing/2014/main" id="{B52808FB-BCEC-80B8-A2A4-B92A8D2E87C3}"/>
                </a:ext>
              </a:extLst>
            </p:cNvPr>
            <p:cNvCxnSpPr>
              <a:cxnSpLocks/>
              <a:stCxn id="22" idx="1"/>
              <a:endCxn id="6" idx="2"/>
            </p:cNvCxnSpPr>
            <p:nvPr/>
          </p:nvCxnSpPr>
          <p:spPr>
            <a:xfrm rot="10800000" flipV="1">
              <a:off x="2880926" y="3792270"/>
              <a:ext cx="2782" cy="1148647"/>
            </a:xfrm>
            <a:prstGeom prst="curvedConnector3">
              <a:avLst>
                <a:gd name="adj1" fmla="val 8317110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Curved Connector 1072">
              <a:extLst>
                <a:ext uri="{FF2B5EF4-FFF2-40B4-BE49-F238E27FC236}">
                  <a16:creationId xmlns:a16="http://schemas.microsoft.com/office/drawing/2014/main" id="{391F669F-EAE1-8732-FBC3-874AA663D96E}"/>
                </a:ext>
              </a:extLst>
            </p:cNvPr>
            <p:cNvCxnSpPr>
              <a:cxnSpLocks/>
              <a:stCxn id="11" idx="3"/>
              <a:endCxn id="15" idx="3"/>
            </p:cNvCxnSpPr>
            <p:nvPr/>
          </p:nvCxnSpPr>
          <p:spPr>
            <a:xfrm>
              <a:off x="5736818" y="4063421"/>
              <a:ext cx="12700" cy="2351423"/>
            </a:xfrm>
            <a:prstGeom prst="curvedConnector3">
              <a:avLst>
                <a:gd name="adj1" fmla="val 441818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36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DF56-959C-3669-0D56-650FB709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B17E1-C313-6570-FE09-B334CF293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1874573"/>
            <a:ext cx="10842646" cy="46769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Link your </a:t>
            </a:r>
            <a:r>
              <a:rPr lang="en-US" sz="2000" dirty="0" err="1"/>
              <a:t>ORCiD</a:t>
            </a:r>
            <a:r>
              <a:rPr lang="en-US" sz="2000" dirty="0"/>
              <a:t> OAuth flow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easy to implement</a:t>
            </a:r>
          </a:p>
          <a:p>
            <a:pPr marL="1028700" lvl="1"/>
            <a:r>
              <a:rPr lang="en-US" sz="2000" dirty="0"/>
              <a:t>reliable binding of user with ORCiD 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others have since adopted this idea</a:t>
            </a:r>
            <a:endParaRPr lang="en-US" sz="2000" baseline="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Transparent enrolment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Dataverse provisioner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new CILogon plugin to</a:t>
            </a:r>
            <a:r>
              <a:rPr lang="en-US" sz="2000" baseline="0" dirty="0"/>
              <a:t> provision and update user via Dataverse API</a:t>
            </a:r>
          </a:p>
          <a:p>
            <a:pPr marL="1028700" lvl="1" indent="-285750">
              <a:buFont typeface="Arial" panose="020B0604020202020204" pitchFamily="34" charset="0"/>
              <a:buChar char="•"/>
            </a:pPr>
            <a:r>
              <a:rPr lang="en-US" sz="2000" baseline="0" dirty="0"/>
              <a:t>specific to CADRE requirements but could be generalised</a:t>
            </a:r>
          </a:p>
          <a:p>
            <a:pPr marL="1028700" lvl="1"/>
            <a:r>
              <a:rPr lang="en-US" sz="2000" dirty="0">
                <a:hlinkClick r:id="rId3"/>
              </a:rPr>
              <a:t>https://github.com/cilogon/DataverseProvisioner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Recognition of the need for a scalable national IdP of last resort</a:t>
            </a:r>
          </a:p>
          <a:p>
            <a:pPr marL="1028700" lvl="1"/>
            <a:r>
              <a:rPr lang="en-US" sz="2000" dirty="0"/>
              <a:t>eduID style service</a:t>
            </a:r>
          </a:p>
          <a:p>
            <a:pPr marL="1028700" lvl="1"/>
            <a:r>
              <a:rPr lang="en-US" sz="2000" dirty="0"/>
              <a:t>Makes no sense for every research community to set up and manage their own IdP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Interest in connecting more data holders to the CADRE platform</a:t>
            </a:r>
          </a:p>
        </p:txBody>
      </p:sp>
    </p:spTree>
    <p:extLst>
      <p:ext uri="{BB962C8B-B14F-4D97-AF65-F5344CB8AC3E}">
        <p14:creationId xmlns:p14="http://schemas.microsoft.com/office/powerpoint/2010/main" val="1525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FF67-66E9-C781-A60C-C4F00ABD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Demos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143F-191D-6FC2-1160-7BA4ABE84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0" y="2577954"/>
            <a:ext cx="9315297" cy="3484916"/>
          </a:xfrm>
        </p:spPr>
        <p:txBody>
          <a:bodyPr vert="horz" lIns="0" tIns="45720" rIns="0" bIns="45720" rtlCol="0" anchor="t">
            <a:noAutofit/>
          </a:bodyPr>
          <a:lstStyle/>
          <a:p>
            <a:pPr lvl="1"/>
            <a:r>
              <a:rPr lang="en-US" dirty="0"/>
              <a:t>UI</a:t>
            </a:r>
            <a:r>
              <a:rPr lang="en-US" baseline="0" dirty="0"/>
              <a:t> – stock REMS vs CADRE</a:t>
            </a:r>
          </a:p>
          <a:p>
            <a:pPr lvl="2"/>
            <a:r>
              <a:rPr lang="en-US" dirty="0"/>
              <a:t>t</a:t>
            </a:r>
            <a:r>
              <a:rPr lang="en-US" baseline="0" dirty="0"/>
              <a:t>ransparent enrolment – stub identity and build out as needed</a:t>
            </a:r>
          </a:p>
          <a:p>
            <a:pPr lvl="2"/>
            <a:r>
              <a:rPr lang="en-US" dirty="0">
                <a:latin typeface="Arial"/>
                <a:cs typeface="Arial"/>
              </a:rPr>
              <a:t>manage terms and conditions / acceptable use policy agreement</a:t>
            </a:r>
          </a:p>
          <a:p>
            <a:pPr lvl="1"/>
            <a:r>
              <a:rPr lang="en-US" baseline="0" dirty="0"/>
              <a:t>Link your ORCiD flow</a:t>
            </a:r>
          </a:p>
          <a:p>
            <a:pPr lvl="1"/>
            <a:r>
              <a:rPr lang="en-US" dirty="0">
                <a:latin typeface="Arial"/>
                <a:cs typeface="Arial"/>
              </a:rPr>
              <a:t>Data sharing requests</a:t>
            </a:r>
          </a:p>
          <a:p>
            <a:pPr lvl="2"/>
            <a:r>
              <a:rPr lang="en-US" dirty="0">
                <a:latin typeface="Arial"/>
                <a:cs typeface="Arial"/>
              </a:rPr>
              <a:t>centralised group management</a:t>
            </a:r>
          </a:p>
          <a:p>
            <a:pPr lvl="2"/>
            <a:r>
              <a:rPr lang="en-US" dirty="0">
                <a:latin typeface="Arial"/>
                <a:cs typeface="Arial"/>
              </a:rPr>
              <a:t>provisioning users and groups to Dataverse</a:t>
            </a:r>
          </a:p>
          <a:p>
            <a:pPr lvl="1"/>
            <a:r>
              <a:rPr lang="en-US" dirty="0">
                <a:latin typeface="Arial"/>
                <a:cs typeface="Arial"/>
              </a:rPr>
              <a:t>Training records</a:t>
            </a:r>
          </a:p>
          <a:p>
            <a:pPr lvl="2"/>
            <a:r>
              <a:rPr lang="en-US" dirty="0">
                <a:latin typeface="Arial"/>
                <a:cs typeface="Arial"/>
              </a:rPr>
              <a:t>custom OIDC claims</a:t>
            </a:r>
          </a:p>
        </p:txBody>
      </p:sp>
    </p:spTree>
    <p:extLst>
      <p:ext uri="{BB962C8B-B14F-4D97-AF65-F5344CB8AC3E}">
        <p14:creationId xmlns:p14="http://schemas.microsoft.com/office/powerpoint/2010/main" val="37687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A7B1-3F82-A426-2E9A-01CB484A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Stock REMS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CB9E0E-35A4-C40E-53D2-EA61C41B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71"/>
            <a:ext cx="12192000" cy="66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44DCA8-C77E-C074-BCEA-E1EF537D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52"/>
            <a:ext cx="12192000" cy="66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971F2-2DB7-2CDD-5F43-CB97AA106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F62-3835-107E-FDDE-48B98C4B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7399065" cy="168564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CADRE Custom REMS Front End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F852F-7E58-A03A-A807-7D3F5F743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Transparent Enrolment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Terms and Conditions/AUP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30F50-EF1F-494F-B970-766CFCCF3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600A-E76D-829C-AED3-19B54027C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19E5C-E418-EA8B-826B-24F716791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377" y="1759527"/>
            <a:ext cx="11093246" cy="42465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3200" b="1" dirty="0"/>
              <a:t>Revelation 2:17</a:t>
            </a:r>
          </a:p>
          <a:p>
            <a:endParaRPr lang="en-US" sz="3200" dirty="0"/>
          </a:p>
          <a:p>
            <a:r>
              <a:rPr lang="en-US" sz="3200" dirty="0"/>
              <a:t>… and I will give him a white stone, with a new name written on the stone that no one knows except the one who receives it.</a:t>
            </a:r>
            <a:br>
              <a:rPr lang="en-US" sz="2800" baseline="0" dirty="0"/>
            </a:br>
            <a:endParaRPr lang="en-US" sz="2800" baseline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726B3A-EE0E-8260-BC1B-89303DAD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 descr="https://documentation.cadre.ada.edu.au/user-guide/login/login.png">
            <a:extLst>
              <a:ext uri="{FF2B5EF4-FFF2-40B4-BE49-F238E27FC236}">
                <a16:creationId xmlns:a16="http://schemas.microsoft.com/office/drawing/2014/main" id="{E8DD97E7-DC0F-939C-4AF3-BFA84A0F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2" t="-19" r="1886" b="19"/>
          <a:stretch>
            <a:fillRect/>
          </a:stretch>
        </p:blipFill>
        <p:spPr>
          <a:xfrm>
            <a:off x="1524" y="64851"/>
            <a:ext cx="12189912" cy="67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">
            <a:extLst>
              <a:ext uri="{FF2B5EF4-FFF2-40B4-BE49-F238E27FC236}">
                <a16:creationId xmlns:a16="http://schemas.microsoft.com/office/drawing/2014/main" id="{0EB49215-D5F3-48DF-7FC8-FD845B9EB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98" y="0"/>
            <a:ext cx="10435204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0E31DA-5F3B-11FA-1503-E347B5A92B75}"/>
              </a:ext>
            </a:extLst>
          </p:cNvPr>
          <p:cNvSpPr/>
          <p:nvPr/>
        </p:nvSpPr>
        <p:spPr>
          <a:xfrm>
            <a:off x="5458118" y="4468305"/>
            <a:ext cx="2837471" cy="49019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C8A640EC-B3F3-DBEA-B0DB-22A5D55828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8" r="202" b="370"/>
          <a:stretch>
            <a:fillRect/>
          </a:stretch>
        </p:blipFill>
        <p:spPr>
          <a:xfrm>
            <a:off x="0" y="578879"/>
            <a:ext cx="12192000" cy="56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7510EB-3461-F1D0-8866-0896F6216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7" y="0"/>
            <a:ext cx="1175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5E49176E-40D4-68AA-C50F-D90FAAAC6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1" y="0"/>
            <a:ext cx="1172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76F33-5DD3-9944-BC0B-7D6393DCD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579-1FCC-7701-F858-E91556FA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7717916" cy="168564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CADRE Custom REMS Front End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F245F-5306-EF17-FE64-E7C4E94483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ORCiD Linking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6C03E-54EC-AAD3-34EE-B25CD042B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DBB387-C912-3D1B-F7FD-831EEDC07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78" y="0"/>
            <a:ext cx="9447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login form">
            <a:extLst>
              <a:ext uri="{FF2B5EF4-FFF2-40B4-BE49-F238E27FC236}">
                <a16:creationId xmlns:a16="http://schemas.microsoft.com/office/drawing/2014/main" id="{728286D2-E610-9F11-3D5D-439DA1C2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87" y="0"/>
            <a:ext cx="1159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2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AEA833-C255-771F-8052-9B825852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2" y="0"/>
            <a:ext cx="10336776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A35D08-C756-8AEA-E5EF-672E9298A28A}"/>
              </a:ext>
            </a:extLst>
          </p:cNvPr>
          <p:cNvSpPr/>
          <p:nvPr/>
        </p:nvSpPr>
        <p:spPr>
          <a:xfrm>
            <a:off x="3049455" y="5687505"/>
            <a:ext cx="3737921" cy="49019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4381D-1B4A-5782-A9C7-57FC96FC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253C-6873-9126-777B-6DBD437D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7717916" cy="168564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CADRE Custom REMS Front End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ED836-CEEA-4709-5888-32A01981F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Data sharing request (DSR)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Centralised group management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Dataverse provisioner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46C0B-7FF9-CCF4-E7A5-3C7D91DB87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F177-5B75-B681-AAA1-B93D7D68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B4BA6-459A-CC63-4BF4-F31E0B0065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0" y="2577954"/>
            <a:ext cx="11104607" cy="34849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overview</a:t>
            </a:r>
          </a:p>
          <a:p>
            <a:pPr marL="1028700" lvl="1"/>
            <a:r>
              <a:rPr lang="en-US" sz="2400" dirty="0"/>
              <a:t>Incorrect assumptions</a:t>
            </a:r>
          </a:p>
          <a:p>
            <a:pPr marL="1028700" lvl="1"/>
            <a:r>
              <a:rPr lang="en-US" sz="2400" dirty="0"/>
              <a:t>Wins – some ideas you might want to steal</a:t>
            </a:r>
          </a:p>
          <a:p>
            <a:pPr marL="325438" indent="-325438">
              <a:buFont typeface="Arial" panose="020B0604020202020204" pitchFamily="34" charset="0"/>
              <a:buChar char="•"/>
            </a:pPr>
            <a:r>
              <a:rPr lang="en-US" sz="2400" dirty="0"/>
              <a:t>Demos</a:t>
            </a:r>
          </a:p>
          <a:p>
            <a:pPr marL="1028700" lvl="1"/>
            <a:r>
              <a:rPr lang="en-US" sz="2400" dirty="0"/>
              <a:t>User interface – stock REMS vs customized</a:t>
            </a:r>
          </a:p>
          <a:p>
            <a:pPr marL="1028700" lvl="1"/>
            <a:r>
              <a:rPr lang="en-US" sz="2400" dirty="0"/>
              <a:t>Manage terms and conditions / acceptable use p</a:t>
            </a:r>
            <a:r>
              <a:rPr lang="en-US" sz="2400" dirty="0">
                <a:latin typeface="Arial"/>
                <a:cs typeface="Arial"/>
              </a:rPr>
              <a:t>olicy agreement</a:t>
            </a:r>
          </a:p>
          <a:p>
            <a:pPr marL="1028700" lvl="1"/>
            <a:r>
              <a:rPr lang="en-US" sz="2400" dirty="0"/>
              <a:t>Transparent enrolment</a:t>
            </a:r>
          </a:p>
          <a:p>
            <a:pPr marL="1028700" lvl="1"/>
            <a:r>
              <a:rPr lang="en-US" sz="2400" dirty="0"/>
              <a:t>External data sources</a:t>
            </a:r>
          </a:p>
          <a:p>
            <a:pPr marL="1485900" lvl="2"/>
            <a:r>
              <a:rPr lang="en-US" sz="2400" dirty="0"/>
              <a:t>Link your ORCiD flow</a:t>
            </a:r>
          </a:p>
          <a:p>
            <a:pPr marL="1485900" lvl="2"/>
            <a:r>
              <a:rPr lang="en-US" sz="2400" dirty="0"/>
              <a:t>Custom OIDC claims for training</a:t>
            </a:r>
          </a:p>
          <a:p>
            <a:pPr marL="325438" indent="-325438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068388" lvl="1" indent="-325438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21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4BFBF396-CE5E-7C4C-E008-2E78BFB8E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267"/>
            <a:ext cx="12192000" cy="59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0852E1-5537-829D-542F-991A2206D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403"/>
            <a:ext cx="12192000" cy="53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21334BD-F81D-10CB-A349-A20678417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5C112C-8F04-6641-42F1-7C93C654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64" r="12092"/>
          <a:stretch>
            <a:fillRect/>
          </a:stretch>
        </p:blipFill>
        <p:spPr>
          <a:xfrm>
            <a:off x="-37169" y="1063085"/>
            <a:ext cx="6096000" cy="4425243"/>
          </a:xfrm>
          <a:prstGeom prst="rect">
            <a:avLst/>
          </a:prstGeom>
        </p:spPr>
      </p:pic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03C99E21-60F1-B7A5-5FAB-7D9DE72E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831" y="287573"/>
            <a:ext cx="6133169" cy="3006957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6C0B90-0702-A687-8EF7-8BD38D719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829" y="3535979"/>
            <a:ext cx="6133171" cy="27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B8A80C14-11A7-9166-9E17-6C42A8A2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47" y="0"/>
            <a:ext cx="9445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605B7CBE-AA8F-8D6E-0B9F-1763F9C8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20" y="0"/>
            <a:ext cx="940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8ACD0-5BF2-4A2E-EC40-BAA11C58B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82632-341C-A595-F4DE-AB6EEAAE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41324"/>
            <a:ext cx="7717916" cy="168564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CADRE Custom REMS Front End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0D3CA-F52C-4D9C-DBF6-4CE04FF1A3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Custom OIDC Claims for Training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8AFBD-9C56-33E2-80E4-249C71AA1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000C32FD-5E20-79C9-8185-12B61CEF1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4" y="0"/>
            <a:ext cx="11738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3C42-37C6-9E96-A00C-72A5E567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out 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D5E6E-35D4-9A42-9713-635DC17C3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10982410" cy="34849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CADRE documentation: </a:t>
            </a:r>
            <a:r>
              <a:rPr lang="en-US" dirty="0">
                <a:hlinkClick r:id="rId2"/>
              </a:rPr>
              <a:t>https://documentation.cadre.ada.edu.au/guides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CADRE platform overview video: </a:t>
            </a:r>
            <a:r>
              <a:rPr lang="en-US" dirty="0">
                <a:hlinkClick r:id="rId3"/>
              </a:rPr>
              <a:t>https://www.youtube.com/watch?v=MCrpKgHW-is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CADRE video demo: </a:t>
            </a:r>
            <a:r>
              <a:rPr lang="en-US" dirty="0">
                <a:hlinkClick r:id="rId4"/>
              </a:rPr>
              <a:t>https://www.youtube.com/watch?v=HPuYOTvgmZ0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CADRE staging environment: </a:t>
            </a:r>
            <a:r>
              <a:rPr lang="en-US" dirty="0">
                <a:hlinkClick r:id="rId5"/>
              </a:rPr>
              <a:t>https://stage.cadre.ada.edu.au/login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Dataverse provisioner repo: </a:t>
            </a:r>
            <a:r>
              <a:rPr lang="en-US" dirty="0">
                <a:hlinkClick r:id="rId6"/>
              </a:rPr>
              <a:t>https://github.com/cilogon/DataverseProvisioner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Graph: </a:t>
            </a:r>
            <a:r>
              <a:rPr lang="en-US" dirty="0">
                <a:hlinkClick r:id="rId7"/>
              </a:rPr>
              <a:t>https://researchgraph.org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6D87A-FAD7-42B0-8B97-C208F7AA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Acknowledgements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3E69B-F665-6379-D732-D6F4FAA12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CADRE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Marina McGale (ANU)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Matej Mitrev (ANU)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Adam Zammit (ACSPRI)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Ryan Perry (ANU)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Steven McEachern (ANU/Essex)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A6059-C42F-FAD2-2E04-1738A8B67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AAF and CILogon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Patrick Carnuccio (AAF)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Jim Basney (Illinois)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Terry Fleury (Illinois)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Jeff Gaynor (Illinois)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Robin Blair (Illinois)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cs typeface="Arial"/>
              </a:rPr>
              <a:t>Yan Zhan (Illinois)</a:t>
            </a:r>
          </a:p>
          <a:p>
            <a:pPr marL="285750" indent="-285750"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CSC (Finland) REMS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053D-7AF2-9EE9-D310-492832931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306F-9411-1B9A-0496-1F8949DC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Acknowledgements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F17FCB-09A0-5048-FF9F-851FE0834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17BEAA-DA3D-5F0F-AA6D-594956158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RDC logo">
            <a:extLst>
              <a:ext uri="{FF2B5EF4-FFF2-40B4-BE49-F238E27FC236}">
                <a16:creationId xmlns:a16="http://schemas.microsoft.com/office/drawing/2014/main" id="{7EEAC14A-BFDA-27BA-9007-C58B7B3F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2" y="3168042"/>
            <a:ext cx="4604023" cy="1504785"/>
          </a:xfrm>
          <a:prstGeom prst="rect">
            <a:avLst/>
          </a:prstGeom>
        </p:spPr>
      </p:pic>
      <p:pic>
        <p:nvPicPr>
          <p:cNvPr id="11" name="Picture 10" descr="NCRIS logo">
            <a:extLst>
              <a:ext uri="{FF2B5EF4-FFF2-40B4-BE49-F238E27FC236}">
                <a16:creationId xmlns:a16="http://schemas.microsoft.com/office/drawing/2014/main" id="{E42E8EA1-2C7B-54BE-6B43-27EC1080A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878" y="2684250"/>
            <a:ext cx="2743200" cy="19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88D6-974D-C18C-178E-A598EF9E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5C0C9-4FCC-470E-DC2D-AD70F6EE0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377" y="1759527"/>
            <a:ext cx="11093246" cy="42465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Researchers can spend months of their project finding</a:t>
            </a:r>
            <a:r>
              <a:rPr lang="en-US" sz="2800" baseline="0" dirty="0"/>
              <a:t> data relevant to their research question, submitting a data access request, and waiting for a response</a:t>
            </a:r>
            <a:br>
              <a:rPr lang="en-US" sz="2800" baseline="0" dirty="0"/>
            </a:br>
            <a:endParaRPr lang="en-US" sz="2800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aseline="0" dirty="0"/>
              <a:t>Relevance of restricted datasets is unknown until the data is obtained (can be a lot of work for little result)</a:t>
            </a:r>
            <a:br>
              <a:rPr lang="en-US" sz="2800" baseline="0" dirty="0"/>
            </a:br>
            <a:endParaRPr lang="en-US" sz="2800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request</a:t>
            </a:r>
            <a:r>
              <a:rPr lang="en-US" sz="2800" baseline="0" dirty="0"/>
              <a:t> process is largely email-based – little transparency about current state to the requestor or the Data Access Committee (DAC)</a:t>
            </a:r>
          </a:p>
        </p:txBody>
      </p:sp>
    </p:spTree>
    <p:extLst>
      <p:ext uri="{BB962C8B-B14F-4D97-AF65-F5344CB8AC3E}">
        <p14:creationId xmlns:p14="http://schemas.microsoft.com/office/powerpoint/2010/main" val="889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8A56-32AA-70BB-4485-AF62A022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4814047"/>
            <a:ext cx="5631874" cy="952741"/>
          </a:xfrm>
        </p:spPr>
        <p:txBody>
          <a:bodyPr/>
          <a:lstStyle/>
          <a:p>
            <a:r>
              <a:rPr lang="en-US" dirty="0"/>
              <a:t>Amen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61235-C958-30BD-AAB5-66FD4AF84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127" y="5766788"/>
            <a:ext cx="6696694" cy="566737"/>
          </a:xfrm>
        </p:spPr>
        <p:txBody>
          <a:bodyPr/>
          <a:lstStyle/>
          <a:p>
            <a:r>
              <a:rPr lang="en-US" sz="1600" b="1" dirty="0"/>
              <a:t>Visit: </a:t>
            </a:r>
            <a:r>
              <a:rPr lang="en-US" sz="1600" dirty="0"/>
              <a:t>	</a:t>
            </a:r>
            <a:r>
              <a:rPr lang="en-US" sz="1600" dirty="0" err="1"/>
              <a:t>aaf.edu.au</a:t>
            </a:r>
            <a:br>
              <a:rPr lang="en-US" sz="1600" dirty="0"/>
            </a:br>
            <a:r>
              <a:rPr lang="en-US" sz="1600" b="1" dirty="0"/>
              <a:t>Email: </a:t>
            </a:r>
            <a:r>
              <a:rPr lang="en-US" sz="1600" dirty="0"/>
              <a:t>	</a:t>
            </a:r>
            <a:r>
              <a:rPr lang="en-US" sz="1600" dirty="0" err="1"/>
              <a:t>john.scullen@aaf.edu.au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3DD9-756F-17B5-0B3C-3E1DEC93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Safes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2B66E-FB77-09DD-CC61-DD980E345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Char char="•"/>
            </a:pPr>
            <a:r>
              <a:rPr lang="en-AU" sz="2800" dirty="0"/>
              <a:t>Popular in UK, AU and NZ (especially in government)</a:t>
            </a:r>
          </a:p>
          <a:p>
            <a:pPr marL="285750" indent="-285750">
              <a:buChar char="•"/>
            </a:pPr>
            <a:r>
              <a:rPr lang="en-AU" sz="2800" dirty="0"/>
              <a:t>A framework, not a technical solution</a:t>
            </a:r>
          </a:p>
          <a:p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F67C-EBC0-1E59-37A1-B933AF287670}"/>
              </a:ext>
            </a:extLst>
          </p:cNvPr>
          <p:cNvSpPr txBox="1"/>
          <p:nvPr/>
        </p:nvSpPr>
        <p:spPr>
          <a:xfrm>
            <a:off x="3500113" y="3715039"/>
            <a:ext cx="9122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SAFE</a:t>
            </a:r>
          </a:p>
          <a:p>
            <a:pPr algn="ctr"/>
            <a:r>
              <a:rPr lang="en-US" sz="2000" spc="-100" dirty="0"/>
              <a:t>Settings</a:t>
            </a:r>
          </a:p>
          <a:p>
            <a:pPr algn="ctr"/>
            <a:r>
              <a:rPr lang="en-AU" sz="36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953E0-1C58-EF2F-389C-CFA698A35DDD}"/>
              </a:ext>
            </a:extLst>
          </p:cNvPr>
          <p:cNvSpPr txBox="1"/>
          <p:nvPr/>
        </p:nvSpPr>
        <p:spPr>
          <a:xfrm>
            <a:off x="1613676" y="3715040"/>
            <a:ext cx="9428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SAFE</a:t>
            </a:r>
          </a:p>
          <a:p>
            <a:pPr algn="ctr"/>
            <a:r>
              <a:rPr lang="en-US" sz="2000" spc="-100" dirty="0"/>
              <a:t>Outputs</a:t>
            </a:r>
          </a:p>
          <a:p>
            <a:pPr algn="ctr"/>
            <a:r>
              <a:rPr lang="en-AU" sz="36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B0875-83E8-7556-6E7B-CD634A7D36AA}"/>
              </a:ext>
            </a:extLst>
          </p:cNvPr>
          <p:cNvSpPr txBox="1"/>
          <p:nvPr/>
        </p:nvSpPr>
        <p:spPr>
          <a:xfrm>
            <a:off x="4404249" y="2278581"/>
            <a:ext cx="9188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SAFE</a:t>
            </a:r>
            <a:endParaRPr lang="en-US" sz="2400" dirty="0"/>
          </a:p>
          <a:p>
            <a:pPr algn="ctr"/>
            <a:r>
              <a:rPr lang="en-US" sz="2000" dirty="0"/>
              <a:t>People</a:t>
            </a:r>
            <a:endParaRPr lang="en-US" sz="2400" dirty="0"/>
          </a:p>
          <a:p>
            <a:pPr algn="ctr"/>
            <a:r>
              <a:rPr lang="en-AU" sz="36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9FA557-5B6B-4BB7-9AFD-AC03695C70DD}"/>
              </a:ext>
            </a:extLst>
          </p:cNvPr>
          <p:cNvSpPr txBox="1"/>
          <p:nvPr/>
        </p:nvSpPr>
        <p:spPr>
          <a:xfrm>
            <a:off x="2530357" y="1538699"/>
            <a:ext cx="9211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SAFE</a:t>
            </a:r>
            <a:endParaRPr lang="en-US" sz="2400" dirty="0"/>
          </a:p>
          <a:p>
            <a:pPr algn="ctr"/>
            <a:r>
              <a:rPr lang="en-US" sz="2000" spc="-100" dirty="0"/>
              <a:t>Projects</a:t>
            </a:r>
          </a:p>
          <a:p>
            <a:pPr algn="ctr"/>
            <a:r>
              <a:rPr lang="en-AU" sz="36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􀈮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7537BE-F365-9B8C-0E53-519C1E2AB5C3}"/>
              </a:ext>
            </a:extLst>
          </p:cNvPr>
          <p:cNvSpPr txBox="1"/>
          <p:nvPr/>
        </p:nvSpPr>
        <p:spPr>
          <a:xfrm>
            <a:off x="682242" y="2215415"/>
            <a:ext cx="8953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SAFE</a:t>
            </a:r>
          </a:p>
          <a:p>
            <a:pPr algn="ctr"/>
            <a:r>
              <a:rPr lang="en-US" sz="2000" spc="300" dirty="0"/>
              <a:t>Data</a:t>
            </a:r>
          </a:p>
          <a:p>
            <a:pPr algn="ctr"/>
            <a:r>
              <a:rPr lang="en-AU" sz="36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􀨪</a:t>
            </a:r>
          </a:p>
        </p:txBody>
      </p:sp>
    </p:spTree>
    <p:extLst>
      <p:ext uri="{BB962C8B-B14F-4D97-AF65-F5344CB8AC3E}">
        <p14:creationId xmlns:p14="http://schemas.microsoft.com/office/powerpoint/2010/main" val="36581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7DFB-93E2-3034-2EF0-663A1315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Idea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D262-7BC0-12E0-A8FF-655E11707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1" y="2577954"/>
            <a:ext cx="10944216" cy="34849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we link enough data points about researchers and the project to have</a:t>
            </a:r>
            <a:r>
              <a:rPr lang="en-US" sz="2400" baseline="0" dirty="0"/>
              <a:t> sufficient confidence to streamline the DAC approval process and potentially automate data release?</a:t>
            </a:r>
            <a:br>
              <a:rPr lang="en-US" sz="2400" baseline="0" dirty="0"/>
            </a:br>
            <a:endParaRPr lang="en-US" sz="2400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/>
              <a:t>CADRE</a:t>
            </a:r>
            <a:r>
              <a:rPr lang="en-AU" sz="2400" dirty="0"/>
              <a:t>: Coordinated Access for Data, Research and Environments</a:t>
            </a:r>
          </a:p>
          <a:p>
            <a:pPr marL="1028700" lvl="1"/>
            <a:r>
              <a:rPr lang="en-AU" sz="2400" dirty="0"/>
              <a:t>a platform designed to help share sensitive research data.</a:t>
            </a:r>
          </a:p>
          <a:p>
            <a:pPr marL="1028700" lvl="1"/>
            <a:r>
              <a:rPr lang="en-AU" sz="2400" dirty="0"/>
              <a:t>make data access easier and more consistent</a:t>
            </a:r>
          </a:p>
          <a:p>
            <a:pPr marL="1028700" lvl="1"/>
            <a:r>
              <a:rPr lang="en-AU" sz="2400" dirty="0"/>
              <a:t>a decision support system employing the Five Safes principles (especially safe projects and safe people)</a:t>
            </a:r>
          </a:p>
          <a:p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14433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A0D0E-7EF2-8B74-7B2B-D2A1A3ED7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280" y="430498"/>
            <a:ext cx="5488077" cy="6275101"/>
          </a:xfrm>
        </p:spPr>
        <p:txBody>
          <a:bodyPr/>
          <a:lstStyle/>
          <a:p>
            <a:r>
              <a:rPr lang="en-US" sz="2000" b="1" dirty="0"/>
              <a:t>AAF</a:t>
            </a:r>
          </a:p>
          <a:p>
            <a:pPr marL="1028700" lvl="1"/>
            <a:r>
              <a:rPr lang="en-US" sz="2000" dirty="0"/>
              <a:t>Name</a:t>
            </a:r>
          </a:p>
          <a:p>
            <a:pPr marL="1028700" lvl="1"/>
            <a:r>
              <a:rPr lang="en-US" sz="2000" dirty="0"/>
              <a:t>Email address</a:t>
            </a:r>
          </a:p>
          <a:p>
            <a:pPr marL="1028700" lvl="1"/>
            <a:r>
              <a:rPr lang="en-US" sz="2000" dirty="0"/>
              <a:t>Home organisation</a:t>
            </a:r>
          </a:p>
          <a:p>
            <a:pPr marL="1028700" lvl="1"/>
            <a:r>
              <a:rPr lang="en-US" sz="2000" dirty="0"/>
              <a:t>Affiliation</a:t>
            </a:r>
          </a:p>
          <a:p>
            <a:pPr marL="1028700" lvl="1"/>
            <a:r>
              <a:rPr lang="en-US" sz="2000" dirty="0"/>
              <a:t>Identity assurance (REFEDS RAF)</a:t>
            </a:r>
          </a:p>
          <a:p>
            <a:pPr marL="1028700" lvl="1"/>
            <a:r>
              <a:rPr lang="en-US" sz="2000" dirty="0"/>
              <a:t>Authentication assurance (REFEDS MFA) </a:t>
            </a:r>
          </a:p>
          <a:p>
            <a:endParaRPr lang="en-US" sz="2000" dirty="0"/>
          </a:p>
          <a:p>
            <a:r>
              <a:rPr lang="en-US" sz="2000" b="1" dirty="0"/>
              <a:t>ORCiD</a:t>
            </a:r>
          </a:p>
          <a:p>
            <a:pPr marL="1028700" lvl="1"/>
            <a:r>
              <a:rPr lang="en-US" sz="2000" dirty="0"/>
              <a:t>ORCiD ID (via OAuth flow to link)</a:t>
            </a:r>
          </a:p>
          <a:p>
            <a:endParaRPr lang="en-US" sz="2000" dirty="0"/>
          </a:p>
          <a:p>
            <a:r>
              <a:rPr lang="en-US" sz="2000" b="1" dirty="0"/>
              <a:t>CADRE + external data sources</a:t>
            </a:r>
          </a:p>
          <a:p>
            <a:pPr marL="1028700" lvl="1"/>
            <a:r>
              <a:rPr lang="en-US" sz="2000" dirty="0"/>
              <a:t>Training credentials (safe data management, roles &amp; responsibilities)</a:t>
            </a:r>
          </a:p>
          <a:p>
            <a:endParaRPr lang="en-US" sz="2000" dirty="0"/>
          </a:p>
          <a:p>
            <a:r>
              <a:rPr lang="en-US" sz="2000" b="1" dirty="0"/>
              <a:t>Research Graph</a:t>
            </a:r>
          </a:p>
          <a:p>
            <a:pPr marL="1028700" lvl="1"/>
            <a:r>
              <a:rPr lang="en-US" sz="2000" dirty="0"/>
              <a:t>Public data linked with ORCiD record</a:t>
            </a:r>
          </a:p>
        </p:txBody>
      </p:sp>
      <p:pic>
        <p:nvPicPr>
          <p:cNvPr id="6" name="Picture 5" descr="A rainbow colored toy blocks&#10;&#10;AI-generated content may be incorrect.">
            <a:extLst>
              <a:ext uri="{FF2B5EF4-FFF2-40B4-BE49-F238E27FC236}">
                <a16:creationId xmlns:a16="http://schemas.microsoft.com/office/drawing/2014/main" id="{BB06826E-AD12-4881-6E1E-794E0446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09" y="-13402"/>
            <a:ext cx="5153891" cy="6871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E28D1C-5FFA-439A-CF2C-9B4061516A71}"/>
              </a:ext>
            </a:extLst>
          </p:cNvPr>
          <p:cNvCxnSpPr/>
          <p:nvPr/>
        </p:nvCxnSpPr>
        <p:spPr>
          <a:xfrm>
            <a:off x="6262255" y="3629891"/>
            <a:ext cx="5264727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E1BAEE8-3B98-9EEF-8DD2-0B75EA4318F8}"/>
              </a:ext>
            </a:extLst>
          </p:cNvPr>
          <p:cNvSpPr txBox="1"/>
          <p:nvPr/>
        </p:nvSpPr>
        <p:spPr>
          <a:xfrm>
            <a:off x="10500311" y="4602480"/>
            <a:ext cx="111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Safety</a:t>
            </a:r>
            <a:br>
              <a:rPr lang="en-US" dirty="0"/>
            </a:br>
            <a:r>
              <a:rPr lang="en-US" dirty="0"/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28023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7662D-A1DC-487F-C2F3-69D885BD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Graph</a:t>
            </a:r>
          </a:p>
        </p:txBody>
      </p: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915E1618-EA64-15F0-9A4B-6291C6DF64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3" t="4609" r="1464"/>
          <a:stretch>
            <a:fillRect/>
          </a:stretch>
        </p:blipFill>
        <p:spPr>
          <a:xfrm>
            <a:off x="0" y="1706880"/>
            <a:ext cx="8586683" cy="515112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EDC145-E2D8-170D-B0AD-06F683B54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17277" y="2126973"/>
            <a:ext cx="3361509" cy="21315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PID Graph by DataCite – connects PID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to OpenAIRE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https://researchgraph.org</a:t>
            </a:r>
          </a:p>
        </p:txBody>
      </p:sp>
    </p:spTree>
    <p:extLst>
      <p:ext uri="{BB962C8B-B14F-4D97-AF65-F5344CB8AC3E}">
        <p14:creationId xmlns:p14="http://schemas.microsoft.com/office/powerpoint/2010/main" val="21388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BBBB-0DA7-27C6-937F-6147989F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vs Reality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8D89BE-1A32-E2C7-0446-1250A0C5BF64}"/>
              </a:ext>
            </a:extLst>
          </p:cNvPr>
          <p:cNvSpPr/>
          <p:nvPr/>
        </p:nvSpPr>
        <p:spPr>
          <a:xfrm>
            <a:off x="109905" y="1525208"/>
            <a:ext cx="5862532" cy="5264933"/>
          </a:xfrm>
          <a:prstGeom prst="roundRect">
            <a:avLst>
              <a:gd name="adj" fmla="val 89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/>
              <a:t>Expectation </a:t>
            </a:r>
            <a:r>
              <a:rPr lang="en-AU" sz="28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􀆮</a:t>
            </a:r>
            <a:endParaRPr lang="en-AU" dirty="0"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A920B0-CD3A-26E7-6E1C-89F720D36B04}"/>
              </a:ext>
            </a:extLst>
          </p:cNvPr>
          <p:cNvSpPr/>
          <p:nvPr/>
        </p:nvSpPr>
        <p:spPr>
          <a:xfrm>
            <a:off x="307612" y="2232587"/>
            <a:ext cx="5541258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/>
              <a:t>All users will come through AAF</a:t>
            </a:r>
            <a:endParaRPr lang="en-GB" sz="2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9DB5C7-FE55-FD3A-6A1C-93A6EC05D7CF}"/>
              </a:ext>
            </a:extLst>
          </p:cNvPr>
          <p:cNvSpPr/>
          <p:nvPr/>
        </p:nvSpPr>
        <p:spPr>
          <a:xfrm>
            <a:off x="307611" y="3348735"/>
            <a:ext cx="5541258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/>
              <a:t>So, we can use Google / GitHub / ORCiD for everyone else, right…?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9D2CA0-02CC-BFE1-D053-D8E6765549B8}"/>
              </a:ext>
            </a:extLst>
          </p:cNvPr>
          <p:cNvSpPr/>
          <p:nvPr/>
        </p:nvSpPr>
        <p:spPr>
          <a:xfrm>
            <a:off x="307610" y="4464883"/>
            <a:ext cx="5541257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/>
              <a:t>OK, so we can add some extra workflow steps to validate these users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322AEE-62B8-FA43-BF5A-1D5FDE70BF67}"/>
              </a:ext>
            </a:extLst>
          </p:cNvPr>
          <p:cNvSpPr/>
          <p:nvPr/>
        </p:nvSpPr>
        <p:spPr>
          <a:xfrm>
            <a:off x="307611" y="5581032"/>
            <a:ext cx="5541256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/>
              <a:t>Everyone will bring an identity so we won’t need a community IdP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DC7B9B-9DE4-4AB0-2F70-1DC34551DC01}"/>
              </a:ext>
            </a:extLst>
          </p:cNvPr>
          <p:cNvSpPr/>
          <p:nvPr/>
        </p:nvSpPr>
        <p:spPr>
          <a:xfrm>
            <a:off x="6219563" y="1525208"/>
            <a:ext cx="5862532" cy="5264933"/>
          </a:xfrm>
          <a:prstGeom prst="roundRect">
            <a:avLst>
              <a:gd name="adj" fmla="val 89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/>
              <a:t>Reality </a:t>
            </a:r>
            <a:r>
              <a:rPr lang="en-AU" sz="24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􀇟</a:t>
            </a:r>
            <a:r>
              <a:rPr lang="en-US" sz="2800" dirty="0"/>
              <a:t>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EB039D-7300-4B44-B554-78D82F34CADF}"/>
              </a:ext>
            </a:extLst>
          </p:cNvPr>
          <p:cNvSpPr/>
          <p:nvPr/>
        </p:nvSpPr>
        <p:spPr>
          <a:xfrm>
            <a:off x="6417270" y="2232587"/>
            <a:ext cx="5541258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/>
              <a:t>Many government and other users aren’t connected to AAF. Unsuccessful discussions about connecting government to AAF.</a:t>
            </a:r>
            <a:endParaRPr lang="en-GB" sz="20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923D02F-7B2A-8D7F-0EE5-EF724E466BE6}"/>
              </a:ext>
            </a:extLst>
          </p:cNvPr>
          <p:cNvSpPr/>
          <p:nvPr/>
        </p:nvSpPr>
        <p:spPr>
          <a:xfrm>
            <a:off x="6417269" y="3348735"/>
            <a:ext cx="5541258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These IdPs release few attributes. Limited use beyond basic authentication.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D65D18-E990-922D-6442-771E169C2BBD}"/>
              </a:ext>
            </a:extLst>
          </p:cNvPr>
          <p:cNvSpPr/>
          <p:nvPr/>
        </p:nvSpPr>
        <p:spPr>
          <a:xfrm>
            <a:off x="6417268" y="4464883"/>
            <a:ext cx="5541257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/>
              <a:t>No one wants to manage accounts. Communities want users to be validated automagically.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AC09DFF-DC21-A05F-0589-394B3B385065}"/>
              </a:ext>
            </a:extLst>
          </p:cNvPr>
          <p:cNvSpPr/>
          <p:nvPr/>
        </p:nvSpPr>
        <p:spPr>
          <a:xfrm>
            <a:off x="6417269" y="5581032"/>
            <a:ext cx="5541256" cy="9882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/>
              <a:t>Some users can’t / won’t use a federated id. We still need to provide an IdPoLR </a:t>
            </a:r>
            <a:r>
              <a:rPr lang="en-US" sz="2000" dirty="0">
                <a:sym typeface="Wingdings" pitchFamily="2" charset="2"/>
              </a:rPr>
              <a:t>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2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 animBg="1" autoUpdateAnimBg="0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AF Trust &amp; Identity">
      <a:dk1>
        <a:srgbClr val="2A0049"/>
      </a:dk1>
      <a:lt1>
        <a:srgbClr val="EFEBEB"/>
      </a:lt1>
      <a:dk2>
        <a:srgbClr val="000000"/>
      </a:dk2>
      <a:lt2>
        <a:srgbClr val="EFEBEB"/>
      </a:lt2>
      <a:accent1>
        <a:srgbClr val="8660A2"/>
      </a:accent1>
      <a:accent2>
        <a:srgbClr val="5F368A"/>
      </a:accent2>
      <a:accent3>
        <a:srgbClr val="E35C46"/>
      </a:accent3>
      <a:accent4>
        <a:srgbClr val="E37743"/>
      </a:accent4>
      <a:accent5>
        <a:srgbClr val="EA9644"/>
      </a:accent5>
      <a:accent6>
        <a:srgbClr val="F1B94D"/>
      </a:accent6>
      <a:hlink>
        <a:srgbClr val="2A0049"/>
      </a:hlink>
      <a:folHlink>
        <a:srgbClr val="2A00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F Template 2024" id="{4F6B8EE4-0174-7348-8C37-4C1B5861EE11}" vid="{64101CA0-8989-064E-BCA2-D7C193438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9A6D4277CBC942AE78CBC7FECD698F" ma:contentTypeVersion="16" ma:contentTypeDescription="Create a new document." ma:contentTypeScope="" ma:versionID="8b0de95cd8e9f873036de236d45d118e">
  <xsd:schema xmlns:xsd="http://www.w3.org/2001/XMLSchema" xmlns:xs="http://www.w3.org/2001/XMLSchema" xmlns:p="http://schemas.microsoft.com/office/2006/metadata/properties" xmlns:ns2="9f706630-85ff-469c-8022-0fbb4097b88f" xmlns:ns3="4da4b72e-d65a-4e36-8f73-8bee56abee4b" targetNamespace="http://schemas.microsoft.com/office/2006/metadata/properties" ma:root="true" ma:fieldsID="b21caa183e8d6bd4587ba34f8d693497" ns2:_="" ns3:_="">
    <xsd:import namespace="9f706630-85ff-469c-8022-0fbb4097b88f"/>
    <xsd:import namespace="4da4b72e-d65a-4e36-8f73-8bee56abee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06630-85ff-469c-8022-0fbb4097b8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4fc7830-687c-4dbd-9941-2ec927a9a3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4b72e-d65a-4e36-8f73-8bee56abee4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37a45ed-ec39-413a-afab-64a13cf4ab81}" ma:internalName="TaxCatchAll" ma:showField="CatchAllData" ma:web="4da4b72e-d65a-4e36-8f73-8bee56abee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a4b72e-d65a-4e36-8f73-8bee56abee4b" xsi:nil="true"/>
    <lcf76f155ced4ddcb4097134ff3c332f xmlns="9f706630-85ff-469c-8022-0fbb4097b88f">
      <Terms xmlns="http://schemas.microsoft.com/office/infopath/2007/PartnerControls"/>
    </lcf76f155ced4ddcb4097134ff3c332f>
    <SharedWithUsers xmlns="4da4b72e-d65a-4e36-8f73-8bee56abee4b">
      <UserInfo>
        <DisplayName>Emily Kuehner</DisplayName>
        <AccountId>57</AccountId>
        <AccountType/>
      </UserInfo>
      <UserInfo>
        <DisplayName>Sarah Thomas</DisplayName>
        <AccountId>40</AccountId>
        <AccountType/>
      </UserInfo>
      <UserInfo>
        <DisplayName>Cherry Green</DisplayName>
        <AccountId>26</AccountId>
        <AccountType/>
      </UserInfo>
      <UserInfo>
        <DisplayName>Sarah Nisbet</DisplayName>
        <AccountId>50</AccountId>
        <AccountType/>
      </UserInfo>
      <UserInfo>
        <DisplayName>Nick  Rossow</DisplayName>
        <AccountId>17</AccountId>
        <AccountType/>
      </UserInfo>
      <UserInfo>
        <DisplayName>Fahame Emamjome</DisplayName>
        <AccountId>25</AccountId>
        <AccountType/>
      </UserInfo>
      <UserInfo>
        <DisplayName>Danny Kingsley</DisplayName>
        <AccountId>41</AccountId>
        <AccountType/>
      </UserInfo>
      <UserInfo>
        <DisplayName>Niels Charlouis</DisplayName>
        <AccountId>18</AccountId>
        <AccountType/>
      </UserInfo>
      <UserInfo>
        <DisplayName>Russell Ianniello</DisplayName>
        <AccountId>19</AccountId>
        <AccountType/>
      </UserInfo>
      <UserInfo>
        <DisplayName>Terry Smith</DisplayName>
        <AccountId>22</AccountId>
        <AccountType/>
      </UserInfo>
      <UserInfo>
        <DisplayName>Sheree Cuyten</DisplayName>
        <AccountId>15</AccountId>
        <AccountType/>
      </UserInfo>
      <UserInfo>
        <DisplayName>Melroy Almeida</DisplayName>
        <AccountId>36</AccountId>
        <AccountType/>
      </UserInfo>
    </SharedWithUsers>
    <_Flow_SignoffStatus xmlns="9f706630-85ff-469c-8022-0fbb4097b88f" xsi:nil="true"/>
    <MediaLengthInSeconds xmlns="9f706630-85ff-469c-8022-0fbb4097b88f" xsi:nil="true"/>
  </documentManagement>
</p:properties>
</file>

<file path=customXml/itemProps1.xml><?xml version="1.0" encoding="utf-8"?>
<ds:datastoreItem xmlns:ds="http://schemas.openxmlformats.org/officeDocument/2006/customXml" ds:itemID="{EA3FEBDA-7A77-46DE-A3B8-760CF60F1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706630-85ff-469c-8022-0fbb4097b88f"/>
    <ds:schemaRef ds:uri="4da4b72e-d65a-4e36-8f73-8bee56abee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E55951-4FB4-46EF-9689-4665DEC61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2D9A53-8C66-4A89-B93E-B853DE348D1D}">
  <ds:schemaRefs>
    <ds:schemaRef ds:uri="4da4b72e-d65a-4e36-8f73-8bee56abee4b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9f706630-85ff-469c-8022-0fbb4097b88f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895</TotalTime>
  <Words>1234</Words>
  <Application>Microsoft Macintosh PowerPoint</Application>
  <PresentationFormat>Widescreen</PresentationFormat>
  <Paragraphs>212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Arial</vt:lpstr>
      <vt:lpstr>SF Pro Semibold</vt:lpstr>
      <vt:lpstr>Wingdings</vt:lpstr>
      <vt:lpstr>Office Theme</vt:lpstr>
      <vt:lpstr>Researcher Identity – it’s all about attributes, not authentication</vt:lpstr>
      <vt:lpstr>PowerPoint Presentation</vt:lpstr>
      <vt:lpstr>Agenda</vt:lpstr>
      <vt:lpstr>The Problem</vt:lpstr>
      <vt:lpstr>The Five Safes</vt:lpstr>
      <vt:lpstr>The Idea</vt:lpstr>
      <vt:lpstr>PowerPoint Presentation</vt:lpstr>
      <vt:lpstr>Research Graph</vt:lpstr>
      <vt:lpstr>Expectations vs Reality</vt:lpstr>
      <vt:lpstr>Discoveries</vt:lpstr>
      <vt:lpstr>PowerPoint Presentation</vt:lpstr>
      <vt:lpstr>Transparent Enrolment</vt:lpstr>
      <vt:lpstr>Architecture</vt:lpstr>
      <vt:lpstr>Wins</vt:lpstr>
      <vt:lpstr>Demos</vt:lpstr>
      <vt:lpstr>Stock REMS Application</vt:lpstr>
      <vt:lpstr>PowerPoint Presentation</vt:lpstr>
      <vt:lpstr>PowerPoint Presentation</vt:lpstr>
      <vt:lpstr>CADRE Custom REMS Front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CADRE Custom REMS Front End</vt:lpstr>
      <vt:lpstr>PowerPoint Presentation</vt:lpstr>
      <vt:lpstr>PowerPoint Presentation</vt:lpstr>
      <vt:lpstr>PowerPoint Presentation</vt:lpstr>
      <vt:lpstr>CADRE Custom REMS Front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CADRE Custom REMS Front End</vt:lpstr>
      <vt:lpstr>PowerPoint Presentation</vt:lpstr>
      <vt:lpstr>Find out more</vt:lpstr>
      <vt:lpstr>Acknowledgements</vt:lpstr>
      <vt:lpstr>Acknowledgements</vt:lpstr>
      <vt:lpstr>Amen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Scullen</dc:creator>
  <cp:lastModifiedBy>John Scullen</cp:lastModifiedBy>
  <cp:revision>5</cp:revision>
  <dcterms:created xsi:type="dcterms:W3CDTF">2025-04-29T00:24:48Z</dcterms:created>
  <dcterms:modified xsi:type="dcterms:W3CDTF">2025-06-12T08:54:39Z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0x010100D09A6D4277CBC942AE78CBC7FECD698F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2024-01-29T01:20:03Z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462c1ba6-861b-4e44-b60a-e60c0b593a1a</vt:lpwstr>
  </property>
  <property fmtid="{D5CDD505-2E9C-101B-9397-08002B2CF9AE}" pid="8" name="MSIP_Label_defa4170-0d19-0005-0004-bc88714345d2_ActionId">
    <vt:lpwstr>738ffe55-482e-40b3-9c04-aa3f3cb6d731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31100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MigrationWizIdVersion">
    <vt:lpwstr>1X62Nny6z4Fec6SpIxT-5hLIAw9_zgQBr-638254150420000000</vt:lpwstr>
  </property>
  <property fmtid="{D5CDD505-2E9C-101B-9397-08002B2CF9AE}" pid="19" name="_ExtendedDescription">
    <vt:lpwstr/>
  </property>
  <property fmtid="{D5CDD505-2E9C-101B-9397-08002B2CF9AE}" pid="20" name="MigrationWizId">
    <vt:lpwstr>1X62Nny6z4Fec6SpIxT-5hLIAw9_zgQBr</vt:lpwstr>
  </property>
  <property fmtid="{D5CDD505-2E9C-101B-9397-08002B2CF9AE}" pid="21" name="TriggerFlowInfo">
    <vt:lpwstr/>
  </property>
</Properties>
</file>