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22"/>
  </p:notesMasterIdLst>
  <p:handoutMasterIdLst>
    <p:handoutMasterId r:id="rId23"/>
  </p:handoutMasterIdLst>
  <p:sldIdLst>
    <p:sldId id="359" r:id="rId5"/>
    <p:sldId id="284" r:id="rId6"/>
    <p:sldId id="363" r:id="rId7"/>
    <p:sldId id="360" r:id="rId8"/>
    <p:sldId id="364" r:id="rId9"/>
    <p:sldId id="361" r:id="rId10"/>
    <p:sldId id="358" r:id="rId11"/>
    <p:sldId id="2147137308" r:id="rId12"/>
    <p:sldId id="2147137306" r:id="rId13"/>
    <p:sldId id="2147137310" r:id="rId14"/>
    <p:sldId id="2147137313" r:id="rId15"/>
    <p:sldId id="2147137320" r:id="rId16"/>
    <p:sldId id="2147137315" r:id="rId17"/>
    <p:sldId id="2147137319" r:id="rId18"/>
    <p:sldId id="2147137305" r:id="rId19"/>
    <p:sldId id="369" r:id="rId20"/>
    <p:sldId id="310" r:id="rId21"/>
  </p:sldIdLst>
  <p:sldSz cx="12192000" cy="6858000"/>
  <p:notesSz cx="6858000" cy="9144000"/>
  <p:defaultTextStyle>
    <a:defPPr>
      <a:defRPr lang="de-DE"/>
    </a:defPPr>
    <a:lvl1pPr marL="0" indent="0" algn="l" defTabSz="914400" rtl="0" eaLnBrk="1" latinLnBrk="0" hangingPunct="1">
      <a:lnSpc>
        <a:spcPct val="114000"/>
      </a:lnSpc>
      <a:spcBef>
        <a:spcPts val="0"/>
      </a:spcBef>
      <a:buFont typeface="+mj-lt"/>
      <a:buNone/>
      <a:defRPr sz="1700" kern="1200" spc="40" baseline="0">
        <a:solidFill>
          <a:schemeClr val="accent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3F3"/>
    <a:srgbClr val="002864"/>
    <a:srgbClr val="FFFFFF"/>
    <a:srgbClr val="82878C"/>
    <a:srgbClr val="B4B9BE"/>
    <a:srgbClr val="FF66FF"/>
    <a:srgbClr val="E5EAE9"/>
    <a:srgbClr val="E1DB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867FD8-79D6-C04F-80C6-88E893C9A04C}" v="529" dt="2025-05-30T11:55:25.093"/>
    <p1510:client id="{602873EA-3636-524D-89DE-950724F28E18}" v="996" dt="2025-05-30T12:15:17.001"/>
  </p1510:revLst>
</p1510:revInfo>
</file>

<file path=ppt/tableStyles.xml><?xml version="1.0" encoding="utf-8"?>
<a:tblStyleLst xmlns:a="http://schemas.openxmlformats.org/drawingml/2006/main" def="{5940675A-B579-460E-94D1-54222C63F5D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3"/>
    <p:restoredTop sz="69275"/>
  </p:normalViewPr>
  <p:slideViewPr>
    <p:cSldViewPr snapToGrid="0">
      <p:cViewPr varScale="1">
        <p:scale>
          <a:sx n="76" d="100"/>
          <a:sy n="76" d="100"/>
        </p:scale>
        <p:origin x="1040" y="20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7021D2-71E0-124D-9E82-10752C932078}" type="doc">
      <dgm:prSet loTypeId="urn:microsoft.com/office/officeart/2008/layout/LinedList" loCatId="process" qsTypeId="urn:microsoft.com/office/officeart/2005/8/quickstyle/simple1" qsCatId="simple" csTypeId="urn:microsoft.com/office/officeart/2005/8/colors/accent1_2" csCatId="accent1" phldr="1"/>
      <dgm:spPr/>
      <dgm:t>
        <a:bodyPr/>
        <a:lstStyle/>
        <a:p>
          <a:endParaRPr lang="en-US"/>
        </a:p>
      </dgm:t>
    </dgm:pt>
    <dgm:pt modelId="{456739F9-350C-0E46-A98A-4B31E59EAB3B}">
      <dgm:prSet custT="1"/>
      <dgm:spPr/>
      <dgm:t>
        <a:bodyPr/>
        <a:lstStyle/>
        <a:p>
          <a:r>
            <a:rPr lang="en-CH" sz="2800" baseline="0">
              <a:solidFill>
                <a:srgbClr val="002060"/>
              </a:solidFill>
            </a:rPr>
            <a:t>Buy</a:t>
          </a:r>
          <a:endParaRPr lang="en-CH" sz="2800">
            <a:solidFill>
              <a:srgbClr val="002060"/>
            </a:solidFill>
          </a:endParaRPr>
        </a:p>
      </dgm:t>
    </dgm:pt>
    <dgm:pt modelId="{5683868E-6DA6-1745-8846-567DAD961DDC}" type="parTrans" cxnId="{51045182-D793-9F4D-BF7C-C2D56D4A844D}">
      <dgm:prSet/>
      <dgm:spPr/>
      <dgm:t>
        <a:bodyPr/>
        <a:lstStyle/>
        <a:p>
          <a:endParaRPr lang="en-US"/>
        </a:p>
      </dgm:t>
    </dgm:pt>
    <dgm:pt modelId="{7689E70E-857C-FF4D-84CB-ECF1D0230D47}" type="sibTrans" cxnId="{51045182-D793-9F4D-BF7C-C2D56D4A844D}">
      <dgm:prSet/>
      <dgm:spPr/>
      <dgm:t>
        <a:bodyPr/>
        <a:lstStyle/>
        <a:p>
          <a:endParaRPr lang="en-US"/>
        </a:p>
      </dgm:t>
    </dgm:pt>
    <dgm:pt modelId="{6C92F9E9-2976-9944-89F5-6CF88EF5B18E}">
      <dgm:prSet/>
      <dgm:spPr/>
      <dgm:t>
        <a:bodyPr/>
        <a:lstStyle/>
        <a:p>
          <a:r>
            <a:rPr lang="en-CH" baseline="0">
              <a:solidFill>
                <a:srgbClr val="002060"/>
              </a:solidFill>
            </a:rPr>
            <a:t>Buy a tool</a:t>
          </a:r>
          <a:endParaRPr lang="en-CH">
            <a:solidFill>
              <a:srgbClr val="002060"/>
            </a:solidFill>
          </a:endParaRPr>
        </a:p>
      </dgm:t>
    </dgm:pt>
    <dgm:pt modelId="{706EAD1A-0679-224F-B94A-12D96AC26D5A}" type="parTrans" cxnId="{5A7A37FE-5CF9-7144-BB87-56C4B371EC8C}">
      <dgm:prSet/>
      <dgm:spPr/>
      <dgm:t>
        <a:bodyPr/>
        <a:lstStyle/>
        <a:p>
          <a:endParaRPr lang="en-US"/>
        </a:p>
      </dgm:t>
    </dgm:pt>
    <dgm:pt modelId="{40DEB543-560B-A047-A2B2-3CFE565B60DA}" type="sibTrans" cxnId="{5A7A37FE-5CF9-7144-BB87-56C4B371EC8C}">
      <dgm:prSet/>
      <dgm:spPr/>
      <dgm:t>
        <a:bodyPr/>
        <a:lstStyle/>
        <a:p>
          <a:endParaRPr lang="en-US"/>
        </a:p>
      </dgm:t>
    </dgm:pt>
    <dgm:pt modelId="{6180BBA3-3B0E-7046-8B48-3CACEDCE6FB0}">
      <dgm:prSet/>
      <dgm:spPr/>
      <dgm:t>
        <a:bodyPr/>
        <a:lstStyle/>
        <a:p>
          <a:r>
            <a:rPr lang="en-CH" baseline="0">
              <a:solidFill>
                <a:srgbClr val="002060"/>
              </a:solidFill>
            </a:rPr>
            <a:t>“Do” ITIL</a:t>
          </a:r>
          <a:endParaRPr lang="en-CH">
            <a:solidFill>
              <a:srgbClr val="002060"/>
            </a:solidFill>
          </a:endParaRPr>
        </a:p>
      </dgm:t>
    </dgm:pt>
    <dgm:pt modelId="{3E851CD0-2041-9B47-8E2C-CF48B8695553}" type="parTrans" cxnId="{B1F3E1C1-B53E-E849-851C-C3946612A60C}">
      <dgm:prSet/>
      <dgm:spPr/>
      <dgm:t>
        <a:bodyPr/>
        <a:lstStyle/>
        <a:p>
          <a:endParaRPr lang="en-US"/>
        </a:p>
      </dgm:t>
    </dgm:pt>
    <dgm:pt modelId="{A4231641-456C-CF4F-8AB6-3B630CD98A7A}" type="sibTrans" cxnId="{B1F3E1C1-B53E-E849-851C-C3946612A60C}">
      <dgm:prSet/>
      <dgm:spPr/>
      <dgm:t>
        <a:bodyPr/>
        <a:lstStyle/>
        <a:p>
          <a:endParaRPr lang="en-US"/>
        </a:p>
      </dgm:t>
    </dgm:pt>
    <dgm:pt modelId="{83C53073-2F85-6E41-AB96-94BE8741F3EA}">
      <dgm:prSet/>
      <dgm:spPr/>
      <dgm:t>
        <a:bodyPr/>
        <a:lstStyle/>
        <a:p>
          <a:r>
            <a:rPr lang="en-CH" baseline="0">
              <a:solidFill>
                <a:srgbClr val="002060"/>
              </a:solidFill>
            </a:rPr>
            <a:t>Declare victory</a:t>
          </a:r>
          <a:endParaRPr lang="en-CH">
            <a:solidFill>
              <a:srgbClr val="002060"/>
            </a:solidFill>
          </a:endParaRPr>
        </a:p>
      </dgm:t>
    </dgm:pt>
    <dgm:pt modelId="{CF7F5ECD-0EFD-F640-BB24-8CE32E72E0EB}" type="parTrans" cxnId="{EADD6DC3-A235-8040-9F60-55EC9B0DE90F}">
      <dgm:prSet/>
      <dgm:spPr/>
      <dgm:t>
        <a:bodyPr/>
        <a:lstStyle/>
        <a:p>
          <a:endParaRPr lang="en-US"/>
        </a:p>
      </dgm:t>
    </dgm:pt>
    <dgm:pt modelId="{F27577A4-E69A-EC48-A5DB-51B9F78CD97E}" type="sibTrans" cxnId="{EADD6DC3-A235-8040-9F60-55EC9B0DE90F}">
      <dgm:prSet/>
      <dgm:spPr/>
      <dgm:t>
        <a:bodyPr/>
        <a:lstStyle/>
        <a:p>
          <a:endParaRPr lang="en-US"/>
        </a:p>
      </dgm:t>
    </dgm:pt>
    <dgm:pt modelId="{370BF08F-C613-644D-9E7B-D646D1021787}">
      <dgm:prSet custT="1"/>
      <dgm:spPr/>
      <dgm:t>
        <a:bodyPr/>
        <a:lstStyle/>
        <a:p>
          <a:r>
            <a:rPr lang="en-CH" sz="2800">
              <a:solidFill>
                <a:srgbClr val="002060"/>
              </a:solidFill>
            </a:rPr>
            <a:t>Make</a:t>
          </a:r>
        </a:p>
      </dgm:t>
    </dgm:pt>
    <dgm:pt modelId="{2581F960-A32A-A84B-AAA3-AC1FB61E2223}" type="parTrans" cxnId="{AB3D11D9-9678-AF47-8566-D188A59692D5}">
      <dgm:prSet/>
      <dgm:spPr/>
      <dgm:t>
        <a:bodyPr/>
        <a:lstStyle/>
        <a:p>
          <a:endParaRPr lang="en-US"/>
        </a:p>
      </dgm:t>
    </dgm:pt>
    <dgm:pt modelId="{4BB3ABFD-19B0-284E-A58C-6F43276FF72B}" type="sibTrans" cxnId="{AB3D11D9-9678-AF47-8566-D188A59692D5}">
      <dgm:prSet/>
      <dgm:spPr/>
      <dgm:t>
        <a:bodyPr/>
        <a:lstStyle/>
        <a:p>
          <a:endParaRPr lang="en-US"/>
        </a:p>
      </dgm:t>
    </dgm:pt>
    <dgm:pt modelId="{C6774712-CDA4-8148-AB9C-AEB1C829CEA0}">
      <dgm:prSet/>
      <dgm:spPr/>
      <dgm:t>
        <a:bodyPr/>
        <a:lstStyle/>
        <a:p>
          <a:r>
            <a:rPr lang="en-CH">
              <a:solidFill>
                <a:srgbClr val="002060"/>
              </a:solidFill>
            </a:rPr>
            <a:t>Explain why all tools are broken and you need to develop a new one</a:t>
          </a:r>
        </a:p>
      </dgm:t>
    </dgm:pt>
    <dgm:pt modelId="{FCF3A3CF-E014-4641-A106-A81FD38C9C34}" type="parTrans" cxnId="{CF4CF3F5-5D65-0940-A9A0-872427EB4A18}">
      <dgm:prSet/>
      <dgm:spPr/>
      <dgm:t>
        <a:bodyPr/>
        <a:lstStyle/>
        <a:p>
          <a:endParaRPr lang="en-US"/>
        </a:p>
      </dgm:t>
    </dgm:pt>
    <dgm:pt modelId="{EA12973E-C9EA-9F4F-BD93-B00BC035981A}" type="sibTrans" cxnId="{CF4CF3F5-5D65-0940-A9A0-872427EB4A18}">
      <dgm:prSet/>
      <dgm:spPr/>
      <dgm:t>
        <a:bodyPr/>
        <a:lstStyle/>
        <a:p>
          <a:endParaRPr lang="en-US"/>
        </a:p>
      </dgm:t>
    </dgm:pt>
    <dgm:pt modelId="{8BE492F5-0B5A-C845-92F1-8E702341265C}">
      <dgm:prSet/>
      <dgm:spPr/>
      <dgm:t>
        <a:bodyPr/>
        <a:lstStyle/>
        <a:p>
          <a:r>
            <a:rPr lang="en-CH">
              <a:solidFill>
                <a:srgbClr val="002060"/>
              </a:solidFill>
            </a:rPr>
            <a:t>Explain why no processes are correct, design a new sector specific standard</a:t>
          </a:r>
        </a:p>
      </dgm:t>
    </dgm:pt>
    <dgm:pt modelId="{F9C01437-9396-4146-B288-542E2F4B5947}" type="parTrans" cxnId="{897FE364-F9E8-8843-8D9F-2ED7AC98E728}">
      <dgm:prSet/>
      <dgm:spPr/>
      <dgm:t>
        <a:bodyPr/>
        <a:lstStyle/>
        <a:p>
          <a:endParaRPr lang="en-US"/>
        </a:p>
      </dgm:t>
    </dgm:pt>
    <dgm:pt modelId="{5C40CED4-3A15-D64E-A9E9-63CC7A0BA07C}" type="sibTrans" cxnId="{897FE364-F9E8-8843-8D9F-2ED7AC98E728}">
      <dgm:prSet/>
      <dgm:spPr/>
      <dgm:t>
        <a:bodyPr/>
        <a:lstStyle/>
        <a:p>
          <a:endParaRPr lang="en-US"/>
        </a:p>
      </dgm:t>
    </dgm:pt>
    <dgm:pt modelId="{74159E8C-5E85-A140-A62E-1F1870E95013}">
      <dgm:prSet/>
      <dgm:spPr/>
      <dgm:t>
        <a:bodyPr/>
        <a:lstStyle/>
        <a:p>
          <a:r>
            <a:rPr lang="en-CH">
              <a:solidFill>
                <a:srgbClr val="002060"/>
              </a:solidFill>
            </a:rPr>
            <a:t>Declare victory</a:t>
          </a:r>
        </a:p>
      </dgm:t>
    </dgm:pt>
    <dgm:pt modelId="{49B4F3A5-6EA2-654B-A7AF-546ED7116D45}" type="parTrans" cxnId="{374010E0-FF9A-834A-9E8E-B2E1723212D1}">
      <dgm:prSet/>
      <dgm:spPr/>
      <dgm:t>
        <a:bodyPr/>
        <a:lstStyle/>
        <a:p>
          <a:endParaRPr lang="en-US"/>
        </a:p>
      </dgm:t>
    </dgm:pt>
    <dgm:pt modelId="{489C9E4E-6568-FA45-8C13-D6A24D77EF20}" type="sibTrans" cxnId="{374010E0-FF9A-834A-9E8E-B2E1723212D1}">
      <dgm:prSet/>
      <dgm:spPr/>
      <dgm:t>
        <a:bodyPr/>
        <a:lstStyle/>
        <a:p>
          <a:endParaRPr lang="en-US"/>
        </a:p>
      </dgm:t>
    </dgm:pt>
    <dgm:pt modelId="{D82C39F4-2925-FC42-B715-E915865DC0FE}">
      <dgm:prSet/>
      <dgm:spPr/>
      <dgm:t>
        <a:bodyPr/>
        <a:lstStyle/>
        <a:p>
          <a:r>
            <a:rPr lang="en-CH" baseline="0">
              <a:solidFill>
                <a:srgbClr val="002060"/>
              </a:solidFill>
            </a:rPr>
            <a:t>Make a whole enterprise project</a:t>
          </a:r>
          <a:endParaRPr lang="en-CH">
            <a:solidFill>
              <a:srgbClr val="002060"/>
            </a:solidFill>
          </a:endParaRPr>
        </a:p>
      </dgm:t>
    </dgm:pt>
    <dgm:pt modelId="{61D20132-B97E-2944-A718-B0C2F5CF31C1}" type="parTrans" cxnId="{B822CC08-DC34-C545-8AB7-F5B0ADD581E5}">
      <dgm:prSet/>
      <dgm:spPr/>
      <dgm:t>
        <a:bodyPr/>
        <a:lstStyle/>
        <a:p>
          <a:endParaRPr lang="en-US"/>
        </a:p>
      </dgm:t>
    </dgm:pt>
    <dgm:pt modelId="{7DEB2282-BA55-9F48-9E94-3222EA5DC833}" type="sibTrans" cxnId="{B822CC08-DC34-C545-8AB7-F5B0ADD581E5}">
      <dgm:prSet/>
      <dgm:spPr/>
      <dgm:t>
        <a:bodyPr/>
        <a:lstStyle/>
        <a:p>
          <a:endParaRPr lang="en-US"/>
        </a:p>
      </dgm:t>
    </dgm:pt>
    <dgm:pt modelId="{C779B957-E7DF-0046-B9DA-2B930424E654}">
      <dgm:prSet/>
      <dgm:spPr/>
      <dgm:t>
        <a:bodyPr/>
        <a:lstStyle/>
        <a:p>
          <a:r>
            <a:rPr lang="en-CH">
              <a:solidFill>
                <a:srgbClr val="002060"/>
              </a:solidFill>
            </a:rPr>
            <a:t>Squeeze a task into a funded project</a:t>
          </a:r>
        </a:p>
      </dgm:t>
    </dgm:pt>
    <dgm:pt modelId="{B179DEF5-86C0-074E-8D60-EDA7A4ED4512}" type="parTrans" cxnId="{CE3A3BCD-9FC2-DF42-8F19-539CC0075209}">
      <dgm:prSet/>
      <dgm:spPr/>
      <dgm:t>
        <a:bodyPr/>
        <a:lstStyle/>
        <a:p>
          <a:endParaRPr lang="en-US"/>
        </a:p>
      </dgm:t>
    </dgm:pt>
    <dgm:pt modelId="{7F20BD8C-47DD-A040-8725-BCCD81A154EC}" type="sibTrans" cxnId="{CE3A3BCD-9FC2-DF42-8F19-539CC0075209}">
      <dgm:prSet/>
      <dgm:spPr/>
      <dgm:t>
        <a:bodyPr/>
        <a:lstStyle/>
        <a:p>
          <a:endParaRPr lang="en-US"/>
        </a:p>
      </dgm:t>
    </dgm:pt>
    <dgm:pt modelId="{40574564-C142-054A-994A-7511ED945C50}" type="pres">
      <dgm:prSet presAssocID="{CF7021D2-71E0-124D-9E82-10752C932078}" presName="vert0" presStyleCnt="0">
        <dgm:presLayoutVars>
          <dgm:dir/>
          <dgm:animOne val="branch"/>
          <dgm:animLvl val="lvl"/>
        </dgm:presLayoutVars>
      </dgm:prSet>
      <dgm:spPr/>
    </dgm:pt>
    <dgm:pt modelId="{BC2F6B11-BD8A-024A-9330-A99B58A70F6E}" type="pres">
      <dgm:prSet presAssocID="{456739F9-350C-0E46-A98A-4B31E59EAB3B}" presName="thickLine" presStyleLbl="alignNode1" presStyleIdx="0" presStyleCnt="2"/>
      <dgm:spPr/>
    </dgm:pt>
    <dgm:pt modelId="{85386016-F0FA-C849-AFBE-A95CBA61F705}" type="pres">
      <dgm:prSet presAssocID="{456739F9-350C-0E46-A98A-4B31E59EAB3B}" presName="horz1" presStyleCnt="0"/>
      <dgm:spPr/>
    </dgm:pt>
    <dgm:pt modelId="{0B2B4039-506A-194C-A4B4-9703B4DB0615}" type="pres">
      <dgm:prSet presAssocID="{456739F9-350C-0E46-A98A-4B31E59EAB3B}" presName="tx1" presStyleLbl="revTx" presStyleIdx="0" presStyleCnt="10"/>
      <dgm:spPr/>
    </dgm:pt>
    <dgm:pt modelId="{57624D13-695C-3D4B-AB3C-B1FD1E796DF5}" type="pres">
      <dgm:prSet presAssocID="{456739F9-350C-0E46-A98A-4B31E59EAB3B}" presName="vert1" presStyleCnt="0"/>
      <dgm:spPr/>
    </dgm:pt>
    <dgm:pt modelId="{704FD46C-5E91-6941-9C3E-E897455EA302}" type="pres">
      <dgm:prSet presAssocID="{D82C39F4-2925-FC42-B715-E915865DC0FE}" presName="vertSpace2a" presStyleCnt="0"/>
      <dgm:spPr/>
    </dgm:pt>
    <dgm:pt modelId="{C0AFE0E2-372F-1049-B1EB-5D731D571FDC}" type="pres">
      <dgm:prSet presAssocID="{D82C39F4-2925-FC42-B715-E915865DC0FE}" presName="horz2" presStyleCnt="0"/>
      <dgm:spPr/>
    </dgm:pt>
    <dgm:pt modelId="{21DE71B4-E551-F243-B68B-AC8002F0902A}" type="pres">
      <dgm:prSet presAssocID="{D82C39F4-2925-FC42-B715-E915865DC0FE}" presName="horzSpace2" presStyleCnt="0"/>
      <dgm:spPr/>
    </dgm:pt>
    <dgm:pt modelId="{DFCC81C0-E31D-1547-B5FB-D837B6FBD762}" type="pres">
      <dgm:prSet presAssocID="{D82C39F4-2925-FC42-B715-E915865DC0FE}" presName="tx2" presStyleLbl="revTx" presStyleIdx="1" presStyleCnt="10"/>
      <dgm:spPr/>
    </dgm:pt>
    <dgm:pt modelId="{5F933393-8401-9A4A-B7C4-14C90F301364}" type="pres">
      <dgm:prSet presAssocID="{D82C39F4-2925-FC42-B715-E915865DC0FE}" presName="vert2" presStyleCnt="0"/>
      <dgm:spPr/>
    </dgm:pt>
    <dgm:pt modelId="{2BD83EA3-4A99-BE48-A406-E531E631E4D8}" type="pres">
      <dgm:prSet presAssocID="{D82C39F4-2925-FC42-B715-E915865DC0FE}" presName="thinLine2b" presStyleLbl="callout" presStyleIdx="0" presStyleCnt="8"/>
      <dgm:spPr/>
    </dgm:pt>
    <dgm:pt modelId="{54C0C0EB-23AB-CA4C-B673-0CBEA0A54937}" type="pres">
      <dgm:prSet presAssocID="{D82C39F4-2925-FC42-B715-E915865DC0FE}" presName="vertSpace2b" presStyleCnt="0"/>
      <dgm:spPr/>
    </dgm:pt>
    <dgm:pt modelId="{7D322055-E769-754D-94A6-B00ACBEE988C}" type="pres">
      <dgm:prSet presAssocID="{6C92F9E9-2976-9944-89F5-6CF88EF5B18E}" presName="horz2" presStyleCnt="0"/>
      <dgm:spPr/>
    </dgm:pt>
    <dgm:pt modelId="{1A9D11D9-8ACB-5344-AD0D-5CEABB73749A}" type="pres">
      <dgm:prSet presAssocID="{6C92F9E9-2976-9944-89F5-6CF88EF5B18E}" presName="horzSpace2" presStyleCnt="0"/>
      <dgm:spPr/>
    </dgm:pt>
    <dgm:pt modelId="{0F10DE6B-4D53-FE41-942B-FD509438E99D}" type="pres">
      <dgm:prSet presAssocID="{6C92F9E9-2976-9944-89F5-6CF88EF5B18E}" presName="tx2" presStyleLbl="revTx" presStyleIdx="2" presStyleCnt="10"/>
      <dgm:spPr/>
    </dgm:pt>
    <dgm:pt modelId="{FD22691A-DD69-954C-AD0E-2776D3DC58C2}" type="pres">
      <dgm:prSet presAssocID="{6C92F9E9-2976-9944-89F5-6CF88EF5B18E}" presName="vert2" presStyleCnt="0"/>
      <dgm:spPr/>
    </dgm:pt>
    <dgm:pt modelId="{AE0A091F-AAE1-A544-80A7-3E9265E39C52}" type="pres">
      <dgm:prSet presAssocID="{6C92F9E9-2976-9944-89F5-6CF88EF5B18E}" presName="thinLine2b" presStyleLbl="callout" presStyleIdx="1" presStyleCnt="8"/>
      <dgm:spPr/>
    </dgm:pt>
    <dgm:pt modelId="{7B9060D7-EAC9-4A4F-ABE7-E8A6A7EC521D}" type="pres">
      <dgm:prSet presAssocID="{6C92F9E9-2976-9944-89F5-6CF88EF5B18E}" presName="vertSpace2b" presStyleCnt="0"/>
      <dgm:spPr/>
    </dgm:pt>
    <dgm:pt modelId="{C8D3B54C-C35B-4845-B40F-C9C6737E9358}" type="pres">
      <dgm:prSet presAssocID="{6180BBA3-3B0E-7046-8B48-3CACEDCE6FB0}" presName="horz2" presStyleCnt="0"/>
      <dgm:spPr/>
    </dgm:pt>
    <dgm:pt modelId="{693C3383-ADF4-BB40-9006-44ABD18DF79E}" type="pres">
      <dgm:prSet presAssocID="{6180BBA3-3B0E-7046-8B48-3CACEDCE6FB0}" presName="horzSpace2" presStyleCnt="0"/>
      <dgm:spPr/>
    </dgm:pt>
    <dgm:pt modelId="{D7C65C5D-5FD0-F249-928A-DD50AAE75835}" type="pres">
      <dgm:prSet presAssocID="{6180BBA3-3B0E-7046-8B48-3CACEDCE6FB0}" presName="tx2" presStyleLbl="revTx" presStyleIdx="3" presStyleCnt="10"/>
      <dgm:spPr/>
    </dgm:pt>
    <dgm:pt modelId="{CCD05982-890C-2141-9ABC-86D05E04C495}" type="pres">
      <dgm:prSet presAssocID="{6180BBA3-3B0E-7046-8B48-3CACEDCE6FB0}" presName="vert2" presStyleCnt="0"/>
      <dgm:spPr/>
    </dgm:pt>
    <dgm:pt modelId="{5844FA80-CB58-1A4C-BB97-17E2F886B7B2}" type="pres">
      <dgm:prSet presAssocID="{6180BBA3-3B0E-7046-8B48-3CACEDCE6FB0}" presName="thinLine2b" presStyleLbl="callout" presStyleIdx="2" presStyleCnt="8"/>
      <dgm:spPr/>
    </dgm:pt>
    <dgm:pt modelId="{14B6D1D4-59BB-DF44-86D0-F741DE93A634}" type="pres">
      <dgm:prSet presAssocID="{6180BBA3-3B0E-7046-8B48-3CACEDCE6FB0}" presName="vertSpace2b" presStyleCnt="0"/>
      <dgm:spPr/>
    </dgm:pt>
    <dgm:pt modelId="{FEC61927-63CC-A64D-9A32-4D6D848560BB}" type="pres">
      <dgm:prSet presAssocID="{83C53073-2F85-6E41-AB96-94BE8741F3EA}" presName="horz2" presStyleCnt="0"/>
      <dgm:spPr/>
    </dgm:pt>
    <dgm:pt modelId="{25C2760F-F995-964C-8DD2-FC2D98B4A683}" type="pres">
      <dgm:prSet presAssocID="{83C53073-2F85-6E41-AB96-94BE8741F3EA}" presName="horzSpace2" presStyleCnt="0"/>
      <dgm:spPr/>
    </dgm:pt>
    <dgm:pt modelId="{B92BAA87-4A0F-9B43-AE24-0A5B3CDE66B5}" type="pres">
      <dgm:prSet presAssocID="{83C53073-2F85-6E41-AB96-94BE8741F3EA}" presName="tx2" presStyleLbl="revTx" presStyleIdx="4" presStyleCnt="10"/>
      <dgm:spPr/>
    </dgm:pt>
    <dgm:pt modelId="{6EF5666F-7317-B242-8F9A-1DD8625C77AB}" type="pres">
      <dgm:prSet presAssocID="{83C53073-2F85-6E41-AB96-94BE8741F3EA}" presName="vert2" presStyleCnt="0"/>
      <dgm:spPr/>
    </dgm:pt>
    <dgm:pt modelId="{2D5D64F2-48D8-5040-B7E1-777C135423B5}" type="pres">
      <dgm:prSet presAssocID="{83C53073-2F85-6E41-AB96-94BE8741F3EA}" presName="thinLine2b" presStyleLbl="callout" presStyleIdx="3" presStyleCnt="8"/>
      <dgm:spPr/>
    </dgm:pt>
    <dgm:pt modelId="{F7DB6EA6-3028-144B-967A-CF33F8D0157D}" type="pres">
      <dgm:prSet presAssocID="{83C53073-2F85-6E41-AB96-94BE8741F3EA}" presName="vertSpace2b" presStyleCnt="0"/>
      <dgm:spPr/>
    </dgm:pt>
    <dgm:pt modelId="{D886D6B8-076E-C348-B16B-E1195B68A6D7}" type="pres">
      <dgm:prSet presAssocID="{370BF08F-C613-644D-9E7B-D646D1021787}" presName="thickLine" presStyleLbl="alignNode1" presStyleIdx="1" presStyleCnt="2"/>
      <dgm:spPr/>
    </dgm:pt>
    <dgm:pt modelId="{EBE85009-4CDB-E64C-A8DF-48A2F17F4274}" type="pres">
      <dgm:prSet presAssocID="{370BF08F-C613-644D-9E7B-D646D1021787}" presName="horz1" presStyleCnt="0"/>
      <dgm:spPr/>
    </dgm:pt>
    <dgm:pt modelId="{6DD11A0D-D54B-0F4B-A1B6-C4488DA8728F}" type="pres">
      <dgm:prSet presAssocID="{370BF08F-C613-644D-9E7B-D646D1021787}" presName="tx1" presStyleLbl="revTx" presStyleIdx="5" presStyleCnt="10"/>
      <dgm:spPr/>
    </dgm:pt>
    <dgm:pt modelId="{9E0A83DC-2784-3742-84E2-AC7973E9C034}" type="pres">
      <dgm:prSet presAssocID="{370BF08F-C613-644D-9E7B-D646D1021787}" presName="vert1" presStyleCnt="0"/>
      <dgm:spPr/>
    </dgm:pt>
    <dgm:pt modelId="{4C770109-E3E9-AC42-9B22-E76E1BA70E52}" type="pres">
      <dgm:prSet presAssocID="{C779B957-E7DF-0046-B9DA-2B930424E654}" presName="vertSpace2a" presStyleCnt="0"/>
      <dgm:spPr/>
    </dgm:pt>
    <dgm:pt modelId="{DE6C0004-7FD4-C940-A61E-3128FCC0B5BC}" type="pres">
      <dgm:prSet presAssocID="{C779B957-E7DF-0046-B9DA-2B930424E654}" presName="horz2" presStyleCnt="0"/>
      <dgm:spPr/>
    </dgm:pt>
    <dgm:pt modelId="{A63BCD88-706C-AB4D-AE97-A296882DBCB5}" type="pres">
      <dgm:prSet presAssocID="{C779B957-E7DF-0046-B9DA-2B930424E654}" presName="horzSpace2" presStyleCnt="0"/>
      <dgm:spPr/>
    </dgm:pt>
    <dgm:pt modelId="{B9783E84-6E41-CA46-B213-9EA4ADA77F86}" type="pres">
      <dgm:prSet presAssocID="{C779B957-E7DF-0046-B9DA-2B930424E654}" presName="tx2" presStyleLbl="revTx" presStyleIdx="6" presStyleCnt="10"/>
      <dgm:spPr/>
    </dgm:pt>
    <dgm:pt modelId="{9C2D9C5C-E587-554E-BB6F-A571973DCE48}" type="pres">
      <dgm:prSet presAssocID="{C779B957-E7DF-0046-B9DA-2B930424E654}" presName="vert2" presStyleCnt="0"/>
      <dgm:spPr/>
    </dgm:pt>
    <dgm:pt modelId="{848F8F00-DEA5-1445-BC8B-76345B9F167C}" type="pres">
      <dgm:prSet presAssocID="{C779B957-E7DF-0046-B9DA-2B930424E654}" presName="thinLine2b" presStyleLbl="callout" presStyleIdx="4" presStyleCnt="8"/>
      <dgm:spPr/>
    </dgm:pt>
    <dgm:pt modelId="{AF3F9B26-E167-BC42-91C4-EC8CC463EF43}" type="pres">
      <dgm:prSet presAssocID="{C779B957-E7DF-0046-B9DA-2B930424E654}" presName="vertSpace2b" presStyleCnt="0"/>
      <dgm:spPr/>
    </dgm:pt>
    <dgm:pt modelId="{51E60CD9-0BD2-0747-B5C1-8861C2EB31A2}" type="pres">
      <dgm:prSet presAssocID="{C6774712-CDA4-8148-AB9C-AEB1C829CEA0}" presName="horz2" presStyleCnt="0"/>
      <dgm:spPr/>
    </dgm:pt>
    <dgm:pt modelId="{EF8C24E5-DB74-3E4F-B71A-E4F6EC8C80B3}" type="pres">
      <dgm:prSet presAssocID="{C6774712-CDA4-8148-AB9C-AEB1C829CEA0}" presName="horzSpace2" presStyleCnt="0"/>
      <dgm:spPr/>
    </dgm:pt>
    <dgm:pt modelId="{CC01ED31-05E1-A042-802F-EEE737E17B39}" type="pres">
      <dgm:prSet presAssocID="{C6774712-CDA4-8148-AB9C-AEB1C829CEA0}" presName="tx2" presStyleLbl="revTx" presStyleIdx="7" presStyleCnt="10"/>
      <dgm:spPr/>
    </dgm:pt>
    <dgm:pt modelId="{A187B83D-2B24-DD4A-B5C3-65B560BFB8A0}" type="pres">
      <dgm:prSet presAssocID="{C6774712-CDA4-8148-AB9C-AEB1C829CEA0}" presName="vert2" presStyleCnt="0"/>
      <dgm:spPr/>
    </dgm:pt>
    <dgm:pt modelId="{9EC3F2CA-1941-5743-B708-886137B4DE35}" type="pres">
      <dgm:prSet presAssocID="{C6774712-CDA4-8148-AB9C-AEB1C829CEA0}" presName="thinLine2b" presStyleLbl="callout" presStyleIdx="5" presStyleCnt="8"/>
      <dgm:spPr/>
    </dgm:pt>
    <dgm:pt modelId="{2BECD250-CC6E-9F41-89BD-5FB328299046}" type="pres">
      <dgm:prSet presAssocID="{C6774712-CDA4-8148-AB9C-AEB1C829CEA0}" presName="vertSpace2b" presStyleCnt="0"/>
      <dgm:spPr/>
    </dgm:pt>
    <dgm:pt modelId="{3548C67E-35F2-A341-B18C-9A09E859D6CA}" type="pres">
      <dgm:prSet presAssocID="{8BE492F5-0B5A-C845-92F1-8E702341265C}" presName="horz2" presStyleCnt="0"/>
      <dgm:spPr/>
    </dgm:pt>
    <dgm:pt modelId="{8249ADC7-83D2-2E4B-82CD-DE8F3B0F3387}" type="pres">
      <dgm:prSet presAssocID="{8BE492F5-0B5A-C845-92F1-8E702341265C}" presName="horzSpace2" presStyleCnt="0"/>
      <dgm:spPr/>
    </dgm:pt>
    <dgm:pt modelId="{65F80452-F743-F34E-A1D3-570BA7CA3EF5}" type="pres">
      <dgm:prSet presAssocID="{8BE492F5-0B5A-C845-92F1-8E702341265C}" presName="tx2" presStyleLbl="revTx" presStyleIdx="8" presStyleCnt="10"/>
      <dgm:spPr/>
    </dgm:pt>
    <dgm:pt modelId="{57956D9B-EB16-634D-9CD9-6B85CE708515}" type="pres">
      <dgm:prSet presAssocID="{8BE492F5-0B5A-C845-92F1-8E702341265C}" presName="vert2" presStyleCnt="0"/>
      <dgm:spPr/>
    </dgm:pt>
    <dgm:pt modelId="{6BF57F9E-59A1-EA4F-B277-929D5A4BBDB1}" type="pres">
      <dgm:prSet presAssocID="{8BE492F5-0B5A-C845-92F1-8E702341265C}" presName="thinLine2b" presStyleLbl="callout" presStyleIdx="6" presStyleCnt="8"/>
      <dgm:spPr/>
    </dgm:pt>
    <dgm:pt modelId="{826D92AA-A999-4447-BCA3-FB5A40CFF2D4}" type="pres">
      <dgm:prSet presAssocID="{8BE492F5-0B5A-C845-92F1-8E702341265C}" presName="vertSpace2b" presStyleCnt="0"/>
      <dgm:spPr/>
    </dgm:pt>
    <dgm:pt modelId="{51DEF45A-16C1-DC4C-8B8B-DC810B34092A}" type="pres">
      <dgm:prSet presAssocID="{74159E8C-5E85-A140-A62E-1F1870E95013}" presName="horz2" presStyleCnt="0"/>
      <dgm:spPr/>
    </dgm:pt>
    <dgm:pt modelId="{542086C3-3B7E-DA47-B0E0-496B0F6993FE}" type="pres">
      <dgm:prSet presAssocID="{74159E8C-5E85-A140-A62E-1F1870E95013}" presName="horzSpace2" presStyleCnt="0"/>
      <dgm:spPr/>
    </dgm:pt>
    <dgm:pt modelId="{D9166B84-04E4-0B4C-9BA8-2523AB7FBE7C}" type="pres">
      <dgm:prSet presAssocID="{74159E8C-5E85-A140-A62E-1F1870E95013}" presName="tx2" presStyleLbl="revTx" presStyleIdx="9" presStyleCnt="10"/>
      <dgm:spPr/>
    </dgm:pt>
    <dgm:pt modelId="{226EDCE7-39F5-2646-9161-EEA87A74251C}" type="pres">
      <dgm:prSet presAssocID="{74159E8C-5E85-A140-A62E-1F1870E95013}" presName="vert2" presStyleCnt="0"/>
      <dgm:spPr/>
    </dgm:pt>
    <dgm:pt modelId="{F84AB2DC-B6FC-0A43-A3A6-BA15A52DA433}" type="pres">
      <dgm:prSet presAssocID="{74159E8C-5E85-A140-A62E-1F1870E95013}" presName="thinLine2b" presStyleLbl="callout" presStyleIdx="7" presStyleCnt="8"/>
      <dgm:spPr/>
    </dgm:pt>
    <dgm:pt modelId="{0DFB5437-808C-FB40-A6C4-BC67FD53DB24}" type="pres">
      <dgm:prSet presAssocID="{74159E8C-5E85-A140-A62E-1F1870E95013}" presName="vertSpace2b" presStyleCnt="0"/>
      <dgm:spPr/>
    </dgm:pt>
  </dgm:ptLst>
  <dgm:cxnLst>
    <dgm:cxn modelId="{8345DF02-D56E-6642-B5DB-7CF2C346A84F}" type="presOf" srcId="{CF7021D2-71E0-124D-9E82-10752C932078}" destId="{40574564-C142-054A-994A-7511ED945C50}" srcOrd="0" destOrd="0" presId="urn:microsoft.com/office/officeart/2008/layout/LinedList"/>
    <dgm:cxn modelId="{B822CC08-DC34-C545-8AB7-F5B0ADD581E5}" srcId="{456739F9-350C-0E46-A98A-4B31E59EAB3B}" destId="{D82C39F4-2925-FC42-B715-E915865DC0FE}" srcOrd="0" destOrd="0" parTransId="{61D20132-B97E-2944-A718-B0C2F5CF31C1}" sibTransId="{7DEB2282-BA55-9F48-9E94-3222EA5DC833}"/>
    <dgm:cxn modelId="{A513F30A-7126-2C46-AFE9-9A22A802BA50}" type="presOf" srcId="{456739F9-350C-0E46-A98A-4B31E59EAB3B}" destId="{0B2B4039-506A-194C-A4B4-9703B4DB0615}" srcOrd="0" destOrd="0" presId="urn:microsoft.com/office/officeart/2008/layout/LinedList"/>
    <dgm:cxn modelId="{DA360B40-0BE5-C640-85A4-AF0BB11B923F}" type="presOf" srcId="{C6774712-CDA4-8148-AB9C-AEB1C829CEA0}" destId="{CC01ED31-05E1-A042-802F-EEE737E17B39}" srcOrd="0" destOrd="0" presId="urn:microsoft.com/office/officeart/2008/layout/LinedList"/>
    <dgm:cxn modelId="{93D27361-D8DC-7644-947F-EB37B32908CD}" type="presOf" srcId="{6C92F9E9-2976-9944-89F5-6CF88EF5B18E}" destId="{0F10DE6B-4D53-FE41-942B-FD509438E99D}" srcOrd="0" destOrd="0" presId="urn:microsoft.com/office/officeart/2008/layout/LinedList"/>
    <dgm:cxn modelId="{897FE364-F9E8-8843-8D9F-2ED7AC98E728}" srcId="{370BF08F-C613-644D-9E7B-D646D1021787}" destId="{8BE492F5-0B5A-C845-92F1-8E702341265C}" srcOrd="2" destOrd="0" parTransId="{F9C01437-9396-4146-B288-542E2F4B5947}" sibTransId="{5C40CED4-3A15-D64E-A9E9-63CC7A0BA07C}"/>
    <dgm:cxn modelId="{51045182-D793-9F4D-BF7C-C2D56D4A844D}" srcId="{CF7021D2-71E0-124D-9E82-10752C932078}" destId="{456739F9-350C-0E46-A98A-4B31E59EAB3B}" srcOrd="0" destOrd="0" parTransId="{5683868E-6DA6-1745-8846-567DAD961DDC}" sibTransId="{7689E70E-857C-FF4D-84CB-ECF1D0230D47}"/>
    <dgm:cxn modelId="{2C6C588C-2399-AE41-A8A9-EA871D00AFAD}" type="presOf" srcId="{74159E8C-5E85-A140-A62E-1F1870E95013}" destId="{D9166B84-04E4-0B4C-9BA8-2523AB7FBE7C}" srcOrd="0" destOrd="0" presId="urn:microsoft.com/office/officeart/2008/layout/LinedList"/>
    <dgm:cxn modelId="{6387159A-99DC-664D-9A04-E4F699471581}" type="presOf" srcId="{C779B957-E7DF-0046-B9DA-2B930424E654}" destId="{B9783E84-6E41-CA46-B213-9EA4ADA77F86}" srcOrd="0" destOrd="0" presId="urn:microsoft.com/office/officeart/2008/layout/LinedList"/>
    <dgm:cxn modelId="{B1F3E1C1-B53E-E849-851C-C3946612A60C}" srcId="{456739F9-350C-0E46-A98A-4B31E59EAB3B}" destId="{6180BBA3-3B0E-7046-8B48-3CACEDCE6FB0}" srcOrd="2" destOrd="0" parTransId="{3E851CD0-2041-9B47-8E2C-CF48B8695553}" sibTransId="{A4231641-456C-CF4F-8AB6-3B630CD98A7A}"/>
    <dgm:cxn modelId="{EADD6DC3-A235-8040-9F60-55EC9B0DE90F}" srcId="{456739F9-350C-0E46-A98A-4B31E59EAB3B}" destId="{83C53073-2F85-6E41-AB96-94BE8741F3EA}" srcOrd="3" destOrd="0" parTransId="{CF7F5ECD-0EFD-F640-BB24-8CE32E72E0EB}" sibTransId="{F27577A4-E69A-EC48-A5DB-51B9F78CD97E}"/>
    <dgm:cxn modelId="{32B293CA-3EF5-D744-BE66-8C0ED5D3C4E8}" type="presOf" srcId="{6180BBA3-3B0E-7046-8B48-3CACEDCE6FB0}" destId="{D7C65C5D-5FD0-F249-928A-DD50AAE75835}" srcOrd="0" destOrd="0" presId="urn:microsoft.com/office/officeart/2008/layout/LinedList"/>
    <dgm:cxn modelId="{CE3A3BCD-9FC2-DF42-8F19-539CC0075209}" srcId="{370BF08F-C613-644D-9E7B-D646D1021787}" destId="{C779B957-E7DF-0046-B9DA-2B930424E654}" srcOrd="0" destOrd="0" parTransId="{B179DEF5-86C0-074E-8D60-EDA7A4ED4512}" sibTransId="{7F20BD8C-47DD-A040-8725-BCCD81A154EC}"/>
    <dgm:cxn modelId="{FD0AD6D8-378E-9C4B-AE23-3CB938090238}" type="presOf" srcId="{83C53073-2F85-6E41-AB96-94BE8741F3EA}" destId="{B92BAA87-4A0F-9B43-AE24-0A5B3CDE66B5}" srcOrd="0" destOrd="0" presId="urn:microsoft.com/office/officeart/2008/layout/LinedList"/>
    <dgm:cxn modelId="{AB3D11D9-9678-AF47-8566-D188A59692D5}" srcId="{CF7021D2-71E0-124D-9E82-10752C932078}" destId="{370BF08F-C613-644D-9E7B-D646D1021787}" srcOrd="1" destOrd="0" parTransId="{2581F960-A32A-A84B-AAA3-AC1FB61E2223}" sibTransId="{4BB3ABFD-19B0-284E-A58C-6F43276FF72B}"/>
    <dgm:cxn modelId="{374010E0-FF9A-834A-9E8E-B2E1723212D1}" srcId="{370BF08F-C613-644D-9E7B-D646D1021787}" destId="{74159E8C-5E85-A140-A62E-1F1870E95013}" srcOrd="3" destOrd="0" parTransId="{49B4F3A5-6EA2-654B-A7AF-546ED7116D45}" sibTransId="{489C9E4E-6568-FA45-8C13-D6A24D77EF20}"/>
    <dgm:cxn modelId="{DFD68BE4-56C8-8144-8714-9A7EF4A7F7E4}" type="presOf" srcId="{370BF08F-C613-644D-9E7B-D646D1021787}" destId="{6DD11A0D-D54B-0F4B-A1B6-C4488DA8728F}" srcOrd="0" destOrd="0" presId="urn:microsoft.com/office/officeart/2008/layout/LinedList"/>
    <dgm:cxn modelId="{6382A7E5-FD45-A147-82AF-A6588B5F6239}" type="presOf" srcId="{8BE492F5-0B5A-C845-92F1-8E702341265C}" destId="{65F80452-F743-F34E-A1D3-570BA7CA3EF5}" srcOrd="0" destOrd="0" presId="urn:microsoft.com/office/officeart/2008/layout/LinedList"/>
    <dgm:cxn modelId="{6415BEED-DD03-3049-9C0E-E6F941342529}" type="presOf" srcId="{D82C39F4-2925-FC42-B715-E915865DC0FE}" destId="{DFCC81C0-E31D-1547-B5FB-D837B6FBD762}" srcOrd="0" destOrd="0" presId="urn:microsoft.com/office/officeart/2008/layout/LinedList"/>
    <dgm:cxn modelId="{CF4CF3F5-5D65-0940-A9A0-872427EB4A18}" srcId="{370BF08F-C613-644D-9E7B-D646D1021787}" destId="{C6774712-CDA4-8148-AB9C-AEB1C829CEA0}" srcOrd="1" destOrd="0" parTransId="{FCF3A3CF-E014-4641-A106-A81FD38C9C34}" sibTransId="{EA12973E-C9EA-9F4F-BD93-B00BC035981A}"/>
    <dgm:cxn modelId="{5A7A37FE-5CF9-7144-BB87-56C4B371EC8C}" srcId="{456739F9-350C-0E46-A98A-4B31E59EAB3B}" destId="{6C92F9E9-2976-9944-89F5-6CF88EF5B18E}" srcOrd="1" destOrd="0" parTransId="{706EAD1A-0679-224F-B94A-12D96AC26D5A}" sibTransId="{40DEB543-560B-A047-A2B2-3CFE565B60DA}"/>
    <dgm:cxn modelId="{5697C4D5-1BB7-5042-B131-6652B343FD12}" type="presParOf" srcId="{40574564-C142-054A-994A-7511ED945C50}" destId="{BC2F6B11-BD8A-024A-9330-A99B58A70F6E}" srcOrd="0" destOrd="0" presId="urn:microsoft.com/office/officeart/2008/layout/LinedList"/>
    <dgm:cxn modelId="{56B65930-1CA9-E144-A34C-98BE4AAD511F}" type="presParOf" srcId="{40574564-C142-054A-994A-7511ED945C50}" destId="{85386016-F0FA-C849-AFBE-A95CBA61F705}" srcOrd="1" destOrd="0" presId="urn:microsoft.com/office/officeart/2008/layout/LinedList"/>
    <dgm:cxn modelId="{AD9FCC57-3222-4643-9AFD-FFFDB6C2B406}" type="presParOf" srcId="{85386016-F0FA-C849-AFBE-A95CBA61F705}" destId="{0B2B4039-506A-194C-A4B4-9703B4DB0615}" srcOrd="0" destOrd="0" presId="urn:microsoft.com/office/officeart/2008/layout/LinedList"/>
    <dgm:cxn modelId="{30575BEB-36E8-DD4E-ADF5-B84A3DCECCD3}" type="presParOf" srcId="{85386016-F0FA-C849-AFBE-A95CBA61F705}" destId="{57624D13-695C-3D4B-AB3C-B1FD1E796DF5}" srcOrd="1" destOrd="0" presId="urn:microsoft.com/office/officeart/2008/layout/LinedList"/>
    <dgm:cxn modelId="{EAAE6003-DA44-3340-B5A7-656553F38539}" type="presParOf" srcId="{57624D13-695C-3D4B-AB3C-B1FD1E796DF5}" destId="{704FD46C-5E91-6941-9C3E-E897455EA302}" srcOrd="0" destOrd="0" presId="urn:microsoft.com/office/officeart/2008/layout/LinedList"/>
    <dgm:cxn modelId="{0994813C-6571-BB4F-8CF3-85B67177FBE0}" type="presParOf" srcId="{57624D13-695C-3D4B-AB3C-B1FD1E796DF5}" destId="{C0AFE0E2-372F-1049-B1EB-5D731D571FDC}" srcOrd="1" destOrd="0" presId="urn:microsoft.com/office/officeart/2008/layout/LinedList"/>
    <dgm:cxn modelId="{6BFD954E-DCE0-D04A-8C71-2D4B72C5EACC}" type="presParOf" srcId="{C0AFE0E2-372F-1049-B1EB-5D731D571FDC}" destId="{21DE71B4-E551-F243-B68B-AC8002F0902A}" srcOrd="0" destOrd="0" presId="urn:microsoft.com/office/officeart/2008/layout/LinedList"/>
    <dgm:cxn modelId="{66F8B116-70E2-D74E-963B-EF8CF7D5CF68}" type="presParOf" srcId="{C0AFE0E2-372F-1049-B1EB-5D731D571FDC}" destId="{DFCC81C0-E31D-1547-B5FB-D837B6FBD762}" srcOrd="1" destOrd="0" presId="urn:microsoft.com/office/officeart/2008/layout/LinedList"/>
    <dgm:cxn modelId="{184B5F55-1836-A246-B94B-EDAB9CC37074}" type="presParOf" srcId="{C0AFE0E2-372F-1049-B1EB-5D731D571FDC}" destId="{5F933393-8401-9A4A-B7C4-14C90F301364}" srcOrd="2" destOrd="0" presId="urn:microsoft.com/office/officeart/2008/layout/LinedList"/>
    <dgm:cxn modelId="{18E4443E-F673-CB43-B63C-7DC0F9BB9981}" type="presParOf" srcId="{57624D13-695C-3D4B-AB3C-B1FD1E796DF5}" destId="{2BD83EA3-4A99-BE48-A406-E531E631E4D8}" srcOrd="2" destOrd="0" presId="urn:microsoft.com/office/officeart/2008/layout/LinedList"/>
    <dgm:cxn modelId="{2627E421-0D8E-134D-9025-9060486A7F2A}" type="presParOf" srcId="{57624D13-695C-3D4B-AB3C-B1FD1E796DF5}" destId="{54C0C0EB-23AB-CA4C-B673-0CBEA0A54937}" srcOrd="3" destOrd="0" presId="urn:microsoft.com/office/officeart/2008/layout/LinedList"/>
    <dgm:cxn modelId="{9450595B-1BF0-834D-A28D-9733F6CBE983}" type="presParOf" srcId="{57624D13-695C-3D4B-AB3C-B1FD1E796DF5}" destId="{7D322055-E769-754D-94A6-B00ACBEE988C}" srcOrd="4" destOrd="0" presId="urn:microsoft.com/office/officeart/2008/layout/LinedList"/>
    <dgm:cxn modelId="{3EFC8154-9208-2F4C-A8F3-61854F7D00F8}" type="presParOf" srcId="{7D322055-E769-754D-94A6-B00ACBEE988C}" destId="{1A9D11D9-8ACB-5344-AD0D-5CEABB73749A}" srcOrd="0" destOrd="0" presId="urn:microsoft.com/office/officeart/2008/layout/LinedList"/>
    <dgm:cxn modelId="{E05EED42-0C78-5042-A74E-9FF504CE26F0}" type="presParOf" srcId="{7D322055-E769-754D-94A6-B00ACBEE988C}" destId="{0F10DE6B-4D53-FE41-942B-FD509438E99D}" srcOrd="1" destOrd="0" presId="urn:microsoft.com/office/officeart/2008/layout/LinedList"/>
    <dgm:cxn modelId="{C1B99943-7223-BA4C-9378-8C9FE29CB365}" type="presParOf" srcId="{7D322055-E769-754D-94A6-B00ACBEE988C}" destId="{FD22691A-DD69-954C-AD0E-2776D3DC58C2}" srcOrd="2" destOrd="0" presId="urn:microsoft.com/office/officeart/2008/layout/LinedList"/>
    <dgm:cxn modelId="{A4965661-26F3-8249-9AF2-AAD29BDFEFC1}" type="presParOf" srcId="{57624D13-695C-3D4B-AB3C-B1FD1E796DF5}" destId="{AE0A091F-AAE1-A544-80A7-3E9265E39C52}" srcOrd="5" destOrd="0" presId="urn:microsoft.com/office/officeart/2008/layout/LinedList"/>
    <dgm:cxn modelId="{9FBC9508-72EE-244B-A157-67A3DB684F2A}" type="presParOf" srcId="{57624D13-695C-3D4B-AB3C-B1FD1E796DF5}" destId="{7B9060D7-EAC9-4A4F-ABE7-E8A6A7EC521D}" srcOrd="6" destOrd="0" presId="urn:microsoft.com/office/officeart/2008/layout/LinedList"/>
    <dgm:cxn modelId="{01E6933F-5401-A346-9C68-3566CA19D2FF}" type="presParOf" srcId="{57624D13-695C-3D4B-AB3C-B1FD1E796DF5}" destId="{C8D3B54C-C35B-4845-B40F-C9C6737E9358}" srcOrd="7" destOrd="0" presId="urn:microsoft.com/office/officeart/2008/layout/LinedList"/>
    <dgm:cxn modelId="{C8D877E6-11AF-2D41-B052-E8B8F76C0D4A}" type="presParOf" srcId="{C8D3B54C-C35B-4845-B40F-C9C6737E9358}" destId="{693C3383-ADF4-BB40-9006-44ABD18DF79E}" srcOrd="0" destOrd="0" presId="urn:microsoft.com/office/officeart/2008/layout/LinedList"/>
    <dgm:cxn modelId="{5FF83544-EDD3-A64C-AFA5-4D3EA74BA9E0}" type="presParOf" srcId="{C8D3B54C-C35B-4845-B40F-C9C6737E9358}" destId="{D7C65C5D-5FD0-F249-928A-DD50AAE75835}" srcOrd="1" destOrd="0" presId="urn:microsoft.com/office/officeart/2008/layout/LinedList"/>
    <dgm:cxn modelId="{10634471-1014-DC4A-A67C-B7818F1E2F7E}" type="presParOf" srcId="{C8D3B54C-C35B-4845-B40F-C9C6737E9358}" destId="{CCD05982-890C-2141-9ABC-86D05E04C495}" srcOrd="2" destOrd="0" presId="urn:microsoft.com/office/officeart/2008/layout/LinedList"/>
    <dgm:cxn modelId="{C55F54A0-88AB-BE41-9ED1-3A04ACD52CE7}" type="presParOf" srcId="{57624D13-695C-3D4B-AB3C-B1FD1E796DF5}" destId="{5844FA80-CB58-1A4C-BB97-17E2F886B7B2}" srcOrd="8" destOrd="0" presId="urn:microsoft.com/office/officeart/2008/layout/LinedList"/>
    <dgm:cxn modelId="{E4138133-EE39-D34C-99C7-18BC1C57349D}" type="presParOf" srcId="{57624D13-695C-3D4B-AB3C-B1FD1E796DF5}" destId="{14B6D1D4-59BB-DF44-86D0-F741DE93A634}" srcOrd="9" destOrd="0" presId="urn:microsoft.com/office/officeart/2008/layout/LinedList"/>
    <dgm:cxn modelId="{2063F87E-227D-3748-B7F5-15089DEAAF63}" type="presParOf" srcId="{57624D13-695C-3D4B-AB3C-B1FD1E796DF5}" destId="{FEC61927-63CC-A64D-9A32-4D6D848560BB}" srcOrd="10" destOrd="0" presId="urn:microsoft.com/office/officeart/2008/layout/LinedList"/>
    <dgm:cxn modelId="{546DDE3C-0C5D-5C49-B7A8-C39B1BD7777E}" type="presParOf" srcId="{FEC61927-63CC-A64D-9A32-4D6D848560BB}" destId="{25C2760F-F995-964C-8DD2-FC2D98B4A683}" srcOrd="0" destOrd="0" presId="urn:microsoft.com/office/officeart/2008/layout/LinedList"/>
    <dgm:cxn modelId="{A82D6F82-C07F-C149-8398-B74FAB7337DC}" type="presParOf" srcId="{FEC61927-63CC-A64D-9A32-4D6D848560BB}" destId="{B92BAA87-4A0F-9B43-AE24-0A5B3CDE66B5}" srcOrd="1" destOrd="0" presId="urn:microsoft.com/office/officeart/2008/layout/LinedList"/>
    <dgm:cxn modelId="{A1135194-CC2E-3644-8ABB-9AFD23C38580}" type="presParOf" srcId="{FEC61927-63CC-A64D-9A32-4D6D848560BB}" destId="{6EF5666F-7317-B242-8F9A-1DD8625C77AB}" srcOrd="2" destOrd="0" presId="urn:microsoft.com/office/officeart/2008/layout/LinedList"/>
    <dgm:cxn modelId="{FC8B7BDF-6DE1-054A-918B-428B54D600D2}" type="presParOf" srcId="{57624D13-695C-3D4B-AB3C-B1FD1E796DF5}" destId="{2D5D64F2-48D8-5040-B7E1-777C135423B5}" srcOrd="11" destOrd="0" presId="urn:microsoft.com/office/officeart/2008/layout/LinedList"/>
    <dgm:cxn modelId="{70FBA2B9-8B69-4E40-8978-17E50B77C457}" type="presParOf" srcId="{57624D13-695C-3D4B-AB3C-B1FD1E796DF5}" destId="{F7DB6EA6-3028-144B-967A-CF33F8D0157D}" srcOrd="12" destOrd="0" presId="urn:microsoft.com/office/officeart/2008/layout/LinedList"/>
    <dgm:cxn modelId="{504F38EE-512B-AC4E-849B-D8B92A3FF742}" type="presParOf" srcId="{40574564-C142-054A-994A-7511ED945C50}" destId="{D886D6B8-076E-C348-B16B-E1195B68A6D7}" srcOrd="2" destOrd="0" presId="urn:microsoft.com/office/officeart/2008/layout/LinedList"/>
    <dgm:cxn modelId="{30FDA5FD-4836-8F4B-BCD6-84AFA8B4D739}" type="presParOf" srcId="{40574564-C142-054A-994A-7511ED945C50}" destId="{EBE85009-4CDB-E64C-A8DF-48A2F17F4274}" srcOrd="3" destOrd="0" presId="urn:microsoft.com/office/officeart/2008/layout/LinedList"/>
    <dgm:cxn modelId="{7A8C2295-679C-F848-99F1-5D5623978C38}" type="presParOf" srcId="{EBE85009-4CDB-E64C-A8DF-48A2F17F4274}" destId="{6DD11A0D-D54B-0F4B-A1B6-C4488DA8728F}" srcOrd="0" destOrd="0" presId="urn:microsoft.com/office/officeart/2008/layout/LinedList"/>
    <dgm:cxn modelId="{CBE4E7D3-84DD-2C4B-8568-0E1D154CE3EE}" type="presParOf" srcId="{EBE85009-4CDB-E64C-A8DF-48A2F17F4274}" destId="{9E0A83DC-2784-3742-84E2-AC7973E9C034}" srcOrd="1" destOrd="0" presId="urn:microsoft.com/office/officeart/2008/layout/LinedList"/>
    <dgm:cxn modelId="{5566372D-C3E9-3245-B86C-A7C10AB3A2CB}" type="presParOf" srcId="{9E0A83DC-2784-3742-84E2-AC7973E9C034}" destId="{4C770109-E3E9-AC42-9B22-E76E1BA70E52}" srcOrd="0" destOrd="0" presId="urn:microsoft.com/office/officeart/2008/layout/LinedList"/>
    <dgm:cxn modelId="{8B5D10D6-9624-294E-8295-A281FA6DC7FD}" type="presParOf" srcId="{9E0A83DC-2784-3742-84E2-AC7973E9C034}" destId="{DE6C0004-7FD4-C940-A61E-3128FCC0B5BC}" srcOrd="1" destOrd="0" presId="urn:microsoft.com/office/officeart/2008/layout/LinedList"/>
    <dgm:cxn modelId="{359058D0-715A-EB43-99A6-2978F824C955}" type="presParOf" srcId="{DE6C0004-7FD4-C940-A61E-3128FCC0B5BC}" destId="{A63BCD88-706C-AB4D-AE97-A296882DBCB5}" srcOrd="0" destOrd="0" presId="urn:microsoft.com/office/officeart/2008/layout/LinedList"/>
    <dgm:cxn modelId="{8FB016FC-68F5-4F4B-B17F-93020F5829F1}" type="presParOf" srcId="{DE6C0004-7FD4-C940-A61E-3128FCC0B5BC}" destId="{B9783E84-6E41-CA46-B213-9EA4ADA77F86}" srcOrd="1" destOrd="0" presId="urn:microsoft.com/office/officeart/2008/layout/LinedList"/>
    <dgm:cxn modelId="{3C552CE1-8C11-6241-ACDA-E8AA48EF4D02}" type="presParOf" srcId="{DE6C0004-7FD4-C940-A61E-3128FCC0B5BC}" destId="{9C2D9C5C-E587-554E-BB6F-A571973DCE48}" srcOrd="2" destOrd="0" presId="urn:microsoft.com/office/officeart/2008/layout/LinedList"/>
    <dgm:cxn modelId="{F38D1932-2FED-FB4B-A4A9-F01BF9B02D22}" type="presParOf" srcId="{9E0A83DC-2784-3742-84E2-AC7973E9C034}" destId="{848F8F00-DEA5-1445-BC8B-76345B9F167C}" srcOrd="2" destOrd="0" presId="urn:microsoft.com/office/officeart/2008/layout/LinedList"/>
    <dgm:cxn modelId="{B7B22B4C-9836-9D41-B335-723152CB3875}" type="presParOf" srcId="{9E0A83DC-2784-3742-84E2-AC7973E9C034}" destId="{AF3F9B26-E167-BC42-91C4-EC8CC463EF43}" srcOrd="3" destOrd="0" presId="urn:microsoft.com/office/officeart/2008/layout/LinedList"/>
    <dgm:cxn modelId="{9F9AA8F2-511B-A64E-A7FF-942E46ECC8AF}" type="presParOf" srcId="{9E0A83DC-2784-3742-84E2-AC7973E9C034}" destId="{51E60CD9-0BD2-0747-B5C1-8861C2EB31A2}" srcOrd="4" destOrd="0" presId="urn:microsoft.com/office/officeart/2008/layout/LinedList"/>
    <dgm:cxn modelId="{15F06CDA-B301-2746-AF4D-2399EAC1C4A5}" type="presParOf" srcId="{51E60CD9-0BD2-0747-B5C1-8861C2EB31A2}" destId="{EF8C24E5-DB74-3E4F-B71A-E4F6EC8C80B3}" srcOrd="0" destOrd="0" presId="urn:microsoft.com/office/officeart/2008/layout/LinedList"/>
    <dgm:cxn modelId="{89881408-071A-4C4F-AEEA-C69344FD56D8}" type="presParOf" srcId="{51E60CD9-0BD2-0747-B5C1-8861C2EB31A2}" destId="{CC01ED31-05E1-A042-802F-EEE737E17B39}" srcOrd="1" destOrd="0" presId="urn:microsoft.com/office/officeart/2008/layout/LinedList"/>
    <dgm:cxn modelId="{AB7EF5DB-09A8-C543-898C-548E2FC821D5}" type="presParOf" srcId="{51E60CD9-0BD2-0747-B5C1-8861C2EB31A2}" destId="{A187B83D-2B24-DD4A-B5C3-65B560BFB8A0}" srcOrd="2" destOrd="0" presId="urn:microsoft.com/office/officeart/2008/layout/LinedList"/>
    <dgm:cxn modelId="{AC6190C4-2D1A-AB43-8A89-5D11D8842AF7}" type="presParOf" srcId="{9E0A83DC-2784-3742-84E2-AC7973E9C034}" destId="{9EC3F2CA-1941-5743-B708-886137B4DE35}" srcOrd="5" destOrd="0" presId="urn:microsoft.com/office/officeart/2008/layout/LinedList"/>
    <dgm:cxn modelId="{36159AE3-60C6-644C-AE9E-9D214CD761AB}" type="presParOf" srcId="{9E0A83DC-2784-3742-84E2-AC7973E9C034}" destId="{2BECD250-CC6E-9F41-89BD-5FB328299046}" srcOrd="6" destOrd="0" presId="urn:microsoft.com/office/officeart/2008/layout/LinedList"/>
    <dgm:cxn modelId="{3E452CB7-274E-444C-8E9F-A1B7F1D92E32}" type="presParOf" srcId="{9E0A83DC-2784-3742-84E2-AC7973E9C034}" destId="{3548C67E-35F2-A341-B18C-9A09E859D6CA}" srcOrd="7" destOrd="0" presId="urn:microsoft.com/office/officeart/2008/layout/LinedList"/>
    <dgm:cxn modelId="{D2D9B7C1-9C05-BF46-A06F-3ABC097FE692}" type="presParOf" srcId="{3548C67E-35F2-A341-B18C-9A09E859D6CA}" destId="{8249ADC7-83D2-2E4B-82CD-DE8F3B0F3387}" srcOrd="0" destOrd="0" presId="urn:microsoft.com/office/officeart/2008/layout/LinedList"/>
    <dgm:cxn modelId="{EF0088AD-C1FB-D340-AD7E-D07E7E7BEC19}" type="presParOf" srcId="{3548C67E-35F2-A341-B18C-9A09E859D6CA}" destId="{65F80452-F743-F34E-A1D3-570BA7CA3EF5}" srcOrd="1" destOrd="0" presId="urn:microsoft.com/office/officeart/2008/layout/LinedList"/>
    <dgm:cxn modelId="{C91E6F88-2C76-EC40-9C1C-53BA67552406}" type="presParOf" srcId="{3548C67E-35F2-A341-B18C-9A09E859D6CA}" destId="{57956D9B-EB16-634D-9CD9-6B85CE708515}" srcOrd="2" destOrd="0" presId="urn:microsoft.com/office/officeart/2008/layout/LinedList"/>
    <dgm:cxn modelId="{B9E444CF-DFDB-D24C-8D66-32636F9D0127}" type="presParOf" srcId="{9E0A83DC-2784-3742-84E2-AC7973E9C034}" destId="{6BF57F9E-59A1-EA4F-B277-929D5A4BBDB1}" srcOrd="8" destOrd="0" presId="urn:microsoft.com/office/officeart/2008/layout/LinedList"/>
    <dgm:cxn modelId="{F885C5B7-4A99-104C-B5D7-4CE004F6DF5F}" type="presParOf" srcId="{9E0A83DC-2784-3742-84E2-AC7973E9C034}" destId="{826D92AA-A999-4447-BCA3-FB5A40CFF2D4}" srcOrd="9" destOrd="0" presId="urn:microsoft.com/office/officeart/2008/layout/LinedList"/>
    <dgm:cxn modelId="{86AFC5EC-A39B-E84B-9090-757633A89E12}" type="presParOf" srcId="{9E0A83DC-2784-3742-84E2-AC7973E9C034}" destId="{51DEF45A-16C1-DC4C-8B8B-DC810B34092A}" srcOrd="10" destOrd="0" presId="urn:microsoft.com/office/officeart/2008/layout/LinedList"/>
    <dgm:cxn modelId="{88571BAD-0B22-4F4E-B9EF-B59679C1F317}" type="presParOf" srcId="{51DEF45A-16C1-DC4C-8B8B-DC810B34092A}" destId="{542086C3-3B7E-DA47-B0E0-496B0F6993FE}" srcOrd="0" destOrd="0" presId="urn:microsoft.com/office/officeart/2008/layout/LinedList"/>
    <dgm:cxn modelId="{D9EC47CC-D231-7046-808C-777D8BB268D5}" type="presParOf" srcId="{51DEF45A-16C1-DC4C-8B8B-DC810B34092A}" destId="{D9166B84-04E4-0B4C-9BA8-2523AB7FBE7C}" srcOrd="1" destOrd="0" presId="urn:microsoft.com/office/officeart/2008/layout/LinedList"/>
    <dgm:cxn modelId="{F8467764-307B-DB42-BDCB-D084294FC317}" type="presParOf" srcId="{51DEF45A-16C1-DC4C-8B8B-DC810B34092A}" destId="{226EDCE7-39F5-2646-9161-EEA87A74251C}" srcOrd="2" destOrd="0" presId="urn:microsoft.com/office/officeart/2008/layout/LinedList"/>
    <dgm:cxn modelId="{EB918C74-D094-9149-88A6-D167A0F2476A}" type="presParOf" srcId="{9E0A83DC-2784-3742-84E2-AC7973E9C034}" destId="{F84AB2DC-B6FC-0A43-A3A6-BA15A52DA433}" srcOrd="11" destOrd="0" presId="urn:microsoft.com/office/officeart/2008/layout/LinedList"/>
    <dgm:cxn modelId="{575B6850-575A-9346-9D89-8761D0575DB1}" type="presParOf" srcId="{9E0A83DC-2784-3742-84E2-AC7973E9C034}" destId="{0DFB5437-808C-FB40-A6C4-BC67FD53DB24}"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F6B11-BD8A-024A-9330-A99B58A70F6E}">
      <dsp:nvSpPr>
        <dsp:cNvPr id="0" name=""/>
        <dsp:cNvSpPr/>
      </dsp:nvSpPr>
      <dsp:spPr>
        <a:xfrm>
          <a:off x="0" y="0"/>
          <a:ext cx="10671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2B4039-506A-194C-A4B4-9703B4DB0615}">
      <dsp:nvSpPr>
        <dsp:cNvPr id="0" name=""/>
        <dsp:cNvSpPr/>
      </dsp:nvSpPr>
      <dsp:spPr>
        <a:xfrm>
          <a:off x="0" y="0"/>
          <a:ext cx="2134235"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CH" sz="2800" kern="1200" baseline="0">
              <a:solidFill>
                <a:srgbClr val="002060"/>
              </a:solidFill>
            </a:rPr>
            <a:t>Buy</a:t>
          </a:r>
          <a:endParaRPr lang="en-CH" sz="2800" kern="1200">
            <a:solidFill>
              <a:srgbClr val="002060"/>
            </a:solidFill>
          </a:endParaRPr>
        </a:p>
      </dsp:txBody>
      <dsp:txXfrm>
        <a:off x="0" y="0"/>
        <a:ext cx="2134235" cy="2175669"/>
      </dsp:txXfrm>
    </dsp:sp>
    <dsp:sp modelId="{DFCC81C0-E31D-1547-B5FB-D837B6FBD762}">
      <dsp:nvSpPr>
        <dsp:cNvPr id="0" name=""/>
        <dsp:cNvSpPr/>
      </dsp:nvSpPr>
      <dsp:spPr>
        <a:xfrm>
          <a:off x="2294302" y="25575"/>
          <a:ext cx="8376872" cy="511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CH" sz="1900" kern="1200" baseline="0">
              <a:solidFill>
                <a:srgbClr val="002060"/>
              </a:solidFill>
            </a:rPr>
            <a:t>Make a whole enterprise project</a:t>
          </a:r>
          <a:endParaRPr lang="en-CH" sz="1900" kern="1200">
            <a:solidFill>
              <a:srgbClr val="002060"/>
            </a:solidFill>
          </a:endParaRPr>
        </a:p>
      </dsp:txBody>
      <dsp:txXfrm>
        <a:off x="2294302" y="25575"/>
        <a:ext cx="8376872" cy="511515"/>
      </dsp:txXfrm>
    </dsp:sp>
    <dsp:sp modelId="{2BD83EA3-4A99-BE48-A406-E531E631E4D8}">
      <dsp:nvSpPr>
        <dsp:cNvPr id="0" name=""/>
        <dsp:cNvSpPr/>
      </dsp:nvSpPr>
      <dsp:spPr>
        <a:xfrm>
          <a:off x="2134235" y="537091"/>
          <a:ext cx="85369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10DE6B-4D53-FE41-942B-FD509438E99D}">
      <dsp:nvSpPr>
        <dsp:cNvPr id="0" name=""/>
        <dsp:cNvSpPr/>
      </dsp:nvSpPr>
      <dsp:spPr>
        <a:xfrm>
          <a:off x="2294302" y="562667"/>
          <a:ext cx="8376872" cy="511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CH" sz="1900" kern="1200" baseline="0">
              <a:solidFill>
                <a:srgbClr val="002060"/>
              </a:solidFill>
            </a:rPr>
            <a:t>Buy a tool</a:t>
          </a:r>
          <a:endParaRPr lang="en-CH" sz="1900" kern="1200">
            <a:solidFill>
              <a:srgbClr val="002060"/>
            </a:solidFill>
          </a:endParaRPr>
        </a:p>
      </dsp:txBody>
      <dsp:txXfrm>
        <a:off x="2294302" y="562667"/>
        <a:ext cx="8376872" cy="511515"/>
      </dsp:txXfrm>
    </dsp:sp>
    <dsp:sp modelId="{AE0A091F-AAE1-A544-80A7-3E9265E39C52}">
      <dsp:nvSpPr>
        <dsp:cNvPr id="0" name=""/>
        <dsp:cNvSpPr/>
      </dsp:nvSpPr>
      <dsp:spPr>
        <a:xfrm>
          <a:off x="2134235" y="1074183"/>
          <a:ext cx="85369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C65C5D-5FD0-F249-928A-DD50AAE75835}">
      <dsp:nvSpPr>
        <dsp:cNvPr id="0" name=""/>
        <dsp:cNvSpPr/>
      </dsp:nvSpPr>
      <dsp:spPr>
        <a:xfrm>
          <a:off x="2294302" y="1099759"/>
          <a:ext cx="8376872" cy="511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CH" sz="1900" kern="1200" baseline="0">
              <a:solidFill>
                <a:srgbClr val="002060"/>
              </a:solidFill>
            </a:rPr>
            <a:t>“Do” ITIL</a:t>
          </a:r>
          <a:endParaRPr lang="en-CH" sz="1900" kern="1200">
            <a:solidFill>
              <a:srgbClr val="002060"/>
            </a:solidFill>
          </a:endParaRPr>
        </a:p>
      </dsp:txBody>
      <dsp:txXfrm>
        <a:off x="2294302" y="1099759"/>
        <a:ext cx="8376872" cy="511515"/>
      </dsp:txXfrm>
    </dsp:sp>
    <dsp:sp modelId="{5844FA80-CB58-1A4C-BB97-17E2F886B7B2}">
      <dsp:nvSpPr>
        <dsp:cNvPr id="0" name=""/>
        <dsp:cNvSpPr/>
      </dsp:nvSpPr>
      <dsp:spPr>
        <a:xfrm>
          <a:off x="2134235" y="1611275"/>
          <a:ext cx="85369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2BAA87-4A0F-9B43-AE24-0A5B3CDE66B5}">
      <dsp:nvSpPr>
        <dsp:cNvPr id="0" name=""/>
        <dsp:cNvSpPr/>
      </dsp:nvSpPr>
      <dsp:spPr>
        <a:xfrm>
          <a:off x="2294302" y="1636850"/>
          <a:ext cx="8376872" cy="511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CH" sz="1900" kern="1200" baseline="0">
              <a:solidFill>
                <a:srgbClr val="002060"/>
              </a:solidFill>
            </a:rPr>
            <a:t>Declare victory</a:t>
          </a:r>
          <a:endParaRPr lang="en-CH" sz="1900" kern="1200">
            <a:solidFill>
              <a:srgbClr val="002060"/>
            </a:solidFill>
          </a:endParaRPr>
        </a:p>
      </dsp:txBody>
      <dsp:txXfrm>
        <a:off x="2294302" y="1636850"/>
        <a:ext cx="8376872" cy="511515"/>
      </dsp:txXfrm>
    </dsp:sp>
    <dsp:sp modelId="{2D5D64F2-48D8-5040-B7E1-777C135423B5}">
      <dsp:nvSpPr>
        <dsp:cNvPr id="0" name=""/>
        <dsp:cNvSpPr/>
      </dsp:nvSpPr>
      <dsp:spPr>
        <a:xfrm>
          <a:off x="2134235" y="2148366"/>
          <a:ext cx="85369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86D6B8-076E-C348-B16B-E1195B68A6D7}">
      <dsp:nvSpPr>
        <dsp:cNvPr id="0" name=""/>
        <dsp:cNvSpPr/>
      </dsp:nvSpPr>
      <dsp:spPr>
        <a:xfrm>
          <a:off x="0" y="2175669"/>
          <a:ext cx="106711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D11A0D-D54B-0F4B-A1B6-C4488DA8728F}">
      <dsp:nvSpPr>
        <dsp:cNvPr id="0" name=""/>
        <dsp:cNvSpPr/>
      </dsp:nvSpPr>
      <dsp:spPr>
        <a:xfrm>
          <a:off x="0" y="2175669"/>
          <a:ext cx="2134235" cy="2175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CH" sz="2800" kern="1200">
              <a:solidFill>
                <a:srgbClr val="002060"/>
              </a:solidFill>
            </a:rPr>
            <a:t>Make</a:t>
          </a:r>
        </a:p>
      </dsp:txBody>
      <dsp:txXfrm>
        <a:off x="0" y="2175669"/>
        <a:ext cx="2134235" cy="2175669"/>
      </dsp:txXfrm>
    </dsp:sp>
    <dsp:sp modelId="{B9783E84-6E41-CA46-B213-9EA4ADA77F86}">
      <dsp:nvSpPr>
        <dsp:cNvPr id="0" name=""/>
        <dsp:cNvSpPr/>
      </dsp:nvSpPr>
      <dsp:spPr>
        <a:xfrm>
          <a:off x="2294302" y="2201244"/>
          <a:ext cx="8376872" cy="511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CH" sz="1900" kern="1200">
              <a:solidFill>
                <a:srgbClr val="002060"/>
              </a:solidFill>
            </a:rPr>
            <a:t>Squeeze a task into a funded project</a:t>
          </a:r>
        </a:p>
      </dsp:txBody>
      <dsp:txXfrm>
        <a:off x="2294302" y="2201244"/>
        <a:ext cx="8376872" cy="511515"/>
      </dsp:txXfrm>
    </dsp:sp>
    <dsp:sp modelId="{848F8F00-DEA5-1445-BC8B-76345B9F167C}">
      <dsp:nvSpPr>
        <dsp:cNvPr id="0" name=""/>
        <dsp:cNvSpPr/>
      </dsp:nvSpPr>
      <dsp:spPr>
        <a:xfrm>
          <a:off x="2134235" y="2712760"/>
          <a:ext cx="85369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01ED31-05E1-A042-802F-EEE737E17B39}">
      <dsp:nvSpPr>
        <dsp:cNvPr id="0" name=""/>
        <dsp:cNvSpPr/>
      </dsp:nvSpPr>
      <dsp:spPr>
        <a:xfrm>
          <a:off x="2294302" y="2738336"/>
          <a:ext cx="8376872" cy="511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CH" sz="1900" kern="1200">
              <a:solidFill>
                <a:srgbClr val="002060"/>
              </a:solidFill>
            </a:rPr>
            <a:t>Explain why all tools are broken and you need to develop a new one</a:t>
          </a:r>
        </a:p>
      </dsp:txBody>
      <dsp:txXfrm>
        <a:off x="2294302" y="2738336"/>
        <a:ext cx="8376872" cy="511515"/>
      </dsp:txXfrm>
    </dsp:sp>
    <dsp:sp modelId="{9EC3F2CA-1941-5743-B708-886137B4DE35}">
      <dsp:nvSpPr>
        <dsp:cNvPr id="0" name=""/>
        <dsp:cNvSpPr/>
      </dsp:nvSpPr>
      <dsp:spPr>
        <a:xfrm>
          <a:off x="2134235" y="3249852"/>
          <a:ext cx="85369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F80452-F743-F34E-A1D3-570BA7CA3EF5}">
      <dsp:nvSpPr>
        <dsp:cNvPr id="0" name=""/>
        <dsp:cNvSpPr/>
      </dsp:nvSpPr>
      <dsp:spPr>
        <a:xfrm>
          <a:off x="2294302" y="3275428"/>
          <a:ext cx="8376872" cy="511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CH" sz="1900" kern="1200">
              <a:solidFill>
                <a:srgbClr val="002060"/>
              </a:solidFill>
            </a:rPr>
            <a:t>Explain why no processes are correct, design a new sector specific standard</a:t>
          </a:r>
        </a:p>
      </dsp:txBody>
      <dsp:txXfrm>
        <a:off x="2294302" y="3275428"/>
        <a:ext cx="8376872" cy="511515"/>
      </dsp:txXfrm>
    </dsp:sp>
    <dsp:sp modelId="{6BF57F9E-59A1-EA4F-B277-929D5A4BBDB1}">
      <dsp:nvSpPr>
        <dsp:cNvPr id="0" name=""/>
        <dsp:cNvSpPr/>
      </dsp:nvSpPr>
      <dsp:spPr>
        <a:xfrm>
          <a:off x="2134235" y="3786944"/>
          <a:ext cx="85369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166B84-04E4-0B4C-9BA8-2523AB7FBE7C}">
      <dsp:nvSpPr>
        <dsp:cNvPr id="0" name=""/>
        <dsp:cNvSpPr/>
      </dsp:nvSpPr>
      <dsp:spPr>
        <a:xfrm>
          <a:off x="2294302" y="3812519"/>
          <a:ext cx="8376872" cy="511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CH" sz="1900" kern="1200">
              <a:solidFill>
                <a:srgbClr val="002060"/>
              </a:solidFill>
            </a:rPr>
            <a:t>Declare victory</a:t>
          </a:r>
        </a:p>
      </dsp:txBody>
      <dsp:txXfrm>
        <a:off x="2294302" y="3812519"/>
        <a:ext cx="8376872" cy="511515"/>
      </dsp:txXfrm>
    </dsp:sp>
    <dsp:sp modelId="{F84AB2DC-B6FC-0A43-A3A6-BA15A52DA433}">
      <dsp:nvSpPr>
        <dsp:cNvPr id="0" name=""/>
        <dsp:cNvSpPr/>
      </dsp:nvSpPr>
      <dsp:spPr>
        <a:xfrm>
          <a:off x="2134235" y="4324035"/>
          <a:ext cx="853694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6672" y="229395"/>
            <a:ext cx="4320480" cy="310159"/>
          </a:xfrm>
          <a:prstGeom prst="rect">
            <a:avLst/>
          </a:prstGeom>
        </p:spPr>
        <p:txBody>
          <a:bodyPr vert="horz" lIns="0" tIns="0" rIns="0" bIns="0" rtlCol="0"/>
          <a:lstStyle>
            <a:lvl1pPr algn="l">
              <a:defRPr sz="1200"/>
            </a:lvl1pPr>
          </a:lstStyle>
          <a:p>
            <a:r>
              <a:rPr lang="de-CH" sz="900"/>
              <a:t>Kopfzeilentext</a:t>
            </a:r>
          </a:p>
        </p:txBody>
      </p:sp>
      <p:sp>
        <p:nvSpPr>
          <p:cNvPr id="3" name="Datumsplatzhalter 2"/>
          <p:cNvSpPr>
            <a:spLocks noGrp="1"/>
          </p:cNvSpPr>
          <p:nvPr>
            <p:ph type="dt" sz="quarter" idx="1"/>
          </p:nvPr>
        </p:nvSpPr>
        <p:spPr>
          <a:xfrm>
            <a:off x="5137720" y="229395"/>
            <a:ext cx="1243608" cy="310159"/>
          </a:xfrm>
          <a:prstGeom prst="rect">
            <a:avLst/>
          </a:prstGeom>
        </p:spPr>
        <p:txBody>
          <a:bodyPr vert="horz" lIns="0" tIns="0" rIns="0" bIns="0" rtlCol="0"/>
          <a:lstStyle>
            <a:lvl1pPr algn="r">
              <a:defRPr sz="1200"/>
            </a:lvl1pPr>
          </a:lstStyle>
          <a:p>
            <a:fld id="{EEC665CA-D682-48EC-95D2-126FD6449D65}" type="datetime1">
              <a:rPr lang="de-CH" sz="900" smtClean="0"/>
              <a:t>30.05.25</a:t>
            </a:fld>
            <a:endParaRPr lang="de-CH" sz="900"/>
          </a:p>
        </p:txBody>
      </p:sp>
      <p:sp>
        <p:nvSpPr>
          <p:cNvPr id="4" name="Fußzeilenplatzhalter 3"/>
          <p:cNvSpPr>
            <a:spLocks noGrp="1"/>
          </p:cNvSpPr>
          <p:nvPr>
            <p:ph type="ftr" sz="quarter" idx="2"/>
          </p:nvPr>
        </p:nvSpPr>
        <p:spPr>
          <a:xfrm>
            <a:off x="476672" y="8489144"/>
            <a:ext cx="4320480" cy="331331"/>
          </a:xfrm>
          <a:prstGeom prst="rect">
            <a:avLst/>
          </a:prstGeom>
        </p:spPr>
        <p:txBody>
          <a:bodyPr vert="horz" lIns="0" tIns="0" rIns="0" bIns="0" rtlCol="0" anchor="b"/>
          <a:lstStyle>
            <a:lvl1pPr algn="l">
              <a:defRPr sz="1200"/>
            </a:lvl1pPr>
          </a:lstStyle>
          <a:p>
            <a:r>
              <a:rPr lang="de-CH" sz="900"/>
              <a:t>Fusszeilentext</a:t>
            </a:r>
          </a:p>
        </p:txBody>
      </p:sp>
      <p:sp>
        <p:nvSpPr>
          <p:cNvPr id="5" name="Foliennummernplatzhalter 4"/>
          <p:cNvSpPr>
            <a:spLocks noGrp="1"/>
          </p:cNvSpPr>
          <p:nvPr>
            <p:ph type="sldNum" sz="quarter" idx="3"/>
          </p:nvPr>
        </p:nvSpPr>
        <p:spPr>
          <a:xfrm>
            <a:off x="5137720" y="8489146"/>
            <a:ext cx="1243608" cy="331329"/>
          </a:xfrm>
          <a:prstGeom prst="rect">
            <a:avLst/>
          </a:prstGeom>
        </p:spPr>
        <p:txBody>
          <a:bodyPr vert="horz" lIns="0" tIns="0" rIns="0" bIns="0" rtlCol="0" anchor="b"/>
          <a:lstStyle>
            <a:lvl1pPr algn="r">
              <a:defRPr sz="1200"/>
            </a:lvl1pPr>
          </a:lstStyle>
          <a:p>
            <a:fld id="{2CEDAA2C-602C-494B-9BFF-F0D7FF14E319}" type="slidenum">
              <a:rPr lang="de-CH" sz="900" smtClean="0"/>
              <a:t>‹#›</a:t>
            </a:fld>
            <a:endParaRPr lang="de-CH" sz="9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764704" y="899592"/>
            <a:ext cx="5560412" cy="3127732"/>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75244" y="8712000"/>
            <a:ext cx="2230428" cy="179512"/>
          </a:xfrm>
          <a:prstGeom prst="rect">
            <a:avLst/>
          </a:prstGeom>
        </p:spPr>
        <p:txBody>
          <a:bodyPr vert="horz" lIns="0" tIns="0" rIns="0" bIns="0" rtlCol="0" anchor="t"/>
          <a:lstStyle>
            <a:lvl1pPr algn="l">
              <a:defRPr sz="900"/>
            </a:lvl1pPr>
          </a:lstStyle>
          <a:p>
            <a:r>
              <a:rPr lang="de-CH"/>
              <a:t>Fusszeilentext</a:t>
            </a:r>
          </a:p>
        </p:txBody>
      </p:sp>
      <p:sp>
        <p:nvSpPr>
          <p:cNvPr id="15" name="Foliennummernplatzhalter 14"/>
          <p:cNvSpPr>
            <a:spLocks noGrp="1"/>
          </p:cNvSpPr>
          <p:nvPr>
            <p:ph type="sldNum" sz="quarter" idx="5"/>
          </p:nvPr>
        </p:nvSpPr>
        <p:spPr>
          <a:xfrm>
            <a:off x="5462663" y="8712000"/>
            <a:ext cx="871173" cy="179512"/>
          </a:xfrm>
          <a:prstGeom prst="rect">
            <a:avLst/>
          </a:prstGeom>
        </p:spPr>
        <p:txBody>
          <a:bodyPr vert="horz" lIns="0" tIns="0" rIns="0" bIns="0" rtlCol="0" anchor="t"/>
          <a:lstStyle>
            <a:lvl1pPr algn="r">
              <a:defRPr sz="900"/>
            </a:lvl1pPr>
          </a:lstStyle>
          <a:p>
            <a:fld id="{83C81C81-E364-4366-A610-2DB15FF98538}" type="slidenum">
              <a:rPr lang="de-CH" smtClean="0"/>
              <a:pPr/>
              <a:t>‹#›</a:t>
            </a:fld>
            <a:endParaRPr lang="de-CH"/>
          </a:p>
        </p:txBody>
      </p:sp>
      <p:sp>
        <p:nvSpPr>
          <p:cNvPr id="16" name="Notizenplatzhalter 15"/>
          <p:cNvSpPr>
            <a:spLocks noGrp="1"/>
          </p:cNvSpPr>
          <p:nvPr>
            <p:ph type="body" sz="quarter" idx="3"/>
          </p:nvPr>
        </p:nvSpPr>
        <p:spPr>
          <a:xfrm>
            <a:off x="773424" y="4283968"/>
            <a:ext cx="5560412" cy="4248472"/>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229809" y="425838"/>
            <a:ext cx="2095308" cy="185722"/>
          </a:xfrm>
          <a:prstGeom prst="rect">
            <a:avLst/>
          </a:prstGeom>
        </p:spPr>
        <p:txBody>
          <a:bodyPr vert="horz" lIns="0" tIns="0" rIns="0" bIns="0" rtlCol="0"/>
          <a:lstStyle>
            <a:lvl1pPr algn="r">
              <a:defRPr sz="900"/>
            </a:lvl1pPr>
          </a:lstStyle>
          <a:p>
            <a:fld id="{A17AAF7D-4283-4014-80F4-26E915FEACF8}" type="datetime1">
              <a:rPr lang="de-CH" smtClean="0"/>
              <a:t>30.05.25</a:t>
            </a:fld>
            <a:endParaRPr lang="de-CH"/>
          </a:p>
        </p:txBody>
      </p:sp>
      <p:sp>
        <p:nvSpPr>
          <p:cNvPr id="18" name="Kopfzeilenplatzhalter 17"/>
          <p:cNvSpPr>
            <a:spLocks noGrp="1"/>
          </p:cNvSpPr>
          <p:nvPr>
            <p:ph type="hdr" sz="quarter"/>
          </p:nvPr>
        </p:nvSpPr>
        <p:spPr>
          <a:xfrm>
            <a:off x="764704" y="432000"/>
            <a:ext cx="3249080" cy="179560"/>
          </a:xfrm>
          <a:prstGeom prst="rect">
            <a:avLst/>
          </a:prstGeom>
        </p:spPr>
        <p:txBody>
          <a:bodyPr vert="horz" lIns="0" tIns="0" rIns="0" bIns="0" rtlCol="0"/>
          <a:lstStyle>
            <a:lvl1pPr algn="l">
              <a:defRPr sz="9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uladzimir_v?utm_content=creditCopyText&amp;utm_medium=referral&amp;utm_source=unsplash"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unsplash.com/photos/aerial-view-of-forest-4-KqFyHKRdo?utm_content=creditCopyText&amp;utm_medium=referral&amp;utm_source=unsplash" TargetMode="External"/><Relationship Id="rId5" Type="http://schemas.openxmlformats.org/officeDocument/2006/relationships/hyperlink" Target="https://unsplash.com/@lsc122746?utm_content=creditCopyText&amp;utm_medium=referral&amp;utm_source=unsplash" TargetMode="External"/><Relationship Id="rId4" Type="http://schemas.openxmlformats.org/officeDocument/2006/relationships/hyperlink" Target="https://unsplash.com/photos/a-train-track-running-past-an-old-building-z2l9qhutFNY?utm_content=creditCopyText&amp;utm_medium=referral&amp;utm_source=unsplash"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r>
              <a:rPr lang="en-CH"/>
              <a:t>AHa: To be read in a portentous voice.</a:t>
            </a:r>
          </a:p>
        </p:txBody>
      </p:sp>
      <p:sp>
        <p:nvSpPr>
          <p:cNvPr id="4" name="Slide Number Placeholder 3"/>
          <p:cNvSpPr>
            <a:spLocks noGrp="1"/>
          </p:cNvSpPr>
          <p:nvPr>
            <p:ph type="sldNum" sz="quarter" idx="5"/>
          </p:nvPr>
        </p:nvSpPr>
        <p:spPr/>
        <p:txBody>
          <a:bodyPr/>
          <a:lstStyle/>
          <a:p>
            <a:fld id="{83C81C81-E364-4366-A610-2DB15FF98538}" type="slidenum">
              <a:rPr lang="de-CH" smtClean="0"/>
              <a:pPr/>
              <a:t>1</a:t>
            </a:fld>
            <a:endParaRPr lang="de-CH"/>
          </a:p>
        </p:txBody>
      </p:sp>
    </p:spTree>
    <p:extLst>
      <p:ext uri="{BB962C8B-B14F-4D97-AF65-F5344CB8AC3E}">
        <p14:creationId xmlns:p14="http://schemas.microsoft.com/office/powerpoint/2010/main" val="3219732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CAC74-CED1-D161-B550-B9B6C81550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12552-D08D-DEC8-335B-E24F47076516}"/>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88C33AE8-F1AF-54F3-A8EC-C10011EA3CC0}"/>
              </a:ext>
            </a:extLst>
          </p:cNvPr>
          <p:cNvSpPr>
            <a:spLocks noGrp="1"/>
          </p:cNvSpPr>
          <p:nvPr>
            <p:ph type="body" idx="1"/>
          </p:nvPr>
        </p:nvSpPr>
        <p:spPr/>
        <p:txBody>
          <a:bodyPr/>
          <a:lstStyle/>
          <a:p>
            <a:r>
              <a:rPr lang="en-CH" dirty="0"/>
              <a:t>Andrey</a:t>
            </a:r>
            <a:endParaRPr lang="en-US" dirty="0"/>
          </a:p>
          <a:p>
            <a:r>
              <a:rPr lang="en-CH" dirty="0"/>
              <a:t>Not a tech issue.</a:t>
            </a:r>
          </a:p>
          <a:p>
            <a:r>
              <a:rPr lang="en-CH" dirty="0"/>
              <a:t>Collaboration and langages</a:t>
            </a:r>
          </a:p>
          <a:p>
            <a:endParaRPr lang="en-CH" dirty="0"/>
          </a:p>
          <a:p>
            <a:r>
              <a:rPr lang="en-CH" dirty="0"/>
              <a:t>What can go wrong when you don’t have a central project and everyone has their own axe to grind.</a:t>
            </a:r>
          </a:p>
          <a:p>
            <a:r>
              <a:rPr lang="en-CH" dirty="0"/>
              <a:t>Concrete examples: a team deprioritises this work due to a lack of resources because it will cause them to work differently and lose control over some things.</a:t>
            </a:r>
          </a:p>
          <a:p>
            <a:r>
              <a:rPr lang="en-CH" dirty="0"/>
              <a:t>Product cares about features which have customers attached to them who have names and faces. Compred to this, how doe assets get attention?</a:t>
            </a:r>
            <a:endParaRPr lang="en-US" dirty="0"/>
          </a:p>
          <a:p>
            <a:endParaRPr lang="en-US" dirty="0"/>
          </a:p>
          <a:p>
            <a:r>
              <a:rPr lang="en-US" dirty="0"/>
              <a:t>Image from: https://</a:t>
            </a:r>
            <a:r>
              <a:rPr lang="en-US" dirty="0" err="1"/>
              <a:t>screenrant.com</a:t>
            </a:r>
            <a:r>
              <a:rPr lang="en-US" dirty="0"/>
              <a:t>/game-of-thrones-red-wedding-</a:t>
            </a:r>
            <a:r>
              <a:rPr lang="en-US" dirty="0" err="1"/>
              <a:t>richard</a:t>
            </a:r>
            <a:r>
              <a:rPr lang="en-US" dirty="0"/>
              <a:t>-madden-response/</a:t>
            </a:r>
          </a:p>
          <a:p>
            <a:endParaRPr lang="en-CH" dirty="0"/>
          </a:p>
        </p:txBody>
      </p:sp>
      <p:sp>
        <p:nvSpPr>
          <p:cNvPr id="4" name="Slide Number Placeholder 3">
            <a:extLst>
              <a:ext uri="{FF2B5EF4-FFF2-40B4-BE49-F238E27FC236}">
                <a16:creationId xmlns:a16="http://schemas.microsoft.com/office/drawing/2014/main" id="{2D524519-9A29-A0C3-F44B-3C300279EF57}"/>
              </a:ext>
            </a:extLst>
          </p:cNvPr>
          <p:cNvSpPr>
            <a:spLocks noGrp="1"/>
          </p:cNvSpPr>
          <p:nvPr>
            <p:ph type="sldNum" sz="quarter" idx="5"/>
          </p:nvPr>
        </p:nvSpPr>
        <p:spPr/>
        <p:txBody>
          <a:bodyPr/>
          <a:lstStyle/>
          <a:p>
            <a:fld id="{83C81C81-E364-4366-A610-2DB15FF98538}" type="slidenum">
              <a:rPr lang="de-CH" smtClean="0"/>
              <a:pPr/>
              <a:t>10</a:t>
            </a:fld>
            <a:endParaRPr lang="de-CH"/>
          </a:p>
        </p:txBody>
      </p:sp>
    </p:spTree>
    <p:extLst>
      <p:ext uri="{BB962C8B-B14F-4D97-AF65-F5344CB8AC3E}">
        <p14:creationId xmlns:p14="http://schemas.microsoft.com/office/powerpoint/2010/main" val="1032496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F9A83-A6C0-28C0-AF33-65BD776F88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0FE594-D3DE-C3F2-18FC-48BD42459E46}"/>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4E645BB5-8AD1-E2F6-04FA-3F14690F845E}"/>
              </a:ext>
            </a:extLst>
          </p:cNvPr>
          <p:cNvSpPr>
            <a:spLocks noGrp="1"/>
          </p:cNvSpPr>
          <p:nvPr>
            <p:ph type="body" idx="1"/>
          </p:nvPr>
        </p:nvSpPr>
        <p:spPr/>
        <p:txBody>
          <a:bodyPr/>
          <a:lstStyle/>
          <a:p>
            <a:r>
              <a:rPr lang="en-CH" dirty="0"/>
              <a:t>Not a tech issue.</a:t>
            </a:r>
          </a:p>
          <a:p>
            <a:r>
              <a:rPr lang="en-CH" dirty="0"/>
              <a:t>Collaboration and langages</a:t>
            </a:r>
          </a:p>
          <a:p>
            <a:endParaRPr lang="en-CH" dirty="0"/>
          </a:p>
          <a:p>
            <a:r>
              <a:rPr lang="en-CH" dirty="0"/>
              <a:t>Key message: a big shared problem gives you an</a:t>
            </a:r>
            <a:r>
              <a:rPr lang="en-US" dirty="0"/>
              <a:t> opportunity to </a:t>
            </a:r>
            <a:r>
              <a:rPr lang="en-US" dirty="0" err="1"/>
              <a:t>harmonise</a:t>
            </a:r>
            <a:r>
              <a:rPr lang="en-US" dirty="0"/>
              <a:t>.</a:t>
            </a:r>
          </a:p>
          <a:p>
            <a:pPr algn="l">
              <a:spcBef>
                <a:spcPts val="750"/>
              </a:spcBef>
              <a:buFont typeface="Arial" panose="020B0604020202020204" pitchFamily="34" charset="0"/>
              <a:buChar char="•"/>
            </a:pPr>
            <a:r>
              <a:rPr lang="en-US" b="0" i="0" u="none" strike="noStrike" dirty="0">
                <a:solidFill>
                  <a:srgbClr val="172B4D"/>
                </a:solidFill>
                <a:effectLst/>
                <a:latin typeface="-apple-system"/>
              </a:rPr>
              <a:t>We infiltrated other existing projects rather than starting a new one to reduce perceived overload</a:t>
            </a:r>
          </a:p>
          <a:p>
            <a:pPr marL="742950" lvl="1" indent="-285750" algn="l">
              <a:spcBef>
                <a:spcPts val="750"/>
              </a:spcBef>
              <a:buFont typeface="Arial" panose="020B0604020202020204" pitchFamily="34" charset="0"/>
              <a:buChar char="•"/>
            </a:pPr>
            <a:r>
              <a:rPr lang="en-US" b="0" i="0" u="none" strike="noStrike" dirty="0">
                <a:solidFill>
                  <a:srgbClr val="172B4D"/>
                </a:solidFill>
                <a:effectLst/>
                <a:latin typeface="-apple-system"/>
              </a:rPr>
              <a:t>Cloud</a:t>
            </a:r>
          </a:p>
          <a:p>
            <a:pPr marL="742950" lvl="1" indent="-285750" algn="l">
              <a:spcBef>
                <a:spcPts val="750"/>
              </a:spcBef>
              <a:buFont typeface="Arial" panose="020B0604020202020204" pitchFamily="34" charset="0"/>
              <a:buChar char="•"/>
            </a:pPr>
            <a:r>
              <a:rPr lang="en-US" dirty="0">
                <a:solidFill>
                  <a:srgbClr val="172B4D"/>
                </a:solidFill>
                <a:latin typeface="-apple-system"/>
              </a:rPr>
              <a:t>Research platform</a:t>
            </a:r>
            <a:endParaRPr lang="en-US" b="0" i="0" u="none" strike="noStrike" dirty="0">
              <a:solidFill>
                <a:srgbClr val="172B4D"/>
              </a:solidFill>
              <a:effectLst/>
              <a:latin typeface="-apple-system"/>
            </a:endParaRPr>
          </a:p>
          <a:p>
            <a:pPr marL="742950" lvl="1" indent="-285750" algn="l">
              <a:spcBef>
                <a:spcPts val="750"/>
              </a:spcBef>
              <a:buFont typeface="Arial" panose="020B0604020202020204" pitchFamily="34" charset="0"/>
              <a:buChar char="•"/>
            </a:pPr>
            <a:r>
              <a:rPr lang="en-US" b="0" i="0" u="none" strike="noStrike" dirty="0">
                <a:solidFill>
                  <a:srgbClr val="172B4D"/>
                </a:solidFill>
                <a:effectLst/>
                <a:latin typeface="-apple-system"/>
              </a:rPr>
              <a:t>Intranet relaunch</a:t>
            </a:r>
          </a:p>
          <a:p>
            <a:pPr marL="742950" lvl="1" indent="-285750" algn="l">
              <a:spcBef>
                <a:spcPts val="750"/>
              </a:spcBef>
              <a:buFont typeface="Arial" panose="020B0604020202020204" pitchFamily="34" charset="0"/>
              <a:buChar char="•"/>
            </a:pPr>
            <a:r>
              <a:rPr lang="en-US" b="0" i="0" u="none" strike="noStrike" dirty="0">
                <a:solidFill>
                  <a:srgbClr val="172B4D"/>
                </a:solidFill>
                <a:effectLst/>
                <a:latin typeface="-apple-system"/>
              </a:rPr>
              <a:t>ISMS</a:t>
            </a:r>
          </a:p>
          <a:p>
            <a:endParaRPr lang="en-US" dirty="0"/>
          </a:p>
          <a:p>
            <a:endParaRPr lang="en-US" dirty="0"/>
          </a:p>
          <a:p>
            <a:r>
              <a:rPr lang="en-US" dirty="0"/>
              <a:t>Source: https://</a:t>
            </a:r>
            <a:r>
              <a:rPr lang="en-US" dirty="0" err="1"/>
              <a:t>ew.com</a:t>
            </a:r>
            <a:r>
              <a:rPr lang="en-US" dirty="0"/>
              <a:t>/article/2015/05/10/winter-coming-live-recaps-game-thrones-kill-boy/</a:t>
            </a:r>
          </a:p>
          <a:p>
            <a:r>
              <a:rPr lang="en-CH" dirty="0"/>
              <a:t>https://ew.com/thmb/XzqguVVg_rT2j4F0Iz6-gPCXV2o=/1500x0/filters:no_upscale():max_bytes(150000):strip_icc():format(webp)/got-jon-snow-1b22313b73324001b5ed1e545573fd74.jpg</a:t>
            </a:r>
          </a:p>
          <a:p>
            <a:endParaRPr lang="en-CH" dirty="0"/>
          </a:p>
        </p:txBody>
      </p:sp>
      <p:sp>
        <p:nvSpPr>
          <p:cNvPr id="4" name="Slide Number Placeholder 3">
            <a:extLst>
              <a:ext uri="{FF2B5EF4-FFF2-40B4-BE49-F238E27FC236}">
                <a16:creationId xmlns:a16="http://schemas.microsoft.com/office/drawing/2014/main" id="{26C712B9-480F-3726-745E-404A07592ACF}"/>
              </a:ext>
            </a:extLst>
          </p:cNvPr>
          <p:cNvSpPr>
            <a:spLocks noGrp="1"/>
          </p:cNvSpPr>
          <p:nvPr>
            <p:ph type="sldNum" sz="quarter" idx="5"/>
          </p:nvPr>
        </p:nvSpPr>
        <p:spPr/>
        <p:txBody>
          <a:bodyPr/>
          <a:lstStyle/>
          <a:p>
            <a:fld id="{83C81C81-E364-4366-A610-2DB15FF98538}" type="slidenum">
              <a:rPr lang="de-CH" smtClean="0"/>
              <a:pPr/>
              <a:t>11</a:t>
            </a:fld>
            <a:endParaRPr lang="de-CH"/>
          </a:p>
        </p:txBody>
      </p:sp>
    </p:spTree>
    <p:extLst>
      <p:ext uri="{BB962C8B-B14F-4D97-AF65-F5344CB8AC3E}">
        <p14:creationId xmlns:p14="http://schemas.microsoft.com/office/powerpoint/2010/main" val="749506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42040-14FA-1965-F739-280EB4B04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8C42C-6B9D-EF32-80C9-0CED674D6EAA}"/>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C4BA5C9E-F8C3-6E29-68BF-D406578C16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e-CH" dirty="0" err="1"/>
              <a:t>Addressing</a:t>
            </a:r>
            <a:r>
              <a:rPr lang="de-CH" dirty="0"/>
              <a:t> </a:t>
            </a:r>
            <a:r>
              <a:rPr lang="de-CH" dirty="0" err="1"/>
              <a:t>agility</a:t>
            </a:r>
            <a:r>
              <a:rPr lang="de-CH" dirty="0"/>
              <a:t> </a:t>
            </a:r>
            <a:r>
              <a:rPr lang="de-CH" dirty="0" err="1"/>
              <a:t>into</a:t>
            </a:r>
            <a:r>
              <a:rPr lang="de-CH" dirty="0"/>
              <a:t> an agile </a:t>
            </a:r>
            <a:r>
              <a:rPr lang="de-CH" dirty="0" err="1"/>
              <a:t>organisation</a:t>
            </a:r>
            <a:endParaRPr lang="de-CH" dirty="0"/>
          </a:p>
          <a:p>
            <a:pPr marL="0" marR="0" lvl="0" indent="0" algn="l" defTabSz="914400" rtl="0" eaLnBrk="1" fontAlgn="auto" latinLnBrk="0" hangingPunct="1">
              <a:lnSpc>
                <a:spcPct val="100000"/>
              </a:lnSpc>
              <a:spcBef>
                <a:spcPts val="0"/>
              </a:spcBef>
              <a:spcAft>
                <a:spcPts val="60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600"/>
              </a:spcAft>
              <a:buClrTx/>
              <a:buSzTx/>
              <a:buFontTx/>
              <a:buNone/>
              <a:tabLst/>
              <a:defRPr/>
            </a:pPr>
            <a:endParaRPr lang="de-CH" dirty="0"/>
          </a:p>
          <a:p>
            <a:pPr marL="0" marR="0" lvl="0" indent="0" algn="l" defTabSz="914400" rtl="0" eaLnBrk="1" fontAlgn="auto" latinLnBrk="0" hangingPunct="1">
              <a:lnSpc>
                <a:spcPct val="100000"/>
              </a:lnSpc>
              <a:spcBef>
                <a:spcPts val="0"/>
              </a:spcBef>
              <a:spcAft>
                <a:spcPts val="600"/>
              </a:spcAft>
              <a:buClrTx/>
              <a:buSzTx/>
              <a:buFontTx/>
              <a:buNone/>
              <a:tabLst/>
              <a:defRPr/>
            </a:pPr>
            <a:r>
              <a:rPr lang="en-GB" sz="1100" dirty="0"/>
              <a:t>“Flight Levels” provides a systemic view of how workflows through the organisation, from strategic priorities to operational execution. It helps connect the dots between teams, departments, and leadership to ensure that decisions made at every level support meaningful progress, taking into account the contextual constraints.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de-CH" dirty="0"/>
          </a:p>
        </p:txBody>
      </p:sp>
      <p:sp>
        <p:nvSpPr>
          <p:cNvPr id="4" name="Slide Number Placeholder 3">
            <a:extLst>
              <a:ext uri="{FF2B5EF4-FFF2-40B4-BE49-F238E27FC236}">
                <a16:creationId xmlns:a16="http://schemas.microsoft.com/office/drawing/2014/main" id="{6440140F-BC32-57BD-0139-BCAB84E1C6CE}"/>
              </a:ext>
            </a:extLst>
          </p:cNvPr>
          <p:cNvSpPr>
            <a:spLocks noGrp="1"/>
          </p:cNvSpPr>
          <p:nvPr>
            <p:ph type="sldNum" sz="quarter" idx="5"/>
          </p:nvPr>
        </p:nvSpPr>
        <p:spPr/>
        <p:txBody>
          <a:bodyPr/>
          <a:lstStyle/>
          <a:p>
            <a:fld id="{83C81C81-E364-4366-A610-2DB15FF98538}" type="slidenum">
              <a:rPr lang="de-CH" smtClean="0"/>
              <a:pPr/>
              <a:t>12</a:t>
            </a:fld>
            <a:endParaRPr lang="de-CH"/>
          </a:p>
        </p:txBody>
      </p:sp>
    </p:spTree>
    <p:extLst>
      <p:ext uri="{BB962C8B-B14F-4D97-AF65-F5344CB8AC3E}">
        <p14:creationId xmlns:p14="http://schemas.microsoft.com/office/powerpoint/2010/main" val="3445034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8C24E-FD6B-1EB9-930B-FA5266233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B7D165-0822-8B16-209A-75B94CC2B194}"/>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8B9FA6BC-09AF-6D30-8472-0E18A82DCA58}"/>
              </a:ext>
            </a:extLst>
          </p:cNvPr>
          <p:cNvSpPr>
            <a:spLocks noGrp="1"/>
          </p:cNvSpPr>
          <p:nvPr>
            <p:ph type="body" idx="1"/>
          </p:nvPr>
        </p:nvSpPr>
        <p:spPr/>
        <p:txBody>
          <a:bodyPr/>
          <a:lstStyle/>
          <a:p>
            <a:endParaRPr lang="en-CH"/>
          </a:p>
          <a:p>
            <a:endParaRPr lang="en-CH"/>
          </a:p>
          <a:p>
            <a:r>
              <a:rPr lang="en-CH"/>
              <a:t>Not a tech issue.</a:t>
            </a:r>
          </a:p>
          <a:p>
            <a:r>
              <a:rPr lang="en-CH"/>
              <a:t>Collaboration and langages</a:t>
            </a:r>
          </a:p>
          <a:p>
            <a:endParaRPr lang="de-CH"/>
          </a:p>
          <a:p>
            <a:r>
              <a:rPr lang="de-CH"/>
              <a:t>Source: https://</a:t>
            </a:r>
            <a:r>
              <a:rPr lang="de-CH" err="1"/>
              <a:t>gameofthrones.fandom.com</a:t>
            </a:r>
            <a:r>
              <a:rPr lang="de-CH"/>
              <a:t>/</a:t>
            </a:r>
            <a:r>
              <a:rPr lang="de-CH" err="1"/>
              <a:t>wiki</a:t>
            </a:r>
            <a:r>
              <a:rPr lang="de-CH"/>
              <a:t>/</a:t>
            </a:r>
            <a:r>
              <a:rPr lang="de-CH" err="1"/>
              <a:t>Wiki_of_Westeros</a:t>
            </a:r>
            <a:endParaRPr lang="en-CH"/>
          </a:p>
        </p:txBody>
      </p:sp>
      <p:sp>
        <p:nvSpPr>
          <p:cNvPr id="4" name="Slide Number Placeholder 3">
            <a:extLst>
              <a:ext uri="{FF2B5EF4-FFF2-40B4-BE49-F238E27FC236}">
                <a16:creationId xmlns:a16="http://schemas.microsoft.com/office/drawing/2014/main" id="{D5611364-63D7-559E-E333-C41DC6A36969}"/>
              </a:ext>
            </a:extLst>
          </p:cNvPr>
          <p:cNvSpPr>
            <a:spLocks noGrp="1"/>
          </p:cNvSpPr>
          <p:nvPr>
            <p:ph type="sldNum" sz="quarter" idx="5"/>
          </p:nvPr>
        </p:nvSpPr>
        <p:spPr/>
        <p:txBody>
          <a:bodyPr/>
          <a:lstStyle/>
          <a:p>
            <a:fld id="{83C81C81-E364-4366-A610-2DB15FF98538}" type="slidenum">
              <a:rPr lang="de-CH" smtClean="0"/>
              <a:pPr/>
              <a:t>13</a:t>
            </a:fld>
            <a:endParaRPr lang="de-CH"/>
          </a:p>
        </p:txBody>
      </p:sp>
    </p:spTree>
    <p:extLst>
      <p:ext uri="{BB962C8B-B14F-4D97-AF65-F5344CB8AC3E}">
        <p14:creationId xmlns:p14="http://schemas.microsoft.com/office/powerpoint/2010/main" val="4006463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8485D-512C-A1B4-744D-85E6F3984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4B4755-DDF0-2DA4-6D67-ABB0A466CBAE}"/>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78E755B1-ABA0-9437-F9F5-DE02B71DF3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CH"/>
              <a:t>Ann: suggest to move this up to after the red wedding as how to get out of that trap?</a:t>
            </a:r>
          </a:p>
          <a:p>
            <a:endParaRPr lang="en-CH"/>
          </a:p>
          <a:p>
            <a:endParaRPr lang="en-CH"/>
          </a:p>
          <a:p>
            <a:r>
              <a:rPr lang="en-CH"/>
              <a:t>Not a tech issue.</a:t>
            </a:r>
          </a:p>
          <a:p>
            <a:r>
              <a:rPr lang="en-CH"/>
              <a:t>Collaboration and langages</a:t>
            </a:r>
          </a:p>
          <a:p>
            <a:endParaRPr lang="de-CH"/>
          </a:p>
          <a:p>
            <a:r>
              <a:rPr lang="de-CH"/>
              <a:t>Source: https://</a:t>
            </a:r>
            <a:r>
              <a:rPr lang="de-CH" err="1"/>
              <a:t>gameofthrones.fandom.com</a:t>
            </a:r>
            <a:r>
              <a:rPr lang="de-CH"/>
              <a:t>/</a:t>
            </a:r>
            <a:r>
              <a:rPr lang="de-CH" err="1"/>
              <a:t>wiki</a:t>
            </a:r>
            <a:r>
              <a:rPr lang="de-CH"/>
              <a:t>/</a:t>
            </a:r>
            <a:r>
              <a:rPr lang="de-CH" err="1"/>
              <a:t>Wiki_of_Westeros</a:t>
            </a:r>
            <a:endParaRPr lang="en-CH"/>
          </a:p>
        </p:txBody>
      </p:sp>
      <p:sp>
        <p:nvSpPr>
          <p:cNvPr id="4" name="Slide Number Placeholder 3">
            <a:extLst>
              <a:ext uri="{FF2B5EF4-FFF2-40B4-BE49-F238E27FC236}">
                <a16:creationId xmlns:a16="http://schemas.microsoft.com/office/drawing/2014/main" id="{E2690203-1A51-7231-CC47-D87202352C55}"/>
              </a:ext>
            </a:extLst>
          </p:cNvPr>
          <p:cNvSpPr>
            <a:spLocks noGrp="1"/>
          </p:cNvSpPr>
          <p:nvPr>
            <p:ph type="sldNum" sz="quarter" idx="5"/>
          </p:nvPr>
        </p:nvSpPr>
        <p:spPr/>
        <p:txBody>
          <a:bodyPr/>
          <a:lstStyle/>
          <a:p>
            <a:fld id="{83C81C81-E364-4366-A610-2DB15FF98538}" type="slidenum">
              <a:rPr lang="de-CH" smtClean="0"/>
              <a:pPr/>
              <a:t>14</a:t>
            </a:fld>
            <a:endParaRPr lang="de-CH"/>
          </a:p>
        </p:txBody>
      </p:sp>
    </p:spTree>
    <p:extLst>
      <p:ext uri="{BB962C8B-B14F-4D97-AF65-F5344CB8AC3E}">
        <p14:creationId xmlns:p14="http://schemas.microsoft.com/office/powerpoint/2010/main" val="628311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3A557-199A-9B7F-C0D0-41ACB3DB34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4F235-59D4-F4E5-4B82-3BC9A2642E72}"/>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C4F7D6A8-3877-D0BB-C04B-38588E544E40}"/>
              </a:ext>
            </a:extLst>
          </p:cNvPr>
          <p:cNvSpPr>
            <a:spLocks noGrp="1"/>
          </p:cNvSpPr>
          <p:nvPr>
            <p:ph type="body" idx="1"/>
          </p:nvPr>
        </p:nvSpPr>
        <p:spPr/>
        <p:txBody>
          <a:bodyPr/>
          <a:lstStyle/>
          <a:p>
            <a:r>
              <a:rPr lang="en-GB"/>
              <a:t>Processes are enablers but willingness is harder</a:t>
            </a:r>
          </a:p>
          <a:p>
            <a:endParaRPr lang="en-GB"/>
          </a:p>
          <a:p>
            <a:r>
              <a:rPr lang="en-GB"/>
              <a:t>We should give a concrete example slide after this</a:t>
            </a:r>
            <a:br>
              <a:rPr lang="en-GB"/>
            </a:br>
            <a:r>
              <a:rPr lang="en-GB"/>
              <a:t>Factory - Photo by </a:t>
            </a:r>
            <a:r>
              <a:rPr lang="en-GB">
                <a:hlinkClick r:id="rId3"/>
              </a:rPr>
              <a:t>Uladzimir Vasilyeu</a:t>
            </a:r>
            <a:r>
              <a:rPr lang="en-GB"/>
              <a:t> on </a:t>
            </a:r>
            <a:r>
              <a:rPr lang="en-GB">
                <a:hlinkClick r:id="rId4"/>
              </a:rPr>
              <a:t>Unsplash</a:t>
            </a:r>
            <a:r>
              <a:rPr lang="en-GB"/>
              <a:t> </a:t>
            </a:r>
            <a:br>
              <a:rPr lang="en-GB"/>
            </a:br>
            <a:r>
              <a:rPr lang="en-GB"/>
              <a:t>Nature - Photo by </a:t>
            </a:r>
            <a:r>
              <a:rPr lang="en-GB">
                <a:hlinkClick r:id="rId5"/>
              </a:rPr>
              <a:t>Sicheng Liu</a:t>
            </a:r>
            <a:r>
              <a:rPr lang="en-GB"/>
              <a:t> on </a:t>
            </a:r>
            <a:r>
              <a:rPr lang="en-GB">
                <a:hlinkClick r:id="rId6"/>
              </a:rPr>
              <a:t>Unsplash</a:t>
            </a:r>
            <a:r>
              <a:rPr lang="en-GB"/>
              <a:t> </a:t>
            </a:r>
            <a:endParaRPr lang="en-US"/>
          </a:p>
        </p:txBody>
      </p:sp>
      <p:sp>
        <p:nvSpPr>
          <p:cNvPr id="4" name="Slide Number Placeholder 3">
            <a:extLst>
              <a:ext uri="{FF2B5EF4-FFF2-40B4-BE49-F238E27FC236}">
                <a16:creationId xmlns:a16="http://schemas.microsoft.com/office/drawing/2014/main" id="{343C5409-BA27-215C-50A1-8348CEC41970}"/>
              </a:ext>
            </a:extLst>
          </p:cNvPr>
          <p:cNvSpPr>
            <a:spLocks noGrp="1"/>
          </p:cNvSpPr>
          <p:nvPr>
            <p:ph type="sldNum" sz="quarter" idx="5"/>
          </p:nvPr>
        </p:nvSpPr>
        <p:spPr/>
        <p:txBody>
          <a:bodyPr/>
          <a:lstStyle/>
          <a:p>
            <a:fld id="{EA88A791-D8E8-4C23-A528-EAEB42DC40E7}" type="slidenum">
              <a:rPr lang="en-US" smtClean="0"/>
              <a:t>15</a:t>
            </a:fld>
            <a:endParaRPr lang="en-US"/>
          </a:p>
        </p:txBody>
      </p:sp>
    </p:spTree>
    <p:extLst>
      <p:ext uri="{BB962C8B-B14F-4D97-AF65-F5344CB8AC3E}">
        <p14:creationId xmlns:p14="http://schemas.microsoft.com/office/powerpoint/2010/main" val="3337558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r>
              <a:rPr lang="en-CH"/>
              <a:t>Ann &amp; Andrey</a:t>
            </a:r>
            <a:endParaRPr lang="de-CH"/>
          </a:p>
          <a:p>
            <a:endParaRPr lang="de-CH"/>
          </a:p>
          <a:p>
            <a:pPr marL="0" marR="0" lvl="0" indent="0" algn="l" defTabSz="914400" rtl="0" eaLnBrk="1" fontAlgn="auto" latinLnBrk="0" hangingPunct="1">
              <a:lnSpc>
                <a:spcPct val="100000"/>
              </a:lnSpc>
              <a:spcBef>
                <a:spcPts val="0"/>
              </a:spcBef>
              <a:spcAft>
                <a:spcPts val="600"/>
              </a:spcAft>
              <a:buClrTx/>
              <a:buSzTx/>
              <a:buFontTx/>
              <a:buNone/>
              <a:tabLst/>
              <a:defRPr/>
            </a:pPr>
            <a:r>
              <a:rPr lang="de-CH"/>
              <a:t>Message:</a:t>
            </a:r>
            <a:br>
              <a:rPr lang="de-CH"/>
            </a:br>
            <a:endParaRPr lang="de-CH"/>
          </a:p>
          <a:p>
            <a:pPr algn="l"/>
            <a:r>
              <a:rPr lang="en-GB">
                <a:solidFill>
                  <a:srgbClr val="002864"/>
                </a:solidFill>
              </a:rPr>
              <a:t>That only happens when concerns are visible and the organisation's mission is connected to real, tangible goals.</a:t>
            </a:r>
          </a:p>
          <a:p>
            <a:pPr algn="l"/>
            <a:r>
              <a:rPr lang="en-GB">
                <a:solidFill>
                  <a:srgbClr val="002864"/>
                </a:solidFill>
              </a:rPr>
              <a:t>Co-design ITSM with your teams – not for them. Move from friction to flow.</a:t>
            </a:r>
          </a:p>
          <a:p>
            <a:pPr algn="l"/>
            <a:endParaRPr lang="en-CH"/>
          </a:p>
        </p:txBody>
      </p:sp>
      <p:sp>
        <p:nvSpPr>
          <p:cNvPr id="4" name="Slide Number Placeholder 3"/>
          <p:cNvSpPr>
            <a:spLocks noGrp="1"/>
          </p:cNvSpPr>
          <p:nvPr>
            <p:ph type="sldNum" sz="quarter" idx="5"/>
          </p:nvPr>
        </p:nvSpPr>
        <p:spPr/>
        <p:txBody>
          <a:bodyPr/>
          <a:lstStyle/>
          <a:p>
            <a:fld id="{83C81C81-E364-4366-A610-2DB15FF98538}" type="slidenum">
              <a:rPr lang="de-CH" smtClean="0"/>
              <a:pPr/>
              <a:t>16</a:t>
            </a:fld>
            <a:endParaRPr lang="de-CH"/>
          </a:p>
        </p:txBody>
      </p:sp>
    </p:spTree>
    <p:extLst>
      <p:ext uri="{BB962C8B-B14F-4D97-AF65-F5344CB8AC3E}">
        <p14:creationId xmlns:p14="http://schemas.microsoft.com/office/powerpoint/2010/main" val="1749766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r>
              <a:rPr lang="en-CH"/>
              <a:t>Intro Ann</a:t>
            </a:r>
          </a:p>
          <a:p>
            <a:r>
              <a:rPr lang="en-CH"/>
              <a:t>Intro Andrey</a:t>
            </a:r>
          </a:p>
        </p:txBody>
      </p:sp>
      <p:sp>
        <p:nvSpPr>
          <p:cNvPr id="4" name="Slide Number Placeholder 3"/>
          <p:cNvSpPr>
            <a:spLocks noGrp="1"/>
          </p:cNvSpPr>
          <p:nvPr>
            <p:ph type="sldNum" sz="quarter" idx="5"/>
          </p:nvPr>
        </p:nvSpPr>
        <p:spPr/>
        <p:txBody>
          <a:bodyPr/>
          <a:lstStyle/>
          <a:p>
            <a:fld id="{83C81C81-E364-4366-A610-2DB15FF98538}" type="slidenum">
              <a:rPr lang="de-CH" smtClean="0"/>
              <a:pPr/>
              <a:t>2</a:t>
            </a:fld>
            <a:endParaRPr lang="de-CH"/>
          </a:p>
        </p:txBody>
      </p:sp>
    </p:spTree>
    <p:extLst>
      <p:ext uri="{BB962C8B-B14F-4D97-AF65-F5344CB8AC3E}">
        <p14:creationId xmlns:p14="http://schemas.microsoft.com/office/powerpoint/2010/main" val="281007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r>
              <a:rPr lang="en-CH"/>
              <a:t>Ann: Make or buy, NREN style.</a:t>
            </a:r>
          </a:p>
        </p:txBody>
      </p:sp>
      <p:sp>
        <p:nvSpPr>
          <p:cNvPr id="4" name="Slide Number Placeholder 3"/>
          <p:cNvSpPr>
            <a:spLocks noGrp="1"/>
          </p:cNvSpPr>
          <p:nvPr>
            <p:ph type="sldNum" sz="quarter" idx="5"/>
          </p:nvPr>
        </p:nvSpPr>
        <p:spPr/>
        <p:txBody>
          <a:bodyPr/>
          <a:lstStyle/>
          <a:p>
            <a:fld id="{83C81C81-E364-4366-A610-2DB15FF98538}" type="slidenum">
              <a:rPr lang="de-CH" smtClean="0"/>
              <a:pPr/>
              <a:t>3</a:t>
            </a:fld>
            <a:endParaRPr lang="de-CH"/>
          </a:p>
        </p:txBody>
      </p:sp>
    </p:spTree>
    <p:extLst>
      <p:ext uri="{BB962C8B-B14F-4D97-AF65-F5344CB8AC3E}">
        <p14:creationId xmlns:p14="http://schemas.microsoft.com/office/powerpoint/2010/main" val="4966785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r>
              <a:rPr lang="en-CH"/>
              <a:t>Ann: We are none of us ‘native’ ITSM specialists. None of us have dedicated time for ITSM. Some of us have blinkers on.</a:t>
            </a:r>
          </a:p>
        </p:txBody>
      </p:sp>
      <p:sp>
        <p:nvSpPr>
          <p:cNvPr id="4" name="Slide Number Placeholder 3"/>
          <p:cNvSpPr>
            <a:spLocks noGrp="1"/>
          </p:cNvSpPr>
          <p:nvPr>
            <p:ph type="sldNum" sz="quarter" idx="5"/>
          </p:nvPr>
        </p:nvSpPr>
        <p:spPr/>
        <p:txBody>
          <a:bodyPr/>
          <a:lstStyle/>
          <a:p>
            <a:fld id="{83C81C81-E364-4366-A610-2DB15FF98538}" type="slidenum">
              <a:rPr lang="de-CH" smtClean="0"/>
              <a:pPr/>
              <a:t>4</a:t>
            </a:fld>
            <a:endParaRPr lang="de-CH"/>
          </a:p>
        </p:txBody>
      </p:sp>
    </p:spTree>
    <p:extLst>
      <p:ext uri="{BB962C8B-B14F-4D97-AF65-F5344CB8AC3E}">
        <p14:creationId xmlns:p14="http://schemas.microsoft.com/office/powerpoint/2010/main" val="2146336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r>
              <a:rPr lang="en-CH"/>
              <a:t>Ann: Initially a project was propopsed to deploy ITSM. It was big, complicated and undigestable. We made the deliberate choice not to have a project at all and stripped everything back.</a:t>
            </a:r>
          </a:p>
        </p:txBody>
      </p:sp>
      <p:sp>
        <p:nvSpPr>
          <p:cNvPr id="4" name="Slide Number Placeholder 3"/>
          <p:cNvSpPr>
            <a:spLocks noGrp="1"/>
          </p:cNvSpPr>
          <p:nvPr>
            <p:ph type="sldNum" sz="quarter" idx="5"/>
          </p:nvPr>
        </p:nvSpPr>
        <p:spPr/>
        <p:txBody>
          <a:bodyPr/>
          <a:lstStyle/>
          <a:p>
            <a:fld id="{83C81C81-E364-4366-A610-2DB15FF98538}" type="slidenum">
              <a:rPr lang="de-CH" smtClean="0"/>
              <a:pPr/>
              <a:t>5</a:t>
            </a:fld>
            <a:endParaRPr lang="de-CH"/>
          </a:p>
        </p:txBody>
      </p:sp>
    </p:spTree>
    <p:extLst>
      <p:ext uri="{BB962C8B-B14F-4D97-AF65-F5344CB8AC3E}">
        <p14:creationId xmlns:p14="http://schemas.microsoft.com/office/powerpoint/2010/main" val="3847797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CH"/>
              <a:t>Ann: Another reason to drop a project approach was the cognitive load of the organisaiton. We had many projects and restructurings simultaneously. This means we can’;t simply write compliance and demand it. Instead, we had to treat ITSM like a product, with adopters as users and solve their problems. Wardley mapping step 1: user needs</a:t>
            </a:r>
          </a:p>
          <a:p>
            <a:endParaRPr lang="en-CH"/>
          </a:p>
          <a:p>
            <a:r>
              <a:rPr lang="en-CH"/>
              <a:t>Case studies: Incident Management in the intranert project</a:t>
            </a:r>
          </a:p>
          <a:p>
            <a:r>
              <a:rPr lang="en-CH"/>
              <a:t>DevSecOps for cloud certification</a:t>
            </a:r>
          </a:p>
          <a:p>
            <a:endParaRPr lang="en-CH"/>
          </a:p>
        </p:txBody>
      </p:sp>
      <p:sp>
        <p:nvSpPr>
          <p:cNvPr id="4" name="Slide Number Placeholder 3"/>
          <p:cNvSpPr>
            <a:spLocks noGrp="1"/>
          </p:cNvSpPr>
          <p:nvPr>
            <p:ph type="sldNum" sz="quarter" idx="5"/>
          </p:nvPr>
        </p:nvSpPr>
        <p:spPr/>
        <p:txBody>
          <a:bodyPr/>
          <a:lstStyle/>
          <a:p>
            <a:fld id="{83C81C81-E364-4366-A610-2DB15FF98538}" type="slidenum">
              <a:rPr lang="de-CH" smtClean="0"/>
              <a:pPr/>
              <a:t>6</a:t>
            </a:fld>
            <a:endParaRPr lang="de-CH"/>
          </a:p>
        </p:txBody>
      </p:sp>
    </p:spTree>
    <p:extLst>
      <p:ext uri="{BB962C8B-B14F-4D97-AF65-F5344CB8AC3E}">
        <p14:creationId xmlns:p14="http://schemas.microsoft.com/office/powerpoint/2010/main" val="10451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r>
              <a:rPr lang="en-CH" dirty="0"/>
              <a:t>Ann - Tools will not solve your problems.</a:t>
            </a:r>
          </a:p>
          <a:p>
            <a:r>
              <a:rPr lang="en-CH" dirty="0"/>
              <a:t>Everyone hates ther tool they currently have and assumes another is better or if you are trying to remove theirs, that everything else is not suitable and only this tool will solve the issue.</a:t>
            </a:r>
          </a:p>
          <a:p>
            <a:endParaRPr lang="en-CH" dirty="0"/>
          </a:p>
          <a:p>
            <a:r>
              <a:rPr lang="en-CH" dirty="0"/>
              <a:t>How did we handle this?</a:t>
            </a:r>
          </a:p>
          <a:p>
            <a:r>
              <a:rPr lang="en-CH" dirty="0"/>
              <a:t>Atlassian is the backbone.yes there are better tools but people are familiar with the itnerface and there’s some economy of scale with operations.</a:t>
            </a:r>
          </a:p>
          <a:p>
            <a:r>
              <a:rPr lang="en-CH" dirty="0"/>
              <a:t>If teams wish to maintain interfaces to it to their own preferred systems they can.</a:t>
            </a:r>
          </a:p>
          <a:p>
            <a:r>
              <a:rPr lang="en-CH" dirty="0"/>
              <a:t>e.g. Assets can interoperate with the more detailed network information tooling, Incident, teams can use their original tooling to communicate</a:t>
            </a:r>
          </a:p>
        </p:txBody>
      </p:sp>
      <p:sp>
        <p:nvSpPr>
          <p:cNvPr id="4" name="Slide Number Placeholder 3"/>
          <p:cNvSpPr>
            <a:spLocks noGrp="1"/>
          </p:cNvSpPr>
          <p:nvPr>
            <p:ph type="sldNum" sz="quarter" idx="5"/>
          </p:nvPr>
        </p:nvSpPr>
        <p:spPr/>
        <p:txBody>
          <a:bodyPr/>
          <a:lstStyle/>
          <a:p>
            <a:fld id="{83C81C81-E364-4366-A610-2DB15FF98538}" type="slidenum">
              <a:rPr lang="de-CH" smtClean="0"/>
              <a:pPr/>
              <a:t>7</a:t>
            </a:fld>
            <a:endParaRPr lang="de-CH"/>
          </a:p>
        </p:txBody>
      </p:sp>
    </p:spTree>
    <p:extLst>
      <p:ext uri="{BB962C8B-B14F-4D97-AF65-F5344CB8AC3E}">
        <p14:creationId xmlns:p14="http://schemas.microsoft.com/office/powerpoint/2010/main" val="413234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39CBA-311B-B27D-FCE4-D4D7BC4E95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AB2E1-F499-0A56-0222-74F9C3943008}"/>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173C1A1B-3617-CEA2-45BC-1BDCB4032E20}"/>
              </a:ext>
            </a:extLst>
          </p:cNvPr>
          <p:cNvSpPr>
            <a:spLocks noGrp="1"/>
          </p:cNvSpPr>
          <p:nvPr>
            <p:ph type="body" idx="1"/>
          </p:nvPr>
        </p:nvSpPr>
        <p:spPr/>
        <p:txBody>
          <a:bodyPr/>
          <a:lstStyle/>
          <a:p>
            <a:r>
              <a:rPr lang="en-CH" dirty="0"/>
              <a:t>Andrey: </a:t>
            </a:r>
            <a:endParaRPr lang="en-US" dirty="0"/>
          </a:p>
          <a:p>
            <a:r>
              <a:rPr lang="en-CH" dirty="0"/>
              <a:t>Not a tech issue.</a:t>
            </a:r>
          </a:p>
          <a:p>
            <a:r>
              <a:rPr lang="en-CH" dirty="0"/>
              <a:t>Collaboration and langages</a:t>
            </a:r>
          </a:p>
          <a:p>
            <a:r>
              <a:rPr lang="en-CH" dirty="0"/>
              <a:t>Conway’s law?</a:t>
            </a:r>
          </a:p>
          <a:p>
            <a:endParaRPr lang="en-CH" dirty="0"/>
          </a:p>
        </p:txBody>
      </p:sp>
      <p:sp>
        <p:nvSpPr>
          <p:cNvPr id="4" name="Slide Number Placeholder 3">
            <a:extLst>
              <a:ext uri="{FF2B5EF4-FFF2-40B4-BE49-F238E27FC236}">
                <a16:creationId xmlns:a16="http://schemas.microsoft.com/office/drawing/2014/main" id="{DA2624CE-53F2-7C09-A6F7-C9E591DDE29B}"/>
              </a:ext>
            </a:extLst>
          </p:cNvPr>
          <p:cNvSpPr>
            <a:spLocks noGrp="1"/>
          </p:cNvSpPr>
          <p:nvPr>
            <p:ph type="sldNum" sz="quarter" idx="5"/>
          </p:nvPr>
        </p:nvSpPr>
        <p:spPr/>
        <p:txBody>
          <a:bodyPr/>
          <a:lstStyle/>
          <a:p>
            <a:fld id="{83C81C81-E364-4366-A610-2DB15FF98538}" type="slidenum">
              <a:rPr lang="de-CH" smtClean="0"/>
              <a:pPr/>
              <a:t>8</a:t>
            </a:fld>
            <a:endParaRPr lang="de-CH"/>
          </a:p>
        </p:txBody>
      </p:sp>
    </p:spTree>
    <p:extLst>
      <p:ext uri="{BB962C8B-B14F-4D97-AF65-F5344CB8AC3E}">
        <p14:creationId xmlns:p14="http://schemas.microsoft.com/office/powerpoint/2010/main" val="3112257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1036A-A4DE-6B78-3A91-EAE8D90785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82888-05AF-44CF-7722-68E78CF1BAC5}"/>
              </a:ext>
            </a:extLst>
          </p:cNvPr>
          <p:cNvSpPr>
            <a:spLocks noGrp="1" noRot="1" noChangeAspect="1"/>
          </p:cNvSpPr>
          <p:nvPr>
            <p:ph type="sldImg"/>
          </p:nvPr>
        </p:nvSpPr>
        <p:spPr>
          <a:xfrm>
            <a:off x="765175" y="900113"/>
            <a:ext cx="5559425" cy="3127375"/>
          </a:xfrm>
        </p:spPr>
      </p:sp>
      <p:sp>
        <p:nvSpPr>
          <p:cNvPr id="3" name="Notes Placeholder 2">
            <a:extLst>
              <a:ext uri="{FF2B5EF4-FFF2-40B4-BE49-F238E27FC236}">
                <a16:creationId xmlns:a16="http://schemas.microsoft.com/office/drawing/2014/main" id="{9BB092B1-8FE3-1149-ECA2-92C06BEF7582}"/>
              </a:ext>
            </a:extLst>
          </p:cNvPr>
          <p:cNvSpPr>
            <a:spLocks noGrp="1"/>
          </p:cNvSpPr>
          <p:nvPr>
            <p:ph type="body" idx="1"/>
          </p:nvPr>
        </p:nvSpPr>
        <p:spPr/>
        <p:txBody>
          <a:bodyPr/>
          <a:lstStyle/>
          <a:p>
            <a:r>
              <a:rPr lang="en-CH"/>
              <a:t>Andrey</a:t>
            </a:r>
          </a:p>
          <a:p>
            <a:r>
              <a:rPr lang="en-CH"/>
              <a:t>Switch – context</a:t>
            </a:r>
          </a:p>
          <a:p>
            <a:r>
              <a:rPr lang="en-CH"/>
              <a:t>Landing on the Switch planet and going ‘what is this?”</a:t>
            </a:r>
          </a:p>
          <a:p>
            <a:r>
              <a:rPr lang="en-CH"/>
              <a:t>Something about mapping –tooling, people, organisation</a:t>
            </a:r>
          </a:p>
          <a:p>
            <a:r>
              <a:rPr lang="en-CH"/>
              <a:t>Key components, strategic and value interests, ways of working.</a:t>
            </a:r>
          </a:p>
        </p:txBody>
      </p:sp>
      <p:sp>
        <p:nvSpPr>
          <p:cNvPr id="4" name="Slide Number Placeholder 3">
            <a:extLst>
              <a:ext uri="{FF2B5EF4-FFF2-40B4-BE49-F238E27FC236}">
                <a16:creationId xmlns:a16="http://schemas.microsoft.com/office/drawing/2014/main" id="{382D3FDC-BCF6-A71F-08B5-5CDD724EBEB5}"/>
              </a:ext>
            </a:extLst>
          </p:cNvPr>
          <p:cNvSpPr>
            <a:spLocks noGrp="1"/>
          </p:cNvSpPr>
          <p:nvPr>
            <p:ph type="sldNum" sz="quarter" idx="5"/>
          </p:nvPr>
        </p:nvSpPr>
        <p:spPr/>
        <p:txBody>
          <a:bodyPr/>
          <a:lstStyle/>
          <a:p>
            <a:fld id="{83C81C81-E364-4366-A610-2DB15FF98538}" type="slidenum">
              <a:rPr lang="de-CH" smtClean="0"/>
              <a:pPr/>
              <a:t>9</a:t>
            </a:fld>
            <a:endParaRPr lang="de-CH"/>
          </a:p>
        </p:txBody>
      </p:sp>
    </p:spTree>
    <p:extLst>
      <p:ext uri="{BB962C8B-B14F-4D97-AF65-F5344CB8AC3E}">
        <p14:creationId xmlns:p14="http://schemas.microsoft.com/office/powerpoint/2010/main" val="1926634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760413" y="1463675"/>
            <a:ext cx="10672762" cy="2155825"/>
          </a:xfrm>
        </p:spPr>
        <p:txBody>
          <a:bodyPr anchor="b"/>
          <a:lstStyle>
            <a:lvl1pPr algn="l">
              <a:lnSpc>
                <a:spcPct val="86000"/>
              </a:lnSpc>
              <a:defRPr sz="7000" b="0">
                <a:solidFill>
                  <a:schemeClr val="bg1"/>
                </a:solidFill>
              </a:defRPr>
            </a:lvl1pPr>
          </a:lstStyle>
          <a:p>
            <a:r>
              <a:rPr lang="en-GB" noProof="0"/>
              <a:t>Example slide </a:t>
            </a:r>
            <a:br>
              <a:rPr lang="en-GB" noProof="0"/>
            </a:br>
            <a:r>
              <a:rPr lang="en-GB" noProof="0"/>
              <a:t>‘Title slide’ </a:t>
            </a:r>
          </a:p>
        </p:txBody>
      </p:sp>
      <p:sp>
        <p:nvSpPr>
          <p:cNvPr id="3" name="Untertitel 2"/>
          <p:cNvSpPr>
            <a:spLocks noGrp="1"/>
          </p:cNvSpPr>
          <p:nvPr>
            <p:ph type="subTitle" idx="1" hasCustomPrompt="1"/>
          </p:nvPr>
        </p:nvSpPr>
        <p:spPr>
          <a:xfrm>
            <a:off x="760413" y="3753036"/>
            <a:ext cx="10669587" cy="864096"/>
          </a:xfrm>
        </p:spPr>
        <p:txBody>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Subheading</a:t>
            </a:r>
          </a:p>
          <a:p>
            <a:r>
              <a:rPr lang="en-GB" noProof="0"/>
              <a:t>Version 00, </a:t>
            </a:r>
            <a:fld id="{C201A553-BA9D-4F60-A603-B601D1443745}" type="datetime4">
              <a:rPr lang="en-GB" noProof="0" smtClean="0"/>
              <a:pPr/>
              <a:t>20. August 2024</a:t>
            </a:fld>
            <a:endParaRPr lang="en-GB" noProof="0"/>
          </a:p>
        </p:txBody>
      </p:sp>
      <p:pic>
        <p:nvPicPr>
          <p:cNvPr id="11" name="Grafik 10">
            <a:extLst>
              <a:ext uri="{FF2B5EF4-FFF2-40B4-BE49-F238E27FC236}">
                <a16:creationId xmlns:a16="http://schemas.microsoft.com/office/drawing/2014/main" id="{E6BCFC4A-1561-B1AA-17B2-FF33D2D9D2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13" y="508073"/>
            <a:ext cx="1566000" cy="459451"/>
          </a:xfrm>
          <a:prstGeom prst="rect">
            <a:avLst/>
          </a:prstGeom>
        </p:spPr>
      </p:pic>
      <p:sp>
        <p:nvSpPr>
          <p:cNvPr id="5" name="Textfeld 4">
            <a:extLst>
              <a:ext uri="{FF2B5EF4-FFF2-40B4-BE49-F238E27FC236}">
                <a16:creationId xmlns:a16="http://schemas.microsoft.com/office/drawing/2014/main" id="{4FCB082B-4878-5CED-D205-1005CA191D9C}"/>
              </a:ext>
            </a:extLst>
          </p:cNvPr>
          <p:cNvSpPr txBox="1"/>
          <p:nvPr userDrawn="1"/>
        </p:nvSpPr>
        <p:spPr>
          <a:xfrm rot="5400000">
            <a:off x="11394044" y="5939731"/>
            <a:ext cx="1753783" cy="64313"/>
          </a:xfrm>
          <a:prstGeom prst="rect">
            <a:avLst/>
          </a:prstGeom>
          <a:noFill/>
        </p:spPr>
        <p:txBody>
          <a:bodyPr wrap="square" lIns="0" tIns="0" rIns="0" bIns="0" rtlCol="0">
            <a:spAutoFit/>
          </a:bodyPr>
          <a:lstStyle/>
          <a:p>
            <a:pPr algn="r"/>
            <a:r>
              <a:rPr lang="en-GB" sz="400" spc="40" baseline="0" noProof="0">
                <a:solidFill>
                  <a:schemeClr val="bg1">
                    <a:lumMod val="85000"/>
                  </a:schemeClr>
                </a:solidFill>
              </a:rPr>
              <a:t>Erstellt durch Vorlagenbauer.ch</a:t>
            </a:r>
          </a:p>
        </p:txBody>
      </p:sp>
    </p:spTree>
    <p:extLst>
      <p:ext uri="{BB962C8B-B14F-4D97-AF65-F5344CB8AC3E}">
        <p14:creationId xmlns:p14="http://schemas.microsoft.com/office/powerpoint/2010/main" val="389188666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a:t>Example slide – ‘Title and text boxes’</a:t>
            </a:r>
          </a:p>
        </p:txBody>
      </p:sp>
      <p:sp>
        <p:nvSpPr>
          <p:cNvPr id="3" name="Inhaltsplatzhalter 2"/>
          <p:cNvSpPr>
            <a:spLocks noGrp="1"/>
          </p:cNvSpPr>
          <p:nvPr>
            <p:ph idx="1" hasCustomPrompt="1"/>
          </p:nvPr>
        </p:nvSpPr>
        <p:spPr>
          <a:xfrm>
            <a:off x="761999" y="1465200"/>
            <a:ext cx="10671175" cy="4351338"/>
          </a:xfrm>
        </p:spPr>
        <p:txBody>
          <a:bodyPr/>
          <a:lstStyle>
            <a:lvl1pPr>
              <a:defRPr/>
            </a:lvl1pPr>
          </a:lstStyle>
          <a:p>
            <a:pPr lvl="0"/>
            <a:r>
              <a:rPr lang="en-GB" noProof="0"/>
              <a:t>Add content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Tree>
    <p:extLst>
      <p:ext uri="{BB962C8B-B14F-4D97-AF65-F5344CB8AC3E}">
        <p14:creationId xmlns:p14="http://schemas.microsoft.com/office/powerpoint/2010/main" val="479570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a:t>Title</a:t>
            </a:r>
          </a:p>
        </p:txBody>
      </p:sp>
      <p:sp>
        <p:nvSpPr>
          <p:cNvPr id="3" name="Inhaltsplatzhalter 2"/>
          <p:cNvSpPr>
            <a:spLocks noGrp="1"/>
          </p:cNvSpPr>
          <p:nvPr>
            <p:ph sz="half" idx="1" hasCustomPrompt="1"/>
          </p:nvPr>
        </p:nvSpPr>
        <p:spPr>
          <a:xfrm>
            <a:off x="760413" y="1465200"/>
            <a:ext cx="4068000" cy="4713288"/>
          </a:xfrm>
        </p:spPr>
        <p:txBody>
          <a:bodyPr/>
          <a:lstStyle>
            <a:lvl1pPr>
              <a:defRPr/>
            </a:lvl1pPr>
          </a:lstStyle>
          <a:p>
            <a:pPr lvl="0"/>
            <a:r>
              <a:rPr lang="en-GB" noProof="0"/>
              <a:t>Add content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Inhaltsplatzhalter 3"/>
          <p:cNvSpPr>
            <a:spLocks noGrp="1"/>
          </p:cNvSpPr>
          <p:nvPr>
            <p:ph sz="half" idx="2" hasCustomPrompt="1"/>
          </p:nvPr>
        </p:nvSpPr>
        <p:spPr>
          <a:xfrm>
            <a:off x="5303912" y="1465200"/>
            <a:ext cx="4320479" cy="4713288"/>
          </a:xfrm>
        </p:spPr>
        <p:txBody>
          <a:bodyPr/>
          <a:lstStyle>
            <a:lvl1pPr>
              <a:defRPr/>
            </a:lvl1pPr>
          </a:lstStyle>
          <a:p>
            <a:pPr lvl="0"/>
            <a:r>
              <a:rPr lang="en-GB" noProof="0"/>
              <a:t>Add content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Tree>
    <p:extLst>
      <p:ext uri="{BB962C8B-B14F-4D97-AF65-F5344CB8AC3E}">
        <p14:creationId xmlns:p14="http://schemas.microsoft.com/office/powerpoint/2010/main" val="3318625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4BB19A02-9F78-B0D9-D808-14818586DA9B}"/>
              </a:ext>
            </a:extLst>
          </p:cNvPr>
          <p:cNvSpPr>
            <a:spLocks noGrp="1"/>
          </p:cNvSpPr>
          <p:nvPr>
            <p:ph type="pic" sz="quarter" idx="13"/>
          </p:nvPr>
        </p:nvSpPr>
        <p:spPr>
          <a:xfrm>
            <a:off x="4403812" y="417482"/>
            <a:ext cx="7026188" cy="60679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a:p>
        </p:txBody>
      </p:sp>
      <p:sp>
        <p:nvSpPr>
          <p:cNvPr id="2" name="Titel 1"/>
          <p:cNvSpPr>
            <a:spLocks noGrp="1"/>
          </p:cNvSpPr>
          <p:nvPr>
            <p:ph type="title" hasCustomPrompt="1"/>
          </p:nvPr>
        </p:nvSpPr>
        <p:spPr>
          <a:xfrm>
            <a:off x="760413" y="417482"/>
            <a:ext cx="3059112" cy="455234"/>
          </a:xfrm>
        </p:spPr>
        <p:txBody>
          <a:bodyPr/>
          <a:lstStyle/>
          <a:p>
            <a:r>
              <a:rPr lang="en-GB" noProof="0"/>
              <a:t>Title</a:t>
            </a:r>
          </a:p>
        </p:txBody>
      </p:sp>
      <p:sp>
        <p:nvSpPr>
          <p:cNvPr id="3" name="Inhaltsplatzhalter 2"/>
          <p:cNvSpPr>
            <a:spLocks noGrp="1"/>
          </p:cNvSpPr>
          <p:nvPr>
            <p:ph sz="half" idx="1" hasCustomPrompt="1"/>
          </p:nvPr>
        </p:nvSpPr>
        <p:spPr>
          <a:xfrm>
            <a:off x="760413" y="1463675"/>
            <a:ext cx="3059112" cy="4713288"/>
          </a:xfrm>
        </p:spPr>
        <p:txBody>
          <a:bodyPr/>
          <a:lstStyle>
            <a:lvl1pPr>
              <a:defRPr/>
            </a:lvl1pPr>
          </a:lstStyle>
          <a:p>
            <a:pPr lvl="0"/>
            <a:r>
              <a:rPr lang="en-GB" noProof="0"/>
              <a:t>Add content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715673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und Bild klein">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4BB19A02-9F78-B0D9-D808-14818586DA9B}"/>
              </a:ext>
            </a:extLst>
          </p:cNvPr>
          <p:cNvSpPr>
            <a:spLocks noGrp="1"/>
          </p:cNvSpPr>
          <p:nvPr>
            <p:ph type="pic" sz="quarter" idx="13"/>
          </p:nvPr>
        </p:nvSpPr>
        <p:spPr>
          <a:xfrm>
            <a:off x="7134224" y="417482"/>
            <a:ext cx="4295775" cy="6067952"/>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a:p>
        </p:txBody>
      </p:sp>
      <p:sp>
        <p:nvSpPr>
          <p:cNvPr id="2" name="Titel 1"/>
          <p:cNvSpPr>
            <a:spLocks noGrp="1"/>
          </p:cNvSpPr>
          <p:nvPr>
            <p:ph type="title" hasCustomPrompt="1"/>
          </p:nvPr>
        </p:nvSpPr>
        <p:spPr>
          <a:xfrm>
            <a:off x="760413" y="417482"/>
            <a:ext cx="5221286" cy="455234"/>
          </a:xfrm>
        </p:spPr>
        <p:txBody>
          <a:bodyPr/>
          <a:lstStyle/>
          <a:p>
            <a:r>
              <a:rPr lang="en-GB" noProof="0"/>
              <a:t>Title</a:t>
            </a:r>
          </a:p>
        </p:txBody>
      </p:sp>
      <p:sp>
        <p:nvSpPr>
          <p:cNvPr id="3" name="Inhaltsplatzhalter 2"/>
          <p:cNvSpPr>
            <a:spLocks noGrp="1"/>
          </p:cNvSpPr>
          <p:nvPr>
            <p:ph sz="half" idx="1" hasCustomPrompt="1"/>
          </p:nvPr>
        </p:nvSpPr>
        <p:spPr>
          <a:xfrm>
            <a:off x="760412" y="1463675"/>
            <a:ext cx="5221287" cy="4713288"/>
          </a:xfrm>
        </p:spPr>
        <p:txBody>
          <a:bodyPr/>
          <a:lstStyle>
            <a:lvl1pPr>
              <a:defRPr/>
            </a:lvl1pPr>
          </a:lstStyle>
          <a:p>
            <a:pPr lvl="0"/>
            <a:r>
              <a:rPr lang="en-GB" noProof="0"/>
              <a:t>Add content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131031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noProof="0"/>
              <a:t>Title</a:t>
            </a:r>
          </a:p>
        </p:txBody>
      </p:sp>
      <p:sp>
        <p:nvSpPr>
          <p:cNvPr id="3" name="Inhaltsplatzhalter 2"/>
          <p:cNvSpPr>
            <a:spLocks noGrp="1"/>
          </p:cNvSpPr>
          <p:nvPr>
            <p:ph sz="half" idx="1" hasCustomPrompt="1"/>
          </p:nvPr>
        </p:nvSpPr>
        <p:spPr>
          <a:xfrm>
            <a:off x="760413" y="1463675"/>
            <a:ext cx="3150000" cy="4713288"/>
          </a:xfrm>
        </p:spPr>
        <p:txBody>
          <a:bodyPr/>
          <a:lstStyle>
            <a:lvl1pPr>
              <a:defRPr/>
            </a:lvl1pPr>
          </a:lstStyle>
          <a:p>
            <a:pPr lvl="0"/>
            <a:r>
              <a:rPr lang="en-GB" noProof="0"/>
              <a:t>Add content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Inhaltsplatzhalter 3"/>
          <p:cNvSpPr>
            <a:spLocks noGrp="1"/>
          </p:cNvSpPr>
          <p:nvPr>
            <p:ph sz="half" idx="2" hasCustomPrompt="1"/>
          </p:nvPr>
        </p:nvSpPr>
        <p:spPr>
          <a:xfrm>
            <a:off x="4394226" y="1463675"/>
            <a:ext cx="3150000" cy="4713288"/>
          </a:xfrm>
        </p:spPr>
        <p:txBody>
          <a:bodyPr/>
          <a:lstStyle>
            <a:lvl1pPr>
              <a:defRPr/>
            </a:lvl1pPr>
          </a:lstStyle>
          <a:p>
            <a:pPr lvl="0"/>
            <a:r>
              <a:rPr lang="en-GB" noProof="0"/>
              <a:t>Add content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10" name="Inhaltsplatzhalter 3">
            <a:extLst>
              <a:ext uri="{FF2B5EF4-FFF2-40B4-BE49-F238E27FC236}">
                <a16:creationId xmlns:a16="http://schemas.microsoft.com/office/drawing/2014/main" id="{5C0EB5F1-CBCA-1E0F-1063-1ED70E651FBE}"/>
              </a:ext>
            </a:extLst>
          </p:cNvPr>
          <p:cNvSpPr>
            <a:spLocks noGrp="1"/>
          </p:cNvSpPr>
          <p:nvPr>
            <p:ph sz="half" idx="13" hasCustomPrompt="1"/>
          </p:nvPr>
        </p:nvSpPr>
        <p:spPr>
          <a:xfrm>
            <a:off x="8028038" y="1463675"/>
            <a:ext cx="3150000" cy="4713288"/>
          </a:xfrm>
        </p:spPr>
        <p:txBody>
          <a:bodyPr/>
          <a:lstStyle>
            <a:lvl1pPr>
              <a:defRPr/>
            </a:lvl1pPr>
          </a:lstStyle>
          <a:p>
            <a:pPr lvl="0"/>
            <a:r>
              <a:rPr lang="en-GB" noProof="0"/>
              <a:t>Add content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29908274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und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2000" cy="6857999"/>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a:p>
        </p:txBody>
      </p:sp>
      <p:sp>
        <p:nvSpPr>
          <p:cNvPr id="2" name="Titel 1"/>
          <p:cNvSpPr>
            <a:spLocks noGrp="1"/>
          </p:cNvSpPr>
          <p:nvPr>
            <p:ph type="title" hasCustomPrompt="1"/>
          </p:nvPr>
        </p:nvSpPr>
        <p:spPr/>
        <p:txBody>
          <a:bodyPr/>
          <a:lstStyle>
            <a:lvl1pPr>
              <a:defRPr/>
            </a:lvl1pPr>
          </a:lstStyle>
          <a:p>
            <a:r>
              <a:rPr lang="en-GB" noProof="0"/>
              <a:t>Example slide – ‘Title and image’</a:t>
            </a:r>
          </a:p>
        </p:txBody>
      </p:sp>
      <p:sp>
        <p:nvSpPr>
          <p:cNvPr id="7" name="Textfeld 6">
            <a:extLst>
              <a:ext uri="{FF2B5EF4-FFF2-40B4-BE49-F238E27FC236}">
                <a16:creationId xmlns:a16="http://schemas.microsoft.com/office/drawing/2014/main" id="{3DCEB7D4-7DE6-6455-6F9B-CF08334B39D5}"/>
              </a:ext>
            </a:extLst>
          </p:cNvPr>
          <p:cNvSpPr txBox="1"/>
          <p:nvPr userDrawn="1"/>
        </p:nvSpPr>
        <p:spPr>
          <a:xfrm rot="5400000">
            <a:off x="11394044" y="5939731"/>
            <a:ext cx="1753783" cy="64313"/>
          </a:xfrm>
          <a:prstGeom prst="rect">
            <a:avLst/>
          </a:prstGeom>
          <a:noFill/>
        </p:spPr>
        <p:txBody>
          <a:bodyPr wrap="square" lIns="0" tIns="0" rIns="0" bIns="0" rtlCol="0">
            <a:spAutoFit/>
          </a:bodyPr>
          <a:lstStyle/>
          <a:p>
            <a:pPr algn="r"/>
            <a:r>
              <a:rPr lang="en-GB" sz="400" spc="40" baseline="0" noProof="0">
                <a:solidFill>
                  <a:schemeClr val="bg1">
                    <a:lumMod val="85000"/>
                  </a:schemeClr>
                </a:solidFill>
              </a:rPr>
              <a:t>Erstellt durch Vorlagenbauer.ch</a:t>
            </a:r>
          </a:p>
        </p:txBody>
      </p:sp>
    </p:spTree>
    <p:extLst>
      <p:ext uri="{BB962C8B-B14F-4D97-AF65-F5344CB8AC3E}">
        <p14:creationId xmlns:p14="http://schemas.microsoft.com/office/powerpoint/2010/main" val="2451753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Zitat mit Fläche blau">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en-GB" noProof="0"/>
              <a:t>Example slide – ‘Quote with blue background’</a:t>
            </a:r>
          </a:p>
        </p:txBody>
      </p:sp>
      <p:pic>
        <p:nvPicPr>
          <p:cNvPr id="11" name="Grafik 10">
            <a:extLst>
              <a:ext uri="{FF2B5EF4-FFF2-40B4-BE49-F238E27FC236}">
                <a16:creationId xmlns:a16="http://schemas.microsoft.com/office/drawing/2014/main" id="{1B2C9A8B-67C5-ECAB-7E43-E8F6D9FBE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868" y="6328747"/>
            <a:ext cx="655200" cy="192230"/>
          </a:xfrm>
          <a:prstGeom prst="rect">
            <a:avLst/>
          </a:prstGeom>
        </p:spPr>
      </p:pic>
      <p:sp>
        <p:nvSpPr>
          <p:cNvPr id="13" name="Textplatzhalter 12">
            <a:extLst>
              <a:ext uri="{FF2B5EF4-FFF2-40B4-BE49-F238E27FC236}">
                <a16:creationId xmlns:a16="http://schemas.microsoft.com/office/drawing/2014/main" id="{0F75BEA0-B764-99CE-6333-4D3FDF45361D}"/>
              </a:ext>
            </a:extLst>
          </p:cNvPr>
          <p:cNvSpPr>
            <a:spLocks noGrp="1"/>
          </p:cNvSpPr>
          <p:nvPr>
            <p:ph type="body" sz="quarter" idx="13" hasCustomPrompt="1"/>
          </p:nvPr>
        </p:nvSpPr>
        <p:spPr>
          <a:xfrm>
            <a:off x="760412" y="2240868"/>
            <a:ext cx="10669587" cy="1334894"/>
          </a:xfrm>
        </p:spPr>
        <p:txBody>
          <a:bodyPr anchor="b"/>
          <a:lstStyle>
            <a:lvl1pPr>
              <a:lnSpc>
                <a:spcPct val="91000"/>
              </a:lnSpc>
              <a:defRPr sz="4500" b="1">
                <a:solidFill>
                  <a:schemeClr val="bg1"/>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r>
              <a:rPr lang="en-GB" noProof="0"/>
              <a:t>‘Add quote’</a:t>
            </a:r>
          </a:p>
        </p:txBody>
      </p:sp>
      <p:sp>
        <p:nvSpPr>
          <p:cNvPr id="14" name="Textplatzhalter 12">
            <a:extLst>
              <a:ext uri="{FF2B5EF4-FFF2-40B4-BE49-F238E27FC236}">
                <a16:creationId xmlns:a16="http://schemas.microsoft.com/office/drawing/2014/main" id="{7B1CE5B7-52AF-0713-2204-BFED1FC42EB5}"/>
              </a:ext>
            </a:extLst>
          </p:cNvPr>
          <p:cNvSpPr>
            <a:spLocks noGrp="1"/>
          </p:cNvSpPr>
          <p:nvPr>
            <p:ph type="body" sz="quarter" idx="14" hasCustomPrompt="1"/>
          </p:nvPr>
        </p:nvSpPr>
        <p:spPr>
          <a:xfrm>
            <a:off x="763588" y="3871143"/>
            <a:ext cx="10669587" cy="1224136"/>
          </a:xfrm>
        </p:spPr>
        <p:txBody>
          <a:bodyPr/>
          <a:lstStyle>
            <a:lvl1pPr>
              <a:lnSpc>
                <a:spcPct val="112000"/>
              </a:lnSpc>
              <a:defRPr sz="1600" b="1" spc="0" baseline="0">
                <a:solidFill>
                  <a:schemeClr val="bg1"/>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r>
              <a:rPr lang="en-GB" noProof="0"/>
              <a:t>First name Surname</a:t>
            </a:r>
          </a:p>
          <a:p>
            <a:r>
              <a:rPr lang="en-GB" noProof="0"/>
              <a:t>Job title</a:t>
            </a:r>
          </a:p>
        </p:txBody>
      </p:sp>
      <p:sp>
        <p:nvSpPr>
          <p:cNvPr id="3" name="Textfeld 2">
            <a:extLst>
              <a:ext uri="{FF2B5EF4-FFF2-40B4-BE49-F238E27FC236}">
                <a16:creationId xmlns:a16="http://schemas.microsoft.com/office/drawing/2014/main" id="{9D873E21-571C-6D4A-621F-26BF43A947E9}"/>
              </a:ext>
            </a:extLst>
          </p:cNvPr>
          <p:cNvSpPr txBox="1"/>
          <p:nvPr userDrawn="1"/>
        </p:nvSpPr>
        <p:spPr>
          <a:xfrm rot="5400000">
            <a:off x="11394044" y="5939731"/>
            <a:ext cx="1753783" cy="64313"/>
          </a:xfrm>
          <a:prstGeom prst="rect">
            <a:avLst/>
          </a:prstGeom>
          <a:noFill/>
        </p:spPr>
        <p:txBody>
          <a:bodyPr wrap="square" lIns="0" tIns="0" rIns="0" bIns="0" rtlCol="0">
            <a:spAutoFit/>
          </a:bodyPr>
          <a:lstStyle/>
          <a:p>
            <a:pPr algn="r"/>
            <a:r>
              <a:rPr lang="en-GB" sz="400" spc="40" baseline="0" noProof="0">
                <a:solidFill>
                  <a:schemeClr val="bg1">
                    <a:lumMod val="85000"/>
                  </a:schemeClr>
                </a:solidFill>
              </a:rPr>
              <a:t>Erstellt durch Vorlagenbauer.ch</a:t>
            </a:r>
          </a:p>
        </p:txBody>
      </p:sp>
      <p:sp>
        <p:nvSpPr>
          <p:cNvPr id="7" name="Foliennummernplatzhalter 5">
            <a:extLst>
              <a:ext uri="{FF2B5EF4-FFF2-40B4-BE49-F238E27FC236}">
                <a16:creationId xmlns:a16="http://schemas.microsoft.com/office/drawing/2014/main" id="{69341CEB-A4F0-BA0F-6C5D-E6E7C139ED96}"/>
              </a:ext>
            </a:extLst>
          </p:cNvPr>
          <p:cNvSpPr>
            <a:spLocks noGrp="1"/>
          </p:cNvSpPr>
          <p:nvPr>
            <p:ph type="sldNum" sz="quarter" idx="12"/>
          </p:nvPr>
        </p:nvSpPr>
        <p:spPr>
          <a:xfrm>
            <a:off x="10684701" y="6341418"/>
            <a:ext cx="745299" cy="144016"/>
          </a:xfrm>
        </p:spPr>
        <p:txBody>
          <a:bodyPr/>
          <a:lstStyle>
            <a:lvl1pPr>
              <a:defRPr>
                <a:solidFill>
                  <a:schemeClr val="bg1"/>
                </a:solidFill>
              </a:defRPr>
            </a:lvl1pPr>
          </a:lstStyle>
          <a:p>
            <a:fld id="{442AD375-037F-43D0-B059-5172DA06796A}" type="slidenum">
              <a:rPr lang="en-GB" noProof="0" smtClean="0"/>
              <a:pPr/>
              <a:t>‹#›</a:t>
            </a:fld>
            <a:endParaRPr lang="en-GB" noProof="0"/>
          </a:p>
        </p:txBody>
      </p:sp>
    </p:spTree>
    <p:extLst>
      <p:ext uri="{BB962C8B-B14F-4D97-AF65-F5344CB8AC3E}">
        <p14:creationId xmlns:p14="http://schemas.microsoft.com/office/powerpoint/2010/main" val="32218987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Zitat mit Fläche rot">
    <p:bg>
      <p:bgPr>
        <a:solidFill>
          <a:schemeClr val="accent6"/>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bg1"/>
                </a:solidFill>
              </a:defRPr>
            </a:lvl1pPr>
          </a:lstStyle>
          <a:p>
            <a:r>
              <a:rPr lang="en-GB" noProof="0"/>
              <a:t>Example slide – ‘Quote with red background’</a:t>
            </a:r>
          </a:p>
        </p:txBody>
      </p:sp>
      <p:pic>
        <p:nvPicPr>
          <p:cNvPr id="11" name="Grafik 10">
            <a:extLst>
              <a:ext uri="{FF2B5EF4-FFF2-40B4-BE49-F238E27FC236}">
                <a16:creationId xmlns:a16="http://schemas.microsoft.com/office/drawing/2014/main" id="{1B2C9A8B-67C5-ECAB-7E43-E8F6D9FBE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868" y="6328747"/>
            <a:ext cx="655200" cy="192230"/>
          </a:xfrm>
          <a:prstGeom prst="rect">
            <a:avLst/>
          </a:prstGeom>
        </p:spPr>
      </p:pic>
      <p:sp>
        <p:nvSpPr>
          <p:cNvPr id="13" name="Textplatzhalter 12">
            <a:extLst>
              <a:ext uri="{FF2B5EF4-FFF2-40B4-BE49-F238E27FC236}">
                <a16:creationId xmlns:a16="http://schemas.microsoft.com/office/drawing/2014/main" id="{0F75BEA0-B764-99CE-6333-4D3FDF45361D}"/>
              </a:ext>
            </a:extLst>
          </p:cNvPr>
          <p:cNvSpPr>
            <a:spLocks noGrp="1"/>
          </p:cNvSpPr>
          <p:nvPr>
            <p:ph type="body" sz="quarter" idx="13" hasCustomPrompt="1"/>
          </p:nvPr>
        </p:nvSpPr>
        <p:spPr>
          <a:xfrm>
            <a:off x="760412" y="2240868"/>
            <a:ext cx="10669587" cy="1334894"/>
          </a:xfrm>
        </p:spPr>
        <p:txBody>
          <a:bodyPr anchor="b"/>
          <a:lstStyle>
            <a:lvl1pPr>
              <a:lnSpc>
                <a:spcPct val="91000"/>
              </a:lnSpc>
              <a:defRPr sz="4500" b="1">
                <a:solidFill>
                  <a:schemeClr val="bg1"/>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r>
              <a:rPr lang="en-GB" noProof="0"/>
              <a:t>‘Add quote’</a:t>
            </a:r>
          </a:p>
        </p:txBody>
      </p:sp>
      <p:sp>
        <p:nvSpPr>
          <p:cNvPr id="14" name="Textplatzhalter 12">
            <a:extLst>
              <a:ext uri="{FF2B5EF4-FFF2-40B4-BE49-F238E27FC236}">
                <a16:creationId xmlns:a16="http://schemas.microsoft.com/office/drawing/2014/main" id="{7B1CE5B7-52AF-0713-2204-BFED1FC42EB5}"/>
              </a:ext>
            </a:extLst>
          </p:cNvPr>
          <p:cNvSpPr>
            <a:spLocks noGrp="1"/>
          </p:cNvSpPr>
          <p:nvPr>
            <p:ph type="body" sz="quarter" idx="14" hasCustomPrompt="1"/>
          </p:nvPr>
        </p:nvSpPr>
        <p:spPr>
          <a:xfrm>
            <a:off x="763588" y="3871143"/>
            <a:ext cx="10669587" cy="1224136"/>
          </a:xfrm>
        </p:spPr>
        <p:txBody>
          <a:bodyPr/>
          <a:lstStyle>
            <a:lvl1pPr>
              <a:lnSpc>
                <a:spcPct val="112000"/>
              </a:lnSpc>
              <a:defRPr sz="1600" b="1" spc="0" baseline="0">
                <a:solidFill>
                  <a:schemeClr val="bg1"/>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r>
              <a:rPr lang="en-GB" noProof="0"/>
              <a:t>First name Surname</a:t>
            </a:r>
          </a:p>
          <a:p>
            <a:r>
              <a:rPr lang="en-GB" noProof="0"/>
              <a:t>Job title</a:t>
            </a:r>
          </a:p>
        </p:txBody>
      </p:sp>
      <p:sp>
        <p:nvSpPr>
          <p:cNvPr id="3" name="Textfeld 2">
            <a:extLst>
              <a:ext uri="{FF2B5EF4-FFF2-40B4-BE49-F238E27FC236}">
                <a16:creationId xmlns:a16="http://schemas.microsoft.com/office/drawing/2014/main" id="{559BFD3E-055A-C142-CAD1-3290ABEE6697}"/>
              </a:ext>
            </a:extLst>
          </p:cNvPr>
          <p:cNvSpPr txBox="1"/>
          <p:nvPr userDrawn="1"/>
        </p:nvSpPr>
        <p:spPr>
          <a:xfrm rot="5400000">
            <a:off x="11394044" y="5939731"/>
            <a:ext cx="1753783" cy="64313"/>
          </a:xfrm>
          <a:prstGeom prst="rect">
            <a:avLst/>
          </a:prstGeom>
          <a:noFill/>
        </p:spPr>
        <p:txBody>
          <a:bodyPr wrap="square" lIns="0" tIns="0" rIns="0" bIns="0" rtlCol="0">
            <a:spAutoFit/>
          </a:bodyPr>
          <a:lstStyle/>
          <a:p>
            <a:pPr algn="r"/>
            <a:r>
              <a:rPr lang="en-GB" sz="400" spc="40" baseline="0" noProof="0">
                <a:solidFill>
                  <a:schemeClr val="bg1">
                    <a:lumMod val="85000"/>
                  </a:schemeClr>
                </a:solidFill>
              </a:rPr>
              <a:t>Erstellt durch Vorlagenbauer.ch</a:t>
            </a:r>
          </a:p>
        </p:txBody>
      </p:sp>
      <p:sp>
        <p:nvSpPr>
          <p:cNvPr id="7" name="Foliennummernplatzhalter 5">
            <a:extLst>
              <a:ext uri="{FF2B5EF4-FFF2-40B4-BE49-F238E27FC236}">
                <a16:creationId xmlns:a16="http://schemas.microsoft.com/office/drawing/2014/main" id="{538F7E93-0309-556F-D2AE-0F88B08F18D3}"/>
              </a:ext>
            </a:extLst>
          </p:cNvPr>
          <p:cNvSpPr>
            <a:spLocks noGrp="1"/>
          </p:cNvSpPr>
          <p:nvPr>
            <p:ph type="sldNum" sz="quarter" idx="12"/>
          </p:nvPr>
        </p:nvSpPr>
        <p:spPr>
          <a:xfrm>
            <a:off x="10684701" y="6341418"/>
            <a:ext cx="745299" cy="144016"/>
          </a:xfrm>
        </p:spPr>
        <p:txBody>
          <a:bodyPr/>
          <a:lstStyle>
            <a:lvl1pPr>
              <a:defRPr>
                <a:solidFill>
                  <a:schemeClr val="bg1"/>
                </a:solidFill>
              </a:defRPr>
            </a:lvl1pPr>
          </a:lstStyle>
          <a:p>
            <a:fld id="{442AD375-037F-43D0-B059-5172DA06796A}" type="slidenum">
              <a:rPr lang="en-GB" noProof="0" smtClean="0"/>
              <a:pPr/>
              <a:t>‹#›</a:t>
            </a:fld>
            <a:endParaRPr lang="en-GB" noProof="0"/>
          </a:p>
        </p:txBody>
      </p:sp>
    </p:spTree>
    <p:extLst>
      <p:ext uri="{BB962C8B-B14F-4D97-AF65-F5344CB8AC3E}">
        <p14:creationId xmlns:p14="http://schemas.microsoft.com/office/powerpoint/2010/main" val="2340071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Zitat mit Fläche grau">
    <p:bg>
      <p:bgPr>
        <a:solidFill>
          <a:srgbClr val="82878C"/>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0413" y="417600"/>
            <a:ext cx="10672762" cy="455234"/>
          </a:xfrm>
        </p:spPr>
        <p:txBody>
          <a:bodyPr/>
          <a:lstStyle>
            <a:lvl1pPr>
              <a:defRPr>
                <a:solidFill>
                  <a:schemeClr val="bg1"/>
                </a:solidFill>
              </a:defRPr>
            </a:lvl1pPr>
          </a:lstStyle>
          <a:p>
            <a:r>
              <a:rPr lang="en-GB" noProof="0"/>
              <a:t>Example slide – ‘Quote with grey background’</a:t>
            </a:r>
          </a:p>
        </p:txBody>
      </p:sp>
      <p:pic>
        <p:nvPicPr>
          <p:cNvPr id="11" name="Grafik 10">
            <a:extLst>
              <a:ext uri="{FF2B5EF4-FFF2-40B4-BE49-F238E27FC236}">
                <a16:creationId xmlns:a16="http://schemas.microsoft.com/office/drawing/2014/main" id="{1B2C9A8B-67C5-ECAB-7E43-E8F6D9FBEC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2868" y="6328747"/>
            <a:ext cx="655200" cy="192230"/>
          </a:xfrm>
          <a:prstGeom prst="rect">
            <a:avLst/>
          </a:prstGeom>
        </p:spPr>
      </p:pic>
      <p:sp>
        <p:nvSpPr>
          <p:cNvPr id="13" name="Textplatzhalter 12">
            <a:extLst>
              <a:ext uri="{FF2B5EF4-FFF2-40B4-BE49-F238E27FC236}">
                <a16:creationId xmlns:a16="http://schemas.microsoft.com/office/drawing/2014/main" id="{0F75BEA0-B764-99CE-6333-4D3FDF45361D}"/>
              </a:ext>
            </a:extLst>
          </p:cNvPr>
          <p:cNvSpPr>
            <a:spLocks noGrp="1"/>
          </p:cNvSpPr>
          <p:nvPr>
            <p:ph type="body" sz="quarter" idx="13" hasCustomPrompt="1"/>
          </p:nvPr>
        </p:nvSpPr>
        <p:spPr>
          <a:xfrm>
            <a:off x="760412" y="2240868"/>
            <a:ext cx="10669587" cy="1334894"/>
          </a:xfrm>
        </p:spPr>
        <p:txBody>
          <a:bodyPr anchor="b"/>
          <a:lstStyle>
            <a:lvl1pPr>
              <a:lnSpc>
                <a:spcPct val="91000"/>
              </a:lnSpc>
              <a:defRPr sz="4500" b="1">
                <a:solidFill>
                  <a:schemeClr val="bg1"/>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r>
              <a:rPr lang="en-GB" noProof="0"/>
              <a:t>‘Add quote’</a:t>
            </a:r>
          </a:p>
        </p:txBody>
      </p:sp>
      <p:sp>
        <p:nvSpPr>
          <p:cNvPr id="14" name="Textplatzhalter 12">
            <a:extLst>
              <a:ext uri="{FF2B5EF4-FFF2-40B4-BE49-F238E27FC236}">
                <a16:creationId xmlns:a16="http://schemas.microsoft.com/office/drawing/2014/main" id="{7B1CE5B7-52AF-0713-2204-BFED1FC42EB5}"/>
              </a:ext>
            </a:extLst>
          </p:cNvPr>
          <p:cNvSpPr>
            <a:spLocks noGrp="1"/>
          </p:cNvSpPr>
          <p:nvPr>
            <p:ph type="body" sz="quarter" idx="14" hasCustomPrompt="1"/>
          </p:nvPr>
        </p:nvSpPr>
        <p:spPr>
          <a:xfrm>
            <a:off x="763588" y="3871143"/>
            <a:ext cx="10669587" cy="1224136"/>
          </a:xfrm>
        </p:spPr>
        <p:txBody>
          <a:bodyPr/>
          <a:lstStyle>
            <a:lvl1pPr>
              <a:lnSpc>
                <a:spcPct val="112000"/>
              </a:lnSpc>
              <a:defRPr sz="1600" b="1" spc="0" baseline="0">
                <a:solidFill>
                  <a:schemeClr val="bg1"/>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r>
              <a:rPr lang="en-GB" noProof="0"/>
              <a:t>First name Surname</a:t>
            </a:r>
          </a:p>
          <a:p>
            <a:r>
              <a:rPr lang="en-GB" noProof="0"/>
              <a:t>Job title</a:t>
            </a:r>
          </a:p>
        </p:txBody>
      </p:sp>
      <p:sp>
        <p:nvSpPr>
          <p:cNvPr id="3" name="Textfeld 2">
            <a:extLst>
              <a:ext uri="{FF2B5EF4-FFF2-40B4-BE49-F238E27FC236}">
                <a16:creationId xmlns:a16="http://schemas.microsoft.com/office/drawing/2014/main" id="{CF606201-E3EA-5CC3-39A7-0F35A87FD3B3}"/>
              </a:ext>
            </a:extLst>
          </p:cNvPr>
          <p:cNvSpPr txBox="1"/>
          <p:nvPr userDrawn="1"/>
        </p:nvSpPr>
        <p:spPr>
          <a:xfrm rot="5400000">
            <a:off x="11394044" y="5939731"/>
            <a:ext cx="1753783" cy="64313"/>
          </a:xfrm>
          <a:prstGeom prst="rect">
            <a:avLst/>
          </a:prstGeom>
          <a:noFill/>
        </p:spPr>
        <p:txBody>
          <a:bodyPr wrap="square" lIns="0" tIns="0" rIns="0" bIns="0" rtlCol="0">
            <a:spAutoFit/>
          </a:bodyPr>
          <a:lstStyle/>
          <a:p>
            <a:pPr algn="r"/>
            <a:r>
              <a:rPr lang="en-GB" sz="400" spc="40" baseline="0" noProof="0">
                <a:solidFill>
                  <a:schemeClr val="bg1">
                    <a:lumMod val="85000"/>
                  </a:schemeClr>
                </a:solidFill>
              </a:rPr>
              <a:t>Erstellt durch Vorlagenbauer.ch</a:t>
            </a:r>
          </a:p>
        </p:txBody>
      </p:sp>
      <p:sp>
        <p:nvSpPr>
          <p:cNvPr id="7" name="Foliennummernplatzhalter 5">
            <a:extLst>
              <a:ext uri="{FF2B5EF4-FFF2-40B4-BE49-F238E27FC236}">
                <a16:creationId xmlns:a16="http://schemas.microsoft.com/office/drawing/2014/main" id="{DBC4919B-571D-3B21-AEC5-2EF2D8977863}"/>
              </a:ext>
            </a:extLst>
          </p:cNvPr>
          <p:cNvSpPr>
            <a:spLocks noGrp="1"/>
          </p:cNvSpPr>
          <p:nvPr>
            <p:ph type="sldNum" sz="quarter" idx="12"/>
          </p:nvPr>
        </p:nvSpPr>
        <p:spPr>
          <a:xfrm>
            <a:off x="10684701" y="6341418"/>
            <a:ext cx="745299" cy="144016"/>
          </a:xfrm>
        </p:spPr>
        <p:txBody>
          <a:bodyPr/>
          <a:lstStyle>
            <a:lvl1pPr>
              <a:defRPr>
                <a:solidFill>
                  <a:schemeClr val="bg1"/>
                </a:solidFill>
              </a:defRPr>
            </a:lvl1pPr>
          </a:lstStyle>
          <a:p>
            <a:fld id="{442AD375-037F-43D0-B059-5172DA06796A}" type="slidenum">
              <a:rPr lang="en-GB" noProof="0" smtClean="0"/>
              <a:pPr/>
              <a:t>‹#›</a:t>
            </a:fld>
            <a:endParaRPr lang="en-GB" noProof="0"/>
          </a:p>
        </p:txBody>
      </p:sp>
    </p:spTree>
    <p:extLst>
      <p:ext uri="{BB962C8B-B14F-4D97-AF65-F5344CB8AC3E}">
        <p14:creationId xmlns:p14="http://schemas.microsoft.com/office/powerpoint/2010/main" val="2935957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accent1"/>
                </a:solidFill>
              </a:defRPr>
            </a:lvl1pPr>
          </a:lstStyle>
          <a:p>
            <a:r>
              <a:rPr lang="en-GB" noProof="0"/>
              <a:t>Example slide – ‘Quote’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13" name="Textplatzhalter 12">
            <a:extLst>
              <a:ext uri="{FF2B5EF4-FFF2-40B4-BE49-F238E27FC236}">
                <a16:creationId xmlns:a16="http://schemas.microsoft.com/office/drawing/2014/main" id="{0F75BEA0-B764-99CE-6333-4D3FDF45361D}"/>
              </a:ext>
            </a:extLst>
          </p:cNvPr>
          <p:cNvSpPr>
            <a:spLocks noGrp="1"/>
          </p:cNvSpPr>
          <p:nvPr>
            <p:ph type="body" sz="quarter" idx="13" hasCustomPrompt="1"/>
          </p:nvPr>
        </p:nvSpPr>
        <p:spPr>
          <a:xfrm>
            <a:off x="760412" y="2240868"/>
            <a:ext cx="10669587" cy="1334894"/>
          </a:xfrm>
        </p:spPr>
        <p:txBody>
          <a:bodyPr anchor="b"/>
          <a:lstStyle>
            <a:lvl1pPr>
              <a:lnSpc>
                <a:spcPct val="91000"/>
              </a:lnSpc>
              <a:defRPr sz="4500" b="1">
                <a:solidFill>
                  <a:schemeClr val="accent6"/>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r>
              <a:rPr lang="en-GB" noProof="0"/>
              <a:t>‘Add quote’</a:t>
            </a:r>
          </a:p>
        </p:txBody>
      </p:sp>
      <p:sp>
        <p:nvSpPr>
          <p:cNvPr id="14" name="Textplatzhalter 12">
            <a:extLst>
              <a:ext uri="{FF2B5EF4-FFF2-40B4-BE49-F238E27FC236}">
                <a16:creationId xmlns:a16="http://schemas.microsoft.com/office/drawing/2014/main" id="{7B1CE5B7-52AF-0713-2204-BFED1FC42EB5}"/>
              </a:ext>
            </a:extLst>
          </p:cNvPr>
          <p:cNvSpPr>
            <a:spLocks noGrp="1"/>
          </p:cNvSpPr>
          <p:nvPr>
            <p:ph type="body" sz="quarter" idx="14" hasCustomPrompt="1"/>
          </p:nvPr>
        </p:nvSpPr>
        <p:spPr>
          <a:xfrm>
            <a:off x="763588" y="3871143"/>
            <a:ext cx="10669587" cy="1224136"/>
          </a:xfrm>
        </p:spPr>
        <p:txBody>
          <a:bodyPr/>
          <a:lstStyle>
            <a:lvl1pPr>
              <a:lnSpc>
                <a:spcPct val="112000"/>
              </a:lnSpc>
              <a:defRPr sz="1600" b="1" spc="0" baseline="0">
                <a:solidFill>
                  <a:schemeClr val="accent6"/>
                </a:solidFill>
              </a:defRPr>
            </a:lvl1pPr>
            <a:lvl2pPr>
              <a:defRPr sz="4500">
                <a:solidFill>
                  <a:schemeClr val="bg1"/>
                </a:solidFill>
              </a:defRPr>
            </a:lvl2pPr>
            <a:lvl3pPr>
              <a:defRPr sz="4500">
                <a:solidFill>
                  <a:schemeClr val="bg1"/>
                </a:solidFill>
              </a:defRPr>
            </a:lvl3pPr>
            <a:lvl4pPr>
              <a:defRPr sz="4500">
                <a:solidFill>
                  <a:schemeClr val="bg1"/>
                </a:solidFill>
              </a:defRPr>
            </a:lvl4pPr>
            <a:lvl5pPr>
              <a:defRPr sz="4500">
                <a:solidFill>
                  <a:schemeClr val="bg1"/>
                </a:solidFill>
              </a:defRPr>
            </a:lvl5pPr>
          </a:lstStyle>
          <a:p>
            <a:r>
              <a:rPr lang="en-GB" noProof="0"/>
              <a:t>First name Surname</a:t>
            </a:r>
          </a:p>
          <a:p>
            <a:r>
              <a:rPr lang="en-GB" noProof="0"/>
              <a:t>Job title</a:t>
            </a:r>
          </a:p>
        </p:txBody>
      </p:sp>
    </p:spTree>
    <p:extLst>
      <p:ext uri="{BB962C8B-B14F-4D97-AF65-F5344CB8AC3E}">
        <p14:creationId xmlns:p14="http://schemas.microsoft.com/office/powerpoint/2010/main" val="913443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folie Verlauf 1">
    <p:spTree>
      <p:nvGrpSpPr>
        <p:cNvPr id="1" name=""/>
        <p:cNvGrpSpPr/>
        <p:nvPr/>
      </p:nvGrpSpPr>
      <p:grpSpPr>
        <a:xfrm>
          <a:off x="0" y="0"/>
          <a:ext cx="0" cy="0"/>
          <a:chOff x="0" y="0"/>
          <a:chExt cx="0" cy="0"/>
        </a:xfrm>
      </p:grpSpPr>
      <p:pic>
        <p:nvPicPr>
          <p:cNvPr id="7" name="Grafik 6" descr="Ein Bild, das Blau, Farbigkeit, violett, Flieder enthält.&#10;&#10;Automatisch generierte Beschreibung">
            <a:extLst>
              <a:ext uri="{FF2B5EF4-FFF2-40B4-BE49-F238E27FC236}">
                <a16:creationId xmlns:a16="http://schemas.microsoft.com/office/drawing/2014/main" id="{9BBA911A-C395-9FED-C0C0-38ECB54919D7}"/>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0" y="195"/>
            <a:ext cx="12192000" cy="6861600"/>
          </a:xfrm>
          <a:prstGeom prst="rect">
            <a:avLst/>
          </a:prstGeom>
        </p:spPr>
      </p:pic>
      <p:sp>
        <p:nvSpPr>
          <p:cNvPr id="2" name="Titel 1"/>
          <p:cNvSpPr>
            <a:spLocks noGrp="1"/>
          </p:cNvSpPr>
          <p:nvPr>
            <p:ph type="ctrTitle" hasCustomPrompt="1"/>
          </p:nvPr>
        </p:nvSpPr>
        <p:spPr>
          <a:xfrm>
            <a:off x="760413" y="1463675"/>
            <a:ext cx="10672762" cy="2155825"/>
          </a:xfrm>
        </p:spPr>
        <p:txBody>
          <a:bodyPr anchor="b"/>
          <a:lstStyle>
            <a:lvl1pPr algn="l">
              <a:lnSpc>
                <a:spcPct val="86000"/>
              </a:lnSpc>
              <a:defRPr sz="7000" b="0">
                <a:solidFill>
                  <a:schemeClr val="bg1"/>
                </a:solidFill>
              </a:defRPr>
            </a:lvl1pPr>
          </a:lstStyle>
          <a:p>
            <a:r>
              <a:rPr lang="en-GB" noProof="0"/>
              <a:t>Example slide </a:t>
            </a:r>
            <a:br>
              <a:rPr lang="en-GB" noProof="0"/>
            </a:br>
            <a:r>
              <a:rPr lang="en-GB" noProof="0"/>
              <a:t>‘Title slide – Gradient 1’ </a:t>
            </a:r>
          </a:p>
        </p:txBody>
      </p:sp>
      <p:sp>
        <p:nvSpPr>
          <p:cNvPr id="3" name="Untertitel 2"/>
          <p:cNvSpPr>
            <a:spLocks noGrp="1"/>
          </p:cNvSpPr>
          <p:nvPr>
            <p:ph type="subTitle" idx="1" hasCustomPrompt="1"/>
          </p:nvPr>
        </p:nvSpPr>
        <p:spPr>
          <a:xfrm>
            <a:off x="760413" y="3753036"/>
            <a:ext cx="10669587" cy="864096"/>
          </a:xfrm>
        </p:spPr>
        <p:txBody>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Subheading</a:t>
            </a:r>
          </a:p>
          <a:p>
            <a:r>
              <a:rPr lang="en-GB" noProof="0"/>
              <a:t>Version 00, </a:t>
            </a:r>
            <a:fld id="{C201A553-BA9D-4F60-A603-B601D1443745}" type="datetime4">
              <a:rPr lang="en-GB" noProof="0" smtClean="0"/>
              <a:pPr/>
              <a:t>20. August 2024</a:t>
            </a:fld>
            <a:endParaRPr lang="en-GB" noProof="0"/>
          </a:p>
          <a:p>
            <a:endParaRPr lang="en-GB" noProof="0"/>
          </a:p>
        </p:txBody>
      </p:sp>
      <p:pic>
        <p:nvPicPr>
          <p:cNvPr id="11" name="Grafik 10">
            <a:extLst>
              <a:ext uri="{FF2B5EF4-FFF2-40B4-BE49-F238E27FC236}">
                <a16:creationId xmlns:a16="http://schemas.microsoft.com/office/drawing/2014/main" id="{E6BCFC4A-1561-B1AA-17B2-FF33D2D9D2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0413" y="508073"/>
            <a:ext cx="1566000" cy="459451"/>
          </a:xfrm>
          <a:prstGeom prst="rect">
            <a:avLst/>
          </a:prstGeom>
        </p:spPr>
      </p:pic>
      <p:sp>
        <p:nvSpPr>
          <p:cNvPr id="5" name="Textfeld 4">
            <a:extLst>
              <a:ext uri="{FF2B5EF4-FFF2-40B4-BE49-F238E27FC236}">
                <a16:creationId xmlns:a16="http://schemas.microsoft.com/office/drawing/2014/main" id="{F0D0C61A-C2A6-CF85-DF08-FAF992F5B80C}"/>
              </a:ext>
            </a:extLst>
          </p:cNvPr>
          <p:cNvSpPr txBox="1"/>
          <p:nvPr userDrawn="1"/>
        </p:nvSpPr>
        <p:spPr>
          <a:xfrm rot="5400000">
            <a:off x="11394044" y="5939731"/>
            <a:ext cx="1753783" cy="64313"/>
          </a:xfrm>
          <a:prstGeom prst="rect">
            <a:avLst/>
          </a:prstGeom>
          <a:noFill/>
        </p:spPr>
        <p:txBody>
          <a:bodyPr wrap="square" lIns="0" tIns="0" rIns="0" bIns="0" rtlCol="0">
            <a:spAutoFit/>
          </a:bodyPr>
          <a:lstStyle/>
          <a:p>
            <a:pPr algn="r"/>
            <a:r>
              <a:rPr lang="en-GB" sz="400" spc="40" baseline="0" noProof="0">
                <a:solidFill>
                  <a:schemeClr val="bg1">
                    <a:lumMod val="85000"/>
                  </a:schemeClr>
                </a:solidFill>
              </a:rPr>
              <a:t>Erstellt durch Vorlagenbauer.ch</a:t>
            </a:r>
          </a:p>
        </p:txBody>
      </p:sp>
    </p:spTree>
    <p:extLst>
      <p:ext uri="{BB962C8B-B14F-4D97-AF65-F5344CB8AC3E}">
        <p14:creationId xmlns:p14="http://schemas.microsoft.com/office/powerpoint/2010/main" val="229149518"/>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A9579D62-C50B-5FA5-070B-ECA1C60EAA35}"/>
              </a:ext>
            </a:extLst>
          </p:cNvPr>
          <p:cNvSpPr/>
          <p:nvPr userDrawn="1"/>
        </p:nvSpPr>
        <p:spPr>
          <a:xfrm>
            <a:off x="760413" y="5355083"/>
            <a:ext cx="10672762" cy="8107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aphicFrame>
        <p:nvGraphicFramePr>
          <p:cNvPr id="4" name="Tabelle 3">
            <a:extLst>
              <a:ext uri="{FF2B5EF4-FFF2-40B4-BE49-F238E27FC236}">
                <a16:creationId xmlns:a16="http://schemas.microsoft.com/office/drawing/2014/main" id="{233430B0-DDB5-E7B0-1BA0-A936B201C605}"/>
              </a:ext>
            </a:extLst>
          </p:cNvPr>
          <p:cNvGraphicFramePr>
            <a:graphicFrameLocks noGrp="1"/>
          </p:cNvGraphicFramePr>
          <p:nvPr userDrawn="1">
            <p:extLst>
              <p:ext uri="{D42A27DB-BD31-4B8C-83A1-F6EECF244321}">
                <p14:modId xmlns:p14="http://schemas.microsoft.com/office/powerpoint/2010/main" val="1186579705"/>
              </p:ext>
            </p:extLst>
          </p:nvPr>
        </p:nvGraphicFramePr>
        <p:xfrm>
          <a:off x="6234718" y="5359632"/>
          <a:ext cx="3600542" cy="810768"/>
        </p:xfrm>
        <a:graphic>
          <a:graphicData uri="http://schemas.openxmlformats.org/drawingml/2006/table">
            <a:tbl>
              <a:tblPr firstRow="1" bandRow="1">
                <a:tableStyleId>{2D5ABB26-0587-4C30-8999-92F81FD0307C}</a:tableStyleId>
              </a:tblPr>
              <a:tblGrid>
                <a:gridCol w="1404542">
                  <a:extLst>
                    <a:ext uri="{9D8B030D-6E8A-4147-A177-3AD203B41FA5}">
                      <a16:colId xmlns:a16="http://schemas.microsoft.com/office/drawing/2014/main" val="3007481015"/>
                    </a:ext>
                  </a:extLst>
                </a:gridCol>
                <a:gridCol w="2196000">
                  <a:extLst>
                    <a:ext uri="{9D8B030D-6E8A-4147-A177-3AD203B41FA5}">
                      <a16:colId xmlns:a16="http://schemas.microsoft.com/office/drawing/2014/main" val="4091147013"/>
                    </a:ext>
                  </a:extLst>
                </a:gridCol>
              </a:tblGrid>
              <a:tr h="777600">
                <a:tc>
                  <a:txBody>
                    <a:bodyPr/>
                    <a:lstStyle/>
                    <a:p>
                      <a:r>
                        <a:rPr lang="en-GB" sz="1800" b="1" kern="1200" spc="0" baseline="0" noProof="0">
                          <a:solidFill>
                            <a:schemeClr val="accent1"/>
                          </a:solidFill>
                          <a:latin typeface="+mn-lt"/>
                          <a:ea typeface="+mn-ea"/>
                          <a:cs typeface="+mn-cs"/>
                        </a:rPr>
                        <a:t>Lausanne</a:t>
                      </a:r>
                      <a:endParaRPr lang="en-GB" sz="1600" b="1" kern="1200" spc="0" baseline="0" noProof="0">
                        <a:solidFill>
                          <a:schemeClr val="accent1"/>
                        </a:solidFill>
                        <a:latin typeface="+mn-lt"/>
                        <a:ea typeface="+mn-ea"/>
                        <a:cs typeface="+mn-cs"/>
                      </a:endParaRPr>
                    </a:p>
                  </a:txBody>
                  <a:tcPr marL="0" marR="0" marT="0" marB="0" anchor="ctr"/>
                </a:tc>
                <a:tc>
                  <a:txBody>
                    <a:bodyPr/>
                    <a:lstStyle/>
                    <a:p>
                      <a:r>
                        <a:rPr lang="en-GB" sz="1600" b="0" kern="1200" spc="0" baseline="0" noProof="0">
                          <a:solidFill>
                            <a:schemeClr val="accent1"/>
                          </a:solidFill>
                          <a:latin typeface="+mn-lt"/>
                          <a:ea typeface="+mn-ea"/>
                          <a:cs typeface="+mn-cs"/>
                        </a:rPr>
                        <a:t>EPFL Innovation Park</a:t>
                      </a:r>
                    </a:p>
                    <a:p>
                      <a:r>
                        <a:rPr lang="en-GB" sz="1600" b="0" kern="1200" spc="0" baseline="0" noProof="1">
                          <a:solidFill>
                            <a:schemeClr val="accent1"/>
                          </a:solidFill>
                          <a:latin typeface="+mn-lt"/>
                          <a:ea typeface="+mn-ea"/>
                          <a:cs typeface="+mn-cs"/>
                        </a:rPr>
                        <a:t>Bâtiment</a:t>
                      </a:r>
                      <a:r>
                        <a:rPr lang="en-GB" sz="1600" b="0" kern="1200" spc="0" baseline="0" noProof="0">
                          <a:solidFill>
                            <a:schemeClr val="accent1"/>
                          </a:solidFill>
                          <a:latin typeface="+mn-lt"/>
                          <a:ea typeface="+mn-ea"/>
                          <a:cs typeface="+mn-cs"/>
                        </a:rPr>
                        <a:t> I</a:t>
                      </a:r>
                    </a:p>
                    <a:p>
                      <a:r>
                        <a:rPr lang="en-GB" sz="1600" b="0" kern="1200" spc="0" baseline="0" noProof="0">
                          <a:solidFill>
                            <a:schemeClr val="accent1"/>
                          </a:solidFill>
                          <a:latin typeface="+mn-lt"/>
                          <a:ea typeface="+mn-ea"/>
                          <a:cs typeface="+mn-cs"/>
                        </a:rPr>
                        <a:t>1015 Lausanne</a:t>
                      </a:r>
                    </a:p>
                  </a:txBody>
                  <a:tcPr marL="0" marR="0" marT="0" marB="0" anchor="ctr"/>
                </a:tc>
                <a:extLst>
                  <a:ext uri="{0D108BD9-81ED-4DB2-BD59-A6C34878D82A}">
                    <a16:rowId xmlns:a16="http://schemas.microsoft.com/office/drawing/2014/main" val="598351004"/>
                  </a:ext>
                </a:extLst>
              </a:tr>
            </a:tbl>
          </a:graphicData>
        </a:graphic>
      </p:graphicFrame>
      <p:graphicFrame>
        <p:nvGraphicFramePr>
          <p:cNvPr id="20" name="Tabelle 19">
            <a:extLst>
              <a:ext uri="{FF2B5EF4-FFF2-40B4-BE49-F238E27FC236}">
                <a16:creationId xmlns:a16="http://schemas.microsoft.com/office/drawing/2014/main" id="{A4776E46-2C03-118F-DE54-CE986BC9E306}"/>
              </a:ext>
            </a:extLst>
          </p:cNvPr>
          <p:cNvGraphicFramePr>
            <a:graphicFrameLocks noGrp="1"/>
          </p:cNvGraphicFramePr>
          <p:nvPr userDrawn="1">
            <p:extLst>
              <p:ext uri="{D42A27DB-BD31-4B8C-83A1-F6EECF244321}">
                <p14:modId xmlns:p14="http://schemas.microsoft.com/office/powerpoint/2010/main" val="3376673506"/>
              </p:ext>
            </p:extLst>
          </p:nvPr>
        </p:nvGraphicFramePr>
        <p:xfrm>
          <a:off x="2666735" y="5358036"/>
          <a:ext cx="2759103" cy="810768"/>
        </p:xfrm>
        <a:graphic>
          <a:graphicData uri="http://schemas.openxmlformats.org/drawingml/2006/table">
            <a:tbl>
              <a:tblPr firstRow="1" bandRow="1">
                <a:tableStyleId>{2D5ABB26-0587-4C30-8999-92F81FD0307C}</a:tableStyleId>
              </a:tblPr>
              <a:tblGrid>
                <a:gridCol w="1030768">
                  <a:extLst>
                    <a:ext uri="{9D8B030D-6E8A-4147-A177-3AD203B41FA5}">
                      <a16:colId xmlns:a16="http://schemas.microsoft.com/office/drawing/2014/main" val="3007481015"/>
                    </a:ext>
                  </a:extLst>
                </a:gridCol>
                <a:gridCol w="1728335">
                  <a:extLst>
                    <a:ext uri="{9D8B030D-6E8A-4147-A177-3AD203B41FA5}">
                      <a16:colId xmlns:a16="http://schemas.microsoft.com/office/drawing/2014/main" val="4091147013"/>
                    </a:ext>
                  </a:extLst>
                </a:gridCol>
              </a:tblGrid>
              <a:tr h="810768">
                <a:tc>
                  <a:txBody>
                    <a:bodyPr/>
                    <a:lstStyle/>
                    <a:p>
                      <a:r>
                        <a:rPr lang="en-GB" sz="1800" b="1" kern="1200" spc="0" baseline="0" noProof="0">
                          <a:solidFill>
                            <a:schemeClr val="accent1"/>
                          </a:solidFill>
                          <a:latin typeface="+mn-lt"/>
                          <a:ea typeface="+mn-ea"/>
                          <a:cs typeface="+mn-cs"/>
                        </a:rPr>
                        <a:t>Zurich</a:t>
                      </a:r>
                      <a:endParaRPr lang="en-GB" sz="1600" b="1" kern="1200" spc="0" baseline="0" noProof="0">
                        <a:solidFill>
                          <a:schemeClr val="accent1"/>
                        </a:solidFill>
                        <a:latin typeface="+mn-lt"/>
                        <a:ea typeface="+mn-ea"/>
                        <a:cs typeface="+mn-cs"/>
                      </a:endParaRPr>
                    </a:p>
                  </a:txBody>
                  <a:tcPr marL="0" marR="0" marT="0" marB="0" anchor="ctr"/>
                </a:tc>
                <a:tc>
                  <a:txBody>
                    <a:bodyPr/>
                    <a:lstStyle/>
                    <a:p>
                      <a:r>
                        <a:rPr lang="en-GB" sz="1600" b="0" kern="1200" spc="0" baseline="0" noProof="1">
                          <a:solidFill>
                            <a:schemeClr val="accent1"/>
                          </a:solidFill>
                          <a:latin typeface="+mn-lt"/>
                          <a:ea typeface="+mn-ea"/>
                          <a:cs typeface="+mn-cs"/>
                        </a:rPr>
                        <a:t>Werdstrasse</a:t>
                      </a:r>
                      <a:r>
                        <a:rPr lang="en-GB" sz="1600" b="0" kern="1200" spc="0" baseline="0" noProof="0">
                          <a:solidFill>
                            <a:schemeClr val="accent1"/>
                          </a:solidFill>
                          <a:latin typeface="+mn-lt"/>
                          <a:ea typeface="+mn-ea"/>
                          <a:cs typeface="+mn-cs"/>
                        </a:rPr>
                        <a:t> 2</a:t>
                      </a:r>
                    </a:p>
                    <a:p>
                      <a:r>
                        <a:rPr lang="en-GB" sz="1600" b="0" kern="1200" spc="0" baseline="0" noProof="0">
                          <a:solidFill>
                            <a:schemeClr val="accent1"/>
                          </a:solidFill>
                          <a:latin typeface="+mn-lt"/>
                          <a:ea typeface="+mn-ea"/>
                          <a:cs typeface="+mn-cs"/>
                        </a:rPr>
                        <a:t>8004 Zurich</a:t>
                      </a:r>
                    </a:p>
                  </a:txBody>
                  <a:tcPr marL="0" marR="0" marT="0" marB="0" anchor="ctr"/>
                </a:tc>
                <a:extLst>
                  <a:ext uri="{0D108BD9-81ED-4DB2-BD59-A6C34878D82A}">
                    <a16:rowId xmlns:a16="http://schemas.microsoft.com/office/drawing/2014/main" val="598351004"/>
                  </a:ext>
                </a:extLst>
              </a:tr>
            </a:tbl>
          </a:graphicData>
        </a:graphic>
      </p:graphicFrame>
      <p:sp>
        <p:nvSpPr>
          <p:cNvPr id="2" name="Titel 1"/>
          <p:cNvSpPr>
            <a:spLocks noGrp="1"/>
          </p:cNvSpPr>
          <p:nvPr>
            <p:ph type="title" hasCustomPrompt="1"/>
          </p:nvPr>
        </p:nvSpPr>
        <p:spPr/>
        <p:txBody>
          <a:bodyPr/>
          <a:lstStyle>
            <a:lvl1pPr>
              <a:defRPr/>
            </a:lvl1pPr>
          </a:lstStyle>
          <a:p>
            <a:r>
              <a:rPr lang="en-GB" noProof="0"/>
              <a:t>Title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
        <p:nvSpPr>
          <p:cNvPr id="12" name="Textplatzhalter 11">
            <a:extLst>
              <a:ext uri="{FF2B5EF4-FFF2-40B4-BE49-F238E27FC236}">
                <a16:creationId xmlns:a16="http://schemas.microsoft.com/office/drawing/2014/main" id="{18557E05-7F2C-EC5C-4135-858F11FFAAED}"/>
              </a:ext>
            </a:extLst>
          </p:cNvPr>
          <p:cNvSpPr>
            <a:spLocks noGrp="1"/>
          </p:cNvSpPr>
          <p:nvPr>
            <p:ph type="body" sz="quarter" idx="14" hasCustomPrompt="1"/>
          </p:nvPr>
        </p:nvSpPr>
        <p:spPr>
          <a:xfrm>
            <a:off x="2671379" y="2022584"/>
            <a:ext cx="3254400" cy="1127766"/>
          </a:xfrm>
        </p:spPr>
        <p:txBody>
          <a:bodyPr>
            <a:noAutofit/>
          </a:bodyPr>
          <a:lstStyle>
            <a:lvl1pPr>
              <a:lnSpc>
                <a:spcPct val="122000"/>
              </a:lnSpc>
              <a:defRPr sz="1600" b="1" spc="0" baseline="0"/>
            </a:lvl1pPr>
            <a:lvl2pPr marL="0" indent="0">
              <a:buFontTx/>
              <a:buNone/>
              <a:defRPr sz="1000"/>
            </a:lvl2pPr>
            <a:lvl3pPr>
              <a:defRPr sz="1000"/>
            </a:lvl3pPr>
            <a:lvl4pPr>
              <a:defRPr sz="1000"/>
            </a:lvl4pPr>
            <a:lvl5pPr>
              <a:defRPr sz="1000"/>
            </a:lvl5pPr>
          </a:lstStyle>
          <a:p>
            <a:pPr lvl="0"/>
            <a:r>
              <a:rPr lang="en-GB" noProof="0"/>
              <a:t>Add content</a:t>
            </a:r>
          </a:p>
        </p:txBody>
      </p:sp>
      <p:sp>
        <p:nvSpPr>
          <p:cNvPr id="13" name="Textplatzhalter 11">
            <a:extLst>
              <a:ext uri="{FF2B5EF4-FFF2-40B4-BE49-F238E27FC236}">
                <a16:creationId xmlns:a16="http://schemas.microsoft.com/office/drawing/2014/main" id="{A450B49A-8249-F2B8-D31F-D65D23385034}"/>
              </a:ext>
            </a:extLst>
          </p:cNvPr>
          <p:cNvSpPr>
            <a:spLocks noGrp="1"/>
          </p:cNvSpPr>
          <p:nvPr>
            <p:ph type="body" sz="quarter" idx="15" hasCustomPrompt="1"/>
          </p:nvPr>
        </p:nvSpPr>
        <p:spPr>
          <a:xfrm>
            <a:off x="2671379" y="4003496"/>
            <a:ext cx="3254400" cy="1122040"/>
          </a:xfrm>
        </p:spPr>
        <p:txBody>
          <a:bodyPr/>
          <a:lstStyle>
            <a:lvl1pPr>
              <a:lnSpc>
                <a:spcPct val="122000"/>
              </a:lnSpc>
              <a:defRPr sz="1600" b="1" spc="0" baseline="0"/>
            </a:lvl1pPr>
            <a:lvl2pPr marL="0" indent="0">
              <a:buFontTx/>
              <a:buNone/>
              <a:defRPr sz="1000"/>
            </a:lvl2pPr>
            <a:lvl3pPr>
              <a:defRPr sz="1000"/>
            </a:lvl3pPr>
            <a:lvl4pPr>
              <a:defRPr sz="1000"/>
            </a:lvl4pPr>
            <a:lvl5pPr>
              <a:defRPr sz="1000"/>
            </a:lvl5pPr>
          </a:lstStyle>
          <a:p>
            <a:pPr lvl="0"/>
            <a:r>
              <a:rPr lang="en-GB" noProof="0"/>
              <a:t>Add content</a:t>
            </a:r>
          </a:p>
        </p:txBody>
      </p:sp>
      <p:sp>
        <p:nvSpPr>
          <p:cNvPr id="14" name="Textplatzhalter 11">
            <a:extLst>
              <a:ext uri="{FF2B5EF4-FFF2-40B4-BE49-F238E27FC236}">
                <a16:creationId xmlns:a16="http://schemas.microsoft.com/office/drawing/2014/main" id="{749D0275-7F74-E27B-BA38-6CADE8FE5E74}"/>
              </a:ext>
            </a:extLst>
          </p:cNvPr>
          <p:cNvSpPr>
            <a:spLocks noGrp="1"/>
          </p:cNvSpPr>
          <p:nvPr>
            <p:ph type="body" sz="quarter" idx="16" hasCustomPrompt="1"/>
          </p:nvPr>
        </p:nvSpPr>
        <p:spPr>
          <a:xfrm>
            <a:off x="8175030" y="2032238"/>
            <a:ext cx="3254969" cy="1118112"/>
          </a:xfrm>
        </p:spPr>
        <p:txBody>
          <a:bodyPr/>
          <a:lstStyle>
            <a:lvl1pPr>
              <a:lnSpc>
                <a:spcPct val="122000"/>
              </a:lnSpc>
              <a:defRPr sz="1600" b="1" spc="0" baseline="0"/>
            </a:lvl1pPr>
            <a:lvl2pPr marL="0" indent="0">
              <a:buFontTx/>
              <a:buNone/>
              <a:defRPr sz="1000"/>
            </a:lvl2pPr>
            <a:lvl3pPr>
              <a:defRPr sz="1000"/>
            </a:lvl3pPr>
            <a:lvl4pPr>
              <a:defRPr sz="1000"/>
            </a:lvl4pPr>
            <a:lvl5pPr>
              <a:defRPr sz="1000"/>
            </a:lvl5pPr>
          </a:lstStyle>
          <a:p>
            <a:pPr lvl="0"/>
            <a:r>
              <a:rPr lang="en-GB" noProof="0"/>
              <a:t>Add content</a:t>
            </a:r>
          </a:p>
        </p:txBody>
      </p:sp>
      <p:sp>
        <p:nvSpPr>
          <p:cNvPr id="15" name="Textplatzhalter 11">
            <a:extLst>
              <a:ext uri="{FF2B5EF4-FFF2-40B4-BE49-F238E27FC236}">
                <a16:creationId xmlns:a16="http://schemas.microsoft.com/office/drawing/2014/main" id="{877B0405-2CB0-D228-DB64-FC12DFD30662}"/>
              </a:ext>
            </a:extLst>
          </p:cNvPr>
          <p:cNvSpPr>
            <a:spLocks noGrp="1"/>
          </p:cNvSpPr>
          <p:nvPr>
            <p:ph type="body" sz="quarter" idx="17" hasCustomPrompt="1"/>
          </p:nvPr>
        </p:nvSpPr>
        <p:spPr>
          <a:xfrm>
            <a:off x="8175031" y="3997770"/>
            <a:ext cx="3254968" cy="1127766"/>
          </a:xfrm>
        </p:spPr>
        <p:txBody>
          <a:bodyPr/>
          <a:lstStyle>
            <a:lvl1pPr>
              <a:lnSpc>
                <a:spcPct val="122000"/>
              </a:lnSpc>
              <a:defRPr sz="1600" b="1" spc="0" baseline="0"/>
            </a:lvl1pPr>
            <a:lvl2pPr marL="0" indent="0">
              <a:buFontTx/>
              <a:buNone/>
              <a:defRPr sz="1000"/>
            </a:lvl2pPr>
            <a:lvl3pPr>
              <a:defRPr sz="1000"/>
            </a:lvl3pPr>
            <a:lvl4pPr>
              <a:defRPr sz="1000"/>
            </a:lvl4pPr>
            <a:lvl5pPr>
              <a:defRPr sz="1000"/>
            </a:lvl5pPr>
          </a:lstStyle>
          <a:p>
            <a:pPr lvl="0"/>
            <a:r>
              <a:rPr lang="en-GB" noProof="0"/>
              <a:t>Add content</a:t>
            </a:r>
          </a:p>
        </p:txBody>
      </p:sp>
      <p:sp>
        <p:nvSpPr>
          <p:cNvPr id="10" name="Bildplatzhalter 9">
            <a:extLst>
              <a:ext uri="{FF2B5EF4-FFF2-40B4-BE49-F238E27FC236}">
                <a16:creationId xmlns:a16="http://schemas.microsoft.com/office/drawing/2014/main" id="{67F3B0F8-D693-2897-4953-DCBDEB847870}"/>
              </a:ext>
            </a:extLst>
          </p:cNvPr>
          <p:cNvSpPr>
            <a:spLocks noGrp="1" noChangeAspect="1"/>
          </p:cNvSpPr>
          <p:nvPr>
            <p:ph type="pic" sz="quarter" idx="13"/>
          </p:nvPr>
        </p:nvSpPr>
        <p:spPr>
          <a:xfrm>
            <a:off x="759601" y="1458350"/>
            <a:ext cx="1691575" cy="1692000"/>
          </a:xfrm>
          <a:custGeom>
            <a:avLst/>
            <a:gdLst>
              <a:gd name="connsiteX0" fmla="*/ 965395 w 1931748"/>
              <a:gd name="connsiteY0" fmla="*/ 0 h 1932234"/>
              <a:gd name="connsiteX1" fmla="*/ 1931748 w 1931748"/>
              <a:gd name="connsiteY1" fmla="*/ 966353 h 1932234"/>
              <a:gd name="connsiteX2" fmla="*/ 1064199 w 1931748"/>
              <a:gd name="connsiteY2" fmla="*/ 1927717 h 1932234"/>
              <a:gd name="connsiteX3" fmla="*/ 974742 w 1931748"/>
              <a:gd name="connsiteY3" fmla="*/ 1932234 h 1932234"/>
              <a:gd name="connsiteX4" fmla="*/ 956048 w 1931748"/>
              <a:gd name="connsiteY4" fmla="*/ 1932234 h 1932234"/>
              <a:gd name="connsiteX5" fmla="*/ 866591 w 1931748"/>
              <a:gd name="connsiteY5" fmla="*/ 1927717 h 1932234"/>
              <a:gd name="connsiteX6" fmla="*/ 4031 w 1931748"/>
              <a:gd name="connsiteY6" fmla="*/ 1065157 h 1932234"/>
              <a:gd name="connsiteX7" fmla="*/ 0 w 1931748"/>
              <a:gd name="connsiteY7" fmla="*/ 985325 h 1932234"/>
              <a:gd name="connsiteX8" fmla="*/ 0 w 1931748"/>
              <a:gd name="connsiteY8" fmla="*/ 947381 h 1932234"/>
              <a:gd name="connsiteX9" fmla="*/ 4031 w 1931748"/>
              <a:gd name="connsiteY9" fmla="*/ 867549 h 1932234"/>
              <a:gd name="connsiteX10" fmla="*/ 965395 w 1931748"/>
              <a:gd name="connsiteY10" fmla="*/ 0 h 193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1748" h="1932234">
                <a:moveTo>
                  <a:pt x="965395" y="0"/>
                </a:moveTo>
                <a:cubicBezTo>
                  <a:pt x="1499097" y="0"/>
                  <a:pt x="1931748" y="432651"/>
                  <a:pt x="1931748" y="966353"/>
                </a:cubicBezTo>
                <a:cubicBezTo>
                  <a:pt x="1931748" y="1466699"/>
                  <a:pt x="1551488" y="1878230"/>
                  <a:pt x="1064199" y="1927717"/>
                </a:cubicBezTo>
                <a:lnTo>
                  <a:pt x="974742" y="1932234"/>
                </a:lnTo>
                <a:lnTo>
                  <a:pt x="956048" y="1932234"/>
                </a:lnTo>
                <a:lnTo>
                  <a:pt x="866591" y="1927717"/>
                </a:lnTo>
                <a:cubicBezTo>
                  <a:pt x="411788" y="1881529"/>
                  <a:pt x="50219" y="1519961"/>
                  <a:pt x="4031" y="1065157"/>
                </a:cubicBezTo>
                <a:lnTo>
                  <a:pt x="0" y="985325"/>
                </a:lnTo>
                <a:lnTo>
                  <a:pt x="0" y="947381"/>
                </a:lnTo>
                <a:lnTo>
                  <a:pt x="4031" y="867549"/>
                </a:lnTo>
                <a:cubicBezTo>
                  <a:pt x="53518" y="380260"/>
                  <a:pt x="465049" y="0"/>
                  <a:pt x="965395" y="0"/>
                </a:cubicBezTo>
                <a:close/>
              </a:path>
            </a:pathLst>
          </a:custGeom>
          <a:pattFill prst="lgCheck">
            <a:fgClr>
              <a:schemeClr val="bg1">
                <a:lumMod val="85000"/>
              </a:schemeClr>
            </a:fgClr>
            <a:bgClr>
              <a:schemeClr val="bg1"/>
            </a:bgClr>
          </a:pattFill>
        </p:spPr>
        <p:txBody>
          <a:bodyPr wrap="square" tIns="720000" anchor="ctr">
            <a:noAutofit/>
          </a:bodyPr>
          <a:lstStyle>
            <a:lvl1pPr algn="ctr">
              <a:defRPr sz="1200"/>
            </a:lvl1pPr>
          </a:lstStyle>
          <a:p>
            <a:r>
              <a:rPr lang="en-US" noProof="0"/>
              <a:t>Click icon to add picture</a:t>
            </a:r>
            <a:endParaRPr lang="en-GB" noProof="0"/>
          </a:p>
        </p:txBody>
      </p:sp>
      <p:sp>
        <p:nvSpPr>
          <p:cNvPr id="11" name="Bildplatzhalter 10">
            <a:extLst>
              <a:ext uri="{FF2B5EF4-FFF2-40B4-BE49-F238E27FC236}">
                <a16:creationId xmlns:a16="http://schemas.microsoft.com/office/drawing/2014/main" id="{35DA1919-FDA7-8EA4-5B3B-7838F89B1A92}"/>
              </a:ext>
            </a:extLst>
          </p:cNvPr>
          <p:cNvSpPr>
            <a:spLocks noGrp="1" noChangeAspect="1"/>
          </p:cNvSpPr>
          <p:nvPr>
            <p:ph type="pic" sz="quarter" idx="18"/>
          </p:nvPr>
        </p:nvSpPr>
        <p:spPr>
          <a:xfrm>
            <a:off x="759601" y="3439262"/>
            <a:ext cx="1691575" cy="1692000"/>
          </a:xfrm>
          <a:custGeom>
            <a:avLst/>
            <a:gdLst>
              <a:gd name="connsiteX0" fmla="*/ 965395 w 1931748"/>
              <a:gd name="connsiteY0" fmla="*/ 0 h 1932234"/>
              <a:gd name="connsiteX1" fmla="*/ 1931748 w 1931748"/>
              <a:gd name="connsiteY1" fmla="*/ 966353 h 1932234"/>
              <a:gd name="connsiteX2" fmla="*/ 1064199 w 1931748"/>
              <a:gd name="connsiteY2" fmla="*/ 1927717 h 1932234"/>
              <a:gd name="connsiteX3" fmla="*/ 974742 w 1931748"/>
              <a:gd name="connsiteY3" fmla="*/ 1932234 h 1932234"/>
              <a:gd name="connsiteX4" fmla="*/ 956048 w 1931748"/>
              <a:gd name="connsiteY4" fmla="*/ 1932234 h 1932234"/>
              <a:gd name="connsiteX5" fmla="*/ 866591 w 1931748"/>
              <a:gd name="connsiteY5" fmla="*/ 1927717 h 1932234"/>
              <a:gd name="connsiteX6" fmla="*/ 4031 w 1931748"/>
              <a:gd name="connsiteY6" fmla="*/ 1065157 h 1932234"/>
              <a:gd name="connsiteX7" fmla="*/ 0 w 1931748"/>
              <a:gd name="connsiteY7" fmla="*/ 985325 h 1932234"/>
              <a:gd name="connsiteX8" fmla="*/ 0 w 1931748"/>
              <a:gd name="connsiteY8" fmla="*/ 947381 h 1932234"/>
              <a:gd name="connsiteX9" fmla="*/ 4031 w 1931748"/>
              <a:gd name="connsiteY9" fmla="*/ 867549 h 1932234"/>
              <a:gd name="connsiteX10" fmla="*/ 965395 w 1931748"/>
              <a:gd name="connsiteY10" fmla="*/ 0 h 193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1748" h="1932234">
                <a:moveTo>
                  <a:pt x="965395" y="0"/>
                </a:moveTo>
                <a:cubicBezTo>
                  <a:pt x="1499097" y="0"/>
                  <a:pt x="1931748" y="432651"/>
                  <a:pt x="1931748" y="966353"/>
                </a:cubicBezTo>
                <a:cubicBezTo>
                  <a:pt x="1931748" y="1466699"/>
                  <a:pt x="1551488" y="1878230"/>
                  <a:pt x="1064199" y="1927717"/>
                </a:cubicBezTo>
                <a:lnTo>
                  <a:pt x="974742" y="1932234"/>
                </a:lnTo>
                <a:lnTo>
                  <a:pt x="956048" y="1932234"/>
                </a:lnTo>
                <a:lnTo>
                  <a:pt x="866591" y="1927717"/>
                </a:lnTo>
                <a:cubicBezTo>
                  <a:pt x="411788" y="1881529"/>
                  <a:pt x="50219" y="1519961"/>
                  <a:pt x="4031" y="1065157"/>
                </a:cubicBezTo>
                <a:lnTo>
                  <a:pt x="0" y="985325"/>
                </a:lnTo>
                <a:lnTo>
                  <a:pt x="0" y="947381"/>
                </a:lnTo>
                <a:lnTo>
                  <a:pt x="4031" y="867549"/>
                </a:lnTo>
                <a:cubicBezTo>
                  <a:pt x="53518" y="380260"/>
                  <a:pt x="465049" y="0"/>
                  <a:pt x="965395" y="0"/>
                </a:cubicBezTo>
                <a:close/>
              </a:path>
            </a:pathLst>
          </a:custGeom>
          <a:pattFill prst="lgCheck">
            <a:fgClr>
              <a:schemeClr val="bg1">
                <a:lumMod val="85000"/>
              </a:schemeClr>
            </a:fgClr>
            <a:bgClr>
              <a:schemeClr val="bg1"/>
            </a:bgClr>
          </a:pattFill>
        </p:spPr>
        <p:txBody>
          <a:bodyPr wrap="square" tIns="720000" anchor="ctr">
            <a:noAutofit/>
          </a:bodyPr>
          <a:lstStyle>
            <a:lvl1pPr algn="ctr">
              <a:defRPr sz="1200"/>
            </a:lvl1pPr>
          </a:lstStyle>
          <a:p>
            <a:r>
              <a:rPr lang="en-US" noProof="0"/>
              <a:t>Click icon to add picture</a:t>
            </a:r>
            <a:endParaRPr lang="en-GB" noProof="0"/>
          </a:p>
        </p:txBody>
      </p:sp>
      <p:sp>
        <p:nvSpPr>
          <p:cNvPr id="16" name="Bildplatzhalter 15">
            <a:extLst>
              <a:ext uri="{FF2B5EF4-FFF2-40B4-BE49-F238E27FC236}">
                <a16:creationId xmlns:a16="http://schemas.microsoft.com/office/drawing/2014/main" id="{1ECA93ED-A458-AC1B-9361-36762696E2D2}"/>
              </a:ext>
            </a:extLst>
          </p:cNvPr>
          <p:cNvSpPr>
            <a:spLocks noGrp="1" noChangeAspect="1"/>
          </p:cNvSpPr>
          <p:nvPr>
            <p:ph type="pic" sz="quarter" idx="19"/>
          </p:nvPr>
        </p:nvSpPr>
        <p:spPr>
          <a:xfrm>
            <a:off x="6234718" y="1465200"/>
            <a:ext cx="1691575" cy="1692000"/>
          </a:xfrm>
          <a:custGeom>
            <a:avLst/>
            <a:gdLst>
              <a:gd name="connsiteX0" fmla="*/ 965395 w 1931748"/>
              <a:gd name="connsiteY0" fmla="*/ 0 h 1932234"/>
              <a:gd name="connsiteX1" fmla="*/ 1931748 w 1931748"/>
              <a:gd name="connsiteY1" fmla="*/ 966353 h 1932234"/>
              <a:gd name="connsiteX2" fmla="*/ 1064199 w 1931748"/>
              <a:gd name="connsiteY2" fmla="*/ 1927717 h 1932234"/>
              <a:gd name="connsiteX3" fmla="*/ 974742 w 1931748"/>
              <a:gd name="connsiteY3" fmla="*/ 1932234 h 1932234"/>
              <a:gd name="connsiteX4" fmla="*/ 956048 w 1931748"/>
              <a:gd name="connsiteY4" fmla="*/ 1932234 h 1932234"/>
              <a:gd name="connsiteX5" fmla="*/ 866591 w 1931748"/>
              <a:gd name="connsiteY5" fmla="*/ 1927717 h 1932234"/>
              <a:gd name="connsiteX6" fmla="*/ 4031 w 1931748"/>
              <a:gd name="connsiteY6" fmla="*/ 1065157 h 1932234"/>
              <a:gd name="connsiteX7" fmla="*/ 0 w 1931748"/>
              <a:gd name="connsiteY7" fmla="*/ 985325 h 1932234"/>
              <a:gd name="connsiteX8" fmla="*/ 0 w 1931748"/>
              <a:gd name="connsiteY8" fmla="*/ 947381 h 1932234"/>
              <a:gd name="connsiteX9" fmla="*/ 4031 w 1931748"/>
              <a:gd name="connsiteY9" fmla="*/ 867549 h 1932234"/>
              <a:gd name="connsiteX10" fmla="*/ 965395 w 1931748"/>
              <a:gd name="connsiteY10" fmla="*/ 0 h 193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1748" h="1932234">
                <a:moveTo>
                  <a:pt x="965395" y="0"/>
                </a:moveTo>
                <a:cubicBezTo>
                  <a:pt x="1499097" y="0"/>
                  <a:pt x="1931748" y="432651"/>
                  <a:pt x="1931748" y="966353"/>
                </a:cubicBezTo>
                <a:cubicBezTo>
                  <a:pt x="1931748" y="1466699"/>
                  <a:pt x="1551488" y="1878230"/>
                  <a:pt x="1064199" y="1927717"/>
                </a:cubicBezTo>
                <a:lnTo>
                  <a:pt x="974742" y="1932234"/>
                </a:lnTo>
                <a:lnTo>
                  <a:pt x="956048" y="1932234"/>
                </a:lnTo>
                <a:lnTo>
                  <a:pt x="866591" y="1927717"/>
                </a:lnTo>
                <a:cubicBezTo>
                  <a:pt x="411788" y="1881529"/>
                  <a:pt x="50219" y="1519961"/>
                  <a:pt x="4031" y="1065157"/>
                </a:cubicBezTo>
                <a:lnTo>
                  <a:pt x="0" y="985325"/>
                </a:lnTo>
                <a:lnTo>
                  <a:pt x="0" y="947381"/>
                </a:lnTo>
                <a:lnTo>
                  <a:pt x="4031" y="867549"/>
                </a:lnTo>
                <a:cubicBezTo>
                  <a:pt x="53518" y="380260"/>
                  <a:pt x="465049" y="0"/>
                  <a:pt x="965395" y="0"/>
                </a:cubicBezTo>
                <a:close/>
              </a:path>
            </a:pathLst>
          </a:custGeom>
          <a:pattFill prst="lgCheck">
            <a:fgClr>
              <a:schemeClr val="bg1">
                <a:lumMod val="85000"/>
              </a:schemeClr>
            </a:fgClr>
            <a:bgClr>
              <a:schemeClr val="bg1"/>
            </a:bgClr>
          </a:pattFill>
        </p:spPr>
        <p:txBody>
          <a:bodyPr wrap="square" tIns="720000" anchor="ctr">
            <a:noAutofit/>
          </a:bodyPr>
          <a:lstStyle>
            <a:lvl1pPr algn="ctr">
              <a:defRPr sz="1200"/>
            </a:lvl1pPr>
          </a:lstStyle>
          <a:p>
            <a:r>
              <a:rPr lang="en-US" noProof="0"/>
              <a:t>Click icon to add picture</a:t>
            </a:r>
            <a:endParaRPr lang="en-GB" noProof="0"/>
          </a:p>
        </p:txBody>
      </p:sp>
      <p:sp>
        <p:nvSpPr>
          <p:cNvPr id="17" name="Bildplatzhalter 16">
            <a:extLst>
              <a:ext uri="{FF2B5EF4-FFF2-40B4-BE49-F238E27FC236}">
                <a16:creationId xmlns:a16="http://schemas.microsoft.com/office/drawing/2014/main" id="{6A6F13B5-A469-8432-0F27-4CFE52D86ADA}"/>
              </a:ext>
            </a:extLst>
          </p:cNvPr>
          <p:cNvSpPr>
            <a:spLocks noGrp="1" noChangeAspect="1"/>
          </p:cNvSpPr>
          <p:nvPr>
            <p:ph type="pic" sz="quarter" idx="20"/>
          </p:nvPr>
        </p:nvSpPr>
        <p:spPr>
          <a:xfrm>
            <a:off x="6234718" y="3433536"/>
            <a:ext cx="1691575" cy="1692000"/>
          </a:xfrm>
          <a:custGeom>
            <a:avLst/>
            <a:gdLst>
              <a:gd name="connsiteX0" fmla="*/ 965395 w 1931748"/>
              <a:gd name="connsiteY0" fmla="*/ 0 h 1932234"/>
              <a:gd name="connsiteX1" fmla="*/ 1931748 w 1931748"/>
              <a:gd name="connsiteY1" fmla="*/ 966353 h 1932234"/>
              <a:gd name="connsiteX2" fmla="*/ 1064199 w 1931748"/>
              <a:gd name="connsiteY2" fmla="*/ 1927717 h 1932234"/>
              <a:gd name="connsiteX3" fmla="*/ 974742 w 1931748"/>
              <a:gd name="connsiteY3" fmla="*/ 1932234 h 1932234"/>
              <a:gd name="connsiteX4" fmla="*/ 956048 w 1931748"/>
              <a:gd name="connsiteY4" fmla="*/ 1932234 h 1932234"/>
              <a:gd name="connsiteX5" fmla="*/ 866591 w 1931748"/>
              <a:gd name="connsiteY5" fmla="*/ 1927717 h 1932234"/>
              <a:gd name="connsiteX6" fmla="*/ 4031 w 1931748"/>
              <a:gd name="connsiteY6" fmla="*/ 1065157 h 1932234"/>
              <a:gd name="connsiteX7" fmla="*/ 0 w 1931748"/>
              <a:gd name="connsiteY7" fmla="*/ 985325 h 1932234"/>
              <a:gd name="connsiteX8" fmla="*/ 0 w 1931748"/>
              <a:gd name="connsiteY8" fmla="*/ 947381 h 1932234"/>
              <a:gd name="connsiteX9" fmla="*/ 4031 w 1931748"/>
              <a:gd name="connsiteY9" fmla="*/ 867549 h 1932234"/>
              <a:gd name="connsiteX10" fmla="*/ 965395 w 1931748"/>
              <a:gd name="connsiteY10" fmla="*/ 0 h 1932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31748" h="1932234">
                <a:moveTo>
                  <a:pt x="965395" y="0"/>
                </a:moveTo>
                <a:cubicBezTo>
                  <a:pt x="1499097" y="0"/>
                  <a:pt x="1931748" y="432651"/>
                  <a:pt x="1931748" y="966353"/>
                </a:cubicBezTo>
                <a:cubicBezTo>
                  <a:pt x="1931748" y="1466699"/>
                  <a:pt x="1551488" y="1878230"/>
                  <a:pt x="1064199" y="1927717"/>
                </a:cubicBezTo>
                <a:lnTo>
                  <a:pt x="974742" y="1932234"/>
                </a:lnTo>
                <a:lnTo>
                  <a:pt x="956048" y="1932234"/>
                </a:lnTo>
                <a:lnTo>
                  <a:pt x="866591" y="1927717"/>
                </a:lnTo>
                <a:cubicBezTo>
                  <a:pt x="411788" y="1881529"/>
                  <a:pt x="50219" y="1519961"/>
                  <a:pt x="4031" y="1065157"/>
                </a:cubicBezTo>
                <a:lnTo>
                  <a:pt x="0" y="985325"/>
                </a:lnTo>
                <a:lnTo>
                  <a:pt x="0" y="947381"/>
                </a:lnTo>
                <a:lnTo>
                  <a:pt x="4031" y="867549"/>
                </a:lnTo>
                <a:cubicBezTo>
                  <a:pt x="53518" y="380260"/>
                  <a:pt x="465049" y="0"/>
                  <a:pt x="965395" y="0"/>
                </a:cubicBezTo>
                <a:close/>
              </a:path>
            </a:pathLst>
          </a:custGeom>
          <a:pattFill prst="lgCheck">
            <a:fgClr>
              <a:schemeClr val="bg1">
                <a:lumMod val="85000"/>
              </a:schemeClr>
            </a:fgClr>
            <a:bgClr>
              <a:schemeClr val="bg1"/>
            </a:bgClr>
          </a:pattFill>
        </p:spPr>
        <p:txBody>
          <a:bodyPr wrap="square" tIns="720000" anchor="ctr">
            <a:noAutofit/>
          </a:bodyPr>
          <a:lstStyle>
            <a:lvl1pPr algn="ctr">
              <a:defRPr sz="1200"/>
            </a:lvl1pPr>
          </a:lstStyle>
          <a:p>
            <a:r>
              <a:rPr lang="en-US" noProof="0"/>
              <a:t>Click icon to add picture</a:t>
            </a:r>
            <a:endParaRPr lang="en-GB" noProof="0"/>
          </a:p>
        </p:txBody>
      </p:sp>
    </p:spTree>
    <p:extLst>
      <p:ext uri="{BB962C8B-B14F-4D97-AF65-F5344CB8AC3E}">
        <p14:creationId xmlns:p14="http://schemas.microsoft.com/office/powerpoint/2010/main" val="1143342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a:t>Click to edit Master title style</a:t>
            </a:r>
            <a:endParaRPr lang="en-GB" noProof="0"/>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Tree>
    <p:extLst>
      <p:ext uri="{BB962C8B-B14F-4D97-AF65-F5344CB8AC3E}">
        <p14:creationId xmlns:p14="http://schemas.microsoft.com/office/powerpoint/2010/main" val="3837984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accent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8C0188-0D07-F4FD-A26B-8CFA1F35BC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12073" y="2896907"/>
            <a:ext cx="3520800" cy="1032974"/>
          </a:xfrm>
          <a:prstGeom prst="rect">
            <a:avLst/>
          </a:prstGeom>
        </p:spPr>
      </p:pic>
      <p:sp>
        <p:nvSpPr>
          <p:cNvPr id="2" name="Textfeld 1">
            <a:extLst>
              <a:ext uri="{FF2B5EF4-FFF2-40B4-BE49-F238E27FC236}">
                <a16:creationId xmlns:a16="http://schemas.microsoft.com/office/drawing/2014/main" id="{0474D6BE-ED38-F31E-D313-BF58998B675E}"/>
              </a:ext>
            </a:extLst>
          </p:cNvPr>
          <p:cNvSpPr txBox="1"/>
          <p:nvPr userDrawn="1"/>
        </p:nvSpPr>
        <p:spPr>
          <a:xfrm rot="5400000">
            <a:off x="11394044" y="5939731"/>
            <a:ext cx="1753783" cy="64313"/>
          </a:xfrm>
          <a:prstGeom prst="rect">
            <a:avLst/>
          </a:prstGeom>
          <a:noFill/>
        </p:spPr>
        <p:txBody>
          <a:bodyPr wrap="square" lIns="0" tIns="0" rIns="0" bIns="0" rtlCol="0">
            <a:spAutoFit/>
          </a:bodyPr>
          <a:lstStyle/>
          <a:p>
            <a:pPr algn="r"/>
            <a:r>
              <a:rPr lang="en-GB" sz="400" spc="40" baseline="0" noProof="0">
                <a:solidFill>
                  <a:schemeClr val="bg1">
                    <a:lumMod val="85000"/>
                  </a:schemeClr>
                </a:solidFill>
              </a:rPr>
              <a:t>Erstellt durch Vorlagenbauer.ch</a:t>
            </a:r>
          </a:p>
        </p:txBody>
      </p:sp>
    </p:spTree>
    <p:extLst>
      <p:ext uri="{BB962C8B-B14F-4D97-AF65-F5344CB8AC3E}">
        <p14:creationId xmlns:p14="http://schemas.microsoft.com/office/powerpoint/2010/main" val="83733631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p:txBody>
          <a:bodyPr/>
          <a:lstStyle/>
          <a:p>
            <a:fld id="{442AD375-037F-43D0-B059-5172DA06796A}" type="slidenum">
              <a:rPr lang="en-GB" noProof="0" smtClean="0"/>
              <a:pPr/>
              <a:t>‹#›</a:t>
            </a:fld>
            <a:endParaRPr lang="en-GB" noProof="0"/>
          </a:p>
        </p:txBody>
      </p:sp>
    </p:spTree>
    <p:extLst>
      <p:ext uri="{BB962C8B-B14F-4D97-AF65-F5344CB8AC3E}">
        <p14:creationId xmlns:p14="http://schemas.microsoft.com/office/powerpoint/2010/main" val="4005446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Object">
    <p:bg>
      <p:bgPr>
        <a:solidFill>
          <a:schemeClr val="bg1"/>
        </a:solidFill>
        <a:effectLst/>
      </p:bgPr>
    </p:bg>
    <p:spTree>
      <p:nvGrpSpPr>
        <p:cNvPr id="1" name=""/>
        <p:cNvGrpSpPr/>
        <p:nvPr/>
      </p:nvGrpSpPr>
      <p:grpSpPr>
        <a:xfrm>
          <a:off x="0" y="0"/>
          <a:ext cx="0" cy="0"/>
          <a:chOff x="0" y="0"/>
          <a:chExt cx="0" cy="0"/>
        </a:xfrm>
      </p:grpSpPr>
      <p:sp>
        <p:nvSpPr>
          <p:cNvPr id="7" name="Vrije vorm 6">
            <a:extLst>
              <a:ext uri="{FF2B5EF4-FFF2-40B4-BE49-F238E27FC236}">
                <a16:creationId xmlns:a16="http://schemas.microsoft.com/office/drawing/2014/main" id="{B6CBB1F5-67D9-AC80-91B0-59B8ED1BF5C5}"/>
              </a:ext>
            </a:extLst>
          </p:cNvPr>
          <p:cNvSpPr/>
          <p:nvPr userDrawn="1"/>
        </p:nvSpPr>
        <p:spPr>
          <a:xfrm>
            <a:off x="8432367" y="-58430"/>
            <a:ext cx="3811727" cy="1353852"/>
          </a:xfrm>
          <a:custGeom>
            <a:avLst/>
            <a:gdLst>
              <a:gd name="connsiteX0" fmla="*/ 0 w 3811727"/>
              <a:gd name="connsiteY0" fmla="*/ 0 h 1353852"/>
              <a:gd name="connsiteX1" fmla="*/ 1770274 w 3811727"/>
              <a:gd name="connsiteY1" fmla="*/ 816368 h 1353852"/>
              <a:gd name="connsiteX2" fmla="*/ 3811728 w 3811727"/>
              <a:gd name="connsiteY2" fmla="*/ 1353853 h 1353852"/>
            </a:gdLst>
            <a:ahLst/>
            <a:cxnLst>
              <a:cxn ang="0">
                <a:pos x="connsiteX0" y="connsiteY0"/>
              </a:cxn>
              <a:cxn ang="0">
                <a:pos x="connsiteX1" y="connsiteY1"/>
              </a:cxn>
              <a:cxn ang="0">
                <a:pos x="connsiteX2" y="connsiteY2"/>
              </a:cxn>
            </a:cxnLst>
            <a:rect l="l" t="t" r="r" b="b"/>
            <a:pathLst>
              <a:path w="3811727" h="1353852">
                <a:moveTo>
                  <a:pt x="0" y="0"/>
                </a:moveTo>
                <a:cubicBezTo>
                  <a:pt x="0" y="0"/>
                  <a:pt x="684286" y="561570"/>
                  <a:pt x="1770274" y="816368"/>
                </a:cubicBezTo>
                <a:cubicBezTo>
                  <a:pt x="2856261" y="1071166"/>
                  <a:pt x="3811728" y="1353853"/>
                  <a:pt x="3811728" y="1353853"/>
                </a:cubicBezTo>
              </a:path>
            </a:pathLst>
          </a:custGeom>
          <a:noFill/>
          <a:ln w="50800" cap="flat">
            <a:solidFill>
              <a:srgbClr val="6C1D5F"/>
            </a:solidFill>
            <a:prstDash val="solid"/>
            <a:miter/>
          </a:ln>
        </p:spPr>
        <p:txBody>
          <a:bodyPr rtlCol="0" anchor="ctr"/>
          <a:lstStyle/>
          <a:p>
            <a:endParaRPr lang="en-US"/>
          </a:p>
        </p:txBody>
      </p:sp>
      <p:sp>
        <p:nvSpPr>
          <p:cNvPr id="8" name="Vrije vorm 7">
            <a:extLst>
              <a:ext uri="{FF2B5EF4-FFF2-40B4-BE49-F238E27FC236}">
                <a16:creationId xmlns:a16="http://schemas.microsoft.com/office/drawing/2014/main" id="{FC980F9D-5BF1-69F9-31BE-47E3C45025C6}"/>
              </a:ext>
            </a:extLst>
          </p:cNvPr>
          <p:cNvSpPr/>
          <p:nvPr userDrawn="1"/>
        </p:nvSpPr>
        <p:spPr>
          <a:xfrm>
            <a:off x="11673856" y="6013860"/>
            <a:ext cx="571505" cy="901301"/>
          </a:xfrm>
          <a:custGeom>
            <a:avLst/>
            <a:gdLst>
              <a:gd name="connsiteX0" fmla="*/ 571506 w 571505"/>
              <a:gd name="connsiteY0" fmla="*/ 0 h 901301"/>
              <a:gd name="connsiteX1" fmla="*/ 0 w 571505"/>
              <a:gd name="connsiteY1" fmla="*/ 901301 h 901301"/>
            </a:gdLst>
            <a:ahLst/>
            <a:cxnLst>
              <a:cxn ang="0">
                <a:pos x="connsiteX0" y="connsiteY0"/>
              </a:cxn>
              <a:cxn ang="0">
                <a:pos x="connsiteX1" y="connsiteY1"/>
              </a:cxn>
            </a:cxnLst>
            <a:rect l="l" t="t" r="r" b="b"/>
            <a:pathLst>
              <a:path w="571505" h="901301">
                <a:moveTo>
                  <a:pt x="571506" y="0"/>
                </a:moveTo>
                <a:cubicBezTo>
                  <a:pt x="571506" y="0"/>
                  <a:pt x="380159" y="404381"/>
                  <a:pt x="0" y="901301"/>
                </a:cubicBezTo>
              </a:path>
            </a:pathLst>
          </a:custGeom>
          <a:noFill/>
          <a:ln w="50800" cap="flat">
            <a:solidFill>
              <a:srgbClr val="6C1D5F"/>
            </a:solidFill>
            <a:prstDash val="solid"/>
            <a:miter/>
          </a:ln>
        </p:spPr>
        <p:txBody>
          <a:bodyPr rtlCol="0" anchor="ctr"/>
          <a:lstStyle/>
          <a:p>
            <a:endParaRPr lang="en-US"/>
          </a:p>
        </p:txBody>
      </p:sp>
      <p:sp>
        <p:nvSpPr>
          <p:cNvPr id="5" name="Tekstvak 4"/>
          <p:cNvSpPr txBox="1"/>
          <p:nvPr userDrawn="1"/>
        </p:nvSpPr>
        <p:spPr>
          <a:xfrm>
            <a:off x="-10750" y="-662296"/>
            <a:ext cx="12192000" cy="461665"/>
          </a:xfrm>
          <a:prstGeom prst="rect">
            <a:avLst/>
          </a:prstGeom>
          <a:noFill/>
        </p:spPr>
        <p:txBody>
          <a:bodyPr wrap="square" rtlCol="0">
            <a:spAutoFit/>
          </a:bodyPr>
          <a:lstStyle/>
          <a:p>
            <a:pPr algn="ctr"/>
            <a:r>
              <a:rPr lang="en-US" sz="2400" b="0" spc="50" baseline="0">
                <a:solidFill>
                  <a:schemeClr val="accent2"/>
                </a:solidFill>
                <a:latin typeface="+mj-lt"/>
                <a:cs typeface="Calibri" panose="020F0502020204030204" pitchFamily="34" charset="0"/>
              </a:rPr>
              <a:t>Content</a:t>
            </a:r>
          </a:p>
        </p:txBody>
      </p:sp>
      <p:sp>
        <p:nvSpPr>
          <p:cNvPr id="2" name="Titel 1">
            <a:extLst>
              <a:ext uri="{FF2B5EF4-FFF2-40B4-BE49-F238E27FC236}">
                <a16:creationId xmlns:a16="http://schemas.microsoft.com/office/drawing/2014/main" id="{1997AB69-A4AD-471C-B0B2-35F97CE2E572}"/>
              </a:ext>
            </a:extLst>
          </p:cNvPr>
          <p:cNvSpPr>
            <a:spLocks noGrp="1"/>
          </p:cNvSpPr>
          <p:nvPr>
            <p:ph type="title" hasCustomPrompt="1"/>
          </p:nvPr>
        </p:nvSpPr>
        <p:spPr>
          <a:xfrm>
            <a:off x="695330" y="728663"/>
            <a:ext cx="10801337" cy="578697"/>
          </a:xfrm>
        </p:spPr>
        <p:txBody>
          <a:bodyPr/>
          <a:lstStyle/>
          <a:p>
            <a:r>
              <a:rPr lang="en-US" err="1"/>
              <a:t>Place</a:t>
            </a:r>
            <a:r>
              <a:rPr lang="en-US"/>
              <a:t> a </a:t>
            </a:r>
            <a:r>
              <a:rPr lang="en-US" err="1"/>
              <a:t>title</a:t>
            </a:r>
            <a:r>
              <a:rPr lang="en-US"/>
              <a:t> </a:t>
            </a:r>
            <a:r>
              <a:rPr lang="en-US" err="1"/>
              <a:t>here</a:t>
            </a:r>
            <a:r>
              <a:rPr lang="en-US"/>
              <a:t> </a:t>
            </a:r>
          </a:p>
        </p:txBody>
      </p:sp>
      <p:sp>
        <p:nvSpPr>
          <p:cNvPr id="100" name="Tijdelijke aanduiding voor verticale tekst 2">
            <a:extLst>
              <a:ext uri="{FF2B5EF4-FFF2-40B4-BE49-F238E27FC236}">
                <a16:creationId xmlns:a16="http://schemas.microsoft.com/office/drawing/2014/main" id="{E43B49F0-C25C-3911-D692-A4035473AED6}"/>
              </a:ext>
            </a:extLst>
          </p:cNvPr>
          <p:cNvSpPr>
            <a:spLocks noGrp="1"/>
          </p:cNvSpPr>
          <p:nvPr>
            <p:ph type="body" orient="vert" idx="16" hasCustomPrompt="1"/>
          </p:nvPr>
        </p:nvSpPr>
        <p:spPr>
          <a:xfrm>
            <a:off x="695325" y="1352811"/>
            <a:ext cx="10801349" cy="275964"/>
          </a:xfrm>
        </p:spPr>
        <p:txBody>
          <a:bodyPr vert="horz" lIns="0" tIns="0" rIns="0" bIns="0" anchor="ctr"/>
          <a:lstStyle>
            <a:lvl1pPr marL="0" indent="0">
              <a:buNone/>
              <a:defRPr sz="2400">
                <a:solidFill>
                  <a:srgbClr val="5A5A5A"/>
                </a:solidFill>
              </a:defRPr>
            </a:lvl1pPr>
            <a:lvl2pPr marL="260350" indent="0">
              <a:buNone/>
              <a:defRPr/>
            </a:lvl2pPr>
            <a:lvl3pPr>
              <a:defRPr/>
            </a:lvl3pPr>
            <a:lvl4pPr>
              <a:defRPr/>
            </a:lvl4pPr>
            <a:lvl5pPr>
              <a:defRPr/>
            </a:lvl5pPr>
            <a:lvl6pPr>
              <a:defRPr/>
            </a:lvl6pPr>
            <a:lvl7pPr>
              <a:defRPr/>
            </a:lvl7pPr>
            <a:lvl8pPr>
              <a:defRPr/>
            </a:lvl8pPr>
            <a:lvl9pPr>
              <a:defRPr/>
            </a:lvl9pPr>
          </a:lstStyle>
          <a:p>
            <a:pPr lvl="0"/>
            <a:r>
              <a:rPr lang="en-US" err="1"/>
              <a:t>Subtitle</a:t>
            </a:r>
            <a:endParaRPr lang="en-US"/>
          </a:p>
        </p:txBody>
      </p:sp>
      <p:sp>
        <p:nvSpPr>
          <p:cNvPr id="10" name="Tijdelijke aanduiding voor inhoud 9">
            <a:extLst>
              <a:ext uri="{FF2B5EF4-FFF2-40B4-BE49-F238E27FC236}">
                <a16:creationId xmlns:a16="http://schemas.microsoft.com/office/drawing/2014/main" id="{42C3CE38-013C-E006-9A34-E4812CDCA962}"/>
              </a:ext>
            </a:extLst>
          </p:cNvPr>
          <p:cNvSpPr>
            <a:spLocks noGrp="1"/>
          </p:cNvSpPr>
          <p:nvPr>
            <p:ph sz="quarter" idx="17" hasCustomPrompt="1"/>
          </p:nvPr>
        </p:nvSpPr>
        <p:spPr/>
        <p:txBody>
          <a:bodyPr/>
          <a:lstStyle>
            <a:lvl4pPr>
              <a:defRPr b="1" i="0">
                <a:solidFill>
                  <a:srgbClr val="6C1D5F"/>
                </a:solidFill>
                <a:latin typeface="Proxima Nova Rg" panose="02000506030000020004" pitchFamily="2" charset="0"/>
              </a:defRPr>
            </a:lvl4pPr>
          </a:lstStyle>
          <a:p>
            <a:pPr lvl="0"/>
            <a:r>
              <a:rPr lang="en-US" err="1"/>
              <a:t>Plain</a:t>
            </a:r>
            <a:r>
              <a:rPr lang="en-US"/>
              <a:t> </a:t>
            </a:r>
            <a:r>
              <a:rPr lang="en-US" err="1"/>
              <a:t>text</a:t>
            </a:r>
            <a:endParaRPr lang="en-US"/>
          </a:p>
          <a:p>
            <a:pPr lvl="1"/>
            <a:r>
              <a:rPr lang="en-US" err="1"/>
              <a:t>Bullets</a:t>
            </a:r>
            <a:endParaRPr lang="en-US"/>
          </a:p>
          <a:p>
            <a:pPr lvl="2"/>
            <a:r>
              <a:rPr lang="en-US"/>
              <a:t>Sub-</a:t>
            </a:r>
            <a:r>
              <a:rPr lang="en-US" err="1"/>
              <a:t>bullets</a:t>
            </a:r>
            <a:endParaRPr lang="en-US"/>
          </a:p>
          <a:p>
            <a:pPr lvl="3"/>
            <a:r>
              <a:rPr lang="en-US" err="1"/>
              <a:t>Subtitle</a:t>
            </a:r>
            <a:endParaRPr lang="en-US"/>
          </a:p>
          <a:p>
            <a:pPr lvl="4"/>
            <a:r>
              <a:rPr lang="en-US" err="1"/>
              <a:t>Numeric</a:t>
            </a:r>
            <a:r>
              <a:rPr lang="en-US"/>
              <a:t> </a:t>
            </a:r>
            <a:r>
              <a:rPr lang="en-US" err="1"/>
              <a:t>bullets</a:t>
            </a:r>
            <a:endParaRPr lang="en-US"/>
          </a:p>
          <a:p>
            <a:pPr lvl="5"/>
            <a:r>
              <a:rPr lang="en-US"/>
              <a:t># Abc</a:t>
            </a:r>
          </a:p>
          <a:p>
            <a:pPr lvl="6"/>
            <a:r>
              <a:rPr lang="en-US"/>
              <a:t># </a:t>
            </a:r>
            <a:r>
              <a:rPr lang="en-US" err="1"/>
              <a:t>Bullets</a:t>
            </a:r>
            <a:endParaRPr lang="en-US"/>
          </a:p>
          <a:p>
            <a:pPr lvl="7"/>
            <a:r>
              <a:rPr lang="en-US" err="1"/>
              <a:t>Cursive</a:t>
            </a:r>
            <a:endParaRPr lang="en-US"/>
          </a:p>
          <a:p>
            <a:pPr lvl="8"/>
            <a:r>
              <a:rPr lang="en-US"/>
              <a:t>Alt. Subtitel</a:t>
            </a:r>
          </a:p>
        </p:txBody>
      </p:sp>
      <p:grpSp>
        <p:nvGrpSpPr>
          <p:cNvPr id="3" name="INSTRUCTION">
            <a:extLst>
              <a:ext uri="{FF2B5EF4-FFF2-40B4-BE49-F238E27FC236}">
                <a16:creationId xmlns:a16="http://schemas.microsoft.com/office/drawing/2014/main" id="{3B5F7267-ECAC-577A-5A44-9A1610DE30BD}"/>
              </a:ext>
            </a:extLst>
          </p:cNvPr>
          <p:cNvGrpSpPr/>
          <p:nvPr userDrawn="1"/>
        </p:nvGrpSpPr>
        <p:grpSpPr>
          <a:xfrm>
            <a:off x="-3786437" y="0"/>
            <a:ext cx="3693386" cy="5359349"/>
            <a:chOff x="-3786437" y="0"/>
            <a:chExt cx="3693386" cy="5359349"/>
          </a:xfrm>
        </p:grpSpPr>
        <p:sp>
          <p:nvSpPr>
            <p:cNvPr id="4" name="Rechthoek 329">
              <a:extLst>
                <a:ext uri="{FF2B5EF4-FFF2-40B4-BE49-F238E27FC236}">
                  <a16:creationId xmlns:a16="http://schemas.microsoft.com/office/drawing/2014/main" id="{67BADAC3-B8C8-C360-2E6D-31A79965F248}"/>
                </a:ext>
              </a:extLst>
            </p:cNvPr>
            <p:cNvSpPr/>
            <p:nvPr userDrawn="1"/>
          </p:nvSpPr>
          <p:spPr>
            <a:xfrm>
              <a:off x="-3786165" y="0"/>
              <a:ext cx="3593091" cy="4641338"/>
            </a:xfrm>
            <a:prstGeom prst="rect">
              <a:avLst/>
            </a:prstGeom>
            <a:solidFill>
              <a:srgbClr val="FFFFFF"/>
            </a:solidFill>
            <a:ln w="6350">
              <a:solidFill>
                <a:srgbClr val="ECECEC"/>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t" anchorCtr="0" forceAA="0" compatLnSpc="1">
              <a:prstTxWarp prst="textNoShape">
                <a:avLst/>
              </a:prstTxWarp>
              <a:noAutofit/>
            </a:bodyPr>
            <a:lstStyle/>
            <a:p>
              <a:pPr algn="l">
                <a:lnSpc>
                  <a:spcPct val="90000"/>
                </a:lnSpc>
                <a:spcBef>
                  <a:spcPts val="600"/>
                </a:spcBef>
                <a:spcAft>
                  <a:spcPts val="600"/>
                </a:spcAft>
              </a:pPr>
              <a:r>
                <a:rPr lang="en-GB" sz="1400" b="1" cap="all" baseline="0" noProof="0">
                  <a:solidFill>
                    <a:schemeClr val="accent1"/>
                  </a:solidFill>
                  <a:latin typeface="Calibri" panose="020F0502020204030204" pitchFamily="34" charset="0"/>
                  <a:cs typeface="Calibri" panose="020F0502020204030204" pitchFamily="34" charset="0"/>
                </a:rPr>
                <a:t>Choosing text levels</a:t>
              </a:r>
            </a:p>
          </p:txBody>
        </p:sp>
        <p:sp>
          <p:nvSpPr>
            <p:cNvPr id="6" name="Ovaal 317">
              <a:extLst>
                <a:ext uri="{FF2B5EF4-FFF2-40B4-BE49-F238E27FC236}">
                  <a16:creationId xmlns:a16="http://schemas.microsoft.com/office/drawing/2014/main" id="{7196443D-5828-7284-F865-7C389AC1A9E1}"/>
                </a:ext>
              </a:extLst>
            </p:cNvPr>
            <p:cNvSpPr/>
            <p:nvPr userDrawn="1"/>
          </p:nvSpPr>
          <p:spPr>
            <a:xfrm>
              <a:off x="-3604183" y="183748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1</a:t>
              </a:r>
            </a:p>
          </p:txBody>
        </p:sp>
        <p:sp>
          <p:nvSpPr>
            <p:cNvPr id="9" name="Rechthoek 319">
              <a:extLst>
                <a:ext uri="{FF2B5EF4-FFF2-40B4-BE49-F238E27FC236}">
                  <a16:creationId xmlns:a16="http://schemas.microsoft.com/office/drawing/2014/main" id="{C911650F-17EC-F636-7EFF-AB82109996D1}"/>
                </a:ext>
              </a:extLst>
            </p:cNvPr>
            <p:cNvSpPr/>
            <p:nvPr userDrawn="1"/>
          </p:nvSpPr>
          <p:spPr>
            <a:xfrm>
              <a:off x="-3319415" y="1837484"/>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200" b="0" i="0" u="none" strike="noStrike" kern="0" cap="none" spc="0" normalizeH="0" baseline="0" noProof="0">
                  <a:ln>
                    <a:noFill/>
                  </a:ln>
                  <a:solidFill>
                    <a:schemeClr val="accent2"/>
                  </a:solidFill>
                  <a:effectLst/>
                  <a:uLnTx/>
                  <a:uFillTx/>
                  <a:latin typeface="+mn-lt"/>
                  <a:cs typeface="Calibri" panose="020F0502020204030204" pitchFamily="34" charset="0"/>
                </a:rPr>
                <a:t>Plain text</a:t>
              </a:r>
            </a:p>
          </p:txBody>
        </p:sp>
        <p:sp>
          <p:nvSpPr>
            <p:cNvPr id="11" name="Ovaal 320">
              <a:extLst>
                <a:ext uri="{FF2B5EF4-FFF2-40B4-BE49-F238E27FC236}">
                  <a16:creationId xmlns:a16="http://schemas.microsoft.com/office/drawing/2014/main" id="{B038E25A-1AA1-4767-3B7F-26CAF6B2FBD3}"/>
                </a:ext>
              </a:extLst>
            </p:cNvPr>
            <p:cNvSpPr/>
            <p:nvPr userDrawn="1"/>
          </p:nvSpPr>
          <p:spPr>
            <a:xfrm>
              <a:off x="-3604183" y="212876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2</a:t>
              </a:r>
            </a:p>
          </p:txBody>
        </p:sp>
        <p:sp>
          <p:nvSpPr>
            <p:cNvPr id="12" name="Rechthoek 328">
              <a:extLst>
                <a:ext uri="{FF2B5EF4-FFF2-40B4-BE49-F238E27FC236}">
                  <a16:creationId xmlns:a16="http://schemas.microsoft.com/office/drawing/2014/main" id="{2049424E-1ADA-F07E-46AA-8A6091443045}"/>
                </a:ext>
              </a:extLst>
            </p:cNvPr>
            <p:cNvSpPr/>
            <p:nvPr userDrawn="1"/>
          </p:nvSpPr>
          <p:spPr>
            <a:xfrm>
              <a:off x="-3604183" y="1196113"/>
              <a:ext cx="3229047" cy="459227"/>
            </a:xfrm>
            <a:prstGeom prst="rect">
              <a:avLst/>
            </a:prstGeom>
            <a:noFill/>
            <a:ln w="25400" cap="flat" cmpd="sng" algn="ctr">
              <a:noFill/>
              <a:prstDash val="solid"/>
            </a:ln>
            <a:effectLst/>
          </p:spPr>
          <p:txBody>
            <a:bodyPr lIns="0" tIns="0" rIns="0" bIns="0" rtlCol="0" anchor="t"/>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Under the tab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‘Home’</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use the </a:t>
              </a:r>
              <a:r>
                <a:rPr kumimoji="0" lang="en-GB" sz="1200" b="1"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list level-buttons</a:t>
              </a: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to choose a text level. </a:t>
              </a:r>
              <a:b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br>
              <a:r>
                <a:rPr kumimoji="0" lang="en-GB" sz="1200" b="0" i="0"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Choose from:</a:t>
              </a:r>
            </a:p>
          </p:txBody>
        </p:sp>
        <p:sp>
          <p:nvSpPr>
            <p:cNvPr id="13" name="Rechthoek 180">
              <a:extLst>
                <a:ext uri="{FF2B5EF4-FFF2-40B4-BE49-F238E27FC236}">
                  <a16:creationId xmlns:a16="http://schemas.microsoft.com/office/drawing/2014/main" id="{044B55D0-4F2D-7902-5708-BF1C9DE0B97C}"/>
                </a:ext>
              </a:extLst>
            </p:cNvPr>
            <p:cNvSpPr/>
            <p:nvPr userDrawn="1"/>
          </p:nvSpPr>
          <p:spPr>
            <a:xfrm>
              <a:off x="-3319415" y="2128873"/>
              <a:ext cx="2949220" cy="180000"/>
            </a:xfrm>
            <a:prstGeom prst="rect">
              <a:avLst/>
            </a:prstGeom>
            <a:noFill/>
            <a:ln w="25400" cap="flat" cmpd="sng" algn="ctr">
              <a:noFill/>
              <a:prstDash val="solid"/>
            </a:ln>
            <a:effectLst/>
          </p:spPr>
          <p:txBody>
            <a:bodyPr lIns="0" tIns="0" rIns="0" bIns="0" rtlCol="0" anchor="ctr"/>
            <a:lstStyle/>
            <a:p>
              <a:pPr marL="177800" marR="0" lvl="0" indent="-1778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en-GB" sz="1200" b="0" i="0" u="none" strike="noStrike" kern="0" cap="none" spc="0" normalizeH="0" baseline="0" noProof="0">
                  <a:ln>
                    <a:noFill/>
                  </a:ln>
                  <a:solidFill>
                    <a:schemeClr val="accent2"/>
                  </a:solidFill>
                  <a:effectLst/>
                  <a:uLnTx/>
                  <a:uFillTx/>
                  <a:latin typeface="+mn-lt"/>
                  <a:cs typeface="Calibri" panose="020F0502020204030204" pitchFamily="34" charset="0"/>
                </a:rPr>
                <a:t>Bullet</a:t>
              </a:r>
            </a:p>
          </p:txBody>
        </p:sp>
        <p:sp>
          <p:nvSpPr>
            <p:cNvPr id="14" name="Ovaal 182">
              <a:extLst>
                <a:ext uri="{FF2B5EF4-FFF2-40B4-BE49-F238E27FC236}">
                  <a16:creationId xmlns:a16="http://schemas.microsoft.com/office/drawing/2014/main" id="{68E87B8B-9242-4525-212F-736B39515EED}"/>
                </a:ext>
              </a:extLst>
            </p:cNvPr>
            <p:cNvSpPr/>
            <p:nvPr userDrawn="1"/>
          </p:nvSpPr>
          <p:spPr>
            <a:xfrm>
              <a:off x="-3604183" y="242005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3</a:t>
              </a:r>
            </a:p>
          </p:txBody>
        </p:sp>
        <p:sp>
          <p:nvSpPr>
            <p:cNvPr id="15" name="Rechthoek 183">
              <a:extLst>
                <a:ext uri="{FF2B5EF4-FFF2-40B4-BE49-F238E27FC236}">
                  <a16:creationId xmlns:a16="http://schemas.microsoft.com/office/drawing/2014/main" id="{8A795C23-49C1-F55D-B1BE-5815EECDA459}"/>
                </a:ext>
              </a:extLst>
            </p:cNvPr>
            <p:cNvSpPr/>
            <p:nvPr userDrawn="1"/>
          </p:nvSpPr>
          <p:spPr>
            <a:xfrm>
              <a:off x="-3319415" y="2420262"/>
              <a:ext cx="2949220" cy="180000"/>
            </a:xfrm>
            <a:prstGeom prst="rect">
              <a:avLst/>
            </a:prstGeom>
            <a:noFill/>
            <a:ln w="25400" cap="flat" cmpd="sng" algn="ctr">
              <a:noFill/>
              <a:prstDash val="solid"/>
            </a:ln>
            <a:effectLst/>
          </p:spPr>
          <p:txBody>
            <a:bodyPr lIns="0" tIns="0" rIns="0" bIns="0" rtlCol="0" anchor="ctr"/>
            <a:lstStyle/>
            <a:p>
              <a:pPr marL="361950" marR="0" lvl="0" indent="-184150" defTabSz="914400" eaLnBrk="1" fontAlgn="auto" latinLnBrk="0" hangingPunct="1">
                <a:lnSpc>
                  <a:spcPct val="100000"/>
                </a:lnSpc>
                <a:spcBef>
                  <a:spcPts val="600"/>
                </a:spcBef>
                <a:spcAft>
                  <a:spcPts val="600"/>
                </a:spcAft>
                <a:buClr>
                  <a:schemeClr val="accent2"/>
                </a:buClr>
                <a:buSzTx/>
                <a:buFont typeface="Arial" panose="020B0604020202020204" pitchFamily="34" charset="0"/>
                <a:buChar char="•"/>
                <a:tabLst/>
                <a:defRPr/>
              </a:pPr>
              <a:r>
                <a:rPr kumimoji="0" lang="en-GB" sz="1200" b="0" i="0" u="none" strike="noStrike" kern="0" cap="none" spc="0" normalizeH="0" baseline="0" noProof="0">
                  <a:ln>
                    <a:noFill/>
                  </a:ln>
                  <a:solidFill>
                    <a:schemeClr val="accent2"/>
                  </a:solidFill>
                  <a:effectLst/>
                  <a:uLnTx/>
                  <a:uFillTx/>
                  <a:latin typeface="+mn-lt"/>
                  <a:cs typeface="Calibri" panose="020F0502020204030204" pitchFamily="34" charset="0"/>
                </a:rPr>
                <a:t>Sub-bullets</a:t>
              </a:r>
            </a:p>
          </p:txBody>
        </p:sp>
        <p:sp>
          <p:nvSpPr>
            <p:cNvPr id="16" name="Ovaal 185">
              <a:extLst>
                <a:ext uri="{FF2B5EF4-FFF2-40B4-BE49-F238E27FC236}">
                  <a16:creationId xmlns:a16="http://schemas.microsoft.com/office/drawing/2014/main" id="{6B8708F0-DC0E-C8B6-BE80-19EFE4B33E83}"/>
                </a:ext>
              </a:extLst>
            </p:cNvPr>
            <p:cNvSpPr/>
            <p:nvPr userDrawn="1"/>
          </p:nvSpPr>
          <p:spPr>
            <a:xfrm>
              <a:off x="-3604183" y="2711336"/>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4</a:t>
              </a:r>
            </a:p>
          </p:txBody>
        </p:sp>
        <p:sp>
          <p:nvSpPr>
            <p:cNvPr id="17" name="Rechthoek 186">
              <a:extLst>
                <a:ext uri="{FF2B5EF4-FFF2-40B4-BE49-F238E27FC236}">
                  <a16:creationId xmlns:a16="http://schemas.microsoft.com/office/drawing/2014/main" id="{C075D9EC-BD18-4458-EBB8-5B8A9D3ACE56}"/>
                </a:ext>
              </a:extLst>
            </p:cNvPr>
            <p:cNvSpPr/>
            <p:nvPr userDrawn="1"/>
          </p:nvSpPr>
          <p:spPr>
            <a:xfrm>
              <a:off x="-3319415" y="2711651"/>
              <a:ext cx="2949220" cy="180000"/>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100000"/>
                </a:lnSpc>
                <a:spcBef>
                  <a:spcPts val="600"/>
                </a:spcBef>
                <a:spcAft>
                  <a:spcPts val="600"/>
                </a:spcAft>
                <a:buClr>
                  <a:schemeClr val="accent1"/>
                </a:buClr>
                <a:buSzTx/>
                <a:buFont typeface="Arial" panose="020B0604020202020204" pitchFamily="34" charset="0"/>
                <a:buNone/>
                <a:tabLst/>
                <a:defRPr/>
              </a:pPr>
              <a:r>
                <a:rPr kumimoji="0" lang="en-GB" sz="1200" b="0" i="0" u="none" strike="noStrike" kern="0" cap="none" spc="0" normalizeH="0" baseline="0" noProof="0">
                  <a:ln>
                    <a:noFill/>
                  </a:ln>
                  <a:solidFill>
                    <a:schemeClr val="accent2"/>
                  </a:solidFill>
                  <a:effectLst/>
                  <a:uLnTx/>
                  <a:uFillTx/>
                  <a:latin typeface="+mn-lt"/>
                  <a:cs typeface="Calibri" panose="020F0502020204030204" pitchFamily="34" charset="0"/>
                </a:rPr>
                <a:t>Subtitle</a:t>
              </a:r>
            </a:p>
          </p:txBody>
        </p:sp>
        <p:sp>
          <p:nvSpPr>
            <p:cNvPr id="18" name="Ovaal 188">
              <a:extLst>
                <a:ext uri="{FF2B5EF4-FFF2-40B4-BE49-F238E27FC236}">
                  <a16:creationId xmlns:a16="http://schemas.microsoft.com/office/drawing/2014/main" id="{8C84E5BD-378B-FBB6-26EC-1A0623E21E6C}"/>
                </a:ext>
              </a:extLst>
            </p:cNvPr>
            <p:cNvSpPr/>
            <p:nvPr userDrawn="1"/>
          </p:nvSpPr>
          <p:spPr>
            <a:xfrm>
              <a:off x="-3604183" y="3002620"/>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5</a:t>
              </a:r>
            </a:p>
          </p:txBody>
        </p:sp>
        <p:sp>
          <p:nvSpPr>
            <p:cNvPr id="19" name="Rechthoek 189">
              <a:extLst>
                <a:ext uri="{FF2B5EF4-FFF2-40B4-BE49-F238E27FC236}">
                  <a16:creationId xmlns:a16="http://schemas.microsoft.com/office/drawing/2014/main" id="{7CC4B942-DD6D-9B66-EFC1-1782B1517A5E}"/>
                </a:ext>
              </a:extLst>
            </p:cNvPr>
            <p:cNvSpPr/>
            <p:nvPr userDrawn="1"/>
          </p:nvSpPr>
          <p:spPr>
            <a:xfrm>
              <a:off x="-3319415" y="3003040"/>
              <a:ext cx="2949220" cy="180000"/>
            </a:xfrm>
            <a:prstGeom prst="rect">
              <a:avLst/>
            </a:prstGeom>
            <a:noFill/>
            <a:ln w="25400" cap="flat" cmpd="sng" algn="ctr">
              <a:noFill/>
              <a:prstDash val="solid"/>
            </a:ln>
            <a:effectLst/>
          </p:spPr>
          <p:txBody>
            <a:bodyPr lIns="0" tIns="0" rIns="0" bIns="0" rtlCol="0" anchor="ctr"/>
            <a:lstStyle/>
            <a:p>
              <a:pPr marL="266700" marR="0" lvl="0" indent="-266700" algn="l" defTabSz="914400" rtl="0" eaLnBrk="1" fontAlgn="auto" latinLnBrk="0" hangingPunct="1">
                <a:lnSpc>
                  <a:spcPct val="100000"/>
                </a:lnSpc>
                <a:spcBef>
                  <a:spcPts val="600"/>
                </a:spcBef>
                <a:spcAft>
                  <a:spcPts val="600"/>
                </a:spcAft>
                <a:buClr>
                  <a:srgbClr val="6C1D5F"/>
                </a:buClr>
                <a:buSzTx/>
                <a:buFont typeface="+mj-lt"/>
                <a:buAutoNum type="arabicPeriod"/>
                <a:tabLst/>
                <a:defRPr/>
              </a:pPr>
              <a:r>
                <a:rPr kumimoji="0" lang="en-GB" sz="1200" b="0" i="0" u="none" strike="noStrike" kern="0" cap="none" spc="0" normalizeH="0" baseline="0" noProof="0">
                  <a:ln>
                    <a:noFill/>
                  </a:ln>
                  <a:solidFill>
                    <a:srgbClr val="5A5A5A"/>
                  </a:solidFill>
                  <a:effectLst/>
                  <a:uLnTx/>
                  <a:uFillTx/>
                  <a:latin typeface="+mn-lt"/>
                  <a:ea typeface="+mn-ea"/>
                  <a:cs typeface="Calibri" panose="020F0502020204030204" pitchFamily="34" charset="0"/>
                </a:rPr>
                <a:t>Numeric bullet</a:t>
              </a:r>
            </a:p>
          </p:txBody>
        </p:sp>
        <p:sp>
          <p:nvSpPr>
            <p:cNvPr id="20" name="Ovaal 191">
              <a:extLst>
                <a:ext uri="{FF2B5EF4-FFF2-40B4-BE49-F238E27FC236}">
                  <a16:creationId xmlns:a16="http://schemas.microsoft.com/office/drawing/2014/main" id="{108B56B1-7715-BC53-77C9-A2BB8DC8685D}"/>
                </a:ext>
              </a:extLst>
            </p:cNvPr>
            <p:cNvSpPr/>
            <p:nvPr userDrawn="1"/>
          </p:nvSpPr>
          <p:spPr>
            <a:xfrm>
              <a:off x="-3604183" y="329390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6</a:t>
              </a:r>
            </a:p>
          </p:txBody>
        </p:sp>
        <p:sp>
          <p:nvSpPr>
            <p:cNvPr id="21" name="Rechthoek 192">
              <a:extLst>
                <a:ext uri="{FF2B5EF4-FFF2-40B4-BE49-F238E27FC236}">
                  <a16:creationId xmlns:a16="http://schemas.microsoft.com/office/drawing/2014/main" id="{0AF8EFA6-B003-47EB-4440-9D5497269C14}"/>
                </a:ext>
              </a:extLst>
            </p:cNvPr>
            <p:cNvSpPr/>
            <p:nvPr userDrawn="1"/>
          </p:nvSpPr>
          <p:spPr>
            <a:xfrm>
              <a:off x="-3319415" y="3585818"/>
              <a:ext cx="2949220" cy="180000"/>
            </a:xfrm>
            <a:prstGeom prst="rect">
              <a:avLst/>
            </a:prstGeom>
            <a:noFill/>
            <a:ln w="25400" cap="flat" cmpd="sng" algn="ctr">
              <a:noFill/>
              <a:prstDash val="solid"/>
            </a:ln>
            <a:effectLst/>
          </p:spPr>
          <p:txBody>
            <a:bodyPr lIns="0" tIns="0" rIns="0" bIns="0" rtlCol="0" anchor="ctr"/>
            <a:lstStyle/>
            <a:p>
              <a:pPr marL="749300" marR="0" lvl="0" indent="-215900" defTabSz="914400" eaLnBrk="1" fontAlgn="auto" latinLnBrk="0" hangingPunct="1">
                <a:lnSpc>
                  <a:spcPct val="100000"/>
                </a:lnSpc>
                <a:spcBef>
                  <a:spcPts val="600"/>
                </a:spcBef>
                <a:spcAft>
                  <a:spcPts val="600"/>
                </a:spcAft>
                <a:buClr>
                  <a:schemeClr val="accent1"/>
                </a:buClr>
                <a:buSzTx/>
                <a:buFont typeface="Arial" panose="020B0604020202020204" pitchFamily="34" charset="0"/>
                <a:buChar char="•"/>
                <a:tabLst/>
                <a:defRPr/>
              </a:pPr>
              <a:r>
                <a:rPr kumimoji="0" lang="en-GB" sz="1200" b="0" i="0" u="none" strike="noStrike" kern="0" cap="none" spc="0" normalizeH="0" baseline="0" noProof="0">
                  <a:ln>
                    <a:noFill/>
                  </a:ln>
                  <a:solidFill>
                    <a:schemeClr val="accent2"/>
                  </a:solidFill>
                  <a:effectLst/>
                  <a:uLnTx/>
                  <a:uFillTx/>
                  <a:latin typeface="+mn-lt"/>
                  <a:cs typeface="Calibri" panose="020F0502020204030204" pitchFamily="34" charset="0"/>
                </a:rPr>
                <a:t># Bullets</a:t>
              </a:r>
            </a:p>
          </p:txBody>
        </p:sp>
        <p:sp>
          <p:nvSpPr>
            <p:cNvPr id="22" name="Ovaal 195">
              <a:extLst>
                <a:ext uri="{FF2B5EF4-FFF2-40B4-BE49-F238E27FC236}">
                  <a16:creationId xmlns:a16="http://schemas.microsoft.com/office/drawing/2014/main" id="{82E89C7E-BF5B-73D5-802D-5CFCC460DD28}"/>
                </a:ext>
              </a:extLst>
            </p:cNvPr>
            <p:cNvSpPr/>
            <p:nvPr userDrawn="1"/>
          </p:nvSpPr>
          <p:spPr>
            <a:xfrm>
              <a:off x="-3604183" y="3585188"/>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7</a:t>
              </a:r>
            </a:p>
          </p:txBody>
        </p:sp>
        <p:sp>
          <p:nvSpPr>
            <p:cNvPr id="23" name="Rechthoek 196">
              <a:extLst>
                <a:ext uri="{FF2B5EF4-FFF2-40B4-BE49-F238E27FC236}">
                  <a16:creationId xmlns:a16="http://schemas.microsoft.com/office/drawing/2014/main" id="{5079C099-FA3D-845C-0B16-10F99EF79BFD}"/>
                </a:ext>
              </a:extLst>
            </p:cNvPr>
            <p:cNvSpPr/>
            <p:nvPr userDrawn="1"/>
          </p:nvSpPr>
          <p:spPr>
            <a:xfrm>
              <a:off x="-3325830" y="3877207"/>
              <a:ext cx="2949220" cy="180000"/>
            </a:xfrm>
            <a:prstGeom prst="rect">
              <a:avLst/>
            </a:prstGeom>
            <a:noFill/>
            <a:ln w="25400" cap="flat" cmpd="sng" algn="ctr">
              <a:noFill/>
              <a:prstDash val="solid"/>
            </a:ln>
            <a:effectLst/>
          </p:spPr>
          <p:txBody>
            <a:bodyPr lIns="0" tIns="0" rIns="0" bIns="0" rtlCol="0" anchor="ctr"/>
            <a:lstStyle/>
            <a:p>
              <a:pPr marL="0" marR="0" lvl="7"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1400" b="0" i="1" u="none" strike="noStrike" kern="1200" cap="none" spc="0" normalizeH="0" baseline="0" noProof="0">
                  <a:ln>
                    <a:noFill/>
                  </a:ln>
                  <a:solidFill>
                    <a:srgbClr val="5A5A5A"/>
                  </a:solidFill>
                  <a:effectLst/>
                  <a:uLnTx/>
                  <a:uFillTx/>
                  <a:latin typeface="Source Sans Pro ExtraLight" panose="020B0604020202020204" pitchFamily="34" charset="0"/>
                  <a:ea typeface="+mn-ea"/>
                  <a:cs typeface="+mn-cs"/>
                </a:rPr>
                <a:t>Cursive</a:t>
              </a:r>
            </a:p>
          </p:txBody>
        </p:sp>
        <p:sp>
          <p:nvSpPr>
            <p:cNvPr id="24" name="Ovaal 197">
              <a:extLst>
                <a:ext uri="{FF2B5EF4-FFF2-40B4-BE49-F238E27FC236}">
                  <a16:creationId xmlns:a16="http://schemas.microsoft.com/office/drawing/2014/main" id="{2ACBA2C2-7531-6026-D19E-10BCAA6854C1}"/>
                </a:ext>
              </a:extLst>
            </p:cNvPr>
            <p:cNvSpPr/>
            <p:nvPr userDrawn="1"/>
          </p:nvSpPr>
          <p:spPr>
            <a:xfrm>
              <a:off x="-3604183" y="3876472"/>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8</a:t>
              </a:r>
            </a:p>
          </p:txBody>
        </p:sp>
        <p:sp>
          <p:nvSpPr>
            <p:cNvPr id="25" name="Rechthoek 198">
              <a:extLst>
                <a:ext uri="{FF2B5EF4-FFF2-40B4-BE49-F238E27FC236}">
                  <a16:creationId xmlns:a16="http://schemas.microsoft.com/office/drawing/2014/main" id="{354E4B63-657F-2CFE-5924-A3292A21D8AA}"/>
                </a:ext>
              </a:extLst>
            </p:cNvPr>
            <p:cNvSpPr/>
            <p:nvPr userDrawn="1"/>
          </p:nvSpPr>
          <p:spPr>
            <a:xfrm>
              <a:off x="-3319415" y="4168594"/>
              <a:ext cx="2949220" cy="180000"/>
            </a:xfrm>
            <a:prstGeom prst="rect">
              <a:avLst/>
            </a:prstGeom>
            <a:noFill/>
            <a:ln w="25400" cap="flat" cmpd="sng" algn="ctr">
              <a:noFill/>
              <a:prstDash val="solid"/>
            </a:ln>
            <a:effectLst/>
          </p:spPr>
          <p:txBody>
            <a:bodyPr lIns="0" tIns="0" rIns="0" bIns="0" rtlCol="0" anchor="ctr"/>
            <a:lstStyle/>
            <a:p>
              <a:pPr marL="0" marR="0" lvl="8" indent="0" algn="l" defTabSz="914400" rtl="0" eaLnBrk="1" fontAlgn="auto" latinLnBrk="0" hangingPunct="1">
                <a:lnSpc>
                  <a:spcPct val="90000"/>
                </a:lnSpc>
                <a:spcBef>
                  <a:spcPts val="0"/>
                </a:spcBef>
                <a:spcAft>
                  <a:spcPts val="1200"/>
                </a:spcAft>
                <a:buClr>
                  <a:schemeClr val="tx1"/>
                </a:buClr>
                <a:buSzTx/>
                <a:buFont typeface="Arial" panose="020B0604020202020204" pitchFamily="34" charset="0"/>
                <a:buNone/>
                <a:tabLst/>
                <a:defRPr/>
              </a:pPr>
              <a:r>
                <a:rPr lang="en-GB" sz="1600" b="0" kern="1200" spc="0" baseline="0" noProof="0">
                  <a:solidFill>
                    <a:schemeClr val="accent2"/>
                  </a:solidFill>
                  <a:latin typeface="Source Sans Pro" panose="020B0503030403020204" pitchFamily="34" charset="0"/>
                  <a:ea typeface="Source Sans Pro" panose="020B0503030403020204" pitchFamily="34" charset="0"/>
                  <a:cs typeface="+mn-cs"/>
                </a:rPr>
                <a:t>Alt. Subtitle</a:t>
              </a:r>
            </a:p>
          </p:txBody>
        </p:sp>
        <p:sp>
          <p:nvSpPr>
            <p:cNvPr id="26" name="Ovaal 200">
              <a:extLst>
                <a:ext uri="{FF2B5EF4-FFF2-40B4-BE49-F238E27FC236}">
                  <a16:creationId xmlns:a16="http://schemas.microsoft.com/office/drawing/2014/main" id="{3A94CC5E-AA4B-1F56-81F0-91F34578B0AC}"/>
                </a:ext>
              </a:extLst>
            </p:cNvPr>
            <p:cNvSpPr/>
            <p:nvPr userDrawn="1"/>
          </p:nvSpPr>
          <p:spPr>
            <a:xfrm>
              <a:off x="-3604183" y="4168594"/>
              <a:ext cx="180000" cy="180000"/>
            </a:xfrm>
            <a:prstGeom prst="ellipse">
              <a:avLst/>
            </a:prstGeom>
            <a:solidFill>
              <a:schemeClr val="accent1"/>
            </a:solidFill>
            <a:ln w="25400" cap="flat" cmpd="sng" algn="ctr">
              <a:noFill/>
              <a:prstDash val="solid"/>
            </a:ln>
            <a:effectLst/>
          </p:spPr>
          <p:txBody>
            <a:bodyPr wrap="none"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000" b="1"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9</a:t>
              </a:r>
            </a:p>
          </p:txBody>
        </p:sp>
        <p:sp>
          <p:nvSpPr>
            <p:cNvPr id="27" name="Rechthoek 202">
              <a:extLst>
                <a:ext uri="{FF2B5EF4-FFF2-40B4-BE49-F238E27FC236}">
                  <a16:creationId xmlns:a16="http://schemas.microsoft.com/office/drawing/2014/main" id="{F6AD1C72-2C13-1839-9F91-939CE59EAF79}"/>
                </a:ext>
              </a:extLst>
            </p:cNvPr>
            <p:cNvSpPr/>
            <p:nvPr userDrawn="1"/>
          </p:nvSpPr>
          <p:spPr>
            <a:xfrm>
              <a:off x="-3319415" y="3294429"/>
              <a:ext cx="2949220" cy="180000"/>
            </a:xfrm>
            <a:prstGeom prst="rect">
              <a:avLst/>
            </a:prstGeom>
            <a:noFill/>
            <a:ln w="25400" cap="flat" cmpd="sng" algn="ctr">
              <a:noFill/>
              <a:prstDash val="solid"/>
            </a:ln>
            <a:effectLst/>
          </p:spPr>
          <p:txBody>
            <a:bodyPr lIns="0" tIns="0" rIns="0" bIns="0" rtlCol="0" anchor="ctr"/>
            <a:lstStyle/>
            <a:p>
              <a:pPr marL="533400" marR="0" lvl="0" indent="-266700" algn="l" defTabSz="914400" rtl="0" eaLnBrk="1" fontAlgn="auto" latinLnBrk="0" hangingPunct="1">
                <a:lnSpc>
                  <a:spcPct val="100000"/>
                </a:lnSpc>
                <a:spcBef>
                  <a:spcPts val="600"/>
                </a:spcBef>
                <a:spcAft>
                  <a:spcPts val="600"/>
                </a:spcAft>
                <a:buClr>
                  <a:srgbClr val="6C1D5F"/>
                </a:buClr>
                <a:buSzTx/>
                <a:buFont typeface="+mj-lt"/>
                <a:buAutoNum type="alphaLcPeriod"/>
                <a:tabLst/>
                <a:defRPr/>
              </a:pPr>
              <a:r>
                <a:rPr kumimoji="0" lang="en-GB" sz="1200" b="0" i="0" u="none" strike="noStrike" kern="0" cap="none" spc="0" normalizeH="0" baseline="0" noProof="0">
                  <a:ln>
                    <a:noFill/>
                  </a:ln>
                  <a:solidFill>
                    <a:srgbClr val="5A5A5A"/>
                  </a:solidFill>
                  <a:effectLst/>
                  <a:uLnTx/>
                  <a:uFillTx/>
                  <a:latin typeface="+mn-lt"/>
                  <a:ea typeface="+mn-ea"/>
                  <a:cs typeface="Calibri" panose="020F0502020204030204" pitchFamily="34" charset="0"/>
                </a:rPr>
                <a:t># </a:t>
              </a:r>
              <a:r>
                <a:rPr kumimoji="0" lang="en-GB" sz="1200" b="0" i="0" u="none" strike="noStrike" kern="0" cap="none" spc="0" normalizeH="0" baseline="0" noProof="0" err="1">
                  <a:ln>
                    <a:noFill/>
                  </a:ln>
                  <a:solidFill>
                    <a:srgbClr val="5A5A5A"/>
                  </a:solidFill>
                  <a:effectLst/>
                  <a:uLnTx/>
                  <a:uFillTx/>
                  <a:latin typeface="+mn-lt"/>
                  <a:ea typeface="+mn-ea"/>
                  <a:cs typeface="Calibri" panose="020F0502020204030204" pitchFamily="34" charset="0"/>
                </a:rPr>
                <a:t>Abc</a:t>
              </a:r>
              <a:endParaRPr kumimoji="0" lang="en-GB" sz="1200" b="0" i="0" u="none" strike="noStrike" kern="0" cap="none" spc="0" normalizeH="0" baseline="0" noProof="0">
                <a:ln>
                  <a:noFill/>
                </a:ln>
                <a:solidFill>
                  <a:srgbClr val="5A5A5A"/>
                </a:solidFill>
                <a:effectLst/>
                <a:uLnTx/>
                <a:uFillTx/>
                <a:latin typeface="+mn-lt"/>
                <a:ea typeface="+mn-ea"/>
                <a:cs typeface="Calibri" panose="020F0502020204030204" pitchFamily="34" charset="0"/>
              </a:endParaRPr>
            </a:p>
          </p:txBody>
        </p:sp>
        <p:sp>
          <p:nvSpPr>
            <p:cNvPr id="28" name="Rechthoek 331">
              <a:extLst>
                <a:ext uri="{FF2B5EF4-FFF2-40B4-BE49-F238E27FC236}">
                  <a16:creationId xmlns:a16="http://schemas.microsoft.com/office/drawing/2014/main" id="{834FAE09-785E-A456-1253-403842807F59}"/>
                </a:ext>
              </a:extLst>
            </p:cNvPr>
            <p:cNvSpPr/>
            <p:nvPr userDrawn="1"/>
          </p:nvSpPr>
          <p:spPr>
            <a:xfrm>
              <a:off x="-3786437" y="4531349"/>
              <a:ext cx="3593637" cy="828000"/>
            </a:xfrm>
            <a:prstGeom prst="rect">
              <a:avLst/>
            </a:prstGeom>
            <a:solidFill>
              <a:srgbClr val="ECECEC"/>
            </a:solidFill>
            <a:ln w="6350">
              <a:solidFill>
                <a:srgbClr val="ECECE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44000" rIns="180000" bIns="144000" numCol="1" spcCol="0" rtlCol="0" fromWordArt="0" anchor="ctr" anchorCtr="0" forceAA="0" compatLnSpc="1">
              <a:prstTxWarp prst="textNoShape">
                <a:avLst/>
              </a:prstTxWarp>
              <a:noAutofit/>
            </a:bodyPr>
            <a:lstStyle/>
            <a:p>
              <a:pPr algn="l">
                <a:lnSpc>
                  <a:spcPct val="90000"/>
                </a:lnSpc>
                <a:spcBef>
                  <a:spcPts val="600"/>
                </a:spcBef>
                <a:spcAft>
                  <a:spcPts val="600"/>
                </a:spcAft>
              </a:pPr>
              <a:r>
                <a:rPr lang="en-GB" sz="1200" b="1" cap="all" baseline="0" noProof="0">
                  <a:solidFill>
                    <a:srgbClr val="211F26"/>
                  </a:solidFill>
                  <a:latin typeface="Calibri" panose="020F0502020204030204" pitchFamily="34" charset="0"/>
                  <a:cs typeface="Calibri" panose="020F0502020204030204" pitchFamily="34" charset="0"/>
                </a:rPr>
                <a:t>Want to know more?</a:t>
              </a:r>
              <a:br>
                <a:rPr lang="en-GB" sz="1200" cap="all"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Go to the instruction slide </a:t>
              </a:r>
              <a:r>
                <a:rPr lang="en-GB" sz="1200" b="1" cap="none" baseline="0" noProof="0">
                  <a:solidFill>
                    <a:srgbClr val="211F26"/>
                  </a:solidFill>
                  <a:latin typeface="Calibri" panose="020F0502020204030204" pitchFamily="34" charset="0"/>
                  <a:cs typeface="Calibri" panose="020F0502020204030204" pitchFamily="34" charset="0"/>
                </a:rPr>
                <a:t>‘VIDEO INSTRUCTIONS’</a:t>
              </a:r>
              <a:r>
                <a:rPr lang="en-GB" sz="1200" cap="none" baseline="0" noProof="0">
                  <a:solidFill>
                    <a:srgbClr val="211F26"/>
                  </a:solidFill>
                  <a:latin typeface="Calibri" panose="020F0502020204030204" pitchFamily="34" charset="0"/>
                  <a:cs typeface="Calibri" panose="020F0502020204030204" pitchFamily="34" charset="0"/>
                </a:rPr>
                <a:t>.</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You’ll find it at the beginning of the presentation</a:t>
              </a:r>
              <a:br>
                <a:rPr lang="en-GB" sz="1200" cap="none" baseline="0" noProof="0">
                  <a:solidFill>
                    <a:srgbClr val="211F26"/>
                  </a:solidFill>
                  <a:latin typeface="Calibri" panose="020F0502020204030204" pitchFamily="34" charset="0"/>
                  <a:cs typeface="Calibri" panose="020F0502020204030204" pitchFamily="34" charset="0"/>
                </a:rPr>
              </a:br>
              <a:r>
                <a:rPr lang="en-GB" sz="1200" cap="none" baseline="0" noProof="0">
                  <a:solidFill>
                    <a:srgbClr val="211F26"/>
                  </a:solidFill>
                  <a:latin typeface="Calibri" panose="020F0502020204030204" pitchFamily="34" charset="0"/>
                  <a:cs typeface="Calibri" panose="020F0502020204030204" pitchFamily="34" charset="0"/>
                </a:rPr>
                <a:t>or insert it via </a:t>
              </a:r>
              <a:r>
                <a:rPr lang="en-GB" sz="1200" i="1" cap="none" baseline="0" noProof="0">
                  <a:solidFill>
                    <a:srgbClr val="211F26"/>
                  </a:solidFill>
                  <a:latin typeface="Calibri" panose="020F0502020204030204" pitchFamily="34" charset="0"/>
                  <a:cs typeface="Calibri" panose="020F0502020204030204" pitchFamily="34" charset="0"/>
                </a:rPr>
                <a:t>‘Home’</a:t>
              </a:r>
              <a:r>
                <a:rPr lang="en-GB" sz="1200" cap="none" baseline="0" noProof="0">
                  <a:solidFill>
                    <a:srgbClr val="211F26"/>
                  </a:solidFill>
                  <a:latin typeface="Calibri" panose="020F0502020204030204" pitchFamily="34" charset="0"/>
                  <a:cs typeface="Calibri" panose="020F0502020204030204" pitchFamily="34" charset="0"/>
                </a:rPr>
                <a:t> &gt; </a:t>
              </a:r>
              <a:r>
                <a:rPr lang="en-GB" sz="1200" i="1" cap="none" baseline="0" noProof="0">
                  <a:solidFill>
                    <a:srgbClr val="211F26"/>
                  </a:solidFill>
                  <a:latin typeface="Calibri" panose="020F0502020204030204" pitchFamily="34" charset="0"/>
                  <a:cs typeface="Calibri" panose="020F0502020204030204" pitchFamily="34" charset="0"/>
                </a:rPr>
                <a:t>‘New Slide’.</a:t>
              </a:r>
            </a:p>
          </p:txBody>
        </p:sp>
        <p:grpSp>
          <p:nvGrpSpPr>
            <p:cNvPr id="29" name="ICOON_info">
              <a:extLst>
                <a:ext uri="{FF2B5EF4-FFF2-40B4-BE49-F238E27FC236}">
                  <a16:creationId xmlns:a16="http://schemas.microsoft.com/office/drawing/2014/main" id="{48A0DD82-D938-49A6-A27D-7E1FD3A48D65}"/>
                </a:ext>
              </a:extLst>
            </p:cNvPr>
            <p:cNvGrpSpPr/>
            <p:nvPr userDrawn="1"/>
          </p:nvGrpSpPr>
          <p:grpSpPr>
            <a:xfrm>
              <a:off x="-376736" y="4400186"/>
              <a:ext cx="283685" cy="283685"/>
              <a:chOff x="-510741" y="5913713"/>
              <a:chExt cx="267555" cy="267555"/>
            </a:xfrm>
          </p:grpSpPr>
          <p:sp>
            <p:nvSpPr>
              <p:cNvPr id="71" name="Ovaal 1">
                <a:extLst>
                  <a:ext uri="{FF2B5EF4-FFF2-40B4-BE49-F238E27FC236}">
                    <a16:creationId xmlns:a16="http://schemas.microsoft.com/office/drawing/2014/main" id="{66D7E660-BFBE-9A0E-CF17-1E075484F047}"/>
                  </a:ext>
                </a:extLst>
              </p:cNvPr>
              <p:cNvSpPr/>
              <p:nvPr userDrawn="1"/>
            </p:nvSpPr>
            <p:spPr>
              <a:xfrm>
                <a:off x="-491853" y="5932072"/>
                <a:ext cx="230835" cy="230835"/>
              </a:xfrm>
              <a:prstGeom prst="ellipse">
                <a:avLst/>
              </a:prstGeom>
              <a:solidFill>
                <a:srgbClr val="211F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ctr" anchorCtr="0" forceAA="0" compatLnSpc="1">
                <a:prstTxWarp prst="textNoShape">
                  <a:avLst/>
                </a:prstTxWarp>
                <a:noAutofit/>
              </a:bodyPr>
              <a:lstStyle/>
              <a:p>
                <a:pPr algn="ctr">
                  <a:lnSpc>
                    <a:spcPct val="90000"/>
                  </a:lnSpc>
                  <a:spcBef>
                    <a:spcPts val="600"/>
                  </a:spcBef>
                  <a:spcAft>
                    <a:spcPts val="600"/>
                  </a:spcAft>
                </a:pPr>
                <a:endParaRPr lang="en-GB" sz="1600" cap="all" baseline="0" noProof="0">
                  <a:latin typeface="Calibri" panose="020F0502020204030204" pitchFamily="34" charset="0"/>
                  <a:cs typeface="Calibri" panose="020F0502020204030204" pitchFamily="34" charset="0"/>
                </a:endParaRPr>
              </a:p>
            </p:txBody>
          </p:sp>
          <p:sp>
            <p:nvSpPr>
              <p:cNvPr id="72" name="Graphic 163" descr="Informatie">
                <a:extLst>
                  <a:ext uri="{FF2B5EF4-FFF2-40B4-BE49-F238E27FC236}">
                    <a16:creationId xmlns:a16="http://schemas.microsoft.com/office/drawing/2014/main" id="{712490F7-4698-EE96-95CA-8D96EE76F065}"/>
                  </a:ext>
                </a:extLst>
              </p:cNvPr>
              <p:cNvSpPr/>
              <p:nvPr/>
            </p:nvSpPr>
            <p:spPr>
              <a:xfrm>
                <a:off x="-510741" y="5913713"/>
                <a:ext cx="267555" cy="267555"/>
              </a:xfrm>
              <a:custGeom>
                <a:avLst/>
                <a:gdLst>
                  <a:gd name="connsiteX0" fmla="*/ 145860 w 291719"/>
                  <a:gd name="connsiteY0" fmla="*/ 0 h 291719"/>
                  <a:gd name="connsiteX1" fmla="*/ 0 w 291719"/>
                  <a:gd name="connsiteY1" fmla="*/ 145860 h 291719"/>
                  <a:gd name="connsiteX2" fmla="*/ 145860 w 291719"/>
                  <a:gd name="connsiteY2" fmla="*/ 291720 h 291719"/>
                  <a:gd name="connsiteX3" fmla="*/ 291720 w 291719"/>
                  <a:gd name="connsiteY3" fmla="*/ 145860 h 291719"/>
                  <a:gd name="connsiteX4" fmla="*/ 145860 w 291719"/>
                  <a:gd name="connsiteY4" fmla="*/ 0 h 291719"/>
                  <a:gd name="connsiteX5" fmla="*/ 138183 w 291719"/>
                  <a:gd name="connsiteY5" fmla="*/ 38384 h 291719"/>
                  <a:gd name="connsiteX6" fmla="*/ 157375 w 291719"/>
                  <a:gd name="connsiteY6" fmla="*/ 57576 h 291719"/>
                  <a:gd name="connsiteX7" fmla="*/ 138183 w 291719"/>
                  <a:gd name="connsiteY7" fmla="*/ 76768 h 291719"/>
                  <a:gd name="connsiteX8" fmla="*/ 118991 w 291719"/>
                  <a:gd name="connsiteY8" fmla="*/ 57576 h 291719"/>
                  <a:gd name="connsiteX9" fmla="*/ 138183 w 291719"/>
                  <a:gd name="connsiteY9" fmla="*/ 38384 h 291719"/>
                  <a:gd name="connsiteX10" fmla="*/ 184244 w 291719"/>
                  <a:gd name="connsiteY10" fmla="*/ 253336 h 291719"/>
                  <a:gd name="connsiteX11" fmla="*/ 107476 w 291719"/>
                  <a:gd name="connsiteY11" fmla="*/ 253336 h 291719"/>
                  <a:gd name="connsiteX12" fmla="*/ 107476 w 291719"/>
                  <a:gd name="connsiteY12" fmla="*/ 230305 h 291719"/>
                  <a:gd name="connsiteX13" fmla="*/ 134345 w 291719"/>
                  <a:gd name="connsiteY13" fmla="*/ 230305 h 291719"/>
                  <a:gd name="connsiteX14" fmla="*/ 134345 w 291719"/>
                  <a:gd name="connsiteY14" fmla="*/ 115153 h 291719"/>
                  <a:gd name="connsiteX15" fmla="*/ 111314 w 291719"/>
                  <a:gd name="connsiteY15" fmla="*/ 115153 h 291719"/>
                  <a:gd name="connsiteX16" fmla="*/ 111314 w 291719"/>
                  <a:gd name="connsiteY16" fmla="*/ 92122 h 291719"/>
                  <a:gd name="connsiteX17" fmla="*/ 157375 w 291719"/>
                  <a:gd name="connsiteY17" fmla="*/ 92122 h 291719"/>
                  <a:gd name="connsiteX18" fmla="*/ 157375 w 291719"/>
                  <a:gd name="connsiteY18" fmla="*/ 115153 h 291719"/>
                  <a:gd name="connsiteX19" fmla="*/ 157375 w 291719"/>
                  <a:gd name="connsiteY19" fmla="*/ 230305 h 291719"/>
                  <a:gd name="connsiteX20" fmla="*/ 184244 w 291719"/>
                  <a:gd name="connsiteY20" fmla="*/ 230305 h 291719"/>
                  <a:gd name="connsiteX21" fmla="*/ 184244 w 291719"/>
                  <a:gd name="connsiteY21" fmla="*/ 253336 h 29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1719" h="291719">
                    <a:moveTo>
                      <a:pt x="145860" y="0"/>
                    </a:moveTo>
                    <a:cubicBezTo>
                      <a:pt x="65253" y="0"/>
                      <a:pt x="0" y="65253"/>
                      <a:pt x="0" y="145860"/>
                    </a:cubicBezTo>
                    <a:cubicBezTo>
                      <a:pt x="0" y="226467"/>
                      <a:pt x="65253" y="291720"/>
                      <a:pt x="145860" y="291720"/>
                    </a:cubicBezTo>
                    <a:cubicBezTo>
                      <a:pt x="226467" y="291720"/>
                      <a:pt x="291720" y="226467"/>
                      <a:pt x="291720" y="145860"/>
                    </a:cubicBezTo>
                    <a:cubicBezTo>
                      <a:pt x="291720" y="65253"/>
                      <a:pt x="226467" y="0"/>
                      <a:pt x="145860" y="0"/>
                    </a:cubicBezTo>
                    <a:close/>
                    <a:moveTo>
                      <a:pt x="138183" y="38384"/>
                    </a:moveTo>
                    <a:cubicBezTo>
                      <a:pt x="148931" y="38384"/>
                      <a:pt x="157375" y="46829"/>
                      <a:pt x="157375" y="57576"/>
                    </a:cubicBezTo>
                    <a:cubicBezTo>
                      <a:pt x="157375" y="68324"/>
                      <a:pt x="148931" y="76768"/>
                      <a:pt x="138183" y="76768"/>
                    </a:cubicBezTo>
                    <a:cubicBezTo>
                      <a:pt x="127435" y="76768"/>
                      <a:pt x="118991" y="68324"/>
                      <a:pt x="118991" y="57576"/>
                    </a:cubicBezTo>
                    <a:cubicBezTo>
                      <a:pt x="118991" y="46829"/>
                      <a:pt x="127435" y="38384"/>
                      <a:pt x="138183" y="38384"/>
                    </a:cubicBezTo>
                    <a:close/>
                    <a:moveTo>
                      <a:pt x="184244" y="253336"/>
                    </a:moveTo>
                    <a:lnTo>
                      <a:pt x="107476" y="253336"/>
                    </a:lnTo>
                    <a:lnTo>
                      <a:pt x="107476" y="230305"/>
                    </a:lnTo>
                    <a:lnTo>
                      <a:pt x="134345" y="230305"/>
                    </a:lnTo>
                    <a:lnTo>
                      <a:pt x="134345" y="115153"/>
                    </a:lnTo>
                    <a:lnTo>
                      <a:pt x="111314" y="115153"/>
                    </a:lnTo>
                    <a:lnTo>
                      <a:pt x="111314" y="92122"/>
                    </a:lnTo>
                    <a:lnTo>
                      <a:pt x="157375" y="92122"/>
                    </a:lnTo>
                    <a:lnTo>
                      <a:pt x="157375" y="115153"/>
                    </a:lnTo>
                    <a:lnTo>
                      <a:pt x="157375" y="230305"/>
                    </a:lnTo>
                    <a:lnTo>
                      <a:pt x="184244" y="230305"/>
                    </a:lnTo>
                    <a:lnTo>
                      <a:pt x="184244" y="253336"/>
                    </a:lnTo>
                    <a:close/>
                  </a:path>
                </a:pathLst>
              </a:custGeom>
              <a:solidFill>
                <a:srgbClr val="1FF524"/>
              </a:solidFill>
              <a:ln w="3770" cap="flat">
                <a:noFill/>
                <a:prstDash val="solid"/>
                <a:miter/>
              </a:ln>
            </p:spPr>
            <p:txBody>
              <a:bodyPr rtlCol="0" anchor="ctr"/>
              <a:lstStyle/>
              <a:p>
                <a:endParaRPr lang="en-GB" sz="2000" noProof="0">
                  <a:solidFill>
                    <a:srgbClr val="211F26"/>
                  </a:solidFill>
                  <a:latin typeface="Calibri" panose="020F0502020204030204" pitchFamily="34" charset="0"/>
                  <a:cs typeface="Calibri" panose="020F0502020204030204" pitchFamily="34" charset="0"/>
                </a:endParaRPr>
              </a:p>
            </p:txBody>
          </p:sp>
        </p:grpSp>
        <p:grpSp>
          <p:nvGrpSpPr>
            <p:cNvPr id="30" name="VOORBEELD">
              <a:extLst>
                <a:ext uri="{FF2B5EF4-FFF2-40B4-BE49-F238E27FC236}">
                  <a16:creationId xmlns:a16="http://schemas.microsoft.com/office/drawing/2014/main" id="{25A9CA67-604C-9E1D-F147-31A35DBA263B}"/>
                </a:ext>
              </a:extLst>
            </p:cNvPr>
            <p:cNvGrpSpPr/>
            <p:nvPr userDrawn="1"/>
          </p:nvGrpSpPr>
          <p:grpSpPr>
            <a:xfrm>
              <a:off x="-3605171" y="458674"/>
              <a:ext cx="3234311" cy="558875"/>
              <a:chOff x="-3605171" y="458674"/>
              <a:chExt cx="3234311" cy="558875"/>
            </a:xfrm>
          </p:grpSpPr>
          <p:sp>
            <p:nvSpPr>
              <p:cNvPr id="31" name="Rechthoek 335">
                <a:extLst>
                  <a:ext uri="{FF2B5EF4-FFF2-40B4-BE49-F238E27FC236}">
                    <a16:creationId xmlns:a16="http://schemas.microsoft.com/office/drawing/2014/main" id="{45AE787C-8FB6-C372-CD83-EA31EC885E50}"/>
                  </a:ext>
                </a:extLst>
              </p:cNvPr>
              <p:cNvSpPr/>
              <p:nvPr userDrawn="1"/>
            </p:nvSpPr>
            <p:spPr>
              <a:xfrm>
                <a:off x="-3604183" y="458674"/>
                <a:ext cx="393459" cy="184058"/>
              </a:xfrm>
              <a:prstGeom prst="rect">
                <a:avLst/>
              </a:prstGeom>
              <a:solidFill>
                <a:srgbClr val="F8F8F8"/>
              </a:solid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18000" rIns="0" bIns="0" numCol="1" spcCol="0" rtlCol="0" fromWordArt="0" anchor="t" anchorCtr="0" forceAA="0" compatLnSpc="1">
                <a:prstTxWarp prst="textNoShape">
                  <a:avLst/>
                </a:prstTxWarp>
                <a:noAutofit/>
              </a:bodyPr>
              <a:lstStyle/>
              <a:p>
                <a:pPr algn="ctr"/>
                <a:r>
                  <a:rPr lang="en-GB" sz="900" b="1" noProof="0">
                    <a:solidFill>
                      <a:srgbClr val="211F26"/>
                    </a:solidFill>
                    <a:latin typeface="Calibri" panose="020F0502020204030204" pitchFamily="34" charset="0"/>
                    <a:cs typeface="Calibri" panose="020F0502020204030204" pitchFamily="34" charset="0"/>
                  </a:rPr>
                  <a:t>Home</a:t>
                </a:r>
              </a:p>
            </p:txBody>
          </p:sp>
          <p:sp>
            <p:nvSpPr>
              <p:cNvPr id="32" name="Rechthoek 337">
                <a:extLst>
                  <a:ext uri="{FF2B5EF4-FFF2-40B4-BE49-F238E27FC236}">
                    <a16:creationId xmlns:a16="http://schemas.microsoft.com/office/drawing/2014/main" id="{79D25AF8-4E53-5044-62C1-92572D514D57}"/>
                  </a:ext>
                </a:extLst>
              </p:cNvPr>
              <p:cNvSpPr/>
              <p:nvPr userDrawn="1"/>
            </p:nvSpPr>
            <p:spPr>
              <a:xfrm>
                <a:off x="-3599184" y="621345"/>
                <a:ext cx="383782" cy="27171"/>
              </a:xfrm>
              <a:prstGeom prst="rect">
                <a:avLst/>
              </a:prstGeom>
              <a:solidFill>
                <a:srgbClr val="B7462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nvGrpSpPr>
              <p:cNvPr id="33" name="Groep 230">
                <a:extLst>
                  <a:ext uri="{FF2B5EF4-FFF2-40B4-BE49-F238E27FC236}">
                    <a16:creationId xmlns:a16="http://schemas.microsoft.com/office/drawing/2014/main" id="{F2BD8000-F82D-48DF-DD71-1991B40C4B77}"/>
                  </a:ext>
                </a:extLst>
              </p:cNvPr>
              <p:cNvGrpSpPr/>
              <p:nvPr userDrawn="1"/>
            </p:nvGrpSpPr>
            <p:grpSpPr>
              <a:xfrm>
                <a:off x="-3386247" y="830871"/>
                <a:ext cx="139423" cy="109566"/>
                <a:chOff x="-2866744" y="827071"/>
                <a:chExt cx="168701" cy="132575"/>
              </a:xfrm>
            </p:grpSpPr>
            <p:grpSp>
              <p:nvGrpSpPr>
                <p:cNvPr id="64" name="Groep 232">
                  <a:extLst>
                    <a:ext uri="{FF2B5EF4-FFF2-40B4-BE49-F238E27FC236}">
                      <a16:creationId xmlns:a16="http://schemas.microsoft.com/office/drawing/2014/main" id="{835F1601-FECA-AD03-9225-B75CDCCF98B4}"/>
                    </a:ext>
                  </a:extLst>
                </p:cNvPr>
                <p:cNvGrpSpPr/>
                <p:nvPr userDrawn="1"/>
              </p:nvGrpSpPr>
              <p:grpSpPr>
                <a:xfrm>
                  <a:off x="-2866744" y="827071"/>
                  <a:ext cx="168701" cy="132575"/>
                  <a:chOff x="-2866744" y="827071"/>
                  <a:chExt cx="168701" cy="132575"/>
                </a:xfrm>
              </p:grpSpPr>
              <p:cxnSp>
                <p:nvCxnSpPr>
                  <p:cNvPr id="66" name="Rechte verbindingslijn 234">
                    <a:extLst>
                      <a:ext uri="{FF2B5EF4-FFF2-40B4-BE49-F238E27FC236}">
                        <a16:creationId xmlns:a16="http://schemas.microsoft.com/office/drawing/2014/main" id="{799A6D07-726D-474D-CA2C-0ABC0CC6C2E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67" name="Rechte verbindingslijn 235">
                    <a:extLst>
                      <a:ext uri="{FF2B5EF4-FFF2-40B4-BE49-F238E27FC236}">
                        <a16:creationId xmlns:a16="http://schemas.microsoft.com/office/drawing/2014/main" id="{3A0072AE-CADA-5EF5-9F71-4697B916B6B0}"/>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68" name="Rechte verbindingslijn 236">
                    <a:extLst>
                      <a:ext uri="{FF2B5EF4-FFF2-40B4-BE49-F238E27FC236}">
                        <a16:creationId xmlns:a16="http://schemas.microsoft.com/office/drawing/2014/main" id="{B3B3B0C7-E5B3-A5AF-EC02-21ABA68B8481}"/>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69" name="Rechte verbindingslijn 237">
                    <a:extLst>
                      <a:ext uri="{FF2B5EF4-FFF2-40B4-BE49-F238E27FC236}">
                        <a16:creationId xmlns:a16="http://schemas.microsoft.com/office/drawing/2014/main" id="{8A37238E-B952-0C2C-F2FF-9D6E77DC88F1}"/>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70" name="Rechte verbindingslijn 238">
                    <a:extLst>
                      <a:ext uri="{FF2B5EF4-FFF2-40B4-BE49-F238E27FC236}">
                        <a16:creationId xmlns:a16="http://schemas.microsoft.com/office/drawing/2014/main" id="{0A3037B8-4017-DE64-50F2-6F03D734D366}"/>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65" name="Pijl: rechts 233">
                  <a:extLst>
                    <a:ext uri="{FF2B5EF4-FFF2-40B4-BE49-F238E27FC236}">
                      <a16:creationId xmlns:a16="http://schemas.microsoft.com/office/drawing/2014/main" id="{CEDE7BCF-C507-F32B-2827-D7E3745AE64E}"/>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34" name="Groep 239">
                <a:extLst>
                  <a:ext uri="{FF2B5EF4-FFF2-40B4-BE49-F238E27FC236}">
                    <a16:creationId xmlns:a16="http://schemas.microsoft.com/office/drawing/2014/main" id="{40D53D06-6582-95F6-AA7D-37E96F7A4744}"/>
                  </a:ext>
                </a:extLst>
              </p:cNvPr>
              <p:cNvGrpSpPr/>
              <p:nvPr userDrawn="1"/>
            </p:nvGrpSpPr>
            <p:grpSpPr>
              <a:xfrm>
                <a:off x="-3605171" y="830871"/>
                <a:ext cx="139423" cy="109566"/>
                <a:chOff x="-2866744" y="518074"/>
                <a:chExt cx="168701" cy="132575"/>
              </a:xfrm>
            </p:grpSpPr>
            <p:grpSp>
              <p:nvGrpSpPr>
                <p:cNvPr id="57" name="Groep 241">
                  <a:extLst>
                    <a:ext uri="{FF2B5EF4-FFF2-40B4-BE49-F238E27FC236}">
                      <a16:creationId xmlns:a16="http://schemas.microsoft.com/office/drawing/2014/main" id="{059E8588-1D60-A559-50A8-4ADEEC519545}"/>
                    </a:ext>
                  </a:extLst>
                </p:cNvPr>
                <p:cNvGrpSpPr/>
                <p:nvPr userDrawn="1"/>
              </p:nvGrpSpPr>
              <p:grpSpPr>
                <a:xfrm>
                  <a:off x="-2866744" y="518074"/>
                  <a:ext cx="168701" cy="132575"/>
                  <a:chOff x="-2866744" y="518074"/>
                  <a:chExt cx="168701" cy="132575"/>
                </a:xfrm>
              </p:grpSpPr>
              <p:cxnSp>
                <p:nvCxnSpPr>
                  <p:cNvPr id="59" name="Rechte verbindingslijn 243">
                    <a:extLst>
                      <a:ext uri="{FF2B5EF4-FFF2-40B4-BE49-F238E27FC236}">
                        <a16:creationId xmlns:a16="http://schemas.microsoft.com/office/drawing/2014/main" id="{580027CA-27D4-DF53-839E-70EE960F7E36}"/>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60" name="Rechte verbindingslijn 244">
                    <a:extLst>
                      <a:ext uri="{FF2B5EF4-FFF2-40B4-BE49-F238E27FC236}">
                        <a16:creationId xmlns:a16="http://schemas.microsoft.com/office/drawing/2014/main" id="{E2C214B0-CF73-9BE5-7A2F-CBF12262E749}"/>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61" name="Rechte verbindingslijn 245">
                    <a:extLst>
                      <a:ext uri="{FF2B5EF4-FFF2-40B4-BE49-F238E27FC236}">
                        <a16:creationId xmlns:a16="http://schemas.microsoft.com/office/drawing/2014/main" id="{B5018942-51D1-7728-6112-3E48888D0919}"/>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62" name="Rechte verbindingslijn 246">
                    <a:extLst>
                      <a:ext uri="{FF2B5EF4-FFF2-40B4-BE49-F238E27FC236}">
                        <a16:creationId xmlns:a16="http://schemas.microsoft.com/office/drawing/2014/main" id="{41ED802F-8A5F-FC39-7A7E-1CB9260C575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63" name="Rechte verbindingslijn 247">
                    <a:extLst>
                      <a:ext uri="{FF2B5EF4-FFF2-40B4-BE49-F238E27FC236}">
                        <a16:creationId xmlns:a16="http://schemas.microsoft.com/office/drawing/2014/main" id="{DC12B1D9-BEAC-816F-1CB9-A023DA571068}"/>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58" name="Pijl: rechts 242">
                  <a:extLst>
                    <a:ext uri="{FF2B5EF4-FFF2-40B4-BE49-F238E27FC236}">
                      <a16:creationId xmlns:a16="http://schemas.microsoft.com/office/drawing/2014/main" id="{1ECA4952-143D-D6EB-5DB5-6377668B606E}"/>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cxnSp>
            <p:nvCxnSpPr>
              <p:cNvPr id="35" name="Rechte verbindingslijn 340">
                <a:extLst>
                  <a:ext uri="{FF2B5EF4-FFF2-40B4-BE49-F238E27FC236}">
                    <a16:creationId xmlns:a16="http://schemas.microsoft.com/office/drawing/2014/main" id="{2A619861-DB2E-D2C9-0D1E-DA3A8B4B01E8}"/>
                  </a:ext>
                </a:extLst>
              </p:cNvPr>
              <p:cNvCxnSpPr>
                <a:cxnSpLocks/>
              </p:cNvCxnSpPr>
              <p:nvPr userDrawn="1"/>
            </p:nvCxnSpPr>
            <p:spPr>
              <a:xfrm flipV="1">
                <a:off x="-3459956" y="588169"/>
                <a:ext cx="547687" cy="219076"/>
              </a:xfrm>
              <a:prstGeom prst="line">
                <a:avLst/>
              </a:prstGeom>
              <a:noFill/>
              <a:ln w="19050" cap="rnd" cmpd="sng" algn="ctr">
                <a:solidFill>
                  <a:schemeClr val="accent1"/>
                </a:solidFill>
                <a:prstDash val="solid"/>
                <a:headEnd type="oval"/>
              </a:ln>
              <a:effectLst/>
            </p:spPr>
          </p:cxnSp>
          <p:cxnSp>
            <p:nvCxnSpPr>
              <p:cNvPr id="36" name="Rechte verbindingslijn 341">
                <a:extLst>
                  <a:ext uri="{FF2B5EF4-FFF2-40B4-BE49-F238E27FC236}">
                    <a16:creationId xmlns:a16="http://schemas.microsoft.com/office/drawing/2014/main" id="{BB1D8BD2-4E72-627B-4C63-FC4414F7F7F3}"/>
                  </a:ext>
                </a:extLst>
              </p:cNvPr>
              <p:cNvCxnSpPr>
                <a:cxnSpLocks/>
              </p:cNvCxnSpPr>
              <p:nvPr userDrawn="1"/>
            </p:nvCxnSpPr>
            <p:spPr>
              <a:xfrm>
                <a:off x="-3224213" y="828675"/>
                <a:ext cx="319088" cy="0"/>
              </a:xfrm>
              <a:prstGeom prst="line">
                <a:avLst/>
              </a:prstGeom>
              <a:noFill/>
              <a:ln w="19050" cap="rnd" cmpd="sng" algn="ctr">
                <a:solidFill>
                  <a:schemeClr val="accent1"/>
                </a:solidFill>
                <a:prstDash val="solid"/>
                <a:headEnd type="oval"/>
              </a:ln>
              <a:effectLst/>
            </p:spPr>
          </p:cxnSp>
          <p:sp>
            <p:nvSpPr>
              <p:cNvPr id="37" name="Rechthoek 344">
                <a:extLst>
                  <a:ext uri="{FF2B5EF4-FFF2-40B4-BE49-F238E27FC236}">
                    <a16:creationId xmlns:a16="http://schemas.microsoft.com/office/drawing/2014/main" id="{937542AC-F8A3-B145-E051-E1D515F75E78}"/>
                  </a:ext>
                </a:extLst>
              </p:cNvPr>
              <p:cNvSpPr/>
              <p:nvPr userDrawn="1"/>
            </p:nvSpPr>
            <p:spPr>
              <a:xfrm>
                <a:off x="-2559903" y="512179"/>
                <a:ext cx="2189042" cy="151083"/>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up</a:t>
                </a:r>
              </a:p>
            </p:txBody>
          </p:sp>
          <p:sp>
            <p:nvSpPr>
              <p:cNvPr id="38" name="Rechthoek 345">
                <a:extLst>
                  <a:ext uri="{FF2B5EF4-FFF2-40B4-BE49-F238E27FC236}">
                    <a16:creationId xmlns:a16="http://schemas.microsoft.com/office/drawing/2014/main" id="{5800FBB0-79F2-15FF-833D-D7AD20199889}"/>
                  </a:ext>
                </a:extLst>
              </p:cNvPr>
              <p:cNvSpPr/>
              <p:nvPr userDrawn="1"/>
            </p:nvSpPr>
            <p:spPr>
              <a:xfrm>
                <a:off x="-2559903" y="819562"/>
                <a:ext cx="2189043" cy="142202"/>
              </a:xfrm>
              <a:prstGeom prst="rect">
                <a:avLst/>
              </a:prstGeom>
              <a:noFill/>
              <a:ln w="25400" cap="flat" cmpd="sng" algn="ctr">
                <a:noFill/>
                <a:prstDash val="solid"/>
              </a:ln>
              <a:effectLst/>
            </p:spPr>
            <p:txBody>
              <a:bodyPr lIns="0" tIns="0" rIns="0" bIns="0" rtlCol="0" anchor="ctr"/>
              <a:lstStyle/>
              <a:p>
                <a:pPr marL="0" marR="0" lvl="0" indent="0" defTabSz="914400" eaLnBrk="1" fontAlgn="auto" latinLnBrk="0" hangingPunct="1">
                  <a:lnSpc>
                    <a:spcPct val="90000"/>
                  </a:lnSpc>
                  <a:spcBef>
                    <a:spcPts val="600"/>
                  </a:spcBef>
                  <a:spcAft>
                    <a:spcPts val="600"/>
                  </a:spcAft>
                  <a:buClrTx/>
                  <a:buSzTx/>
                  <a:buFontTx/>
                  <a:buNone/>
                  <a:tabLst/>
                  <a:defRPr/>
                </a:pPr>
                <a:r>
                  <a:rPr kumimoji="0" lang="en-GB" sz="1100" b="0" i="0" u="none" strike="noStrike" kern="0" cap="none" spc="0" normalizeH="0" baseline="0" noProof="0">
                    <a:ln>
                      <a:noFill/>
                    </a:ln>
                    <a:solidFill>
                      <a:schemeClr val="tx1"/>
                    </a:solidFill>
                    <a:effectLst/>
                    <a:uLnTx/>
                    <a:uFillTx/>
                    <a:latin typeface="Calibri" panose="020F0502020204030204" pitchFamily="34" charset="0"/>
                    <a:cs typeface="Calibri" panose="020F0502020204030204" pitchFamily="34" charset="0"/>
                  </a:rPr>
                  <a:t>Text level down</a:t>
                </a:r>
              </a:p>
            </p:txBody>
          </p:sp>
          <p:grpSp>
            <p:nvGrpSpPr>
              <p:cNvPr id="39" name="Groep 11">
                <a:extLst>
                  <a:ext uri="{FF2B5EF4-FFF2-40B4-BE49-F238E27FC236}">
                    <a16:creationId xmlns:a16="http://schemas.microsoft.com/office/drawing/2014/main" id="{999476A6-EBE3-AE4F-29BB-1141AEC62CA8}"/>
                  </a:ext>
                </a:extLst>
              </p:cNvPr>
              <p:cNvGrpSpPr/>
              <p:nvPr userDrawn="1"/>
            </p:nvGrpSpPr>
            <p:grpSpPr>
              <a:xfrm>
                <a:off x="-2916763" y="769168"/>
                <a:ext cx="268738" cy="248381"/>
                <a:chOff x="-2916763" y="769168"/>
                <a:chExt cx="268738" cy="248381"/>
              </a:xfrm>
            </p:grpSpPr>
            <p:sp>
              <p:nvSpPr>
                <p:cNvPr id="49" name="Rechthoek 346">
                  <a:extLst>
                    <a:ext uri="{FF2B5EF4-FFF2-40B4-BE49-F238E27FC236}">
                      <a16:creationId xmlns:a16="http://schemas.microsoft.com/office/drawing/2014/main" id="{2B49A9B7-12B2-234E-ED9E-4DE902F682D7}"/>
                    </a:ext>
                  </a:extLst>
                </p:cNvPr>
                <p:cNvSpPr/>
                <p:nvPr userDrawn="1"/>
              </p:nvSpPr>
              <p:spPr>
                <a:xfrm>
                  <a:off x="-2916763" y="769168"/>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50" name="Groep 6">
                  <a:extLst>
                    <a:ext uri="{FF2B5EF4-FFF2-40B4-BE49-F238E27FC236}">
                      <a16:creationId xmlns:a16="http://schemas.microsoft.com/office/drawing/2014/main" id="{BC525429-6FFD-AE02-1A9B-C160988ADBFF}"/>
                    </a:ext>
                  </a:extLst>
                </p:cNvPr>
                <p:cNvGrpSpPr/>
                <p:nvPr userDrawn="1"/>
              </p:nvGrpSpPr>
              <p:grpSpPr>
                <a:xfrm>
                  <a:off x="-2866744" y="827071"/>
                  <a:ext cx="168701" cy="132575"/>
                  <a:chOff x="-2866744" y="827071"/>
                  <a:chExt cx="168701" cy="132575"/>
                </a:xfrm>
              </p:grpSpPr>
              <p:cxnSp>
                <p:nvCxnSpPr>
                  <p:cNvPr id="52" name="Rechte verbindingslijn 225">
                    <a:extLst>
                      <a:ext uri="{FF2B5EF4-FFF2-40B4-BE49-F238E27FC236}">
                        <a16:creationId xmlns:a16="http://schemas.microsoft.com/office/drawing/2014/main" id="{4F8749C8-1332-2ACA-FC1E-31194AE5C235}"/>
                      </a:ext>
                    </a:extLst>
                  </p:cNvPr>
                  <p:cNvCxnSpPr/>
                  <p:nvPr userDrawn="1"/>
                </p:nvCxnSpPr>
                <p:spPr>
                  <a:xfrm>
                    <a:off x="-2866744" y="827071"/>
                    <a:ext cx="168701" cy="0"/>
                  </a:xfrm>
                  <a:prstGeom prst="line">
                    <a:avLst/>
                  </a:prstGeom>
                  <a:solidFill>
                    <a:schemeClr val="bg1"/>
                  </a:solidFill>
                  <a:ln w="12700" cap="flat" cmpd="sng" algn="ctr">
                    <a:solidFill>
                      <a:srgbClr val="9D9FA1"/>
                    </a:solidFill>
                    <a:prstDash val="solid"/>
                  </a:ln>
                  <a:effectLst/>
                </p:spPr>
              </p:cxnSp>
              <p:cxnSp>
                <p:nvCxnSpPr>
                  <p:cNvPr id="53" name="Rechte verbindingslijn 226">
                    <a:extLst>
                      <a:ext uri="{FF2B5EF4-FFF2-40B4-BE49-F238E27FC236}">
                        <a16:creationId xmlns:a16="http://schemas.microsoft.com/office/drawing/2014/main" id="{B870B30E-CE66-736B-3068-51D6CDE3FDD6}"/>
                      </a:ext>
                    </a:extLst>
                  </p:cNvPr>
                  <p:cNvCxnSpPr/>
                  <p:nvPr userDrawn="1"/>
                </p:nvCxnSpPr>
                <p:spPr>
                  <a:xfrm>
                    <a:off x="-2866744" y="959646"/>
                    <a:ext cx="168701" cy="0"/>
                  </a:xfrm>
                  <a:prstGeom prst="line">
                    <a:avLst/>
                  </a:prstGeom>
                  <a:solidFill>
                    <a:schemeClr val="bg1"/>
                  </a:solidFill>
                  <a:ln w="12700" cap="flat" cmpd="sng" algn="ctr">
                    <a:solidFill>
                      <a:srgbClr val="9D9FA1"/>
                    </a:solidFill>
                    <a:prstDash val="solid"/>
                  </a:ln>
                  <a:effectLst/>
                </p:spPr>
              </p:cxnSp>
              <p:cxnSp>
                <p:nvCxnSpPr>
                  <p:cNvPr id="54" name="Rechte verbindingslijn 227">
                    <a:extLst>
                      <a:ext uri="{FF2B5EF4-FFF2-40B4-BE49-F238E27FC236}">
                        <a16:creationId xmlns:a16="http://schemas.microsoft.com/office/drawing/2014/main" id="{B4A38B6D-AC48-CEFE-4734-989B8A23989E}"/>
                      </a:ext>
                    </a:extLst>
                  </p:cNvPr>
                  <p:cNvCxnSpPr/>
                  <p:nvPr userDrawn="1"/>
                </p:nvCxnSpPr>
                <p:spPr>
                  <a:xfrm>
                    <a:off x="-2773990" y="926503"/>
                    <a:ext cx="75947" cy="0"/>
                  </a:xfrm>
                  <a:prstGeom prst="line">
                    <a:avLst/>
                  </a:prstGeom>
                  <a:solidFill>
                    <a:schemeClr val="bg1"/>
                  </a:solidFill>
                  <a:ln w="12700" cap="flat" cmpd="sng" algn="ctr">
                    <a:solidFill>
                      <a:srgbClr val="9D9FA1"/>
                    </a:solidFill>
                    <a:prstDash val="solid"/>
                  </a:ln>
                  <a:effectLst/>
                </p:spPr>
              </p:cxnSp>
              <p:cxnSp>
                <p:nvCxnSpPr>
                  <p:cNvPr id="55" name="Rechte verbindingslijn 228">
                    <a:extLst>
                      <a:ext uri="{FF2B5EF4-FFF2-40B4-BE49-F238E27FC236}">
                        <a16:creationId xmlns:a16="http://schemas.microsoft.com/office/drawing/2014/main" id="{0F84443A-4012-F642-AA98-5BF067E7CBBC}"/>
                      </a:ext>
                    </a:extLst>
                  </p:cNvPr>
                  <p:cNvCxnSpPr/>
                  <p:nvPr userDrawn="1"/>
                </p:nvCxnSpPr>
                <p:spPr>
                  <a:xfrm>
                    <a:off x="-2773990" y="893359"/>
                    <a:ext cx="75947" cy="0"/>
                  </a:xfrm>
                  <a:prstGeom prst="line">
                    <a:avLst/>
                  </a:prstGeom>
                  <a:solidFill>
                    <a:schemeClr val="bg1"/>
                  </a:solidFill>
                  <a:ln w="12700" cap="flat" cmpd="sng" algn="ctr">
                    <a:solidFill>
                      <a:srgbClr val="9D9FA1"/>
                    </a:solidFill>
                    <a:prstDash val="solid"/>
                  </a:ln>
                  <a:effectLst/>
                </p:spPr>
              </p:cxnSp>
              <p:cxnSp>
                <p:nvCxnSpPr>
                  <p:cNvPr id="56" name="Rechte verbindingslijn 229">
                    <a:extLst>
                      <a:ext uri="{FF2B5EF4-FFF2-40B4-BE49-F238E27FC236}">
                        <a16:creationId xmlns:a16="http://schemas.microsoft.com/office/drawing/2014/main" id="{C2AA5001-D105-610E-DD8B-929E96E578BC}"/>
                      </a:ext>
                    </a:extLst>
                  </p:cNvPr>
                  <p:cNvCxnSpPr/>
                  <p:nvPr userDrawn="1"/>
                </p:nvCxnSpPr>
                <p:spPr>
                  <a:xfrm>
                    <a:off x="-2773990" y="860215"/>
                    <a:ext cx="75947" cy="0"/>
                  </a:xfrm>
                  <a:prstGeom prst="line">
                    <a:avLst/>
                  </a:prstGeom>
                  <a:solidFill>
                    <a:schemeClr val="bg1"/>
                  </a:solidFill>
                  <a:ln w="12700" cap="flat" cmpd="sng" algn="ctr">
                    <a:solidFill>
                      <a:srgbClr val="9D9FA1"/>
                    </a:solidFill>
                    <a:prstDash val="solid"/>
                  </a:ln>
                  <a:effectLst/>
                </p:spPr>
              </p:cxnSp>
            </p:grpSp>
            <p:sp>
              <p:nvSpPr>
                <p:cNvPr id="51" name="Pijl: rechts 217">
                  <a:extLst>
                    <a:ext uri="{FF2B5EF4-FFF2-40B4-BE49-F238E27FC236}">
                      <a16:creationId xmlns:a16="http://schemas.microsoft.com/office/drawing/2014/main" id="{B0E296CA-949D-C6B9-FEAF-367A0D0EF822}"/>
                    </a:ext>
                  </a:extLst>
                </p:cNvPr>
                <p:cNvSpPr/>
                <p:nvPr userDrawn="1"/>
              </p:nvSpPr>
              <p:spPr>
                <a:xfrm>
                  <a:off x="-2866744" y="858737"/>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nvGrpSpPr>
              <p:cNvPr id="40" name="Groep 9">
                <a:extLst>
                  <a:ext uri="{FF2B5EF4-FFF2-40B4-BE49-F238E27FC236}">
                    <a16:creationId xmlns:a16="http://schemas.microsoft.com/office/drawing/2014/main" id="{3EE4C7E0-88F0-B3C9-7BAE-2CCE248DD401}"/>
                  </a:ext>
                </a:extLst>
              </p:cNvPr>
              <p:cNvGrpSpPr/>
              <p:nvPr userDrawn="1"/>
            </p:nvGrpSpPr>
            <p:grpSpPr>
              <a:xfrm>
                <a:off x="-2916763" y="460171"/>
                <a:ext cx="268738" cy="248381"/>
                <a:chOff x="-2916763" y="460171"/>
                <a:chExt cx="268738" cy="248381"/>
              </a:xfrm>
            </p:grpSpPr>
            <p:sp>
              <p:nvSpPr>
                <p:cNvPr id="41" name="Rechthoek 357">
                  <a:extLst>
                    <a:ext uri="{FF2B5EF4-FFF2-40B4-BE49-F238E27FC236}">
                      <a16:creationId xmlns:a16="http://schemas.microsoft.com/office/drawing/2014/main" id="{1184FB81-C24A-B7D9-90B6-B7E9BD139FF1}"/>
                    </a:ext>
                  </a:extLst>
                </p:cNvPr>
                <p:cNvSpPr/>
                <p:nvPr userDrawn="1"/>
              </p:nvSpPr>
              <p:spPr>
                <a:xfrm>
                  <a:off x="-2916763" y="460171"/>
                  <a:ext cx="268738" cy="248381"/>
                </a:xfrm>
                <a:prstGeom prst="rect">
                  <a:avLst/>
                </a:prstGeom>
                <a:solidFill>
                  <a:srgbClr val="FFFFFF"/>
                </a:solidFill>
                <a:ln w="3175">
                  <a:solidFill>
                    <a:srgbClr val="DADAD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endParaRPr lang="en-GB" sz="1050" b="0" noProof="0">
                    <a:solidFill>
                      <a:srgbClr val="211F26"/>
                    </a:solidFill>
                    <a:latin typeface="Calibri" panose="020F0502020204030204" pitchFamily="34" charset="0"/>
                    <a:cs typeface="Calibri" panose="020F0502020204030204" pitchFamily="34" charset="0"/>
                  </a:endParaRPr>
                </a:p>
              </p:txBody>
            </p:sp>
            <p:grpSp>
              <p:nvGrpSpPr>
                <p:cNvPr id="42" name="Groep 5">
                  <a:extLst>
                    <a:ext uri="{FF2B5EF4-FFF2-40B4-BE49-F238E27FC236}">
                      <a16:creationId xmlns:a16="http://schemas.microsoft.com/office/drawing/2014/main" id="{1461A5A7-4148-213B-DB2F-845F30185EB0}"/>
                    </a:ext>
                  </a:extLst>
                </p:cNvPr>
                <p:cNvGrpSpPr/>
                <p:nvPr userDrawn="1"/>
              </p:nvGrpSpPr>
              <p:grpSpPr>
                <a:xfrm>
                  <a:off x="-2866744" y="518074"/>
                  <a:ext cx="168701" cy="132575"/>
                  <a:chOff x="-2866744" y="518074"/>
                  <a:chExt cx="168701" cy="132575"/>
                </a:xfrm>
              </p:grpSpPr>
              <p:cxnSp>
                <p:nvCxnSpPr>
                  <p:cNvPr id="44" name="Rechte verbindingslijn 220">
                    <a:extLst>
                      <a:ext uri="{FF2B5EF4-FFF2-40B4-BE49-F238E27FC236}">
                        <a16:creationId xmlns:a16="http://schemas.microsoft.com/office/drawing/2014/main" id="{BC36A3C9-7566-2E11-5BB2-4AEDB6C9C3C8}"/>
                      </a:ext>
                    </a:extLst>
                  </p:cNvPr>
                  <p:cNvCxnSpPr/>
                  <p:nvPr userDrawn="1"/>
                </p:nvCxnSpPr>
                <p:spPr>
                  <a:xfrm>
                    <a:off x="-2866744" y="518074"/>
                    <a:ext cx="168701" cy="0"/>
                  </a:xfrm>
                  <a:prstGeom prst="line">
                    <a:avLst/>
                  </a:prstGeom>
                  <a:solidFill>
                    <a:schemeClr val="bg1"/>
                  </a:solidFill>
                  <a:ln w="12700" cap="flat" cmpd="sng" algn="ctr">
                    <a:solidFill>
                      <a:srgbClr val="9D9FA1"/>
                    </a:solidFill>
                    <a:prstDash val="solid"/>
                  </a:ln>
                  <a:effectLst/>
                </p:spPr>
              </p:cxnSp>
              <p:cxnSp>
                <p:nvCxnSpPr>
                  <p:cNvPr id="45" name="Rechte verbindingslijn 221">
                    <a:extLst>
                      <a:ext uri="{FF2B5EF4-FFF2-40B4-BE49-F238E27FC236}">
                        <a16:creationId xmlns:a16="http://schemas.microsoft.com/office/drawing/2014/main" id="{32C044DF-6A31-D9BD-16C7-B8738E09F2E2}"/>
                      </a:ext>
                    </a:extLst>
                  </p:cNvPr>
                  <p:cNvCxnSpPr/>
                  <p:nvPr userDrawn="1"/>
                </p:nvCxnSpPr>
                <p:spPr>
                  <a:xfrm>
                    <a:off x="-2866744" y="650649"/>
                    <a:ext cx="168701" cy="0"/>
                  </a:xfrm>
                  <a:prstGeom prst="line">
                    <a:avLst/>
                  </a:prstGeom>
                  <a:solidFill>
                    <a:schemeClr val="bg1"/>
                  </a:solidFill>
                  <a:ln w="12700" cap="flat" cmpd="sng" algn="ctr">
                    <a:solidFill>
                      <a:srgbClr val="9D9FA1"/>
                    </a:solidFill>
                    <a:prstDash val="solid"/>
                  </a:ln>
                  <a:effectLst/>
                </p:spPr>
              </p:cxnSp>
              <p:cxnSp>
                <p:nvCxnSpPr>
                  <p:cNvPr id="46" name="Rechte verbindingslijn 222">
                    <a:extLst>
                      <a:ext uri="{FF2B5EF4-FFF2-40B4-BE49-F238E27FC236}">
                        <a16:creationId xmlns:a16="http://schemas.microsoft.com/office/drawing/2014/main" id="{8C78386A-B6BD-0D26-2905-6BDBA3391B14}"/>
                      </a:ext>
                    </a:extLst>
                  </p:cNvPr>
                  <p:cNvCxnSpPr/>
                  <p:nvPr userDrawn="1"/>
                </p:nvCxnSpPr>
                <p:spPr>
                  <a:xfrm>
                    <a:off x="-2773990" y="617506"/>
                    <a:ext cx="75947" cy="0"/>
                  </a:xfrm>
                  <a:prstGeom prst="line">
                    <a:avLst/>
                  </a:prstGeom>
                  <a:solidFill>
                    <a:schemeClr val="bg1"/>
                  </a:solidFill>
                  <a:ln w="12700" cap="flat" cmpd="sng" algn="ctr">
                    <a:solidFill>
                      <a:srgbClr val="9D9FA1"/>
                    </a:solidFill>
                    <a:prstDash val="solid"/>
                  </a:ln>
                  <a:effectLst/>
                </p:spPr>
              </p:cxnSp>
              <p:cxnSp>
                <p:nvCxnSpPr>
                  <p:cNvPr id="47" name="Rechte verbindingslijn 223">
                    <a:extLst>
                      <a:ext uri="{FF2B5EF4-FFF2-40B4-BE49-F238E27FC236}">
                        <a16:creationId xmlns:a16="http://schemas.microsoft.com/office/drawing/2014/main" id="{D7ECA3D1-515F-AB2F-C8E0-D47B6B83B108}"/>
                      </a:ext>
                    </a:extLst>
                  </p:cNvPr>
                  <p:cNvCxnSpPr/>
                  <p:nvPr userDrawn="1"/>
                </p:nvCxnSpPr>
                <p:spPr>
                  <a:xfrm>
                    <a:off x="-2773990" y="584362"/>
                    <a:ext cx="75947" cy="0"/>
                  </a:xfrm>
                  <a:prstGeom prst="line">
                    <a:avLst/>
                  </a:prstGeom>
                  <a:solidFill>
                    <a:schemeClr val="bg1"/>
                  </a:solidFill>
                  <a:ln w="12700" cap="flat" cmpd="sng" algn="ctr">
                    <a:solidFill>
                      <a:srgbClr val="9D9FA1"/>
                    </a:solidFill>
                    <a:prstDash val="solid"/>
                  </a:ln>
                  <a:effectLst/>
                </p:spPr>
              </p:cxnSp>
              <p:cxnSp>
                <p:nvCxnSpPr>
                  <p:cNvPr id="48" name="Rechte verbindingslijn 224">
                    <a:extLst>
                      <a:ext uri="{FF2B5EF4-FFF2-40B4-BE49-F238E27FC236}">
                        <a16:creationId xmlns:a16="http://schemas.microsoft.com/office/drawing/2014/main" id="{61939919-8113-394D-A2F5-FA20536F3B56}"/>
                      </a:ext>
                    </a:extLst>
                  </p:cNvPr>
                  <p:cNvCxnSpPr/>
                  <p:nvPr userDrawn="1"/>
                </p:nvCxnSpPr>
                <p:spPr>
                  <a:xfrm>
                    <a:off x="-2773990" y="551218"/>
                    <a:ext cx="75947" cy="0"/>
                  </a:xfrm>
                  <a:prstGeom prst="line">
                    <a:avLst/>
                  </a:prstGeom>
                  <a:solidFill>
                    <a:schemeClr val="bg1"/>
                  </a:solidFill>
                  <a:ln w="12700" cap="flat" cmpd="sng" algn="ctr">
                    <a:solidFill>
                      <a:srgbClr val="9D9FA1"/>
                    </a:solidFill>
                    <a:prstDash val="solid"/>
                  </a:ln>
                  <a:effectLst/>
                </p:spPr>
              </p:cxnSp>
            </p:grpSp>
            <p:sp>
              <p:nvSpPr>
                <p:cNvPr id="43" name="Pijl: rechts 219">
                  <a:extLst>
                    <a:ext uri="{FF2B5EF4-FFF2-40B4-BE49-F238E27FC236}">
                      <a16:creationId xmlns:a16="http://schemas.microsoft.com/office/drawing/2014/main" id="{55B1A8E8-7936-97C8-9337-AA541D82DA69}"/>
                    </a:ext>
                  </a:extLst>
                </p:cNvPr>
                <p:cNvSpPr/>
                <p:nvPr userDrawn="1"/>
              </p:nvSpPr>
              <p:spPr>
                <a:xfrm flipH="1">
                  <a:off x="-2866744" y="549740"/>
                  <a:ext cx="70676" cy="67902"/>
                </a:xfrm>
                <a:prstGeom prst="rightArrow">
                  <a:avLst>
                    <a:gd name="adj1" fmla="val 25329"/>
                    <a:gd name="adj2" fmla="val 63628"/>
                  </a:avLst>
                </a:prstGeom>
                <a:solidFill>
                  <a:srgbClr val="4A7DB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l"/>
                  <a:endParaRPr lang="en-GB" sz="1000" b="1" noProof="0">
                    <a:solidFill>
                      <a:srgbClr val="211F26"/>
                    </a:solidFill>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1481671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elfolie Verlauf 2">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BBA911A-C395-9FED-C0C0-38ECB54919D7}"/>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0" y="0"/>
            <a:ext cx="12191999" cy="6861600"/>
          </a:xfrm>
          <a:prstGeom prst="rect">
            <a:avLst/>
          </a:prstGeom>
        </p:spPr>
      </p:pic>
      <p:sp>
        <p:nvSpPr>
          <p:cNvPr id="2" name="Titel 1"/>
          <p:cNvSpPr>
            <a:spLocks noGrp="1"/>
          </p:cNvSpPr>
          <p:nvPr>
            <p:ph type="ctrTitle" hasCustomPrompt="1"/>
          </p:nvPr>
        </p:nvSpPr>
        <p:spPr>
          <a:xfrm>
            <a:off x="760413" y="1463675"/>
            <a:ext cx="10672762" cy="2155825"/>
          </a:xfrm>
        </p:spPr>
        <p:txBody>
          <a:bodyPr anchor="b"/>
          <a:lstStyle>
            <a:lvl1pPr algn="l">
              <a:lnSpc>
                <a:spcPct val="86000"/>
              </a:lnSpc>
              <a:defRPr sz="7000" b="0">
                <a:solidFill>
                  <a:schemeClr val="bg1"/>
                </a:solidFill>
              </a:defRPr>
            </a:lvl1pPr>
          </a:lstStyle>
          <a:p>
            <a:r>
              <a:rPr lang="en-GB" noProof="0"/>
              <a:t>Example slide </a:t>
            </a:r>
            <a:br>
              <a:rPr lang="en-GB" noProof="0"/>
            </a:br>
            <a:r>
              <a:rPr lang="en-GB" noProof="0"/>
              <a:t>‘Title slide – Gradient 2’ </a:t>
            </a:r>
          </a:p>
        </p:txBody>
      </p:sp>
      <p:sp>
        <p:nvSpPr>
          <p:cNvPr id="3" name="Untertitel 2"/>
          <p:cNvSpPr>
            <a:spLocks noGrp="1"/>
          </p:cNvSpPr>
          <p:nvPr>
            <p:ph type="subTitle" idx="1" hasCustomPrompt="1"/>
          </p:nvPr>
        </p:nvSpPr>
        <p:spPr>
          <a:xfrm>
            <a:off x="760413" y="3753036"/>
            <a:ext cx="10669587" cy="864096"/>
          </a:xfrm>
        </p:spPr>
        <p:txBody>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Subheading</a:t>
            </a:r>
          </a:p>
          <a:p>
            <a:r>
              <a:rPr lang="en-GB" noProof="0"/>
              <a:t>Version 00, </a:t>
            </a:r>
            <a:fld id="{C201A553-BA9D-4F60-A603-B601D1443745}" type="datetime4">
              <a:rPr lang="en-GB" noProof="0" smtClean="0"/>
              <a:pPr/>
              <a:t>20. August 2024</a:t>
            </a:fld>
            <a:endParaRPr lang="en-GB" noProof="0"/>
          </a:p>
          <a:p>
            <a:endParaRPr lang="en-GB" noProof="0"/>
          </a:p>
        </p:txBody>
      </p:sp>
      <p:pic>
        <p:nvPicPr>
          <p:cNvPr id="11" name="Grafik 10">
            <a:extLst>
              <a:ext uri="{FF2B5EF4-FFF2-40B4-BE49-F238E27FC236}">
                <a16:creationId xmlns:a16="http://schemas.microsoft.com/office/drawing/2014/main" id="{E6BCFC4A-1561-B1AA-17B2-FF33D2D9D2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0413" y="508073"/>
            <a:ext cx="1566000" cy="459451"/>
          </a:xfrm>
          <a:prstGeom prst="rect">
            <a:avLst/>
          </a:prstGeom>
        </p:spPr>
      </p:pic>
      <p:sp>
        <p:nvSpPr>
          <p:cNvPr id="5" name="Textfeld 4">
            <a:extLst>
              <a:ext uri="{FF2B5EF4-FFF2-40B4-BE49-F238E27FC236}">
                <a16:creationId xmlns:a16="http://schemas.microsoft.com/office/drawing/2014/main" id="{730C8637-A284-8B7D-A423-5ABDA2A5B6DB}"/>
              </a:ext>
            </a:extLst>
          </p:cNvPr>
          <p:cNvSpPr txBox="1"/>
          <p:nvPr userDrawn="1"/>
        </p:nvSpPr>
        <p:spPr>
          <a:xfrm rot="5400000">
            <a:off x="11394044" y="5939731"/>
            <a:ext cx="1753783" cy="64313"/>
          </a:xfrm>
          <a:prstGeom prst="rect">
            <a:avLst/>
          </a:prstGeom>
          <a:noFill/>
        </p:spPr>
        <p:txBody>
          <a:bodyPr wrap="square" lIns="0" tIns="0" rIns="0" bIns="0" rtlCol="0">
            <a:spAutoFit/>
          </a:bodyPr>
          <a:lstStyle/>
          <a:p>
            <a:pPr algn="r"/>
            <a:r>
              <a:rPr lang="en-GB" sz="400" spc="40" baseline="0" noProof="0">
                <a:solidFill>
                  <a:schemeClr val="bg1">
                    <a:lumMod val="85000"/>
                  </a:schemeClr>
                </a:solidFill>
              </a:rPr>
              <a:t>Erstellt durch Vorlagenbauer.ch</a:t>
            </a:r>
          </a:p>
        </p:txBody>
      </p:sp>
    </p:spTree>
    <p:extLst>
      <p:ext uri="{BB962C8B-B14F-4D97-AF65-F5344CB8AC3E}">
        <p14:creationId xmlns:p14="http://schemas.microsoft.com/office/powerpoint/2010/main" val="253324221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elfolie Verlauf 3">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9BBA911A-C395-9FED-C0C0-38ECB54919D7}"/>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0" y="0"/>
            <a:ext cx="12191999" cy="6861600"/>
          </a:xfrm>
          <a:prstGeom prst="rect">
            <a:avLst/>
          </a:prstGeom>
        </p:spPr>
      </p:pic>
      <p:sp>
        <p:nvSpPr>
          <p:cNvPr id="2" name="Titel 1"/>
          <p:cNvSpPr>
            <a:spLocks noGrp="1"/>
          </p:cNvSpPr>
          <p:nvPr>
            <p:ph type="ctrTitle" hasCustomPrompt="1"/>
          </p:nvPr>
        </p:nvSpPr>
        <p:spPr>
          <a:xfrm>
            <a:off x="760413" y="1463675"/>
            <a:ext cx="10672762" cy="2155825"/>
          </a:xfrm>
        </p:spPr>
        <p:txBody>
          <a:bodyPr anchor="b"/>
          <a:lstStyle>
            <a:lvl1pPr algn="l">
              <a:lnSpc>
                <a:spcPct val="86000"/>
              </a:lnSpc>
              <a:defRPr sz="7000" b="0">
                <a:solidFill>
                  <a:schemeClr val="bg1"/>
                </a:solidFill>
              </a:defRPr>
            </a:lvl1pPr>
          </a:lstStyle>
          <a:p>
            <a:r>
              <a:rPr lang="en-GB" noProof="0"/>
              <a:t>Example slide </a:t>
            </a:r>
            <a:br>
              <a:rPr lang="en-GB" noProof="0"/>
            </a:br>
            <a:r>
              <a:rPr lang="en-GB" noProof="0"/>
              <a:t>‘Title slide – Gradient 3’</a:t>
            </a:r>
          </a:p>
        </p:txBody>
      </p:sp>
      <p:sp>
        <p:nvSpPr>
          <p:cNvPr id="3" name="Untertitel 2"/>
          <p:cNvSpPr>
            <a:spLocks noGrp="1"/>
          </p:cNvSpPr>
          <p:nvPr>
            <p:ph type="subTitle" idx="1" hasCustomPrompt="1"/>
          </p:nvPr>
        </p:nvSpPr>
        <p:spPr>
          <a:xfrm>
            <a:off x="760413" y="3753036"/>
            <a:ext cx="10669587" cy="864096"/>
          </a:xfrm>
        </p:spPr>
        <p:txBody>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Subheading</a:t>
            </a:r>
          </a:p>
          <a:p>
            <a:r>
              <a:rPr lang="en-GB" noProof="0"/>
              <a:t>Version 00, </a:t>
            </a:r>
            <a:fld id="{C201A553-BA9D-4F60-A603-B601D1443745}" type="datetime4">
              <a:rPr lang="en-GB" noProof="0" smtClean="0"/>
              <a:pPr/>
              <a:t>20. August 2024</a:t>
            </a:fld>
            <a:endParaRPr lang="en-GB" noProof="0"/>
          </a:p>
        </p:txBody>
      </p:sp>
      <p:pic>
        <p:nvPicPr>
          <p:cNvPr id="11" name="Grafik 10">
            <a:extLst>
              <a:ext uri="{FF2B5EF4-FFF2-40B4-BE49-F238E27FC236}">
                <a16:creationId xmlns:a16="http://schemas.microsoft.com/office/drawing/2014/main" id="{E6BCFC4A-1561-B1AA-17B2-FF33D2D9D2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0413" y="508073"/>
            <a:ext cx="1566000" cy="459451"/>
          </a:xfrm>
          <a:prstGeom prst="rect">
            <a:avLst/>
          </a:prstGeom>
        </p:spPr>
      </p:pic>
      <p:sp>
        <p:nvSpPr>
          <p:cNvPr id="5" name="Textfeld 4">
            <a:extLst>
              <a:ext uri="{FF2B5EF4-FFF2-40B4-BE49-F238E27FC236}">
                <a16:creationId xmlns:a16="http://schemas.microsoft.com/office/drawing/2014/main" id="{6EC5D618-1DBA-7963-8AD3-D39E32AA3CBF}"/>
              </a:ext>
            </a:extLst>
          </p:cNvPr>
          <p:cNvSpPr txBox="1"/>
          <p:nvPr userDrawn="1"/>
        </p:nvSpPr>
        <p:spPr>
          <a:xfrm rot="5400000">
            <a:off x="11394044" y="5939731"/>
            <a:ext cx="1753783" cy="64313"/>
          </a:xfrm>
          <a:prstGeom prst="rect">
            <a:avLst/>
          </a:prstGeom>
          <a:noFill/>
        </p:spPr>
        <p:txBody>
          <a:bodyPr wrap="square" lIns="0" tIns="0" rIns="0" bIns="0" rtlCol="0">
            <a:spAutoFit/>
          </a:bodyPr>
          <a:lstStyle/>
          <a:p>
            <a:pPr algn="r"/>
            <a:r>
              <a:rPr lang="en-GB" sz="400" spc="40" baseline="0" noProof="0">
                <a:solidFill>
                  <a:schemeClr val="bg1">
                    <a:lumMod val="85000"/>
                  </a:schemeClr>
                </a:solidFill>
              </a:rPr>
              <a:t>Erstellt durch Vorlagenbauer.ch</a:t>
            </a:r>
          </a:p>
        </p:txBody>
      </p:sp>
    </p:spTree>
    <p:extLst>
      <p:ext uri="{BB962C8B-B14F-4D97-AF65-F5344CB8AC3E}">
        <p14:creationId xmlns:p14="http://schemas.microsoft.com/office/powerpoint/2010/main" val="42365429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apiteltrenner blau">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0413" y="415925"/>
            <a:ext cx="10672762" cy="1536911"/>
          </a:xfrm>
        </p:spPr>
        <p:txBody>
          <a:bodyPr/>
          <a:lstStyle>
            <a:lvl1pPr>
              <a:lnSpc>
                <a:spcPct val="91000"/>
              </a:lnSpc>
              <a:defRPr sz="5500">
                <a:solidFill>
                  <a:schemeClr val="bg1"/>
                </a:solidFill>
              </a:defRPr>
            </a:lvl1pPr>
          </a:lstStyle>
          <a:p>
            <a:r>
              <a:rPr lang="en-GB" noProof="0"/>
              <a:t>Example slide </a:t>
            </a:r>
            <a:br>
              <a:rPr lang="en-GB" noProof="0"/>
            </a:br>
            <a:r>
              <a:rPr lang="en-GB" noProof="0"/>
              <a:t>‘Section divider – Blue’</a:t>
            </a:r>
          </a:p>
        </p:txBody>
      </p:sp>
      <p:sp>
        <p:nvSpPr>
          <p:cNvPr id="3" name="Textfeld 2">
            <a:extLst>
              <a:ext uri="{FF2B5EF4-FFF2-40B4-BE49-F238E27FC236}">
                <a16:creationId xmlns:a16="http://schemas.microsoft.com/office/drawing/2014/main" id="{63F372C1-4FE1-6D31-8AEF-2913F42C8EE2}"/>
              </a:ext>
            </a:extLst>
          </p:cNvPr>
          <p:cNvSpPr txBox="1"/>
          <p:nvPr userDrawn="1"/>
        </p:nvSpPr>
        <p:spPr>
          <a:xfrm rot="5400000">
            <a:off x="11394044" y="5939731"/>
            <a:ext cx="1753783" cy="64313"/>
          </a:xfrm>
          <a:prstGeom prst="rect">
            <a:avLst/>
          </a:prstGeom>
          <a:noFill/>
        </p:spPr>
        <p:txBody>
          <a:bodyPr wrap="square" lIns="0" tIns="0" rIns="0" bIns="0" rtlCol="0">
            <a:spAutoFit/>
          </a:bodyPr>
          <a:lstStyle/>
          <a:p>
            <a:pPr algn="r"/>
            <a:r>
              <a:rPr lang="en-GB" sz="400" spc="40" baseline="0" noProof="0">
                <a:solidFill>
                  <a:schemeClr val="bg1">
                    <a:lumMod val="85000"/>
                  </a:schemeClr>
                </a:solidFill>
              </a:rPr>
              <a:t>Erstellt durch Vorlagenbauer.ch</a:t>
            </a:r>
          </a:p>
        </p:txBody>
      </p:sp>
      <p:sp>
        <p:nvSpPr>
          <p:cNvPr id="4" name="Foliennummernplatzhalter 5">
            <a:extLst>
              <a:ext uri="{FF2B5EF4-FFF2-40B4-BE49-F238E27FC236}">
                <a16:creationId xmlns:a16="http://schemas.microsoft.com/office/drawing/2014/main" id="{D96038FA-C037-95E4-7728-598658B3FCCC}"/>
              </a:ext>
            </a:extLst>
          </p:cNvPr>
          <p:cNvSpPr>
            <a:spLocks noGrp="1"/>
          </p:cNvSpPr>
          <p:nvPr>
            <p:ph type="sldNum" sz="quarter" idx="12"/>
          </p:nvPr>
        </p:nvSpPr>
        <p:spPr>
          <a:xfrm>
            <a:off x="10684701" y="6341418"/>
            <a:ext cx="745299" cy="144016"/>
          </a:xfrm>
        </p:spPr>
        <p:txBody>
          <a:bodyPr/>
          <a:lstStyle>
            <a:lvl1pPr>
              <a:defRPr>
                <a:solidFill>
                  <a:schemeClr val="bg1"/>
                </a:solidFill>
              </a:defRPr>
            </a:lvl1pPr>
          </a:lstStyle>
          <a:p>
            <a:fld id="{442AD375-037F-43D0-B059-5172DA06796A}" type="slidenum">
              <a:rPr lang="en-GB" noProof="0" smtClean="0"/>
              <a:pPr/>
              <a:t>‹#›</a:t>
            </a:fld>
            <a:endParaRPr lang="en-GB" noProof="0"/>
          </a:p>
        </p:txBody>
      </p:sp>
    </p:spTree>
    <p:extLst>
      <p:ext uri="{BB962C8B-B14F-4D97-AF65-F5344CB8AC3E}">
        <p14:creationId xmlns:p14="http://schemas.microsoft.com/office/powerpoint/2010/main" val="363258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trenner Verlauf 1">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5B43B05-B273-2F1A-4CB5-C9D7B5E6ECA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1" y="193"/>
            <a:ext cx="12193200" cy="6861600"/>
          </a:xfrm>
          <a:prstGeom prst="rect">
            <a:avLst/>
          </a:prstGeom>
        </p:spPr>
      </p:pic>
      <p:sp>
        <p:nvSpPr>
          <p:cNvPr id="2" name="Titel 1"/>
          <p:cNvSpPr>
            <a:spLocks noGrp="1"/>
          </p:cNvSpPr>
          <p:nvPr>
            <p:ph type="title" hasCustomPrompt="1"/>
          </p:nvPr>
        </p:nvSpPr>
        <p:spPr>
          <a:xfrm>
            <a:off x="760413" y="415925"/>
            <a:ext cx="10672762" cy="1536911"/>
          </a:xfrm>
        </p:spPr>
        <p:txBody>
          <a:bodyPr/>
          <a:lstStyle>
            <a:lvl1pPr>
              <a:lnSpc>
                <a:spcPct val="91000"/>
              </a:lnSpc>
              <a:defRPr sz="5500">
                <a:solidFill>
                  <a:schemeClr val="bg1"/>
                </a:solidFill>
              </a:defRPr>
            </a:lvl1pPr>
          </a:lstStyle>
          <a:p>
            <a:r>
              <a:rPr lang="en-GB" noProof="0"/>
              <a:t>Example slide </a:t>
            </a:r>
            <a:br>
              <a:rPr lang="en-GB" noProof="0"/>
            </a:br>
            <a:r>
              <a:rPr lang="en-GB" noProof="0"/>
              <a:t>‘Section divider – Gradient 1’</a:t>
            </a:r>
          </a:p>
        </p:txBody>
      </p:sp>
      <p:sp>
        <p:nvSpPr>
          <p:cNvPr id="3" name="Textfeld 2">
            <a:extLst>
              <a:ext uri="{FF2B5EF4-FFF2-40B4-BE49-F238E27FC236}">
                <a16:creationId xmlns:a16="http://schemas.microsoft.com/office/drawing/2014/main" id="{47962101-2402-6856-73E8-950F3082454F}"/>
              </a:ext>
            </a:extLst>
          </p:cNvPr>
          <p:cNvSpPr txBox="1"/>
          <p:nvPr userDrawn="1"/>
        </p:nvSpPr>
        <p:spPr>
          <a:xfrm rot="5400000">
            <a:off x="11394044" y="5939731"/>
            <a:ext cx="1753783" cy="64313"/>
          </a:xfrm>
          <a:prstGeom prst="rect">
            <a:avLst/>
          </a:prstGeom>
          <a:noFill/>
        </p:spPr>
        <p:txBody>
          <a:bodyPr wrap="square" lIns="0" tIns="0" rIns="0" bIns="0" rtlCol="0">
            <a:spAutoFit/>
          </a:bodyPr>
          <a:lstStyle/>
          <a:p>
            <a:pPr algn="r"/>
            <a:r>
              <a:rPr lang="en-GB" sz="400" spc="40" baseline="0" noProof="0">
                <a:solidFill>
                  <a:schemeClr val="bg1">
                    <a:lumMod val="85000"/>
                  </a:schemeClr>
                </a:solidFill>
              </a:rPr>
              <a:t>Erstellt durch Vorlagenbauer.ch</a:t>
            </a:r>
          </a:p>
        </p:txBody>
      </p:sp>
      <p:sp>
        <p:nvSpPr>
          <p:cNvPr id="8" name="Foliennummernplatzhalter 5">
            <a:extLst>
              <a:ext uri="{FF2B5EF4-FFF2-40B4-BE49-F238E27FC236}">
                <a16:creationId xmlns:a16="http://schemas.microsoft.com/office/drawing/2014/main" id="{7897B9F1-F170-ABBF-6A4F-085B54A5C2BB}"/>
              </a:ext>
            </a:extLst>
          </p:cNvPr>
          <p:cNvSpPr>
            <a:spLocks noGrp="1"/>
          </p:cNvSpPr>
          <p:nvPr>
            <p:ph type="sldNum" sz="quarter" idx="12"/>
          </p:nvPr>
        </p:nvSpPr>
        <p:spPr>
          <a:xfrm>
            <a:off x="10684701" y="6341418"/>
            <a:ext cx="745299" cy="144016"/>
          </a:xfrm>
        </p:spPr>
        <p:txBody>
          <a:bodyPr/>
          <a:lstStyle>
            <a:lvl1pPr>
              <a:defRPr>
                <a:solidFill>
                  <a:schemeClr val="bg1"/>
                </a:solidFill>
              </a:defRPr>
            </a:lvl1pPr>
          </a:lstStyle>
          <a:p>
            <a:fld id="{442AD375-037F-43D0-B059-5172DA06796A}" type="slidenum">
              <a:rPr lang="en-GB" noProof="0" smtClean="0"/>
              <a:pPr/>
              <a:t>‹#›</a:t>
            </a:fld>
            <a:endParaRPr lang="en-GB" noProof="0"/>
          </a:p>
        </p:txBody>
      </p:sp>
    </p:spTree>
    <p:extLst>
      <p:ext uri="{BB962C8B-B14F-4D97-AF65-F5344CB8AC3E}">
        <p14:creationId xmlns:p14="http://schemas.microsoft.com/office/powerpoint/2010/main" val="3705322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apiteltrenner Verlauf 2">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5B43B05-B273-2F1A-4CB5-C9D7B5E6ECA1}"/>
              </a:ext>
            </a:extLst>
          </p:cNvPr>
          <p:cNvPicPr>
            <a:picLocks/>
          </p:cNvPicPr>
          <p:nvPr userDrawn="1"/>
        </p:nvPicPr>
        <p:blipFill>
          <a:blip r:embed="rId2" cstate="print">
            <a:extLst>
              <a:ext uri="{28A0092B-C50C-407E-A947-70E740481C1C}">
                <a14:useLocalDpi xmlns:a14="http://schemas.microsoft.com/office/drawing/2010/main" val="0"/>
              </a:ext>
            </a:extLst>
          </a:blip>
          <a:srcRect/>
          <a:stretch/>
        </p:blipFill>
        <p:spPr>
          <a:xfrm>
            <a:off x="0" y="194"/>
            <a:ext cx="12191999" cy="6861600"/>
          </a:xfrm>
          <a:prstGeom prst="rect">
            <a:avLst/>
          </a:prstGeom>
        </p:spPr>
      </p:pic>
      <p:sp>
        <p:nvSpPr>
          <p:cNvPr id="2" name="Titel 1"/>
          <p:cNvSpPr>
            <a:spLocks noGrp="1"/>
          </p:cNvSpPr>
          <p:nvPr>
            <p:ph type="title" hasCustomPrompt="1"/>
          </p:nvPr>
        </p:nvSpPr>
        <p:spPr>
          <a:xfrm>
            <a:off x="760413" y="415925"/>
            <a:ext cx="10672762" cy="1536911"/>
          </a:xfrm>
        </p:spPr>
        <p:txBody>
          <a:bodyPr/>
          <a:lstStyle>
            <a:lvl1pPr>
              <a:lnSpc>
                <a:spcPct val="91000"/>
              </a:lnSpc>
              <a:defRPr sz="5500">
                <a:solidFill>
                  <a:schemeClr val="bg1"/>
                </a:solidFill>
              </a:defRPr>
            </a:lvl1pPr>
          </a:lstStyle>
          <a:p>
            <a:r>
              <a:rPr lang="en-GB" noProof="0"/>
              <a:t>Example slide </a:t>
            </a:r>
            <a:br>
              <a:rPr lang="en-GB" noProof="0"/>
            </a:br>
            <a:r>
              <a:rPr lang="en-GB" noProof="0"/>
              <a:t>‘Section divider – Gradient 2’</a:t>
            </a:r>
          </a:p>
        </p:txBody>
      </p:sp>
      <p:sp>
        <p:nvSpPr>
          <p:cNvPr id="3" name="Textfeld 2">
            <a:extLst>
              <a:ext uri="{FF2B5EF4-FFF2-40B4-BE49-F238E27FC236}">
                <a16:creationId xmlns:a16="http://schemas.microsoft.com/office/drawing/2014/main" id="{056274E2-022F-7D93-3853-575FE07C5D46}"/>
              </a:ext>
            </a:extLst>
          </p:cNvPr>
          <p:cNvSpPr txBox="1"/>
          <p:nvPr userDrawn="1"/>
        </p:nvSpPr>
        <p:spPr>
          <a:xfrm rot="5400000">
            <a:off x="11394044" y="5939731"/>
            <a:ext cx="1753783" cy="64313"/>
          </a:xfrm>
          <a:prstGeom prst="rect">
            <a:avLst/>
          </a:prstGeom>
          <a:noFill/>
        </p:spPr>
        <p:txBody>
          <a:bodyPr wrap="square" lIns="0" tIns="0" rIns="0" bIns="0" rtlCol="0">
            <a:spAutoFit/>
          </a:bodyPr>
          <a:lstStyle/>
          <a:p>
            <a:pPr algn="r"/>
            <a:r>
              <a:rPr lang="en-GB" sz="400" spc="40" baseline="0" noProof="0">
                <a:solidFill>
                  <a:schemeClr val="bg1">
                    <a:lumMod val="85000"/>
                  </a:schemeClr>
                </a:solidFill>
              </a:rPr>
              <a:t>Erstellt durch Vorlagenbauer.ch</a:t>
            </a:r>
          </a:p>
        </p:txBody>
      </p:sp>
      <p:sp>
        <p:nvSpPr>
          <p:cNvPr id="8" name="Foliennummernplatzhalter 5">
            <a:extLst>
              <a:ext uri="{FF2B5EF4-FFF2-40B4-BE49-F238E27FC236}">
                <a16:creationId xmlns:a16="http://schemas.microsoft.com/office/drawing/2014/main" id="{85B352BA-56A7-5456-FF0D-7625827739CA}"/>
              </a:ext>
            </a:extLst>
          </p:cNvPr>
          <p:cNvSpPr>
            <a:spLocks noGrp="1"/>
          </p:cNvSpPr>
          <p:nvPr>
            <p:ph type="sldNum" sz="quarter" idx="12"/>
          </p:nvPr>
        </p:nvSpPr>
        <p:spPr>
          <a:xfrm>
            <a:off x="10684701" y="6341418"/>
            <a:ext cx="745299" cy="144016"/>
          </a:xfrm>
        </p:spPr>
        <p:txBody>
          <a:bodyPr/>
          <a:lstStyle>
            <a:lvl1pPr>
              <a:defRPr>
                <a:solidFill>
                  <a:schemeClr val="bg1"/>
                </a:solidFill>
              </a:defRPr>
            </a:lvl1pPr>
          </a:lstStyle>
          <a:p>
            <a:fld id="{442AD375-037F-43D0-B059-5172DA06796A}" type="slidenum">
              <a:rPr lang="en-GB" noProof="0" smtClean="0"/>
              <a:pPr/>
              <a:t>‹#›</a:t>
            </a:fld>
            <a:endParaRPr lang="en-GB" noProof="0"/>
          </a:p>
        </p:txBody>
      </p:sp>
    </p:spTree>
    <p:extLst>
      <p:ext uri="{BB962C8B-B14F-4D97-AF65-F5344CB8AC3E}">
        <p14:creationId xmlns:p14="http://schemas.microsoft.com/office/powerpoint/2010/main" val="2364894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Grafik">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5B43B05-B273-2F1A-4CB5-C9D7B5E6ECA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3600"/>
            <a:ext cx="12191997" cy="6857609"/>
          </a:xfrm>
          <a:prstGeom prst="rect">
            <a:avLst/>
          </a:prstGeom>
        </p:spPr>
      </p:pic>
      <p:sp>
        <p:nvSpPr>
          <p:cNvPr id="2" name="Titel 1"/>
          <p:cNvSpPr>
            <a:spLocks noGrp="1"/>
          </p:cNvSpPr>
          <p:nvPr>
            <p:ph type="title" hasCustomPrompt="1"/>
          </p:nvPr>
        </p:nvSpPr>
        <p:spPr>
          <a:xfrm>
            <a:off x="760413" y="415925"/>
            <a:ext cx="10672762" cy="1536911"/>
          </a:xfrm>
        </p:spPr>
        <p:txBody>
          <a:bodyPr/>
          <a:lstStyle>
            <a:lvl1pPr>
              <a:lnSpc>
                <a:spcPct val="91000"/>
              </a:lnSpc>
              <a:defRPr sz="5500">
                <a:solidFill>
                  <a:schemeClr val="accent1"/>
                </a:solidFill>
              </a:defRPr>
            </a:lvl1pPr>
          </a:lstStyle>
          <a:p>
            <a:r>
              <a:rPr lang="en-GB" noProof="0"/>
              <a:t>Example slide </a:t>
            </a:r>
            <a:br>
              <a:rPr lang="en-GB" noProof="0"/>
            </a:br>
            <a:r>
              <a:rPr lang="en-GB" noProof="0"/>
              <a:t>'Section divider with graphics'</a:t>
            </a:r>
          </a:p>
        </p:txBody>
      </p:sp>
      <p:sp>
        <p:nvSpPr>
          <p:cNvPr id="3" name="Textfeld 2">
            <a:extLst>
              <a:ext uri="{FF2B5EF4-FFF2-40B4-BE49-F238E27FC236}">
                <a16:creationId xmlns:a16="http://schemas.microsoft.com/office/drawing/2014/main" id="{E5E0319D-BFAB-BA7E-A7BB-E69F1608AA68}"/>
              </a:ext>
            </a:extLst>
          </p:cNvPr>
          <p:cNvSpPr txBox="1"/>
          <p:nvPr userDrawn="1"/>
        </p:nvSpPr>
        <p:spPr>
          <a:xfrm rot="5400000">
            <a:off x="11394044" y="5939731"/>
            <a:ext cx="1753783" cy="64313"/>
          </a:xfrm>
          <a:prstGeom prst="rect">
            <a:avLst/>
          </a:prstGeom>
          <a:noFill/>
        </p:spPr>
        <p:txBody>
          <a:bodyPr wrap="square" lIns="0" tIns="0" rIns="0" bIns="0" rtlCol="0">
            <a:spAutoFit/>
          </a:bodyPr>
          <a:lstStyle/>
          <a:p>
            <a:pPr algn="r"/>
            <a:r>
              <a:rPr lang="en-GB" sz="400" spc="40" baseline="0" noProof="0">
                <a:solidFill>
                  <a:schemeClr val="bg1">
                    <a:lumMod val="85000"/>
                  </a:schemeClr>
                </a:solidFill>
              </a:rPr>
              <a:t>Erstellt durch Vorlagenbauer.ch</a:t>
            </a:r>
          </a:p>
        </p:txBody>
      </p:sp>
    </p:spTree>
    <p:extLst>
      <p:ext uri="{BB962C8B-B14F-4D97-AF65-F5344CB8AC3E}">
        <p14:creationId xmlns:p14="http://schemas.microsoft.com/office/powerpoint/2010/main" val="3643164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eltrenner mit Bild">
    <p:spTree>
      <p:nvGrpSpPr>
        <p:cNvPr id="1" name=""/>
        <p:cNvGrpSpPr/>
        <p:nvPr/>
      </p:nvGrpSpPr>
      <p:grpSpPr>
        <a:xfrm>
          <a:off x="0" y="0"/>
          <a:ext cx="0" cy="0"/>
          <a:chOff x="0" y="0"/>
          <a:chExt cx="0" cy="0"/>
        </a:xfrm>
      </p:grpSpPr>
      <p:sp>
        <p:nvSpPr>
          <p:cNvPr id="3" name="Bildplatzhalter 4">
            <a:extLst>
              <a:ext uri="{FF2B5EF4-FFF2-40B4-BE49-F238E27FC236}">
                <a16:creationId xmlns:a16="http://schemas.microsoft.com/office/drawing/2014/main" id="{4C3CF3C3-6115-7A52-D73D-9536B1222A4E}"/>
              </a:ext>
            </a:extLst>
          </p:cNvPr>
          <p:cNvSpPr>
            <a:spLocks noGrp="1"/>
          </p:cNvSpPr>
          <p:nvPr>
            <p:ph type="pic" sz="quarter" idx="13"/>
          </p:nvPr>
        </p:nvSpPr>
        <p:spPr>
          <a:xfrm>
            <a:off x="0" y="0"/>
            <a:ext cx="12192000" cy="6858000"/>
          </a:xfrm>
          <a:pattFill prst="lgCheck">
            <a:fgClr>
              <a:schemeClr val="bg1">
                <a:lumMod val="85000"/>
              </a:schemeClr>
            </a:fgClr>
            <a:bgClr>
              <a:schemeClr val="bg1"/>
            </a:bgClr>
          </a:pattFill>
        </p:spPr>
        <p:txBody>
          <a:bodyPr tIns="720000" anchor="ctr"/>
          <a:lstStyle>
            <a:lvl1pPr algn="ctr">
              <a:defRPr sz="1200"/>
            </a:lvl1pPr>
          </a:lstStyle>
          <a:p>
            <a:r>
              <a:rPr lang="en-US" noProof="0"/>
              <a:t>Click icon to add picture</a:t>
            </a:r>
            <a:endParaRPr lang="en-GB" noProof="0"/>
          </a:p>
        </p:txBody>
      </p:sp>
      <p:sp>
        <p:nvSpPr>
          <p:cNvPr id="2" name="Titel 1"/>
          <p:cNvSpPr>
            <a:spLocks noGrp="1"/>
          </p:cNvSpPr>
          <p:nvPr>
            <p:ph type="title" hasCustomPrompt="1"/>
          </p:nvPr>
        </p:nvSpPr>
        <p:spPr>
          <a:xfrm>
            <a:off x="760413" y="415925"/>
            <a:ext cx="10672762" cy="1536911"/>
          </a:xfrm>
        </p:spPr>
        <p:txBody>
          <a:bodyPr/>
          <a:lstStyle>
            <a:lvl1pPr>
              <a:lnSpc>
                <a:spcPct val="91000"/>
              </a:lnSpc>
              <a:defRPr sz="5500">
                <a:solidFill>
                  <a:schemeClr val="accent1"/>
                </a:solidFill>
              </a:defRPr>
            </a:lvl1pPr>
          </a:lstStyle>
          <a:p>
            <a:r>
              <a:rPr lang="en-GB" noProof="0"/>
              <a:t>Example slide – ‘Section divider with image’</a:t>
            </a:r>
          </a:p>
        </p:txBody>
      </p:sp>
      <p:sp>
        <p:nvSpPr>
          <p:cNvPr id="7" name="Textfeld 6">
            <a:extLst>
              <a:ext uri="{FF2B5EF4-FFF2-40B4-BE49-F238E27FC236}">
                <a16:creationId xmlns:a16="http://schemas.microsoft.com/office/drawing/2014/main" id="{89DB557C-A12B-C367-742A-9CC0F5DA5779}"/>
              </a:ext>
            </a:extLst>
          </p:cNvPr>
          <p:cNvSpPr txBox="1"/>
          <p:nvPr userDrawn="1"/>
        </p:nvSpPr>
        <p:spPr>
          <a:xfrm rot="5400000">
            <a:off x="11394044" y="5939731"/>
            <a:ext cx="1753783" cy="64313"/>
          </a:xfrm>
          <a:prstGeom prst="rect">
            <a:avLst/>
          </a:prstGeom>
          <a:noFill/>
        </p:spPr>
        <p:txBody>
          <a:bodyPr wrap="square" lIns="0" tIns="0" rIns="0" bIns="0" rtlCol="0">
            <a:spAutoFit/>
          </a:bodyPr>
          <a:lstStyle/>
          <a:p>
            <a:pPr algn="r"/>
            <a:r>
              <a:rPr lang="en-GB" sz="400" spc="40" baseline="0" noProof="0">
                <a:solidFill>
                  <a:schemeClr val="bg1">
                    <a:lumMod val="85000"/>
                  </a:schemeClr>
                </a:solidFill>
              </a:rPr>
              <a:t>Erstellt durch Vorlagenbauer.ch</a:t>
            </a:r>
          </a:p>
        </p:txBody>
      </p:sp>
    </p:spTree>
    <p:extLst>
      <p:ext uri="{BB962C8B-B14F-4D97-AF65-F5344CB8AC3E}">
        <p14:creationId xmlns:p14="http://schemas.microsoft.com/office/powerpoint/2010/main" val="1863269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5CD1AD84-A9C6-68C4-8681-94E52B08CB37}"/>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62868" y="6328747"/>
            <a:ext cx="655200" cy="193939"/>
          </a:xfrm>
          <a:prstGeom prst="rect">
            <a:avLst/>
          </a:prstGeom>
        </p:spPr>
      </p:pic>
      <p:sp>
        <p:nvSpPr>
          <p:cNvPr id="2" name="Titelplatzhalter 1"/>
          <p:cNvSpPr>
            <a:spLocks noGrp="1"/>
          </p:cNvSpPr>
          <p:nvPr>
            <p:ph type="title"/>
          </p:nvPr>
        </p:nvSpPr>
        <p:spPr>
          <a:xfrm>
            <a:off x="760413" y="417482"/>
            <a:ext cx="10672762" cy="455234"/>
          </a:xfrm>
          <a:prstGeom prst="rect">
            <a:avLst/>
          </a:prstGeom>
        </p:spPr>
        <p:txBody>
          <a:bodyPr vert="horz" lIns="0" tIns="0" rIns="0" bIns="0" rtlCol="0" anchor="t">
            <a:noAutofit/>
          </a:bodyPr>
          <a:lstStyle/>
          <a:p>
            <a:r>
              <a:rPr lang="en-GB" noProof="0"/>
              <a:t>Headline</a:t>
            </a:r>
          </a:p>
        </p:txBody>
      </p:sp>
      <p:sp>
        <p:nvSpPr>
          <p:cNvPr id="3" name="Textplatzhalter 2"/>
          <p:cNvSpPr>
            <a:spLocks noGrp="1"/>
          </p:cNvSpPr>
          <p:nvPr>
            <p:ph type="body" idx="1"/>
          </p:nvPr>
        </p:nvSpPr>
        <p:spPr>
          <a:xfrm>
            <a:off x="761999" y="1466056"/>
            <a:ext cx="10671175" cy="4351338"/>
          </a:xfrm>
          <a:prstGeom prst="rect">
            <a:avLst/>
          </a:prstGeom>
        </p:spPr>
        <p:txBody>
          <a:bodyPr vert="horz" lIns="0" tIns="0" rIns="0" bIns="0" rtlCol="0">
            <a:noAutofit/>
          </a:bodyPr>
          <a:lstStyle/>
          <a:p>
            <a:pPr lvl="0"/>
            <a:r>
              <a:rPr lang="en-GB" noProof="0"/>
              <a:t>Add content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liennummernplatzhalter 5"/>
          <p:cNvSpPr>
            <a:spLocks noGrp="1"/>
          </p:cNvSpPr>
          <p:nvPr>
            <p:ph type="sldNum" sz="quarter" idx="4"/>
          </p:nvPr>
        </p:nvSpPr>
        <p:spPr>
          <a:xfrm>
            <a:off x="10684701" y="6341418"/>
            <a:ext cx="745299" cy="144016"/>
          </a:xfrm>
          <a:prstGeom prst="rect">
            <a:avLst/>
          </a:prstGeom>
        </p:spPr>
        <p:txBody>
          <a:bodyPr vert="horz" lIns="0" tIns="0" rIns="0" bIns="0" rtlCol="0" anchor="t" anchorCtr="0"/>
          <a:lstStyle>
            <a:lvl1pPr algn="r">
              <a:defRPr sz="1100">
                <a:solidFill>
                  <a:schemeClr val="accent1"/>
                </a:solidFill>
              </a:defRPr>
            </a:lvl1pPr>
          </a:lstStyle>
          <a:p>
            <a:fld id="{442AD375-037F-43D0-B059-5172DA06796A}" type="slidenum">
              <a:rPr lang="en-GB" noProof="0" smtClean="0"/>
              <a:pPr/>
              <a:t>‹#›</a:t>
            </a:fld>
            <a:endParaRPr lang="en-GB" noProof="0"/>
          </a:p>
        </p:txBody>
      </p:sp>
      <p:sp>
        <p:nvSpPr>
          <p:cNvPr id="7" name="Textfeld 6">
            <a:extLst>
              <a:ext uri="{FF2B5EF4-FFF2-40B4-BE49-F238E27FC236}">
                <a16:creationId xmlns:a16="http://schemas.microsoft.com/office/drawing/2014/main" id="{1C703539-8E35-D069-DBD5-3A4DCC125A4D}"/>
              </a:ext>
            </a:extLst>
          </p:cNvPr>
          <p:cNvSpPr txBox="1"/>
          <p:nvPr userDrawn="1"/>
        </p:nvSpPr>
        <p:spPr>
          <a:xfrm rot="5400000">
            <a:off x="11394044" y="5939731"/>
            <a:ext cx="1753783" cy="64313"/>
          </a:xfrm>
          <a:prstGeom prst="rect">
            <a:avLst/>
          </a:prstGeom>
          <a:noFill/>
        </p:spPr>
        <p:txBody>
          <a:bodyPr wrap="square" lIns="0" tIns="0" rIns="0" bIns="0" rtlCol="0">
            <a:spAutoFit/>
          </a:bodyPr>
          <a:lstStyle/>
          <a:p>
            <a:pPr algn="r"/>
            <a:r>
              <a:rPr lang="en-GB" sz="400" spc="40" baseline="0" noProof="0">
                <a:solidFill>
                  <a:schemeClr val="bg1">
                    <a:lumMod val="85000"/>
                  </a:schemeClr>
                </a:solidFill>
              </a:rPr>
              <a:t>Erstellt durch Vorlagenbauer.ch</a:t>
            </a:r>
          </a:p>
        </p:txBody>
      </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66" r:id="rId2"/>
    <p:sldLayoutId id="2147483667" r:id="rId3"/>
    <p:sldLayoutId id="2147483668" r:id="rId4"/>
    <p:sldLayoutId id="2147483675" r:id="rId5"/>
    <p:sldLayoutId id="2147483676" r:id="rId6"/>
    <p:sldLayoutId id="2147483677" r:id="rId7"/>
    <p:sldLayoutId id="2147483678" r:id="rId8"/>
    <p:sldLayoutId id="2147483679" r:id="rId9"/>
    <p:sldLayoutId id="2147483659" r:id="rId10"/>
    <p:sldLayoutId id="2147483661" r:id="rId11"/>
    <p:sldLayoutId id="2147483680" r:id="rId12"/>
    <p:sldLayoutId id="2147483681" r:id="rId13"/>
    <p:sldLayoutId id="2147483669" r:id="rId14"/>
    <p:sldLayoutId id="2147483665" r:id="rId15"/>
    <p:sldLayoutId id="2147483671" r:id="rId16"/>
    <p:sldLayoutId id="2147483672" r:id="rId17"/>
    <p:sldLayoutId id="2147483674" r:id="rId18"/>
    <p:sldLayoutId id="2147483673" r:id="rId19"/>
    <p:sldLayoutId id="2147483682" r:id="rId20"/>
    <p:sldLayoutId id="2147483663" r:id="rId21"/>
    <p:sldLayoutId id="2147483683" r:id="rId22"/>
    <p:sldLayoutId id="2147483664" r:id="rId23"/>
    <p:sldLayoutId id="2147483684" r:id="rId24"/>
  </p:sldLayoutIdLst>
  <p:hf hdr="0" ftr="0" dt="0"/>
  <p:txStyles>
    <p:titleStyle>
      <a:lvl1pPr algn="l" defTabSz="914400" rtl="0" eaLnBrk="1" latinLnBrk="0" hangingPunct="1">
        <a:lnSpc>
          <a:spcPct val="100000"/>
        </a:lnSpc>
        <a:spcBef>
          <a:spcPct val="0"/>
        </a:spcBef>
        <a:buNone/>
        <a:defRPr sz="3000" b="1" kern="1200">
          <a:solidFill>
            <a:schemeClr val="accent1"/>
          </a:solidFill>
          <a:latin typeface="+mj-lt"/>
          <a:ea typeface="+mj-ea"/>
          <a:cs typeface="+mj-cs"/>
        </a:defRPr>
      </a:lvl1pPr>
    </p:titleStyle>
    <p:bodyStyle>
      <a:lvl1pPr marL="0" indent="0" algn="l" defTabSz="914400" rtl="0" eaLnBrk="1" latinLnBrk="0" hangingPunct="1">
        <a:lnSpc>
          <a:spcPct val="114000"/>
        </a:lnSpc>
        <a:spcBef>
          <a:spcPts val="0"/>
        </a:spcBef>
        <a:buFont typeface="+mj-lt"/>
        <a:buNone/>
        <a:defRPr sz="1600" kern="1200" spc="40" baseline="0">
          <a:solidFill>
            <a:schemeClr val="accent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6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6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6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6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indent="0" algn="l" defTabSz="914400" rtl="0" eaLnBrk="1" latinLnBrk="0" hangingPunct="1">
        <a:lnSpc>
          <a:spcPct val="114000"/>
        </a:lnSpc>
        <a:spcBef>
          <a:spcPts val="0"/>
        </a:spcBef>
        <a:buFont typeface="+mj-lt"/>
        <a:buNone/>
        <a:defRPr sz="1700" kern="1200" spc="40" baseline="0">
          <a:solidFill>
            <a:schemeClr val="accent1"/>
          </a:solidFill>
          <a:latin typeface="+mn-lt"/>
          <a:ea typeface="+mn-ea"/>
          <a:cs typeface="+mn-cs"/>
        </a:defRPr>
      </a:lvl1pPr>
      <a:lvl2pPr marL="1872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2pPr>
      <a:lvl3pPr marL="460800" indent="-185738"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3pPr>
      <a:lvl4pPr marL="7344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4pPr>
      <a:lvl5pPr marL="1008000" indent="-187200" algn="l" defTabSz="914400" rtl="0" eaLnBrk="1" latinLnBrk="0" hangingPunct="1">
        <a:lnSpc>
          <a:spcPct val="114000"/>
        </a:lnSpc>
        <a:spcBef>
          <a:spcPts val="0"/>
        </a:spcBef>
        <a:buFont typeface="Arial" panose="020B0604020202020204" pitchFamily="34" charset="0"/>
        <a:buChar char="–"/>
        <a:defRPr sz="1500" kern="1200" spc="4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9" userDrawn="1">
          <p15:clr>
            <a:srgbClr val="A4A3A4"/>
          </p15:clr>
        </p15:guide>
        <p15:guide id="2" pos="7202" userDrawn="1">
          <p15:clr>
            <a:srgbClr val="A4A3A4"/>
          </p15:clr>
        </p15:guide>
        <p15:guide id="3" orient="horz" pos="3884" userDrawn="1">
          <p15:clr>
            <a:srgbClr val="A4A3A4"/>
          </p15:clr>
        </p15:guide>
        <p15:guide id="4" orient="horz" pos="922" userDrawn="1">
          <p15:clr>
            <a:srgbClr val="A4A3A4"/>
          </p15:clr>
        </p15:guide>
        <p15:guide id="5" orient="horz" pos="262"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36.sv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notesSlide" Target="../notesSlides/notesSlide13.xml"/><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10.xml"/><Relationship Id="rId6" Type="http://schemas.openxmlformats.org/officeDocument/2006/relationships/image" Target="../media/image24.svg"/><Relationship Id="rId11" Type="http://schemas.openxmlformats.org/officeDocument/2006/relationships/image" Target="../media/image29.pn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svg"/><Relationship Id="rId19" Type="http://schemas.openxmlformats.org/officeDocument/2006/relationships/image" Target="../media/image37.pn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 Id="rId22"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35.pn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8.svg"/><Relationship Id="rId11" Type="http://schemas.openxmlformats.org/officeDocument/2006/relationships/image" Target="../media/image25.png"/><Relationship Id="rId5" Type="http://schemas.openxmlformats.org/officeDocument/2006/relationships/image" Target="../media/image27.png"/><Relationship Id="rId15" Type="http://schemas.openxmlformats.org/officeDocument/2006/relationships/image" Target="../media/image43.png"/><Relationship Id="rId10" Type="http://schemas.openxmlformats.org/officeDocument/2006/relationships/image" Target="../media/image32.svg"/><Relationship Id="rId4" Type="http://schemas.openxmlformats.org/officeDocument/2006/relationships/image" Target="../media/image24.svg"/><Relationship Id="rId9" Type="http://schemas.openxmlformats.org/officeDocument/2006/relationships/image" Target="../media/image31.png"/><Relationship Id="rId14"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hyperlink" Target="https://unsplash.com/photos/aerial-view-of-forest-4-KqFyHKRdo?utm_content=creditCopyText&amp;utm_medium=referral&amp;utm_source=unsplash" TargetMode="External"/><Relationship Id="rId3" Type="http://schemas.openxmlformats.org/officeDocument/2006/relationships/image" Target="../media/image44.jpeg"/><Relationship Id="rId7" Type="http://schemas.openxmlformats.org/officeDocument/2006/relationships/hyperlink" Target="https://unsplash.com/@lsc122746?utm_content=creditCopyText&amp;utm_medium=referral&amp;utm_source=unsplash" TargetMode="External"/><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hyperlink" Target="https://unsplash.com/photos/a-train-track-running-past-an-old-building-z2l9qhutFNY?utm_content=creditCopyText&amp;utm_medium=referral&amp;utm_source=unsplash" TargetMode="External"/><Relationship Id="rId5" Type="http://schemas.openxmlformats.org/officeDocument/2006/relationships/hyperlink" Target="https://unsplash.com/@uladzimir_v?utm_content=creditCopyText&amp;utm_medium=referral&amp;utm_source=unsplash" TargetMode="Externa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www.flickr.com/photos/starwarsblog/79300871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BB0416-6653-8C3B-170E-46DA6BBA8A95}"/>
              </a:ext>
            </a:extLst>
          </p:cNvPr>
          <p:cNvSpPr txBox="1"/>
          <p:nvPr/>
        </p:nvSpPr>
        <p:spPr>
          <a:xfrm>
            <a:off x="-1356828" y="4014423"/>
            <a:ext cx="14905656" cy="12376017"/>
          </a:xfrm>
          <a:prstGeom prst="rect">
            <a:avLst/>
          </a:prstGeom>
          <a:noFill/>
        </p:spPr>
        <p:txBody>
          <a:bodyPr wrap="square">
            <a:spAutoFit/>
            <a:scene3d>
              <a:camera prst="perspectiveRelaxedModerately" fov="4800000"/>
              <a:lightRig rig="threePt" dir="t"/>
            </a:scene3d>
          </a:bodyPr>
          <a:lstStyle/>
          <a:p>
            <a:pPr algn="just"/>
            <a:r>
              <a:rPr lang="en-CH" sz="4400" b="1">
                <a:solidFill>
                  <a:schemeClr val="accent2"/>
                </a:solidFill>
                <a:latin typeface="News Gothic MT" panose="020B0503020103020203" pitchFamily="34" charset="0"/>
                <a:cs typeface="Arial" panose="020B0604020202020204" pitchFamily="34" charset="0"/>
              </a:rPr>
              <a:t>A long time ago, in an NREN not so far away…</a:t>
            </a:r>
          </a:p>
          <a:p>
            <a:pPr algn="just"/>
            <a:endParaRPr lang="en-CH" sz="4400" b="1">
              <a:solidFill>
                <a:schemeClr val="accent2"/>
              </a:solidFill>
              <a:latin typeface="News Gothic MT" panose="020B0503020103020203" pitchFamily="34" charset="0"/>
              <a:cs typeface="Arial" panose="020B0604020202020204" pitchFamily="34" charset="0"/>
            </a:endParaRPr>
          </a:p>
          <a:p>
            <a:pPr algn="just"/>
            <a:r>
              <a:rPr lang="en-CH" sz="4400" b="1">
                <a:solidFill>
                  <a:schemeClr val="accent2"/>
                </a:solidFill>
                <a:latin typeface="News Gothic MT" panose="020B0503020103020203" pitchFamily="34" charset="0"/>
                <a:cs typeface="Arial" panose="020B0604020202020204" pitchFamily="34" charset="0"/>
              </a:rPr>
              <a:t>New services were born. Network. Identity. Security. Cloud. Data. Each had it’s own  tooling for collaboration and ticketing.  </a:t>
            </a:r>
          </a:p>
          <a:p>
            <a:pPr algn="just"/>
            <a:endParaRPr lang="en-CH" sz="4400" b="1">
              <a:solidFill>
                <a:schemeClr val="accent2"/>
              </a:solidFill>
              <a:latin typeface="News Gothic MT" panose="020B0503020103020203" pitchFamily="34" charset="0"/>
              <a:cs typeface="Arial" panose="020B0604020202020204" pitchFamily="34" charset="0"/>
            </a:endParaRPr>
          </a:p>
          <a:p>
            <a:pPr algn="just"/>
            <a:r>
              <a:rPr lang="en-US" sz="4400" b="1">
                <a:solidFill>
                  <a:schemeClr val="accent2"/>
                </a:solidFill>
                <a:latin typeface="News Gothic MT" panose="020B0503020103020203" pitchFamily="34" charset="0"/>
                <a:cs typeface="Arial" panose="020B0604020202020204" pitchFamily="34" charset="0"/>
              </a:rPr>
              <a:t>While this structure isn't fundamentally flawed, navigating these </a:t>
            </a:r>
            <a:r>
              <a:rPr lang="en-US" sz="4400" b="1" err="1">
                <a:solidFill>
                  <a:schemeClr val="accent2"/>
                </a:solidFill>
                <a:latin typeface="News Gothic MT" panose="020B0503020103020203" pitchFamily="34" charset="0"/>
                <a:cs typeface="Arial" panose="020B0604020202020204" pitchFamily="34" charset="0"/>
              </a:rPr>
              <a:t>organisational</a:t>
            </a:r>
            <a:r>
              <a:rPr lang="en-US" sz="4400" b="1">
                <a:solidFill>
                  <a:schemeClr val="accent2"/>
                </a:solidFill>
                <a:latin typeface="News Gothic MT" panose="020B0503020103020203" pitchFamily="34" charset="0"/>
                <a:cs typeface="Arial" panose="020B0604020202020204" pitchFamily="34" charset="0"/>
              </a:rPr>
              <a:t> divides becomes more challenging as they grow, as COMPLEXITY expands and the need for clearly demonstrated compliance increases.</a:t>
            </a:r>
          </a:p>
          <a:p>
            <a:pPr algn="just"/>
            <a:endParaRPr lang="en-US" sz="4400" b="1">
              <a:solidFill>
                <a:schemeClr val="accent2"/>
              </a:solidFill>
              <a:latin typeface="News Gothic MT" panose="020B0503020103020203" pitchFamily="34" charset="0"/>
              <a:cs typeface="Arial" panose="020B0604020202020204" pitchFamily="34" charset="0"/>
            </a:endParaRPr>
          </a:p>
          <a:p>
            <a:pPr algn="just"/>
            <a:r>
              <a:rPr lang="en-US" sz="4400" b="1">
                <a:solidFill>
                  <a:schemeClr val="accent2"/>
                </a:solidFill>
                <a:latin typeface="News Gothic MT" panose="020B0503020103020203" pitchFamily="34" charset="0"/>
                <a:cs typeface="Arial" panose="020B0604020202020204" pitchFamily="34" charset="0"/>
              </a:rPr>
              <a:t>A small band of ADVENTURERS set out to DE-SILO Switch, no project, no fixed team, only grassroots pragmatism, and the most boring topic in the world for engineers. ITSM.</a:t>
            </a:r>
            <a:endParaRPr lang="en-CH" sz="4400" b="1">
              <a:solidFill>
                <a:schemeClr val="accent2"/>
              </a:solidFill>
              <a:latin typeface="News Gothic MT" panose="020B0503020103020203" pitchFamily="34" charset="0"/>
              <a:cs typeface="Arial" panose="020B0604020202020204" pitchFamily="34" charset="0"/>
            </a:endParaRPr>
          </a:p>
        </p:txBody>
      </p:sp>
      <p:sp>
        <p:nvSpPr>
          <p:cNvPr id="2" name="Rectangle 1">
            <a:extLst>
              <a:ext uri="{FF2B5EF4-FFF2-40B4-BE49-F238E27FC236}">
                <a16:creationId xmlns:a16="http://schemas.microsoft.com/office/drawing/2014/main" id="{81A7B127-9B36-FDAA-E62B-6EC7697E5C71}"/>
              </a:ext>
            </a:extLst>
          </p:cNvPr>
          <p:cNvSpPr/>
          <p:nvPr/>
        </p:nvSpPr>
        <p:spPr>
          <a:xfrm>
            <a:off x="-132692" y="0"/>
            <a:ext cx="12457384" cy="28435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66376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grpId="0" nodeType="clickEffect">
                                  <p:stCondLst>
                                    <p:cond delay="0"/>
                                  </p:stCondLst>
                                  <p:childTnLst>
                                    <p:animMotion origin="layout" path="M 0 -1.48148E-6 L -0.00299 -1.67407 " pathEditMode="relative" rAng="0" ptsTypes="AA">
                                      <p:cBhvr>
                                        <p:cTn id="6" dur="20000" fill="hold"/>
                                        <p:tgtEl>
                                          <p:spTgt spid="3"/>
                                        </p:tgtEl>
                                        <p:attrNameLst>
                                          <p:attrName>ppt_x</p:attrName>
                                          <p:attrName>ppt_y</p:attrName>
                                        </p:attrNameLst>
                                      </p:cBhvr>
                                      <p:rCtr x="-156" y="-83704"/>
                                    </p:animMotion>
                                  </p:childTnLst>
                                </p:cTn>
                              </p:par>
                              <p:par>
                                <p:cTn id="7" presetID="6" presetClass="emph" presetSubtype="0" fill="hold" grpId="1" nodeType="withEffect">
                                  <p:stCondLst>
                                    <p:cond delay="0"/>
                                  </p:stCondLst>
                                  <p:childTnLst>
                                    <p:animScale>
                                      <p:cBhvr>
                                        <p:cTn id="8" dur="20000" fill="hold"/>
                                        <p:tgtEl>
                                          <p:spTgt spid="3"/>
                                        </p:tgtEl>
                                      </p:cBhvr>
                                      <p:by x="10000" y="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59AA3-7F38-CCEE-2E54-675FD7CDA286}"/>
            </a:ext>
          </a:extLst>
        </p:cNvPr>
        <p:cNvGrpSpPr/>
        <p:nvPr/>
      </p:nvGrpSpPr>
      <p:grpSpPr>
        <a:xfrm>
          <a:off x="0" y="0"/>
          <a:ext cx="0" cy="0"/>
          <a:chOff x="0" y="0"/>
          <a:chExt cx="0" cy="0"/>
        </a:xfrm>
      </p:grpSpPr>
      <p:pic>
        <p:nvPicPr>
          <p:cNvPr id="1026" name="Picture 2" descr="Edmure Tully's wedding feast before the Red Wedding in Game of Thrones, people are seated at tables in a great hall. ">
            <a:extLst>
              <a:ext uri="{FF2B5EF4-FFF2-40B4-BE49-F238E27FC236}">
                <a16:creationId xmlns:a16="http://schemas.microsoft.com/office/drawing/2014/main" id="{9C964D24-5FB4-C37A-83ED-D1AA1D3892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111"/>
          <a:stretch>
            <a:fillRect/>
          </a:stretch>
        </p:blipFill>
        <p:spPr bwMode="auto">
          <a:xfrm>
            <a:off x="20" y="10"/>
            <a:ext cx="12191980" cy="6857990"/>
          </a:xfrm>
          <a:prstGeom prst="rect">
            <a:avLst/>
          </a:prstGeom>
          <a:solidFill>
            <a:srgbClr val="FFFFFF"/>
          </a:solidFill>
        </p:spPr>
      </p:pic>
      <p:sp>
        <p:nvSpPr>
          <p:cNvPr id="4" name="Slide Number Placeholder 3" hidden="1">
            <a:extLst>
              <a:ext uri="{FF2B5EF4-FFF2-40B4-BE49-F238E27FC236}">
                <a16:creationId xmlns:a16="http://schemas.microsoft.com/office/drawing/2014/main" id="{CCA0E0DC-71BC-12BE-A015-9AAF4CA2C331}"/>
              </a:ext>
            </a:extLst>
          </p:cNvPr>
          <p:cNvSpPr>
            <a:spLocks noGrp="1"/>
          </p:cNvSpPr>
          <p:nvPr>
            <p:ph type="sldNum" sz="quarter" idx="4294967295"/>
          </p:nvPr>
        </p:nvSpPr>
        <p:spPr>
          <a:xfrm>
            <a:off x="10684701" y="6341418"/>
            <a:ext cx="745299" cy="144016"/>
          </a:xfrm>
        </p:spPr>
        <p:txBody>
          <a:bodyPr/>
          <a:lstStyle/>
          <a:p>
            <a:pPr>
              <a:spcAft>
                <a:spcPts val="600"/>
              </a:spcAft>
            </a:pPr>
            <a:fld id="{442AD375-037F-43D0-B059-5172DA06796A}" type="slidenum">
              <a:rPr lang="en-GB" noProof="0" smtClean="0"/>
              <a:pPr>
                <a:spcAft>
                  <a:spcPts val="600"/>
                </a:spcAft>
              </a:pPr>
              <a:t>10</a:t>
            </a:fld>
            <a:endParaRPr lang="en-GB" noProof="0"/>
          </a:p>
        </p:txBody>
      </p:sp>
      <p:sp>
        <p:nvSpPr>
          <p:cNvPr id="6" name="TextBox 5">
            <a:extLst>
              <a:ext uri="{FF2B5EF4-FFF2-40B4-BE49-F238E27FC236}">
                <a16:creationId xmlns:a16="http://schemas.microsoft.com/office/drawing/2014/main" id="{89AC7790-950C-16F4-9DFD-2EB08C3F6B20}"/>
              </a:ext>
            </a:extLst>
          </p:cNvPr>
          <p:cNvSpPr txBox="1"/>
          <p:nvPr/>
        </p:nvSpPr>
        <p:spPr>
          <a:xfrm>
            <a:off x="8815753" y="5892505"/>
            <a:ext cx="554319" cy="273345"/>
          </a:xfrm>
          <a:prstGeom prst="rect">
            <a:avLst/>
          </a:prstGeom>
          <a:noFill/>
        </p:spPr>
        <p:txBody>
          <a:bodyPr wrap="none" lIns="0" tIns="0" rIns="0" bIns="0" rtlCol="0">
            <a:spAutoFit/>
          </a:bodyPr>
          <a:lstStyle/>
          <a:p>
            <a:r>
              <a:rPr lang="en-GB" b="1">
                <a:solidFill>
                  <a:schemeClr val="bg1"/>
                </a:solidFill>
              </a:rPr>
              <a:t>CISO</a:t>
            </a:r>
          </a:p>
        </p:txBody>
      </p:sp>
      <p:sp>
        <p:nvSpPr>
          <p:cNvPr id="10" name="TextBox 9">
            <a:extLst>
              <a:ext uri="{FF2B5EF4-FFF2-40B4-BE49-F238E27FC236}">
                <a16:creationId xmlns:a16="http://schemas.microsoft.com/office/drawing/2014/main" id="{92510295-C707-7DBA-DE85-0F80E50C2FE4}"/>
              </a:ext>
            </a:extLst>
          </p:cNvPr>
          <p:cNvSpPr txBox="1"/>
          <p:nvPr/>
        </p:nvSpPr>
        <p:spPr>
          <a:xfrm>
            <a:off x="2262553" y="3547889"/>
            <a:ext cx="1235146" cy="273345"/>
          </a:xfrm>
          <a:prstGeom prst="rect">
            <a:avLst/>
          </a:prstGeom>
          <a:noFill/>
        </p:spPr>
        <p:txBody>
          <a:bodyPr wrap="none" lIns="0" tIns="0" rIns="0" bIns="0" rtlCol="0">
            <a:spAutoFit/>
          </a:bodyPr>
          <a:lstStyle/>
          <a:p>
            <a:r>
              <a:rPr lang="en-GB" b="1">
                <a:solidFill>
                  <a:schemeClr val="bg1"/>
                </a:solidFill>
              </a:rPr>
              <a:t>PLATFORM</a:t>
            </a:r>
          </a:p>
        </p:txBody>
      </p:sp>
      <p:sp>
        <p:nvSpPr>
          <p:cNvPr id="11" name="TextBox 10">
            <a:extLst>
              <a:ext uri="{FF2B5EF4-FFF2-40B4-BE49-F238E27FC236}">
                <a16:creationId xmlns:a16="http://schemas.microsoft.com/office/drawing/2014/main" id="{99D171C5-BFAF-3851-F6F4-4E7D69AB97D2}"/>
              </a:ext>
            </a:extLst>
          </p:cNvPr>
          <p:cNvSpPr txBox="1"/>
          <p:nvPr/>
        </p:nvSpPr>
        <p:spPr>
          <a:xfrm>
            <a:off x="5444828" y="2762443"/>
            <a:ext cx="414537" cy="273345"/>
          </a:xfrm>
          <a:prstGeom prst="rect">
            <a:avLst/>
          </a:prstGeom>
          <a:noFill/>
        </p:spPr>
        <p:txBody>
          <a:bodyPr wrap="none" lIns="0" tIns="0" rIns="0" bIns="0" rtlCol="0">
            <a:spAutoFit/>
          </a:bodyPr>
          <a:lstStyle/>
          <a:p>
            <a:pPr algn="ctr"/>
            <a:r>
              <a:rPr lang="en-GB" b="1">
                <a:solidFill>
                  <a:schemeClr val="bg1"/>
                </a:solidFill>
              </a:rPr>
              <a:t>IAM</a:t>
            </a:r>
          </a:p>
        </p:txBody>
      </p:sp>
      <p:sp>
        <p:nvSpPr>
          <p:cNvPr id="12" name="TextBox 11">
            <a:extLst>
              <a:ext uri="{FF2B5EF4-FFF2-40B4-BE49-F238E27FC236}">
                <a16:creationId xmlns:a16="http://schemas.microsoft.com/office/drawing/2014/main" id="{0DA59BF9-72A7-ABC6-3D75-5DA020A1FE80}"/>
              </a:ext>
            </a:extLst>
          </p:cNvPr>
          <p:cNvSpPr txBox="1"/>
          <p:nvPr/>
        </p:nvSpPr>
        <p:spPr>
          <a:xfrm>
            <a:off x="9722288" y="992258"/>
            <a:ext cx="1636666" cy="571567"/>
          </a:xfrm>
          <a:prstGeom prst="rect">
            <a:avLst/>
          </a:prstGeom>
          <a:noFill/>
        </p:spPr>
        <p:txBody>
          <a:bodyPr wrap="none" lIns="0" tIns="0" rIns="0" bIns="0" rtlCol="0">
            <a:spAutoFit/>
          </a:bodyPr>
          <a:lstStyle/>
          <a:p>
            <a:pPr algn="ctr"/>
            <a:r>
              <a:rPr lang="en-GB" b="1">
                <a:solidFill>
                  <a:schemeClr val="bg1"/>
                </a:solidFill>
              </a:rPr>
              <a:t>PRODUCT</a:t>
            </a:r>
            <a:br>
              <a:rPr lang="en-GB" b="1">
                <a:solidFill>
                  <a:schemeClr val="bg1"/>
                </a:solidFill>
              </a:rPr>
            </a:br>
            <a:r>
              <a:rPr lang="en-GB" b="1">
                <a:solidFill>
                  <a:schemeClr val="bg1"/>
                </a:solidFill>
              </a:rPr>
              <a:t>MANAGEMENT</a:t>
            </a:r>
          </a:p>
        </p:txBody>
      </p:sp>
      <p:sp>
        <p:nvSpPr>
          <p:cNvPr id="13" name="TextBox 12">
            <a:extLst>
              <a:ext uri="{FF2B5EF4-FFF2-40B4-BE49-F238E27FC236}">
                <a16:creationId xmlns:a16="http://schemas.microsoft.com/office/drawing/2014/main" id="{1EE4C30E-6261-BFAB-B17A-D1C2835C62D7}"/>
              </a:ext>
            </a:extLst>
          </p:cNvPr>
          <p:cNvSpPr txBox="1"/>
          <p:nvPr/>
        </p:nvSpPr>
        <p:spPr>
          <a:xfrm>
            <a:off x="10191743" y="2633290"/>
            <a:ext cx="1455528" cy="273345"/>
          </a:xfrm>
          <a:prstGeom prst="rect">
            <a:avLst/>
          </a:prstGeom>
          <a:noFill/>
        </p:spPr>
        <p:txBody>
          <a:bodyPr wrap="none" lIns="0" tIns="0" rIns="0" bIns="0" rtlCol="0">
            <a:spAutoFit/>
          </a:bodyPr>
          <a:lstStyle/>
          <a:p>
            <a:pPr algn="ctr"/>
            <a:r>
              <a:rPr lang="en-GB" b="1">
                <a:solidFill>
                  <a:schemeClr val="bg1"/>
                </a:solidFill>
              </a:rPr>
              <a:t>ARCHITECTS</a:t>
            </a:r>
          </a:p>
        </p:txBody>
      </p:sp>
      <p:sp>
        <p:nvSpPr>
          <p:cNvPr id="2" name="Title 2">
            <a:extLst>
              <a:ext uri="{FF2B5EF4-FFF2-40B4-BE49-F238E27FC236}">
                <a16:creationId xmlns:a16="http://schemas.microsoft.com/office/drawing/2014/main" id="{B286279B-D3F0-BFC2-3DC3-10BB18E35306}"/>
              </a:ext>
            </a:extLst>
          </p:cNvPr>
          <p:cNvSpPr>
            <a:spLocks noGrp="1"/>
          </p:cNvSpPr>
          <p:nvPr>
            <p:ph type="title"/>
          </p:nvPr>
        </p:nvSpPr>
        <p:spPr>
          <a:xfrm>
            <a:off x="760413" y="417482"/>
            <a:ext cx="10672762" cy="455234"/>
          </a:xfrm>
        </p:spPr>
        <p:txBody>
          <a:bodyPr/>
          <a:lstStyle/>
          <a:p>
            <a:r>
              <a:rPr lang="en-US" sz="3200">
                <a:solidFill>
                  <a:schemeClr val="bg1"/>
                </a:solidFill>
              </a:rPr>
              <a:t>Red Planning</a:t>
            </a:r>
          </a:p>
        </p:txBody>
      </p:sp>
      <p:sp>
        <p:nvSpPr>
          <p:cNvPr id="3" name="TextBox 2">
            <a:extLst>
              <a:ext uri="{FF2B5EF4-FFF2-40B4-BE49-F238E27FC236}">
                <a16:creationId xmlns:a16="http://schemas.microsoft.com/office/drawing/2014/main" id="{3CB7CA94-00E8-8EC0-55BA-A4DD8DFF9DAA}"/>
              </a:ext>
            </a:extLst>
          </p:cNvPr>
          <p:cNvSpPr txBox="1"/>
          <p:nvPr/>
        </p:nvSpPr>
        <p:spPr>
          <a:xfrm>
            <a:off x="5196749" y="1190330"/>
            <a:ext cx="910699" cy="273345"/>
          </a:xfrm>
          <a:prstGeom prst="rect">
            <a:avLst/>
          </a:prstGeom>
          <a:noFill/>
        </p:spPr>
        <p:txBody>
          <a:bodyPr wrap="none" lIns="0" tIns="0" rIns="0" bIns="0" rtlCol="0">
            <a:spAutoFit/>
          </a:bodyPr>
          <a:lstStyle/>
          <a:p>
            <a:pPr algn="ctr"/>
            <a:r>
              <a:rPr lang="en-GB" b="1">
                <a:solidFill>
                  <a:schemeClr val="bg1"/>
                </a:solidFill>
              </a:rPr>
              <a:t>PORTAL</a:t>
            </a:r>
          </a:p>
        </p:txBody>
      </p:sp>
    </p:spTree>
    <p:extLst>
      <p:ext uri="{BB962C8B-B14F-4D97-AF65-F5344CB8AC3E}">
        <p14:creationId xmlns:p14="http://schemas.microsoft.com/office/powerpoint/2010/main" val="2070617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C92D9-6171-2D8B-1A96-CEB6A62B6A83}"/>
            </a:ext>
          </a:extLst>
        </p:cNvPr>
        <p:cNvGrpSpPr/>
        <p:nvPr/>
      </p:nvGrpSpPr>
      <p:grpSpPr>
        <a:xfrm>
          <a:off x="0" y="0"/>
          <a:ext cx="0" cy="0"/>
          <a:chOff x="0" y="0"/>
          <a:chExt cx="0" cy="0"/>
        </a:xfrm>
      </p:grpSpPr>
      <p:pic>
        <p:nvPicPr>
          <p:cNvPr id="3074" name="Picture 2" descr="Image">
            <a:extLst>
              <a:ext uri="{FF2B5EF4-FFF2-40B4-BE49-F238E27FC236}">
                <a16:creationId xmlns:a16="http://schemas.microsoft.com/office/drawing/2014/main" id="{0B6A578D-7812-7DA9-3A39-46D74F79D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274"/>
          <a:stretch>
            <a:fillRect/>
          </a:stretch>
        </p:blipFill>
        <p:spPr bwMode="auto">
          <a:xfrm>
            <a:off x="20" y="10"/>
            <a:ext cx="12191980" cy="6857990"/>
          </a:xfrm>
          <a:prstGeom prst="rect">
            <a:avLst/>
          </a:prstGeom>
          <a:solidFill>
            <a:srgbClr val="FFFFFF"/>
          </a:solidFill>
        </p:spPr>
      </p:pic>
      <p:sp>
        <p:nvSpPr>
          <p:cNvPr id="4" name="Slide Number Placeholder 3" hidden="1">
            <a:extLst>
              <a:ext uri="{FF2B5EF4-FFF2-40B4-BE49-F238E27FC236}">
                <a16:creationId xmlns:a16="http://schemas.microsoft.com/office/drawing/2014/main" id="{C5DC387C-102F-C503-143C-A6A7F525BE74}"/>
              </a:ext>
            </a:extLst>
          </p:cNvPr>
          <p:cNvSpPr>
            <a:spLocks noGrp="1"/>
          </p:cNvSpPr>
          <p:nvPr>
            <p:ph type="sldNum" sz="quarter" idx="4294967295"/>
          </p:nvPr>
        </p:nvSpPr>
        <p:spPr>
          <a:xfrm>
            <a:off x="10684701" y="6341418"/>
            <a:ext cx="745299" cy="144016"/>
          </a:xfrm>
        </p:spPr>
        <p:txBody>
          <a:bodyPr/>
          <a:lstStyle/>
          <a:p>
            <a:pPr>
              <a:spcAft>
                <a:spcPts val="600"/>
              </a:spcAft>
            </a:pPr>
            <a:fld id="{442AD375-037F-43D0-B059-5172DA06796A}" type="slidenum">
              <a:rPr lang="en-GB" noProof="0" smtClean="0"/>
              <a:pPr>
                <a:spcAft>
                  <a:spcPts val="600"/>
                </a:spcAft>
              </a:pPr>
              <a:t>11</a:t>
            </a:fld>
            <a:endParaRPr lang="en-GB" noProof="0"/>
          </a:p>
        </p:txBody>
      </p:sp>
      <p:sp>
        <p:nvSpPr>
          <p:cNvPr id="6" name="Oval Callout 5">
            <a:extLst>
              <a:ext uri="{FF2B5EF4-FFF2-40B4-BE49-F238E27FC236}">
                <a16:creationId xmlns:a16="http://schemas.microsoft.com/office/drawing/2014/main" id="{9D8725E1-F8F7-91DA-E007-4143C6E6A484}"/>
              </a:ext>
            </a:extLst>
          </p:cNvPr>
          <p:cNvSpPr/>
          <p:nvPr/>
        </p:nvSpPr>
        <p:spPr>
          <a:xfrm>
            <a:off x="631924" y="265690"/>
            <a:ext cx="3528392" cy="1988072"/>
          </a:xfrm>
          <a:prstGeom prst="wedgeEllipseCallout">
            <a:avLst>
              <a:gd name="adj1" fmla="val 72529"/>
              <a:gd name="adj2" fmla="val 3655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ISO IS COMING</a:t>
            </a:r>
            <a:endParaRPr lang="en-CH" sz="2400" b="1"/>
          </a:p>
        </p:txBody>
      </p:sp>
    </p:spTree>
    <p:extLst>
      <p:ext uri="{BB962C8B-B14F-4D97-AF65-F5344CB8AC3E}">
        <p14:creationId xmlns:p14="http://schemas.microsoft.com/office/powerpoint/2010/main" val="1419018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76AF3-8983-B736-FFB8-BE7A6B7056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ABD25B-1467-9760-EFD2-18011C124B89}"/>
              </a:ext>
            </a:extLst>
          </p:cNvPr>
          <p:cNvSpPr>
            <a:spLocks noGrp="1"/>
          </p:cNvSpPr>
          <p:nvPr>
            <p:ph type="title"/>
          </p:nvPr>
        </p:nvSpPr>
        <p:spPr/>
        <p:txBody>
          <a:bodyPr/>
          <a:lstStyle/>
          <a:p>
            <a:r>
              <a:rPr lang="de-CH"/>
              <a:t>Flight Levels</a:t>
            </a:r>
            <a:endParaRPr lang="en-CH"/>
          </a:p>
        </p:txBody>
      </p:sp>
      <p:pic>
        <p:nvPicPr>
          <p:cNvPr id="41" name="Picture 40">
            <a:extLst>
              <a:ext uri="{FF2B5EF4-FFF2-40B4-BE49-F238E27FC236}">
                <a16:creationId xmlns:a16="http://schemas.microsoft.com/office/drawing/2014/main" id="{89961A00-638B-6B86-3348-656908ED25AF}"/>
              </a:ext>
            </a:extLst>
          </p:cNvPr>
          <p:cNvPicPr>
            <a:picLocks noChangeAspect="1"/>
          </p:cNvPicPr>
          <p:nvPr/>
        </p:nvPicPr>
        <p:blipFill>
          <a:blip r:embed="rId3"/>
          <a:stretch>
            <a:fillRect/>
          </a:stretch>
        </p:blipFill>
        <p:spPr>
          <a:xfrm>
            <a:off x="4835701" y="1494502"/>
            <a:ext cx="5496233" cy="4848387"/>
          </a:xfrm>
          <a:prstGeom prst="rect">
            <a:avLst/>
          </a:prstGeom>
        </p:spPr>
      </p:pic>
      <p:pic>
        <p:nvPicPr>
          <p:cNvPr id="1026" name="Picture 2">
            <a:extLst>
              <a:ext uri="{FF2B5EF4-FFF2-40B4-BE49-F238E27FC236}">
                <a16:creationId xmlns:a16="http://schemas.microsoft.com/office/drawing/2014/main" id="{2699943B-66CA-A688-C8B0-957BF14DC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915" y="3300361"/>
            <a:ext cx="1270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azon.de: Siegfried Kaltenecker: Bücher, Biographie, neuestes  Aktualisierung">
            <a:extLst>
              <a:ext uri="{FF2B5EF4-FFF2-40B4-BE49-F238E27FC236}">
                <a16:creationId xmlns:a16="http://schemas.microsoft.com/office/drawing/2014/main" id="{B9E003BD-5A1A-5433-52DF-F9A7EE2D98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915" y="1762432"/>
            <a:ext cx="1270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4893856-78A4-AC19-2000-ACBDC4D1C9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7643" y="1494502"/>
            <a:ext cx="3368058" cy="4848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988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0C98D-A5E8-1C15-2E07-71F8EB21A0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6D82C-F2F3-9EFC-DE02-262B80F95A7C}"/>
              </a:ext>
            </a:extLst>
          </p:cNvPr>
          <p:cNvSpPr>
            <a:spLocks noGrp="1"/>
          </p:cNvSpPr>
          <p:nvPr>
            <p:ph type="title"/>
          </p:nvPr>
        </p:nvSpPr>
        <p:spPr/>
        <p:txBody>
          <a:bodyPr/>
          <a:lstStyle/>
          <a:p>
            <a:r>
              <a:rPr lang="de-CH"/>
              <a:t>Assembling </a:t>
            </a:r>
            <a:r>
              <a:rPr lang="de-CH" err="1"/>
              <a:t>with</a:t>
            </a:r>
            <a:r>
              <a:rPr lang="de-CH"/>
              <a:t> Flight Levels</a:t>
            </a:r>
            <a:endParaRPr lang="en-CH"/>
          </a:p>
        </p:txBody>
      </p:sp>
      <p:pic>
        <p:nvPicPr>
          <p:cNvPr id="6" name="Graphic 5">
            <a:extLst>
              <a:ext uri="{FF2B5EF4-FFF2-40B4-BE49-F238E27FC236}">
                <a16:creationId xmlns:a16="http://schemas.microsoft.com/office/drawing/2014/main" id="{F504AB7D-7502-0A92-FC90-898A197DB1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1623" y="5158602"/>
            <a:ext cx="990000" cy="1080249"/>
          </a:xfrm>
          <a:prstGeom prst="rect">
            <a:avLst/>
          </a:prstGeom>
        </p:spPr>
      </p:pic>
      <p:pic>
        <p:nvPicPr>
          <p:cNvPr id="8" name="Graphic 7">
            <a:extLst>
              <a:ext uri="{FF2B5EF4-FFF2-40B4-BE49-F238E27FC236}">
                <a16:creationId xmlns:a16="http://schemas.microsoft.com/office/drawing/2014/main" id="{CABB8AD7-90FA-CAAD-E637-15A5C35CF6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71145" y="5158726"/>
            <a:ext cx="989772" cy="1080000"/>
          </a:xfrm>
          <a:prstGeom prst="rect">
            <a:avLst/>
          </a:prstGeom>
        </p:spPr>
      </p:pic>
      <p:pic>
        <p:nvPicPr>
          <p:cNvPr id="10" name="Graphic 9">
            <a:extLst>
              <a:ext uri="{FF2B5EF4-FFF2-40B4-BE49-F238E27FC236}">
                <a16:creationId xmlns:a16="http://schemas.microsoft.com/office/drawing/2014/main" id="{AE236FA8-4BDA-E27B-943A-E0676FDFBE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90439" y="5158726"/>
            <a:ext cx="989772" cy="1080000"/>
          </a:xfrm>
          <a:prstGeom prst="rect">
            <a:avLst/>
          </a:prstGeom>
        </p:spPr>
      </p:pic>
      <p:pic>
        <p:nvPicPr>
          <p:cNvPr id="12" name="Graphic 11">
            <a:extLst>
              <a:ext uri="{FF2B5EF4-FFF2-40B4-BE49-F238E27FC236}">
                <a16:creationId xmlns:a16="http://schemas.microsoft.com/office/drawing/2014/main" id="{20CBF17B-0D8B-BFD9-3EB6-54A6E6CA03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96428" y="5158726"/>
            <a:ext cx="989772" cy="1080000"/>
          </a:xfrm>
          <a:prstGeom prst="rect">
            <a:avLst/>
          </a:prstGeom>
        </p:spPr>
      </p:pic>
      <p:pic>
        <p:nvPicPr>
          <p:cNvPr id="14" name="Graphic 13">
            <a:extLst>
              <a:ext uri="{FF2B5EF4-FFF2-40B4-BE49-F238E27FC236}">
                <a16:creationId xmlns:a16="http://schemas.microsoft.com/office/drawing/2014/main" id="{82C65CE3-A99A-9220-72FD-15C8E4CC109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19255" y="5158726"/>
            <a:ext cx="989772" cy="1080000"/>
          </a:xfrm>
          <a:prstGeom prst="rect">
            <a:avLst/>
          </a:prstGeom>
        </p:spPr>
      </p:pic>
      <p:pic>
        <p:nvPicPr>
          <p:cNvPr id="16" name="Graphic 15">
            <a:extLst>
              <a:ext uri="{FF2B5EF4-FFF2-40B4-BE49-F238E27FC236}">
                <a16:creationId xmlns:a16="http://schemas.microsoft.com/office/drawing/2014/main" id="{4266EBA6-9FB3-5877-589D-BA0A2A8705A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09733" y="5158726"/>
            <a:ext cx="1080000" cy="1080000"/>
          </a:xfrm>
          <a:prstGeom prst="rect">
            <a:avLst/>
          </a:prstGeom>
        </p:spPr>
      </p:pic>
      <p:pic>
        <p:nvPicPr>
          <p:cNvPr id="18" name="Graphic 17">
            <a:extLst>
              <a:ext uri="{FF2B5EF4-FFF2-40B4-BE49-F238E27FC236}">
                <a16:creationId xmlns:a16="http://schemas.microsoft.com/office/drawing/2014/main" id="{E66AD1E0-097E-4881-87B4-95BC25D1359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38549" y="5158726"/>
            <a:ext cx="989772" cy="1080000"/>
          </a:xfrm>
          <a:prstGeom prst="rect">
            <a:avLst/>
          </a:prstGeom>
        </p:spPr>
      </p:pic>
      <p:pic>
        <p:nvPicPr>
          <p:cNvPr id="20" name="Graphic 19">
            <a:extLst>
              <a:ext uri="{FF2B5EF4-FFF2-40B4-BE49-F238E27FC236}">
                <a16:creationId xmlns:a16="http://schemas.microsoft.com/office/drawing/2014/main" id="{13B2DD81-B2E1-D4D7-826A-8AD472A9737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57843" y="5158726"/>
            <a:ext cx="989772" cy="1080000"/>
          </a:xfrm>
          <a:prstGeom prst="rect">
            <a:avLst/>
          </a:prstGeom>
        </p:spPr>
      </p:pic>
      <p:pic>
        <p:nvPicPr>
          <p:cNvPr id="22" name="Graphic 21">
            <a:extLst>
              <a:ext uri="{FF2B5EF4-FFF2-40B4-BE49-F238E27FC236}">
                <a16:creationId xmlns:a16="http://schemas.microsoft.com/office/drawing/2014/main" id="{0CCC5D84-C3C4-456F-49B2-A763C2B4A976}"/>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477137" y="5158726"/>
            <a:ext cx="989772" cy="1080000"/>
          </a:xfrm>
          <a:prstGeom prst="rect">
            <a:avLst/>
          </a:prstGeom>
        </p:spPr>
      </p:pic>
      <p:pic>
        <p:nvPicPr>
          <p:cNvPr id="3" name="Picture 2">
            <a:extLst>
              <a:ext uri="{FF2B5EF4-FFF2-40B4-BE49-F238E27FC236}">
                <a16:creationId xmlns:a16="http://schemas.microsoft.com/office/drawing/2014/main" id="{5D75F9EF-1933-4579-0205-6A2C3B876976}"/>
              </a:ext>
            </a:extLst>
          </p:cNvPr>
          <p:cNvPicPr>
            <a:picLocks noChangeAspect="1"/>
          </p:cNvPicPr>
          <p:nvPr/>
        </p:nvPicPr>
        <p:blipFill>
          <a:blip r:embed="rId21"/>
          <a:stretch>
            <a:fillRect/>
          </a:stretch>
        </p:blipFill>
        <p:spPr>
          <a:xfrm>
            <a:off x="7466023" y="1413600"/>
            <a:ext cx="900000" cy="900000"/>
          </a:xfrm>
          <a:prstGeom prst="rect">
            <a:avLst/>
          </a:prstGeom>
        </p:spPr>
      </p:pic>
      <p:pic>
        <p:nvPicPr>
          <p:cNvPr id="5" name="Picture 4">
            <a:extLst>
              <a:ext uri="{FF2B5EF4-FFF2-40B4-BE49-F238E27FC236}">
                <a16:creationId xmlns:a16="http://schemas.microsoft.com/office/drawing/2014/main" id="{DFC263C5-7444-F046-C691-D5ECEC0D99D4}"/>
              </a:ext>
            </a:extLst>
          </p:cNvPr>
          <p:cNvPicPr>
            <a:picLocks noChangeAspect="1"/>
          </p:cNvPicPr>
          <p:nvPr/>
        </p:nvPicPr>
        <p:blipFill>
          <a:blip r:embed="rId22"/>
          <a:stretch>
            <a:fillRect/>
          </a:stretch>
        </p:blipFill>
        <p:spPr>
          <a:xfrm>
            <a:off x="4283054" y="758808"/>
            <a:ext cx="2095677" cy="2095677"/>
          </a:xfrm>
          <a:prstGeom prst="rect">
            <a:avLst/>
          </a:prstGeom>
        </p:spPr>
      </p:pic>
      <p:pic>
        <p:nvPicPr>
          <p:cNvPr id="9" name="Picture 8">
            <a:extLst>
              <a:ext uri="{FF2B5EF4-FFF2-40B4-BE49-F238E27FC236}">
                <a16:creationId xmlns:a16="http://schemas.microsoft.com/office/drawing/2014/main" id="{4797A7E5-D9F0-39A3-94A4-59C62F41A881}"/>
              </a:ext>
            </a:extLst>
          </p:cNvPr>
          <p:cNvPicPr>
            <a:picLocks noChangeAspect="1"/>
          </p:cNvPicPr>
          <p:nvPr/>
        </p:nvPicPr>
        <p:blipFill>
          <a:blip r:embed="rId23"/>
          <a:stretch>
            <a:fillRect/>
          </a:stretch>
        </p:blipFill>
        <p:spPr>
          <a:xfrm flipH="1">
            <a:off x="2557620" y="1596944"/>
            <a:ext cx="606594" cy="606594"/>
          </a:xfrm>
          <a:prstGeom prst="rect">
            <a:avLst/>
          </a:prstGeom>
        </p:spPr>
      </p:pic>
      <p:pic>
        <p:nvPicPr>
          <p:cNvPr id="11" name="Picture 10">
            <a:extLst>
              <a:ext uri="{FF2B5EF4-FFF2-40B4-BE49-F238E27FC236}">
                <a16:creationId xmlns:a16="http://schemas.microsoft.com/office/drawing/2014/main" id="{62FF931F-9938-39A8-6F9C-306C34632588}"/>
              </a:ext>
            </a:extLst>
          </p:cNvPr>
          <p:cNvPicPr>
            <a:picLocks noChangeAspect="1"/>
          </p:cNvPicPr>
          <p:nvPr/>
        </p:nvPicPr>
        <p:blipFill>
          <a:blip r:embed="rId24"/>
          <a:stretch>
            <a:fillRect/>
          </a:stretch>
        </p:blipFill>
        <p:spPr>
          <a:xfrm>
            <a:off x="2088298" y="2644781"/>
            <a:ext cx="1404282" cy="1404282"/>
          </a:xfrm>
          <a:prstGeom prst="rect">
            <a:avLst/>
          </a:prstGeom>
        </p:spPr>
      </p:pic>
      <p:pic>
        <p:nvPicPr>
          <p:cNvPr id="13" name="Picture 12">
            <a:extLst>
              <a:ext uri="{FF2B5EF4-FFF2-40B4-BE49-F238E27FC236}">
                <a16:creationId xmlns:a16="http://schemas.microsoft.com/office/drawing/2014/main" id="{AD7C939A-ACE7-ECE5-986B-9267B7A17588}"/>
              </a:ext>
            </a:extLst>
          </p:cNvPr>
          <p:cNvPicPr>
            <a:picLocks noChangeAspect="1"/>
          </p:cNvPicPr>
          <p:nvPr/>
        </p:nvPicPr>
        <p:blipFill>
          <a:blip r:embed="rId24"/>
          <a:stretch>
            <a:fillRect/>
          </a:stretch>
        </p:blipFill>
        <p:spPr>
          <a:xfrm>
            <a:off x="7084950" y="2728569"/>
            <a:ext cx="1214002" cy="1214002"/>
          </a:xfrm>
          <a:prstGeom prst="rect">
            <a:avLst/>
          </a:prstGeom>
        </p:spPr>
      </p:pic>
      <p:cxnSp>
        <p:nvCxnSpPr>
          <p:cNvPr id="17" name="Curved Connector 16">
            <a:extLst>
              <a:ext uri="{FF2B5EF4-FFF2-40B4-BE49-F238E27FC236}">
                <a16:creationId xmlns:a16="http://schemas.microsoft.com/office/drawing/2014/main" id="{A2B8438F-7984-F346-7743-D8D7DB4E43DC}"/>
              </a:ext>
            </a:extLst>
          </p:cNvPr>
          <p:cNvCxnSpPr>
            <a:cxnSpLocks/>
            <a:stCxn id="5" idx="1"/>
            <a:endCxn id="11" idx="0"/>
          </p:cNvCxnSpPr>
          <p:nvPr/>
        </p:nvCxnSpPr>
        <p:spPr>
          <a:xfrm rot="10800000" flipV="1">
            <a:off x="2790440" y="1806647"/>
            <a:ext cx="1492615" cy="838134"/>
          </a:xfrm>
          <a:prstGeom prst="curvedConnector2">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B4DC3E36-D392-A61D-B6B1-2E4FF56E1194}"/>
              </a:ext>
            </a:extLst>
          </p:cNvPr>
          <p:cNvCxnSpPr>
            <a:cxnSpLocks/>
            <a:stCxn id="5" idx="3"/>
            <a:endCxn id="13" idx="0"/>
          </p:cNvCxnSpPr>
          <p:nvPr/>
        </p:nvCxnSpPr>
        <p:spPr>
          <a:xfrm>
            <a:off x="6378731" y="1806647"/>
            <a:ext cx="1313220" cy="921922"/>
          </a:xfrm>
          <a:prstGeom prst="curvedConnector2">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urved Connector 34">
            <a:extLst>
              <a:ext uri="{FF2B5EF4-FFF2-40B4-BE49-F238E27FC236}">
                <a16:creationId xmlns:a16="http://schemas.microsoft.com/office/drawing/2014/main" id="{A89DB444-EF26-5BF5-0AB7-287DB8A093FC}"/>
              </a:ext>
            </a:extLst>
          </p:cNvPr>
          <p:cNvCxnSpPr>
            <a:cxnSpLocks/>
            <a:stCxn id="11" idx="2"/>
            <a:endCxn id="6" idx="0"/>
          </p:cNvCxnSpPr>
          <p:nvPr/>
        </p:nvCxnSpPr>
        <p:spPr>
          <a:xfrm rot="5400000">
            <a:off x="1563762" y="3931924"/>
            <a:ext cx="1109539" cy="1343816"/>
          </a:xfrm>
          <a:prstGeom prst="curvedConnector3">
            <a:avLst>
              <a:gd name="adj1" fmla="val 50000"/>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50C4CBF4-9599-B1B4-1F73-3FA3B968A819}"/>
              </a:ext>
            </a:extLst>
          </p:cNvPr>
          <p:cNvCxnSpPr>
            <a:cxnSpLocks/>
            <a:stCxn id="11" idx="2"/>
            <a:endCxn id="8" idx="0"/>
          </p:cNvCxnSpPr>
          <p:nvPr/>
        </p:nvCxnSpPr>
        <p:spPr>
          <a:xfrm rot="5400000">
            <a:off x="2023404" y="4391690"/>
            <a:ext cx="1109663" cy="424408"/>
          </a:xfrm>
          <a:prstGeom prst="curvedConnector3">
            <a:avLst>
              <a:gd name="adj1" fmla="val 50000"/>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urved Connector 48">
            <a:extLst>
              <a:ext uri="{FF2B5EF4-FFF2-40B4-BE49-F238E27FC236}">
                <a16:creationId xmlns:a16="http://schemas.microsoft.com/office/drawing/2014/main" id="{97CA3587-0EAB-7545-5C9C-1D2FD4C8FF70}"/>
              </a:ext>
            </a:extLst>
          </p:cNvPr>
          <p:cNvCxnSpPr>
            <a:cxnSpLocks/>
            <a:stCxn id="11" idx="2"/>
            <a:endCxn id="14" idx="0"/>
          </p:cNvCxnSpPr>
          <p:nvPr/>
        </p:nvCxnSpPr>
        <p:spPr>
          <a:xfrm rot="16200000" flipH="1">
            <a:off x="3447459" y="3392043"/>
            <a:ext cx="1109663" cy="2423702"/>
          </a:xfrm>
          <a:prstGeom prst="curvedConnector3">
            <a:avLst>
              <a:gd name="adj1" fmla="val 50000"/>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Curved Connector 51">
            <a:extLst>
              <a:ext uri="{FF2B5EF4-FFF2-40B4-BE49-F238E27FC236}">
                <a16:creationId xmlns:a16="http://schemas.microsoft.com/office/drawing/2014/main" id="{91EEE61D-B3DD-9C55-711B-89FB0E9C3FC4}"/>
              </a:ext>
            </a:extLst>
          </p:cNvPr>
          <p:cNvCxnSpPr>
            <a:cxnSpLocks/>
            <a:stCxn id="13" idx="2"/>
            <a:endCxn id="14" idx="0"/>
          </p:cNvCxnSpPr>
          <p:nvPr/>
        </p:nvCxnSpPr>
        <p:spPr>
          <a:xfrm rot="5400000">
            <a:off x="5844969" y="3311743"/>
            <a:ext cx="1216155" cy="2477810"/>
          </a:xfrm>
          <a:prstGeom prst="curvedConnector3">
            <a:avLst>
              <a:gd name="adj1" fmla="val 50000"/>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54">
            <a:extLst>
              <a:ext uri="{FF2B5EF4-FFF2-40B4-BE49-F238E27FC236}">
                <a16:creationId xmlns:a16="http://schemas.microsoft.com/office/drawing/2014/main" id="{92C5F4DD-FB1D-87D6-DEFE-6E6F541652A7}"/>
              </a:ext>
            </a:extLst>
          </p:cNvPr>
          <p:cNvCxnSpPr>
            <a:cxnSpLocks/>
            <a:stCxn id="13" idx="2"/>
            <a:endCxn id="22" idx="0"/>
          </p:cNvCxnSpPr>
          <p:nvPr/>
        </p:nvCxnSpPr>
        <p:spPr>
          <a:xfrm rot="16200000" flipH="1">
            <a:off x="7223910" y="4410612"/>
            <a:ext cx="1216155" cy="280072"/>
          </a:xfrm>
          <a:prstGeom prst="curvedConnector3">
            <a:avLst>
              <a:gd name="adj1" fmla="val 50000"/>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urved Connector 57">
            <a:extLst>
              <a:ext uri="{FF2B5EF4-FFF2-40B4-BE49-F238E27FC236}">
                <a16:creationId xmlns:a16="http://schemas.microsoft.com/office/drawing/2014/main" id="{000F3B5A-C6A6-00E3-76D1-0A69A13A0D87}"/>
              </a:ext>
            </a:extLst>
          </p:cNvPr>
          <p:cNvCxnSpPr>
            <a:cxnSpLocks/>
            <a:stCxn id="5" idx="1"/>
            <a:endCxn id="6" idx="0"/>
          </p:cNvCxnSpPr>
          <p:nvPr/>
        </p:nvCxnSpPr>
        <p:spPr>
          <a:xfrm rot="10800000" flipV="1">
            <a:off x="1446624" y="1806646"/>
            <a:ext cx="2836431" cy="3351955"/>
          </a:xfrm>
          <a:prstGeom prst="curvedConnector2">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urved Connector 63">
            <a:extLst>
              <a:ext uri="{FF2B5EF4-FFF2-40B4-BE49-F238E27FC236}">
                <a16:creationId xmlns:a16="http://schemas.microsoft.com/office/drawing/2014/main" id="{4305B360-334A-31E7-DE94-05B1F10E7665}"/>
              </a:ext>
            </a:extLst>
          </p:cNvPr>
          <p:cNvCxnSpPr>
            <a:cxnSpLocks/>
            <a:stCxn id="13" idx="2"/>
            <a:endCxn id="20" idx="0"/>
          </p:cNvCxnSpPr>
          <p:nvPr/>
        </p:nvCxnSpPr>
        <p:spPr>
          <a:xfrm rot="5400000">
            <a:off x="6764263" y="4231037"/>
            <a:ext cx="1216155" cy="639222"/>
          </a:xfrm>
          <a:prstGeom prst="curvedConnector3">
            <a:avLst>
              <a:gd name="adj1" fmla="val 50000"/>
            </a:avLst>
          </a:prstGeom>
          <a:ln w="349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urved Connector 66">
            <a:extLst>
              <a:ext uri="{FF2B5EF4-FFF2-40B4-BE49-F238E27FC236}">
                <a16:creationId xmlns:a16="http://schemas.microsoft.com/office/drawing/2014/main" id="{1BF6668F-5B24-D599-FFD4-C13B9F284629}"/>
              </a:ext>
            </a:extLst>
          </p:cNvPr>
          <p:cNvCxnSpPr>
            <a:cxnSpLocks/>
            <a:stCxn id="11" idx="3"/>
            <a:endCxn id="13" idx="1"/>
          </p:cNvCxnSpPr>
          <p:nvPr/>
        </p:nvCxnSpPr>
        <p:spPr>
          <a:xfrm flipV="1">
            <a:off x="3492580" y="3335570"/>
            <a:ext cx="3592370" cy="11352"/>
          </a:xfrm>
          <a:prstGeom prst="curvedConnector3">
            <a:avLst>
              <a:gd name="adj1" fmla="val 50000"/>
            </a:avLst>
          </a:prstGeom>
          <a:ln w="34925">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Rounded Rectangle 75">
            <a:extLst>
              <a:ext uri="{FF2B5EF4-FFF2-40B4-BE49-F238E27FC236}">
                <a16:creationId xmlns:a16="http://schemas.microsoft.com/office/drawing/2014/main" id="{CBB4DDED-E442-D53B-D3FB-2A98F5C85BB3}"/>
              </a:ext>
            </a:extLst>
          </p:cNvPr>
          <p:cNvSpPr/>
          <p:nvPr/>
        </p:nvSpPr>
        <p:spPr>
          <a:xfrm>
            <a:off x="9695793" y="5284501"/>
            <a:ext cx="2419394" cy="63389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a:t>Flight Level 1</a:t>
            </a:r>
            <a:br>
              <a:rPr lang="en-NL"/>
            </a:br>
            <a:r>
              <a:rPr lang="en-NL"/>
              <a:t>Operational Level</a:t>
            </a:r>
          </a:p>
        </p:txBody>
      </p:sp>
      <p:sp>
        <p:nvSpPr>
          <p:cNvPr id="77" name="Rounded Rectangle 76">
            <a:extLst>
              <a:ext uri="{FF2B5EF4-FFF2-40B4-BE49-F238E27FC236}">
                <a16:creationId xmlns:a16="http://schemas.microsoft.com/office/drawing/2014/main" id="{70D0A05B-5307-67A9-77F8-E0C18F935E25}"/>
              </a:ext>
            </a:extLst>
          </p:cNvPr>
          <p:cNvSpPr/>
          <p:nvPr/>
        </p:nvSpPr>
        <p:spPr>
          <a:xfrm>
            <a:off x="9695793" y="3429644"/>
            <a:ext cx="2419394" cy="63389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a:t>Flight Level 2</a:t>
            </a:r>
            <a:br>
              <a:rPr lang="en-NL"/>
            </a:br>
            <a:r>
              <a:rPr lang="en-NL"/>
              <a:t>Coordination Level</a:t>
            </a:r>
          </a:p>
        </p:txBody>
      </p:sp>
      <p:sp>
        <p:nvSpPr>
          <p:cNvPr id="78" name="Rounded Rectangle 77">
            <a:extLst>
              <a:ext uri="{FF2B5EF4-FFF2-40B4-BE49-F238E27FC236}">
                <a16:creationId xmlns:a16="http://schemas.microsoft.com/office/drawing/2014/main" id="{7BF60763-C7CB-B4DD-7EED-0DD96F3673BD}"/>
              </a:ext>
            </a:extLst>
          </p:cNvPr>
          <p:cNvSpPr/>
          <p:nvPr/>
        </p:nvSpPr>
        <p:spPr>
          <a:xfrm>
            <a:off x="9695793" y="1440036"/>
            <a:ext cx="2419394" cy="63389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a:t>Flight Level 3</a:t>
            </a:r>
            <a:br>
              <a:rPr lang="en-NL"/>
            </a:br>
            <a:r>
              <a:rPr lang="en-NL"/>
              <a:t>Strategic Level</a:t>
            </a:r>
          </a:p>
        </p:txBody>
      </p:sp>
      <p:sp>
        <p:nvSpPr>
          <p:cNvPr id="79" name="TextBox 78">
            <a:extLst>
              <a:ext uri="{FF2B5EF4-FFF2-40B4-BE49-F238E27FC236}">
                <a16:creationId xmlns:a16="http://schemas.microsoft.com/office/drawing/2014/main" id="{C9EF029D-7D17-B8FD-DCB7-BD6E5C5B8FD2}"/>
              </a:ext>
            </a:extLst>
          </p:cNvPr>
          <p:cNvSpPr txBox="1"/>
          <p:nvPr/>
        </p:nvSpPr>
        <p:spPr>
          <a:xfrm rot="16200000">
            <a:off x="147939" y="5464778"/>
            <a:ext cx="668324" cy="273345"/>
          </a:xfrm>
          <a:prstGeom prst="rect">
            <a:avLst/>
          </a:prstGeom>
          <a:noFill/>
        </p:spPr>
        <p:txBody>
          <a:bodyPr wrap="none" lIns="0" tIns="0" rIns="0" bIns="0" rtlCol="0">
            <a:spAutoFit/>
          </a:bodyPr>
          <a:lstStyle/>
          <a:p>
            <a:r>
              <a:rPr lang="en-NL"/>
              <a:t>Teams</a:t>
            </a:r>
          </a:p>
        </p:txBody>
      </p:sp>
      <p:sp>
        <p:nvSpPr>
          <p:cNvPr id="80" name="TextBox 79">
            <a:extLst>
              <a:ext uri="{FF2B5EF4-FFF2-40B4-BE49-F238E27FC236}">
                <a16:creationId xmlns:a16="http://schemas.microsoft.com/office/drawing/2014/main" id="{D63C92AE-6B88-44AC-E03A-7A9885274788}"/>
              </a:ext>
            </a:extLst>
          </p:cNvPr>
          <p:cNvSpPr txBox="1"/>
          <p:nvPr/>
        </p:nvSpPr>
        <p:spPr>
          <a:xfrm rot="16200000">
            <a:off x="107480" y="3666949"/>
            <a:ext cx="749244" cy="273345"/>
          </a:xfrm>
          <a:prstGeom prst="rect">
            <a:avLst/>
          </a:prstGeom>
          <a:noFill/>
        </p:spPr>
        <p:txBody>
          <a:bodyPr wrap="none" lIns="0" tIns="0" rIns="0" bIns="0" rtlCol="0">
            <a:spAutoFit/>
          </a:bodyPr>
          <a:lstStyle/>
          <a:p>
            <a:r>
              <a:rPr lang="en-NL"/>
              <a:t>Flow(s)</a:t>
            </a:r>
          </a:p>
        </p:txBody>
      </p:sp>
      <p:sp>
        <p:nvSpPr>
          <p:cNvPr id="81" name="TextBox 80">
            <a:extLst>
              <a:ext uri="{FF2B5EF4-FFF2-40B4-BE49-F238E27FC236}">
                <a16:creationId xmlns:a16="http://schemas.microsoft.com/office/drawing/2014/main" id="{F5188133-964A-ADB8-2EDA-A204526DFA71}"/>
              </a:ext>
            </a:extLst>
          </p:cNvPr>
          <p:cNvSpPr txBox="1"/>
          <p:nvPr/>
        </p:nvSpPr>
        <p:spPr>
          <a:xfrm rot="16200000">
            <a:off x="203824" y="1620312"/>
            <a:ext cx="609141" cy="273345"/>
          </a:xfrm>
          <a:prstGeom prst="rect">
            <a:avLst/>
          </a:prstGeom>
          <a:noFill/>
        </p:spPr>
        <p:txBody>
          <a:bodyPr wrap="none" lIns="0" tIns="0" rIns="0" bIns="0" rtlCol="0">
            <a:spAutoFit/>
          </a:bodyPr>
          <a:lstStyle/>
          <a:p>
            <a:r>
              <a:rPr lang="en-NL"/>
              <a:t>Board</a:t>
            </a:r>
          </a:p>
        </p:txBody>
      </p:sp>
    </p:spTree>
    <p:extLst>
      <p:ext uri="{BB962C8B-B14F-4D97-AF65-F5344CB8AC3E}">
        <p14:creationId xmlns:p14="http://schemas.microsoft.com/office/powerpoint/2010/main" val="3435910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6A9EF-0682-D87C-AE11-EC87318E41B8}"/>
            </a:ext>
          </a:extLst>
        </p:cNvPr>
        <p:cNvGrpSpPr/>
        <p:nvPr/>
      </p:nvGrpSpPr>
      <p:grpSpPr>
        <a:xfrm>
          <a:off x="0" y="0"/>
          <a:ext cx="0" cy="0"/>
          <a:chOff x="0" y="0"/>
          <a:chExt cx="0" cy="0"/>
        </a:xfrm>
      </p:grpSpPr>
      <p:sp>
        <p:nvSpPr>
          <p:cNvPr id="29" name="Rounded Rectangle 28">
            <a:extLst>
              <a:ext uri="{FF2B5EF4-FFF2-40B4-BE49-F238E27FC236}">
                <a16:creationId xmlns:a16="http://schemas.microsoft.com/office/drawing/2014/main" id="{F8075D59-46A3-5B52-B339-891541AF0F9C}"/>
              </a:ext>
            </a:extLst>
          </p:cNvPr>
          <p:cNvSpPr/>
          <p:nvPr/>
        </p:nvSpPr>
        <p:spPr>
          <a:xfrm>
            <a:off x="1479512" y="4625663"/>
            <a:ext cx="6858364" cy="1701283"/>
          </a:xfrm>
          <a:prstGeom prst="roundRect">
            <a:avLst/>
          </a:prstGeom>
          <a:solidFill>
            <a:srgbClr val="BFD3F4"/>
          </a:solidFill>
          <a:ln w="38100">
            <a:solidFill>
              <a:srgbClr val="85A7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2" name="Title 1">
            <a:extLst>
              <a:ext uri="{FF2B5EF4-FFF2-40B4-BE49-F238E27FC236}">
                <a16:creationId xmlns:a16="http://schemas.microsoft.com/office/drawing/2014/main" id="{763B5E49-6F61-F5D5-3BBD-8498911FD3C8}"/>
              </a:ext>
            </a:extLst>
          </p:cNvPr>
          <p:cNvSpPr>
            <a:spLocks noGrp="1"/>
          </p:cNvSpPr>
          <p:nvPr>
            <p:ph type="title"/>
          </p:nvPr>
        </p:nvSpPr>
        <p:spPr/>
        <p:txBody>
          <a:bodyPr/>
          <a:lstStyle/>
          <a:p>
            <a:r>
              <a:rPr lang="de-CH"/>
              <a:t>Interaction </a:t>
            </a:r>
            <a:r>
              <a:rPr lang="de-CH" err="1"/>
              <a:t>with</a:t>
            </a:r>
            <a:r>
              <a:rPr lang="de-CH"/>
              <a:t> Team </a:t>
            </a:r>
            <a:r>
              <a:rPr lang="de-CH" err="1"/>
              <a:t>Topologies</a:t>
            </a:r>
            <a:r>
              <a:rPr lang="de-CH"/>
              <a:t> </a:t>
            </a:r>
            <a:r>
              <a:rPr lang="de-CH" err="1"/>
              <a:t>to</a:t>
            </a:r>
            <a:r>
              <a:rPr lang="de-CH"/>
              <a:t> </a:t>
            </a:r>
            <a:r>
              <a:rPr lang="de-CH" err="1"/>
              <a:t>improve</a:t>
            </a:r>
            <a:r>
              <a:rPr lang="de-CH"/>
              <a:t> </a:t>
            </a:r>
            <a:r>
              <a:rPr lang="de-CH" err="1"/>
              <a:t>the</a:t>
            </a:r>
            <a:r>
              <a:rPr lang="de-CH"/>
              <a:t> </a:t>
            </a:r>
            <a:r>
              <a:rPr lang="de-CH" err="1"/>
              <a:t>coordination</a:t>
            </a:r>
            <a:r>
              <a:rPr lang="de-CH"/>
              <a:t> </a:t>
            </a:r>
            <a:r>
              <a:rPr lang="de-CH" err="1"/>
              <a:t>level</a:t>
            </a:r>
            <a:endParaRPr lang="en-CH"/>
          </a:p>
        </p:txBody>
      </p:sp>
      <p:pic>
        <p:nvPicPr>
          <p:cNvPr id="8" name="Graphic 7">
            <a:extLst>
              <a:ext uri="{FF2B5EF4-FFF2-40B4-BE49-F238E27FC236}">
                <a16:creationId xmlns:a16="http://schemas.microsoft.com/office/drawing/2014/main" id="{82B7EBE6-88C8-E065-C3A4-6A29B04366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1737" y="5251304"/>
            <a:ext cx="412405" cy="450000"/>
          </a:xfrm>
          <a:prstGeom prst="rect">
            <a:avLst/>
          </a:prstGeom>
        </p:spPr>
      </p:pic>
      <p:pic>
        <p:nvPicPr>
          <p:cNvPr id="12" name="Graphic 11">
            <a:extLst>
              <a:ext uri="{FF2B5EF4-FFF2-40B4-BE49-F238E27FC236}">
                <a16:creationId xmlns:a16="http://schemas.microsoft.com/office/drawing/2014/main" id="{501CCD34-B14D-F641-BE82-7EC0B15D38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80088" y="5748851"/>
            <a:ext cx="412405" cy="450000"/>
          </a:xfrm>
          <a:prstGeom prst="rect">
            <a:avLst/>
          </a:prstGeom>
        </p:spPr>
      </p:pic>
      <p:sp>
        <p:nvSpPr>
          <p:cNvPr id="78" name="Rounded Rectangle 77">
            <a:extLst>
              <a:ext uri="{FF2B5EF4-FFF2-40B4-BE49-F238E27FC236}">
                <a16:creationId xmlns:a16="http://schemas.microsoft.com/office/drawing/2014/main" id="{12B2C99E-4E5F-60E1-FA40-50945FA5D4AF}"/>
              </a:ext>
            </a:extLst>
          </p:cNvPr>
          <p:cNvSpPr/>
          <p:nvPr/>
        </p:nvSpPr>
        <p:spPr>
          <a:xfrm>
            <a:off x="8473315" y="1481037"/>
            <a:ext cx="3620089" cy="226707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Enabling the teams allows them to operate closer to their services and address the customer needs by implementing the services that can bring higher value</a:t>
            </a:r>
            <a:endParaRPr lang="en-NL"/>
          </a:p>
        </p:txBody>
      </p:sp>
      <p:sp>
        <p:nvSpPr>
          <p:cNvPr id="4" name="Right Arrow 3">
            <a:extLst>
              <a:ext uri="{FF2B5EF4-FFF2-40B4-BE49-F238E27FC236}">
                <a16:creationId xmlns:a16="http://schemas.microsoft.com/office/drawing/2014/main" id="{38C39F90-BA9F-17BD-ED53-D3625257C79E}"/>
              </a:ext>
            </a:extLst>
          </p:cNvPr>
          <p:cNvSpPr/>
          <p:nvPr/>
        </p:nvSpPr>
        <p:spPr>
          <a:xfrm>
            <a:off x="1479512" y="1254951"/>
            <a:ext cx="6702923" cy="49618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Flow of change</a:t>
            </a:r>
          </a:p>
        </p:txBody>
      </p:sp>
      <p:sp>
        <p:nvSpPr>
          <p:cNvPr id="7" name="Rounded Rectangle 6">
            <a:extLst>
              <a:ext uri="{FF2B5EF4-FFF2-40B4-BE49-F238E27FC236}">
                <a16:creationId xmlns:a16="http://schemas.microsoft.com/office/drawing/2014/main" id="{C675ED59-050E-CBB7-1384-55AB49F87B57}"/>
              </a:ext>
            </a:extLst>
          </p:cNvPr>
          <p:cNvSpPr/>
          <p:nvPr/>
        </p:nvSpPr>
        <p:spPr>
          <a:xfrm>
            <a:off x="1479511" y="3053076"/>
            <a:ext cx="6702923" cy="455234"/>
          </a:xfrm>
          <a:prstGeom prst="roundRect">
            <a:avLst/>
          </a:prstGeom>
          <a:solidFill>
            <a:srgbClr val="FFEFBF"/>
          </a:solidFill>
          <a:ln w="38100">
            <a:solidFill>
              <a:srgbClr val="F5DE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Stream-aligned team (Research Platform)</a:t>
            </a:r>
          </a:p>
        </p:txBody>
      </p:sp>
      <p:pic>
        <p:nvPicPr>
          <p:cNvPr id="6" name="Graphic 5">
            <a:extLst>
              <a:ext uri="{FF2B5EF4-FFF2-40B4-BE49-F238E27FC236}">
                <a16:creationId xmlns:a16="http://schemas.microsoft.com/office/drawing/2014/main" id="{1DB23418-6F7E-8D61-CCD4-120291A931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72236" y="3089640"/>
            <a:ext cx="415704" cy="453600"/>
          </a:xfrm>
          <a:prstGeom prst="rect">
            <a:avLst/>
          </a:prstGeom>
        </p:spPr>
      </p:pic>
      <p:pic>
        <p:nvPicPr>
          <p:cNvPr id="16" name="Graphic 15">
            <a:extLst>
              <a:ext uri="{FF2B5EF4-FFF2-40B4-BE49-F238E27FC236}">
                <a16:creationId xmlns:a16="http://schemas.microsoft.com/office/drawing/2014/main" id="{E1636D6E-152F-E70C-5B10-1A42D85757D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62940" y="4719390"/>
            <a:ext cx="450000" cy="450000"/>
          </a:xfrm>
          <a:prstGeom prst="rect">
            <a:avLst/>
          </a:prstGeom>
        </p:spPr>
      </p:pic>
      <p:sp>
        <p:nvSpPr>
          <p:cNvPr id="32" name="Rounded Rectangle 31">
            <a:extLst>
              <a:ext uri="{FF2B5EF4-FFF2-40B4-BE49-F238E27FC236}">
                <a16:creationId xmlns:a16="http://schemas.microsoft.com/office/drawing/2014/main" id="{258EDF30-9C3F-E6E8-7829-DACA07E3502F}"/>
              </a:ext>
            </a:extLst>
          </p:cNvPr>
          <p:cNvSpPr/>
          <p:nvPr/>
        </p:nvSpPr>
        <p:spPr>
          <a:xfrm>
            <a:off x="1479511" y="2446648"/>
            <a:ext cx="6702923" cy="455234"/>
          </a:xfrm>
          <a:prstGeom prst="roundRect">
            <a:avLst/>
          </a:prstGeom>
          <a:solidFill>
            <a:srgbClr val="FFEFBF"/>
          </a:solidFill>
          <a:ln w="38100">
            <a:solidFill>
              <a:srgbClr val="F5DE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Stream-aligned team (Cloud Portal)</a:t>
            </a:r>
          </a:p>
        </p:txBody>
      </p:sp>
      <p:sp>
        <p:nvSpPr>
          <p:cNvPr id="34" name="Rounded Rectangle 33">
            <a:extLst>
              <a:ext uri="{FF2B5EF4-FFF2-40B4-BE49-F238E27FC236}">
                <a16:creationId xmlns:a16="http://schemas.microsoft.com/office/drawing/2014/main" id="{D86480FF-BF81-F312-2016-7FA9376CEB21}"/>
              </a:ext>
            </a:extLst>
          </p:cNvPr>
          <p:cNvSpPr/>
          <p:nvPr/>
        </p:nvSpPr>
        <p:spPr>
          <a:xfrm>
            <a:off x="1479512" y="1863062"/>
            <a:ext cx="6702923" cy="455234"/>
          </a:xfrm>
          <a:prstGeom prst="roundRect">
            <a:avLst/>
          </a:prstGeom>
          <a:solidFill>
            <a:srgbClr val="FFEFBF"/>
          </a:solidFill>
          <a:ln w="38100">
            <a:solidFill>
              <a:srgbClr val="F5DE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Stream-aligned team (Cloud Platform)</a:t>
            </a:r>
          </a:p>
        </p:txBody>
      </p:sp>
      <p:pic>
        <p:nvPicPr>
          <p:cNvPr id="10" name="Graphic 9">
            <a:extLst>
              <a:ext uri="{FF2B5EF4-FFF2-40B4-BE49-F238E27FC236}">
                <a16:creationId xmlns:a16="http://schemas.microsoft.com/office/drawing/2014/main" id="{FFE4D5E7-4DDC-92A9-5D79-240A0CDBDE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72236" y="1895374"/>
            <a:ext cx="417202" cy="455234"/>
          </a:xfrm>
          <a:prstGeom prst="rect">
            <a:avLst/>
          </a:prstGeom>
        </p:spPr>
      </p:pic>
      <p:pic>
        <p:nvPicPr>
          <p:cNvPr id="20" name="Graphic 19">
            <a:extLst>
              <a:ext uri="{FF2B5EF4-FFF2-40B4-BE49-F238E27FC236}">
                <a16:creationId xmlns:a16="http://schemas.microsoft.com/office/drawing/2014/main" id="{328200DD-B5FC-B74A-C80E-7B2F0CD1F28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572236" y="2483005"/>
            <a:ext cx="415707" cy="453600"/>
          </a:xfrm>
          <a:prstGeom prst="rect">
            <a:avLst/>
          </a:prstGeom>
        </p:spPr>
      </p:pic>
      <p:sp>
        <p:nvSpPr>
          <p:cNvPr id="15" name="Rounded Rectangle 14">
            <a:extLst>
              <a:ext uri="{FF2B5EF4-FFF2-40B4-BE49-F238E27FC236}">
                <a16:creationId xmlns:a16="http://schemas.microsoft.com/office/drawing/2014/main" id="{57E9DE82-63C6-1728-2CD0-717FC7241B14}"/>
              </a:ext>
            </a:extLst>
          </p:cNvPr>
          <p:cNvSpPr/>
          <p:nvPr/>
        </p:nvSpPr>
        <p:spPr>
          <a:xfrm>
            <a:off x="7376078" y="1663700"/>
            <a:ext cx="684000" cy="4857056"/>
          </a:xfrm>
          <a:prstGeom prst="roundRect">
            <a:avLst/>
          </a:prstGeom>
          <a:solidFill>
            <a:srgbClr val="E3C7D4"/>
          </a:solidFill>
          <a:ln w="38100">
            <a:solidFill>
              <a:srgbClr val="CBAABE"/>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lang="en-US" sz="1400">
              <a:solidFill>
                <a:schemeClr val="tx1"/>
              </a:solidFill>
            </a:endParaRPr>
          </a:p>
        </p:txBody>
      </p:sp>
      <p:sp>
        <p:nvSpPr>
          <p:cNvPr id="19" name="Oval 18">
            <a:extLst>
              <a:ext uri="{FF2B5EF4-FFF2-40B4-BE49-F238E27FC236}">
                <a16:creationId xmlns:a16="http://schemas.microsoft.com/office/drawing/2014/main" id="{D8A1485A-9B34-D913-0A4A-5A42049CB15C}"/>
              </a:ext>
            </a:extLst>
          </p:cNvPr>
          <p:cNvSpPr/>
          <p:nvPr/>
        </p:nvSpPr>
        <p:spPr>
          <a:xfrm>
            <a:off x="7502377" y="3040786"/>
            <a:ext cx="464400" cy="464400"/>
          </a:xfrm>
          <a:prstGeom prst="ellipse">
            <a:avLst/>
          </a:prstGeom>
          <a:solidFill>
            <a:srgbClr val="F1F7EE"/>
          </a:solidFill>
          <a:ln w="38100">
            <a:solidFill>
              <a:srgbClr val="929F8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283EB6B-12AE-0AFC-BE41-B2C9806EE8FB}"/>
              </a:ext>
            </a:extLst>
          </p:cNvPr>
          <p:cNvSpPr/>
          <p:nvPr/>
        </p:nvSpPr>
        <p:spPr>
          <a:xfrm>
            <a:off x="7502377" y="2445673"/>
            <a:ext cx="464400" cy="464400"/>
          </a:xfrm>
          <a:prstGeom prst="ellipse">
            <a:avLst/>
          </a:prstGeom>
          <a:solidFill>
            <a:srgbClr val="F1F7EE"/>
          </a:solidFill>
          <a:ln w="38100">
            <a:solidFill>
              <a:srgbClr val="929F8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E1A6CBB-392B-1420-0323-4A16A5C21F36}"/>
              </a:ext>
            </a:extLst>
          </p:cNvPr>
          <p:cNvSpPr/>
          <p:nvPr/>
        </p:nvSpPr>
        <p:spPr>
          <a:xfrm>
            <a:off x="7504831" y="1872922"/>
            <a:ext cx="462764" cy="462764"/>
          </a:xfrm>
          <a:prstGeom prst="ellipse">
            <a:avLst/>
          </a:prstGeom>
          <a:solidFill>
            <a:srgbClr val="F1F7EE"/>
          </a:solidFill>
          <a:ln w="38100">
            <a:solidFill>
              <a:srgbClr val="929F87"/>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EC29669-0C0E-A92D-ABAD-53CB51E449CC}"/>
              </a:ext>
            </a:extLst>
          </p:cNvPr>
          <p:cNvSpPr txBox="1"/>
          <p:nvPr/>
        </p:nvSpPr>
        <p:spPr>
          <a:xfrm>
            <a:off x="7400202" y="6548925"/>
            <a:ext cx="635751" cy="192938"/>
          </a:xfrm>
          <a:prstGeom prst="rect">
            <a:avLst/>
          </a:prstGeom>
          <a:noFill/>
        </p:spPr>
        <p:txBody>
          <a:bodyPr wrap="none" lIns="0" tIns="0" rIns="0" bIns="0" rtlCol="0">
            <a:spAutoFit/>
          </a:bodyPr>
          <a:lstStyle/>
          <a:p>
            <a:r>
              <a:rPr lang="en-GB" sz="1200"/>
              <a:t>Enabling</a:t>
            </a:r>
            <a:endParaRPr lang="en-GB"/>
          </a:p>
        </p:txBody>
      </p:sp>
      <p:sp>
        <p:nvSpPr>
          <p:cNvPr id="42" name="Rounded Rectangle 41">
            <a:extLst>
              <a:ext uri="{FF2B5EF4-FFF2-40B4-BE49-F238E27FC236}">
                <a16:creationId xmlns:a16="http://schemas.microsoft.com/office/drawing/2014/main" id="{1218F162-382C-1D00-D0DB-F4F19B8898AD}"/>
              </a:ext>
            </a:extLst>
          </p:cNvPr>
          <p:cNvSpPr/>
          <p:nvPr/>
        </p:nvSpPr>
        <p:spPr>
          <a:xfrm>
            <a:off x="8473315" y="4776558"/>
            <a:ext cx="3620089" cy="155038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a:t>It allows the team to expand and create stream-aligned teams </a:t>
            </a:r>
            <a:r>
              <a:rPr lang="en-GB" dirty="0"/>
              <a:t>in</a:t>
            </a:r>
            <a:r>
              <a:rPr lang="en-NL"/>
              <a:t> the Jira SM Platform.</a:t>
            </a:r>
          </a:p>
        </p:txBody>
      </p:sp>
      <p:sp>
        <p:nvSpPr>
          <p:cNvPr id="43" name="TextBox 42">
            <a:extLst>
              <a:ext uri="{FF2B5EF4-FFF2-40B4-BE49-F238E27FC236}">
                <a16:creationId xmlns:a16="http://schemas.microsoft.com/office/drawing/2014/main" id="{D37AC35E-60B3-C374-EBA6-A06484B9F1E8}"/>
              </a:ext>
            </a:extLst>
          </p:cNvPr>
          <p:cNvSpPr txBox="1"/>
          <p:nvPr/>
        </p:nvSpPr>
        <p:spPr>
          <a:xfrm rot="16200000">
            <a:off x="379084" y="5324887"/>
            <a:ext cx="1655903" cy="403444"/>
          </a:xfrm>
          <a:prstGeom prst="rect">
            <a:avLst/>
          </a:prstGeom>
          <a:noFill/>
        </p:spPr>
        <p:txBody>
          <a:bodyPr wrap="none" lIns="0" tIns="0" rIns="0" bIns="0" rtlCol="0">
            <a:spAutoFit/>
          </a:bodyPr>
          <a:lstStyle/>
          <a:p>
            <a:pPr algn="ctr"/>
            <a:r>
              <a:rPr lang="en-GB" sz="1200"/>
              <a:t>Jira Service</a:t>
            </a:r>
            <a:br>
              <a:rPr lang="en-GB" sz="1200"/>
            </a:br>
            <a:r>
              <a:rPr lang="en-GB" sz="1200"/>
              <a:t> Management Platform</a:t>
            </a:r>
            <a:endParaRPr lang="en-GB"/>
          </a:p>
        </p:txBody>
      </p:sp>
      <p:sp>
        <p:nvSpPr>
          <p:cNvPr id="44" name="Rounded Rectangle 43">
            <a:extLst>
              <a:ext uri="{FF2B5EF4-FFF2-40B4-BE49-F238E27FC236}">
                <a16:creationId xmlns:a16="http://schemas.microsoft.com/office/drawing/2014/main" id="{CA94C6F6-E325-BE86-8541-593D44A6A553}"/>
              </a:ext>
            </a:extLst>
          </p:cNvPr>
          <p:cNvSpPr/>
          <p:nvPr/>
        </p:nvSpPr>
        <p:spPr>
          <a:xfrm>
            <a:off x="2288674" y="4749142"/>
            <a:ext cx="5893757" cy="390497"/>
          </a:xfrm>
          <a:prstGeom prst="roundRect">
            <a:avLst/>
          </a:prstGeom>
          <a:solidFill>
            <a:srgbClr val="FFEFBF"/>
          </a:solidFill>
          <a:ln w="38100">
            <a:solidFill>
              <a:srgbClr val="F5DE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Stream-aligned team (</a:t>
            </a:r>
            <a:r>
              <a:rPr lang="en-US" sz="1400" err="1">
                <a:solidFill>
                  <a:schemeClr val="tx1"/>
                </a:solidFill>
              </a:rPr>
              <a:t>Organisation</a:t>
            </a:r>
            <a:r>
              <a:rPr lang="en-US" sz="1400">
                <a:solidFill>
                  <a:schemeClr val="tx1"/>
                </a:solidFill>
              </a:rPr>
              <a:t>)</a:t>
            </a:r>
          </a:p>
        </p:txBody>
      </p:sp>
      <p:sp>
        <p:nvSpPr>
          <p:cNvPr id="45" name="Rounded Rectangle 44">
            <a:extLst>
              <a:ext uri="{FF2B5EF4-FFF2-40B4-BE49-F238E27FC236}">
                <a16:creationId xmlns:a16="http://schemas.microsoft.com/office/drawing/2014/main" id="{2159D5C8-9621-CCC3-55AD-D69D3CF62103}"/>
              </a:ext>
            </a:extLst>
          </p:cNvPr>
          <p:cNvSpPr/>
          <p:nvPr/>
        </p:nvSpPr>
        <p:spPr>
          <a:xfrm>
            <a:off x="2288674" y="5256976"/>
            <a:ext cx="5893757" cy="390497"/>
          </a:xfrm>
          <a:prstGeom prst="roundRect">
            <a:avLst/>
          </a:prstGeom>
          <a:solidFill>
            <a:srgbClr val="FFEFBF"/>
          </a:solidFill>
          <a:ln w="38100">
            <a:solidFill>
              <a:srgbClr val="F5DE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Stream-aligned team (Cloud)</a:t>
            </a:r>
          </a:p>
        </p:txBody>
      </p:sp>
      <p:sp>
        <p:nvSpPr>
          <p:cNvPr id="46" name="Rounded Rectangle 45">
            <a:extLst>
              <a:ext uri="{FF2B5EF4-FFF2-40B4-BE49-F238E27FC236}">
                <a16:creationId xmlns:a16="http://schemas.microsoft.com/office/drawing/2014/main" id="{2318A5ED-0879-56A6-3AF4-70D25CAC7114}"/>
              </a:ext>
            </a:extLst>
          </p:cNvPr>
          <p:cNvSpPr/>
          <p:nvPr/>
        </p:nvSpPr>
        <p:spPr>
          <a:xfrm>
            <a:off x="2288674" y="5758410"/>
            <a:ext cx="5893757" cy="390497"/>
          </a:xfrm>
          <a:prstGeom prst="roundRect">
            <a:avLst/>
          </a:prstGeom>
          <a:solidFill>
            <a:srgbClr val="FFEFBF"/>
          </a:solidFill>
          <a:ln w="38100">
            <a:solidFill>
              <a:srgbClr val="F5DE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rPr>
              <a:t>Stream-aligned team (Customer projects)</a:t>
            </a:r>
          </a:p>
        </p:txBody>
      </p:sp>
      <p:sp>
        <p:nvSpPr>
          <p:cNvPr id="37" name="TextBox 36">
            <a:extLst>
              <a:ext uri="{FF2B5EF4-FFF2-40B4-BE49-F238E27FC236}">
                <a16:creationId xmlns:a16="http://schemas.microsoft.com/office/drawing/2014/main" id="{495BF9CD-8316-C149-51D9-082CFF7FCD19}"/>
              </a:ext>
            </a:extLst>
          </p:cNvPr>
          <p:cNvSpPr txBox="1"/>
          <p:nvPr/>
        </p:nvSpPr>
        <p:spPr>
          <a:xfrm>
            <a:off x="2256236" y="4410454"/>
            <a:ext cx="1086516" cy="192938"/>
          </a:xfrm>
          <a:prstGeom prst="rect">
            <a:avLst/>
          </a:prstGeom>
          <a:noFill/>
        </p:spPr>
        <p:txBody>
          <a:bodyPr wrap="none" lIns="0" tIns="0" rIns="0" bIns="0" rtlCol="0">
            <a:spAutoFit/>
          </a:bodyPr>
          <a:lstStyle/>
          <a:p>
            <a:r>
              <a:rPr lang="en-GB" sz="1200"/>
              <a:t>X-as-a-Service</a:t>
            </a:r>
            <a:endParaRPr lang="en-GB"/>
          </a:p>
        </p:txBody>
      </p:sp>
      <p:sp>
        <p:nvSpPr>
          <p:cNvPr id="31" name="Triangle 30">
            <a:extLst>
              <a:ext uri="{FF2B5EF4-FFF2-40B4-BE49-F238E27FC236}">
                <a16:creationId xmlns:a16="http://schemas.microsoft.com/office/drawing/2014/main" id="{704629CB-A679-1F62-A4AF-414FE810F071}"/>
              </a:ext>
            </a:extLst>
          </p:cNvPr>
          <p:cNvSpPr/>
          <p:nvPr/>
        </p:nvSpPr>
        <p:spPr>
          <a:xfrm>
            <a:off x="2388954" y="1751137"/>
            <a:ext cx="821080" cy="2609999"/>
          </a:xfrm>
          <a:prstGeom prst="triangle">
            <a:avLst/>
          </a:prstGeom>
          <a:solidFill>
            <a:srgbClr val="EBEBEB"/>
          </a:solidFill>
          <a:ln w="38100">
            <a:solidFill>
              <a:srgbClr val="A1A1A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a:extLst>
              <a:ext uri="{FF2B5EF4-FFF2-40B4-BE49-F238E27FC236}">
                <a16:creationId xmlns:a16="http://schemas.microsoft.com/office/drawing/2014/main" id="{878EF781-DC55-ED2C-DB3E-212E9074A88F}"/>
              </a:ext>
            </a:extLst>
          </p:cNvPr>
          <p:cNvPicPr>
            <a:picLocks noChangeAspect="1"/>
          </p:cNvPicPr>
          <p:nvPr/>
        </p:nvPicPr>
        <p:blipFill>
          <a:blip r:embed="rId15"/>
          <a:stretch>
            <a:fillRect/>
          </a:stretch>
        </p:blipFill>
        <p:spPr>
          <a:xfrm>
            <a:off x="8473315" y="4243423"/>
            <a:ext cx="3641872" cy="455234"/>
          </a:xfrm>
          <a:prstGeom prst="rect">
            <a:avLst/>
          </a:prstGeom>
        </p:spPr>
      </p:pic>
    </p:spTree>
    <p:extLst>
      <p:ext uri="{BB962C8B-B14F-4D97-AF65-F5344CB8AC3E}">
        <p14:creationId xmlns:p14="http://schemas.microsoft.com/office/powerpoint/2010/main" val="234812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500"/>
                                        <p:tgtEl>
                                          <p:spTgt spid="4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8"/>
                                        </p:tgtEl>
                                        <p:attrNameLst>
                                          <p:attrName>style.visibility</p:attrName>
                                        </p:attrNameLst>
                                      </p:cBhvr>
                                      <p:to>
                                        <p:strVal val="visible"/>
                                      </p:to>
                                    </p:set>
                                    <p:animEffect transition="in" filter="fade">
                                      <p:cBhvr>
                                        <p:cTn id="52" dur="500"/>
                                        <p:tgtEl>
                                          <p:spTgt spid="78"/>
                                        </p:tgtEl>
                                      </p:cBhvr>
                                    </p:animEffect>
                                  </p:childTnLst>
                                </p:cTn>
                              </p:par>
                              <p:par>
                                <p:cTn id="53" presetID="10"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fade">
                                      <p:cBhvr>
                                        <p:cTn id="55" dur="500"/>
                                        <p:tgtEl>
                                          <p:spTgt spid="4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5" grpId="0" animBg="1"/>
      <p:bldP spid="19" grpId="0" animBg="1"/>
      <p:bldP spid="38" grpId="0" animBg="1"/>
      <p:bldP spid="39" grpId="0" animBg="1"/>
      <p:bldP spid="41" grpId="0"/>
      <p:bldP spid="42" grpId="0" animBg="1"/>
      <p:bldP spid="44" grpId="0" animBg="1"/>
      <p:bldP spid="45" grpId="0" animBg="1"/>
      <p:bldP spid="46" grpId="0" animBg="1"/>
      <p:bldP spid="37" grpId="0"/>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9EA17-C7EB-645A-EAD5-A0C3270101C1}"/>
            </a:ext>
          </a:extLst>
        </p:cNvPr>
        <p:cNvGrpSpPr/>
        <p:nvPr/>
      </p:nvGrpSpPr>
      <p:grpSpPr>
        <a:xfrm>
          <a:off x="0" y="0"/>
          <a:ext cx="0" cy="0"/>
          <a:chOff x="0" y="0"/>
          <a:chExt cx="0" cy="0"/>
        </a:xfrm>
      </p:grpSpPr>
      <p:pic>
        <p:nvPicPr>
          <p:cNvPr id="7" name="Picture 6" descr="A building with a fence and wires&#10;&#10;AI-generated content may be incorrect.">
            <a:extLst>
              <a:ext uri="{FF2B5EF4-FFF2-40B4-BE49-F238E27FC236}">
                <a16:creationId xmlns:a16="http://schemas.microsoft.com/office/drawing/2014/main" id="{8F2C7702-637E-A26C-F7A2-F8B75D7E3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8284" y="-317"/>
            <a:ext cx="10319372" cy="6879581"/>
          </a:xfrm>
          <a:prstGeom prst="rect">
            <a:avLst/>
          </a:prstGeom>
        </p:spPr>
      </p:pic>
      <p:pic>
        <p:nvPicPr>
          <p:cNvPr id="5" name="Picture 4" descr="A forest of trees in the distance&#10;&#10;AI-generated content may be incorrect.">
            <a:extLst>
              <a:ext uri="{FF2B5EF4-FFF2-40B4-BE49-F238E27FC236}">
                <a16:creationId xmlns:a16="http://schemas.microsoft.com/office/drawing/2014/main" id="{D4902FFC-367E-7FAF-16DF-2D031175B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4749" y="-58855"/>
            <a:ext cx="12274637" cy="6916855"/>
          </a:xfrm>
          <a:prstGeom prst="rect">
            <a:avLst/>
          </a:prstGeom>
        </p:spPr>
      </p:pic>
      <p:sp>
        <p:nvSpPr>
          <p:cNvPr id="9" name="TextBox 8">
            <a:extLst>
              <a:ext uri="{FF2B5EF4-FFF2-40B4-BE49-F238E27FC236}">
                <a16:creationId xmlns:a16="http://schemas.microsoft.com/office/drawing/2014/main" id="{08125000-BB9A-A9EC-0943-8A39307A07CD}"/>
              </a:ext>
            </a:extLst>
          </p:cNvPr>
          <p:cNvSpPr txBox="1"/>
          <p:nvPr/>
        </p:nvSpPr>
        <p:spPr>
          <a:xfrm>
            <a:off x="72224" y="6447219"/>
            <a:ext cx="2628000" cy="236988"/>
          </a:xfrm>
          <a:prstGeom prst="rect">
            <a:avLst/>
          </a:prstGeom>
          <a:noFill/>
        </p:spPr>
        <p:txBody>
          <a:bodyPr wrap="square" rtlCol="0">
            <a:spAutoFit/>
          </a:bodyPr>
          <a:lstStyle/>
          <a:p>
            <a:r>
              <a:rPr lang="en-GB" sz="900">
                <a:solidFill>
                  <a:schemeClr val="bg1"/>
                </a:solidFill>
              </a:rPr>
              <a:t>Photo by </a:t>
            </a:r>
            <a:r>
              <a:rPr lang="en-GB" sz="900">
                <a:solidFill>
                  <a:schemeClr val="bg1"/>
                </a:solidFill>
                <a:hlinkClick r:id="rId5">
                  <a:extLst>
                    <a:ext uri="{A12FA001-AC4F-418D-AE19-62706E023703}">
                      <ahyp:hlinkClr xmlns:ahyp="http://schemas.microsoft.com/office/drawing/2018/hyperlinkcolor" val="tx"/>
                    </a:ext>
                  </a:extLst>
                </a:hlinkClick>
              </a:rPr>
              <a:t>Uladzimir Vasilyeu</a:t>
            </a:r>
            <a:r>
              <a:rPr lang="en-GB" sz="900">
                <a:solidFill>
                  <a:schemeClr val="bg1"/>
                </a:solidFill>
              </a:rPr>
              <a:t> on </a:t>
            </a:r>
            <a:r>
              <a:rPr lang="en-GB" sz="900">
                <a:solidFill>
                  <a:schemeClr val="bg1"/>
                </a:solidFill>
                <a:hlinkClick r:id="rId6">
                  <a:extLst>
                    <a:ext uri="{A12FA001-AC4F-418D-AE19-62706E023703}">
                      <ahyp:hlinkClr xmlns:ahyp="http://schemas.microsoft.com/office/drawing/2018/hyperlinkcolor" val="tx"/>
                    </a:ext>
                  </a:extLst>
                </a:hlinkClick>
              </a:rPr>
              <a:t>Unsplash</a:t>
            </a:r>
            <a:endParaRPr lang="en-US" sz="900">
              <a:solidFill>
                <a:schemeClr val="bg1"/>
              </a:solidFill>
            </a:endParaRPr>
          </a:p>
        </p:txBody>
      </p:sp>
      <p:sp>
        <p:nvSpPr>
          <p:cNvPr id="11" name="Rounded Rectangle 10">
            <a:extLst>
              <a:ext uri="{FF2B5EF4-FFF2-40B4-BE49-F238E27FC236}">
                <a16:creationId xmlns:a16="http://schemas.microsoft.com/office/drawing/2014/main" id="{8FFDB67D-943B-0678-8598-8194719E83E4}"/>
              </a:ext>
            </a:extLst>
          </p:cNvPr>
          <p:cNvSpPr/>
          <p:nvPr/>
        </p:nvSpPr>
        <p:spPr>
          <a:xfrm>
            <a:off x="1820052" y="1998810"/>
            <a:ext cx="8551897" cy="5889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0" i="0" u="none" strike="noStrike">
                <a:solidFill>
                  <a:srgbClr val="000000"/>
                </a:solidFill>
                <a:effectLst/>
              </a:rPr>
              <a:t>From Friction Generator to Freedom Enabler </a:t>
            </a:r>
          </a:p>
        </p:txBody>
      </p:sp>
      <p:sp>
        <p:nvSpPr>
          <p:cNvPr id="8" name="TextBox 7">
            <a:extLst>
              <a:ext uri="{FF2B5EF4-FFF2-40B4-BE49-F238E27FC236}">
                <a16:creationId xmlns:a16="http://schemas.microsoft.com/office/drawing/2014/main" id="{DB7DF5C4-5EA8-20F2-439A-61D8A7AFEC36}"/>
              </a:ext>
            </a:extLst>
          </p:cNvPr>
          <p:cNvSpPr txBox="1"/>
          <p:nvPr/>
        </p:nvSpPr>
        <p:spPr>
          <a:xfrm>
            <a:off x="10062675" y="6422109"/>
            <a:ext cx="2196000" cy="236988"/>
          </a:xfrm>
          <a:prstGeom prst="rect">
            <a:avLst/>
          </a:prstGeom>
          <a:noFill/>
        </p:spPr>
        <p:txBody>
          <a:bodyPr wrap="square" rtlCol="0">
            <a:spAutoFit/>
          </a:bodyPr>
          <a:lstStyle/>
          <a:p>
            <a:r>
              <a:rPr lang="en-GB" sz="900">
                <a:solidFill>
                  <a:schemeClr val="bg1"/>
                </a:solidFill>
              </a:rPr>
              <a:t>Photo by </a:t>
            </a:r>
            <a:r>
              <a:rPr lang="en-GB" sz="900">
                <a:solidFill>
                  <a:schemeClr val="bg1"/>
                </a:solidFill>
                <a:hlinkClick r:id="rId7">
                  <a:extLst>
                    <a:ext uri="{A12FA001-AC4F-418D-AE19-62706E023703}">
                      <ahyp:hlinkClr xmlns:ahyp="http://schemas.microsoft.com/office/drawing/2018/hyperlinkcolor" val="tx"/>
                    </a:ext>
                  </a:extLst>
                </a:hlinkClick>
              </a:rPr>
              <a:t>Sicheng Liu</a:t>
            </a:r>
            <a:r>
              <a:rPr lang="en-GB" sz="900">
                <a:solidFill>
                  <a:schemeClr val="bg1"/>
                </a:solidFill>
              </a:rPr>
              <a:t> on </a:t>
            </a:r>
            <a:r>
              <a:rPr lang="en-GB" sz="900">
                <a:solidFill>
                  <a:schemeClr val="bg1"/>
                </a:solidFill>
                <a:hlinkClick r:id="rId8">
                  <a:extLst>
                    <a:ext uri="{A12FA001-AC4F-418D-AE19-62706E023703}">
                      <ahyp:hlinkClr xmlns:ahyp="http://schemas.microsoft.com/office/drawing/2018/hyperlinkcolor" val="tx"/>
                    </a:ext>
                  </a:extLst>
                </a:hlinkClick>
              </a:rPr>
              <a:t>Unsplash</a:t>
            </a:r>
            <a:r>
              <a:rPr lang="en-GB" sz="900">
                <a:solidFill>
                  <a:schemeClr val="bg1"/>
                </a:solidFill>
              </a:rPr>
              <a:t> </a:t>
            </a:r>
            <a:endParaRPr lang="en-US" sz="1100">
              <a:solidFill>
                <a:schemeClr val="bg1"/>
              </a:solidFill>
            </a:endParaRPr>
          </a:p>
        </p:txBody>
      </p:sp>
      <p:sp>
        <p:nvSpPr>
          <p:cNvPr id="2" name="Rounded Rectangle 1">
            <a:extLst>
              <a:ext uri="{FF2B5EF4-FFF2-40B4-BE49-F238E27FC236}">
                <a16:creationId xmlns:a16="http://schemas.microsoft.com/office/drawing/2014/main" id="{040F9D32-D392-59F6-9C63-C1F8675EEAA2}"/>
              </a:ext>
            </a:extLst>
          </p:cNvPr>
          <p:cNvSpPr/>
          <p:nvPr/>
        </p:nvSpPr>
        <p:spPr>
          <a:xfrm>
            <a:off x="1820051" y="2646283"/>
            <a:ext cx="8551897" cy="8536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0" i="0" u="none" strike="noStrike" dirty="0">
                <a:solidFill>
                  <a:srgbClr val="000000"/>
                </a:solidFill>
                <a:effectLst/>
              </a:rPr>
              <a:t>We need ITSM to evolve from a control-centric to a </a:t>
            </a:r>
            <a:r>
              <a:rPr lang="en-GB" sz="2400" dirty="0">
                <a:solidFill>
                  <a:srgbClr val="000000"/>
                </a:solidFill>
              </a:rPr>
              <a:t>freedom-enabling </a:t>
            </a:r>
            <a:r>
              <a:rPr lang="en-GB" sz="2400" b="0" i="0" u="none" strike="noStrike" dirty="0">
                <a:solidFill>
                  <a:srgbClr val="000000"/>
                </a:solidFill>
                <a:effectLst/>
              </a:rPr>
              <a:t>approach by setting up </a:t>
            </a:r>
            <a:r>
              <a:rPr lang="en-GB" sz="2400" b="0" i="0" u="sng" strike="noStrike" dirty="0">
                <a:solidFill>
                  <a:srgbClr val="000000"/>
                </a:solidFill>
                <a:effectLst/>
              </a:rPr>
              <a:t>guardrails</a:t>
            </a:r>
          </a:p>
        </p:txBody>
      </p:sp>
    </p:spTree>
    <p:extLst>
      <p:ext uri="{BB962C8B-B14F-4D97-AF65-F5344CB8AC3E}">
        <p14:creationId xmlns:p14="http://schemas.microsoft.com/office/powerpoint/2010/main" val="338223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0FEE156-04B6-2F49-F32F-F65331420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86" y="-119848"/>
            <a:ext cx="12417285" cy="7005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4552BE-1E19-E5CE-6AF3-55681902C859}"/>
              </a:ext>
            </a:extLst>
          </p:cNvPr>
          <p:cNvSpPr>
            <a:spLocks noGrp="1"/>
          </p:cNvSpPr>
          <p:nvPr>
            <p:ph type="title"/>
          </p:nvPr>
        </p:nvSpPr>
        <p:spPr>
          <a:xfrm>
            <a:off x="1878013" y="79177"/>
            <a:ext cx="10672762" cy="455234"/>
          </a:xfrm>
        </p:spPr>
        <p:txBody>
          <a:bodyPr/>
          <a:lstStyle/>
          <a:p>
            <a:r>
              <a:rPr lang="de-CH" dirty="0" err="1"/>
              <a:t>Enabling</a:t>
            </a:r>
            <a:r>
              <a:rPr lang="de-CH" dirty="0"/>
              <a:t> </a:t>
            </a:r>
            <a:r>
              <a:rPr lang="de-CH" dirty="0" err="1"/>
              <a:t>flow</a:t>
            </a:r>
            <a:r>
              <a:rPr lang="de-CH" dirty="0"/>
              <a:t> </a:t>
            </a:r>
            <a:r>
              <a:rPr lang="de-CH" dirty="0" err="1"/>
              <a:t>by</a:t>
            </a:r>
            <a:r>
              <a:rPr lang="de-CH" dirty="0"/>
              <a:t> </a:t>
            </a:r>
            <a:r>
              <a:rPr lang="de-CH" dirty="0" err="1"/>
              <a:t>shared</a:t>
            </a:r>
            <a:r>
              <a:rPr lang="de-CH" dirty="0"/>
              <a:t> </a:t>
            </a:r>
            <a:r>
              <a:rPr lang="de-CH" dirty="0" err="1"/>
              <a:t>awareness</a:t>
            </a:r>
            <a:endParaRPr lang="en-CH" dirty="0"/>
          </a:p>
        </p:txBody>
      </p:sp>
      <p:sp>
        <p:nvSpPr>
          <p:cNvPr id="4" name="Slide Number Placeholder 3">
            <a:extLst>
              <a:ext uri="{FF2B5EF4-FFF2-40B4-BE49-F238E27FC236}">
                <a16:creationId xmlns:a16="http://schemas.microsoft.com/office/drawing/2014/main" id="{12601B92-211C-52D6-4165-370FBD76EF4A}"/>
              </a:ext>
            </a:extLst>
          </p:cNvPr>
          <p:cNvSpPr>
            <a:spLocks noGrp="1"/>
          </p:cNvSpPr>
          <p:nvPr>
            <p:ph type="sldNum" sz="quarter" idx="12"/>
          </p:nvPr>
        </p:nvSpPr>
        <p:spPr/>
        <p:txBody>
          <a:bodyPr/>
          <a:lstStyle/>
          <a:p>
            <a:fld id="{442AD375-037F-43D0-B059-5172DA06796A}" type="slidenum">
              <a:rPr lang="en-GB" noProof="0" smtClean="0"/>
              <a:pPr/>
              <a:t>16</a:t>
            </a:fld>
            <a:endParaRPr lang="en-GB" noProof="0"/>
          </a:p>
        </p:txBody>
      </p:sp>
      <p:sp>
        <p:nvSpPr>
          <p:cNvPr id="8" name="Rounded Rectangle 7">
            <a:extLst>
              <a:ext uri="{FF2B5EF4-FFF2-40B4-BE49-F238E27FC236}">
                <a16:creationId xmlns:a16="http://schemas.microsoft.com/office/drawing/2014/main" id="{C6CFAA32-BE6A-F404-3D97-0A664A04D707}"/>
              </a:ext>
            </a:extLst>
          </p:cNvPr>
          <p:cNvSpPr/>
          <p:nvPr/>
        </p:nvSpPr>
        <p:spPr>
          <a:xfrm>
            <a:off x="1116936" y="2242891"/>
            <a:ext cx="10224573" cy="45523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864"/>
                </a:solidFill>
              </a:rPr>
              <a:t>Processes are not the goal; value delivery is.</a:t>
            </a:r>
          </a:p>
        </p:txBody>
      </p:sp>
      <p:sp>
        <p:nvSpPr>
          <p:cNvPr id="9" name="Rounded Rectangle 8">
            <a:extLst>
              <a:ext uri="{FF2B5EF4-FFF2-40B4-BE49-F238E27FC236}">
                <a16:creationId xmlns:a16="http://schemas.microsoft.com/office/drawing/2014/main" id="{1C9ED829-D802-8786-4C01-B4A7CCC6918C}"/>
              </a:ext>
            </a:extLst>
          </p:cNvPr>
          <p:cNvSpPr/>
          <p:nvPr/>
        </p:nvSpPr>
        <p:spPr>
          <a:xfrm>
            <a:off x="1116936" y="2877699"/>
            <a:ext cx="10224573" cy="78471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864"/>
                </a:solidFill>
              </a:rPr>
              <a:t>Autonomy isn’t about working in isolation – it depends on trust, clarity, and a shared language.</a:t>
            </a:r>
          </a:p>
          <a:p>
            <a:pPr algn="ctr"/>
            <a:r>
              <a:rPr lang="en-GB">
                <a:solidFill>
                  <a:srgbClr val="002864"/>
                </a:solidFill>
              </a:rPr>
              <a:t>Delivering value requires focus, coordination, and the discipline to say no when necessary. </a:t>
            </a:r>
          </a:p>
        </p:txBody>
      </p:sp>
      <p:sp>
        <p:nvSpPr>
          <p:cNvPr id="10" name="Ellipse 37">
            <a:extLst>
              <a:ext uri="{FF2B5EF4-FFF2-40B4-BE49-F238E27FC236}">
                <a16:creationId xmlns:a16="http://schemas.microsoft.com/office/drawing/2014/main" id="{A9F5763F-F9FB-0D68-898B-12E1B72437D2}"/>
              </a:ext>
            </a:extLst>
          </p:cNvPr>
          <p:cNvSpPr>
            <a:spLocks/>
          </p:cNvSpPr>
          <p:nvPr/>
        </p:nvSpPr>
        <p:spPr>
          <a:xfrm>
            <a:off x="12427230" y="-119847"/>
            <a:ext cx="792088" cy="7920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75940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787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626C2B-C270-CEEC-9BBC-9FEE4EE4700F}"/>
              </a:ext>
            </a:extLst>
          </p:cNvPr>
          <p:cNvSpPr>
            <a:spLocks noGrp="1"/>
          </p:cNvSpPr>
          <p:nvPr>
            <p:ph type="ctrTitle"/>
          </p:nvPr>
        </p:nvSpPr>
        <p:spPr/>
        <p:txBody>
          <a:bodyPr/>
          <a:lstStyle/>
          <a:p>
            <a:r>
              <a:rPr lang="en-GB"/>
              <a:t>It’s ITSM Jim, But Not As We Know It</a:t>
            </a:r>
          </a:p>
        </p:txBody>
      </p:sp>
      <p:sp>
        <p:nvSpPr>
          <p:cNvPr id="3" name="Untertitel 2">
            <a:extLst>
              <a:ext uri="{FF2B5EF4-FFF2-40B4-BE49-F238E27FC236}">
                <a16:creationId xmlns:a16="http://schemas.microsoft.com/office/drawing/2014/main" id="{713150D1-AD3C-5E90-9499-6C670C7DC467}"/>
              </a:ext>
            </a:extLst>
          </p:cNvPr>
          <p:cNvSpPr>
            <a:spLocks noGrp="1"/>
          </p:cNvSpPr>
          <p:nvPr>
            <p:ph type="subTitle" idx="1"/>
          </p:nvPr>
        </p:nvSpPr>
        <p:spPr/>
        <p:txBody>
          <a:bodyPr/>
          <a:lstStyle/>
          <a:p>
            <a:r>
              <a:rPr lang="en-GB"/>
              <a:t>De-siloing an NREN with service management.</a:t>
            </a:r>
          </a:p>
          <a:p>
            <a:r>
              <a:rPr lang="en-GB"/>
              <a:t>TNC 25, Brighton</a:t>
            </a:r>
          </a:p>
          <a:p>
            <a:endParaRPr lang="en-GB"/>
          </a:p>
          <a:p>
            <a:r>
              <a:rPr lang="en-GB"/>
              <a:t>Ann Harding, Switch Reliability Engineering Coach </a:t>
            </a:r>
          </a:p>
          <a:p>
            <a:r>
              <a:rPr lang="en-GB"/>
              <a:t>Andrey Cunha, Switch External Contractor Architecture</a:t>
            </a:r>
          </a:p>
        </p:txBody>
      </p:sp>
    </p:spTree>
    <p:extLst>
      <p:ext uri="{BB962C8B-B14F-4D97-AF65-F5344CB8AC3E}">
        <p14:creationId xmlns:p14="http://schemas.microsoft.com/office/powerpoint/2010/main" val="237286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36BF4-C367-8F52-56DF-6DACEE05BDC4}"/>
              </a:ext>
            </a:extLst>
          </p:cNvPr>
          <p:cNvSpPr>
            <a:spLocks noGrp="1"/>
          </p:cNvSpPr>
          <p:nvPr>
            <p:ph type="title"/>
          </p:nvPr>
        </p:nvSpPr>
        <p:spPr/>
        <p:txBody>
          <a:bodyPr/>
          <a:lstStyle/>
          <a:p>
            <a:r>
              <a:rPr lang="en-CH">
                <a:solidFill>
                  <a:srgbClr val="002060"/>
                </a:solidFill>
              </a:rPr>
              <a:t>But first….ITSM as we know it</a:t>
            </a:r>
          </a:p>
        </p:txBody>
      </p:sp>
      <p:graphicFrame>
        <p:nvGraphicFramePr>
          <p:cNvPr id="5" name="Content Placeholder 4">
            <a:extLst>
              <a:ext uri="{FF2B5EF4-FFF2-40B4-BE49-F238E27FC236}">
                <a16:creationId xmlns:a16="http://schemas.microsoft.com/office/drawing/2014/main" id="{18BD6558-F4FD-7452-9374-4950267F66D6}"/>
              </a:ext>
            </a:extLst>
          </p:cNvPr>
          <p:cNvGraphicFramePr>
            <a:graphicFrameLocks noGrp="1"/>
          </p:cNvGraphicFramePr>
          <p:nvPr>
            <p:ph idx="1"/>
            <p:extLst>
              <p:ext uri="{D42A27DB-BD31-4B8C-83A1-F6EECF244321}">
                <p14:modId xmlns:p14="http://schemas.microsoft.com/office/powerpoint/2010/main" val="1014486952"/>
              </p:ext>
            </p:extLst>
          </p:nvPr>
        </p:nvGraphicFramePr>
        <p:xfrm>
          <a:off x="761999" y="1465200"/>
          <a:ext cx="106711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138219A-F640-6136-2FEB-ED9F1B6862C6}"/>
              </a:ext>
            </a:extLst>
          </p:cNvPr>
          <p:cNvSpPr>
            <a:spLocks noGrp="1"/>
          </p:cNvSpPr>
          <p:nvPr>
            <p:ph type="sldNum" sz="quarter" idx="12"/>
          </p:nvPr>
        </p:nvSpPr>
        <p:spPr/>
        <p:txBody>
          <a:bodyPr/>
          <a:lstStyle/>
          <a:p>
            <a:fld id="{442AD375-037F-43D0-B059-5172DA06796A}" type="slidenum">
              <a:rPr lang="en-GB" noProof="0" smtClean="0">
                <a:solidFill>
                  <a:schemeClr val="bg2">
                    <a:lumMod val="10000"/>
                  </a:schemeClr>
                </a:solidFill>
              </a:rPr>
              <a:pPr/>
              <a:t>3</a:t>
            </a:fld>
            <a:endParaRPr lang="en-GB" noProof="0">
              <a:solidFill>
                <a:schemeClr val="bg2">
                  <a:lumMod val="10000"/>
                </a:schemeClr>
              </a:solidFill>
            </a:endParaRPr>
          </a:p>
        </p:txBody>
      </p:sp>
    </p:spTree>
    <p:extLst>
      <p:ext uri="{BB962C8B-B14F-4D97-AF65-F5344CB8AC3E}">
        <p14:creationId xmlns:p14="http://schemas.microsoft.com/office/powerpoint/2010/main" val="4224938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7D176C-23DE-351E-9AED-11127ABD95FC}"/>
              </a:ext>
            </a:extLst>
          </p:cNvPr>
          <p:cNvSpPr>
            <a:spLocks noGrp="1"/>
          </p:cNvSpPr>
          <p:nvPr>
            <p:ph type="title"/>
          </p:nvPr>
        </p:nvSpPr>
        <p:spPr/>
        <p:txBody>
          <a:bodyPr/>
          <a:lstStyle/>
          <a:p>
            <a:r>
              <a:rPr lang="en-CH" sz="4400"/>
              <a:t>The “Not Exactly A Team”</a:t>
            </a:r>
          </a:p>
        </p:txBody>
      </p:sp>
      <p:sp>
        <p:nvSpPr>
          <p:cNvPr id="3" name="Slide Number Placeholder 2">
            <a:extLst>
              <a:ext uri="{FF2B5EF4-FFF2-40B4-BE49-F238E27FC236}">
                <a16:creationId xmlns:a16="http://schemas.microsoft.com/office/drawing/2014/main" id="{0B65BA47-4C4F-9A6C-3BC1-984A6D0FB018}"/>
              </a:ext>
            </a:extLst>
          </p:cNvPr>
          <p:cNvSpPr>
            <a:spLocks noGrp="1"/>
          </p:cNvSpPr>
          <p:nvPr>
            <p:ph type="sldNum" sz="quarter" idx="4294967295"/>
          </p:nvPr>
        </p:nvSpPr>
        <p:spPr>
          <a:xfrm>
            <a:off x="11447463" y="6342063"/>
            <a:ext cx="744537" cy="142875"/>
          </a:xfrm>
        </p:spPr>
        <p:txBody>
          <a:bodyPr/>
          <a:lstStyle/>
          <a:p>
            <a:fld id="{442AD375-037F-43D0-B059-5172DA06796A}" type="slidenum">
              <a:rPr lang="en-GB" noProof="0" smtClean="0"/>
              <a:pPr/>
              <a:t>4</a:t>
            </a:fld>
            <a:endParaRPr lang="en-GB" noProof="0"/>
          </a:p>
        </p:txBody>
      </p:sp>
      <p:sp>
        <p:nvSpPr>
          <p:cNvPr id="6" name="TextBox 5">
            <a:extLst>
              <a:ext uri="{FF2B5EF4-FFF2-40B4-BE49-F238E27FC236}">
                <a16:creationId xmlns:a16="http://schemas.microsoft.com/office/drawing/2014/main" id="{5D6A870D-2CC7-8120-82D5-4A1FD863B6E3}"/>
              </a:ext>
            </a:extLst>
          </p:cNvPr>
          <p:cNvSpPr txBox="1"/>
          <p:nvPr/>
        </p:nvSpPr>
        <p:spPr>
          <a:xfrm>
            <a:off x="1306563" y="6458824"/>
            <a:ext cx="10513168" cy="365678"/>
          </a:xfrm>
          <a:prstGeom prst="rect">
            <a:avLst/>
          </a:prstGeom>
          <a:noFill/>
        </p:spPr>
        <p:txBody>
          <a:bodyPr wrap="square">
            <a:spAutoFit/>
          </a:bodyPr>
          <a:lstStyle/>
          <a:p>
            <a:r>
              <a:rPr lang="en-CH"/>
              <a:t>By New Line Cinema - Screenshot of The Lord of the Rings: The Fellowship of the Ring</a:t>
            </a:r>
          </a:p>
        </p:txBody>
      </p:sp>
      <p:pic>
        <p:nvPicPr>
          <p:cNvPr id="12" name="Picture 11">
            <a:extLst>
              <a:ext uri="{FF2B5EF4-FFF2-40B4-BE49-F238E27FC236}">
                <a16:creationId xmlns:a16="http://schemas.microsoft.com/office/drawing/2014/main" id="{A8D96190-D3EC-EFA3-13E4-6AE96A66F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2868"/>
            <a:ext cx="12192000" cy="5512341"/>
          </a:xfrm>
          <a:prstGeom prst="rect">
            <a:avLst/>
          </a:prstGeom>
        </p:spPr>
      </p:pic>
      <p:sp>
        <p:nvSpPr>
          <p:cNvPr id="13" name="TextBox 12">
            <a:extLst>
              <a:ext uri="{FF2B5EF4-FFF2-40B4-BE49-F238E27FC236}">
                <a16:creationId xmlns:a16="http://schemas.microsoft.com/office/drawing/2014/main" id="{4AF02506-3D89-5715-A252-865CBC3E2CAD}"/>
              </a:ext>
            </a:extLst>
          </p:cNvPr>
          <p:cNvSpPr txBox="1"/>
          <p:nvPr/>
        </p:nvSpPr>
        <p:spPr>
          <a:xfrm>
            <a:off x="4367808" y="3155655"/>
            <a:ext cx="1183790" cy="321563"/>
          </a:xfrm>
          <a:prstGeom prst="rect">
            <a:avLst/>
          </a:prstGeom>
          <a:noFill/>
        </p:spPr>
        <p:txBody>
          <a:bodyPr wrap="square" lIns="0" tIns="0" rIns="0" bIns="0" rtlCol="0">
            <a:spAutoFit/>
          </a:bodyPr>
          <a:lstStyle/>
          <a:p>
            <a:r>
              <a:rPr lang="en-CH" sz="2000" b="1">
                <a:solidFill>
                  <a:schemeClr val="bg1"/>
                </a:solidFill>
              </a:rPr>
              <a:t>Architect</a:t>
            </a:r>
          </a:p>
        </p:txBody>
      </p:sp>
      <p:sp>
        <p:nvSpPr>
          <p:cNvPr id="14" name="TextBox 13">
            <a:extLst>
              <a:ext uri="{FF2B5EF4-FFF2-40B4-BE49-F238E27FC236}">
                <a16:creationId xmlns:a16="http://schemas.microsoft.com/office/drawing/2014/main" id="{C0FDBE47-BB41-A423-6EA1-CF336913BADC}"/>
              </a:ext>
            </a:extLst>
          </p:cNvPr>
          <p:cNvSpPr txBox="1"/>
          <p:nvPr/>
        </p:nvSpPr>
        <p:spPr>
          <a:xfrm>
            <a:off x="6791400" y="6413500"/>
            <a:ext cx="5400600" cy="321563"/>
          </a:xfrm>
          <a:prstGeom prst="rect">
            <a:avLst/>
          </a:prstGeom>
          <a:noFill/>
        </p:spPr>
        <p:txBody>
          <a:bodyPr wrap="square" lIns="0" tIns="0" rIns="0" bIns="0" rtlCol="0">
            <a:spAutoFit/>
          </a:bodyPr>
          <a:lstStyle/>
          <a:p>
            <a:r>
              <a:rPr lang="en-CH" sz="2000" b="1">
                <a:solidFill>
                  <a:schemeClr val="bg1"/>
                </a:solidFill>
              </a:rPr>
              <a:t>User teams</a:t>
            </a:r>
          </a:p>
        </p:txBody>
      </p:sp>
      <p:sp>
        <p:nvSpPr>
          <p:cNvPr id="15" name="TextBox 14">
            <a:extLst>
              <a:ext uri="{FF2B5EF4-FFF2-40B4-BE49-F238E27FC236}">
                <a16:creationId xmlns:a16="http://schemas.microsoft.com/office/drawing/2014/main" id="{176B23EC-69CC-D164-9E48-944F28755370}"/>
              </a:ext>
            </a:extLst>
          </p:cNvPr>
          <p:cNvSpPr txBox="1"/>
          <p:nvPr/>
        </p:nvSpPr>
        <p:spPr>
          <a:xfrm>
            <a:off x="6312024" y="3730524"/>
            <a:ext cx="1728192" cy="672428"/>
          </a:xfrm>
          <a:prstGeom prst="rect">
            <a:avLst/>
          </a:prstGeom>
          <a:noFill/>
        </p:spPr>
        <p:txBody>
          <a:bodyPr wrap="square" lIns="0" tIns="0" rIns="0" bIns="0" rtlCol="0">
            <a:spAutoFit/>
          </a:bodyPr>
          <a:lstStyle/>
          <a:p>
            <a:pPr algn="ctr"/>
            <a:r>
              <a:rPr lang="en-CH" sz="2000" b="1">
                <a:solidFill>
                  <a:schemeClr val="bg1"/>
                </a:solidFill>
              </a:rPr>
              <a:t>Platform Teams</a:t>
            </a:r>
          </a:p>
        </p:txBody>
      </p:sp>
      <p:sp>
        <p:nvSpPr>
          <p:cNvPr id="16" name="TextBox 15">
            <a:extLst>
              <a:ext uri="{FF2B5EF4-FFF2-40B4-BE49-F238E27FC236}">
                <a16:creationId xmlns:a16="http://schemas.microsoft.com/office/drawing/2014/main" id="{833BEFF6-C4C2-3D19-EF89-BEE58A44A24D}"/>
              </a:ext>
            </a:extLst>
          </p:cNvPr>
          <p:cNvSpPr txBox="1"/>
          <p:nvPr/>
        </p:nvSpPr>
        <p:spPr>
          <a:xfrm>
            <a:off x="911424" y="3765615"/>
            <a:ext cx="1728192" cy="672428"/>
          </a:xfrm>
          <a:prstGeom prst="rect">
            <a:avLst/>
          </a:prstGeom>
          <a:noFill/>
        </p:spPr>
        <p:txBody>
          <a:bodyPr wrap="square" lIns="0" tIns="0" rIns="0" bIns="0" rtlCol="0">
            <a:spAutoFit/>
          </a:bodyPr>
          <a:lstStyle/>
          <a:p>
            <a:pPr algn="ctr"/>
            <a:r>
              <a:rPr lang="en-CH" sz="2000" b="1">
                <a:solidFill>
                  <a:schemeClr val="bg1"/>
                </a:solidFill>
              </a:rPr>
              <a:t>Business Owner</a:t>
            </a:r>
          </a:p>
        </p:txBody>
      </p:sp>
      <p:sp>
        <p:nvSpPr>
          <p:cNvPr id="17" name="TextBox 16">
            <a:extLst>
              <a:ext uri="{FF2B5EF4-FFF2-40B4-BE49-F238E27FC236}">
                <a16:creationId xmlns:a16="http://schemas.microsoft.com/office/drawing/2014/main" id="{06A4078A-BD61-53B1-897C-616F0941BB63}"/>
              </a:ext>
            </a:extLst>
          </p:cNvPr>
          <p:cNvSpPr txBox="1"/>
          <p:nvPr/>
        </p:nvSpPr>
        <p:spPr>
          <a:xfrm>
            <a:off x="9726692" y="3942289"/>
            <a:ext cx="1728192" cy="672428"/>
          </a:xfrm>
          <a:prstGeom prst="rect">
            <a:avLst/>
          </a:prstGeom>
          <a:noFill/>
        </p:spPr>
        <p:txBody>
          <a:bodyPr wrap="square" lIns="0" tIns="0" rIns="0" bIns="0" rtlCol="0">
            <a:spAutoFit/>
          </a:bodyPr>
          <a:lstStyle/>
          <a:p>
            <a:pPr algn="ctr"/>
            <a:r>
              <a:rPr lang="en-CH" sz="2000" b="1">
                <a:solidFill>
                  <a:schemeClr val="bg1"/>
                </a:solidFill>
              </a:rPr>
              <a:t>Process Owners</a:t>
            </a:r>
          </a:p>
        </p:txBody>
      </p:sp>
      <p:sp>
        <p:nvSpPr>
          <p:cNvPr id="18" name="TextBox 17">
            <a:extLst>
              <a:ext uri="{FF2B5EF4-FFF2-40B4-BE49-F238E27FC236}">
                <a16:creationId xmlns:a16="http://schemas.microsoft.com/office/drawing/2014/main" id="{9443D8BC-DA5E-0DD4-DEEA-D5EA99E51180}"/>
              </a:ext>
            </a:extLst>
          </p:cNvPr>
          <p:cNvSpPr txBox="1"/>
          <p:nvPr/>
        </p:nvSpPr>
        <p:spPr>
          <a:xfrm>
            <a:off x="3862847" y="4807239"/>
            <a:ext cx="5400600" cy="321563"/>
          </a:xfrm>
          <a:prstGeom prst="rect">
            <a:avLst/>
          </a:prstGeom>
          <a:noFill/>
        </p:spPr>
        <p:txBody>
          <a:bodyPr wrap="square" lIns="0" tIns="0" rIns="0" bIns="0" rtlCol="0">
            <a:spAutoFit/>
          </a:bodyPr>
          <a:lstStyle/>
          <a:p>
            <a:r>
              <a:rPr lang="en-CH" sz="2000" b="1">
                <a:solidFill>
                  <a:schemeClr val="bg1"/>
                </a:solidFill>
              </a:rPr>
              <a:t>Coordinator</a:t>
            </a:r>
          </a:p>
        </p:txBody>
      </p:sp>
      <p:sp>
        <p:nvSpPr>
          <p:cNvPr id="19" name="TextBox 18">
            <a:extLst>
              <a:ext uri="{FF2B5EF4-FFF2-40B4-BE49-F238E27FC236}">
                <a16:creationId xmlns:a16="http://schemas.microsoft.com/office/drawing/2014/main" id="{22F91F9E-CE75-3A8B-1BCD-D14331E49B1F}"/>
              </a:ext>
            </a:extLst>
          </p:cNvPr>
          <p:cNvSpPr txBox="1"/>
          <p:nvPr/>
        </p:nvSpPr>
        <p:spPr>
          <a:xfrm>
            <a:off x="1559496" y="6281293"/>
            <a:ext cx="5400600" cy="321563"/>
          </a:xfrm>
          <a:prstGeom prst="rect">
            <a:avLst/>
          </a:prstGeom>
          <a:noFill/>
        </p:spPr>
        <p:txBody>
          <a:bodyPr wrap="square" lIns="0" tIns="0" rIns="0" bIns="0" rtlCol="0">
            <a:spAutoFit/>
          </a:bodyPr>
          <a:lstStyle/>
          <a:p>
            <a:r>
              <a:rPr lang="en-CH" sz="2000" b="1">
                <a:solidFill>
                  <a:schemeClr val="bg1"/>
                </a:solidFill>
              </a:rPr>
              <a:t>InfoSec Officer</a:t>
            </a:r>
          </a:p>
        </p:txBody>
      </p:sp>
      <p:sp>
        <p:nvSpPr>
          <p:cNvPr id="21" name="TextBox 20">
            <a:extLst>
              <a:ext uri="{FF2B5EF4-FFF2-40B4-BE49-F238E27FC236}">
                <a16:creationId xmlns:a16="http://schemas.microsoft.com/office/drawing/2014/main" id="{DFBD32F9-5A9F-8047-0D50-2CF0FE2D1D1F}"/>
              </a:ext>
            </a:extLst>
          </p:cNvPr>
          <p:cNvSpPr txBox="1"/>
          <p:nvPr/>
        </p:nvSpPr>
        <p:spPr>
          <a:xfrm>
            <a:off x="9364792" y="6418860"/>
            <a:ext cx="6160956" cy="365678"/>
          </a:xfrm>
          <a:prstGeom prst="rect">
            <a:avLst/>
          </a:prstGeom>
          <a:noFill/>
        </p:spPr>
        <p:txBody>
          <a:bodyPr wrap="square">
            <a:spAutoFit/>
          </a:bodyPr>
          <a:lstStyle/>
          <a:p>
            <a:r>
              <a:rPr lang="en-CH">
                <a:solidFill>
                  <a:schemeClr val="bg1"/>
                </a:solidFill>
              </a:rPr>
              <a:t>Image: New Line Cinema</a:t>
            </a:r>
          </a:p>
        </p:txBody>
      </p:sp>
    </p:spTree>
    <p:extLst>
      <p:ext uri="{BB962C8B-B14F-4D97-AF65-F5344CB8AC3E}">
        <p14:creationId xmlns:p14="http://schemas.microsoft.com/office/powerpoint/2010/main" val="1457593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4BF200-EE11-1167-7770-FAB5E3AD3BFE}"/>
              </a:ext>
            </a:extLst>
          </p:cNvPr>
          <p:cNvSpPr>
            <a:spLocks noGrp="1"/>
          </p:cNvSpPr>
          <p:nvPr>
            <p:ph type="title"/>
          </p:nvPr>
        </p:nvSpPr>
        <p:spPr/>
        <p:txBody>
          <a:bodyPr/>
          <a:lstStyle/>
          <a:p>
            <a:r>
              <a:rPr lang="en-CH"/>
              <a:t>The “Not Exactly A Project”</a:t>
            </a:r>
          </a:p>
        </p:txBody>
      </p:sp>
      <p:sp>
        <p:nvSpPr>
          <p:cNvPr id="4" name="Content Placeholder 3">
            <a:extLst>
              <a:ext uri="{FF2B5EF4-FFF2-40B4-BE49-F238E27FC236}">
                <a16:creationId xmlns:a16="http://schemas.microsoft.com/office/drawing/2014/main" id="{03C3F5AF-E6FC-72BC-F9A9-D49ABD020966}"/>
              </a:ext>
            </a:extLst>
          </p:cNvPr>
          <p:cNvSpPr>
            <a:spLocks noGrp="1"/>
          </p:cNvSpPr>
          <p:nvPr>
            <p:ph idx="1"/>
          </p:nvPr>
        </p:nvSpPr>
        <p:spPr>
          <a:xfrm>
            <a:off x="7314727" y="1700808"/>
            <a:ext cx="4325889" cy="4351338"/>
          </a:xfrm>
        </p:spPr>
        <p:txBody>
          <a:bodyPr/>
          <a:lstStyle/>
          <a:p>
            <a:r>
              <a:rPr lang="en-CH"/>
              <a:t>No central ITSM budget</a:t>
            </a:r>
          </a:p>
          <a:p>
            <a:endParaRPr lang="en-CH"/>
          </a:p>
          <a:p>
            <a:r>
              <a:rPr lang="en-CH"/>
              <a:t>Teams operating platform tooling have budget</a:t>
            </a:r>
          </a:p>
          <a:p>
            <a:endParaRPr lang="en-CH"/>
          </a:p>
          <a:p>
            <a:r>
              <a:rPr lang="en-CH"/>
              <a:t>Teams using processes have budget</a:t>
            </a:r>
          </a:p>
          <a:p>
            <a:endParaRPr lang="en-CH"/>
          </a:p>
          <a:p>
            <a:r>
              <a:rPr lang="en-CH"/>
              <a:t>Central minimal budget for architecture and coordination</a:t>
            </a:r>
          </a:p>
          <a:p>
            <a:endParaRPr lang="en-CH"/>
          </a:p>
          <a:p>
            <a:r>
              <a:rPr lang="en-CH"/>
              <a:t>Collaboration and “pull” approach for work</a:t>
            </a:r>
          </a:p>
        </p:txBody>
      </p:sp>
      <p:pic>
        <p:nvPicPr>
          <p:cNvPr id="6" name="Picture 5">
            <a:extLst>
              <a:ext uri="{FF2B5EF4-FFF2-40B4-BE49-F238E27FC236}">
                <a16:creationId xmlns:a16="http://schemas.microsoft.com/office/drawing/2014/main" id="{834E1180-6299-B2E8-4698-6361400C7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700808"/>
            <a:ext cx="6465168" cy="4310112"/>
          </a:xfrm>
          <a:prstGeom prst="rect">
            <a:avLst/>
          </a:prstGeom>
        </p:spPr>
      </p:pic>
    </p:spTree>
    <p:extLst>
      <p:ext uri="{BB962C8B-B14F-4D97-AF65-F5344CB8AC3E}">
        <p14:creationId xmlns:p14="http://schemas.microsoft.com/office/powerpoint/2010/main" val="3454492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FEB8E3-ACA2-E4B8-D9A6-89225D8008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879" y="1268760"/>
            <a:ext cx="5337121" cy="5337121"/>
          </a:xfrm>
          <a:prstGeom prst="rect">
            <a:avLst/>
          </a:prstGeom>
        </p:spPr>
      </p:pic>
      <p:sp>
        <p:nvSpPr>
          <p:cNvPr id="3" name="Title 2">
            <a:extLst>
              <a:ext uri="{FF2B5EF4-FFF2-40B4-BE49-F238E27FC236}">
                <a16:creationId xmlns:a16="http://schemas.microsoft.com/office/drawing/2014/main" id="{CBC9F357-7CDC-0466-8DB1-0B31A5C104E0}"/>
              </a:ext>
            </a:extLst>
          </p:cNvPr>
          <p:cNvSpPr>
            <a:spLocks noGrp="1"/>
          </p:cNvSpPr>
          <p:nvPr>
            <p:ph type="title"/>
          </p:nvPr>
        </p:nvSpPr>
        <p:spPr>
          <a:xfrm>
            <a:off x="761999" y="417482"/>
            <a:ext cx="10671176" cy="455234"/>
          </a:xfrm>
        </p:spPr>
        <p:txBody>
          <a:bodyPr/>
          <a:lstStyle/>
          <a:p>
            <a:r>
              <a:rPr lang="en-CH" sz="4400"/>
              <a:t>Solve problems, not add to them</a:t>
            </a:r>
          </a:p>
        </p:txBody>
      </p:sp>
      <p:sp>
        <p:nvSpPr>
          <p:cNvPr id="4" name="Content Placeholder 3">
            <a:extLst>
              <a:ext uri="{FF2B5EF4-FFF2-40B4-BE49-F238E27FC236}">
                <a16:creationId xmlns:a16="http://schemas.microsoft.com/office/drawing/2014/main" id="{C3E45B11-29E0-58BF-701D-3B0744D14891}"/>
              </a:ext>
            </a:extLst>
          </p:cNvPr>
          <p:cNvSpPr>
            <a:spLocks noGrp="1"/>
          </p:cNvSpPr>
          <p:nvPr>
            <p:ph idx="1"/>
          </p:nvPr>
        </p:nvSpPr>
        <p:spPr>
          <a:xfrm>
            <a:off x="3940838" y="4272133"/>
            <a:ext cx="5906574" cy="1996005"/>
          </a:xfrm>
        </p:spPr>
        <p:txBody>
          <a:bodyPr/>
          <a:lstStyle/>
          <a:p>
            <a:r>
              <a:rPr lang="en-CH"/>
              <a:t>How do I run incidents better?</a:t>
            </a:r>
          </a:p>
          <a:p>
            <a:r>
              <a:rPr lang="en-CH"/>
              <a:t>How can I improve the flow of change?</a:t>
            </a:r>
          </a:p>
          <a:p>
            <a:r>
              <a:rPr lang="en-CH"/>
              <a:t>How can I work out more quickly what’s impacted?</a:t>
            </a:r>
          </a:p>
          <a:p>
            <a:r>
              <a:rPr lang="en-CH"/>
              <a:t>How can I decrease release time?</a:t>
            </a:r>
          </a:p>
          <a:p>
            <a:r>
              <a:rPr lang="en-CH"/>
              <a:t>How do I cope with remembering so many rules and policies?</a:t>
            </a:r>
          </a:p>
        </p:txBody>
      </p:sp>
      <p:cxnSp>
        <p:nvCxnSpPr>
          <p:cNvPr id="8" name="Straight Connector 7">
            <a:extLst>
              <a:ext uri="{FF2B5EF4-FFF2-40B4-BE49-F238E27FC236}">
                <a16:creationId xmlns:a16="http://schemas.microsoft.com/office/drawing/2014/main" id="{C3508F87-449E-A344-A388-BC98958410A1}"/>
              </a:ext>
            </a:extLst>
          </p:cNvPr>
          <p:cNvCxnSpPr>
            <a:cxnSpLocks/>
          </p:cNvCxnSpPr>
          <p:nvPr/>
        </p:nvCxnSpPr>
        <p:spPr>
          <a:xfrm flipV="1">
            <a:off x="758879" y="3934390"/>
            <a:ext cx="10449689" cy="1"/>
          </a:xfrm>
          <a:prstGeom prst="line">
            <a:avLst/>
          </a:prstGeom>
          <a:ln w="34925"/>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6E54B9E3-6615-0206-4F36-DB651B34F9CC}"/>
              </a:ext>
            </a:extLst>
          </p:cNvPr>
          <p:cNvSpPr txBox="1"/>
          <p:nvPr/>
        </p:nvSpPr>
        <p:spPr>
          <a:xfrm>
            <a:off x="3940838" y="2274814"/>
            <a:ext cx="7307704" cy="991297"/>
          </a:xfrm>
          <a:prstGeom prst="rect">
            <a:avLst/>
          </a:prstGeom>
          <a:noFill/>
        </p:spPr>
        <p:txBody>
          <a:bodyPr wrap="square">
            <a:spAutoFit/>
          </a:bodyPr>
          <a:lstStyle/>
          <a:p>
            <a:pPr lvl="0">
              <a:tabLst>
                <a:tab pos="457200" algn="l"/>
              </a:tabLst>
            </a:pPr>
            <a:r>
              <a:rPr lang="en-CH" sz="1800" kern="100">
                <a:ea typeface="Aptos" panose="020B0004020202020204" pitchFamily="34" charset="0"/>
                <a:cs typeface="Times New Roman" panose="02020603050405020304" pitchFamily="18" charset="0"/>
              </a:rPr>
              <a:t>Introduce 30+ new processes, yet another tool and a small mountain of paperwork</a:t>
            </a:r>
          </a:p>
          <a:p>
            <a:pPr lvl="0">
              <a:tabLst>
                <a:tab pos="457200" algn="l"/>
              </a:tabLst>
            </a:pPr>
            <a:endParaRPr lang="en-CH" sz="16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119560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3CA50CE-091D-DA5C-CE32-562AF817F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72" y="-603448"/>
            <a:ext cx="12192000" cy="18288000"/>
          </a:xfrm>
          <a:prstGeom prst="rect">
            <a:avLst/>
          </a:prstGeom>
        </p:spPr>
      </p:pic>
      <p:sp>
        <p:nvSpPr>
          <p:cNvPr id="4" name="Title 3">
            <a:extLst>
              <a:ext uri="{FF2B5EF4-FFF2-40B4-BE49-F238E27FC236}">
                <a16:creationId xmlns:a16="http://schemas.microsoft.com/office/drawing/2014/main" id="{F4AA54B0-B23F-8638-648A-1ABA6795FD68}"/>
              </a:ext>
            </a:extLst>
          </p:cNvPr>
          <p:cNvSpPr>
            <a:spLocks noGrp="1"/>
          </p:cNvSpPr>
          <p:nvPr>
            <p:ph type="title"/>
          </p:nvPr>
        </p:nvSpPr>
        <p:spPr/>
        <p:txBody>
          <a:bodyPr/>
          <a:lstStyle/>
          <a:p>
            <a:r>
              <a:rPr lang="en-CH"/>
              <a:t>All Tools Turn to the Dark Side</a:t>
            </a:r>
          </a:p>
        </p:txBody>
      </p:sp>
      <p:sp>
        <p:nvSpPr>
          <p:cNvPr id="16" name="Oval Callout 15">
            <a:extLst>
              <a:ext uri="{FF2B5EF4-FFF2-40B4-BE49-F238E27FC236}">
                <a16:creationId xmlns:a16="http://schemas.microsoft.com/office/drawing/2014/main" id="{92630565-FF87-055F-86BA-81037751F234}"/>
              </a:ext>
            </a:extLst>
          </p:cNvPr>
          <p:cNvSpPr/>
          <p:nvPr/>
        </p:nvSpPr>
        <p:spPr>
          <a:xfrm>
            <a:off x="8112224" y="1440928"/>
            <a:ext cx="3528392" cy="1988072"/>
          </a:xfrm>
          <a:prstGeom prst="wedgeEllipse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H" sz="2400" b="1"/>
              <a:t>JIRA Service Management, </a:t>
            </a:r>
          </a:p>
          <a:p>
            <a:pPr algn="ctr"/>
            <a:r>
              <a:rPr lang="en-CH" sz="2400" b="1"/>
              <a:t>I am your father</a:t>
            </a:r>
          </a:p>
        </p:txBody>
      </p:sp>
      <p:sp>
        <p:nvSpPr>
          <p:cNvPr id="17" name="TextBox 16">
            <a:extLst>
              <a:ext uri="{FF2B5EF4-FFF2-40B4-BE49-F238E27FC236}">
                <a16:creationId xmlns:a16="http://schemas.microsoft.com/office/drawing/2014/main" id="{E0CF935B-13BF-74DD-ABCF-ADD493A18343}"/>
              </a:ext>
            </a:extLst>
          </p:cNvPr>
          <p:cNvSpPr txBox="1"/>
          <p:nvPr/>
        </p:nvSpPr>
        <p:spPr>
          <a:xfrm>
            <a:off x="171222" y="1797267"/>
            <a:ext cx="3049874" cy="1227837"/>
          </a:xfrm>
          <a:prstGeom prst="rect">
            <a:avLst/>
          </a:prstGeom>
          <a:noFill/>
        </p:spPr>
        <p:txBody>
          <a:bodyPr wrap="none" lIns="0" tIns="0" rIns="0" bIns="0" rtlCol="0">
            <a:spAutoFit/>
          </a:bodyPr>
          <a:lstStyle/>
          <a:p>
            <a:pPr algn="ctr"/>
            <a:r>
              <a:rPr lang="en-CH" sz="2400" b="1">
                <a:solidFill>
                  <a:schemeClr val="bg2"/>
                </a:solidFill>
              </a:rPr>
              <a:t>OTRS</a:t>
            </a:r>
          </a:p>
          <a:p>
            <a:pPr algn="ctr"/>
            <a:r>
              <a:rPr lang="en-CH" sz="2400" b="1">
                <a:solidFill>
                  <a:schemeClr val="bg2"/>
                </a:solidFill>
              </a:rPr>
              <a:t>Request Tracker</a:t>
            </a:r>
          </a:p>
          <a:p>
            <a:pPr algn="ctr"/>
            <a:r>
              <a:rPr lang="en-CH" sz="2400" b="1">
                <a:solidFill>
                  <a:schemeClr val="bg2"/>
                </a:solidFill>
              </a:rPr>
              <a:t>In-House Developed</a:t>
            </a:r>
          </a:p>
        </p:txBody>
      </p:sp>
      <p:sp>
        <p:nvSpPr>
          <p:cNvPr id="18" name="TextBox 17">
            <a:extLst>
              <a:ext uri="{FF2B5EF4-FFF2-40B4-BE49-F238E27FC236}">
                <a16:creationId xmlns:a16="http://schemas.microsoft.com/office/drawing/2014/main" id="{1F6DC209-F96B-FF38-66EC-DF0BE5B0E186}"/>
              </a:ext>
            </a:extLst>
          </p:cNvPr>
          <p:cNvSpPr txBox="1"/>
          <p:nvPr/>
        </p:nvSpPr>
        <p:spPr>
          <a:xfrm>
            <a:off x="623392" y="6487760"/>
            <a:ext cx="6736262" cy="192938"/>
          </a:xfrm>
          <a:prstGeom prst="rect">
            <a:avLst/>
          </a:prstGeom>
          <a:noFill/>
        </p:spPr>
        <p:txBody>
          <a:bodyPr wrap="square" lIns="0" tIns="0" rIns="0" bIns="0" rtlCol="0">
            <a:spAutoFit/>
          </a:bodyPr>
          <a:lstStyle/>
          <a:p>
            <a:r>
              <a:rPr lang="en-US" sz="1200" b="0" i="0" u="none" strike="noStrike">
                <a:solidFill>
                  <a:schemeClr val="accent2"/>
                </a:solidFill>
                <a:effectLst/>
                <a:latin typeface="Arial" panose="020B0604020202020204" pitchFamily="34" charset="0"/>
              </a:rPr>
              <a:t>Star Wars/Ron Riccio - </a:t>
            </a:r>
            <a:r>
              <a:rPr lang="en-US" sz="1200" b="0" i="0" u="none" strike="noStrike">
                <a:solidFill>
                  <a:schemeClr val="accent2"/>
                </a:solidFill>
                <a:effectLst/>
                <a:latin typeface="Arial" panose="020B0604020202020204" pitchFamily="34" charset="0"/>
                <a:hlinkClick r:id="rId4">
                  <a:extLst>
                    <a:ext uri="{A12FA001-AC4F-418D-AE19-62706E023703}">
                      <ahyp:hlinkClr xmlns:ahyp="http://schemas.microsoft.com/office/drawing/2018/hyperlinkcolor" val="tx"/>
                    </a:ext>
                  </a:extLst>
                </a:hlinkClick>
              </a:rPr>
              <a:t>https://www.flickr.com/photos/starwarsblog/793008715/</a:t>
            </a:r>
            <a:r>
              <a:rPr lang="en-US" sz="1200">
                <a:solidFill>
                  <a:schemeClr val="accent2"/>
                </a:solidFill>
                <a:latin typeface="Arial" panose="020B0604020202020204" pitchFamily="34" charset="0"/>
              </a:rPr>
              <a:t> </a:t>
            </a:r>
            <a:r>
              <a:rPr lang="en-US" sz="1200" b="0" i="0" u="none" strike="noStrike">
                <a:solidFill>
                  <a:schemeClr val="accent2"/>
                </a:solidFill>
                <a:effectLst/>
                <a:latin typeface="Arial" panose="020B0604020202020204" pitchFamily="34" charset="0"/>
              </a:rPr>
              <a:t>cc-by-2.0</a:t>
            </a:r>
            <a:endParaRPr lang="en-CH" sz="1200">
              <a:solidFill>
                <a:schemeClr val="accent2"/>
              </a:solidFill>
            </a:endParaRPr>
          </a:p>
        </p:txBody>
      </p:sp>
      <p:sp>
        <p:nvSpPr>
          <p:cNvPr id="2" name="Bent-Up Arrow 1">
            <a:extLst>
              <a:ext uri="{FF2B5EF4-FFF2-40B4-BE49-F238E27FC236}">
                <a16:creationId xmlns:a16="http://schemas.microsoft.com/office/drawing/2014/main" id="{44F08C2A-1957-9811-B3C5-8713B59F9E26}"/>
              </a:ext>
            </a:extLst>
          </p:cNvPr>
          <p:cNvSpPr/>
          <p:nvPr/>
        </p:nvSpPr>
        <p:spPr>
          <a:xfrm rot="5400000">
            <a:off x="1636723" y="3318404"/>
            <a:ext cx="850392" cy="731520"/>
          </a:xfrm>
          <a:prstGeom prst="ben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735782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D4E94-8E2D-E717-917B-127234FF101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EBC350E-C23D-CCDD-2EAB-438D2B07494D}"/>
              </a:ext>
            </a:extLst>
          </p:cNvPr>
          <p:cNvPicPr>
            <a:picLocks noChangeAspect="1"/>
          </p:cNvPicPr>
          <p:nvPr/>
        </p:nvPicPr>
        <p:blipFill>
          <a:blip r:embed="rId3"/>
          <a:srcRect/>
          <a:stretch>
            <a:fillRect/>
          </a:stretch>
        </p:blipFill>
        <p:spPr>
          <a:xfrm>
            <a:off x="20" y="11"/>
            <a:ext cx="12191980" cy="6857989"/>
          </a:xfrm>
          <a:prstGeom prst="rect">
            <a:avLst/>
          </a:prstGeom>
          <a:noFill/>
        </p:spPr>
      </p:pic>
      <p:sp>
        <p:nvSpPr>
          <p:cNvPr id="4" name="Slide Number Placeholder 3" hidden="1">
            <a:extLst>
              <a:ext uri="{FF2B5EF4-FFF2-40B4-BE49-F238E27FC236}">
                <a16:creationId xmlns:a16="http://schemas.microsoft.com/office/drawing/2014/main" id="{982DBEB9-384F-3A00-8BBF-3965E06522E6}"/>
              </a:ext>
            </a:extLst>
          </p:cNvPr>
          <p:cNvSpPr>
            <a:spLocks noGrp="1"/>
          </p:cNvSpPr>
          <p:nvPr>
            <p:ph type="sldNum" sz="quarter" idx="4294967295"/>
          </p:nvPr>
        </p:nvSpPr>
        <p:spPr>
          <a:xfrm>
            <a:off x="10684701" y="6341418"/>
            <a:ext cx="745299" cy="144016"/>
          </a:xfrm>
        </p:spPr>
        <p:txBody>
          <a:bodyPr/>
          <a:lstStyle/>
          <a:p>
            <a:pPr>
              <a:spcAft>
                <a:spcPts val="600"/>
              </a:spcAft>
            </a:pPr>
            <a:fld id="{442AD375-037F-43D0-B059-5172DA06796A}" type="slidenum">
              <a:rPr lang="en-GB" noProof="0" smtClean="0"/>
              <a:pPr>
                <a:spcAft>
                  <a:spcPts val="600"/>
                </a:spcAft>
              </a:pPr>
              <a:t>8</a:t>
            </a:fld>
            <a:endParaRPr lang="en-GB" noProof="0"/>
          </a:p>
        </p:txBody>
      </p:sp>
      <p:sp>
        <p:nvSpPr>
          <p:cNvPr id="2" name="TextBox 1">
            <a:extLst>
              <a:ext uri="{FF2B5EF4-FFF2-40B4-BE49-F238E27FC236}">
                <a16:creationId xmlns:a16="http://schemas.microsoft.com/office/drawing/2014/main" id="{86883965-41AF-BD69-8050-1DDDC16B5B84}"/>
              </a:ext>
            </a:extLst>
          </p:cNvPr>
          <p:cNvSpPr txBox="1"/>
          <p:nvPr/>
        </p:nvSpPr>
        <p:spPr>
          <a:xfrm rot="18640101">
            <a:off x="8191986" y="2952196"/>
            <a:ext cx="3308598" cy="1210396"/>
          </a:xfrm>
          <a:prstGeom prst="rect">
            <a:avLst/>
          </a:prstGeom>
          <a:noFill/>
        </p:spPr>
        <p:txBody>
          <a:bodyPr wrap="none" lIns="0" tIns="0" rIns="0" bIns="0" rtlCol="0">
            <a:spAutoFit/>
          </a:bodyPr>
          <a:lstStyle/>
          <a:p>
            <a:pPr algn="ctr"/>
            <a:r>
              <a:rPr lang="en-CH" sz="3600" b="1"/>
              <a:t>DevOps </a:t>
            </a:r>
          </a:p>
          <a:p>
            <a:pPr algn="ctr"/>
            <a:r>
              <a:rPr lang="en-CH" sz="3600" b="1"/>
              <a:t>but other tools</a:t>
            </a:r>
          </a:p>
        </p:txBody>
      </p:sp>
      <p:sp>
        <p:nvSpPr>
          <p:cNvPr id="3" name="TextBox 2">
            <a:extLst>
              <a:ext uri="{FF2B5EF4-FFF2-40B4-BE49-F238E27FC236}">
                <a16:creationId xmlns:a16="http://schemas.microsoft.com/office/drawing/2014/main" id="{DCE6C202-BE6D-E2E8-1B40-F9D5FA50989D}"/>
              </a:ext>
            </a:extLst>
          </p:cNvPr>
          <p:cNvSpPr txBox="1"/>
          <p:nvPr/>
        </p:nvSpPr>
        <p:spPr>
          <a:xfrm rot="18640101">
            <a:off x="1172915" y="2696087"/>
            <a:ext cx="2333972" cy="578813"/>
          </a:xfrm>
          <a:prstGeom prst="rect">
            <a:avLst/>
          </a:prstGeom>
          <a:noFill/>
        </p:spPr>
        <p:txBody>
          <a:bodyPr wrap="none" lIns="0" tIns="0" rIns="0" bIns="0" rtlCol="0">
            <a:spAutoFit/>
          </a:bodyPr>
          <a:lstStyle/>
          <a:p>
            <a:r>
              <a:rPr lang="en-CH" sz="3600" b="1"/>
              <a:t>Enterprise</a:t>
            </a:r>
          </a:p>
        </p:txBody>
      </p:sp>
      <p:sp>
        <p:nvSpPr>
          <p:cNvPr id="5" name="TextBox 4">
            <a:extLst>
              <a:ext uri="{FF2B5EF4-FFF2-40B4-BE49-F238E27FC236}">
                <a16:creationId xmlns:a16="http://schemas.microsoft.com/office/drawing/2014/main" id="{D656F6C4-EA3D-F800-648D-2164D1CE0B92}"/>
              </a:ext>
            </a:extLst>
          </p:cNvPr>
          <p:cNvSpPr txBox="1"/>
          <p:nvPr/>
        </p:nvSpPr>
        <p:spPr>
          <a:xfrm rot="18640101">
            <a:off x="1919274" y="548580"/>
            <a:ext cx="841256" cy="578813"/>
          </a:xfrm>
          <a:prstGeom prst="rect">
            <a:avLst/>
          </a:prstGeom>
          <a:noFill/>
        </p:spPr>
        <p:txBody>
          <a:bodyPr wrap="none" lIns="0" tIns="0" rIns="0" bIns="0" rtlCol="0">
            <a:spAutoFit/>
          </a:bodyPr>
          <a:lstStyle/>
          <a:p>
            <a:r>
              <a:rPr lang="en-CH" sz="3600" b="1"/>
              <a:t>ITIL</a:t>
            </a:r>
          </a:p>
        </p:txBody>
      </p:sp>
      <p:sp>
        <p:nvSpPr>
          <p:cNvPr id="6" name="TextBox 5">
            <a:extLst>
              <a:ext uri="{FF2B5EF4-FFF2-40B4-BE49-F238E27FC236}">
                <a16:creationId xmlns:a16="http://schemas.microsoft.com/office/drawing/2014/main" id="{22E6371B-4383-1023-C9D1-929E3295FB81}"/>
              </a:ext>
            </a:extLst>
          </p:cNvPr>
          <p:cNvSpPr txBox="1"/>
          <p:nvPr/>
        </p:nvSpPr>
        <p:spPr>
          <a:xfrm>
            <a:off x="8051387" y="330342"/>
            <a:ext cx="1838645" cy="806824"/>
          </a:xfrm>
          <a:prstGeom prst="rect">
            <a:avLst/>
          </a:prstGeom>
          <a:noFill/>
        </p:spPr>
        <p:txBody>
          <a:bodyPr wrap="none" lIns="0" tIns="0" rIns="0" bIns="0" rtlCol="0">
            <a:spAutoFit/>
          </a:bodyPr>
          <a:lstStyle/>
          <a:p>
            <a:pPr algn="ctr"/>
            <a:r>
              <a:rPr lang="en-CH">
                <a:solidFill>
                  <a:schemeClr val="accent2"/>
                </a:solidFill>
              </a:rPr>
              <a:t> </a:t>
            </a:r>
            <a:r>
              <a:rPr lang="en-CH" sz="2400" b="1">
                <a:solidFill>
                  <a:schemeClr val="accent2"/>
                </a:solidFill>
              </a:rPr>
              <a:t>90s’ legacy </a:t>
            </a:r>
          </a:p>
          <a:p>
            <a:pPr algn="ctr"/>
            <a:r>
              <a:rPr lang="en-CH" sz="2400" b="1">
                <a:solidFill>
                  <a:schemeClr val="accent2"/>
                </a:solidFill>
              </a:rPr>
              <a:t>fly-by-wire</a:t>
            </a:r>
          </a:p>
        </p:txBody>
      </p:sp>
      <p:sp>
        <p:nvSpPr>
          <p:cNvPr id="10" name="TextBox 9">
            <a:extLst>
              <a:ext uri="{FF2B5EF4-FFF2-40B4-BE49-F238E27FC236}">
                <a16:creationId xmlns:a16="http://schemas.microsoft.com/office/drawing/2014/main" id="{C74BF0DC-EAB9-2AFD-DE54-ED1AF874C4A4}"/>
              </a:ext>
            </a:extLst>
          </p:cNvPr>
          <p:cNvSpPr txBox="1"/>
          <p:nvPr/>
        </p:nvSpPr>
        <p:spPr>
          <a:xfrm rot="18640101">
            <a:off x="5695678" y="3318471"/>
            <a:ext cx="1774845" cy="578813"/>
          </a:xfrm>
          <a:prstGeom prst="rect">
            <a:avLst/>
          </a:prstGeom>
          <a:noFill/>
        </p:spPr>
        <p:txBody>
          <a:bodyPr wrap="none" lIns="0" tIns="0" rIns="0" bIns="0" rtlCol="0">
            <a:spAutoFit/>
          </a:bodyPr>
          <a:lstStyle/>
          <a:p>
            <a:r>
              <a:rPr lang="en-CH" sz="3600" b="1"/>
              <a:t>DevOps</a:t>
            </a:r>
          </a:p>
        </p:txBody>
      </p:sp>
    </p:spTree>
    <p:extLst>
      <p:ext uri="{BB962C8B-B14F-4D97-AF65-F5344CB8AC3E}">
        <p14:creationId xmlns:p14="http://schemas.microsoft.com/office/powerpoint/2010/main" val="16975325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3674D-8AAF-14AB-7F5C-8D05E33E11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0670AAB-A20F-EE28-3E93-7CF402BA1182}"/>
              </a:ext>
            </a:extLst>
          </p:cNvPr>
          <p:cNvSpPr>
            <a:spLocks noGrp="1"/>
          </p:cNvSpPr>
          <p:nvPr>
            <p:ph type="title"/>
          </p:nvPr>
        </p:nvSpPr>
        <p:spPr>
          <a:xfrm rot="16200000">
            <a:off x="-1116011" y="1717864"/>
            <a:ext cx="3059112" cy="455234"/>
          </a:xfrm>
        </p:spPr>
        <p:txBody>
          <a:bodyPr anchor="t">
            <a:normAutofit/>
          </a:bodyPr>
          <a:lstStyle/>
          <a:p>
            <a:pPr>
              <a:lnSpc>
                <a:spcPct val="90000"/>
              </a:lnSpc>
            </a:pPr>
            <a:r>
              <a:rPr lang="en-CH" sz="2300"/>
              <a:t>ITSM as a Landscape</a:t>
            </a:r>
          </a:p>
        </p:txBody>
      </p:sp>
      <p:pic>
        <p:nvPicPr>
          <p:cNvPr id="4100" name="Picture 4">
            <a:extLst>
              <a:ext uri="{FF2B5EF4-FFF2-40B4-BE49-F238E27FC236}">
                <a16:creationId xmlns:a16="http://schemas.microsoft.com/office/drawing/2014/main" id="{5BB701EB-A338-D1C3-9FDA-E249610C3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0"/>
            <a:ext cx="98663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27175"/>
      </p:ext>
    </p:extLst>
  </p:cSld>
  <p:clrMapOvr>
    <a:masterClrMapping/>
  </p:clrMapOvr>
</p:sld>
</file>

<file path=ppt/theme/theme1.xml><?xml version="1.0" encoding="utf-8"?>
<a:theme xmlns:a="http://schemas.openxmlformats.org/drawingml/2006/main" name="Benutzerdefiniertes Design">
  <a:themeElements>
    <a:clrScheme name="Switch">
      <a:dk1>
        <a:sysClr val="windowText" lastClr="000000"/>
      </a:dk1>
      <a:lt1>
        <a:sysClr val="window" lastClr="FFFFFF"/>
      </a:lt1>
      <a:dk2>
        <a:srgbClr val="50555A"/>
      </a:dk2>
      <a:lt2>
        <a:srgbClr val="E6EBF0"/>
      </a:lt2>
      <a:accent1>
        <a:srgbClr val="002864"/>
      </a:accent1>
      <a:accent2>
        <a:srgbClr val="FFAA00"/>
      </a:accent2>
      <a:accent3>
        <a:srgbClr val="6EC8E1"/>
      </a:accent3>
      <a:accent4>
        <a:srgbClr val="285F82"/>
      </a:accent4>
      <a:accent5>
        <a:srgbClr val="A05AF5"/>
      </a:accent5>
      <a:accent6>
        <a:srgbClr val="FF4B4B"/>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custClrLst>
    <a:custClr name="Grey 2">
      <a:srgbClr val="B4B9BE"/>
    </a:custClr>
    <a:custClr name="Grey 3">
      <a:srgbClr val="82878C"/>
    </a:custClr>
    <a:custClr name="Dark Purple">
      <a:srgbClr val="6437B4"/>
    </a:custClr>
    <a:custClr name="Dark Red">
      <a:srgbClr val="B42341"/>
    </a:custClr>
    <a:custClr name="Bright Green">
      <a:srgbClr val="A0C864"/>
    </a:custClr>
    <a:custClr name="Dark Green">
      <a:srgbClr val="195A46"/>
    </a:custClr>
  </a:custClrLst>
  <a:extLst>
    <a:ext uri="{05A4C25C-085E-4340-85A3-A5531E510DB2}">
      <thm15:themeFamily xmlns:thm15="http://schemas.microsoft.com/office/thememl/2012/main" name="Präsentation2" id="{5E4DD7E9-8198-420A-B065-FB551049E337}" vid="{13510FA1-055B-45BF-9DB5-E9CAF932E3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40450FD904330499DC62092C9A6FCBF" ma:contentTypeVersion="21" ma:contentTypeDescription="Ein neues Dokument erstellen." ma:contentTypeScope="" ma:versionID="691cea79381c379e59afd7ecca2b13ff">
  <xsd:schema xmlns:xsd="http://www.w3.org/2001/XMLSchema" xmlns:xs="http://www.w3.org/2001/XMLSchema" xmlns:p="http://schemas.microsoft.com/office/2006/metadata/properties" xmlns:ns1="http://schemas.microsoft.com/sharepoint/v3" xmlns:ns2="ae1168fa-7e2d-4dd3-aa76-02298c837078" xmlns:ns3="ce6e7350-bdd5-44b7-bb3b-cf2d117aa816" targetNamespace="http://schemas.microsoft.com/office/2006/metadata/properties" ma:root="true" ma:fieldsID="019e95df5094be0e84acc4b41fcd8860" ns1:_="" ns2:_="" ns3:_="">
    <xsd:import namespace="http://schemas.microsoft.com/sharepoint/v3"/>
    <xsd:import namespace="ae1168fa-7e2d-4dd3-aa76-02298c837078"/>
    <xsd:import namespace="ce6e7350-bdd5-44b7-bb3b-cf2d117aa81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element ref="ns2:MediaServiceAutoKeyPoints" minOccurs="0"/>
                <xsd:element ref="ns2:MediaServiceKeyPoints" minOccurs="0"/>
                <xsd:element ref="ns2:lcf76f155ced4ddcb4097134ff3c332f" minOccurs="0"/>
                <xsd:element ref="ns3:TaxCatchAll" minOccurs="0"/>
                <xsd:element ref="ns2:MediaServiceLocation" minOccurs="0"/>
                <xsd:element ref="ns3:SharedWithUsers" minOccurs="0"/>
                <xsd:element ref="ns3:SharedWithDetails" minOccurs="0"/>
                <xsd:element ref="ns2:Datum"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6" nillable="true" ma:displayName="Eigenschaften der einheitlichen Compliancerichtlinie" ma:hidden="true" ma:internalName="_ip_UnifiedCompliancePolicyProperties">
      <xsd:simpleType>
        <xsd:restriction base="dms:Note"/>
      </xsd:simpleType>
    </xsd:element>
    <xsd:element name="_ip_UnifiedCompliancePolicyUIAction" ma:index="27" nillable="true" ma:displayName="UI-Aktion der einheitlichen Compliancerichtlini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1168fa-7e2d-4dd3-aa76-02298c8370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bc6c1ad4-3663-4c82-bd69-14e6c1fed01d" ma:termSetId="09814cd3-568e-fe90-9814-8d621ff8fb84" ma:anchorId="fba54fb3-c3e1-fe81-a776-ca4b69148c4d" ma:open="true" ma:isKeyword="false">
      <xsd:complexType>
        <xsd:sequence>
          <xsd:element ref="pc:Terms" minOccurs="0" maxOccurs="1"/>
        </xsd:sequence>
      </xsd:complexType>
    </xsd:element>
    <xsd:element name="MediaServiceLocation" ma:index="21" nillable="true" ma:displayName="Location" ma:internalName="MediaServiceLocation" ma:readOnly="true">
      <xsd:simpleType>
        <xsd:restriction base="dms:Text"/>
      </xsd:simpleType>
    </xsd:element>
    <xsd:element name="Datum" ma:index="24" nillable="true" ma:displayName="Datum" ma:format="DateTime" ma:internalName="Datum">
      <xsd:simpleType>
        <xsd:restriction base="dms:DateTim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6e7350-bdd5-44b7-bb3b-cf2d117aa816"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0045cd8a-7456-40e9-8893-a9ee1ded395c}" ma:internalName="TaxCatchAll" ma:showField="CatchAllData" ma:web="ce6e7350-bdd5-44b7-bb3b-cf2d117aa816">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e6e7350-bdd5-44b7-bb3b-cf2d117aa816" xsi:nil="true"/>
    <lcf76f155ced4ddcb4097134ff3c332f xmlns="ae1168fa-7e2d-4dd3-aa76-02298c837078">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Datum xmlns="ae1168fa-7e2d-4dd3-aa76-02298c837078" xsi:nil="true"/>
  </documentManagement>
</p:properties>
</file>

<file path=customXml/itemProps1.xml><?xml version="1.0" encoding="utf-8"?>
<ds:datastoreItem xmlns:ds="http://schemas.openxmlformats.org/officeDocument/2006/customXml" ds:itemID="{4B6B7BE2-63AD-4C37-AC44-F0E4FC348E24}">
  <ds:schemaRefs>
    <ds:schemaRef ds:uri="http://schemas.microsoft.com/sharepoint/v3/contenttype/forms"/>
  </ds:schemaRefs>
</ds:datastoreItem>
</file>

<file path=customXml/itemProps2.xml><?xml version="1.0" encoding="utf-8"?>
<ds:datastoreItem xmlns:ds="http://schemas.openxmlformats.org/officeDocument/2006/customXml" ds:itemID="{1DF608D6-5F20-41A7-9AF8-9C010B4DABDB}">
  <ds:schemaRefs>
    <ds:schemaRef ds:uri="ae1168fa-7e2d-4dd3-aa76-02298c837078"/>
    <ds:schemaRef ds:uri="ce6e7350-bdd5-44b7-bb3b-cf2d117aa8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626B806-0237-4942-A1FD-5C97285908C2}">
  <ds:schemaRefs>
    <ds:schemaRef ds:uri="http://schemas.openxmlformats.org/package/2006/metadata/core-properties"/>
    <ds:schemaRef ds:uri="http://schemas.microsoft.com/office/2006/documentManagement/types"/>
    <ds:schemaRef ds:uri="http://schemas.microsoft.com/office/2006/metadata/properties"/>
    <ds:schemaRef ds:uri="http://purl.org/dc/dcmitype/"/>
    <ds:schemaRef ds:uri="http://schemas.microsoft.com/office/infopath/2007/PartnerControls"/>
    <ds:schemaRef ds:uri="http://purl.org/dc/elements/1.1/"/>
    <ds:schemaRef ds:uri="http://www.w3.org/XML/1998/namespace"/>
    <ds:schemaRef ds:uri="ce6e7350-bdd5-44b7-bb3b-cf2d117aa816"/>
    <ds:schemaRef ds:uri="ae1168fa-7e2d-4dd3-aa76-02298c837078"/>
    <ds:schemaRef ds:uri="http://schemas.microsoft.com/sharepoint/v3"/>
    <ds:schemaRef ds:uri="http://purl.org/dc/terms/"/>
  </ds:schemaRefs>
</ds:datastoreItem>
</file>

<file path=docProps/app.xml><?xml version="1.0" encoding="utf-8"?>
<Properties xmlns="http://schemas.openxmlformats.org/officeDocument/2006/extended-properties" xmlns:vt="http://schemas.openxmlformats.org/officeDocument/2006/docPropsVTypes">
  <Template>Benutzerdefiniertes Design</Template>
  <TotalTime>0</TotalTime>
  <Words>1373</Words>
  <Application>Microsoft Macintosh PowerPoint</Application>
  <PresentationFormat>Widescreen</PresentationFormat>
  <Paragraphs>198</Paragraphs>
  <Slides>17</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-apple-system</vt:lpstr>
      <vt:lpstr>Aptos</vt:lpstr>
      <vt:lpstr>Arial</vt:lpstr>
      <vt:lpstr>Calibri</vt:lpstr>
      <vt:lpstr>News Gothic MT</vt:lpstr>
      <vt:lpstr>Proxima Nova Rg</vt:lpstr>
      <vt:lpstr>Source Sans Pro</vt:lpstr>
      <vt:lpstr>Source Sans Pro ExtraLight</vt:lpstr>
      <vt:lpstr>Benutzerdefiniertes Design</vt:lpstr>
      <vt:lpstr>PowerPoint Presentation</vt:lpstr>
      <vt:lpstr>It’s ITSM Jim, But Not As We Know It</vt:lpstr>
      <vt:lpstr>But first….ITSM as we know it</vt:lpstr>
      <vt:lpstr>The “Not Exactly A Team”</vt:lpstr>
      <vt:lpstr>The “Not Exactly A Project”</vt:lpstr>
      <vt:lpstr>Solve problems, not add to them</vt:lpstr>
      <vt:lpstr>All Tools Turn to the Dark Side</vt:lpstr>
      <vt:lpstr>PowerPoint Presentation</vt:lpstr>
      <vt:lpstr>ITSM as a Landscape</vt:lpstr>
      <vt:lpstr>Red Planning</vt:lpstr>
      <vt:lpstr>PowerPoint Presentation</vt:lpstr>
      <vt:lpstr>Flight Levels</vt:lpstr>
      <vt:lpstr>Assembling with Flight Levels</vt:lpstr>
      <vt:lpstr>Interaction with Team Topologies to improve the coordination level</vt:lpstr>
      <vt:lpstr>PowerPoint Presentation</vt:lpstr>
      <vt:lpstr>Enabling flow by shared awareness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 Harding</dc:creator>
  <dc:description>erstellt durch Vorlagenbauer.ch</dc:description>
  <cp:lastModifiedBy>Ann Harding</cp:lastModifiedBy>
  <cp:revision>1</cp:revision>
  <cp:lastPrinted>2025-05-25T19:41:43Z</cp:lastPrinted>
  <dcterms:created xsi:type="dcterms:W3CDTF">2025-02-11T12:30:17Z</dcterms:created>
  <dcterms:modified xsi:type="dcterms:W3CDTF">2025-05-30T12:15:17Z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0x010100140450FD904330499DC62092C9A6FCBF</vt:lpwstr>
  </property>
  <property fmtid="{D5CDD505-2E9C-101B-9397-08002B2CF9AE}" pid="3" name="MediaServiceImageTags">
    <vt:lpwstr/>
  </property>
  <property fmtid="{D5CDD505-2E9C-101B-9397-08002B2CF9AE}" pid="4" name="MSIP_Label_69ca87fa-38f0-4f39-b638-da7d28899c69_Enabled">
    <vt:lpwstr>true</vt:lpwstr>
  </property>
  <property fmtid="{D5CDD505-2E9C-101B-9397-08002B2CF9AE}" pid="5" name="MSIP_Label_69ca87fa-38f0-4f39-b638-da7d28899c69_SetDate">
    <vt:lpwstr>2025-04-15T15:00:16Z</vt:lpwstr>
  </property>
  <property fmtid="{D5CDD505-2E9C-101B-9397-08002B2CF9AE}" pid="6" name="MSIP_Label_69ca87fa-38f0-4f39-b638-da7d28899c69_Method">
    <vt:lpwstr>Privileged</vt:lpwstr>
  </property>
  <property fmtid="{D5CDD505-2E9C-101B-9397-08002B2CF9AE}" pid="7" name="MSIP_Label_69ca87fa-38f0-4f39-b638-da7d28899c69_Name">
    <vt:lpwstr>Public</vt:lpwstr>
  </property>
  <property fmtid="{D5CDD505-2E9C-101B-9397-08002B2CF9AE}" pid="8" name="MSIP_Label_69ca87fa-38f0-4f39-b638-da7d28899c69_SiteId">
    <vt:lpwstr>026057f4-2082-4f1e-8d04-3410acf953b4</vt:lpwstr>
  </property>
  <property fmtid="{D5CDD505-2E9C-101B-9397-08002B2CF9AE}" pid="9" name="MSIP_Label_69ca87fa-38f0-4f39-b638-da7d28899c69_ActionId">
    <vt:lpwstr>7ef82a50-2635-4783-9230-1db1c5a11f5f</vt:lpwstr>
  </property>
  <property fmtid="{D5CDD505-2E9C-101B-9397-08002B2CF9AE}" pid="10" name="MSIP_Label_69ca87fa-38f0-4f39-b638-da7d28899c69_ContentBits">
    <vt:lpwstr>0</vt:lpwstr>
  </property>
  <property fmtid="{D5CDD505-2E9C-101B-9397-08002B2CF9AE}" pid="11" name="MSIP_Label_69ca87fa-38f0-4f39-b638-da7d28899c69_Tag">
    <vt:lpwstr>50, 0, 1, 1</vt:lpwstr>
  </property>
</Properties>
</file>