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9"/>
  </p:notesMasterIdLst>
  <p:sldIdLst>
    <p:sldId id="297" r:id="rId6"/>
    <p:sldId id="298" r:id="rId7"/>
    <p:sldId id="302" r:id="rId8"/>
    <p:sldId id="300" r:id="rId9"/>
    <p:sldId id="301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295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400"/>
    <a:srgbClr val="E63961"/>
    <a:srgbClr val="18355E"/>
    <a:srgbClr val="1C2C4F"/>
    <a:srgbClr val="6396BA"/>
    <a:srgbClr val="285D93"/>
    <a:srgbClr val="414140"/>
    <a:srgbClr val="1A6992"/>
    <a:srgbClr val="F6A500"/>
    <a:srgbClr val="008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6480E-4F44-4591-8BCA-97116292CA0B}" v="107" dt="2025-05-21T14:19:00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02" y="1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Britton" userId="6f501ab3-157d-4a57-b7a6-51ed65c75042" providerId="ADAL" clId="{C966480E-4F44-4591-8BCA-97116292CA0B}"/>
    <pc:docChg chg="undo custSel addSld modSld">
      <pc:chgData name="Ruth Britton" userId="6f501ab3-157d-4a57-b7a6-51ed65c75042" providerId="ADAL" clId="{C966480E-4F44-4591-8BCA-97116292CA0B}" dt="2025-05-21T14:19:00.661" v="314"/>
      <pc:docMkLst>
        <pc:docMk/>
      </pc:docMkLst>
      <pc:sldChg chg="modSp mod">
        <pc:chgData name="Ruth Britton" userId="6f501ab3-157d-4a57-b7a6-51ed65c75042" providerId="ADAL" clId="{C966480E-4F44-4591-8BCA-97116292CA0B}" dt="2025-05-16T11:55:47.995" v="285"/>
        <pc:sldMkLst>
          <pc:docMk/>
          <pc:sldMk cId="705628693" sldId="295"/>
        </pc:sldMkLst>
        <pc:spChg chg="mod">
          <ac:chgData name="Ruth Britton" userId="6f501ab3-157d-4a57-b7a6-51ed65c75042" providerId="ADAL" clId="{C966480E-4F44-4591-8BCA-97116292CA0B}" dt="2025-05-16T11:55:47.995" v="285"/>
          <ac:spMkLst>
            <pc:docMk/>
            <pc:sldMk cId="705628693" sldId="295"/>
            <ac:spMk id="2" creationId="{0F9C187A-2B08-31D4-7F63-BFCF807A1155}"/>
          </ac:spMkLst>
        </pc:spChg>
      </pc:sldChg>
      <pc:sldChg chg="modSp mod">
        <pc:chgData name="Ruth Britton" userId="6f501ab3-157d-4a57-b7a6-51ed65c75042" providerId="ADAL" clId="{C966480E-4F44-4591-8BCA-97116292CA0B}" dt="2025-05-19T09:34:10.626" v="296" actId="313"/>
        <pc:sldMkLst>
          <pc:docMk/>
          <pc:sldMk cId="896631027" sldId="298"/>
        </pc:sldMkLst>
        <pc:spChg chg="mod">
          <ac:chgData name="Ruth Britton" userId="6f501ab3-157d-4a57-b7a6-51ed65c75042" providerId="ADAL" clId="{C966480E-4F44-4591-8BCA-97116292CA0B}" dt="2025-05-19T09:34:10.626" v="296" actId="313"/>
          <ac:spMkLst>
            <pc:docMk/>
            <pc:sldMk cId="896631027" sldId="298"/>
            <ac:spMk id="2" creationId="{F93C7EF5-31FB-E58B-F17D-668635F59E3B}"/>
          </ac:spMkLst>
        </pc:spChg>
      </pc:sldChg>
      <pc:sldChg chg="modSp mod">
        <pc:chgData name="Ruth Britton" userId="6f501ab3-157d-4a57-b7a6-51ed65c75042" providerId="ADAL" clId="{C966480E-4F44-4591-8BCA-97116292CA0B}" dt="2025-05-16T11:24:11.115" v="236" actId="1076"/>
        <pc:sldMkLst>
          <pc:docMk/>
          <pc:sldMk cId="3882319360" sldId="300"/>
        </pc:sldMkLst>
        <pc:spChg chg="mod">
          <ac:chgData name="Ruth Britton" userId="6f501ab3-157d-4a57-b7a6-51ed65c75042" providerId="ADAL" clId="{C966480E-4F44-4591-8BCA-97116292CA0B}" dt="2025-05-16T11:24:11.115" v="236" actId="1076"/>
          <ac:spMkLst>
            <pc:docMk/>
            <pc:sldMk cId="3882319360" sldId="300"/>
            <ac:spMk id="2" creationId="{9FBD25AD-D5C5-C697-9A0C-0A15BEDBC150}"/>
          </ac:spMkLst>
        </pc:spChg>
      </pc:sldChg>
      <pc:sldChg chg="modSp mod">
        <pc:chgData name="Ruth Britton" userId="6f501ab3-157d-4a57-b7a6-51ed65c75042" providerId="ADAL" clId="{C966480E-4F44-4591-8BCA-97116292CA0B}" dt="2025-05-16T11:24:22.052" v="238" actId="20577"/>
        <pc:sldMkLst>
          <pc:docMk/>
          <pc:sldMk cId="1693429849" sldId="301"/>
        </pc:sldMkLst>
        <pc:spChg chg="mod">
          <ac:chgData name="Ruth Britton" userId="6f501ab3-157d-4a57-b7a6-51ed65c75042" providerId="ADAL" clId="{C966480E-4F44-4591-8BCA-97116292CA0B}" dt="2025-05-16T11:24:22.052" v="238" actId="20577"/>
          <ac:spMkLst>
            <pc:docMk/>
            <pc:sldMk cId="1693429849" sldId="301"/>
            <ac:spMk id="2" creationId="{BF9D9C95-68C4-D255-262D-D9A38C478D9B}"/>
          </ac:spMkLst>
        </pc:spChg>
      </pc:sldChg>
      <pc:sldChg chg="modSp mod">
        <pc:chgData name="Ruth Britton" userId="6f501ab3-157d-4a57-b7a6-51ed65c75042" providerId="ADAL" clId="{C966480E-4F44-4591-8BCA-97116292CA0B}" dt="2025-05-16T11:24:16.626" v="237" actId="1076"/>
        <pc:sldMkLst>
          <pc:docMk/>
          <pc:sldMk cId="576940682" sldId="302"/>
        </pc:sldMkLst>
        <pc:spChg chg="mod">
          <ac:chgData name="Ruth Britton" userId="6f501ab3-157d-4a57-b7a6-51ed65c75042" providerId="ADAL" clId="{C966480E-4F44-4591-8BCA-97116292CA0B}" dt="2025-05-16T11:24:16.626" v="237" actId="1076"/>
          <ac:spMkLst>
            <pc:docMk/>
            <pc:sldMk cId="576940682" sldId="302"/>
            <ac:spMk id="2" creationId="{A37E8BB7-F5E3-3CD5-C6DC-7F19A53AC70A}"/>
          </ac:spMkLst>
        </pc:spChg>
      </pc:sldChg>
      <pc:sldChg chg="addSp modSp new mod">
        <pc:chgData name="Ruth Britton" userId="6f501ab3-157d-4a57-b7a6-51ed65c75042" providerId="ADAL" clId="{C966480E-4F44-4591-8BCA-97116292CA0B}" dt="2025-05-16T11:24:34.466" v="240" actId="27636"/>
        <pc:sldMkLst>
          <pc:docMk/>
          <pc:sldMk cId="3554213032" sldId="303"/>
        </pc:sldMkLst>
        <pc:spChg chg="mod">
          <ac:chgData name="Ruth Britton" userId="6f501ab3-157d-4a57-b7a6-51ed65c75042" providerId="ADAL" clId="{C966480E-4F44-4591-8BCA-97116292CA0B}" dt="2025-05-16T11:24:34.466" v="240" actId="27636"/>
          <ac:spMkLst>
            <pc:docMk/>
            <pc:sldMk cId="3554213032" sldId="303"/>
            <ac:spMk id="2" creationId="{3057C3EC-8EB8-FA48-A4DB-67D82119DC05}"/>
          </ac:spMkLst>
        </pc:spChg>
        <pc:spChg chg="mod">
          <ac:chgData name="Ruth Britton" userId="6f501ab3-157d-4a57-b7a6-51ed65c75042" providerId="ADAL" clId="{C966480E-4F44-4591-8BCA-97116292CA0B}" dt="2025-05-16T07:16:03.015" v="7" actId="26606"/>
          <ac:spMkLst>
            <pc:docMk/>
            <pc:sldMk cId="3554213032" sldId="303"/>
            <ac:spMk id="3" creationId="{DEDC2CAA-0288-9353-BB28-F738FE9D513A}"/>
          </ac:spMkLst>
        </pc:spChg>
        <pc:spChg chg="mod">
          <ac:chgData name="Ruth Britton" userId="6f501ab3-157d-4a57-b7a6-51ed65c75042" providerId="ADAL" clId="{C966480E-4F44-4591-8BCA-97116292CA0B}" dt="2025-05-16T07:16:03.015" v="7" actId="26606"/>
          <ac:spMkLst>
            <pc:docMk/>
            <pc:sldMk cId="3554213032" sldId="303"/>
            <ac:spMk id="4" creationId="{E293AD89-96A7-9D01-BA37-D922707D8850}"/>
          </ac:spMkLst>
        </pc:spChg>
        <pc:grpChg chg="add mod">
          <ac:chgData name="Ruth Britton" userId="6f501ab3-157d-4a57-b7a6-51ed65c75042" providerId="ADAL" clId="{C966480E-4F44-4591-8BCA-97116292CA0B}" dt="2025-05-16T08:21:15.515" v="133" actId="1076"/>
          <ac:grpSpMkLst>
            <pc:docMk/>
            <pc:sldMk cId="3554213032" sldId="303"/>
            <ac:grpSpMk id="6" creationId="{7B6CE86F-A7AE-0735-6D14-02834A4C7284}"/>
          </ac:grpSpMkLst>
        </pc:grpChg>
        <pc:picChg chg="add mod">
          <ac:chgData name="Ruth Britton" userId="6f501ab3-157d-4a57-b7a6-51ed65c75042" providerId="ADAL" clId="{C966480E-4F44-4591-8BCA-97116292CA0B}" dt="2025-05-16T08:21:18.983" v="134" actId="1076"/>
          <ac:picMkLst>
            <pc:docMk/>
            <pc:sldMk cId="3554213032" sldId="303"/>
            <ac:picMk id="5" creationId="{01630C35-3AB9-FEC4-0FDE-3EFB0983B742}"/>
          </ac:picMkLst>
        </pc:picChg>
        <pc:picChg chg="mod">
          <ac:chgData name="Ruth Britton" userId="6f501ab3-157d-4a57-b7a6-51ed65c75042" providerId="ADAL" clId="{C966480E-4F44-4591-8BCA-97116292CA0B}" dt="2025-05-16T08:21:15.515" v="133" actId="1076"/>
          <ac:picMkLst>
            <pc:docMk/>
            <pc:sldMk cId="3554213032" sldId="303"/>
            <ac:picMk id="7" creationId="{6D18BC81-6ED7-5EE3-45CC-F75270E5AE79}"/>
          </ac:picMkLst>
        </pc:picChg>
        <pc:picChg chg="mod">
          <ac:chgData name="Ruth Britton" userId="6f501ab3-157d-4a57-b7a6-51ed65c75042" providerId="ADAL" clId="{C966480E-4F44-4591-8BCA-97116292CA0B}" dt="2025-05-16T08:21:15.515" v="133" actId="1076"/>
          <ac:picMkLst>
            <pc:docMk/>
            <pc:sldMk cId="3554213032" sldId="303"/>
            <ac:picMk id="8" creationId="{2FDA1A6E-E2AD-F3EB-E62A-6242DB8706AF}"/>
          </ac:picMkLst>
        </pc:picChg>
      </pc:sldChg>
      <pc:sldChg chg="addSp delSp modSp new mod">
        <pc:chgData name="Ruth Britton" userId="6f501ab3-157d-4a57-b7a6-51ed65c75042" providerId="ADAL" clId="{C966480E-4F44-4591-8BCA-97116292CA0B}" dt="2025-05-19T09:33:25.710" v="293" actId="1076"/>
        <pc:sldMkLst>
          <pc:docMk/>
          <pc:sldMk cId="3707423087" sldId="304"/>
        </pc:sldMkLst>
        <pc:spChg chg="mod">
          <ac:chgData name="Ruth Britton" userId="6f501ab3-157d-4a57-b7a6-51ed65c75042" providerId="ADAL" clId="{C966480E-4F44-4591-8BCA-97116292CA0B}" dt="2025-05-16T07:26:23.309" v="42"/>
          <ac:spMkLst>
            <pc:docMk/>
            <pc:sldMk cId="3707423087" sldId="304"/>
            <ac:spMk id="4" creationId="{FD8E33E4-AD02-81E8-8E89-82C3200CF232}"/>
          </ac:spMkLst>
        </pc:spChg>
        <pc:picChg chg="add mod">
          <ac:chgData name="Ruth Britton" userId="6f501ab3-157d-4a57-b7a6-51ed65c75042" providerId="ADAL" clId="{C966480E-4F44-4591-8BCA-97116292CA0B}" dt="2025-05-19T09:33:25.710" v="293" actId="1076"/>
          <ac:picMkLst>
            <pc:docMk/>
            <pc:sldMk cId="3707423087" sldId="304"/>
            <ac:picMk id="5" creationId="{EA4AEA6F-8273-13D2-A8C7-298F025DE41A}"/>
          </ac:picMkLst>
        </pc:picChg>
      </pc:sldChg>
      <pc:sldChg chg="addSp delSp modSp new mod">
        <pc:chgData name="Ruth Britton" userId="6f501ab3-157d-4a57-b7a6-51ed65c75042" providerId="ADAL" clId="{C966480E-4F44-4591-8BCA-97116292CA0B}" dt="2025-05-19T09:33:34.704" v="295" actId="1076"/>
        <pc:sldMkLst>
          <pc:docMk/>
          <pc:sldMk cId="1104304732" sldId="305"/>
        </pc:sldMkLst>
        <pc:spChg chg="mod">
          <ac:chgData name="Ruth Britton" userId="6f501ab3-157d-4a57-b7a6-51ed65c75042" providerId="ADAL" clId="{C966480E-4F44-4591-8BCA-97116292CA0B}" dt="2025-05-16T08:13:41.876" v="46"/>
          <ac:spMkLst>
            <pc:docMk/>
            <pc:sldMk cId="1104304732" sldId="305"/>
            <ac:spMk id="4" creationId="{0E93FA27-3B23-275A-8BC5-DD94D091AFCC}"/>
          </ac:spMkLst>
        </pc:spChg>
        <pc:picChg chg="add mod">
          <ac:chgData name="Ruth Britton" userId="6f501ab3-157d-4a57-b7a6-51ed65c75042" providerId="ADAL" clId="{C966480E-4F44-4591-8BCA-97116292CA0B}" dt="2025-05-19T09:33:34.704" v="295" actId="1076"/>
          <ac:picMkLst>
            <pc:docMk/>
            <pc:sldMk cId="1104304732" sldId="305"/>
            <ac:picMk id="5" creationId="{9C56C7FE-254B-9340-8AC9-8863766DC54D}"/>
          </ac:picMkLst>
        </pc:picChg>
      </pc:sldChg>
      <pc:sldChg chg="addSp delSp modSp new mod modClrScheme modAnim chgLayout">
        <pc:chgData name="Ruth Britton" userId="6f501ab3-157d-4a57-b7a6-51ed65c75042" providerId="ADAL" clId="{C966480E-4F44-4591-8BCA-97116292CA0B}" dt="2025-05-21T14:18:25.279" v="310"/>
        <pc:sldMkLst>
          <pc:docMk/>
          <pc:sldMk cId="3634157153" sldId="306"/>
        </pc:sldMkLst>
        <pc:spChg chg="mod ord">
          <ac:chgData name="Ruth Britton" userId="6f501ab3-157d-4a57-b7a6-51ed65c75042" providerId="ADAL" clId="{C966480E-4F44-4591-8BCA-97116292CA0B}" dt="2025-05-16T08:23:06.611" v="142" actId="26606"/>
          <ac:spMkLst>
            <pc:docMk/>
            <pc:sldMk cId="3634157153" sldId="306"/>
            <ac:spMk id="3" creationId="{D0EA677D-F612-107F-3968-92D268DE8ACD}"/>
          </ac:spMkLst>
        </pc:spChg>
        <pc:spChg chg="mod ord">
          <ac:chgData name="Ruth Britton" userId="6f501ab3-157d-4a57-b7a6-51ed65c75042" providerId="ADAL" clId="{C966480E-4F44-4591-8BCA-97116292CA0B}" dt="2025-05-16T08:23:06.611" v="142" actId="26606"/>
          <ac:spMkLst>
            <pc:docMk/>
            <pc:sldMk cId="3634157153" sldId="306"/>
            <ac:spMk id="4" creationId="{A8AF8737-8DD1-5E69-EE96-26A20904E6DB}"/>
          </ac:spMkLst>
        </pc:spChg>
        <pc:graphicFrameChg chg="add mod modGraphic">
          <ac:chgData name="Ruth Britton" userId="6f501ab3-157d-4a57-b7a6-51ed65c75042" providerId="ADAL" clId="{C966480E-4F44-4591-8BCA-97116292CA0B}" dt="2025-05-21T14:15:48.798" v="299"/>
          <ac:graphicFrameMkLst>
            <pc:docMk/>
            <pc:sldMk cId="3634157153" sldId="306"/>
            <ac:graphicFrameMk id="5" creationId="{14876D4B-009E-AB3D-B4C0-03A5019D1BFD}"/>
          </ac:graphicFrameMkLst>
        </pc:graphicFrameChg>
      </pc:sldChg>
      <pc:sldChg chg="addSp delSp modSp new mod modClrScheme modAnim chgLayout">
        <pc:chgData name="Ruth Britton" userId="6f501ab3-157d-4a57-b7a6-51ed65c75042" providerId="ADAL" clId="{C966480E-4F44-4591-8BCA-97116292CA0B}" dt="2025-05-21T14:18:46.007" v="313"/>
        <pc:sldMkLst>
          <pc:docMk/>
          <pc:sldMk cId="2328703346" sldId="307"/>
        </pc:sldMkLst>
        <pc:spChg chg="mod ord">
          <ac:chgData name="Ruth Britton" userId="6f501ab3-157d-4a57-b7a6-51ed65c75042" providerId="ADAL" clId="{C966480E-4F44-4591-8BCA-97116292CA0B}" dt="2025-05-16T08:17:13.250" v="76" actId="26606"/>
          <ac:spMkLst>
            <pc:docMk/>
            <pc:sldMk cId="2328703346" sldId="307"/>
            <ac:spMk id="3" creationId="{253F3034-5B4A-FF49-2732-518AA6973C72}"/>
          </ac:spMkLst>
        </pc:spChg>
        <pc:spChg chg="mod">
          <ac:chgData name="Ruth Britton" userId="6f501ab3-157d-4a57-b7a6-51ed65c75042" providerId="ADAL" clId="{C966480E-4F44-4591-8BCA-97116292CA0B}" dt="2025-05-16T08:17:13.250" v="76" actId="26606"/>
          <ac:spMkLst>
            <pc:docMk/>
            <pc:sldMk cId="2328703346" sldId="307"/>
            <ac:spMk id="4" creationId="{9B762313-B24F-78A9-04E7-5305917DD68E}"/>
          </ac:spMkLst>
        </pc:spChg>
        <pc:graphicFrameChg chg="add mod modGraphic">
          <ac:chgData name="Ruth Britton" userId="6f501ab3-157d-4a57-b7a6-51ed65c75042" providerId="ADAL" clId="{C966480E-4F44-4591-8BCA-97116292CA0B}" dt="2025-05-16T08:25:22.703" v="154" actId="403"/>
          <ac:graphicFrameMkLst>
            <pc:docMk/>
            <pc:sldMk cId="2328703346" sldId="307"/>
            <ac:graphicFrameMk id="5" creationId="{1CF91034-8891-D84A-645F-24FEA692D5D6}"/>
          </ac:graphicFrameMkLst>
        </pc:graphicFrameChg>
      </pc:sldChg>
      <pc:sldChg chg="modSp new mod modClrScheme modAnim chgLayout">
        <pc:chgData name="Ruth Britton" userId="6f501ab3-157d-4a57-b7a6-51ed65c75042" providerId="ADAL" clId="{C966480E-4F44-4591-8BCA-97116292CA0B}" dt="2025-05-21T14:19:00.661" v="314"/>
        <pc:sldMkLst>
          <pc:docMk/>
          <pc:sldMk cId="3696965724" sldId="308"/>
        </pc:sldMkLst>
        <pc:spChg chg="mod">
          <ac:chgData name="Ruth Britton" userId="6f501ab3-157d-4a57-b7a6-51ed65c75042" providerId="ADAL" clId="{C966480E-4F44-4591-8BCA-97116292CA0B}" dt="2025-05-16T08:25:29.816" v="156" actId="27636"/>
          <ac:spMkLst>
            <pc:docMk/>
            <pc:sldMk cId="3696965724" sldId="308"/>
            <ac:spMk id="2" creationId="{25F685A5-FD31-A136-32A5-8AD9D43AAD9F}"/>
          </ac:spMkLst>
        </pc:spChg>
        <pc:spChg chg="mod ord">
          <ac:chgData name="Ruth Britton" userId="6f501ab3-157d-4a57-b7a6-51ed65c75042" providerId="ADAL" clId="{C966480E-4F44-4591-8BCA-97116292CA0B}" dt="2025-05-16T08:23:57.770" v="146" actId="26606"/>
          <ac:spMkLst>
            <pc:docMk/>
            <pc:sldMk cId="3696965724" sldId="308"/>
            <ac:spMk id="3" creationId="{A0DD644C-ED5D-640E-9770-B3803A5AD84E}"/>
          </ac:spMkLst>
        </pc:spChg>
        <pc:spChg chg="mod">
          <ac:chgData name="Ruth Britton" userId="6f501ab3-157d-4a57-b7a6-51ed65c75042" providerId="ADAL" clId="{C966480E-4F44-4591-8BCA-97116292CA0B}" dt="2025-05-16T08:23:57.770" v="146" actId="26606"/>
          <ac:spMkLst>
            <pc:docMk/>
            <pc:sldMk cId="3696965724" sldId="308"/>
            <ac:spMk id="4" creationId="{408903FC-E8C1-4D63-B203-99905153BEF6}"/>
          </ac:spMkLst>
        </pc:spChg>
      </pc:sldChg>
      <pc:sldChg chg="addSp delSp modSp new mod">
        <pc:chgData name="Ruth Britton" userId="6f501ab3-157d-4a57-b7a6-51ed65c75042" providerId="ADAL" clId="{C966480E-4F44-4591-8BCA-97116292CA0B}" dt="2025-05-16T11:56:35.775" v="292" actId="27918"/>
        <pc:sldMkLst>
          <pc:docMk/>
          <pc:sldMk cId="1316708385" sldId="309"/>
        </pc:sldMkLst>
        <pc:spChg chg="mod">
          <ac:chgData name="Ruth Britton" userId="6f501ab3-157d-4a57-b7a6-51ed65c75042" providerId="ADAL" clId="{C966480E-4F44-4591-8BCA-97116292CA0B}" dt="2025-05-16T08:24:13.651" v="149" actId="1076"/>
          <ac:spMkLst>
            <pc:docMk/>
            <pc:sldMk cId="1316708385" sldId="309"/>
            <ac:spMk id="4" creationId="{A2D8F30C-024D-0FAC-CA6D-44088D773CF2}"/>
          </ac:spMkLst>
        </pc:spChg>
        <pc:spChg chg="add mod">
          <ac:chgData name="Ruth Britton" userId="6f501ab3-157d-4a57-b7a6-51ed65c75042" providerId="ADAL" clId="{C966480E-4F44-4591-8BCA-97116292CA0B}" dt="2025-05-16T11:26:11.302" v="250" actId="1076"/>
          <ac:spMkLst>
            <pc:docMk/>
            <pc:sldMk cId="1316708385" sldId="309"/>
            <ac:spMk id="5" creationId="{691A4E56-DDE5-9261-0978-469854385067}"/>
          </ac:spMkLst>
        </pc:spChg>
        <pc:spChg chg="add mod">
          <ac:chgData name="Ruth Britton" userId="6f501ab3-157d-4a57-b7a6-51ed65c75042" providerId="ADAL" clId="{C966480E-4F44-4591-8BCA-97116292CA0B}" dt="2025-05-16T11:26:15.092" v="251" actId="1076"/>
          <ac:spMkLst>
            <pc:docMk/>
            <pc:sldMk cId="1316708385" sldId="309"/>
            <ac:spMk id="6" creationId="{68C2FD10-C969-18C7-DD79-E9A0B1160841}"/>
          </ac:spMkLst>
        </pc:spChg>
        <pc:graphicFrameChg chg="add mod">
          <ac:chgData name="Ruth Britton" userId="6f501ab3-157d-4a57-b7a6-51ed65c75042" providerId="ADAL" clId="{C966480E-4F44-4591-8BCA-97116292CA0B}" dt="2025-05-16T11:56:28.566" v="289" actId="207"/>
          <ac:graphicFrameMkLst>
            <pc:docMk/>
            <pc:sldMk cId="1316708385" sldId="309"/>
            <ac:graphicFrameMk id="22" creationId="{E5617E44-4E87-421C-A519-D200DE38DBA2}"/>
          </ac:graphicFrameMkLst>
        </pc:graphicFrameChg>
        <pc:picChg chg="add mod">
          <ac:chgData name="Ruth Britton" userId="6f501ab3-157d-4a57-b7a6-51ed65c75042" providerId="ADAL" clId="{C966480E-4F44-4591-8BCA-97116292CA0B}" dt="2025-05-16T08:20:04.167" v="123" actId="1076"/>
          <ac:picMkLst>
            <pc:docMk/>
            <pc:sldMk cId="1316708385" sldId="309"/>
            <ac:picMk id="7" creationId="{D6CCD95B-4EEB-36BC-42EA-467CBADA39DB}"/>
          </ac:picMkLst>
        </pc:picChg>
        <pc:picChg chg="add mod modCrop">
          <ac:chgData name="Ruth Britton" userId="6f501ab3-157d-4a57-b7a6-51ed65c75042" providerId="ADAL" clId="{C966480E-4F44-4591-8BCA-97116292CA0B}" dt="2025-05-16T10:17:48.500" v="235" actId="1440"/>
          <ac:picMkLst>
            <pc:docMk/>
            <pc:sldMk cId="1316708385" sldId="309"/>
            <ac:picMk id="27" creationId="{09D03C33-F39E-96E1-2B0A-A145B4DB3BE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 sz="1100" dirty="0"/>
              <a:t>EUMETCast Terrestrial Average Availability - 2025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AF-45E5-8F0A-AD6F4CED1E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('Summary 2025'!$A$5,'Summary 2025'!$B$5,'Summary 2025'!$C$5)</c:f>
              <c:strCache>
                <c:ptCount val="3"/>
                <c:pt idx="0">
                  <c:v>SSM</c:v>
                </c:pt>
                <c:pt idx="1">
                  <c:v>L2TP</c:v>
                </c:pt>
                <c:pt idx="2">
                  <c:v>AMT</c:v>
                </c:pt>
              </c:strCache>
              <c:extLst/>
            </c:strRef>
          </c:cat>
          <c:val>
            <c:numRef>
              <c:f>('Summary 2025'!$A$6,'Summary 2025'!$B$6,'Summary 2025'!$C$6)</c:f>
              <c:numCache>
                <c:formatCode>0.00%</c:formatCode>
                <c:ptCount val="3"/>
                <c:pt idx="0">
                  <c:v>0.9992937019969278</c:v>
                </c:pt>
                <c:pt idx="1">
                  <c:v>0.99974376900259543</c:v>
                </c:pt>
                <c:pt idx="2">
                  <c:v>0.99953605110175325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1AF-45E5-8F0A-AD6F4CED1EA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0"/>
        <c:axId val="1183798847"/>
        <c:axId val="1183804127"/>
      </c:barChart>
      <c:lineChart>
        <c:grouping val="standard"/>
        <c:varyColors val="0"/>
        <c:ser>
          <c:idx val="1"/>
          <c:order val="1"/>
          <c:tx>
            <c:v>99.5</c:v>
          </c:tx>
          <c:spPr>
            <a:ln w="12700" cap="rnd">
              <a:solidFill>
                <a:schemeClr val="bg1">
                  <a:lumMod val="95000"/>
                </a:schemeClr>
              </a:solidFill>
              <a:prstDash val="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AF-45E5-8F0A-AD6F4CED1E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AF-45E5-8F0A-AD6F4CED1EA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AF-45E5-8F0A-AD6F4CED1E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4"/>
              <c:pt idx="0">
                <c:v>SSM</c:v>
              </c:pt>
              <c:pt idx="1">
                <c:v>L2TP</c:v>
              </c:pt>
              <c:pt idx="2">
                <c:v>AMT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('Summary 2025'!$J$32,'Summary 2025'!$J$33,'Summary 2025'!$J$34,'Summary 2025'!$J$35)</c:f>
              <c:numCache>
                <c:formatCode>0.00%</c:formatCode>
                <c:ptCount val="4"/>
                <c:pt idx="0">
                  <c:v>0.995</c:v>
                </c:pt>
                <c:pt idx="1">
                  <c:v>0.995</c:v>
                </c:pt>
                <c:pt idx="2">
                  <c:v>0.995</c:v>
                </c:pt>
                <c:pt idx="3">
                  <c:v>0.995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01AF-45E5-8F0A-AD6F4CED1E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83798847"/>
        <c:axId val="1183804127"/>
      </c:lineChart>
      <c:catAx>
        <c:axId val="1183798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804127"/>
        <c:crosses val="autoZero"/>
        <c:auto val="1"/>
        <c:lblAlgn val="ctr"/>
        <c:lblOffset val="100"/>
        <c:noMultiLvlLbl val="0"/>
      </c:catAx>
      <c:valAx>
        <c:axId val="1183804127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798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191D14-42E4-4A25-B253-BC70FC108C9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1BE050-3C39-46BF-B370-6789B89468E3}">
      <dgm:prSet phldrT="[Text]" custT="1"/>
      <dgm:spPr/>
      <dgm:t>
        <a:bodyPr/>
        <a:lstStyle/>
        <a:p>
          <a:pPr>
            <a:defRPr b="1"/>
          </a:pPr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Technical</a:t>
          </a:r>
        </a:p>
      </dgm:t>
    </dgm:pt>
    <dgm:pt modelId="{91AED4C4-F761-4BB1-ADF8-7573701467DA}" type="parTrans" cxnId="{9D806C43-1B6A-41C0-922D-F7809B0B4681}">
      <dgm:prSet/>
      <dgm:spPr/>
      <dgm:t>
        <a:bodyPr/>
        <a:lstStyle/>
        <a:p>
          <a:endParaRPr lang="en-US" sz="2000"/>
        </a:p>
      </dgm:t>
    </dgm:pt>
    <dgm:pt modelId="{23ACBD98-524B-4B50-A280-ACEEA31168CF}" type="sibTrans" cxnId="{9D806C43-1B6A-41C0-922D-F7809B0B4681}">
      <dgm:prSet/>
      <dgm:spPr/>
      <dgm:t>
        <a:bodyPr/>
        <a:lstStyle/>
        <a:p>
          <a:endParaRPr lang="en-US" sz="2000"/>
        </a:p>
      </dgm:t>
    </dgm:pt>
    <dgm:pt modelId="{42BBC918-6690-4ED6-BE94-47CEA1184563}">
      <dgm:prSet phldrT="[Text]" custT="1"/>
      <dgm:spPr/>
      <dgm:t>
        <a:bodyPr/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Light" panose="020B0502040204020203" pitchFamily="34" charset="0"/>
              <a:ea typeface="+mn-ea"/>
              <a:cs typeface="+mn-cs"/>
            </a:rPr>
            <a:t>Highly scalable and redundant solution which builds upon existing infrastructure, software, and interfaces</a:t>
          </a: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</dgm:t>
    </dgm:pt>
    <dgm:pt modelId="{8085C440-3927-489A-90DA-6849EF151C0B}" type="parTrans" cxnId="{D338BEE1-F26A-4775-AF5B-1393DF52E69B}">
      <dgm:prSet/>
      <dgm:spPr/>
      <dgm:t>
        <a:bodyPr/>
        <a:lstStyle/>
        <a:p>
          <a:endParaRPr lang="en-US" sz="2000"/>
        </a:p>
      </dgm:t>
    </dgm:pt>
    <dgm:pt modelId="{D432204D-9038-49F9-9E04-5AC3C06CE756}" type="sibTrans" cxnId="{D338BEE1-F26A-4775-AF5B-1393DF52E69B}">
      <dgm:prSet/>
      <dgm:spPr/>
      <dgm:t>
        <a:bodyPr/>
        <a:lstStyle/>
        <a:p>
          <a:endParaRPr lang="en-US" sz="2000"/>
        </a:p>
      </dgm:t>
    </dgm:pt>
    <dgm:pt modelId="{4944762B-E11E-4912-9668-974CF9C9A32A}">
      <dgm:prSet phldrT="[Text]" custT="1"/>
      <dgm:spPr/>
      <dgm:t>
        <a:bodyPr/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Light" panose="020B0502040204020203" pitchFamily="34" charset="0"/>
              <a:ea typeface="+mn-ea"/>
              <a:cs typeface="+mn-cs"/>
            </a:rPr>
            <a:t>Collaboration with GÉANT for the installation of 3 AMT Relays (HW) in their multicast network, each with direct access to data incoming from TelliCast server</a:t>
          </a: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</dgm:t>
    </dgm:pt>
    <dgm:pt modelId="{12EB3B72-7688-4C45-97C0-1ED962FF0BCE}" type="parTrans" cxnId="{C3EBB139-8135-4E68-9EE3-D1105F0E3A75}">
      <dgm:prSet/>
      <dgm:spPr/>
      <dgm:t>
        <a:bodyPr/>
        <a:lstStyle/>
        <a:p>
          <a:endParaRPr lang="en-US" sz="2000"/>
        </a:p>
      </dgm:t>
    </dgm:pt>
    <dgm:pt modelId="{52A9864C-786A-47C1-9AC4-7D96D0401BBF}" type="sibTrans" cxnId="{C3EBB139-8135-4E68-9EE3-D1105F0E3A75}">
      <dgm:prSet/>
      <dgm:spPr/>
      <dgm:t>
        <a:bodyPr/>
        <a:lstStyle/>
        <a:p>
          <a:endParaRPr lang="en-US" sz="2000"/>
        </a:p>
      </dgm:t>
    </dgm:pt>
    <dgm:pt modelId="{8B27AF88-1BE6-420F-BC9C-3909533CDD66}">
      <dgm:prSet phldrT="[Text]" custT="1"/>
      <dgm:spPr/>
      <dgm:t>
        <a:bodyPr/>
        <a:lstStyle/>
        <a:p>
          <a:pPr>
            <a:defRPr b="1"/>
          </a:pPr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Operational</a:t>
          </a:r>
        </a:p>
      </dgm:t>
    </dgm:pt>
    <dgm:pt modelId="{1407F2A1-3506-4081-B20D-A2A3371D0ACA}" type="parTrans" cxnId="{44861DF2-FFAF-49DC-BEC3-689BD0A87B9C}">
      <dgm:prSet/>
      <dgm:spPr/>
      <dgm:t>
        <a:bodyPr/>
        <a:lstStyle/>
        <a:p>
          <a:endParaRPr lang="en-US" sz="2000"/>
        </a:p>
      </dgm:t>
    </dgm:pt>
    <dgm:pt modelId="{9F074647-B8A3-47EA-8F39-EABE7499496D}" type="sibTrans" cxnId="{44861DF2-FFAF-49DC-BEC3-689BD0A87B9C}">
      <dgm:prSet/>
      <dgm:spPr/>
      <dgm:t>
        <a:bodyPr/>
        <a:lstStyle/>
        <a:p>
          <a:endParaRPr lang="en-US" sz="2000"/>
        </a:p>
      </dgm:t>
    </dgm:pt>
    <dgm:pt modelId="{90850FAF-553F-4207-B6EC-8CBB73DB47C4}">
      <dgm:prSet phldrT="[Text]" custT="1"/>
      <dgm:spPr/>
      <dgm:t>
        <a:bodyPr/>
        <a:lstStyle/>
        <a:p>
          <a:r>
            <a:rPr lang="en-GB" sz="1050" dirty="0">
              <a:latin typeface="Bahnschrift Light" panose="020B0502040204020203" pitchFamily="34" charset="0"/>
            </a:rPr>
            <a:t>Relies on existing operational tools for service monitoring</a:t>
          </a:r>
          <a:endParaRPr lang="en-US" sz="1050" dirty="0">
            <a:latin typeface="Bahnschrift Light" panose="020B0502040204020203" pitchFamily="34" charset="0"/>
          </a:endParaRPr>
        </a:p>
      </dgm:t>
    </dgm:pt>
    <dgm:pt modelId="{AD1E61EA-A1EB-48E7-AEE0-452C6E94ED2E}" type="parTrans" cxnId="{3FF58384-C94F-46FC-BFE2-0DE0D1F4421F}">
      <dgm:prSet/>
      <dgm:spPr/>
      <dgm:t>
        <a:bodyPr/>
        <a:lstStyle/>
        <a:p>
          <a:endParaRPr lang="en-US" sz="2000"/>
        </a:p>
      </dgm:t>
    </dgm:pt>
    <dgm:pt modelId="{A842313D-B27C-4B5C-BE40-A131BEEDEAFD}" type="sibTrans" cxnId="{3FF58384-C94F-46FC-BFE2-0DE0D1F4421F}">
      <dgm:prSet/>
      <dgm:spPr/>
      <dgm:t>
        <a:bodyPr/>
        <a:lstStyle/>
        <a:p>
          <a:endParaRPr lang="en-US" sz="2000"/>
        </a:p>
      </dgm:t>
    </dgm:pt>
    <dgm:pt modelId="{836AABD8-3921-4DCA-A8CD-D786697BD2BC}">
      <dgm:prSet phldrT="[Text]" custT="1"/>
      <dgm:spPr/>
      <dgm:t>
        <a:bodyPr/>
        <a:lstStyle/>
        <a:p>
          <a:r>
            <a:rPr lang="en-GB" sz="1050" dirty="0">
              <a:latin typeface="Bahnschrift Light" panose="020B0502040204020203" pitchFamily="34" charset="0"/>
            </a:rPr>
            <a:t>Tests have shown a file-based availability greater than 99.95% for a 400Mbps data stream, which is equivalent to the EUMETCast Satellite SLA</a:t>
          </a:r>
          <a:endParaRPr lang="en-US" sz="1050" dirty="0">
            <a:latin typeface="Bahnschrift Light" panose="020B0502040204020203" pitchFamily="34" charset="0"/>
          </a:endParaRPr>
        </a:p>
      </dgm:t>
    </dgm:pt>
    <dgm:pt modelId="{4EEB50B8-B022-40A0-90D6-6694C51E42ED}" type="parTrans" cxnId="{9607C1E5-71B7-4D69-8A8F-2493F2F1C265}">
      <dgm:prSet/>
      <dgm:spPr/>
      <dgm:t>
        <a:bodyPr/>
        <a:lstStyle/>
        <a:p>
          <a:endParaRPr lang="en-US" sz="2000"/>
        </a:p>
      </dgm:t>
    </dgm:pt>
    <dgm:pt modelId="{ABA8725E-29E7-4906-A940-E147B6689FB0}" type="sibTrans" cxnId="{9607C1E5-71B7-4D69-8A8F-2493F2F1C265}">
      <dgm:prSet/>
      <dgm:spPr/>
      <dgm:t>
        <a:bodyPr/>
        <a:lstStyle/>
        <a:p>
          <a:endParaRPr lang="en-US" sz="2000"/>
        </a:p>
      </dgm:t>
    </dgm:pt>
    <dgm:pt modelId="{20889890-715C-4989-A52F-A2535845CED8}">
      <dgm:prSet phldrT="[Text]" custT="1"/>
      <dgm:spPr/>
      <dgm:t>
        <a:bodyPr/>
        <a:lstStyle/>
        <a:p>
          <a:pPr>
            <a:defRPr b="1"/>
          </a:pPr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Security</a:t>
          </a:r>
        </a:p>
      </dgm:t>
    </dgm:pt>
    <dgm:pt modelId="{D6AEAF02-330C-41D9-A435-90A5D1D1B5F1}" type="parTrans" cxnId="{F6D1E141-A03B-4C42-989B-21FFB55D1C18}">
      <dgm:prSet/>
      <dgm:spPr/>
      <dgm:t>
        <a:bodyPr/>
        <a:lstStyle/>
        <a:p>
          <a:endParaRPr lang="en-US" sz="2000"/>
        </a:p>
      </dgm:t>
    </dgm:pt>
    <dgm:pt modelId="{0F8CACB3-7E07-4BC8-959E-C2B06025F048}" type="sibTrans" cxnId="{F6D1E141-A03B-4C42-989B-21FFB55D1C18}">
      <dgm:prSet/>
      <dgm:spPr/>
      <dgm:t>
        <a:bodyPr/>
        <a:lstStyle/>
        <a:p>
          <a:endParaRPr lang="en-US" sz="2000"/>
        </a:p>
      </dgm:t>
    </dgm:pt>
    <dgm:pt modelId="{08F4B94E-C352-44C7-ADDC-97B39C435C74}">
      <dgm:prSet phldrT="[Text]" custT="1"/>
      <dgm:spPr/>
      <dgm:t>
        <a:bodyPr/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Light" panose="020B0502040204020203" pitchFamily="34" charset="0"/>
              <a:ea typeface="+mn-ea"/>
              <a:cs typeface="+mn-cs"/>
            </a:rPr>
            <a:t>User access is strictly controlled to ensure that only authorised users have access to the data. </a:t>
          </a: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</dgm:t>
    </dgm:pt>
    <dgm:pt modelId="{09601EB1-F65F-4659-8411-0499F3A12BB2}" type="parTrans" cxnId="{609CF4FA-5F61-4871-A4D9-13E574137B04}">
      <dgm:prSet/>
      <dgm:spPr/>
      <dgm:t>
        <a:bodyPr/>
        <a:lstStyle/>
        <a:p>
          <a:endParaRPr lang="en-US" sz="2000"/>
        </a:p>
      </dgm:t>
    </dgm:pt>
    <dgm:pt modelId="{063F8133-4F8E-464B-9FD7-184C09795C40}" type="sibTrans" cxnId="{609CF4FA-5F61-4871-A4D9-13E574137B04}">
      <dgm:prSet/>
      <dgm:spPr/>
      <dgm:t>
        <a:bodyPr/>
        <a:lstStyle/>
        <a:p>
          <a:endParaRPr lang="en-US" sz="2000"/>
        </a:p>
      </dgm:t>
    </dgm:pt>
    <dgm:pt modelId="{5AFBE004-A5EC-4D4C-B710-A57084468920}">
      <dgm:prSet phldrT="[Text]" custT="1"/>
      <dgm:spPr/>
      <dgm:t>
        <a:bodyPr/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Light" panose="020B0502040204020203" pitchFamily="34" charset="0"/>
              <a:ea typeface="+mn-ea"/>
              <a:cs typeface="+mn-cs"/>
            </a:rPr>
            <a:t>Builds on top of EUMETCast Terrestrial security features, which use authentication and encryption to ensure EUMETSAT’s data is securely transferred</a:t>
          </a: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</dgm:t>
    </dgm:pt>
    <dgm:pt modelId="{61F6C406-E1FF-455E-90B7-C1FCBA867B4A}" type="parTrans" cxnId="{DD05355C-F9E2-44FB-8F20-E7298FA38745}">
      <dgm:prSet/>
      <dgm:spPr/>
      <dgm:t>
        <a:bodyPr/>
        <a:lstStyle/>
        <a:p>
          <a:endParaRPr lang="en-US" sz="2000"/>
        </a:p>
      </dgm:t>
    </dgm:pt>
    <dgm:pt modelId="{8572234E-A00F-4D3B-A873-068A60098A45}" type="sibTrans" cxnId="{DD05355C-F9E2-44FB-8F20-E7298FA38745}">
      <dgm:prSet/>
      <dgm:spPr/>
      <dgm:t>
        <a:bodyPr/>
        <a:lstStyle/>
        <a:p>
          <a:endParaRPr lang="en-US" sz="2000"/>
        </a:p>
      </dgm:t>
    </dgm:pt>
    <dgm:pt modelId="{4130E599-6B1B-4B27-8A8B-B1F5A9C7F5BC}">
      <dgm:prSet phldrT="[Text]" custT="1"/>
      <dgm:spPr/>
      <dgm:t>
        <a:bodyPr/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</dgm:t>
    </dgm:pt>
    <dgm:pt modelId="{C4846DDA-8F20-42DE-B9E3-6059C8EE869A}" type="parTrans" cxnId="{604C2DBC-86EC-4452-BA1D-2BA0A9286DEB}">
      <dgm:prSet/>
      <dgm:spPr/>
      <dgm:t>
        <a:bodyPr/>
        <a:lstStyle/>
        <a:p>
          <a:endParaRPr lang="en-US" sz="2000"/>
        </a:p>
      </dgm:t>
    </dgm:pt>
    <dgm:pt modelId="{A11EA366-F6E0-41F4-953C-1FB2F3F7DADF}" type="sibTrans" cxnId="{604C2DBC-86EC-4452-BA1D-2BA0A9286DEB}">
      <dgm:prSet/>
      <dgm:spPr/>
      <dgm:t>
        <a:bodyPr/>
        <a:lstStyle/>
        <a:p>
          <a:endParaRPr lang="en-US" sz="2000"/>
        </a:p>
      </dgm:t>
    </dgm:pt>
    <dgm:pt modelId="{A5F1D318-830A-40AE-8954-F908354DB047}">
      <dgm:prSet phldrT="[Text]" custT="1"/>
      <dgm:spPr/>
      <dgm:t>
        <a:bodyPr/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Light" panose="020B0502040204020203" pitchFamily="34" charset="0"/>
              <a:ea typeface="+mn-ea"/>
              <a:cs typeface="+mn-cs"/>
            </a:rPr>
            <a:t>EUMETCast Reception stations will host the AMT Gateway and EKU-less TelliCast Client software, with no reliance on physical hardware</a:t>
          </a:r>
        </a:p>
      </dgm:t>
    </dgm:pt>
    <dgm:pt modelId="{C485F38D-1389-4409-9D49-12F9725A596F}" type="parTrans" cxnId="{27872961-3C2E-49A3-930B-2D56B7AD62E2}">
      <dgm:prSet/>
      <dgm:spPr/>
      <dgm:t>
        <a:bodyPr/>
        <a:lstStyle/>
        <a:p>
          <a:endParaRPr lang="en-US" sz="2000"/>
        </a:p>
      </dgm:t>
    </dgm:pt>
    <dgm:pt modelId="{5F8B677F-2F4E-499A-BD7D-1254D777B1D7}" type="sibTrans" cxnId="{27872961-3C2E-49A3-930B-2D56B7AD62E2}">
      <dgm:prSet/>
      <dgm:spPr/>
      <dgm:t>
        <a:bodyPr/>
        <a:lstStyle/>
        <a:p>
          <a:endParaRPr lang="en-US" sz="2000"/>
        </a:p>
      </dgm:t>
    </dgm:pt>
    <dgm:pt modelId="{5C2C918F-4F17-4139-A908-F9CD2833A39E}">
      <dgm:prSet phldrT="[Text]" custT="1"/>
      <dgm:spPr/>
      <dgm:t>
        <a:bodyPr/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</dgm:t>
    </dgm:pt>
    <dgm:pt modelId="{09531B51-3191-44C5-BEB7-4B03DA200214}" type="parTrans" cxnId="{AEC0334A-4AC1-4E34-B90A-2BB56C5970D3}">
      <dgm:prSet/>
      <dgm:spPr/>
      <dgm:t>
        <a:bodyPr/>
        <a:lstStyle/>
        <a:p>
          <a:endParaRPr lang="en-US" sz="2000"/>
        </a:p>
      </dgm:t>
    </dgm:pt>
    <dgm:pt modelId="{724B3CEA-C101-4201-BE27-B68AA4EE418D}" type="sibTrans" cxnId="{AEC0334A-4AC1-4E34-B90A-2BB56C5970D3}">
      <dgm:prSet/>
      <dgm:spPr/>
      <dgm:t>
        <a:bodyPr/>
        <a:lstStyle/>
        <a:p>
          <a:endParaRPr lang="en-US" sz="2000"/>
        </a:p>
      </dgm:t>
    </dgm:pt>
    <dgm:pt modelId="{88FA5279-72DD-484C-9D42-2057045C344A}">
      <dgm:prSet phldrT="[Text]" custT="1"/>
      <dgm:spPr/>
      <dgm:t>
        <a:bodyPr/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</dgm:t>
    </dgm:pt>
    <dgm:pt modelId="{8B46217B-B9BC-4758-BB1D-0A9438AA0CE8}" type="parTrans" cxnId="{4ACA889B-BD35-43EF-A948-246B0EA45B46}">
      <dgm:prSet/>
      <dgm:spPr/>
      <dgm:t>
        <a:bodyPr/>
        <a:lstStyle/>
        <a:p>
          <a:endParaRPr lang="en-US" sz="2000"/>
        </a:p>
      </dgm:t>
    </dgm:pt>
    <dgm:pt modelId="{49198CE2-FA37-4B2A-B628-DA6E9DF2E222}" type="sibTrans" cxnId="{4ACA889B-BD35-43EF-A948-246B0EA45B46}">
      <dgm:prSet/>
      <dgm:spPr/>
      <dgm:t>
        <a:bodyPr/>
        <a:lstStyle/>
        <a:p>
          <a:endParaRPr lang="en-US" sz="2000"/>
        </a:p>
      </dgm:t>
    </dgm:pt>
    <dgm:pt modelId="{2BF6DFA6-E6DD-457F-8900-967AAAB4F543}">
      <dgm:prSet phldrT="[Text]" custT="1"/>
      <dgm:spPr/>
      <dgm:t>
        <a:bodyPr/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Light" panose="020B0502040204020203" pitchFamily="34" charset="0"/>
              <a:ea typeface="+mn-ea"/>
              <a:cs typeface="+mn-cs"/>
            </a:rPr>
            <a:t>AMT deprecates the use of GRE tunnels, reducing</a:t>
          </a:r>
          <a:r>
            <a:rPr lang="en-GB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Light" panose="020B0502040204020203" pitchFamily="34" charset="0"/>
              <a:ea typeface="+mn-ea"/>
              <a:cs typeface="+mn-cs"/>
            </a:rPr>
            <a:t> maintenance overhead</a:t>
          </a: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</dgm:t>
    </dgm:pt>
    <dgm:pt modelId="{9B6F2CA0-99D4-49E4-A512-0AD1DDB14433}" type="parTrans" cxnId="{C5C8C028-A68A-467A-B354-37A84D932831}">
      <dgm:prSet/>
      <dgm:spPr/>
      <dgm:t>
        <a:bodyPr/>
        <a:lstStyle/>
        <a:p>
          <a:endParaRPr lang="en-US" sz="2000"/>
        </a:p>
      </dgm:t>
    </dgm:pt>
    <dgm:pt modelId="{2BFBD04E-3B70-4689-B41C-3D5F26A48E5D}" type="sibTrans" cxnId="{C5C8C028-A68A-467A-B354-37A84D932831}">
      <dgm:prSet/>
      <dgm:spPr/>
      <dgm:t>
        <a:bodyPr/>
        <a:lstStyle/>
        <a:p>
          <a:endParaRPr lang="en-US" sz="2000"/>
        </a:p>
      </dgm:t>
    </dgm:pt>
    <dgm:pt modelId="{D2232723-AC9C-453B-869C-B61A9F88108E}">
      <dgm:prSet custT="1"/>
      <dgm:spPr/>
      <dgm:t>
        <a:bodyPr/>
        <a:lstStyle/>
        <a:p>
          <a:endParaRPr lang="en-GB" sz="1050" dirty="0"/>
        </a:p>
      </dgm:t>
    </dgm:pt>
    <dgm:pt modelId="{93DB9EEA-D955-42F5-8FEA-54248ED0669C}" type="parTrans" cxnId="{B0B3BEBC-9C92-4B52-B7FC-4323795E4B37}">
      <dgm:prSet/>
      <dgm:spPr/>
      <dgm:t>
        <a:bodyPr/>
        <a:lstStyle/>
        <a:p>
          <a:endParaRPr lang="en-US" sz="2000"/>
        </a:p>
      </dgm:t>
    </dgm:pt>
    <dgm:pt modelId="{0CDDCE99-B628-49BF-97F8-FEFF3F644926}" type="sibTrans" cxnId="{B0B3BEBC-9C92-4B52-B7FC-4323795E4B37}">
      <dgm:prSet/>
      <dgm:spPr/>
      <dgm:t>
        <a:bodyPr/>
        <a:lstStyle/>
        <a:p>
          <a:endParaRPr lang="en-US" sz="2000"/>
        </a:p>
      </dgm:t>
    </dgm:pt>
    <dgm:pt modelId="{FB2EF307-F9EE-450F-B2CD-4567F3CC5DEF}">
      <dgm:prSet phldrT="[Text]" custT="1"/>
      <dgm:spPr/>
      <dgm:t>
        <a:bodyPr/>
        <a:lstStyle/>
        <a:p>
          <a:r>
            <a:rPr lang="en-GB" sz="1050" dirty="0">
              <a:latin typeface="Bahnschrift Light" panose="020B0502040204020203" pitchFamily="34" charset="0"/>
            </a:rPr>
            <a:t>Preserves the integrity of the EUMETCast Service by maintaining internal and external interfaces</a:t>
          </a:r>
          <a:endParaRPr lang="en-US" sz="1050" dirty="0">
            <a:latin typeface="Bahnschrift Light" panose="020B0502040204020203" pitchFamily="34" charset="0"/>
          </a:endParaRPr>
        </a:p>
      </dgm:t>
    </dgm:pt>
    <dgm:pt modelId="{2E1FE36E-C36C-476D-BDAB-B5178B68E82B}" type="parTrans" cxnId="{E180F48A-DFB3-4F06-A8A0-19D1FF19E3B2}">
      <dgm:prSet/>
      <dgm:spPr/>
      <dgm:t>
        <a:bodyPr/>
        <a:lstStyle/>
        <a:p>
          <a:endParaRPr lang="en-US" sz="2000"/>
        </a:p>
      </dgm:t>
    </dgm:pt>
    <dgm:pt modelId="{9929B1E4-1217-41D6-ADE7-AA0014F1FEEC}" type="sibTrans" cxnId="{E180F48A-DFB3-4F06-A8A0-19D1FF19E3B2}">
      <dgm:prSet/>
      <dgm:spPr/>
      <dgm:t>
        <a:bodyPr/>
        <a:lstStyle/>
        <a:p>
          <a:endParaRPr lang="en-US" sz="2000"/>
        </a:p>
      </dgm:t>
    </dgm:pt>
    <dgm:pt modelId="{601D23D2-5A4D-4EEF-8253-EE8BE82DAE01}">
      <dgm:prSet phldrT="[Text]" custT="1"/>
      <dgm:spPr/>
      <dgm:t>
        <a:bodyPr/>
        <a:lstStyle/>
        <a:p>
          <a:endParaRPr lang="en-US" sz="1050" dirty="0">
            <a:latin typeface="Bahnschrift Light" panose="020B0502040204020203" pitchFamily="34" charset="0"/>
          </a:endParaRPr>
        </a:p>
      </dgm:t>
    </dgm:pt>
    <dgm:pt modelId="{DB73980E-342E-424A-B20C-F37626017EC8}" type="parTrans" cxnId="{21B0E4B3-51A8-4EF3-97DE-7A970744535D}">
      <dgm:prSet/>
      <dgm:spPr/>
      <dgm:t>
        <a:bodyPr/>
        <a:lstStyle/>
        <a:p>
          <a:endParaRPr lang="en-IE" sz="2000"/>
        </a:p>
      </dgm:t>
    </dgm:pt>
    <dgm:pt modelId="{8308BECD-4083-4026-A91F-EC3191070358}" type="sibTrans" cxnId="{21B0E4B3-51A8-4EF3-97DE-7A970744535D}">
      <dgm:prSet/>
      <dgm:spPr/>
      <dgm:t>
        <a:bodyPr/>
        <a:lstStyle/>
        <a:p>
          <a:endParaRPr lang="en-IE" sz="2000"/>
        </a:p>
      </dgm:t>
    </dgm:pt>
    <dgm:pt modelId="{D7E48766-8038-450A-AED9-A79A86F551AA}">
      <dgm:prSet phldrT="[Text]" custT="1"/>
      <dgm:spPr/>
      <dgm:t>
        <a:bodyPr/>
        <a:lstStyle/>
        <a:p>
          <a:endParaRPr lang="en-US" sz="1050">
            <a:latin typeface="Bahnschrift Light" panose="020B0502040204020203" pitchFamily="34" charset="0"/>
          </a:endParaRPr>
        </a:p>
      </dgm:t>
    </dgm:pt>
    <dgm:pt modelId="{8348E563-1D1B-491D-A8BC-8D82D5542A47}" type="parTrans" cxnId="{C4DF4BAC-C346-4411-9FB6-2521390C075D}">
      <dgm:prSet/>
      <dgm:spPr/>
      <dgm:t>
        <a:bodyPr/>
        <a:lstStyle/>
        <a:p>
          <a:endParaRPr lang="en-IE" sz="2000"/>
        </a:p>
      </dgm:t>
    </dgm:pt>
    <dgm:pt modelId="{A16ED75A-B1A8-4498-A4FE-01658C470722}" type="sibTrans" cxnId="{C4DF4BAC-C346-4411-9FB6-2521390C075D}">
      <dgm:prSet/>
      <dgm:spPr/>
      <dgm:t>
        <a:bodyPr/>
        <a:lstStyle/>
        <a:p>
          <a:endParaRPr lang="en-IE" sz="2000"/>
        </a:p>
      </dgm:t>
    </dgm:pt>
    <dgm:pt modelId="{A1005FDF-7F2E-4F20-B472-6EA1127B22C0}">
      <dgm:prSet phldrT="[Text]" custT="1"/>
      <dgm:spPr/>
      <dgm:t>
        <a:bodyPr/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</dgm:t>
    </dgm:pt>
    <dgm:pt modelId="{616B2E8F-81FC-42F7-B329-D24BD92C88CD}" type="parTrans" cxnId="{9D884ED9-F81D-4E8A-8354-3760A3725EB6}">
      <dgm:prSet/>
      <dgm:spPr/>
      <dgm:t>
        <a:bodyPr/>
        <a:lstStyle/>
        <a:p>
          <a:endParaRPr lang="en-IE" sz="2000"/>
        </a:p>
      </dgm:t>
    </dgm:pt>
    <dgm:pt modelId="{CD0647C7-7D2D-4566-A6CE-C4A780EE0B02}" type="sibTrans" cxnId="{9D884ED9-F81D-4E8A-8354-3760A3725EB6}">
      <dgm:prSet/>
      <dgm:spPr/>
      <dgm:t>
        <a:bodyPr/>
        <a:lstStyle/>
        <a:p>
          <a:endParaRPr lang="en-IE" sz="2000"/>
        </a:p>
      </dgm:t>
    </dgm:pt>
    <dgm:pt modelId="{E8453543-C1B1-4779-9B3B-87401176C73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050" dirty="0">
              <a:latin typeface="Bahnschrift Light" panose="020B0502040204020203" pitchFamily="34" charset="0"/>
            </a:rPr>
            <a:t>Possibility to on-board up to ~ 200 users (each at 400 Mbps bandwidth)</a:t>
          </a:r>
          <a:endParaRPr lang="en-US" sz="1050" dirty="0">
            <a:latin typeface="Bahnschrift Light" panose="020B0502040204020203" pitchFamily="34" charset="0"/>
          </a:endParaRPr>
        </a:p>
      </dgm:t>
    </dgm:pt>
    <dgm:pt modelId="{C5362525-15F1-40DD-86E9-72F092E0A98B}" type="parTrans" cxnId="{57D38E4E-5D3E-4FD8-B088-DDEA65D21B94}">
      <dgm:prSet/>
      <dgm:spPr/>
      <dgm:t>
        <a:bodyPr/>
        <a:lstStyle/>
        <a:p>
          <a:endParaRPr lang="en-IE"/>
        </a:p>
      </dgm:t>
    </dgm:pt>
    <dgm:pt modelId="{D6361427-B6DD-4A48-B609-780FFF01FBAF}" type="sibTrans" cxnId="{57D38E4E-5D3E-4FD8-B088-DDEA65D21B94}">
      <dgm:prSet/>
      <dgm:spPr/>
      <dgm:t>
        <a:bodyPr/>
        <a:lstStyle/>
        <a:p>
          <a:endParaRPr lang="en-IE"/>
        </a:p>
      </dgm:t>
    </dgm:pt>
    <dgm:pt modelId="{5AB5C5B4-508A-47AC-B645-DC8990E045B8}">
      <dgm:prSet phldrT="[Text]" custT="1"/>
      <dgm:spPr/>
      <dgm:t>
        <a:bodyPr/>
        <a:lstStyle/>
        <a:p>
          <a:endParaRPr lang="en-US" sz="1050" dirty="0">
            <a:latin typeface="Bahnschrift Light" panose="020B0502040204020203" pitchFamily="34" charset="0"/>
          </a:endParaRPr>
        </a:p>
      </dgm:t>
    </dgm:pt>
    <dgm:pt modelId="{E125A992-8C32-419F-96B2-E60DF3513DE2}" type="parTrans" cxnId="{464E6402-6129-4D2A-B836-672F6318AE16}">
      <dgm:prSet/>
      <dgm:spPr/>
      <dgm:t>
        <a:bodyPr/>
        <a:lstStyle/>
        <a:p>
          <a:endParaRPr lang="en-IE"/>
        </a:p>
      </dgm:t>
    </dgm:pt>
    <dgm:pt modelId="{9847FF8A-DF9A-472E-8B4F-5C56D2720D2A}" type="sibTrans" cxnId="{464E6402-6129-4D2A-B836-672F6318AE16}">
      <dgm:prSet/>
      <dgm:spPr/>
      <dgm:t>
        <a:bodyPr/>
        <a:lstStyle/>
        <a:p>
          <a:endParaRPr lang="en-IE"/>
        </a:p>
      </dgm:t>
    </dgm:pt>
    <dgm:pt modelId="{C83DD7C6-9B79-46C8-8D31-8440AD21F79E}" type="pres">
      <dgm:prSet presAssocID="{E7191D14-42E4-4A25-B253-BC70FC108C91}" presName="Name0" presStyleCnt="0">
        <dgm:presLayoutVars>
          <dgm:dir/>
          <dgm:animLvl val="lvl"/>
          <dgm:resizeHandles val="exact"/>
        </dgm:presLayoutVars>
      </dgm:prSet>
      <dgm:spPr/>
    </dgm:pt>
    <dgm:pt modelId="{D5D5863E-4AAF-4788-B2B5-D908952D95F4}" type="pres">
      <dgm:prSet presAssocID="{151BE050-3C39-46BF-B370-6789B89468E3}" presName="composite" presStyleCnt="0"/>
      <dgm:spPr/>
    </dgm:pt>
    <dgm:pt modelId="{FEA74455-B3A9-47D6-B5E1-8F759DA6D774}" type="pres">
      <dgm:prSet presAssocID="{151BE050-3C39-46BF-B370-6789B89468E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B769E14-CC8A-441C-AA8D-75EC9BA6E848}" type="pres">
      <dgm:prSet presAssocID="{151BE050-3C39-46BF-B370-6789B89468E3}" presName="desTx" presStyleLbl="alignAccFollowNode1" presStyleIdx="0" presStyleCnt="3">
        <dgm:presLayoutVars>
          <dgm:bulletEnabled val="1"/>
        </dgm:presLayoutVars>
      </dgm:prSet>
      <dgm:spPr/>
    </dgm:pt>
    <dgm:pt modelId="{06DA3B07-7DF9-4791-B986-DD3D31BD1186}" type="pres">
      <dgm:prSet presAssocID="{23ACBD98-524B-4B50-A280-ACEEA31168CF}" presName="space" presStyleCnt="0"/>
      <dgm:spPr/>
    </dgm:pt>
    <dgm:pt modelId="{B09B532C-1878-4362-AD97-B7939FB0061B}" type="pres">
      <dgm:prSet presAssocID="{8B27AF88-1BE6-420F-BC9C-3909533CDD66}" presName="composite" presStyleCnt="0"/>
      <dgm:spPr/>
    </dgm:pt>
    <dgm:pt modelId="{2F88FFB4-10DA-42A8-9965-9C9CA67F761B}" type="pres">
      <dgm:prSet presAssocID="{8B27AF88-1BE6-420F-BC9C-3909533CDD6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2C26708-0F30-4624-AEBD-67F8DF8D045C}" type="pres">
      <dgm:prSet presAssocID="{8B27AF88-1BE6-420F-BC9C-3909533CDD66}" presName="desTx" presStyleLbl="alignAccFollowNode1" presStyleIdx="1" presStyleCnt="3">
        <dgm:presLayoutVars>
          <dgm:bulletEnabled val="1"/>
        </dgm:presLayoutVars>
      </dgm:prSet>
      <dgm:spPr/>
    </dgm:pt>
    <dgm:pt modelId="{68597C13-E368-4243-AB2E-E1FDC39A92D3}" type="pres">
      <dgm:prSet presAssocID="{9F074647-B8A3-47EA-8F39-EABE7499496D}" presName="space" presStyleCnt="0"/>
      <dgm:spPr/>
    </dgm:pt>
    <dgm:pt modelId="{F30AB911-9C03-4F63-BDBD-729B255E8BDB}" type="pres">
      <dgm:prSet presAssocID="{20889890-715C-4989-A52F-A2535845CED8}" presName="composite" presStyleCnt="0"/>
      <dgm:spPr/>
    </dgm:pt>
    <dgm:pt modelId="{6AEB3C5D-4D6E-442B-86AF-8452C9E1D1C1}" type="pres">
      <dgm:prSet presAssocID="{20889890-715C-4989-A52F-A2535845CED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769CC95-F9A5-44DF-950A-B0ABDF07214D}" type="pres">
      <dgm:prSet presAssocID="{20889890-715C-4989-A52F-A2535845CED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64E6402-6129-4D2A-B836-672F6318AE16}" srcId="{8B27AF88-1BE6-420F-BC9C-3909533CDD66}" destId="{5AB5C5B4-508A-47AC-B645-DC8990E045B8}" srcOrd="5" destOrd="0" parTransId="{E125A992-8C32-419F-96B2-E60DF3513DE2}" sibTransId="{9847FF8A-DF9A-472E-8B4F-5C56D2720D2A}"/>
    <dgm:cxn modelId="{01E4C80D-3535-4E31-8469-8CDF2A830256}" type="presOf" srcId="{A5F1D318-830A-40AE-8954-F908354DB047}" destId="{BB769E14-CC8A-441C-AA8D-75EC9BA6E848}" srcOrd="0" destOrd="4" presId="urn:microsoft.com/office/officeart/2005/8/layout/hList1"/>
    <dgm:cxn modelId="{16519E1C-4578-46D8-BFAA-036AB22AF2EF}" type="presOf" srcId="{FB2EF307-F9EE-450F-B2CD-4567F3CC5DEF}" destId="{B2C26708-0F30-4624-AEBD-67F8DF8D045C}" srcOrd="0" destOrd="2" presId="urn:microsoft.com/office/officeart/2005/8/layout/hList1"/>
    <dgm:cxn modelId="{C5C8C028-A68A-467A-B354-37A84D932831}" srcId="{151BE050-3C39-46BF-B370-6789B89468E3}" destId="{2BF6DFA6-E6DD-457F-8900-967AAAB4F543}" srcOrd="6" destOrd="0" parTransId="{9B6F2CA0-99D4-49E4-A512-0AD1DDB14433}" sibTransId="{2BFBD04E-3B70-4689-B41C-3D5F26A48E5D}"/>
    <dgm:cxn modelId="{864A682A-4E0F-4250-B35D-732AD8650831}" type="presOf" srcId="{4130E599-6B1B-4B27-8A8B-B1F5A9C7F5BC}" destId="{BB769E14-CC8A-441C-AA8D-75EC9BA6E848}" srcOrd="0" destOrd="1" presId="urn:microsoft.com/office/officeart/2005/8/layout/hList1"/>
    <dgm:cxn modelId="{ABF7EB31-6EC6-49BF-9CE2-3D675A881925}" type="presOf" srcId="{151BE050-3C39-46BF-B370-6789B89468E3}" destId="{FEA74455-B3A9-47D6-B5E1-8F759DA6D774}" srcOrd="0" destOrd="0" presId="urn:microsoft.com/office/officeart/2005/8/layout/hList1"/>
    <dgm:cxn modelId="{C3EBB139-8135-4E68-9EE3-D1105F0E3A75}" srcId="{151BE050-3C39-46BF-B370-6789B89468E3}" destId="{4944762B-E11E-4912-9668-974CF9C9A32A}" srcOrd="2" destOrd="0" parTransId="{12EB3B72-7688-4C45-97C0-1ED962FF0BCE}" sibTransId="{52A9864C-786A-47C1-9AC4-7D96D0401BBF}"/>
    <dgm:cxn modelId="{DD05355C-F9E2-44FB-8F20-E7298FA38745}" srcId="{20889890-715C-4989-A52F-A2535845CED8}" destId="{5AFBE004-A5EC-4D4C-B710-A57084468920}" srcOrd="2" destOrd="0" parTransId="{61F6C406-E1FF-455E-90B7-C1FCBA867B4A}" sibTransId="{8572234E-A00F-4D3B-A873-068A60098A45}"/>
    <dgm:cxn modelId="{E1B6DF5E-A647-4DC9-AA66-DD2E7F11B71B}" type="presOf" srcId="{5AB5C5B4-508A-47AC-B645-DC8990E045B8}" destId="{B2C26708-0F30-4624-AEBD-67F8DF8D045C}" srcOrd="0" destOrd="5" presId="urn:microsoft.com/office/officeart/2005/8/layout/hList1"/>
    <dgm:cxn modelId="{27872961-3C2E-49A3-930B-2D56B7AD62E2}" srcId="{151BE050-3C39-46BF-B370-6789B89468E3}" destId="{A5F1D318-830A-40AE-8954-F908354DB047}" srcOrd="4" destOrd="0" parTransId="{C485F38D-1389-4409-9D49-12F9725A596F}" sibTransId="{5F8B677F-2F4E-499A-BD7D-1254D777B1D7}"/>
    <dgm:cxn modelId="{F6D1E141-A03B-4C42-989B-21FFB55D1C18}" srcId="{E7191D14-42E4-4A25-B253-BC70FC108C91}" destId="{20889890-715C-4989-A52F-A2535845CED8}" srcOrd="2" destOrd="0" parTransId="{D6AEAF02-330C-41D9-A435-90A5D1D1B5F1}" sibTransId="{0F8CACB3-7E07-4BC8-959E-C2B06025F048}"/>
    <dgm:cxn modelId="{EC12F961-EAED-48CA-B59A-CE36101D213D}" type="presOf" srcId="{2BF6DFA6-E6DD-457F-8900-967AAAB4F543}" destId="{BB769E14-CC8A-441C-AA8D-75EC9BA6E848}" srcOrd="0" destOrd="6" presId="urn:microsoft.com/office/officeart/2005/8/layout/hList1"/>
    <dgm:cxn modelId="{9D806C43-1B6A-41C0-922D-F7809B0B4681}" srcId="{E7191D14-42E4-4A25-B253-BC70FC108C91}" destId="{151BE050-3C39-46BF-B370-6789B89468E3}" srcOrd="0" destOrd="0" parTransId="{91AED4C4-F761-4BB1-ADF8-7573701467DA}" sibTransId="{23ACBD98-524B-4B50-A280-ACEEA31168CF}"/>
    <dgm:cxn modelId="{3B386647-D10F-4C7C-9A54-F524675C8C2A}" type="presOf" srcId="{5C2C918F-4F17-4139-A908-F9CD2833A39E}" destId="{BB769E14-CC8A-441C-AA8D-75EC9BA6E848}" srcOrd="0" destOrd="3" presId="urn:microsoft.com/office/officeart/2005/8/layout/hList1"/>
    <dgm:cxn modelId="{AEC0334A-4AC1-4E34-B90A-2BB56C5970D3}" srcId="{151BE050-3C39-46BF-B370-6789B89468E3}" destId="{5C2C918F-4F17-4139-A908-F9CD2833A39E}" srcOrd="3" destOrd="0" parTransId="{09531B51-3191-44C5-BEB7-4B03DA200214}" sibTransId="{724B3CEA-C101-4201-BE27-B68AA4EE418D}"/>
    <dgm:cxn modelId="{57D38E4E-5D3E-4FD8-B088-DDEA65D21B94}" srcId="{8B27AF88-1BE6-420F-BC9C-3909533CDD66}" destId="{E8453543-C1B1-4779-9B3B-87401176C73F}" srcOrd="6" destOrd="0" parTransId="{C5362525-15F1-40DD-86E9-72F092E0A98B}" sibTransId="{D6361427-B6DD-4A48-B609-780FFF01FBAF}"/>
    <dgm:cxn modelId="{1A031174-460F-47AB-A16A-19CDFD606A13}" type="presOf" srcId="{A1005FDF-7F2E-4F20-B472-6EA1127B22C0}" destId="{D769CC95-F9A5-44DF-950A-B0ABDF07214D}" srcOrd="0" destOrd="1" presId="urn:microsoft.com/office/officeart/2005/8/layout/hList1"/>
    <dgm:cxn modelId="{E5C9945A-E9ED-4E12-9D13-990B3A3D3DAA}" type="presOf" srcId="{20889890-715C-4989-A52F-A2535845CED8}" destId="{6AEB3C5D-4D6E-442B-86AF-8452C9E1D1C1}" srcOrd="0" destOrd="0" presId="urn:microsoft.com/office/officeart/2005/8/layout/hList1"/>
    <dgm:cxn modelId="{45F9C481-3993-4B8F-8AF9-358E9D08FAB1}" type="presOf" srcId="{E7191D14-42E4-4A25-B253-BC70FC108C91}" destId="{C83DD7C6-9B79-46C8-8D31-8440AD21F79E}" srcOrd="0" destOrd="0" presId="urn:microsoft.com/office/officeart/2005/8/layout/hList1"/>
    <dgm:cxn modelId="{1FDEF682-C60D-4991-9809-7A7DB024688F}" type="presOf" srcId="{D2232723-AC9C-453B-869C-B61A9F88108E}" destId="{B2C26708-0F30-4624-AEBD-67F8DF8D045C}" srcOrd="0" destOrd="7" presId="urn:microsoft.com/office/officeart/2005/8/layout/hList1"/>
    <dgm:cxn modelId="{3FF58384-C94F-46FC-BFE2-0DE0D1F4421F}" srcId="{8B27AF88-1BE6-420F-BC9C-3909533CDD66}" destId="{90850FAF-553F-4207-B6EC-8CBB73DB47C4}" srcOrd="0" destOrd="0" parTransId="{AD1E61EA-A1EB-48E7-AEE0-452C6E94ED2E}" sibTransId="{A842313D-B27C-4B5C-BE40-A131BEEDEAFD}"/>
    <dgm:cxn modelId="{E180F48A-DFB3-4F06-A8A0-19D1FF19E3B2}" srcId="{8B27AF88-1BE6-420F-BC9C-3909533CDD66}" destId="{FB2EF307-F9EE-450F-B2CD-4567F3CC5DEF}" srcOrd="2" destOrd="0" parTransId="{2E1FE36E-C36C-476D-BDAB-B5178B68E82B}" sibTransId="{9929B1E4-1217-41D6-ADE7-AA0014F1FEEC}"/>
    <dgm:cxn modelId="{1D1FE59A-2ED8-4985-86A1-F67BFAB0750D}" type="presOf" srcId="{5AFBE004-A5EC-4D4C-B710-A57084468920}" destId="{D769CC95-F9A5-44DF-950A-B0ABDF07214D}" srcOrd="0" destOrd="2" presId="urn:microsoft.com/office/officeart/2005/8/layout/hList1"/>
    <dgm:cxn modelId="{4ACA889B-BD35-43EF-A948-246B0EA45B46}" srcId="{151BE050-3C39-46BF-B370-6789B89468E3}" destId="{88FA5279-72DD-484C-9D42-2057045C344A}" srcOrd="5" destOrd="0" parTransId="{8B46217B-B9BC-4758-BB1D-0A9438AA0CE8}" sibTransId="{49198CE2-FA37-4B2A-B628-DA6E9DF2E222}"/>
    <dgm:cxn modelId="{C376C4A1-10B4-4192-9D52-02FCCC5DF486}" type="presOf" srcId="{E8453543-C1B1-4779-9B3B-87401176C73F}" destId="{B2C26708-0F30-4624-AEBD-67F8DF8D045C}" srcOrd="0" destOrd="6" presId="urn:microsoft.com/office/officeart/2005/8/layout/hList1"/>
    <dgm:cxn modelId="{C4DF4BAC-C346-4411-9FB6-2521390C075D}" srcId="{8B27AF88-1BE6-420F-BC9C-3909533CDD66}" destId="{D7E48766-8038-450A-AED9-A79A86F551AA}" srcOrd="3" destOrd="0" parTransId="{8348E563-1D1B-491D-A8BC-8D82D5542A47}" sibTransId="{A16ED75A-B1A8-4498-A4FE-01658C470722}"/>
    <dgm:cxn modelId="{096D8EAF-5C7E-4F29-AF99-927F0609AC6B}" type="presOf" srcId="{08F4B94E-C352-44C7-ADDC-97B39C435C74}" destId="{D769CC95-F9A5-44DF-950A-B0ABDF07214D}" srcOrd="0" destOrd="0" presId="urn:microsoft.com/office/officeart/2005/8/layout/hList1"/>
    <dgm:cxn modelId="{21B0E4B3-51A8-4EF3-97DE-7A970744535D}" srcId="{8B27AF88-1BE6-420F-BC9C-3909533CDD66}" destId="{601D23D2-5A4D-4EEF-8253-EE8BE82DAE01}" srcOrd="1" destOrd="0" parTransId="{DB73980E-342E-424A-B20C-F37626017EC8}" sibTransId="{8308BECD-4083-4026-A91F-EC3191070358}"/>
    <dgm:cxn modelId="{604C2DBC-86EC-4452-BA1D-2BA0A9286DEB}" srcId="{151BE050-3C39-46BF-B370-6789B89468E3}" destId="{4130E599-6B1B-4B27-8A8B-B1F5A9C7F5BC}" srcOrd="1" destOrd="0" parTransId="{C4846DDA-8F20-42DE-B9E3-6059C8EE869A}" sibTransId="{A11EA366-F6E0-41F4-953C-1FB2F3F7DADF}"/>
    <dgm:cxn modelId="{B0B3BEBC-9C92-4B52-B7FC-4323795E4B37}" srcId="{8B27AF88-1BE6-420F-BC9C-3909533CDD66}" destId="{D2232723-AC9C-453B-869C-B61A9F88108E}" srcOrd="7" destOrd="0" parTransId="{93DB9EEA-D955-42F5-8FEA-54248ED0669C}" sibTransId="{0CDDCE99-B628-49BF-97F8-FEFF3F644926}"/>
    <dgm:cxn modelId="{E7EE3CCF-B697-4923-AEB4-95762DC24021}" type="presOf" srcId="{D7E48766-8038-450A-AED9-A79A86F551AA}" destId="{B2C26708-0F30-4624-AEBD-67F8DF8D045C}" srcOrd="0" destOrd="3" presId="urn:microsoft.com/office/officeart/2005/8/layout/hList1"/>
    <dgm:cxn modelId="{3408CECF-04F9-4A29-8ECF-C526999CA014}" type="presOf" srcId="{8B27AF88-1BE6-420F-BC9C-3909533CDD66}" destId="{2F88FFB4-10DA-42A8-9965-9C9CA67F761B}" srcOrd="0" destOrd="0" presId="urn:microsoft.com/office/officeart/2005/8/layout/hList1"/>
    <dgm:cxn modelId="{188B95D8-033B-4D45-950B-2DD573376398}" type="presOf" srcId="{4944762B-E11E-4912-9668-974CF9C9A32A}" destId="{BB769E14-CC8A-441C-AA8D-75EC9BA6E848}" srcOrd="0" destOrd="2" presId="urn:microsoft.com/office/officeart/2005/8/layout/hList1"/>
    <dgm:cxn modelId="{9D884ED9-F81D-4E8A-8354-3760A3725EB6}" srcId="{20889890-715C-4989-A52F-A2535845CED8}" destId="{A1005FDF-7F2E-4F20-B472-6EA1127B22C0}" srcOrd="1" destOrd="0" parTransId="{616B2E8F-81FC-42F7-B329-D24BD92C88CD}" sibTransId="{CD0647C7-7D2D-4566-A6CE-C4A780EE0B02}"/>
    <dgm:cxn modelId="{FF0098DC-32A5-4DCA-A832-74969C298BD0}" type="presOf" srcId="{42BBC918-6690-4ED6-BE94-47CEA1184563}" destId="{BB769E14-CC8A-441C-AA8D-75EC9BA6E848}" srcOrd="0" destOrd="0" presId="urn:microsoft.com/office/officeart/2005/8/layout/hList1"/>
    <dgm:cxn modelId="{924618E1-5C91-48A3-BEA0-7AAFE0D2B365}" type="presOf" srcId="{601D23D2-5A4D-4EEF-8253-EE8BE82DAE01}" destId="{B2C26708-0F30-4624-AEBD-67F8DF8D045C}" srcOrd="0" destOrd="1" presId="urn:microsoft.com/office/officeart/2005/8/layout/hList1"/>
    <dgm:cxn modelId="{D338BEE1-F26A-4775-AF5B-1393DF52E69B}" srcId="{151BE050-3C39-46BF-B370-6789B89468E3}" destId="{42BBC918-6690-4ED6-BE94-47CEA1184563}" srcOrd="0" destOrd="0" parTransId="{8085C440-3927-489A-90DA-6849EF151C0B}" sibTransId="{D432204D-9038-49F9-9E04-5AC3C06CE756}"/>
    <dgm:cxn modelId="{9607C1E5-71B7-4D69-8A8F-2493F2F1C265}" srcId="{8B27AF88-1BE6-420F-BC9C-3909533CDD66}" destId="{836AABD8-3921-4DCA-A8CD-D786697BD2BC}" srcOrd="4" destOrd="0" parTransId="{4EEB50B8-B022-40A0-90D6-6694C51E42ED}" sibTransId="{ABA8725E-29E7-4906-A940-E147B6689FB0}"/>
    <dgm:cxn modelId="{B383F4E5-C4A2-4D26-91CB-D1CEC72DEE3B}" type="presOf" srcId="{88FA5279-72DD-484C-9D42-2057045C344A}" destId="{BB769E14-CC8A-441C-AA8D-75EC9BA6E848}" srcOrd="0" destOrd="5" presId="urn:microsoft.com/office/officeart/2005/8/layout/hList1"/>
    <dgm:cxn modelId="{44861DF2-FFAF-49DC-BEC3-689BD0A87B9C}" srcId="{E7191D14-42E4-4A25-B253-BC70FC108C91}" destId="{8B27AF88-1BE6-420F-BC9C-3909533CDD66}" srcOrd="1" destOrd="0" parTransId="{1407F2A1-3506-4081-B20D-A2A3371D0ACA}" sibTransId="{9F074647-B8A3-47EA-8F39-EABE7499496D}"/>
    <dgm:cxn modelId="{87D56DF5-328D-4F19-B8D0-C4EA5D3BA867}" type="presOf" srcId="{90850FAF-553F-4207-B6EC-8CBB73DB47C4}" destId="{B2C26708-0F30-4624-AEBD-67F8DF8D045C}" srcOrd="0" destOrd="0" presId="urn:microsoft.com/office/officeart/2005/8/layout/hList1"/>
    <dgm:cxn modelId="{BF4B67F6-CCD2-4F91-BEEA-CEC0F55AFD2D}" type="presOf" srcId="{836AABD8-3921-4DCA-A8CD-D786697BD2BC}" destId="{B2C26708-0F30-4624-AEBD-67F8DF8D045C}" srcOrd="0" destOrd="4" presId="urn:microsoft.com/office/officeart/2005/8/layout/hList1"/>
    <dgm:cxn modelId="{609CF4FA-5F61-4871-A4D9-13E574137B04}" srcId="{20889890-715C-4989-A52F-A2535845CED8}" destId="{08F4B94E-C352-44C7-ADDC-97B39C435C74}" srcOrd="0" destOrd="0" parTransId="{09601EB1-F65F-4659-8411-0499F3A12BB2}" sibTransId="{063F8133-4F8E-464B-9FD7-184C09795C40}"/>
    <dgm:cxn modelId="{C4F336AA-740B-4ADF-8331-E670E18F3445}" type="presParOf" srcId="{C83DD7C6-9B79-46C8-8D31-8440AD21F79E}" destId="{D5D5863E-4AAF-4788-B2B5-D908952D95F4}" srcOrd="0" destOrd="0" presId="urn:microsoft.com/office/officeart/2005/8/layout/hList1"/>
    <dgm:cxn modelId="{7E1ADE5D-3F0F-4455-8CC6-3C0DEB11A88F}" type="presParOf" srcId="{D5D5863E-4AAF-4788-B2B5-D908952D95F4}" destId="{FEA74455-B3A9-47D6-B5E1-8F759DA6D774}" srcOrd="0" destOrd="0" presId="urn:microsoft.com/office/officeart/2005/8/layout/hList1"/>
    <dgm:cxn modelId="{7740607D-FF71-4136-AF66-259FC9569B3A}" type="presParOf" srcId="{D5D5863E-4AAF-4788-B2B5-D908952D95F4}" destId="{BB769E14-CC8A-441C-AA8D-75EC9BA6E848}" srcOrd="1" destOrd="0" presId="urn:microsoft.com/office/officeart/2005/8/layout/hList1"/>
    <dgm:cxn modelId="{B4DCE61B-582B-4026-86CD-AD6708769F35}" type="presParOf" srcId="{C83DD7C6-9B79-46C8-8D31-8440AD21F79E}" destId="{06DA3B07-7DF9-4791-B986-DD3D31BD1186}" srcOrd="1" destOrd="0" presId="urn:microsoft.com/office/officeart/2005/8/layout/hList1"/>
    <dgm:cxn modelId="{CA579C13-BC56-4982-AD10-CD79D86BF52A}" type="presParOf" srcId="{C83DD7C6-9B79-46C8-8D31-8440AD21F79E}" destId="{B09B532C-1878-4362-AD97-B7939FB0061B}" srcOrd="2" destOrd="0" presId="urn:microsoft.com/office/officeart/2005/8/layout/hList1"/>
    <dgm:cxn modelId="{9A42B168-D0D8-419B-9261-5079A3F74ACF}" type="presParOf" srcId="{B09B532C-1878-4362-AD97-B7939FB0061B}" destId="{2F88FFB4-10DA-42A8-9965-9C9CA67F761B}" srcOrd="0" destOrd="0" presId="urn:microsoft.com/office/officeart/2005/8/layout/hList1"/>
    <dgm:cxn modelId="{EA601E23-C212-466A-8871-F5C7C33A878F}" type="presParOf" srcId="{B09B532C-1878-4362-AD97-B7939FB0061B}" destId="{B2C26708-0F30-4624-AEBD-67F8DF8D045C}" srcOrd="1" destOrd="0" presId="urn:microsoft.com/office/officeart/2005/8/layout/hList1"/>
    <dgm:cxn modelId="{82F503E6-9CCC-45D2-AB31-2E31069770EC}" type="presParOf" srcId="{C83DD7C6-9B79-46C8-8D31-8440AD21F79E}" destId="{68597C13-E368-4243-AB2E-E1FDC39A92D3}" srcOrd="3" destOrd="0" presId="urn:microsoft.com/office/officeart/2005/8/layout/hList1"/>
    <dgm:cxn modelId="{72D51D8B-970B-4EEA-8B78-288A9E04EF7B}" type="presParOf" srcId="{C83DD7C6-9B79-46C8-8D31-8440AD21F79E}" destId="{F30AB911-9C03-4F63-BDBD-729B255E8BDB}" srcOrd="4" destOrd="0" presId="urn:microsoft.com/office/officeart/2005/8/layout/hList1"/>
    <dgm:cxn modelId="{B3D43636-C7E4-41B9-83FD-211CD4F36808}" type="presParOf" srcId="{F30AB911-9C03-4F63-BDBD-729B255E8BDB}" destId="{6AEB3C5D-4D6E-442B-86AF-8452C9E1D1C1}" srcOrd="0" destOrd="0" presId="urn:microsoft.com/office/officeart/2005/8/layout/hList1"/>
    <dgm:cxn modelId="{8C267961-6C4A-4369-9892-8553644421BB}" type="presParOf" srcId="{F30AB911-9C03-4F63-BDBD-729B255E8BDB}" destId="{D769CC95-F9A5-44DF-950A-B0ABDF0721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E422C-8CB7-4BB8-B683-AC99DC00255D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3DE1749-4577-4022-AB6B-425232BDA59E}">
      <dgm:prSet phldrT="[Text]" custT="1"/>
      <dgm:spPr/>
      <dgm:t>
        <a:bodyPr/>
        <a:lstStyle/>
        <a:p>
          <a:pPr>
            <a:defRPr b="1"/>
          </a:pPr>
          <a:r>
            <a:rPr lang="en-GB" sz="1600" b="1" dirty="0"/>
            <a:t>Carrier Independence</a:t>
          </a:r>
          <a:endParaRPr lang="en-IE" sz="1600" dirty="0"/>
        </a:p>
      </dgm:t>
    </dgm:pt>
    <dgm:pt modelId="{787F7973-DADF-4933-8C6F-CE2D64492FFD}" type="parTrans" cxnId="{7E6390D8-69A7-4054-AF0E-DD8354BADB3F}">
      <dgm:prSet/>
      <dgm:spPr/>
      <dgm:t>
        <a:bodyPr/>
        <a:lstStyle/>
        <a:p>
          <a:endParaRPr lang="en-IE" sz="2000"/>
        </a:p>
      </dgm:t>
    </dgm:pt>
    <dgm:pt modelId="{25122697-DA0D-4727-AEDF-8667AFE9C7FD}" type="sibTrans" cxnId="{7E6390D8-69A7-4054-AF0E-DD8354BADB3F}">
      <dgm:prSet/>
      <dgm:spPr/>
      <dgm:t>
        <a:bodyPr/>
        <a:lstStyle/>
        <a:p>
          <a:endParaRPr lang="en-IE" sz="2000"/>
        </a:p>
      </dgm:t>
    </dgm:pt>
    <dgm:pt modelId="{1A6B6C5A-574B-4DB8-9313-943063E65581}">
      <dgm:prSet phldrT="[Text]" custT="1"/>
      <dgm:spPr/>
      <dgm:t>
        <a:bodyPr/>
        <a:lstStyle/>
        <a:p>
          <a:r>
            <a:rPr lang="en-GB" sz="1200"/>
            <a:t>Works across different types of networks</a:t>
          </a:r>
          <a:endParaRPr lang="en-IE" sz="1200"/>
        </a:p>
      </dgm:t>
    </dgm:pt>
    <dgm:pt modelId="{814D7E82-4F8C-4BEB-AE1B-E47FB98CE96E}" type="parTrans" cxnId="{3B8A2C71-E6F8-4ADD-AF5C-BE503D2FF58C}">
      <dgm:prSet/>
      <dgm:spPr/>
      <dgm:t>
        <a:bodyPr/>
        <a:lstStyle/>
        <a:p>
          <a:endParaRPr lang="en-IE" sz="2000"/>
        </a:p>
      </dgm:t>
    </dgm:pt>
    <dgm:pt modelId="{7AFBD711-E5DE-4C2F-9A48-9C9A9C4A1702}" type="sibTrans" cxnId="{3B8A2C71-E6F8-4ADD-AF5C-BE503D2FF58C}">
      <dgm:prSet/>
      <dgm:spPr/>
      <dgm:t>
        <a:bodyPr/>
        <a:lstStyle/>
        <a:p>
          <a:endParaRPr lang="en-IE" sz="2000"/>
        </a:p>
      </dgm:t>
    </dgm:pt>
    <dgm:pt modelId="{4ABF6B84-E3ED-4EC4-BD01-BF70D87BAE2F}">
      <dgm:prSet phldrT="[Text]" custT="1"/>
      <dgm:spPr/>
      <dgm:t>
        <a:bodyPr/>
        <a:lstStyle/>
        <a:p>
          <a:pPr>
            <a:defRPr b="1"/>
          </a:pPr>
          <a:r>
            <a:rPr lang="en-IE" sz="1600" b="1" dirty="0"/>
            <a:t>Software-based solution</a:t>
          </a:r>
          <a:endParaRPr lang="en-IE" sz="1600" dirty="0"/>
        </a:p>
      </dgm:t>
    </dgm:pt>
    <dgm:pt modelId="{EFB26901-35D3-4ACE-BFB7-1F14AAF0216E}" type="parTrans" cxnId="{B1F7AD3A-30BC-41A9-85CD-76CADD769B75}">
      <dgm:prSet/>
      <dgm:spPr/>
      <dgm:t>
        <a:bodyPr/>
        <a:lstStyle/>
        <a:p>
          <a:endParaRPr lang="en-IE" sz="2000"/>
        </a:p>
      </dgm:t>
    </dgm:pt>
    <dgm:pt modelId="{7BA45F35-C911-478F-8469-5269679498A0}" type="sibTrans" cxnId="{B1F7AD3A-30BC-41A9-85CD-76CADD769B75}">
      <dgm:prSet/>
      <dgm:spPr/>
      <dgm:t>
        <a:bodyPr/>
        <a:lstStyle/>
        <a:p>
          <a:endParaRPr lang="en-IE" sz="2000"/>
        </a:p>
      </dgm:t>
    </dgm:pt>
    <dgm:pt modelId="{6CA020B0-0D5B-42A5-9A7C-7CDCB483DDC5}">
      <dgm:prSet phldrT="[Text]" custT="1"/>
      <dgm:spPr/>
      <dgm:t>
        <a:bodyPr/>
        <a:lstStyle/>
        <a:p>
          <a:r>
            <a:rPr lang="en-IE" sz="1200"/>
            <a:t>No dedicated hardware required</a:t>
          </a:r>
        </a:p>
      </dgm:t>
    </dgm:pt>
    <dgm:pt modelId="{E4797706-67EC-4E4B-8E64-52FEF52F74A6}" type="parTrans" cxnId="{E5722271-60D1-4F8A-BF87-1491846DE06B}">
      <dgm:prSet/>
      <dgm:spPr/>
      <dgm:t>
        <a:bodyPr/>
        <a:lstStyle/>
        <a:p>
          <a:endParaRPr lang="en-IE" sz="2000"/>
        </a:p>
      </dgm:t>
    </dgm:pt>
    <dgm:pt modelId="{758100D5-516B-4BF3-B72A-CBC0A4E8C954}" type="sibTrans" cxnId="{E5722271-60D1-4F8A-BF87-1491846DE06B}">
      <dgm:prSet/>
      <dgm:spPr/>
      <dgm:t>
        <a:bodyPr/>
        <a:lstStyle/>
        <a:p>
          <a:endParaRPr lang="en-IE" sz="2000"/>
        </a:p>
      </dgm:t>
    </dgm:pt>
    <dgm:pt modelId="{F57B9946-1C45-425C-A364-0C9042A71631}">
      <dgm:prSet phldrT="[Text]" custT="1"/>
      <dgm:spPr/>
      <dgm:t>
        <a:bodyPr/>
        <a:lstStyle/>
        <a:p>
          <a:pPr>
            <a:defRPr b="1"/>
          </a:pPr>
          <a:r>
            <a:rPr lang="en-IE" sz="1600" b="1"/>
            <a:t>Simple setup</a:t>
          </a:r>
          <a:endParaRPr lang="en-IE" sz="1600"/>
        </a:p>
      </dgm:t>
    </dgm:pt>
    <dgm:pt modelId="{0EE7636D-E70A-4B28-B997-DE55BFC9206B}" type="parTrans" cxnId="{FE57F763-B89B-4F6B-88B2-54E766E676E3}">
      <dgm:prSet/>
      <dgm:spPr/>
      <dgm:t>
        <a:bodyPr/>
        <a:lstStyle/>
        <a:p>
          <a:endParaRPr lang="en-IE" sz="2000"/>
        </a:p>
      </dgm:t>
    </dgm:pt>
    <dgm:pt modelId="{363E387F-ECB3-4948-AA97-254A9B9186B1}" type="sibTrans" cxnId="{FE57F763-B89B-4F6B-88B2-54E766E676E3}">
      <dgm:prSet/>
      <dgm:spPr/>
      <dgm:t>
        <a:bodyPr/>
        <a:lstStyle/>
        <a:p>
          <a:endParaRPr lang="en-IE" sz="2000"/>
        </a:p>
      </dgm:t>
    </dgm:pt>
    <dgm:pt modelId="{AE528B76-9771-481E-B253-3ED590ED6FC1}">
      <dgm:prSet phldrT="[Text]" custT="1"/>
      <dgm:spPr/>
      <dgm:t>
        <a:bodyPr/>
        <a:lstStyle/>
        <a:p>
          <a:r>
            <a:rPr lang="en-IE" sz="1200"/>
            <a:t>Simple and straight-forward setup process</a:t>
          </a:r>
        </a:p>
      </dgm:t>
    </dgm:pt>
    <dgm:pt modelId="{BA76465D-C013-4825-B493-D1D7122D39A0}" type="parTrans" cxnId="{9CCB9444-6547-4799-9449-8265F7BC0611}">
      <dgm:prSet/>
      <dgm:spPr/>
      <dgm:t>
        <a:bodyPr/>
        <a:lstStyle/>
        <a:p>
          <a:endParaRPr lang="en-IE" sz="2000"/>
        </a:p>
      </dgm:t>
    </dgm:pt>
    <dgm:pt modelId="{45CCCF9E-BF7F-4C78-BE1F-0F26D9B8DB7A}" type="sibTrans" cxnId="{9CCB9444-6547-4799-9449-8265F7BC0611}">
      <dgm:prSet/>
      <dgm:spPr/>
      <dgm:t>
        <a:bodyPr/>
        <a:lstStyle/>
        <a:p>
          <a:endParaRPr lang="en-IE" sz="2000"/>
        </a:p>
      </dgm:t>
    </dgm:pt>
    <dgm:pt modelId="{72F0CF30-5BD4-4B01-A1B1-7D5384164774}">
      <dgm:prSet phldrT="[Text]" custT="1"/>
      <dgm:spPr/>
      <dgm:t>
        <a:bodyPr/>
        <a:lstStyle/>
        <a:p>
          <a:r>
            <a:rPr lang="en-GB" sz="1200" dirty="0"/>
            <a:t>Allows flexibility and adaptability for users</a:t>
          </a:r>
          <a:endParaRPr lang="en-IE" sz="1200" dirty="0"/>
        </a:p>
      </dgm:t>
    </dgm:pt>
    <dgm:pt modelId="{63C03D5B-4DF3-488E-9483-A15726FC91E9}" type="parTrans" cxnId="{0D9AF8C3-4F19-4F32-BD01-F2F4F02248A2}">
      <dgm:prSet/>
      <dgm:spPr/>
      <dgm:t>
        <a:bodyPr/>
        <a:lstStyle/>
        <a:p>
          <a:endParaRPr lang="en-IE" sz="2000"/>
        </a:p>
      </dgm:t>
    </dgm:pt>
    <dgm:pt modelId="{C2A29233-8C40-4A31-BB08-063EA4B3A701}" type="sibTrans" cxnId="{0D9AF8C3-4F19-4F32-BD01-F2F4F02248A2}">
      <dgm:prSet/>
      <dgm:spPr/>
      <dgm:t>
        <a:bodyPr/>
        <a:lstStyle/>
        <a:p>
          <a:endParaRPr lang="en-IE" sz="2000"/>
        </a:p>
      </dgm:t>
    </dgm:pt>
    <dgm:pt modelId="{F73C0458-90CD-4366-AC41-BC4DC904E943}">
      <dgm:prSet phldrT="[Text]" custT="1"/>
      <dgm:spPr/>
      <dgm:t>
        <a:bodyPr/>
        <a:lstStyle/>
        <a:p>
          <a:r>
            <a:rPr lang="en-IE" sz="1200" dirty="0"/>
            <a:t>Can be installed on a virtual machine or physical hardware</a:t>
          </a:r>
        </a:p>
      </dgm:t>
    </dgm:pt>
    <dgm:pt modelId="{8865EEAF-EE3D-4C34-88D2-3491F090F446}" type="parTrans" cxnId="{2E85E18B-DF98-429A-8BBC-48AF4E005647}">
      <dgm:prSet/>
      <dgm:spPr/>
      <dgm:t>
        <a:bodyPr/>
        <a:lstStyle/>
        <a:p>
          <a:endParaRPr lang="en-IE" sz="2000"/>
        </a:p>
      </dgm:t>
    </dgm:pt>
    <dgm:pt modelId="{2B3750FF-BCCA-4950-AEDB-2D990CCB2CFF}" type="sibTrans" cxnId="{2E85E18B-DF98-429A-8BBC-48AF4E005647}">
      <dgm:prSet/>
      <dgm:spPr/>
      <dgm:t>
        <a:bodyPr/>
        <a:lstStyle/>
        <a:p>
          <a:endParaRPr lang="en-IE" sz="2000"/>
        </a:p>
      </dgm:t>
    </dgm:pt>
    <dgm:pt modelId="{A124B3DA-8E84-4925-B0DB-AC971222A83D}">
      <dgm:prSet phldrT="[Text]" custT="1"/>
      <dgm:spPr/>
      <dgm:t>
        <a:bodyPr/>
        <a:lstStyle/>
        <a:p>
          <a:r>
            <a:rPr lang="en-IE" sz="1200"/>
            <a:t>Setup for AMT Gateway software &lt; 30 minutes</a:t>
          </a:r>
        </a:p>
      </dgm:t>
    </dgm:pt>
    <dgm:pt modelId="{E093C0EB-44D4-47A2-B4CA-B2A61F5EF85C}" type="parTrans" cxnId="{80E92957-460A-4C12-923D-11B25821BCE8}">
      <dgm:prSet/>
      <dgm:spPr/>
      <dgm:t>
        <a:bodyPr/>
        <a:lstStyle/>
        <a:p>
          <a:endParaRPr lang="en-IE" sz="2000"/>
        </a:p>
      </dgm:t>
    </dgm:pt>
    <dgm:pt modelId="{787C401C-D658-44C2-8E69-972D955DE599}" type="sibTrans" cxnId="{80E92957-460A-4C12-923D-11B25821BCE8}">
      <dgm:prSet/>
      <dgm:spPr/>
      <dgm:t>
        <a:bodyPr/>
        <a:lstStyle/>
        <a:p>
          <a:endParaRPr lang="en-IE" sz="2000"/>
        </a:p>
      </dgm:t>
    </dgm:pt>
    <dgm:pt modelId="{1A48184E-6CAB-46E6-B561-8527704645EF}">
      <dgm:prSet phldrT="[Text]" custT="1"/>
      <dgm:spPr/>
      <dgm:t>
        <a:bodyPr/>
        <a:lstStyle/>
        <a:p>
          <a:pPr>
            <a:defRPr b="1"/>
          </a:pPr>
          <a:r>
            <a:rPr lang="en-GB" sz="1600" b="1"/>
            <a:t>NAT Traversal</a:t>
          </a:r>
          <a:endParaRPr lang="en-IE" sz="1600" b="1"/>
        </a:p>
      </dgm:t>
    </dgm:pt>
    <dgm:pt modelId="{18AF7360-5F44-4137-BB84-2DBC8A1828C0}" type="parTrans" cxnId="{B57294D4-443F-423C-BD32-F051935F7212}">
      <dgm:prSet/>
      <dgm:spPr/>
      <dgm:t>
        <a:bodyPr/>
        <a:lstStyle/>
        <a:p>
          <a:endParaRPr lang="en-IE" sz="2000"/>
        </a:p>
      </dgm:t>
    </dgm:pt>
    <dgm:pt modelId="{C87A2CC5-CDAE-4D09-9225-509FFD95DA7F}" type="sibTrans" cxnId="{B57294D4-443F-423C-BD32-F051935F7212}">
      <dgm:prSet/>
      <dgm:spPr/>
      <dgm:t>
        <a:bodyPr/>
        <a:lstStyle/>
        <a:p>
          <a:endParaRPr lang="en-IE" sz="2000"/>
        </a:p>
      </dgm:t>
    </dgm:pt>
    <dgm:pt modelId="{CAB85FBB-94AB-455F-9103-DE6493E41896}">
      <dgm:prSet custT="1"/>
      <dgm:spPr/>
      <dgm:t>
        <a:bodyPr/>
        <a:lstStyle/>
        <a:p>
          <a:pPr>
            <a:defRPr b="1"/>
          </a:pPr>
          <a:r>
            <a:rPr lang="en-IE" sz="1600" b="1"/>
            <a:t>Firewall friendly</a:t>
          </a:r>
        </a:p>
      </dgm:t>
    </dgm:pt>
    <dgm:pt modelId="{5DB60F64-E7D3-47C1-A00A-162111144556}" type="parTrans" cxnId="{121B3B4A-83AD-462B-BA92-D865023CA444}">
      <dgm:prSet/>
      <dgm:spPr/>
      <dgm:t>
        <a:bodyPr/>
        <a:lstStyle/>
        <a:p>
          <a:endParaRPr lang="en-IE" sz="2000"/>
        </a:p>
      </dgm:t>
    </dgm:pt>
    <dgm:pt modelId="{D6DFC406-051C-4555-BF07-265B5762078F}" type="sibTrans" cxnId="{121B3B4A-83AD-462B-BA92-D865023CA444}">
      <dgm:prSet/>
      <dgm:spPr/>
      <dgm:t>
        <a:bodyPr/>
        <a:lstStyle/>
        <a:p>
          <a:endParaRPr lang="en-IE" sz="2000"/>
        </a:p>
      </dgm:t>
    </dgm:pt>
    <dgm:pt modelId="{0A2A11D6-5DA2-4B97-B22A-0CCA43344636}">
      <dgm:prSet custT="1"/>
      <dgm:spPr/>
      <dgm:t>
        <a:bodyPr/>
        <a:lstStyle/>
        <a:p>
          <a:pPr>
            <a:defRPr b="1"/>
          </a:pPr>
          <a:r>
            <a:rPr lang="en-GB" sz="1600" b="1"/>
            <a:t>Cloud friendly</a:t>
          </a:r>
          <a:endParaRPr lang="en-IE" sz="1600" b="1"/>
        </a:p>
      </dgm:t>
    </dgm:pt>
    <dgm:pt modelId="{7F575ABB-1595-4055-8C08-DCCF2F648C0F}" type="parTrans" cxnId="{E44A8FC5-70C4-40D4-9286-5D9EE31B2E20}">
      <dgm:prSet/>
      <dgm:spPr/>
      <dgm:t>
        <a:bodyPr/>
        <a:lstStyle/>
        <a:p>
          <a:endParaRPr lang="en-IE" sz="2000"/>
        </a:p>
      </dgm:t>
    </dgm:pt>
    <dgm:pt modelId="{67E0683E-1C22-4260-AF3F-BFAA5A6182D7}" type="sibTrans" cxnId="{E44A8FC5-70C4-40D4-9286-5D9EE31B2E20}">
      <dgm:prSet/>
      <dgm:spPr/>
      <dgm:t>
        <a:bodyPr/>
        <a:lstStyle/>
        <a:p>
          <a:endParaRPr lang="en-IE" sz="2000"/>
        </a:p>
      </dgm:t>
    </dgm:pt>
    <dgm:pt modelId="{337D67D7-B847-423E-AD2F-E66D32AE6606}">
      <dgm:prSet phldrT="[Text]" custT="1"/>
      <dgm:spPr/>
      <dgm:t>
        <a:bodyPr/>
        <a:lstStyle/>
        <a:p>
          <a:r>
            <a:rPr lang="en-IE" sz="1200"/>
            <a:t>AMT tunnel initiated by end-user reception equipment</a:t>
          </a:r>
        </a:p>
      </dgm:t>
    </dgm:pt>
    <dgm:pt modelId="{E62AF461-98BE-4F17-8A01-C01F5C9B1888}" type="parTrans" cxnId="{0FA96DF3-5086-4D4D-94A3-0EED90AB85D8}">
      <dgm:prSet/>
      <dgm:spPr/>
      <dgm:t>
        <a:bodyPr/>
        <a:lstStyle/>
        <a:p>
          <a:endParaRPr lang="en-IE" sz="2000"/>
        </a:p>
      </dgm:t>
    </dgm:pt>
    <dgm:pt modelId="{87256A30-CD1F-42C2-9530-B14E8153CFD5}" type="sibTrans" cxnId="{0FA96DF3-5086-4D4D-94A3-0EED90AB85D8}">
      <dgm:prSet/>
      <dgm:spPr/>
      <dgm:t>
        <a:bodyPr/>
        <a:lstStyle/>
        <a:p>
          <a:endParaRPr lang="en-IE" sz="2000"/>
        </a:p>
      </dgm:t>
    </dgm:pt>
    <dgm:pt modelId="{D8116960-A6DB-4A4A-B556-6B4F891D0A2B}">
      <dgm:prSet custT="1"/>
      <dgm:spPr/>
      <dgm:t>
        <a:bodyPr/>
        <a:lstStyle/>
        <a:p>
          <a:r>
            <a:rPr lang="en-IE" sz="1200"/>
            <a:t>Works seamlessly across networks that use Network Address Translation</a:t>
          </a:r>
        </a:p>
      </dgm:t>
    </dgm:pt>
    <dgm:pt modelId="{57E4CD07-CE90-405C-84F8-477A3B2114B0}" type="parTrans" cxnId="{5AB65E4F-B32B-4E91-A236-9B0DA734E480}">
      <dgm:prSet/>
      <dgm:spPr/>
      <dgm:t>
        <a:bodyPr/>
        <a:lstStyle/>
        <a:p>
          <a:endParaRPr lang="en-IE" sz="2000"/>
        </a:p>
      </dgm:t>
    </dgm:pt>
    <dgm:pt modelId="{7771EA81-33F5-46E1-8988-82A44C46BA8E}" type="sibTrans" cxnId="{5AB65E4F-B32B-4E91-A236-9B0DA734E480}">
      <dgm:prSet/>
      <dgm:spPr/>
      <dgm:t>
        <a:bodyPr/>
        <a:lstStyle/>
        <a:p>
          <a:endParaRPr lang="en-IE" sz="2000"/>
        </a:p>
      </dgm:t>
    </dgm:pt>
    <dgm:pt modelId="{09F9166A-631D-4D37-8EEA-3FD8A8E5285E}">
      <dgm:prSet custT="1"/>
      <dgm:spPr/>
      <dgm:t>
        <a:bodyPr/>
        <a:lstStyle/>
        <a:p>
          <a:r>
            <a:rPr lang="en-IE" sz="1200"/>
            <a:t>No need for router configuration by end-users</a:t>
          </a:r>
        </a:p>
      </dgm:t>
    </dgm:pt>
    <dgm:pt modelId="{22390B5C-DF12-42E9-8BC4-AC5DA2F105FE}" type="parTrans" cxnId="{1FAD372D-F9FA-49F2-911E-4BF1DD032FEA}">
      <dgm:prSet/>
      <dgm:spPr/>
      <dgm:t>
        <a:bodyPr/>
        <a:lstStyle/>
        <a:p>
          <a:endParaRPr lang="en-IE" sz="2000"/>
        </a:p>
      </dgm:t>
    </dgm:pt>
    <dgm:pt modelId="{1549DD61-2C47-4EEC-9FC5-4646C1A0C150}" type="sibTrans" cxnId="{1FAD372D-F9FA-49F2-911E-4BF1DD032FEA}">
      <dgm:prSet/>
      <dgm:spPr/>
      <dgm:t>
        <a:bodyPr/>
        <a:lstStyle/>
        <a:p>
          <a:endParaRPr lang="en-IE" sz="2000"/>
        </a:p>
      </dgm:t>
    </dgm:pt>
    <dgm:pt modelId="{3D040736-C18D-4E80-8D7C-EC8514028280}">
      <dgm:prSet custT="1"/>
      <dgm:spPr/>
      <dgm:t>
        <a:bodyPr/>
        <a:lstStyle/>
        <a:p>
          <a:r>
            <a:rPr lang="en-IE" sz="1200"/>
            <a:t>Should not require any firewall rules updates for correct operation</a:t>
          </a:r>
          <a:endParaRPr lang="en-IE" sz="1200" b="1"/>
        </a:p>
      </dgm:t>
    </dgm:pt>
    <dgm:pt modelId="{D012CDE8-CE1E-4B1D-A882-1AFA49C2BA19}" type="parTrans" cxnId="{E2760F70-8D89-44B1-BC41-1D78C636A619}">
      <dgm:prSet/>
      <dgm:spPr/>
      <dgm:t>
        <a:bodyPr/>
        <a:lstStyle/>
        <a:p>
          <a:endParaRPr lang="en-IE" sz="2000"/>
        </a:p>
      </dgm:t>
    </dgm:pt>
    <dgm:pt modelId="{8C3388AF-8EEB-406C-8D1E-6C445362D893}" type="sibTrans" cxnId="{E2760F70-8D89-44B1-BC41-1D78C636A619}">
      <dgm:prSet/>
      <dgm:spPr/>
      <dgm:t>
        <a:bodyPr/>
        <a:lstStyle/>
        <a:p>
          <a:endParaRPr lang="en-IE" sz="2000"/>
        </a:p>
      </dgm:t>
    </dgm:pt>
    <dgm:pt modelId="{505A0BBD-968E-41FA-AFA7-0C3E98298A9C}">
      <dgm:prSet custT="1"/>
      <dgm:spPr/>
      <dgm:t>
        <a:bodyPr/>
        <a:lstStyle/>
        <a:p>
          <a:r>
            <a:rPr lang="en-IE" sz="1200"/>
            <a:t>Easy to integrate into cloud-based environments</a:t>
          </a:r>
          <a:endParaRPr lang="en-IE" sz="1200" b="1"/>
        </a:p>
      </dgm:t>
    </dgm:pt>
    <dgm:pt modelId="{B0E503D5-01CA-4FB6-B313-E0FC448EA088}" type="parTrans" cxnId="{12B75ABA-5392-45EF-ACCC-111F2F3B7D6D}">
      <dgm:prSet/>
      <dgm:spPr/>
      <dgm:t>
        <a:bodyPr/>
        <a:lstStyle/>
        <a:p>
          <a:endParaRPr lang="en-IE" sz="2000"/>
        </a:p>
      </dgm:t>
    </dgm:pt>
    <dgm:pt modelId="{E5CEA641-6494-4761-AFC7-6B10F8E703DB}" type="sibTrans" cxnId="{12B75ABA-5392-45EF-ACCC-111F2F3B7D6D}">
      <dgm:prSet/>
      <dgm:spPr/>
      <dgm:t>
        <a:bodyPr/>
        <a:lstStyle/>
        <a:p>
          <a:endParaRPr lang="en-IE" sz="2000"/>
        </a:p>
      </dgm:t>
    </dgm:pt>
    <dgm:pt modelId="{86FD52DC-240E-4623-8276-784563E609CF}" type="pres">
      <dgm:prSet presAssocID="{711E422C-8CB7-4BB8-B683-AC99DC00255D}" presName="root" presStyleCnt="0">
        <dgm:presLayoutVars>
          <dgm:dir/>
          <dgm:resizeHandles val="exact"/>
        </dgm:presLayoutVars>
      </dgm:prSet>
      <dgm:spPr/>
    </dgm:pt>
    <dgm:pt modelId="{B6426CB2-BB83-4BD4-9786-68C6691B5A76}" type="pres">
      <dgm:prSet presAssocID="{53DE1749-4577-4022-AB6B-425232BDA59E}" presName="compNode" presStyleCnt="0"/>
      <dgm:spPr/>
    </dgm:pt>
    <dgm:pt modelId="{E32643FA-6B6A-4BB9-8D08-CA0D891CA514}" type="pres">
      <dgm:prSet presAssocID="{53DE1749-4577-4022-AB6B-425232BDA59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C2A550DE-9C7D-493C-A42F-3154E5F535FB}" type="pres">
      <dgm:prSet presAssocID="{53DE1749-4577-4022-AB6B-425232BDA59E}" presName="iconSpace" presStyleCnt="0"/>
      <dgm:spPr/>
    </dgm:pt>
    <dgm:pt modelId="{2C022866-DC8A-43DD-B4F1-68263B14B769}" type="pres">
      <dgm:prSet presAssocID="{53DE1749-4577-4022-AB6B-425232BDA59E}" presName="parTx" presStyleLbl="revTx" presStyleIdx="0" presStyleCnt="12">
        <dgm:presLayoutVars>
          <dgm:chMax val="0"/>
          <dgm:chPref val="0"/>
        </dgm:presLayoutVars>
      </dgm:prSet>
      <dgm:spPr/>
    </dgm:pt>
    <dgm:pt modelId="{F3CC8B8A-E238-41BF-B2A0-33BF04E534A7}" type="pres">
      <dgm:prSet presAssocID="{53DE1749-4577-4022-AB6B-425232BDA59E}" presName="txSpace" presStyleCnt="0"/>
      <dgm:spPr/>
    </dgm:pt>
    <dgm:pt modelId="{57FC82DD-43F1-4D2C-9227-B5BE4CA782E6}" type="pres">
      <dgm:prSet presAssocID="{53DE1749-4577-4022-AB6B-425232BDA59E}" presName="desTx" presStyleLbl="revTx" presStyleIdx="1" presStyleCnt="12">
        <dgm:presLayoutVars/>
      </dgm:prSet>
      <dgm:spPr/>
    </dgm:pt>
    <dgm:pt modelId="{C7A670B3-B2C1-4B14-A6E5-1F59D74083E6}" type="pres">
      <dgm:prSet presAssocID="{25122697-DA0D-4727-AEDF-8667AFE9C7FD}" presName="sibTrans" presStyleCnt="0"/>
      <dgm:spPr/>
    </dgm:pt>
    <dgm:pt modelId="{E4F94B18-A1C8-491E-BA73-2BA1E88A39F8}" type="pres">
      <dgm:prSet presAssocID="{4ABF6B84-E3ED-4EC4-BD01-BF70D87BAE2F}" presName="compNode" presStyleCnt="0"/>
      <dgm:spPr/>
    </dgm:pt>
    <dgm:pt modelId="{B723568C-3667-41E1-863B-95A7179BE4E5}" type="pres">
      <dgm:prSet presAssocID="{4ABF6B84-E3ED-4EC4-BD01-BF70D87BAE2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BA23D7D-39F7-49B7-8851-D90CEA24FA4A}" type="pres">
      <dgm:prSet presAssocID="{4ABF6B84-E3ED-4EC4-BD01-BF70D87BAE2F}" presName="iconSpace" presStyleCnt="0"/>
      <dgm:spPr/>
    </dgm:pt>
    <dgm:pt modelId="{7A6A96F9-0348-41A7-B024-56B1E72619AE}" type="pres">
      <dgm:prSet presAssocID="{4ABF6B84-E3ED-4EC4-BD01-BF70D87BAE2F}" presName="parTx" presStyleLbl="revTx" presStyleIdx="2" presStyleCnt="12">
        <dgm:presLayoutVars>
          <dgm:chMax val="0"/>
          <dgm:chPref val="0"/>
        </dgm:presLayoutVars>
      </dgm:prSet>
      <dgm:spPr/>
    </dgm:pt>
    <dgm:pt modelId="{712A4F00-72F7-4F17-BB0F-2EEFF7DCC24B}" type="pres">
      <dgm:prSet presAssocID="{4ABF6B84-E3ED-4EC4-BD01-BF70D87BAE2F}" presName="txSpace" presStyleCnt="0"/>
      <dgm:spPr/>
    </dgm:pt>
    <dgm:pt modelId="{4F1BE988-F191-4FC9-8CC1-CA0F9543F65F}" type="pres">
      <dgm:prSet presAssocID="{4ABF6B84-E3ED-4EC4-BD01-BF70D87BAE2F}" presName="desTx" presStyleLbl="revTx" presStyleIdx="3" presStyleCnt="12">
        <dgm:presLayoutVars/>
      </dgm:prSet>
      <dgm:spPr/>
    </dgm:pt>
    <dgm:pt modelId="{9A5CEC99-AF93-424D-B6F0-EBA0A5C3BF55}" type="pres">
      <dgm:prSet presAssocID="{7BA45F35-C911-478F-8469-5269679498A0}" presName="sibTrans" presStyleCnt="0"/>
      <dgm:spPr/>
    </dgm:pt>
    <dgm:pt modelId="{C5B58377-708A-429E-83D5-7A22D46F09BC}" type="pres">
      <dgm:prSet presAssocID="{F57B9946-1C45-425C-A364-0C9042A71631}" presName="compNode" presStyleCnt="0"/>
      <dgm:spPr/>
    </dgm:pt>
    <dgm:pt modelId="{55B344E2-58DF-4D17-89DC-8A6246DE395C}" type="pres">
      <dgm:prSet presAssocID="{F57B9946-1C45-425C-A364-0C9042A7163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55E2D88-807C-47A7-BEF7-8CE3B59DC67B}" type="pres">
      <dgm:prSet presAssocID="{F57B9946-1C45-425C-A364-0C9042A71631}" presName="iconSpace" presStyleCnt="0"/>
      <dgm:spPr/>
    </dgm:pt>
    <dgm:pt modelId="{CA22DBD4-5C47-4505-8D5D-4DC65F0894FB}" type="pres">
      <dgm:prSet presAssocID="{F57B9946-1C45-425C-A364-0C9042A71631}" presName="parTx" presStyleLbl="revTx" presStyleIdx="4" presStyleCnt="12">
        <dgm:presLayoutVars>
          <dgm:chMax val="0"/>
          <dgm:chPref val="0"/>
        </dgm:presLayoutVars>
      </dgm:prSet>
      <dgm:spPr/>
    </dgm:pt>
    <dgm:pt modelId="{6EA5CA1F-81BB-4083-B2AD-8A86A9D40217}" type="pres">
      <dgm:prSet presAssocID="{F57B9946-1C45-425C-A364-0C9042A71631}" presName="txSpace" presStyleCnt="0"/>
      <dgm:spPr/>
    </dgm:pt>
    <dgm:pt modelId="{80FCE172-4DCD-4548-98B0-A7C82A813B58}" type="pres">
      <dgm:prSet presAssocID="{F57B9946-1C45-425C-A364-0C9042A71631}" presName="desTx" presStyleLbl="revTx" presStyleIdx="5" presStyleCnt="12">
        <dgm:presLayoutVars/>
      </dgm:prSet>
      <dgm:spPr/>
    </dgm:pt>
    <dgm:pt modelId="{E44D8102-8C4B-4EBA-A678-5EF211D337B3}" type="pres">
      <dgm:prSet presAssocID="{363E387F-ECB3-4948-AA97-254A9B9186B1}" presName="sibTrans" presStyleCnt="0"/>
      <dgm:spPr/>
    </dgm:pt>
    <dgm:pt modelId="{2A500FFB-0C78-431D-9B95-80F68AC6A87C}" type="pres">
      <dgm:prSet presAssocID="{1A48184E-6CAB-46E6-B561-8527704645EF}" presName="compNode" presStyleCnt="0"/>
      <dgm:spPr/>
    </dgm:pt>
    <dgm:pt modelId="{C6EA9F1C-6BEF-4204-BC08-971F8E99BED3}" type="pres">
      <dgm:prSet presAssocID="{1A48184E-6CAB-46E6-B561-8527704645E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8B27FC06-57DC-40B8-B112-71619F2D4287}" type="pres">
      <dgm:prSet presAssocID="{1A48184E-6CAB-46E6-B561-8527704645EF}" presName="iconSpace" presStyleCnt="0"/>
      <dgm:spPr/>
    </dgm:pt>
    <dgm:pt modelId="{37A33088-6E98-4E7B-94A0-291C49E916EF}" type="pres">
      <dgm:prSet presAssocID="{1A48184E-6CAB-46E6-B561-8527704645EF}" presName="parTx" presStyleLbl="revTx" presStyleIdx="6" presStyleCnt="12">
        <dgm:presLayoutVars>
          <dgm:chMax val="0"/>
          <dgm:chPref val="0"/>
        </dgm:presLayoutVars>
      </dgm:prSet>
      <dgm:spPr/>
    </dgm:pt>
    <dgm:pt modelId="{314C811E-D49F-458D-822C-5DE4D2F65AB8}" type="pres">
      <dgm:prSet presAssocID="{1A48184E-6CAB-46E6-B561-8527704645EF}" presName="txSpace" presStyleCnt="0"/>
      <dgm:spPr/>
    </dgm:pt>
    <dgm:pt modelId="{0394A8A1-2357-4D5C-81F9-A63C97CC7D45}" type="pres">
      <dgm:prSet presAssocID="{1A48184E-6CAB-46E6-B561-8527704645EF}" presName="desTx" presStyleLbl="revTx" presStyleIdx="7" presStyleCnt="12">
        <dgm:presLayoutVars/>
      </dgm:prSet>
      <dgm:spPr/>
    </dgm:pt>
    <dgm:pt modelId="{B2893853-5326-450A-A18C-E908460AF952}" type="pres">
      <dgm:prSet presAssocID="{C87A2CC5-CDAE-4D09-9225-509FFD95DA7F}" presName="sibTrans" presStyleCnt="0"/>
      <dgm:spPr/>
    </dgm:pt>
    <dgm:pt modelId="{09DCB890-D2A2-42D6-A1CD-194ACC508EE5}" type="pres">
      <dgm:prSet presAssocID="{CAB85FBB-94AB-455F-9103-DE6493E41896}" presName="compNode" presStyleCnt="0"/>
      <dgm:spPr/>
    </dgm:pt>
    <dgm:pt modelId="{31467825-9BB3-4DE2-8D73-568DBE405AE9}" type="pres">
      <dgm:prSet presAssocID="{CAB85FBB-94AB-455F-9103-DE6493E4189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7AAEFB57-2249-4DAC-9265-CB8D340F1976}" type="pres">
      <dgm:prSet presAssocID="{CAB85FBB-94AB-455F-9103-DE6493E41896}" presName="iconSpace" presStyleCnt="0"/>
      <dgm:spPr/>
    </dgm:pt>
    <dgm:pt modelId="{1133B660-8B7C-4A0C-BF65-9C466AA12463}" type="pres">
      <dgm:prSet presAssocID="{CAB85FBB-94AB-455F-9103-DE6493E41896}" presName="parTx" presStyleLbl="revTx" presStyleIdx="8" presStyleCnt="12">
        <dgm:presLayoutVars>
          <dgm:chMax val="0"/>
          <dgm:chPref val="0"/>
        </dgm:presLayoutVars>
      </dgm:prSet>
      <dgm:spPr/>
    </dgm:pt>
    <dgm:pt modelId="{19C4E334-5CDA-4A10-8694-7B553BC69538}" type="pres">
      <dgm:prSet presAssocID="{CAB85FBB-94AB-455F-9103-DE6493E41896}" presName="txSpace" presStyleCnt="0"/>
      <dgm:spPr/>
    </dgm:pt>
    <dgm:pt modelId="{FE2C68FF-74F8-42D2-B188-503F71FFE92C}" type="pres">
      <dgm:prSet presAssocID="{CAB85FBB-94AB-455F-9103-DE6493E41896}" presName="desTx" presStyleLbl="revTx" presStyleIdx="9" presStyleCnt="12">
        <dgm:presLayoutVars/>
      </dgm:prSet>
      <dgm:spPr/>
    </dgm:pt>
    <dgm:pt modelId="{3DA8FAC0-C802-4041-9AA7-5A9B400C5FC0}" type="pres">
      <dgm:prSet presAssocID="{D6DFC406-051C-4555-BF07-265B5762078F}" presName="sibTrans" presStyleCnt="0"/>
      <dgm:spPr/>
    </dgm:pt>
    <dgm:pt modelId="{75D14D71-F757-483E-9775-10F3BB456E53}" type="pres">
      <dgm:prSet presAssocID="{0A2A11D6-5DA2-4B97-B22A-0CCA43344636}" presName="compNode" presStyleCnt="0"/>
      <dgm:spPr/>
    </dgm:pt>
    <dgm:pt modelId="{5994CA42-7425-4474-B554-42824426E0B9}" type="pres">
      <dgm:prSet presAssocID="{0A2A11D6-5DA2-4B97-B22A-0CCA4334463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EF7BB9CD-FBEE-4436-BE31-34E976FCDAEF}" type="pres">
      <dgm:prSet presAssocID="{0A2A11D6-5DA2-4B97-B22A-0CCA43344636}" presName="iconSpace" presStyleCnt="0"/>
      <dgm:spPr/>
    </dgm:pt>
    <dgm:pt modelId="{B1315BD6-A3FB-47AC-BEC3-D75B28290AD7}" type="pres">
      <dgm:prSet presAssocID="{0A2A11D6-5DA2-4B97-B22A-0CCA43344636}" presName="parTx" presStyleLbl="revTx" presStyleIdx="10" presStyleCnt="12">
        <dgm:presLayoutVars>
          <dgm:chMax val="0"/>
          <dgm:chPref val="0"/>
        </dgm:presLayoutVars>
      </dgm:prSet>
      <dgm:spPr/>
    </dgm:pt>
    <dgm:pt modelId="{EFFE24CD-32C4-4C62-94D1-43A319EBBC24}" type="pres">
      <dgm:prSet presAssocID="{0A2A11D6-5DA2-4B97-B22A-0CCA43344636}" presName="txSpace" presStyleCnt="0"/>
      <dgm:spPr/>
    </dgm:pt>
    <dgm:pt modelId="{61FB2E0B-B9A3-48AA-9CCC-875E423638D2}" type="pres">
      <dgm:prSet presAssocID="{0A2A11D6-5DA2-4B97-B22A-0CCA43344636}" presName="desTx" presStyleLbl="revTx" presStyleIdx="11" presStyleCnt="12">
        <dgm:presLayoutVars/>
      </dgm:prSet>
      <dgm:spPr/>
    </dgm:pt>
  </dgm:ptLst>
  <dgm:cxnLst>
    <dgm:cxn modelId="{CA2F8D01-3227-404D-8570-2CD7F380CBA0}" type="presOf" srcId="{711E422C-8CB7-4BB8-B683-AC99DC00255D}" destId="{86FD52DC-240E-4623-8276-784563E609CF}" srcOrd="0" destOrd="0" presId="urn:microsoft.com/office/officeart/2018/2/layout/IconLabelDescriptionList"/>
    <dgm:cxn modelId="{B0488B02-478F-4C1B-AEF8-0D9485F3609F}" type="presOf" srcId="{A124B3DA-8E84-4925-B0DB-AC971222A83D}" destId="{80FCE172-4DCD-4548-98B0-A7C82A813B58}" srcOrd="0" destOrd="1" presId="urn:microsoft.com/office/officeart/2018/2/layout/IconLabelDescriptionList"/>
    <dgm:cxn modelId="{FA3FB513-0F96-40A5-99F7-4E60C171F080}" type="presOf" srcId="{53DE1749-4577-4022-AB6B-425232BDA59E}" destId="{2C022866-DC8A-43DD-B4F1-68263B14B769}" srcOrd="0" destOrd="0" presId="urn:microsoft.com/office/officeart/2018/2/layout/IconLabelDescriptionList"/>
    <dgm:cxn modelId="{0FF0551A-CD94-4F7F-8D12-DE1557B2E40C}" type="presOf" srcId="{505A0BBD-968E-41FA-AFA7-0C3E98298A9C}" destId="{61FB2E0B-B9A3-48AA-9CCC-875E423638D2}" srcOrd="0" destOrd="0" presId="urn:microsoft.com/office/officeart/2018/2/layout/IconLabelDescriptionList"/>
    <dgm:cxn modelId="{1FAD372D-F9FA-49F2-911E-4BF1DD032FEA}" srcId="{1A48184E-6CAB-46E6-B561-8527704645EF}" destId="{09F9166A-631D-4D37-8EEA-3FD8A8E5285E}" srcOrd="2" destOrd="0" parTransId="{22390B5C-DF12-42E9-8BC4-AC5DA2F105FE}" sibTransId="{1549DD61-2C47-4EEC-9FC5-4646C1A0C150}"/>
    <dgm:cxn modelId="{B1F7AD3A-30BC-41A9-85CD-76CADD769B75}" srcId="{711E422C-8CB7-4BB8-B683-AC99DC00255D}" destId="{4ABF6B84-E3ED-4EC4-BD01-BF70D87BAE2F}" srcOrd="1" destOrd="0" parTransId="{EFB26901-35D3-4ACE-BFB7-1F14AAF0216E}" sibTransId="{7BA45F35-C911-478F-8469-5269679498A0}"/>
    <dgm:cxn modelId="{561B1F3C-5C86-4798-8D11-4DA003E72783}" type="presOf" srcId="{1A48184E-6CAB-46E6-B561-8527704645EF}" destId="{37A33088-6E98-4E7B-94A0-291C49E916EF}" srcOrd="0" destOrd="0" presId="urn:microsoft.com/office/officeart/2018/2/layout/IconLabelDescriptionList"/>
    <dgm:cxn modelId="{318DBD3D-9180-4B38-93DC-AE56D85D2FD4}" type="presOf" srcId="{3D040736-C18D-4E80-8D7C-EC8514028280}" destId="{FE2C68FF-74F8-42D2-B188-503F71FFE92C}" srcOrd="0" destOrd="0" presId="urn:microsoft.com/office/officeart/2018/2/layout/IconLabelDescriptionList"/>
    <dgm:cxn modelId="{FE57F763-B89B-4F6B-88B2-54E766E676E3}" srcId="{711E422C-8CB7-4BB8-B683-AC99DC00255D}" destId="{F57B9946-1C45-425C-A364-0C9042A71631}" srcOrd="2" destOrd="0" parTransId="{0EE7636D-E70A-4B28-B997-DE55BFC9206B}" sibTransId="{363E387F-ECB3-4948-AA97-254A9B9186B1}"/>
    <dgm:cxn modelId="{9CCB9444-6547-4799-9449-8265F7BC0611}" srcId="{F57B9946-1C45-425C-A364-0C9042A71631}" destId="{AE528B76-9771-481E-B253-3ED590ED6FC1}" srcOrd="0" destOrd="0" parTransId="{BA76465D-C013-4825-B493-D1D7122D39A0}" sibTransId="{45CCCF9E-BF7F-4C78-BE1F-0F26D9B8DB7A}"/>
    <dgm:cxn modelId="{121B3B4A-83AD-462B-BA92-D865023CA444}" srcId="{711E422C-8CB7-4BB8-B683-AC99DC00255D}" destId="{CAB85FBB-94AB-455F-9103-DE6493E41896}" srcOrd="4" destOrd="0" parTransId="{5DB60F64-E7D3-47C1-A00A-162111144556}" sibTransId="{D6DFC406-051C-4555-BF07-265B5762078F}"/>
    <dgm:cxn modelId="{5AB65E4F-B32B-4E91-A236-9B0DA734E480}" srcId="{1A48184E-6CAB-46E6-B561-8527704645EF}" destId="{D8116960-A6DB-4A4A-B556-6B4F891D0A2B}" srcOrd="1" destOrd="0" parTransId="{57E4CD07-CE90-405C-84F8-477A3B2114B0}" sibTransId="{7771EA81-33F5-46E1-8988-82A44C46BA8E}"/>
    <dgm:cxn modelId="{E2760F70-8D89-44B1-BC41-1D78C636A619}" srcId="{CAB85FBB-94AB-455F-9103-DE6493E41896}" destId="{3D040736-C18D-4E80-8D7C-EC8514028280}" srcOrd="0" destOrd="0" parTransId="{D012CDE8-CE1E-4B1D-A882-1AFA49C2BA19}" sibTransId="{8C3388AF-8EEB-406C-8D1E-6C445362D893}"/>
    <dgm:cxn modelId="{E5722271-60D1-4F8A-BF87-1491846DE06B}" srcId="{4ABF6B84-E3ED-4EC4-BD01-BF70D87BAE2F}" destId="{6CA020B0-0D5B-42A5-9A7C-7CDCB483DDC5}" srcOrd="0" destOrd="0" parTransId="{E4797706-67EC-4E4B-8E64-52FEF52F74A6}" sibTransId="{758100D5-516B-4BF3-B72A-CBC0A4E8C954}"/>
    <dgm:cxn modelId="{3B8A2C71-E6F8-4ADD-AF5C-BE503D2FF58C}" srcId="{53DE1749-4577-4022-AB6B-425232BDA59E}" destId="{1A6B6C5A-574B-4DB8-9313-943063E65581}" srcOrd="0" destOrd="0" parTransId="{814D7E82-4F8C-4BEB-AE1B-E47FB98CE96E}" sibTransId="{7AFBD711-E5DE-4C2F-9A48-9C9A9C4A1702}"/>
    <dgm:cxn modelId="{DFBC2A76-8811-4A3C-AD70-4ADACF6E4F7D}" type="presOf" srcId="{4ABF6B84-E3ED-4EC4-BD01-BF70D87BAE2F}" destId="{7A6A96F9-0348-41A7-B024-56B1E72619AE}" srcOrd="0" destOrd="0" presId="urn:microsoft.com/office/officeart/2018/2/layout/IconLabelDescriptionList"/>
    <dgm:cxn modelId="{80E92957-460A-4C12-923D-11B25821BCE8}" srcId="{F57B9946-1C45-425C-A364-0C9042A71631}" destId="{A124B3DA-8E84-4925-B0DB-AC971222A83D}" srcOrd="1" destOrd="0" parTransId="{E093C0EB-44D4-47A2-B4CA-B2A61F5EF85C}" sibTransId="{787C401C-D658-44C2-8E69-972D955DE599}"/>
    <dgm:cxn modelId="{FB9E3278-7A3B-44FA-AC8E-9F88A646C5B0}" type="presOf" srcId="{F73C0458-90CD-4366-AC41-BC4DC904E943}" destId="{4F1BE988-F191-4FC9-8CC1-CA0F9543F65F}" srcOrd="0" destOrd="1" presId="urn:microsoft.com/office/officeart/2018/2/layout/IconLabelDescriptionList"/>
    <dgm:cxn modelId="{2E85E18B-DF98-429A-8BBC-48AF4E005647}" srcId="{4ABF6B84-E3ED-4EC4-BD01-BF70D87BAE2F}" destId="{F73C0458-90CD-4366-AC41-BC4DC904E943}" srcOrd="1" destOrd="0" parTransId="{8865EEAF-EE3D-4C34-88D2-3491F090F446}" sibTransId="{2B3750FF-BCCA-4950-AEDB-2D990CCB2CFF}"/>
    <dgm:cxn modelId="{D77FA88E-72A5-4BC0-8B34-F2C38160C7FD}" type="presOf" srcId="{1A6B6C5A-574B-4DB8-9313-943063E65581}" destId="{57FC82DD-43F1-4D2C-9227-B5BE4CA782E6}" srcOrd="0" destOrd="0" presId="urn:microsoft.com/office/officeart/2018/2/layout/IconLabelDescriptionList"/>
    <dgm:cxn modelId="{B89B8794-E42F-4429-A30E-D642D9EAAEDC}" type="presOf" srcId="{6CA020B0-0D5B-42A5-9A7C-7CDCB483DDC5}" destId="{4F1BE988-F191-4FC9-8CC1-CA0F9543F65F}" srcOrd="0" destOrd="0" presId="urn:microsoft.com/office/officeart/2018/2/layout/IconLabelDescriptionList"/>
    <dgm:cxn modelId="{A444EDA0-574C-497F-AB20-3F93AB91DEF5}" type="presOf" srcId="{F57B9946-1C45-425C-A364-0C9042A71631}" destId="{CA22DBD4-5C47-4505-8D5D-4DC65F0894FB}" srcOrd="0" destOrd="0" presId="urn:microsoft.com/office/officeart/2018/2/layout/IconLabelDescriptionList"/>
    <dgm:cxn modelId="{E5B98AA8-2FB3-440E-BADE-DF96F5B18C85}" type="presOf" srcId="{337D67D7-B847-423E-AD2F-E66D32AE6606}" destId="{0394A8A1-2357-4D5C-81F9-A63C97CC7D45}" srcOrd="0" destOrd="0" presId="urn:microsoft.com/office/officeart/2018/2/layout/IconLabelDescriptionList"/>
    <dgm:cxn modelId="{12B75ABA-5392-45EF-ACCC-111F2F3B7D6D}" srcId="{0A2A11D6-5DA2-4B97-B22A-0CCA43344636}" destId="{505A0BBD-968E-41FA-AFA7-0C3E98298A9C}" srcOrd="0" destOrd="0" parTransId="{B0E503D5-01CA-4FB6-B313-E0FC448EA088}" sibTransId="{E5CEA641-6494-4761-AFC7-6B10F8E703DB}"/>
    <dgm:cxn modelId="{7E055ABD-0601-4740-B8C5-73EEEBA579A2}" type="presOf" srcId="{72F0CF30-5BD4-4B01-A1B1-7D5384164774}" destId="{57FC82DD-43F1-4D2C-9227-B5BE4CA782E6}" srcOrd="0" destOrd="1" presId="urn:microsoft.com/office/officeart/2018/2/layout/IconLabelDescriptionList"/>
    <dgm:cxn modelId="{0D9AF8C3-4F19-4F32-BD01-F2F4F02248A2}" srcId="{53DE1749-4577-4022-AB6B-425232BDA59E}" destId="{72F0CF30-5BD4-4B01-A1B1-7D5384164774}" srcOrd="1" destOrd="0" parTransId="{63C03D5B-4DF3-488E-9483-A15726FC91E9}" sibTransId="{C2A29233-8C40-4A31-BB08-063EA4B3A701}"/>
    <dgm:cxn modelId="{C6CE85C4-9D1F-4C34-A30F-E12458E4853D}" type="presOf" srcId="{09F9166A-631D-4D37-8EEA-3FD8A8E5285E}" destId="{0394A8A1-2357-4D5C-81F9-A63C97CC7D45}" srcOrd="0" destOrd="2" presId="urn:microsoft.com/office/officeart/2018/2/layout/IconLabelDescriptionList"/>
    <dgm:cxn modelId="{E44A8FC5-70C4-40D4-9286-5D9EE31B2E20}" srcId="{711E422C-8CB7-4BB8-B683-AC99DC00255D}" destId="{0A2A11D6-5DA2-4B97-B22A-0CCA43344636}" srcOrd="5" destOrd="0" parTransId="{7F575ABB-1595-4055-8C08-DCCF2F648C0F}" sibTransId="{67E0683E-1C22-4260-AF3F-BFAA5A6182D7}"/>
    <dgm:cxn modelId="{9BFB7DC7-EF54-47AE-B763-FC1C9FC2F936}" type="presOf" srcId="{0A2A11D6-5DA2-4B97-B22A-0CCA43344636}" destId="{B1315BD6-A3FB-47AC-BEC3-D75B28290AD7}" srcOrd="0" destOrd="0" presId="urn:microsoft.com/office/officeart/2018/2/layout/IconLabelDescriptionList"/>
    <dgm:cxn modelId="{D2303FD2-5C2C-4252-A08A-96350967F06A}" type="presOf" srcId="{CAB85FBB-94AB-455F-9103-DE6493E41896}" destId="{1133B660-8B7C-4A0C-BF65-9C466AA12463}" srcOrd="0" destOrd="0" presId="urn:microsoft.com/office/officeart/2018/2/layout/IconLabelDescriptionList"/>
    <dgm:cxn modelId="{B57294D4-443F-423C-BD32-F051935F7212}" srcId="{711E422C-8CB7-4BB8-B683-AC99DC00255D}" destId="{1A48184E-6CAB-46E6-B561-8527704645EF}" srcOrd="3" destOrd="0" parTransId="{18AF7360-5F44-4137-BB84-2DBC8A1828C0}" sibTransId="{C87A2CC5-CDAE-4D09-9225-509FFD95DA7F}"/>
    <dgm:cxn modelId="{7E6390D8-69A7-4054-AF0E-DD8354BADB3F}" srcId="{711E422C-8CB7-4BB8-B683-AC99DC00255D}" destId="{53DE1749-4577-4022-AB6B-425232BDA59E}" srcOrd="0" destOrd="0" parTransId="{787F7973-DADF-4933-8C6F-CE2D64492FFD}" sibTransId="{25122697-DA0D-4727-AEDF-8667AFE9C7FD}"/>
    <dgm:cxn modelId="{5BEE91ED-1605-4EE2-A522-C50D69C0F0CC}" type="presOf" srcId="{D8116960-A6DB-4A4A-B556-6B4F891D0A2B}" destId="{0394A8A1-2357-4D5C-81F9-A63C97CC7D45}" srcOrd="0" destOrd="1" presId="urn:microsoft.com/office/officeart/2018/2/layout/IconLabelDescriptionList"/>
    <dgm:cxn modelId="{0FA96DF3-5086-4D4D-94A3-0EED90AB85D8}" srcId="{1A48184E-6CAB-46E6-B561-8527704645EF}" destId="{337D67D7-B847-423E-AD2F-E66D32AE6606}" srcOrd="0" destOrd="0" parTransId="{E62AF461-98BE-4F17-8A01-C01F5C9B1888}" sibTransId="{87256A30-CD1F-42C2-9530-B14E8153CFD5}"/>
    <dgm:cxn modelId="{EC7816F6-E044-418C-8DC0-790AEE8B20E3}" type="presOf" srcId="{AE528B76-9771-481E-B253-3ED590ED6FC1}" destId="{80FCE172-4DCD-4548-98B0-A7C82A813B58}" srcOrd="0" destOrd="0" presId="urn:microsoft.com/office/officeart/2018/2/layout/IconLabelDescriptionList"/>
    <dgm:cxn modelId="{3E319159-1709-4D0E-9289-30296E3A9EE9}" type="presParOf" srcId="{86FD52DC-240E-4623-8276-784563E609CF}" destId="{B6426CB2-BB83-4BD4-9786-68C6691B5A76}" srcOrd="0" destOrd="0" presId="urn:microsoft.com/office/officeart/2018/2/layout/IconLabelDescriptionList"/>
    <dgm:cxn modelId="{02A12C6A-8374-401D-A670-DD54988FA277}" type="presParOf" srcId="{B6426CB2-BB83-4BD4-9786-68C6691B5A76}" destId="{E32643FA-6B6A-4BB9-8D08-CA0D891CA514}" srcOrd="0" destOrd="0" presId="urn:microsoft.com/office/officeart/2018/2/layout/IconLabelDescriptionList"/>
    <dgm:cxn modelId="{E5B92CAC-1479-449D-80F1-8FCF3D4E2250}" type="presParOf" srcId="{B6426CB2-BB83-4BD4-9786-68C6691B5A76}" destId="{C2A550DE-9C7D-493C-A42F-3154E5F535FB}" srcOrd="1" destOrd="0" presId="urn:microsoft.com/office/officeart/2018/2/layout/IconLabelDescriptionList"/>
    <dgm:cxn modelId="{1899FF56-F486-428A-8E74-0E57EA893E14}" type="presParOf" srcId="{B6426CB2-BB83-4BD4-9786-68C6691B5A76}" destId="{2C022866-DC8A-43DD-B4F1-68263B14B769}" srcOrd="2" destOrd="0" presId="urn:microsoft.com/office/officeart/2018/2/layout/IconLabelDescriptionList"/>
    <dgm:cxn modelId="{9BAC0BE6-1301-43D5-9A9C-10BD930A68CF}" type="presParOf" srcId="{B6426CB2-BB83-4BD4-9786-68C6691B5A76}" destId="{F3CC8B8A-E238-41BF-B2A0-33BF04E534A7}" srcOrd="3" destOrd="0" presId="urn:microsoft.com/office/officeart/2018/2/layout/IconLabelDescriptionList"/>
    <dgm:cxn modelId="{5E1B26A9-3E8D-41EC-9F56-616156688121}" type="presParOf" srcId="{B6426CB2-BB83-4BD4-9786-68C6691B5A76}" destId="{57FC82DD-43F1-4D2C-9227-B5BE4CA782E6}" srcOrd="4" destOrd="0" presId="urn:microsoft.com/office/officeart/2018/2/layout/IconLabelDescriptionList"/>
    <dgm:cxn modelId="{0CD9B237-946A-45CE-84FC-BF3E94A7302D}" type="presParOf" srcId="{86FD52DC-240E-4623-8276-784563E609CF}" destId="{C7A670B3-B2C1-4B14-A6E5-1F59D74083E6}" srcOrd="1" destOrd="0" presId="urn:microsoft.com/office/officeart/2018/2/layout/IconLabelDescriptionList"/>
    <dgm:cxn modelId="{152A0FD0-E087-4E3A-8F6D-C12B38674405}" type="presParOf" srcId="{86FD52DC-240E-4623-8276-784563E609CF}" destId="{E4F94B18-A1C8-491E-BA73-2BA1E88A39F8}" srcOrd="2" destOrd="0" presId="urn:microsoft.com/office/officeart/2018/2/layout/IconLabelDescriptionList"/>
    <dgm:cxn modelId="{6AF4BB6E-4821-4A44-A835-A4B589D1EDD5}" type="presParOf" srcId="{E4F94B18-A1C8-491E-BA73-2BA1E88A39F8}" destId="{B723568C-3667-41E1-863B-95A7179BE4E5}" srcOrd="0" destOrd="0" presId="urn:microsoft.com/office/officeart/2018/2/layout/IconLabelDescriptionList"/>
    <dgm:cxn modelId="{5EEAFB89-AA1B-44FB-AF8B-4A0AB7736D2E}" type="presParOf" srcId="{E4F94B18-A1C8-491E-BA73-2BA1E88A39F8}" destId="{EBA23D7D-39F7-49B7-8851-D90CEA24FA4A}" srcOrd="1" destOrd="0" presId="urn:microsoft.com/office/officeart/2018/2/layout/IconLabelDescriptionList"/>
    <dgm:cxn modelId="{443CA9AA-E7D7-46D3-AA46-F006C4B97DB9}" type="presParOf" srcId="{E4F94B18-A1C8-491E-BA73-2BA1E88A39F8}" destId="{7A6A96F9-0348-41A7-B024-56B1E72619AE}" srcOrd="2" destOrd="0" presId="urn:microsoft.com/office/officeart/2018/2/layout/IconLabelDescriptionList"/>
    <dgm:cxn modelId="{BCA49A07-27A4-4DA8-BFD1-6F0D2B1C6AA3}" type="presParOf" srcId="{E4F94B18-A1C8-491E-BA73-2BA1E88A39F8}" destId="{712A4F00-72F7-4F17-BB0F-2EEFF7DCC24B}" srcOrd="3" destOrd="0" presId="urn:microsoft.com/office/officeart/2018/2/layout/IconLabelDescriptionList"/>
    <dgm:cxn modelId="{B084C304-B975-495D-BDE2-5E72E78103E8}" type="presParOf" srcId="{E4F94B18-A1C8-491E-BA73-2BA1E88A39F8}" destId="{4F1BE988-F191-4FC9-8CC1-CA0F9543F65F}" srcOrd="4" destOrd="0" presId="urn:microsoft.com/office/officeart/2018/2/layout/IconLabelDescriptionList"/>
    <dgm:cxn modelId="{D337D3B8-CBFF-4408-91A7-29B22CB9765E}" type="presParOf" srcId="{86FD52DC-240E-4623-8276-784563E609CF}" destId="{9A5CEC99-AF93-424D-B6F0-EBA0A5C3BF55}" srcOrd="3" destOrd="0" presId="urn:microsoft.com/office/officeart/2018/2/layout/IconLabelDescriptionList"/>
    <dgm:cxn modelId="{CD0EA113-6A88-4665-BC47-8041F34991D3}" type="presParOf" srcId="{86FD52DC-240E-4623-8276-784563E609CF}" destId="{C5B58377-708A-429E-83D5-7A22D46F09BC}" srcOrd="4" destOrd="0" presId="urn:microsoft.com/office/officeart/2018/2/layout/IconLabelDescriptionList"/>
    <dgm:cxn modelId="{BA354F66-7CB7-49D1-A2CA-BC39F972CDED}" type="presParOf" srcId="{C5B58377-708A-429E-83D5-7A22D46F09BC}" destId="{55B344E2-58DF-4D17-89DC-8A6246DE395C}" srcOrd="0" destOrd="0" presId="urn:microsoft.com/office/officeart/2018/2/layout/IconLabelDescriptionList"/>
    <dgm:cxn modelId="{C6B319EA-592D-44AD-BC75-C74718FEA8C8}" type="presParOf" srcId="{C5B58377-708A-429E-83D5-7A22D46F09BC}" destId="{655E2D88-807C-47A7-BEF7-8CE3B59DC67B}" srcOrd="1" destOrd="0" presId="urn:microsoft.com/office/officeart/2018/2/layout/IconLabelDescriptionList"/>
    <dgm:cxn modelId="{CC7135B6-15DA-4222-8E8C-38A31400319B}" type="presParOf" srcId="{C5B58377-708A-429E-83D5-7A22D46F09BC}" destId="{CA22DBD4-5C47-4505-8D5D-4DC65F0894FB}" srcOrd="2" destOrd="0" presId="urn:microsoft.com/office/officeart/2018/2/layout/IconLabelDescriptionList"/>
    <dgm:cxn modelId="{2FE223A1-0E56-4431-9BFD-8A65D1AAC776}" type="presParOf" srcId="{C5B58377-708A-429E-83D5-7A22D46F09BC}" destId="{6EA5CA1F-81BB-4083-B2AD-8A86A9D40217}" srcOrd="3" destOrd="0" presId="urn:microsoft.com/office/officeart/2018/2/layout/IconLabelDescriptionList"/>
    <dgm:cxn modelId="{85B4EF5D-1FAA-44F7-BBAD-C754EF302A76}" type="presParOf" srcId="{C5B58377-708A-429E-83D5-7A22D46F09BC}" destId="{80FCE172-4DCD-4548-98B0-A7C82A813B58}" srcOrd="4" destOrd="0" presId="urn:microsoft.com/office/officeart/2018/2/layout/IconLabelDescriptionList"/>
    <dgm:cxn modelId="{818CEB30-D02F-49B5-A341-53041CBBF599}" type="presParOf" srcId="{86FD52DC-240E-4623-8276-784563E609CF}" destId="{E44D8102-8C4B-4EBA-A678-5EF211D337B3}" srcOrd="5" destOrd="0" presId="urn:microsoft.com/office/officeart/2018/2/layout/IconLabelDescriptionList"/>
    <dgm:cxn modelId="{041653E9-AD2F-4865-8750-B5DC14960178}" type="presParOf" srcId="{86FD52DC-240E-4623-8276-784563E609CF}" destId="{2A500FFB-0C78-431D-9B95-80F68AC6A87C}" srcOrd="6" destOrd="0" presId="urn:microsoft.com/office/officeart/2018/2/layout/IconLabelDescriptionList"/>
    <dgm:cxn modelId="{9D0A2D3E-EA15-4EEC-B455-4FB9CAA5E7E7}" type="presParOf" srcId="{2A500FFB-0C78-431D-9B95-80F68AC6A87C}" destId="{C6EA9F1C-6BEF-4204-BC08-971F8E99BED3}" srcOrd="0" destOrd="0" presId="urn:microsoft.com/office/officeart/2018/2/layout/IconLabelDescriptionList"/>
    <dgm:cxn modelId="{41E181A7-AE92-4F8E-85E2-BD2E01D1CC18}" type="presParOf" srcId="{2A500FFB-0C78-431D-9B95-80F68AC6A87C}" destId="{8B27FC06-57DC-40B8-B112-71619F2D4287}" srcOrd="1" destOrd="0" presId="urn:microsoft.com/office/officeart/2018/2/layout/IconLabelDescriptionList"/>
    <dgm:cxn modelId="{EA60C8C4-3D3B-4914-88FD-8A036CCFF6A3}" type="presParOf" srcId="{2A500FFB-0C78-431D-9B95-80F68AC6A87C}" destId="{37A33088-6E98-4E7B-94A0-291C49E916EF}" srcOrd="2" destOrd="0" presId="urn:microsoft.com/office/officeart/2018/2/layout/IconLabelDescriptionList"/>
    <dgm:cxn modelId="{31BD77B9-99A0-480A-A110-2A484AEB59E1}" type="presParOf" srcId="{2A500FFB-0C78-431D-9B95-80F68AC6A87C}" destId="{314C811E-D49F-458D-822C-5DE4D2F65AB8}" srcOrd="3" destOrd="0" presId="urn:microsoft.com/office/officeart/2018/2/layout/IconLabelDescriptionList"/>
    <dgm:cxn modelId="{87DC1894-131F-4F13-94E3-9442555E8873}" type="presParOf" srcId="{2A500FFB-0C78-431D-9B95-80F68AC6A87C}" destId="{0394A8A1-2357-4D5C-81F9-A63C97CC7D45}" srcOrd="4" destOrd="0" presId="urn:microsoft.com/office/officeart/2018/2/layout/IconLabelDescriptionList"/>
    <dgm:cxn modelId="{DB8103A8-1925-45BE-8060-BE2804591FFE}" type="presParOf" srcId="{86FD52DC-240E-4623-8276-784563E609CF}" destId="{B2893853-5326-450A-A18C-E908460AF952}" srcOrd="7" destOrd="0" presId="urn:microsoft.com/office/officeart/2018/2/layout/IconLabelDescriptionList"/>
    <dgm:cxn modelId="{1634C340-C914-47E5-AC55-304D24AE0925}" type="presParOf" srcId="{86FD52DC-240E-4623-8276-784563E609CF}" destId="{09DCB890-D2A2-42D6-A1CD-194ACC508EE5}" srcOrd="8" destOrd="0" presId="urn:microsoft.com/office/officeart/2018/2/layout/IconLabelDescriptionList"/>
    <dgm:cxn modelId="{AA1D3A11-82E9-4689-AB29-EC6833F99D90}" type="presParOf" srcId="{09DCB890-D2A2-42D6-A1CD-194ACC508EE5}" destId="{31467825-9BB3-4DE2-8D73-568DBE405AE9}" srcOrd="0" destOrd="0" presId="urn:microsoft.com/office/officeart/2018/2/layout/IconLabelDescriptionList"/>
    <dgm:cxn modelId="{0F98AEBB-7B59-4AFD-B3BD-ED2C41F3F1AD}" type="presParOf" srcId="{09DCB890-D2A2-42D6-A1CD-194ACC508EE5}" destId="{7AAEFB57-2249-4DAC-9265-CB8D340F1976}" srcOrd="1" destOrd="0" presId="urn:microsoft.com/office/officeart/2018/2/layout/IconLabelDescriptionList"/>
    <dgm:cxn modelId="{848B2C72-8B71-4CC0-80DE-2AB82CCC518E}" type="presParOf" srcId="{09DCB890-D2A2-42D6-A1CD-194ACC508EE5}" destId="{1133B660-8B7C-4A0C-BF65-9C466AA12463}" srcOrd="2" destOrd="0" presId="urn:microsoft.com/office/officeart/2018/2/layout/IconLabelDescriptionList"/>
    <dgm:cxn modelId="{3C655A49-F872-4296-90AB-7FCA794C01D7}" type="presParOf" srcId="{09DCB890-D2A2-42D6-A1CD-194ACC508EE5}" destId="{19C4E334-5CDA-4A10-8694-7B553BC69538}" srcOrd="3" destOrd="0" presId="urn:microsoft.com/office/officeart/2018/2/layout/IconLabelDescriptionList"/>
    <dgm:cxn modelId="{B88AF90B-ABC2-46F0-A35B-CCBEBD7AE0AE}" type="presParOf" srcId="{09DCB890-D2A2-42D6-A1CD-194ACC508EE5}" destId="{FE2C68FF-74F8-42D2-B188-503F71FFE92C}" srcOrd="4" destOrd="0" presId="urn:microsoft.com/office/officeart/2018/2/layout/IconLabelDescriptionList"/>
    <dgm:cxn modelId="{8AEB75D8-28DB-4B68-B8FD-9D52E32F0A52}" type="presParOf" srcId="{86FD52DC-240E-4623-8276-784563E609CF}" destId="{3DA8FAC0-C802-4041-9AA7-5A9B400C5FC0}" srcOrd="9" destOrd="0" presId="urn:microsoft.com/office/officeart/2018/2/layout/IconLabelDescriptionList"/>
    <dgm:cxn modelId="{03812D13-73A6-476B-B1A8-1D54AA5FFDF4}" type="presParOf" srcId="{86FD52DC-240E-4623-8276-784563E609CF}" destId="{75D14D71-F757-483E-9775-10F3BB456E53}" srcOrd="10" destOrd="0" presId="urn:microsoft.com/office/officeart/2018/2/layout/IconLabelDescriptionList"/>
    <dgm:cxn modelId="{3CFFA5A4-9DA6-42EF-B2E6-B1883EF88E69}" type="presParOf" srcId="{75D14D71-F757-483E-9775-10F3BB456E53}" destId="{5994CA42-7425-4474-B554-42824426E0B9}" srcOrd="0" destOrd="0" presId="urn:microsoft.com/office/officeart/2018/2/layout/IconLabelDescriptionList"/>
    <dgm:cxn modelId="{62C57A2F-9986-418C-8DC9-7B76331F27D1}" type="presParOf" srcId="{75D14D71-F757-483E-9775-10F3BB456E53}" destId="{EF7BB9CD-FBEE-4436-BE31-34E976FCDAEF}" srcOrd="1" destOrd="0" presId="urn:microsoft.com/office/officeart/2018/2/layout/IconLabelDescriptionList"/>
    <dgm:cxn modelId="{8C22234C-03B6-480D-8916-C5F62A73E961}" type="presParOf" srcId="{75D14D71-F757-483E-9775-10F3BB456E53}" destId="{B1315BD6-A3FB-47AC-BEC3-D75B28290AD7}" srcOrd="2" destOrd="0" presId="urn:microsoft.com/office/officeart/2018/2/layout/IconLabelDescriptionList"/>
    <dgm:cxn modelId="{922E5318-D894-48D8-BE06-603CAB0E92F7}" type="presParOf" srcId="{75D14D71-F757-483E-9775-10F3BB456E53}" destId="{EFFE24CD-32C4-4C62-94D1-43A319EBBC24}" srcOrd="3" destOrd="0" presId="urn:microsoft.com/office/officeart/2018/2/layout/IconLabelDescriptionList"/>
    <dgm:cxn modelId="{AF82D48C-D374-45AF-A31D-D851A0A30AC6}" type="presParOf" srcId="{75D14D71-F757-483E-9775-10F3BB456E53}" destId="{61FB2E0B-B9A3-48AA-9CCC-875E423638D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74455-B3A9-47D6-B5E1-8F759DA6D774}">
      <dsp:nvSpPr>
        <dsp:cNvPr id="0" name=""/>
        <dsp:cNvSpPr/>
      </dsp:nvSpPr>
      <dsp:spPr>
        <a:xfrm>
          <a:off x="2637" y="16591"/>
          <a:ext cx="2571330" cy="403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050" kern="1200" dirty="0">
              <a:latin typeface="Arial" panose="020B0604020202020204" pitchFamily="34" charset="0"/>
              <a:cs typeface="Arial" panose="020B0604020202020204" pitchFamily="34" charset="0"/>
            </a:rPr>
            <a:t>Technical</a:t>
          </a:r>
        </a:p>
      </dsp:txBody>
      <dsp:txXfrm>
        <a:off x="2637" y="16591"/>
        <a:ext cx="2571330" cy="403200"/>
      </dsp:txXfrm>
    </dsp:sp>
    <dsp:sp modelId="{BB769E14-CC8A-441C-AA8D-75EC9BA6E848}">
      <dsp:nvSpPr>
        <dsp:cNvPr id="0" name=""/>
        <dsp:cNvSpPr/>
      </dsp:nvSpPr>
      <dsp:spPr>
        <a:xfrm>
          <a:off x="2637" y="419791"/>
          <a:ext cx="2571330" cy="29206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Light" panose="020B0502040204020203" pitchFamily="34" charset="0"/>
              <a:ea typeface="+mn-ea"/>
              <a:cs typeface="+mn-cs"/>
            </a:rPr>
            <a:t>Highly scalable and redundant solution which builds upon existing infrastructure, software, and interfaces</a:t>
          </a: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Light" panose="020B0502040204020203" pitchFamily="34" charset="0"/>
              <a:ea typeface="+mn-ea"/>
              <a:cs typeface="+mn-cs"/>
            </a:rPr>
            <a:t>Collaboration with GÉANT for the installation of 3 AMT Relays (HW) in their multicast network, each with direct access to data incoming from TelliCast server</a:t>
          </a: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Light" panose="020B0502040204020203" pitchFamily="34" charset="0"/>
              <a:ea typeface="+mn-ea"/>
              <a:cs typeface="+mn-cs"/>
            </a:rPr>
            <a:t>EUMETCast Reception stations will host the AMT Gateway and EKU-less TelliCast Client software, with no reliance on physical hardware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Light" panose="020B0502040204020203" pitchFamily="34" charset="0"/>
              <a:ea typeface="+mn-ea"/>
              <a:cs typeface="+mn-cs"/>
            </a:rPr>
            <a:t>AMT deprecates the use of GRE tunnels, reducing</a:t>
          </a:r>
          <a:r>
            <a:rPr lang="en-GB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Light" panose="020B0502040204020203" pitchFamily="34" charset="0"/>
              <a:ea typeface="+mn-ea"/>
              <a:cs typeface="+mn-cs"/>
            </a:rPr>
            <a:t> maintenance overhead</a:t>
          </a: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</dsp:txBody>
      <dsp:txXfrm>
        <a:off x="2637" y="419791"/>
        <a:ext cx="2571330" cy="2920679"/>
      </dsp:txXfrm>
    </dsp:sp>
    <dsp:sp modelId="{2F88FFB4-10DA-42A8-9965-9C9CA67F761B}">
      <dsp:nvSpPr>
        <dsp:cNvPr id="0" name=""/>
        <dsp:cNvSpPr/>
      </dsp:nvSpPr>
      <dsp:spPr>
        <a:xfrm>
          <a:off x="2933953" y="16591"/>
          <a:ext cx="2571330" cy="40320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050" kern="1200" dirty="0">
              <a:latin typeface="Arial" panose="020B0604020202020204" pitchFamily="34" charset="0"/>
              <a:cs typeface="Arial" panose="020B0604020202020204" pitchFamily="34" charset="0"/>
            </a:rPr>
            <a:t>Operational</a:t>
          </a:r>
        </a:p>
      </dsp:txBody>
      <dsp:txXfrm>
        <a:off x="2933953" y="16591"/>
        <a:ext cx="2571330" cy="403200"/>
      </dsp:txXfrm>
    </dsp:sp>
    <dsp:sp modelId="{B2C26708-0F30-4624-AEBD-67F8DF8D045C}">
      <dsp:nvSpPr>
        <dsp:cNvPr id="0" name=""/>
        <dsp:cNvSpPr/>
      </dsp:nvSpPr>
      <dsp:spPr>
        <a:xfrm>
          <a:off x="2933953" y="419791"/>
          <a:ext cx="2571330" cy="2920679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latin typeface="Bahnschrift Light" panose="020B0502040204020203" pitchFamily="34" charset="0"/>
            </a:rPr>
            <a:t>Relies on existing operational tools for service monitoring</a:t>
          </a:r>
          <a:endParaRPr lang="en-US" sz="1050" kern="1200" dirty="0">
            <a:latin typeface="Bahnschrift Light" panose="020B0502040204020203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>
            <a:latin typeface="Bahnschrift Light" panose="020B0502040204020203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latin typeface="Bahnschrift Light" panose="020B0502040204020203" pitchFamily="34" charset="0"/>
            </a:rPr>
            <a:t>Preserves the integrity of the EUMETCast Service by maintaining internal and external interfaces</a:t>
          </a:r>
          <a:endParaRPr lang="en-US" sz="1050" kern="1200" dirty="0">
            <a:latin typeface="Bahnschrift Light" panose="020B0502040204020203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>
            <a:latin typeface="Bahnschrift Light" panose="020B0502040204020203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latin typeface="Bahnschrift Light" panose="020B0502040204020203" pitchFamily="34" charset="0"/>
            </a:rPr>
            <a:t>Tests have shown a file-based availability greater than 99.95% for a 400Mbps data stream, which is equivalent to the EUMETCast Satellite SLA</a:t>
          </a:r>
          <a:endParaRPr lang="en-US" sz="1050" kern="1200" dirty="0">
            <a:latin typeface="Bahnschrift Light" panose="020B0502040204020203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>
            <a:latin typeface="Bahnschrift Light" panose="020B0502040204020203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050" kern="1200" dirty="0">
              <a:latin typeface="Bahnschrift Light" panose="020B0502040204020203" pitchFamily="34" charset="0"/>
            </a:rPr>
            <a:t>Possibility to on-board up to ~ 200 users (each at 400 Mbps bandwidth)</a:t>
          </a:r>
          <a:endParaRPr lang="en-US" sz="1050" kern="1200" dirty="0">
            <a:latin typeface="Bahnschrift Light" panose="020B0502040204020203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050" kern="1200" dirty="0"/>
        </a:p>
      </dsp:txBody>
      <dsp:txXfrm>
        <a:off x="2933953" y="419791"/>
        <a:ext cx="2571330" cy="2920679"/>
      </dsp:txXfrm>
    </dsp:sp>
    <dsp:sp modelId="{6AEB3C5D-4D6E-442B-86AF-8452C9E1D1C1}">
      <dsp:nvSpPr>
        <dsp:cNvPr id="0" name=""/>
        <dsp:cNvSpPr/>
      </dsp:nvSpPr>
      <dsp:spPr>
        <a:xfrm>
          <a:off x="5865270" y="16591"/>
          <a:ext cx="2571330" cy="4032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050" kern="1200" dirty="0">
              <a:latin typeface="Arial" panose="020B0604020202020204" pitchFamily="34" charset="0"/>
              <a:cs typeface="Arial" panose="020B0604020202020204" pitchFamily="34" charset="0"/>
            </a:rPr>
            <a:t>Security</a:t>
          </a:r>
        </a:p>
      </dsp:txBody>
      <dsp:txXfrm>
        <a:off x="5865270" y="16591"/>
        <a:ext cx="2571330" cy="403200"/>
      </dsp:txXfrm>
    </dsp:sp>
    <dsp:sp modelId="{D769CC95-F9A5-44DF-950A-B0ABDF07214D}">
      <dsp:nvSpPr>
        <dsp:cNvPr id="0" name=""/>
        <dsp:cNvSpPr/>
      </dsp:nvSpPr>
      <dsp:spPr>
        <a:xfrm>
          <a:off x="5865270" y="419791"/>
          <a:ext cx="2571330" cy="2920679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Light" panose="020B0502040204020203" pitchFamily="34" charset="0"/>
              <a:ea typeface="+mn-ea"/>
              <a:cs typeface="+mn-cs"/>
            </a:rPr>
            <a:t>User access is strictly controlled to ensure that only authorised users have access to the data. </a:t>
          </a: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ahnschrift Light" panose="020B0502040204020203" pitchFamily="34" charset="0"/>
              <a:ea typeface="+mn-ea"/>
              <a:cs typeface="+mn-cs"/>
            </a:rPr>
            <a:t>Builds on top of EUMETCast Terrestrial security features, which use authentication and encryption to ensure EUMETSAT’s data is securely transferred</a:t>
          </a:r>
          <a:endParaRPr lang="en-US" sz="105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Bahnschrift Light" panose="020B0502040204020203" pitchFamily="34" charset="0"/>
            <a:ea typeface="+mn-ea"/>
            <a:cs typeface="+mn-cs"/>
          </a:endParaRPr>
        </a:p>
      </dsp:txBody>
      <dsp:txXfrm>
        <a:off x="5865270" y="419791"/>
        <a:ext cx="2571330" cy="2920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643FA-6B6A-4BB9-8D08-CA0D891CA514}">
      <dsp:nvSpPr>
        <dsp:cNvPr id="0" name=""/>
        <dsp:cNvSpPr/>
      </dsp:nvSpPr>
      <dsp:spPr>
        <a:xfrm>
          <a:off x="6801" y="26569"/>
          <a:ext cx="428941" cy="4289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22866-DC8A-43DD-B4F1-68263B14B769}">
      <dsp:nvSpPr>
        <dsp:cNvPr id="0" name=""/>
        <dsp:cNvSpPr/>
      </dsp:nvSpPr>
      <dsp:spPr>
        <a:xfrm>
          <a:off x="6801" y="597579"/>
          <a:ext cx="1225546" cy="67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b="1" kern="1200" dirty="0"/>
            <a:t>Carrier Independence</a:t>
          </a:r>
          <a:endParaRPr lang="en-IE" sz="1600" kern="1200" dirty="0"/>
        </a:p>
      </dsp:txBody>
      <dsp:txXfrm>
        <a:off x="6801" y="597579"/>
        <a:ext cx="1225546" cy="672135"/>
      </dsp:txXfrm>
    </dsp:sp>
    <dsp:sp modelId="{57FC82DD-43F1-4D2C-9227-B5BE4CA782E6}">
      <dsp:nvSpPr>
        <dsp:cNvPr id="0" name=""/>
        <dsp:cNvSpPr/>
      </dsp:nvSpPr>
      <dsp:spPr>
        <a:xfrm>
          <a:off x="6801" y="1335794"/>
          <a:ext cx="1225546" cy="19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Works across different types of networks</a:t>
          </a:r>
          <a:endParaRPr lang="en-IE" sz="1200" kern="120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Allows flexibility and adaptability for users</a:t>
          </a:r>
          <a:endParaRPr lang="en-IE" sz="1200" kern="1200" dirty="0"/>
        </a:p>
      </dsp:txBody>
      <dsp:txXfrm>
        <a:off x="6801" y="1335794"/>
        <a:ext cx="1225546" cy="1994697"/>
      </dsp:txXfrm>
    </dsp:sp>
    <dsp:sp modelId="{B723568C-3667-41E1-863B-95A7179BE4E5}">
      <dsp:nvSpPr>
        <dsp:cNvPr id="0" name=""/>
        <dsp:cNvSpPr/>
      </dsp:nvSpPr>
      <dsp:spPr>
        <a:xfrm>
          <a:off x="1446819" y="26569"/>
          <a:ext cx="428941" cy="4289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A96F9-0348-41A7-B024-56B1E72619AE}">
      <dsp:nvSpPr>
        <dsp:cNvPr id="0" name=""/>
        <dsp:cNvSpPr/>
      </dsp:nvSpPr>
      <dsp:spPr>
        <a:xfrm>
          <a:off x="1446819" y="597579"/>
          <a:ext cx="1225546" cy="67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1600" b="1" kern="1200" dirty="0"/>
            <a:t>Software-based solution</a:t>
          </a:r>
          <a:endParaRPr lang="en-IE" sz="1600" kern="1200" dirty="0"/>
        </a:p>
      </dsp:txBody>
      <dsp:txXfrm>
        <a:off x="1446819" y="597579"/>
        <a:ext cx="1225546" cy="672135"/>
      </dsp:txXfrm>
    </dsp:sp>
    <dsp:sp modelId="{4F1BE988-F191-4FC9-8CC1-CA0F9543F65F}">
      <dsp:nvSpPr>
        <dsp:cNvPr id="0" name=""/>
        <dsp:cNvSpPr/>
      </dsp:nvSpPr>
      <dsp:spPr>
        <a:xfrm>
          <a:off x="1446819" y="1335794"/>
          <a:ext cx="1225546" cy="19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/>
            <a:t>No dedicated hardware required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Can be installed on a virtual machine or physical hardware</a:t>
          </a:r>
        </a:p>
      </dsp:txBody>
      <dsp:txXfrm>
        <a:off x="1446819" y="1335794"/>
        <a:ext cx="1225546" cy="1994697"/>
      </dsp:txXfrm>
    </dsp:sp>
    <dsp:sp modelId="{55B344E2-58DF-4D17-89DC-8A6246DE395C}">
      <dsp:nvSpPr>
        <dsp:cNvPr id="0" name=""/>
        <dsp:cNvSpPr/>
      </dsp:nvSpPr>
      <dsp:spPr>
        <a:xfrm>
          <a:off x="2886836" y="26569"/>
          <a:ext cx="428941" cy="4289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2DBD4-5C47-4505-8D5D-4DC65F0894FB}">
      <dsp:nvSpPr>
        <dsp:cNvPr id="0" name=""/>
        <dsp:cNvSpPr/>
      </dsp:nvSpPr>
      <dsp:spPr>
        <a:xfrm>
          <a:off x="2886836" y="597579"/>
          <a:ext cx="1225546" cy="67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1600" b="1" kern="1200"/>
            <a:t>Simple setup</a:t>
          </a:r>
          <a:endParaRPr lang="en-IE" sz="1600" kern="1200"/>
        </a:p>
      </dsp:txBody>
      <dsp:txXfrm>
        <a:off x="2886836" y="597579"/>
        <a:ext cx="1225546" cy="672135"/>
      </dsp:txXfrm>
    </dsp:sp>
    <dsp:sp modelId="{80FCE172-4DCD-4548-98B0-A7C82A813B58}">
      <dsp:nvSpPr>
        <dsp:cNvPr id="0" name=""/>
        <dsp:cNvSpPr/>
      </dsp:nvSpPr>
      <dsp:spPr>
        <a:xfrm>
          <a:off x="2886836" y="1335794"/>
          <a:ext cx="1225546" cy="19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/>
            <a:t>Simple and straight-forward setup process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/>
            <a:t>Setup for AMT Gateway software &lt; 30 minutes</a:t>
          </a:r>
        </a:p>
      </dsp:txBody>
      <dsp:txXfrm>
        <a:off x="2886836" y="1335794"/>
        <a:ext cx="1225546" cy="1994697"/>
      </dsp:txXfrm>
    </dsp:sp>
    <dsp:sp modelId="{C6EA9F1C-6BEF-4204-BC08-971F8E99BED3}">
      <dsp:nvSpPr>
        <dsp:cNvPr id="0" name=""/>
        <dsp:cNvSpPr/>
      </dsp:nvSpPr>
      <dsp:spPr>
        <a:xfrm>
          <a:off x="4326854" y="26569"/>
          <a:ext cx="428941" cy="4289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33088-6E98-4E7B-94A0-291C49E916EF}">
      <dsp:nvSpPr>
        <dsp:cNvPr id="0" name=""/>
        <dsp:cNvSpPr/>
      </dsp:nvSpPr>
      <dsp:spPr>
        <a:xfrm>
          <a:off x="4326854" y="597579"/>
          <a:ext cx="1225546" cy="67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b="1" kern="1200"/>
            <a:t>NAT Traversal</a:t>
          </a:r>
          <a:endParaRPr lang="en-IE" sz="1600" b="1" kern="1200"/>
        </a:p>
      </dsp:txBody>
      <dsp:txXfrm>
        <a:off x="4326854" y="597579"/>
        <a:ext cx="1225546" cy="672135"/>
      </dsp:txXfrm>
    </dsp:sp>
    <dsp:sp modelId="{0394A8A1-2357-4D5C-81F9-A63C97CC7D45}">
      <dsp:nvSpPr>
        <dsp:cNvPr id="0" name=""/>
        <dsp:cNvSpPr/>
      </dsp:nvSpPr>
      <dsp:spPr>
        <a:xfrm>
          <a:off x="4326854" y="1335794"/>
          <a:ext cx="1225546" cy="19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/>
            <a:t>AMT tunnel initiated by end-user reception equipment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/>
            <a:t>Works seamlessly across networks that use Network Address Translation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/>
            <a:t>No need for router configuration by end-users</a:t>
          </a:r>
        </a:p>
      </dsp:txBody>
      <dsp:txXfrm>
        <a:off x="4326854" y="1335794"/>
        <a:ext cx="1225546" cy="1994697"/>
      </dsp:txXfrm>
    </dsp:sp>
    <dsp:sp modelId="{31467825-9BB3-4DE2-8D73-568DBE405AE9}">
      <dsp:nvSpPr>
        <dsp:cNvPr id="0" name=""/>
        <dsp:cNvSpPr/>
      </dsp:nvSpPr>
      <dsp:spPr>
        <a:xfrm>
          <a:off x="5766871" y="26569"/>
          <a:ext cx="428941" cy="4289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3B660-8B7C-4A0C-BF65-9C466AA12463}">
      <dsp:nvSpPr>
        <dsp:cNvPr id="0" name=""/>
        <dsp:cNvSpPr/>
      </dsp:nvSpPr>
      <dsp:spPr>
        <a:xfrm>
          <a:off x="5766871" y="597579"/>
          <a:ext cx="1225546" cy="67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E" sz="1600" b="1" kern="1200"/>
            <a:t>Firewall friendly</a:t>
          </a:r>
        </a:p>
      </dsp:txBody>
      <dsp:txXfrm>
        <a:off x="5766871" y="597579"/>
        <a:ext cx="1225546" cy="672135"/>
      </dsp:txXfrm>
    </dsp:sp>
    <dsp:sp modelId="{FE2C68FF-74F8-42D2-B188-503F71FFE92C}">
      <dsp:nvSpPr>
        <dsp:cNvPr id="0" name=""/>
        <dsp:cNvSpPr/>
      </dsp:nvSpPr>
      <dsp:spPr>
        <a:xfrm>
          <a:off x="5766871" y="1335794"/>
          <a:ext cx="1225546" cy="19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/>
            <a:t>Should not require any firewall rules updates for correct operation</a:t>
          </a:r>
          <a:endParaRPr lang="en-IE" sz="1200" b="1" kern="1200"/>
        </a:p>
      </dsp:txBody>
      <dsp:txXfrm>
        <a:off x="5766871" y="1335794"/>
        <a:ext cx="1225546" cy="1994697"/>
      </dsp:txXfrm>
    </dsp:sp>
    <dsp:sp modelId="{5994CA42-7425-4474-B554-42824426E0B9}">
      <dsp:nvSpPr>
        <dsp:cNvPr id="0" name=""/>
        <dsp:cNvSpPr/>
      </dsp:nvSpPr>
      <dsp:spPr>
        <a:xfrm>
          <a:off x="7206889" y="26569"/>
          <a:ext cx="428941" cy="4289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15BD6-A3FB-47AC-BEC3-D75B28290AD7}">
      <dsp:nvSpPr>
        <dsp:cNvPr id="0" name=""/>
        <dsp:cNvSpPr/>
      </dsp:nvSpPr>
      <dsp:spPr>
        <a:xfrm>
          <a:off x="7206889" y="597579"/>
          <a:ext cx="1225546" cy="672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b="1" kern="1200"/>
            <a:t>Cloud friendly</a:t>
          </a:r>
          <a:endParaRPr lang="en-IE" sz="1600" b="1" kern="1200"/>
        </a:p>
      </dsp:txBody>
      <dsp:txXfrm>
        <a:off x="7206889" y="597579"/>
        <a:ext cx="1225546" cy="672135"/>
      </dsp:txXfrm>
    </dsp:sp>
    <dsp:sp modelId="{61FB2E0B-B9A3-48AA-9CCC-875E423638D2}">
      <dsp:nvSpPr>
        <dsp:cNvPr id="0" name=""/>
        <dsp:cNvSpPr/>
      </dsp:nvSpPr>
      <dsp:spPr>
        <a:xfrm>
          <a:off x="7206889" y="1335794"/>
          <a:ext cx="1225546" cy="1994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/>
            <a:t>Easy to integrate into cloud-based environments</a:t>
          </a:r>
          <a:endParaRPr lang="en-IE" sz="1200" b="1" kern="1200"/>
        </a:p>
      </dsp:txBody>
      <dsp:txXfrm>
        <a:off x="7206889" y="1335794"/>
        <a:ext cx="1225546" cy="1994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BA2D9F37-CECE-956D-E16A-DA131AFCD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3317146"/>
            <a:ext cx="3822700" cy="237388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2" y="2442175"/>
            <a:ext cx="5044588" cy="5451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1672929"/>
            <a:ext cx="5000704" cy="70996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3601634"/>
            <a:ext cx="3752453" cy="22922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814701"/>
            <a:ext cx="3752453" cy="2373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CCF5F0-1DF6-300C-424D-3E72A981A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9475E73F-3C4A-B878-50A1-1B7888C031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  <p:pic>
        <p:nvPicPr>
          <p:cNvPr id="14" name="Picture 13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5D091CCF-46BF-82B9-2DE0-ECDA90878F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0" y="301261"/>
            <a:ext cx="1688014" cy="9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40267"/>
            <a:ext cx="9144000" cy="824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/>
          <a:lstStyle>
            <a:lvl1pPr>
              <a:defRPr sz="16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396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F477A8E2-0B99-ED90-CC54-CF0C45757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67861" r="4589" b="1"/>
          <a:stretch/>
        </p:blipFill>
        <p:spPr>
          <a:xfrm>
            <a:off x="0" y="4755599"/>
            <a:ext cx="9144000" cy="412398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98D6321C-472B-7FBA-DCAD-482BD2B909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3"/>
          <a:stretch/>
        </p:blipFill>
        <p:spPr>
          <a:xfrm>
            <a:off x="350201" y="4818216"/>
            <a:ext cx="861109" cy="2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57062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96F747BC-CA05-EF83-86CD-9413EFB5A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2E3BFA-A031-B223-B9E0-F61758792D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9773C053-F1AA-0816-AD3B-A02CA69E17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AD9C7099-EDE5-12F7-416D-ECC87915A5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45774" r="4589"/>
          <a:stretch/>
        </p:blipFill>
        <p:spPr>
          <a:xfrm>
            <a:off x="0" y="4465908"/>
            <a:ext cx="9144000" cy="695826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924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1DEE7437-BF42-38B7-CCA3-CE0457B53B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8"/>
          <a:stretch/>
        </p:blipFill>
        <p:spPr>
          <a:xfrm>
            <a:off x="350202" y="4598129"/>
            <a:ext cx="977558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50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639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UGFb9EDUc&amp;t=3958s" TargetMode="External"/><Relationship Id="rId2" Type="http://schemas.openxmlformats.org/officeDocument/2006/relationships/hyperlink" Target="https://www.treedn.ne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5Lgpgq0Aj88&amp;t=4921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A08FEB-7D89-4706-0C59-EAB786EEC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Ruth Britton &amp; Rich Adam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9933F4-5A63-35A2-B85D-8BAAB008C0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602" y="2442175"/>
            <a:ext cx="7486500" cy="545199"/>
          </a:xfrm>
        </p:spPr>
        <p:txBody>
          <a:bodyPr/>
          <a:lstStyle/>
          <a:p>
            <a:r>
              <a:rPr lang="en-GB" b="1" dirty="0"/>
              <a:t>Leveraging EUMETCast Terrestrial and NREN Infrastructure for Efficient, Reliable Near Real-Time Weather Data Distribution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3465FD-75EF-F8F6-54FF-3113B792E5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FAST &amp; FURIOUS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CE6B3-0A94-472D-F8D4-F5D0EE9E79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Brighton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A79CE5-2B6A-BA67-AAD6-05CD56D779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June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63391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13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62313-B24F-78A9-04E7-5305917DD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3F3034-5B4A-FF49-2732-518AA6973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GB" kern="0" dirty="0"/>
              <a:t>Automatic Multicast Tunnelling - Advantages</a:t>
            </a:r>
            <a:endParaRPr lang="en-IE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CF91034-8891-D84A-645F-24FEA692D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73235"/>
              </p:ext>
            </p:extLst>
          </p:nvPr>
        </p:nvGraphicFramePr>
        <p:xfrm>
          <a:off x="350201" y="964417"/>
          <a:ext cx="8439238" cy="33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870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F685A5-FD31-A136-32A5-8AD9D43AA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None/>
            </a:pPr>
            <a:r>
              <a:rPr lang="en-GB" sz="1400" b="0" kern="0" dirty="0"/>
              <a:t>Simple and straight-forward setup, with ansible scripts available for quick installation</a:t>
            </a:r>
          </a:p>
          <a:p>
            <a:endParaRPr lang="en-GB" sz="1400" b="0" kern="0" dirty="0"/>
          </a:p>
          <a:p>
            <a:pPr marL="0" indent="0">
              <a:buFont typeface="Arial" pitchFamily="34" charset="0"/>
              <a:buNone/>
            </a:pPr>
            <a:r>
              <a:rPr lang="en-GB" sz="1400" b="1" u="sng" kern="0" dirty="0"/>
              <a:t>Steps:</a:t>
            </a:r>
            <a:endParaRPr lang="en-GB" sz="1400" b="0" u="sng" kern="0" dirty="0"/>
          </a:p>
          <a:p>
            <a:pPr marL="0" indent="0">
              <a:buFont typeface="Arial" pitchFamily="34" charset="0"/>
              <a:buNone/>
            </a:pPr>
            <a:endParaRPr lang="en-GB" sz="1400" b="0" kern="0" dirty="0"/>
          </a:p>
          <a:p>
            <a:pPr marL="514350" indent="-514350">
              <a:buFont typeface="+mj-lt"/>
              <a:buAutoNum type="arabicPeriod"/>
            </a:pPr>
            <a:r>
              <a:rPr lang="en-GB" sz="1400" b="1" kern="0" dirty="0"/>
              <a:t>Registration</a:t>
            </a:r>
            <a:r>
              <a:rPr lang="en-GB" sz="1400" b="0" kern="0" dirty="0"/>
              <a:t>: Users follow the standard EUMETCast Terrestrial registration process via EO Portal</a:t>
            </a:r>
          </a:p>
          <a:p>
            <a:pPr marL="514350" indent="-514350">
              <a:buFont typeface="+mj-lt"/>
              <a:buAutoNum type="arabicPeriod"/>
            </a:pPr>
            <a:endParaRPr lang="en-GB" sz="1400" b="0" kern="0" dirty="0"/>
          </a:p>
          <a:p>
            <a:pPr marL="514350" indent="-514350">
              <a:buFont typeface="+mj-lt"/>
              <a:buAutoNum type="arabicPeriod"/>
            </a:pPr>
            <a:r>
              <a:rPr lang="en-GB" sz="1400" b="1" kern="0" dirty="0"/>
              <a:t>Credentials</a:t>
            </a:r>
            <a:r>
              <a:rPr lang="en-GB" sz="1400" b="0" kern="0" dirty="0"/>
              <a:t>: EUMETSAT Helpdesk provides TelliCast credentials once registration is finalised</a:t>
            </a:r>
          </a:p>
          <a:p>
            <a:pPr marL="514350" indent="-514350">
              <a:buFont typeface="+mj-lt"/>
              <a:buAutoNum type="arabicPeriod"/>
            </a:pPr>
            <a:endParaRPr lang="en-GB" sz="1400" b="0" kern="0" dirty="0"/>
          </a:p>
          <a:p>
            <a:pPr marL="514350" indent="-514350">
              <a:buFont typeface="+mj-lt"/>
              <a:buAutoNum type="arabicPeriod"/>
            </a:pPr>
            <a:r>
              <a:rPr lang="en-GB" sz="1400" b="1" kern="0" dirty="0"/>
              <a:t>Station setup</a:t>
            </a:r>
            <a:r>
              <a:rPr lang="en-GB" sz="1400" b="0" kern="0" dirty="0"/>
              <a:t>: Users create a EUMETCast Terrestrial over AMT station using a pre-prepared ansible script</a:t>
            </a:r>
          </a:p>
          <a:p>
            <a:pPr marL="514350" indent="-514350">
              <a:buFont typeface="+mj-lt"/>
              <a:buAutoNum type="arabicPeriod"/>
            </a:pPr>
            <a:endParaRPr lang="en-GB" sz="1400" b="0" kern="0" dirty="0"/>
          </a:p>
          <a:p>
            <a:pPr marL="514350" indent="-514350">
              <a:buFont typeface="+mj-lt"/>
              <a:buAutoNum type="arabicPeriod"/>
            </a:pPr>
            <a:r>
              <a:rPr lang="en-GB" sz="1400" b="1" kern="0" dirty="0"/>
              <a:t>SW Installation:</a:t>
            </a:r>
            <a:r>
              <a:rPr lang="en-GB" sz="1400" b="0" kern="0" dirty="0"/>
              <a:t> Software is installed and activated automatically allowing the user to start receiving data according to EO Portal subscription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8903FC-E8C1-4D63-B203-99905153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GB" kern="0" dirty="0"/>
              <a:t>EUMETCast Terrestrial over AMT – Deployment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D644C-ED5D-640E-9770-B3803A5AD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96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1AFBF-85BF-E5F9-846C-D49BB1879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D8F30C-024D-0FAC-CA6D-44088D77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76789"/>
            <a:ext cx="8439238" cy="695826"/>
          </a:xfrm>
        </p:spPr>
        <p:txBody>
          <a:bodyPr/>
          <a:lstStyle/>
          <a:p>
            <a:r>
              <a:rPr lang="en-GB" kern="0" dirty="0"/>
              <a:t>EUMETCast Terrestrial over AMT - Performance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A4E56-DDE5-9261-0978-469854385067}"/>
              </a:ext>
            </a:extLst>
          </p:cNvPr>
          <p:cNvSpPr txBox="1"/>
          <p:nvPr/>
        </p:nvSpPr>
        <p:spPr>
          <a:xfrm>
            <a:off x="5053454" y="700252"/>
            <a:ext cx="3026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file-based availability EUMETCast Terrestrial for Bilateral partners from January to April 2025 shows ~99.65% (dependent on user’s last mile connectivity)</a:t>
            </a:r>
            <a:endParaRPr lang="en-IE" sz="1100" b="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C2FD10-C969-18C7-DD79-E9A0B1160841}"/>
              </a:ext>
            </a:extLst>
          </p:cNvPr>
          <p:cNvSpPr txBox="1"/>
          <p:nvPr/>
        </p:nvSpPr>
        <p:spPr>
          <a:xfrm>
            <a:off x="428578" y="3622001"/>
            <a:ext cx="35857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availability for users of the EUMETCast Terrestrial services from January to April 2025 (including GRE, AMT, Internet and native multicast services) is </a:t>
            </a:r>
            <a:r>
              <a:rPr lang="en-GB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99.95%</a:t>
            </a:r>
            <a:r>
              <a:rPr lang="en-GB" sz="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files arriving at end-user Reception station shortly after they are made available in EUMETSAT.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CD95B-4EEB-36BC-42EA-467CBADA39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230"/>
          <a:stretch/>
        </p:blipFill>
        <p:spPr>
          <a:xfrm>
            <a:off x="350201" y="736669"/>
            <a:ext cx="4331477" cy="2801333"/>
          </a:xfrm>
          <a:prstGeom prst="rect">
            <a:avLst/>
          </a:prstGeom>
        </p:spPr>
      </p:pic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E5617E44-4E87-421C-A519-D200DE38D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027974"/>
              </p:ext>
            </p:extLst>
          </p:nvPr>
        </p:nvGraphicFramePr>
        <p:xfrm>
          <a:off x="4298347" y="1506110"/>
          <a:ext cx="4745536" cy="293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09D03C33-F39E-96E1-2B0A-A145B4DB3B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605"/>
          <a:stretch/>
        </p:blipFill>
        <p:spPr>
          <a:xfrm>
            <a:off x="7582155" y="2769839"/>
            <a:ext cx="1461728" cy="76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670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610930" y="2447997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555228" y="1852204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4"/>
                </a:solidFill>
              </a:rPr>
              <a:t>Thank you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F9C187A-2B08-31D4-7F63-BFCF807A1155}"/>
              </a:ext>
            </a:extLst>
          </p:cNvPr>
          <p:cNvSpPr txBox="1">
            <a:spLocks/>
          </p:cNvSpPr>
          <p:nvPr/>
        </p:nvSpPr>
        <p:spPr>
          <a:xfrm>
            <a:off x="610930" y="3470165"/>
            <a:ext cx="3795964" cy="263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rgbClr val="E3B4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richard.adam@geant.org</a:t>
            </a:r>
          </a:p>
          <a:p>
            <a:r>
              <a:rPr lang="en-GB" dirty="0"/>
              <a:t>ruth.britton@eumetsat.int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F40DC-C8BF-9A89-A35E-A084A5EAA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Dynamic Unicast tunnels for Multicast transport.</a:t>
            </a:r>
          </a:p>
          <a:p>
            <a:r>
              <a:rPr lang="en-US" sz="2000" dirty="0"/>
              <a:t>Current relay model Juniper MX204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100G connection to R&amp;E and IAS tables</a:t>
            </a:r>
          </a:p>
          <a:p>
            <a:r>
              <a:rPr lang="en-US" sz="2000" dirty="0"/>
              <a:t>Certified for 95gbps encapsulation of 64byte multicast packets.</a:t>
            </a:r>
          </a:p>
          <a:p>
            <a:r>
              <a:rPr lang="en-US" sz="2000" dirty="0"/>
              <a:t>Anycast operation</a:t>
            </a:r>
          </a:p>
          <a:p>
            <a:r>
              <a:rPr lang="en-US" sz="2000" dirty="0"/>
              <a:t>There are still caveats (IPv6, multi-vendor and VMX)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C7EF5-31FB-E58B-F17D-668635F5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Automatic Multicast Tunnelling (</a:t>
            </a:r>
            <a:r>
              <a:rPr lang="en-US" dirty="0"/>
              <a:t>AMT) Relays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35D777-B94D-8B05-DACC-177C4BD28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" y="1657415"/>
            <a:ext cx="9049840" cy="110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63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7E8BB7-F5E3-3CD5-C6DC-7F19A53AC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30025"/>
            <a:ext cx="8439238" cy="3601320"/>
          </a:xfrm>
        </p:spPr>
        <p:txBody>
          <a:bodyPr/>
          <a:lstStyle/>
          <a:p>
            <a:r>
              <a:rPr lang="en-US" dirty="0"/>
              <a:t>400mbps multicast streams encapsulated in 10-20gbps with peak of 30-40gbps.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BCAC34-83EA-74CC-F3FA-A16CE251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CBBE2-93ED-E95C-2355-E9CBC5323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E7A1FB-9ECB-BF95-137F-D3249CAA9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9" y="1226834"/>
            <a:ext cx="8852885" cy="34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4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BD25AD-D5C5-C697-9A0C-0A15BEDBC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893219"/>
            <a:ext cx="8439238" cy="3357062"/>
          </a:xfrm>
        </p:spPr>
        <p:txBody>
          <a:bodyPr/>
          <a:lstStyle/>
          <a:p>
            <a:r>
              <a:rPr lang="en-US" dirty="0"/>
              <a:t>GRE vs. AMT</a:t>
            </a:r>
          </a:p>
          <a:p>
            <a:r>
              <a:rPr lang="en-US" dirty="0"/>
              <a:t>MX Upgrade path to 300G and beyond.</a:t>
            </a:r>
          </a:p>
          <a:p>
            <a:r>
              <a:rPr lang="en-US" dirty="0"/>
              <a:t>Feature request for Nokia</a:t>
            </a:r>
          </a:p>
          <a:p>
            <a:r>
              <a:rPr lang="en-US" dirty="0"/>
              <a:t>Live event streaming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4B3C68-C826-8858-D499-5B7AA7D57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CEDFBD-BF11-405D-71DF-1FBC3BE1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Into the Future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4B9A75A-4AE3-7173-7F91-1051D3AFB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0343"/>
            <a:ext cx="9240644" cy="26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1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9D9C95-68C4-D255-262D-D9A38C478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RFC9706 - </a:t>
            </a:r>
            <a:r>
              <a:rPr lang="en-GB" dirty="0" err="1"/>
              <a:t>TreeDN</a:t>
            </a:r>
            <a:r>
              <a:rPr lang="en-GB" dirty="0"/>
              <a:t>: Tree-Based Content Delivery Network (CDN) for Live Streaming to Mass Audiences</a:t>
            </a:r>
          </a:p>
          <a:p>
            <a:endParaRPr lang="en-GB" dirty="0"/>
          </a:p>
          <a:p>
            <a:r>
              <a:rPr lang="en-US" dirty="0"/>
              <a:t>TreeDN POC deployment: </a:t>
            </a:r>
            <a:r>
              <a:rPr lang="en-US" dirty="0">
                <a:hlinkClick r:id="rId2"/>
              </a:rPr>
              <a:t>https://www.treedn.net/</a:t>
            </a:r>
            <a:endParaRPr lang="en-US" sz="1400" dirty="0"/>
          </a:p>
          <a:p>
            <a:pPr lvl="1"/>
            <a:r>
              <a:rPr lang="en-US" dirty="0"/>
              <a:t>Webpage/Portal with a list of active multicast streams</a:t>
            </a:r>
          </a:p>
          <a:p>
            <a:pPr lvl="1"/>
            <a:r>
              <a:rPr lang="en-US" dirty="0"/>
              <a:t>Script periodically crawls through Looking Glasses at GEANT and I2 for multicast routes</a:t>
            </a:r>
          </a:p>
          <a:p>
            <a:pPr lvl="1"/>
            <a:r>
              <a:rPr lang="en-US" dirty="0"/>
              <a:t>Can manually add streams as well</a:t>
            </a:r>
          </a:p>
          <a:p>
            <a:pPr lvl="1"/>
            <a:r>
              <a:rPr lang="en-US" dirty="0"/>
              <a:t>Launch streams </a:t>
            </a:r>
            <a:r>
              <a:rPr lang="en-US" b="1" i="1" dirty="0"/>
              <a:t>in browser</a:t>
            </a:r>
            <a:r>
              <a:rPr lang="en-US" dirty="0"/>
              <a:t> or VLC to open</a:t>
            </a:r>
          </a:p>
          <a:p>
            <a:pPr lvl="1"/>
            <a:r>
              <a:rPr lang="en-US" dirty="0"/>
              <a:t>Supports Offnet Sourcing</a:t>
            </a:r>
          </a:p>
          <a:p>
            <a:pPr lvl="1"/>
            <a:r>
              <a:rPr lang="en-US" dirty="0"/>
              <a:t>Developed by Lauren Delwiche/Yale/TJHS</a:t>
            </a:r>
          </a:p>
          <a:p>
            <a:pPr lvl="1"/>
            <a:r>
              <a:rPr lang="en-US" dirty="0"/>
              <a:t>Demonstrated in </a:t>
            </a:r>
            <a:r>
              <a:rPr lang="en-US" dirty="0">
                <a:hlinkClick r:id="rId3"/>
              </a:rPr>
              <a:t>IETF 114 </a:t>
            </a:r>
            <a:r>
              <a:rPr lang="en-US" dirty="0"/>
              <a:t>and </a:t>
            </a:r>
            <a:r>
              <a:rPr lang="en-US" dirty="0">
                <a:hlinkClick r:id="rId4"/>
              </a:rPr>
              <a:t>IETF 115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09B643-A197-AA2F-EB66-0B49FE961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0C17F8-5CAB-09F7-22E8-E4A2535D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Encapsulation</a:t>
            </a:r>
          </a:p>
        </p:txBody>
      </p:sp>
    </p:spTree>
    <p:extLst>
      <p:ext uri="{BB962C8B-B14F-4D97-AF65-F5344CB8AC3E}">
        <p14:creationId xmlns:p14="http://schemas.microsoft.com/office/powerpoint/2010/main" val="169342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7C3EC-8EB8-FA48-A4DB-67D82119D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23" y="850242"/>
            <a:ext cx="5654836" cy="3357062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/>
              <a:t>European Organization for the Exploitation of Meteorological Satellites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Intergovernmental </a:t>
            </a:r>
            <a:r>
              <a:rPr lang="en-US" sz="1400" dirty="0"/>
              <a:t>public sector organization created in 1986 through an international convention and agreed by a current total of 30 European Member States.</a:t>
            </a:r>
          </a:p>
          <a:p>
            <a:endParaRPr lang="en-US" sz="1400" dirty="0"/>
          </a:p>
          <a:p>
            <a:r>
              <a:rPr lang="en-US" sz="1400" dirty="0"/>
              <a:t>Primary</a:t>
            </a:r>
            <a:r>
              <a:rPr lang="en-US" sz="1400" b="1" dirty="0"/>
              <a:t> </a:t>
            </a:r>
            <a:r>
              <a:rPr lang="en-US" sz="1400" dirty="0"/>
              <a:t>objective is to establish, maintain and exploit European systems of operational meteorological satellites. EUMETSAT is responsible for the launch and operation of the satellites and for </a:t>
            </a:r>
            <a:r>
              <a:rPr lang="en-US" sz="1400" b="1" u="sng" dirty="0"/>
              <a:t>delivering satellite data to end-users </a:t>
            </a:r>
            <a:r>
              <a:rPr lang="en-US" sz="1400" dirty="0"/>
              <a:t>as well as contributing to the operational monitoring of climate and the detection of global climate changes.</a:t>
            </a:r>
          </a:p>
          <a:p>
            <a:endParaRPr lang="en-US" sz="1400" dirty="0"/>
          </a:p>
          <a:p>
            <a:r>
              <a:rPr lang="en-US" sz="1400" dirty="0"/>
              <a:t>Established</a:t>
            </a:r>
            <a:r>
              <a:rPr lang="en-US" sz="1400" b="1" dirty="0"/>
              <a:t> </a:t>
            </a:r>
            <a:r>
              <a:rPr lang="en-US" sz="1400" dirty="0"/>
              <a:t>cooperation with operators of Earth observation satellites from Europe, China, India, Japan, Russia, South Korea and the United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DC2CAA-0288-9353-BB28-F738FE9D5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93AD89-96A7-9D01-BA37-D922707D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GB" dirty="0"/>
              <a:t>Introduction to EUMETSAT</a:t>
            </a:r>
            <a:endParaRPr lang="en-IE" dirty="0"/>
          </a:p>
        </p:txBody>
      </p:sp>
      <p:pic>
        <p:nvPicPr>
          <p:cNvPr id="5" name="Picture 2" descr="https://www-cdn.eumetsat.int/files/styles/16_9_medium/s3/2020-11/hq_02112020.jpg?h=d1cb525d&amp;itok=z4auWR7U">
            <a:extLst>
              <a:ext uri="{FF2B5EF4-FFF2-40B4-BE49-F238E27FC236}">
                <a16:creationId xmlns:a16="http://schemas.microsoft.com/office/drawing/2014/main" id="{01630C35-3AB9-FEC4-0FDE-3EFB0983B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5" r="16817" b="-2"/>
          <a:stretch>
            <a:fillRect/>
          </a:stretch>
        </p:blipFill>
        <p:spPr bwMode="auto">
          <a:xfrm>
            <a:off x="6113372" y="233952"/>
            <a:ext cx="2625141" cy="2136754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6CE86F-A7AE-0735-6D14-02834A4C7284}"/>
              </a:ext>
            </a:extLst>
          </p:cNvPr>
          <p:cNvGrpSpPr/>
          <p:nvPr/>
        </p:nvGrpSpPr>
        <p:grpSpPr>
          <a:xfrm>
            <a:off x="6249891" y="2398085"/>
            <a:ext cx="2352104" cy="1988709"/>
            <a:chOff x="8255237" y="3440885"/>
            <a:chExt cx="3315895" cy="3152694"/>
          </a:xfrm>
        </p:grpSpPr>
        <p:pic>
          <p:nvPicPr>
            <p:cNvPr id="7" name="Picture 6" descr="EUMETSAT member states.svg">
              <a:extLst>
                <a:ext uri="{FF2B5EF4-FFF2-40B4-BE49-F238E27FC236}">
                  <a16:creationId xmlns:a16="http://schemas.microsoft.com/office/drawing/2014/main" id="{6D18BC81-6ED7-5EE3-45CC-F75270E5A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237" y="3440885"/>
              <a:ext cx="3315895" cy="2750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DA1A6E-E2AD-F3EB-E62A-6242DB870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5237" y="6231578"/>
              <a:ext cx="1371791" cy="362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21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471C91-0C85-959D-C837-03D7E8611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8E33E4-AD02-81E8-8E89-82C3200C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EUMETCast System Overview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AEA6F-8273-13D2-A8C7-298F025DE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50" y="668285"/>
            <a:ext cx="7556940" cy="36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2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F5DDCC-CA26-DEBE-4791-CBECAB416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93FA27-3B23-275A-8BC5-DD94D091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EUMETCast Terrestrial over AMT</a:t>
            </a:r>
            <a:endParaRPr lang="en-I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56C7FE-254B-9340-8AC9-8863766DC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348" y="762601"/>
            <a:ext cx="6032943" cy="3618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30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F8737-8DD1-5E69-EE96-26A20904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GB" kern="0" dirty="0"/>
              <a:t>EUMETCast Terrestrial over AMT - Implementation</a:t>
            </a:r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A677D-F612-107F-3968-92D268DE8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876D4B-009E-AB3D-B4C0-03A5019D1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330113"/>
              </p:ext>
            </p:extLst>
          </p:nvPr>
        </p:nvGraphicFramePr>
        <p:xfrm>
          <a:off x="350201" y="964417"/>
          <a:ext cx="8439238" cy="33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4157153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7009</TotalTime>
  <Words>786</Words>
  <Application>Microsoft Office PowerPoint</Application>
  <PresentationFormat>On-screen Show (16:9)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Bahnschrift Light</vt:lpstr>
      <vt:lpstr>Calibri</vt:lpstr>
      <vt:lpstr>GEANT Association</vt:lpstr>
      <vt:lpstr>PowerPoint Presentation</vt:lpstr>
      <vt:lpstr>Automatic Multicast Tunnelling (AMT) Relays</vt:lpstr>
      <vt:lpstr>Service Usage</vt:lpstr>
      <vt:lpstr>Into the Future</vt:lpstr>
      <vt:lpstr>Further Encapsulation</vt:lpstr>
      <vt:lpstr>Introduction to EUMETSAT</vt:lpstr>
      <vt:lpstr>EUMETCast System Overview</vt:lpstr>
      <vt:lpstr>EUMETCast Terrestrial over AMT</vt:lpstr>
      <vt:lpstr>EUMETCast Terrestrial over AMT - Implementation</vt:lpstr>
      <vt:lpstr>Automatic Multicast Tunnelling - Advantages</vt:lpstr>
      <vt:lpstr>EUMETCast Terrestrial over AMT – Deployment</vt:lpstr>
      <vt:lpstr>EUMETCast Terrestrial over AMT - Performance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Ruth Britton</cp:lastModifiedBy>
  <cp:revision>164</cp:revision>
  <dcterms:created xsi:type="dcterms:W3CDTF">2015-04-29T14:13:57Z</dcterms:created>
  <dcterms:modified xsi:type="dcterms:W3CDTF">2025-05-21T14:19:09Z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